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259" r:id="rId7"/>
    <p:sldId id="279" r:id="rId8"/>
    <p:sldId id="265" r:id="rId9"/>
    <p:sldId id="280" r:id="rId10"/>
    <p:sldId id="264" r:id="rId11"/>
    <p:sldId id="262" r:id="rId12"/>
    <p:sldId id="284" r:id="rId13"/>
    <p:sldId id="263" r:id="rId14"/>
    <p:sldId id="266" r:id="rId15"/>
    <p:sldId id="267" r:id="rId16"/>
    <p:sldId id="285" r:id="rId17"/>
    <p:sldId id="270" r:id="rId18"/>
    <p:sldId id="286" r:id="rId19"/>
    <p:sldId id="287" r:id="rId20"/>
    <p:sldId id="288" r:id="rId21"/>
    <p:sldId id="268" r:id="rId22"/>
    <p:sldId id="273" r:id="rId23"/>
    <p:sldId id="272" r:id="rId24"/>
    <p:sldId id="271" r:id="rId25"/>
    <p:sldId id="258" r:id="rId26"/>
    <p:sldId id="261" r:id="rId27"/>
    <p:sldId id="283" r:id="rId28"/>
    <p:sldId id="299" r:id="rId29"/>
    <p:sldId id="281" r:id="rId30"/>
    <p:sldId id="291" r:id="rId31"/>
    <p:sldId id="301" r:id="rId32"/>
    <p:sldId id="292" r:id="rId33"/>
    <p:sldId id="274" r:id="rId34"/>
    <p:sldId id="276" r:id="rId35"/>
    <p:sldId id="277" r:id="rId36"/>
    <p:sldId id="275" r:id="rId37"/>
    <p:sldId id="278" r:id="rId38"/>
    <p:sldId id="293" r:id="rId39"/>
    <p:sldId id="294" r:id="rId40"/>
    <p:sldId id="295" r:id="rId41"/>
    <p:sldId id="300" r:id="rId42"/>
    <p:sldId id="282" r:id="rId43"/>
    <p:sldId id="296" r:id="rId44"/>
    <p:sldId id="297" r:id="rId45"/>
    <p:sldId id="289" r:id="rId46"/>
    <p:sldId id="290" r:id="rId47"/>
    <p:sldId id="298" r:id="rId48"/>
    <p:sldId id="260" r:id="rId4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nus Strømsvåg" initials="MS" lastIdx="1" clrIdx="0">
    <p:extLst>
      <p:ext uri="{19B8F6BF-5375-455C-9EA6-DF929625EA0E}">
        <p15:presenceInfo xmlns:p15="http://schemas.microsoft.com/office/powerpoint/2012/main" userId="S::mas@nof.no::5341ce9d-68a9-4e26-9dcf-ab09ef945a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65F"/>
    <a:srgbClr val="C4D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F9A44-6B82-0D47-81FD-854FDA34C173}" v="2" dt="2024-01-17T16:02:52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2" autoAdjust="0"/>
    <p:restoredTop sz="95618"/>
  </p:normalViewPr>
  <p:slideViewPr>
    <p:cSldViewPr snapToGrid="0">
      <p:cViewPr varScale="1">
        <p:scale>
          <a:sx n="101" d="100"/>
          <a:sy n="101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bjørn Liestøl" userId="6a44da85-45fa-4cb2-9fec-1b6338d8b3d3" providerId="ADAL" clId="{C0339BEB-2139-BE49-8E85-DE943C61CA6B}"/>
    <pc:docChg chg="modSld">
      <pc:chgData name="Torbjørn Liestøl" userId="6a44da85-45fa-4cb2-9fec-1b6338d8b3d3" providerId="ADAL" clId="{C0339BEB-2139-BE49-8E85-DE943C61CA6B}" dt="2023-04-14T02:58:42.147" v="0" actId="14100"/>
      <pc:docMkLst>
        <pc:docMk/>
      </pc:docMkLst>
      <pc:sldChg chg="modSp mod">
        <pc:chgData name="Torbjørn Liestøl" userId="6a44da85-45fa-4cb2-9fec-1b6338d8b3d3" providerId="ADAL" clId="{C0339BEB-2139-BE49-8E85-DE943C61CA6B}" dt="2023-04-14T02:58:42.147" v="0" actId="14100"/>
        <pc:sldMkLst>
          <pc:docMk/>
          <pc:sldMk cId="1052002530" sldId="301"/>
        </pc:sldMkLst>
        <pc:picChg chg="mod">
          <ac:chgData name="Torbjørn Liestøl" userId="6a44da85-45fa-4cb2-9fec-1b6338d8b3d3" providerId="ADAL" clId="{C0339BEB-2139-BE49-8E85-DE943C61CA6B}" dt="2023-04-14T02:58:42.147" v="0" actId="14100"/>
          <ac:picMkLst>
            <pc:docMk/>
            <pc:sldMk cId="1052002530" sldId="301"/>
            <ac:picMk id="6" creationId="{09F9277D-60C8-3E45-8C5E-1D48140603C7}"/>
          </ac:picMkLst>
        </pc:picChg>
      </pc:sldChg>
    </pc:docChg>
  </pc:docChgLst>
  <pc:docChgLst>
    <pc:chgData name="Kristian Espenes" userId="S::ke@nof.no::4f01d51e-e3af-48ff-b66a-1cb1c7ec4e07" providerId="AD" clId="Web-{8C9B1893-BB09-433F-A515-ED91FE21AEE0}"/>
    <pc:docChg chg="modSld">
      <pc:chgData name="Kristian Espenes" userId="S::ke@nof.no::4f01d51e-e3af-48ff-b66a-1cb1c7ec4e07" providerId="AD" clId="Web-{8C9B1893-BB09-433F-A515-ED91FE21AEE0}" dt="2020-01-31T11:08:29.425" v="324" actId="20577"/>
      <pc:docMkLst>
        <pc:docMk/>
      </pc:docMkLst>
      <pc:sldChg chg="modSp">
        <pc:chgData name="Kristian Espenes" userId="S::ke@nof.no::4f01d51e-e3af-48ff-b66a-1cb1c7ec4e07" providerId="AD" clId="Web-{8C9B1893-BB09-433F-A515-ED91FE21AEE0}" dt="2020-01-31T10:57:42.408" v="6" actId="20577"/>
        <pc:sldMkLst>
          <pc:docMk/>
          <pc:sldMk cId="4286159957" sldId="257"/>
        </pc:sldMkLst>
        <pc:spChg chg="mod">
          <ac:chgData name="Kristian Espenes" userId="S::ke@nof.no::4f01d51e-e3af-48ff-b66a-1cb1c7ec4e07" providerId="AD" clId="Web-{8C9B1893-BB09-433F-A515-ED91FE21AEE0}" dt="2020-01-31T10:57:42.408" v="6" actId="20577"/>
          <ac:spMkLst>
            <pc:docMk/>
            <pc:sldMk cId="4286159957" sldId="257"/>
            <ac:spMk id="4" creationId="{820E6246-C5E5-4F06-B590-E301856DCC07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0:28.517" v="82" actId="20577"/>
        <pc:sldMkLst>
          <pc:docMk/>
          <pc:sldMk cId="3300276447" sldId="258"/>
        </pc:sldMkLst>
        <pc:spChg chg="mod">
          <ac:chgData name="Kristian Espenes" userId="S::ke@nof.no::4f01d51e-e3af-48ff-b66a-1cb1c7ec4e07" providerId="AD" clId="Web-{8C9B1893-BB09-433F-A515-ED91FE21AEE0}" dt="2020-01-31T11:00:28.517" v="82" actId="20577"/>
          <ac:spMkLst>
            <pc:docMk/>
            <pc:sldMk cId="3300276447" sldId="258"/>
            <ac:spMk id="2" creationId="{46557E98-714F-4594-B7F4-605B577EF853}"/>
          </ac:spMkLst>
        </pc:spChg>
        <pc:spChg chg="mod">
          <ac:chgData name="Kristian Espenes" userId="S::ke@nof.no::4f01d51e-e3af-48ff-b66a-1cb1c7ec4e07" providerId="AD" clId="Web-{8C9B1893-BB09-433F-A515-ED91FE21AEE0}" dt="2020-01-31T11:00:25.674" v="80" actId="20577"/>
          <ac:spMkLst>
            <pc:docMk/>
            <pc:sldMk cId="3300276447" sldId="258"/>
            <ac:spMk id="3" creationId="{1489B160-98D2-4092-8D04-05413DCF148C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0:59:00.017" v="40" actId="20577"/>
        <pc:sldMkLst>
          <pc:docMk/>
          <pc:sldMk cId="1321098000" sldId="259"/>
        </pc:sldMkLst>
        <pc:spChg chg="mod">
          <ac:chgData name="Kristian Espenes" userId="S::ke@nof.no::4f01d51e-e3af-48ff-b66a-1cb1c7ec4e07" providerId="AD" clId="Web-{8C9B1893-BB09-433F-A515-ED91FE21AEE0}" dt="2020-01-31T10:58:39.752" v="24" actId="20577"/>
          <ac:spMkLst>
            <pc:docMk/>
            <pc:sldMk cId="1321098000" sldId="259"/>
            <ac:spMk id="3" creationId="{5F88A3E0-8A8B-4826-A79C-7C37E60AE2CC}"/>
          </ac:spMkLst>
        </pc:spChg>
        <pc:spChg chg="mod">
          <ac:chgData name="Kristian Espenes" userId="S::ke@nof.no::4f01d51e-e3af-48ff-b66a-1cb1c7ec4e07" providerId="AD" clId="Web-{8C9B1893-BB09-433F-A515-ED91FE21AEE0}" dt="2020-01-31T10:59:00.017" v="40" actId="20577"/>
          <ac:spMkLst>
            <pc:docMk/>
            <pc:sldMk cId="1321098000" sldId="259"/>
            <ac:spMk id="6" creationId="{143B345F-03A3-EF49-803D-0E4266F110FD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1:09.955" v="103" actId="20577"/>
        <pc:sldMkLst>
          <pc:docMk/>
          <pc:sldMk cId="4266674357" sldId="261"/>
        </pc:sldMkLst>
        <pc:spChg chg="mod">
          <ac:chgData name="Kristian Espenes" userId="S::ke@nof.no::4f01d51e-e3af-48ff-b66a-1cb1c7ec4e07" providerId="AD" clId="Web-{8C9B1893-BB09-433F-A515-ED91FE21AEE0}" dt="2020-01-31T11:01:09.955" v="103" actId="20577"/>
          <ac:spMkLst>
            <pc:docMk/>
            <pc:sldMk cId="4266674357" sldId="261"/>
            <ac:spMk id="4" creationId="{DC650700-A299-FF43-9F76-926AD8CBE4E5}"/>
          </ac:spMkLst>
        </pc:spChg>
        <pc:spChg chg="mod">
          <ac:chgData name="Kristian Espenes" userId="S::ke@nof.no::4f01d51e-e3af-48ff-b66a-1cb1c7ec4e07" providerId="AD" clId="Web-{8C9B1893-BB09-433F-A515-ED91FE21AEE0}" dt="2020-01-31T11:01:07.502" v="101" actId="20577"/>
          <ac:spMkLst>
            <pc:docMk/>
            <pc:sldMk cId="4266674357" sldId="261"/>
            <ac:spMk id="5" creationId="{2AC02609-239B-4348-9912-ABECC2F397D2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3:08.846" v="155" actId="20577"/>
        <pc:sldMkLst>
          <pc:docMk/>
          <pc:sldMk cId="1834805597" sldId="262"/>
        </pc:sldMkLst>
        <pc:spChg chg="mod">
          <ac:chgData name="Kristian Espenes" userId="S::ke@nof.no::4f01d51e-e3af-48ff-b66a-1cb1c7ec4e07" providerId="AD" clId="Web-{8C9B1893-BB09-433F-A515-ED91FE21AEE0}" dt="2020-01-31T11:02:30.611" v="128" actId="20577"/>
          <ac:spMkLst>
            <pc:docMk/>
            <pc:sldMk cId="1834805597" sldId="262"/>
            <ac:spMk id="2" creationId="{C8BE3F73-1E49-9B42-AD01-34986E94ADFB}"/>
          </ac:spMkLst>
        </pc:spChg>
        <pc:spChg chg="mod">
          <ac:chgData name="Kristian Espenes" userId="S::ke@nof.no::4f01d51e-e3af-48ff-b66a-1cb1c7ec4e07" providerId="AD" clId="Web-{8C9B1893-BB09-433F-A515-ED91FE21AEE0}" dt="2020-01-31T11:03:08.846" v="155" actId="20577"/>
          <ac:spMkLst>
            <pc:docMk/>
            <pc:sldMk cId="1834805597" sldId="262"/>
            <ac:spMk id="3" creationId="{74EE422D-71CC-4D44-ACB4-B9E5004A2BD0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3:45.393" v="161" actId="20577"/>
        <pc:sldMkLst>
          <pc:docMk/>
          <pc:sldMk cId="2169102163" sldId="263"/>
        </pc:sldMkLst>
        <pc:spChg chg="mod">
          <ac:chgData name="Kristian Espenes" userId="S::ke@nof.no::4f01d51e-e3af-48ff-b66a-1cb1c7ec4e07" providerId="AD" clId="Web-{8C9B1893-BB09-433F-A515-ED91FE21AEE0}" dt="2020-01-31T11:03:45.393" v="161" actId="20577"/>
          <ac:spMkLst>
            <pc:docMk/>
            <pc:sldMk cId="2169102163" sldId="263"/>
            <ac:spMk id="2" creationId="{2D050F27-F91F-AF4B-8975-CC6C223CBF03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2:22.831" v="124" actId="20577"/>
        <pc:sldMkLst>
          <pc:docMk/>
          <pc:sldMk cId="3295663517" sldId="264"/>
        </pc:sldMkLst>
        <pc:spChg chg="mod">
          <ac:chgData name="Kristian Espenes" userId="S::ke@nof.no::4f01d51e-e3af-48ff-b66a-1cb1c7ec4e07" providerId="AD" clId="Web-{8C9B1893-BB09-433F-A515-ED91FE21AEE0}" dt="2020-01-31T11:01:49.080" v="111" actId="20577"/>
          <ac:spMkLst>
            <pc:docMk/>
            <pc:sldMk cId="3295663517" sldId="264"/>
            <ac:spMk id="2" creationId="{3973351E-B65C-A544-BC02-68931E04908A}"/>
          </ac:spMkLst>
        </pc:spChg>
        <pc:spChg chg="mod">
          <ac:chgData name="Kristian Espenes" userId="S::ke@nof.no::4f01d51e-e3af-48ff-b66a-1cb1c7ec4e07" providerId="AD" clId="Web-{8C9B1893-BB09-433F-A515-ED91FE21AEE0}" dt="2020-01-31T11:02:22.831" v="124" actId="20577"/>
          <ac:spMkLst>
            <pc:docMk/>
            <pc:sldMk cId="3295663517" sldId="264"/>
            <ac:spMk id="3" creationId="{F0699B5E-839D-B841-A5BE-15F9B2508DFA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4:56.205" v="179" actId="20577"/>
        <pc:sldMkLst>
          <pc:docMk/>
          <pc:sldMk cId="1065210951" sldId="266"/>
        </pc:sldMkLst>
        <pc:spChg chg="mod">
          <ac:chgData name="Kristian Espenes" userId="S::ke@nof.no::4f01d51e-e3af-48ff-b66a-1cb1c7ec4e07" providerId="AD" clId="Web-{8C9B1893-BB09-433F-A515-ED91FE21AEE0}" dt="2020-01-31T11:04:56.205" v="179" actId="20577"/>
          <ac:spMkLst>
            <pc:docMk/>
            <pc:sldMk cId="1065210951" sldId="266"/>
            <ac:spMk id="3" creationId="{C4865B04-3C98-EA48-B1F1-407BAD042932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5:17.346" v="187" actId="20577"/>
        <pc:sldMkLst>
          <pc:docMk/>
          <pc:sldMk cId="2474206539" sldId="267"/>
        </pc:sldMkLst>
        <pc:spChg chg="mod">
          <ac:chgData name="Kristian Espenes" userId="S::ke@nof.no::4f01d51e-e3af-48ff-b66a-1cb1c7ec4e07" providerId="AD" clId="Web-{8C9B1893-BB09-433F-A515-ED91FE21AEE0}" dt="2020-01-31T11:05:17.346" v="187" actId="20577"/>
          <ac:spMkLst>
            <pc:docMk/>
            <pc:sldMk cId="2474206539" sldId="267"/>
            <ac:spMk id="3" creationId="{596A718E-9E80-7945-AC6B-0EB9E49C4252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5:54.518" v="205" actId="20577"/>
        <pc:sldMkLst>
          <pc:docMk/>
          <pc:sldMk cId="1725858529" sldId="268"/>
        </pc:sldMkLst>
        <pc:spChg chg="mod">
          <ac:chgData name="Kristian Espenes" userId="S::ke@nof.no::4f01d51e-e3af-48ff-b66a-1cb1c7ec4e07" providerId="AD" clId="Web-{8C9B1893-BB09-433F-A515-ED91FE21AEE0}" dt="2020-01-31T11:05:54.518" v="205" actId="20577"/>
          <ac:spMkLst>
            <pc:docMk/>
            <pc:sldMk cId="1725858529" sldId="268"/>
            <ac:spMk id="3" creationId="{7AF20F4C-5C3E-2C49-BFA3-C9597B84EA97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7:03.784" v="284" actId="20577"/>
        <pc:sldMkLst>
          <pc:docMk/>
          <pc:sldMk cId="3881931449" sldId="271"/>
        </pc:sldMkLst>
        <pc:spChg chg="mod">
          <ac:chgData name="Kristian Espenes" userId="S::ke@nof.no::4f01d51e-e3af-48ff-b66a-1cb1c7ec4e07" providerId="AD" clId="Web-{8C9B1893-BB09-433F-A515-ED91FE21AEE0}" dt="2020-01-31T11:07:03.784" v="284" actId="20577"/>
          <ac:spMkLst>
            <pc:docMk/>
            <pc:sldMk cId="3881931449" sldId="271"/>
            <ac:spMk id="3" creationId="{9863DDB1-DD75-0C41-AA7D-845F46F94D11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6:22.956" v="227" actId="20577"/>
        <pc:sldMkLst>
          <pc:docMk/>
          <pc:sldMk cId="1335173565" sldId="272"/>
        </pc:sldMkLst>
        <pc:spChg chg="mod">
          <ac:chgData name="Kristian Espenes" userId="S::ke@nof.no::4f01d51e-e3af-48ff-b66a-1cb1c7ec4e07" providerId="AD" clId="Web-{8C9B1893-BB09-433F-A515-ED91FE21AEE0}" dt="2020-01-31T11:06:22.956" v="227" actId="20577"/>
          <ac:spMkLst>
            <pc:docMk/>
            <pc:sldMk cId="1335173565" sldId="272"/>
            <ac:spMk id="3" creationId="{383C18D1-38AC-4742-B8F7-D858CE372361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6:05.940" v="215" actId="20577"/>
        <pc:sldMkLst>
          <pc:docMk/>
          <pc:sldMk cId="2813634948" sldId="273"/>
        </pc:sldMkLst>
        <pc:spChg chg="mod">
          <ac:chgData name="Kristian Espenes" userId="S::ke@nof.no::4f01d51e-e3af-48ff-b66a-1cb1c7ec4e07" providerId="AD" clId="Web-{8C9B1893-BB09-433F-A515-ED91FE21AEE0}" dt="2020-01-31T11:06:05.940" v="215" actId="20577"/>
          <ac:spMkLst>
            <pc:docMk/>
            <pc:sldMk cId="2813634948" sldId="273"/>
            <ac:spMk id="3" creationId="{6F345D59-5BCA-9348-B780-55961BFB6AEA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0:59:57.845" v="72" actId="20577"/>
        <pc:sldMkLst>
          <pc:docMk/>
          <pc:sldMk cId="3983924866" sldId="279"/>
        </pc:sldMkLst>
        <pc:spChg chg="mod">
          <ac:chgData name="Kristian Espenes" userId="S::ke@nof.no::4f01d51e-e3af-48ff-b66a-1cb1c7ec4e07" providerId="AD" clId="Web-{8C9B1893-BB09-433F-A515-ED91FE21AEE0}" dt="2020-01-31T10:59:43.486" v="60" actId="20577"/>
          <ac:spMkLst>
            <pc:docMk/>
            <pc:sldMk cId="3983924866" sldId="279"/>
            <ac:spMk id="2" creationId="{F0F1F53D-2726-C144-9AB5-D6BF0D437C72}"/>
          </ac:spMkLst>
        </pc:spChg>
        <pc:spChg chg="mod">
          <ac:chgData name="Kristian Espenes" userId="S::ke@nof.no::4f01d51e-e3af-48ff-b66a-1cb1c7ec4e07" providerId="AD" clId="Web-{8C9B1893-BB09-433F-A515-ED91FE21AEE0}" dt="2020-01-31T10:59:57.845" v="72" actId="20577"/>
          <ac:spMkLst>
            <pc:docMk/>
            <pc:sldMk cId="3983924866" sldId="279"/>
            <ac:spMk id="3" creationId="{74A742FA-F7FF-3F43-BD89-2B256D1BD95F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1:36.330" v="109" actId="20577"/>
        <pc:sldMkLst>
          <pc:docMk/>
          <pc:sldMk cId="799735155" sldId="280"/>
        </pc:sldMkLst>
        <pc:spChg chg="mod">
          <ac:chgData name="Kristian Espenes" userId="S::ke@nof.no::4f01d51e-e3af-48ff-b66a-1cb1c7ec4e07" providerId="AD" clId="Web-{8C9B1893-BB09-433F-A515-ED91FE21AEE0}" dt="2020-01-31T11:01:36.330" v="109" actId="20577"/>
          <ac:spMkLst>
            <pc:docMk/>
            <pc:sldMk cId="799735155" sldId="280"/>
            <ac:spMk id="8" creationId="{2ACAD5F1-878E-F148-B3C8-996569C7F84F}"/>
          </ac:spMkLst>
        </pc:spChg>
      </pc:sldChg>
      <pc:sldChg chg="modSp">
        <pc:chgData name="Kristian Espenes" userId="S::ke@nof.no::4f01d51e-e3af-48ff-b66a-1cb1c7ec4e07" providerId="AD" clId="Web-{8C9B1893-BB09-433F-A515-ED91FE21AEE0}" dt="2020-01-31T11:08:29.425" v="323" actId="20577"/>
        <pc:sldMkLst>
          <pc:docMk/>
          <pc:sldMk cId="3525423488" sldId="281"/>
        </pc:sldMkLst>
        <pc:spChg chg="mod">
          <ac:chgData name="Kristian Espenes" userId="S::ke@nof.no::4f01d51e-e3af-48ff-b66a-1cb1c7ec4e07" providerId="AD" clId="Web-{8C9B1893-BB09-433F-A515-ED91FE21AEE0}" dt="2020-01-31T11:08:29.425" v="323" actId="20577"/>
          <ac:spMkLst>
            <pc:docMk/>
            <pc:sldMk cId="3525423488" sldId="281"/>
            <ac:spMk id="3" creationId="{4C73188F-EE7B-E443-AFB0-24579949E2DF}"/>
          </ac:spMkLst>
        </pc:spChg>
      </pc:sldChg>
    </pc:docChg>
  </pc:docChgLst>
  <pc:docChgLst>
    <pc:chgData name="Magnus Strømsvåg" userId="5341ce9d-68a9-4e26-9dcf-ab09ef945ab6" providerId="ADAL" clId="{F3E136C1-52AC-0B45-8405-B16C25016220}"/>
    <pc:docChg chg="custSel addSld delSld modSld modShowInfo">
      <pc:chgData name="Magnus Strømsvåg" userId="5341ce9d-68a9-4e26-9dcf-ab09ef945ab6" providerId="ADAL" clId="{F3E136C1-52AC-0B45-8405-B16C25016220}" dt="2021-03-03T07:29:00.026" v="100" actId="729"/>
      <pc:docMkLst>
        <pc:docMk/>
      </pc:docMkLst>
      <pc:sldChg chg="addSp delSp modSp mod">
        <pc:chgData name="Magnus Strømsvåg" userId="5341ce9d-68a9-4e26-9dcf-ab09ef945ab6" providerId="ADAL" clId="{F3E136C1-52AC-0B45-8405-B16C25016220}" dt="2021-03-03T07:14:47.459" v="98" actId="1076"/>
        <pc:sldMkLst>
          <pc:docMk/>
          <pc:sldMk cId="2169102163" sldId="263"/>
        </pc:sldMkLst>
        <pc:spChg chg="mod">
          <ac:chgData name="Magnus Strømsvåg" userId="5341ce9d-68a9-4e26-9dcf-ab09ef945ab6" providerId="ADAL" clId="{F3E136C1-52AC-0B45-8405-B16C25016220}" dt="2021-03-03T07:14:35.365" v="96" actId="20577"/>
          <ac:spMkLst>
            <pc:docMk/>
            <pc:sldMk cId="2169102163" sldId="263"/>
            <ac:spMk id="3" creationId="{BC808CA3-57D7-7D40-B9C0-4DBD931F6343}"/>
          </ac:spMkLst>
        </pc:spChg>
        <pc:spChg chg="add del mod">
          <ac:chgData name="Magnus Strømsvåg" userId="5341ce9d-68a9-4e26-9dcf-ab09ef945ab6" providerId="ADAL" clId="{F3E136C1-52AC-0B45-8405-B16C25016220}" dt="2021-03-03T07:13:18.176" v="88" actId="478"/>
          <ac:spMkLst>
            <pc:docMk/>
            <pc:sldMk cId="2169102163" sldId="263"/>
            <ac:spMk id="8" creationId="{B3592E20-A926-314C-9DB9-22D36A79BC90}"/>
          </ac:spMkLst>
        </pc:spChg>
        <pc:picChg chg="add mod">
          <ac:chgData name="Magnus Strømsvåg" userId="5341ce9d-68a9-4e26-9dcf-ab09ef945ab6" providerId="ADAL" clId="{F3E136C1-52AC-0B45-8405-B16C25016220}" dt="2021-03-03T07:14:47.459" v="98" actId="1076"/>
          <ac:picMkLst>
            <pc:docMk/>
            <pc:sldMk cId="2169102163" sldId="263"/>
            <ac:picMk id="5" creationId="{DC1141CB-4227-1F4E-A46F-AB177B8AA46C}"/>
          </ac:picMkLst>
        </pc:picChg>
        <pc:picChg chg="del">
          <ac:chgData name="Magnus Strømsvåg" userId="5341ce9d-68a9-4e26-9dcf-ab09ef945ab6" providerId="ADAL" clId="{F3E136C1-52AC-0B45-8405-B16C25016220}" dt="2021-03-03T07:13:16.169" v="87" actId="478"/>
          <ac:picMkLst>
            <pc:docMk/>
            <pc:sldMk cId="2169102163" sldId="263"/>
            <ac:picMk id="6" creationId="{A75DBEAD-44D8-2140-A021-B240019E8E3B}"/>
          </ac:picMkLst>
        </pc:picChg>
      </pc:sldChg>
      <pc:sldChg chg="modSp mod">
        <pc:chgData name="Magnus Strømsvåg" userId="5341ce9d-68a9-4e26-9dcf-ab09ef945ab6" providerId="ADAL" clId="{F3E136C1-52AC-0B45-8405-B16C25016220}" dt="2021-03-02T10:24:01.470" v="49" actId="108"/>
        <pc:sldMkLst>
          <pc:docMk/>
          <pc:sldMk cId="2474206539" sldId="267"/>
        </pc:sldMkLst>
        <pc:spChg chg="mod">
          <ac:chgData name="Magnus Strømsvåg" userId="5341ce9d-68a9-4e26-9dcf-ab09ef945ab6" providerId="ADAL" clId="{F3E136C1-52AC-0B45-8405-B16C25016220}" dt="2021-03-02T10:24:01.470" v="49" actId="108"/>
          <ac:spMkLst>
            <pc:docMk/>
            <pc:sldMk cId="2474206539" sldId="267"/>
            <ac:spMk id="3" creationId="{596A718E-9E80-7945-AC6B-0EB9E49C4252}"/>
          </ac:spMkLst>
        </pc:spChg>
      </pc:sldChg>
      <pc:sldChg chg="modSp mod">
        <pc:chgData name="Magnus Strømsvåg" userId="5341ce9d-68a9-4e26-9dcf-ab09ef945ab6" providerId="ADAL" clId="{F3E136C1-52AC-0B45-8405-B16C25016220}" dt="2021-03-02T10:25:24.730" v="55" actId="113"/>
        <pc:sldMkLst>
          <pc:docMk/>
          <pc:sldMk cId="1335173565" sldId="272"/>
        </pc:sldMkLst>
        <pc:spChg chg="mod">
          <ac:chgData name="Magnus Strømsvåg" userId="5341ce9d-68a9-4e26-9dcf-ab09ef945ab6" providerId="ADAL" clId="{F3E136C1-52AC-0B45-8405-B16C25016220}" dt="2021-03-02T10:25:24.730" v="55" actId="113"/>
          <ac:spMkLst>
            <pc:docMk/>
            <pc:sldMk cId="1335173565" sldId="272"/>
            <ac:spMk id="3" creationId="{383C18D1-38AC-4742-B8F7-D858CE372361}"/>
          </ac:spMkLst>
        </pc:spChg>
      </pc:sldChg>
      <pc:sldChg chg="modSp add mod">
        <pc:chgData name="Magnus Strømsvåg" userId="5341ce9d-68a9-4e26-9dcf-ab09ef945ab6" providerId="ADAL" clId="{F3E136C1-52AC-0B45-8405-B16C25016220}" dt="2021-03-02T10:12:05.204" v="9" actId="20577"/>
        <pc:sldMkLst>
          <pc:docMk/>
          <pc:sldMk cId="1724565940" sldId="283"/>
        </pc:sldMkLst>
        <pc:spChg chg="mod">
          <ac:chgData name="Magnus Strømsvåg" userId="5341ce9d-68a9-4e26-9dcf-ab09ef945ab6" providerId="ADAL" clId="{F3E136C1-52AC-0B45-8405-B16C25016220}" dt="2021-03-02T10:12:05.204" v="9" actId="20577"/>
          <ac:spMkLst>
            <pc:docMk/>
            <pc:sldMk cId="1724565940" sldId="283"/>
            <ac:spMk id="5" creationId="{70E4F615-0C32-454D-8AC5-AB8F03421CB2}"/>
          </ac:spMkLst>
        </pc:spChg>
      </pc:sldChg>
      <pc:sldChg chg="add mod modShow">
        <pc:chgData name="Magnus Strømsvåg" userId="5341ce9d-68a9-4e26-9dcf-ab09ef945ab6" providerId="ADAL" clId="{F3E136C1-52AC-0B45-8405-B16C25016220}" dt="2021-03-03T07:29:00.026" v="100" actId="729"/>
        <pc:sldMkLst>
          <pc:docMk/>
          <pc:sldMk cId="2099387457" sldId="284"/>
        </pc:sldMkLst>
      </pc:sldChg>
      <pc:sldChg chg="new del">
        <pc:chgData name="Magnus Strømsvåg" userId="5341ce9d-68a9-4e26-9dcf-ab09ef945ab6" providerId="ADAL" clId="{F3E136C1-52AC-0B45-8405-B16C25016220}" dt="2021-03-02T10:11:57.403" v="2" actId="2696"/>
        <pc:sldMkLst>
          <pc:docMk/>
          <pc:sldMk cId="3984096910" sldId="284"/>
        </pc:sldMkLst>
      </pc:sldChg>
    </pc:docChg>
  </pc:docChgLst>
  <pc:docChgLst>
    <pc:chgData name="Magnus Strømsvåg" userId="5341ce9d-68a9-4e26-9dcf-ab09ef945ab6" providerId="ADAL" clId="{BB607499-3335-F847-A627-0996CE62A05F}"/>
    <pc:docChg chg="custSel addSld delSld modSld sldOrd modShowInfo">
      <pc:chgData name="Magnus Strømsvåg" userId="5341ce9d-68a9-4e26-9dcf-ab09ef945ab6" providerId="ADAL" clId="{BB607499-3335-F847-A627-0996CE62A05F}" dt="2021-10-19T07:35:24.173" v="383" actId="1076"/>
      <pc:docMkLst>
        <pc:docMk/>
      </pc:docMkLst>
      <pc:sldChg chg="mod modShow">
        <pc:chgData name="Magnus Strømsvåg" userId="5341ce9d-68a9-4e26-9dcf-ab09ef945ab6" providerId="ADAL" clId="{BB607499-3335-F847-A627-0996CE62A05F}" dt="2021-10-18T10:29:43.813" v="263" actId="729"/>
        <pc:sldMkLst>
          <pc:docMk/>
          <pc:sldMk cId="4286159957" sldId="257"/>
        </pc:sldMkLst>
      </pc:sldChg>
      <pc:sldChg chg="add">
        <pc:chgData name="Magnus Strømsvåg" userId="5341ce9d-68a9-4e26-9dcf-ab09ef945ab6" providerId="ADAL" clId="{BB607499-3335-F847-A627-0996CE62A05F}" dt="2021-10-18T10:18:02.217" v="240"/>
        <pc:sldMkLst>
          <pc:docMk/>
          <pc:sldMk cId="2146172286" sldId="258"/>
        </pc:sldMkLst>
      </pc:sldChg>
      <pc:sldChg chg="del">
        <pc:chgData name="Magnus Strømsvåg" userId="5341ce9d-68a9-4e26-9dcf-ab09ef945ab6" providerId="ADAL" clId="{BB607499-3335-F847-A627-0996CE62A05F}" dt="2021-10-18T10:17:49.961" v="239" actId="2696"/>
        <pc:sldMkLst>
          <pc:docMk/>
          <pc:sldMk cId="3300276447" sldId="258"/>
        </pc:sldMkLst>
      </pc:sldChg>
      <pc:sldChg chg="add">
        <pc:chgData name="Magnus Strømsvåg" userId="5341ce9d-68a9-4e26-9dcf-ab09ef945ab6" providerId="ADAL" clId="{BB607499-3335-F847-A627-0996CE62A05F}" dt="2021-10-18T10:18:02.217" v="240"/>
        <pc:sldMkLst>
          <pc:docMk/>
          <pc:sldMk cId="1574302447" sldId="261"/>
        </pc:sldMkLst>
      </pc:sldChg>
      <pc:sldChg chg="del">
        <pc:chgData name="Magnus Strømsvåg" userId="5341ce9d-68a9-4e26-9dcf-ab09ef945ab6" providerId="ADAL" clId="{BB607499-3335-F847-A627-0996CE62A05F}" dt="2021-10-18T10:17:49.961" v="239" actId="2696"/>
        <pc:sldMkLst>
          <pc:docMk/>
          <pc:sldMk cId="4266674357" sldId="261"/>
        </pc:sldMkLst>
      </pc:sldChg>
      <pc:sldChg chg="modSp mod">
        <pc:chgData name="Magnus Strømsvåg" userId="5341ce9d-68a9-4e26-9dcf-ab09ef945ab6" providerId="ADAL" clId="{BB607499-3335-F847-A627-0996CE62A05F}" dt="2021-10-18T10:20:33.973" v="249" actId="20577"/>
        <pc:sldMkLst>
          <pc:docMk/>
          <pc:sldMk cId="3168439001" sldId="265"/>
        </pc:sldMkLst>
        <pc:spChg chg="mod">
          <ac:chgData name="Magnus Strømsvåg" userId="5341ce9d-68a9-4e26-9dcf-ab09ef945ab6" providerId="ADAL" clId="{BB607499-3335-F847-A627-0996CE62A05F}" dt="2021-10-18T10:20:33.973" v="249" actId="20577"/>
          <ac:spMkLst>
            <pc:docMk/>
            <pc:sldMk cId="3168439001" sldId="265"/>
            <ac:spMk id="3" creationId="{3CAC16E2-CD8D-9346-BE62-ACC68B4C86A3}"/>
          </ac:spMkLst>
        </pc:spChg>
      </pc:sldChg>
      <pc:sldChg chg="del">
        <pc:chgData name="Magnus Strømsvåg" userId="5341ce9d-68a9-4e26-9dcf-ab09ef945ab6" providerId="ADAL" clId="{BB607499-3335-F847-A627-0996CE62A05F}" dt="2021-10-18T07:57:49.326" v="1" actId="2696"/>
        <pc:sldMkLst>
          <pc:docMk/>
          <pc:sldMk cId="2231033208" sldId="269"/>
        </pc:sldMkLst>
      </pc:sldChg>
      <pc:sldChg chg="add">
        <pc:chgData name="Magnus Strømsvåg" userId="5341ce9d-68a9-4e26-9dcf-ab09ef945ab6" providerId="ADAL" clId="{BB607499-3335-F847-A627-0996CE62A05F}" dt="2021-10-18T07:57:41.690" v="0"/>
        <pc:sldMkLst>
          <pc:docMk/>
          <pc:sldMk cId="3730856878" sldId="270"/>
        </pc:sldMkLst>
      </pc:sldChg>
      <pc:sldChg chg="del">
        <pc:chgData name="Magnus Strømsvåg" userId="5341ce9d-68a9-4e26-9dcf-ab09ef945ab6" providerId="ADAL" clId="{BB607499-3335-F847-A627-0996CE62A05F}" dt="2021-10-18T10:17:49.961" v="239" actId="2696"/>
        <pc:sldMkLst>
          <pc:docMk/>
          <pc:sldMk cId="799735155" sldId="280"/>
        </pc:sldMkLst>
      </pc:sldChg>
      <pc:sldChg chg="add del">
        <pc:chgData name="Magnus Strømsvåg" userId="5341ce9d-68a9-4e26-9dcf-ab09ef945ab6" providerId="ADAL" clId="{BB607499-3335-F847-A627-0996CE62A05F}" dt="2021-10-18T10:29:21.308" v="260" actId="2696"/>
        <pc:sldMkLst>
          <pc:docMk/>
          <pc:sldMk cId="1255109066" sldId="280"/>
        </pc:sldMkLst>
      </pc:sldChg>
      <pc:sldChg chg="add ord">
        <pc:chgData name="Magnus Strømsvåg" userId="5341ce9d-68a9-4e26-9dcf-ab09ef945ab6" providerId="ADAL" clId="{BB607499-3335-F847-A627-0996CE62A05F}" dt="2021-10-18T10:29:34.502" v="262" actId="20578"/>
        <pc:sldMkLst>
          <pc:docMk/>
          <pc:sldMk cId="1762438609" sldId="280"/>
        </pc:sldMkLst>
      </pc:sldChg>
      <pc:sldChg chg="mod ord modShow">
        <pc:chgData name="Magnus Strømsvåg" userId="5341ce9d-68a9-4e26-9dcf-ab09ef945ab6" providerId="ADAL" clId="{BB607499-3335-F847-A627-0996CE62A05F}" dt="2021-10-19T06:55:59.120" v="324" actId="729"/>
        <pc:sldMkLst>
          <pc:docMk/>
          <pc:sldMk cId="3525423488" sldId="281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2266057984" sldId="282"/>
        </pc:sldMkLst>
      </pc:sldChg>
      <pc:sldChg chg="add">
        <pc:chgData name="Magnus Strømsvåg" userId="5341ce9d-68a9-4e26-9dcf-ab09ef945ab6" providerId="ADAL" clId="{BB607499-3335-F847-A627-0996CE62A05F}" dt="2021-10-18T10:18:02.217" v="240"/>
        <pc:sldMkLst>
          <pc:docMk/>
          <pc:sldMk cId="1686113183" sldId="283"/>
        </pc:sldMkLst>
      </pc:sldChg>
      <pc:sldChg chg="del">
        <pc:chgData name="Magnus Strømsvåg" userId="5341ce9d-68a9-4e26-9dcf-ab09ef945ab6" providerId="ADAL" clId="{BB607499-3335-F847-A627-0996CE62A05F}" dt="2021-10-18T10:17:49.961" v="239" actId="2696"/>
        <pc:sldMkLst>
          <pc:docMk/>
          <pc:sldMk cId="1724565940" sldId="283"/>
        </pc:sldMkLst>
      </pc:sldChg>
      <pc:sldChg chg="add">
        <pc:chgData name="Magnus Strømsvåg" userId="5341ce9d-68a9-4e26-9dcf-ab09ef945ab6" providerId="ADAL" clId="{BB607499-3335-F847-A627-0996CE62A05F}" dt="2021-10-18T07:57:41.690" v="0"/>
        <pc:sldMkLst>
          <pc:docMk/>
          <pc:sldMk cId="2426676755" sldId="285"/>
        </pc:sldMkLst>
      </pc:sldChg>
      <pc:sldChg chg="add">
        <pc:chgData name="Magnus Strømsvåg" userId="5341ce9d-68a9-4e26-9dcf-ab09ef945ab6" providerId="ADAL" clId="{BB607499-3335-F847-A627-0996CE62A05F}" dt="2021-10-18T07:57:41.690" v="0"/>
        <pc:sldMkLst>
          <pc:docMk/>
          <pc:sldMk cId="1922672690" sldId="286"/>
        </pc:sldMkLst>
      </pc:sldChg>
      <pc:sldChg chg="add">
        <pc:chgData name="Magnus Strømsvåg" userId="5341ce9d-68a9-4e26-9dcf-ab09ef945ab6" providerId="ADAL" clId="{BB607499-3335-F847-A627-0996CE62A05F}" dt="2021-10-18T07:57:41.690" v="0"/>
        <pc:sldMkLst>
          <pc:docMk/>
          <pc:sldMk cId="2986139979" sldId="287"/>
        </pc:sldMkLst>
      </pc:sldChg>
      <pc:sldChg chg="add">
        <pc:chgData name="Magnus Strømsvåg" userId="5341ce9d-68a9-4e26-9dcf-ab09ef945ab6" providerId="ADAL" clId="{BB607499-3335-F847-A627-0996CE62A05F}" dt="2021-10-18T07:57:41.690" v="0"/>
        <pc:sldMkLst>
          <pc:docMk/>
          <pc:sldMk cId="4117671371" sldId="288"/>
        </pc:sldMkLst>
      </pc:sldChg>
      <pc:sldChg chg="addSp delSp modSp add mod">
        <pc:chgData name="Magnus Strømsvåg" userId="5341ce9d-68a9-4e26-9dcf-ab09ef945ab6" providerId="ADAL" clId="{BB607499-3335-F847-A627-0996CE62A05F}" dt="2021-10-19T07:32:50.988" v="363"/>
        <pc:sldMkLst>
          <pc:docMk/>
          <pc:sldMk cId="183768938" sldId="289"/>
        </pc:sldMkLst>
        <pc:spChg chg="mod">
          <ac:chgData name="Magnus Strømsvåg" userId="5341ce9d-68a9-4e26-9dcf-ab09ef945ab6" providerId="ADAL" clId="{BB607499-3335-F847-A627-0996CE62A05F}" dt="2021-10-19T07:03:29.025" v="348" actId="20577"/>
          <ac:spMkLst>
            <pc:docMk/>
            <pc:sldMk cId="183768938" sldId="289"/>
            <ac:spMk id="3" creationId="{18CE7793-3C2F-A842-8C1E-E15371B5FB02}"/>
          </ac:spMkLst>
        </pc:spChg>
        <pc:spChg chg="del">
          <ac:chgData name="Magnus Strømsvåg" userId="5341ce9d-68a9-4e26-9dcf-ab09ef945ab6" providerId="ADAL" clId="{BB607499-3335-F847-A627-0996CE62A05F}" dt="2021-10-19T07:32:42.715" v="361"/>
          <ac:spMkLst>
            <pc:docMk/>
            <pc:sldMk cId="183768938" sldId="289"/>
            <ac:spMk id="4" creationId="{053AECF2-321A-D143-9773-48B5321DFE02}"/>
          </ac:spMkLst>
        </pc:spChg>
        <pc:spChg chg="add del mod">
          <ac:chgData name="Magnus Strømsvåg" userId="5341ce9d-68a9-4e26-9dcf-ab09ef945ab6" providerId="ADAL" clId="{BB607499-3335-F847-A627-0996CE62A05F}" dt="2021-10-19T07:32:50.988" v="363"/>
          <ac:spMkLst>
            <pc:docMk/>
            <pc:sldMk cId="183768938" sldId="289"/>
            <ac:spMk id="7" creationId="{E196DA65-DBDA-5149-9DE7-A98CB65EEA95}"/>
          </ac:spMkLst>
        </pc:spChg>
        <pc:picChg chg="add del mod">
          <ac:chgData name="Magnus Strømsvåg" userId="5341ce9d-68a9-4e26-9dcf-ab09ef945ab6" providerId="ADAL" clId="{BB607499-3335-F847-A627-0996CE62A05F}" dt="2021-10-19T07:32:48.237" v="362" actId="478"/>
          <ac:picMkLst>
            <pc:docMk/>
            <pc:sldMk cId="183768938" sldId="289"/>
            <ac:picMk id="5" creationId="{42872554-2632-E046-8CF8-7B713D92A180}"/>
          </ac:picMkLst>
        </pc:picChg>
        <pc:picChg chg="add mod">
          <ac:chgData name="Magnus Strømsvåg" userId="5341ce9d-68a9-4e26-9dcf-ab09ef945ab6" providerId="ADAL" clId="{BB607499-3335-F847-A627-0996CE62A05F}" dt="2021-10-19T07:32:50.988" v="363"/>
          <ac:picMkLst>
            <pc:docMk/>
            <pc:sldMk cId="183768938" sldId="289"/>
            <ac:picMk id="8" creationId="{A11612E6-DDA2-6A41-BE25-37DB1549A945}"/>
          </ac:picMkLst>
        </pc:picChg>
      </pc:sldChg>
      <pc:sldChg chg="modSp new del mod">
        <pc:chgData name="Magnus Strømsvåg" userId="5341ce9d-68a9-4e26-9dcf-ab09ef945ab6" providerId="ADAL" clId="{BB607499-3335-F847-A627-0996CE62A05F}" dt="2021-10-18T10:26:54.946" v="250" actId="2696"/>
        <pc:sldMkLst>
          <pc:docMk/>
          <pc:sldMk cId="829326523" sldId="289"/>
        </pc:sldMkLst>
        <pc:spChg chg="mod">
          <ac:chgData name="Magnus Strømsvåg" userId="5341ce9d-68a9-4e26-9dcf-ab09ef945ab6" providerId="ADAL" clId="{BB607499-3335-F847-A627-0996CE62A05F}" dt="2021-10-18T08:56:42.274" v="16" actId="20577"/>
          <ac:spMkLst>
            <pc:docMk/>
            <pc:sldMk cId="829326523" sldId="289"/>
            <ac:spMk id="2" creationId="{98F9A4F6-78FD-8B4E-A751-03A69212D3A8}"/>
          </ac:spMkLst>
        </pc:spChg>
        <pc:spChg chg="mod">
          <ac:chgData name="Magnus Strømsvåg" userId="5341ce9d-68a9-4e26-9dcf-ab09ef945ab6" providerId="ADAL" clId="{BB607499-3335-F847-A627-0996CE62A05F}" dt="2021-10-18T10:16:09.571" v="238" actId="15"/>
          <ac:spMkLst>
            <pc:docMk/>
            <pc:sldMk cId="829326523" sldId="289"/>
            <ac:spMk id="3" creationId="{18CE7793-3C2F-A842-8C1E-E15371B5FB02}"/>
          </ac:spMkLst>
        </pc:spChg>
      </pc:sldChg>
      <pc:sldChg chg="addSp delSp modSp add">
        <pc:chgData name="Magnus Strømsvåg" userId="5341ce9d-68a9-4e26-9dcf-ab09ef945ab6" providerId="ADAL" clId="{BB607499-3335-F847-A627-0996CE62A05F}" dt="2021-10-19T07:32:12.198" v="360"/>
        <pc:sldMkLst>
          <pc:docMk/>
          <pc:sldMk cId="519949818" sldId="290"/>
        </pc:sldMkLst>
        <pc:spChg chg="del">
          <ac:chgData name="Magnus Strømsvåg" userId="5341ce9d-68a9-4e26-9dcf-ab09ef945ab6" providerId="ADAL" clId="{BB607499-3335-F847-A627-0996CE62A05F}" dt="2021-10-19T07:32:12.198" v="360"/>
          <ac:spMkLst>
            <pc:docMk/>
            <pc:sldMk cId="519949818" sldId="290"/>
            <ac:spMk id="4" creationId="{C5AD576F-211E-CA4A-B5FD-9AA2B8AB731D}"/>
          </ac:spMkLst>
        </pc:spChg>
        <pc:picChg chg="add mod">
          <ac:chgData name="Magnus Strømsvåg" userId="5341ce9d-68a9-4e26-9dcf-ab09ef945ab6" providerId="ADAL" clId="{BB607499-3335-F847-A627-0996CE62A05F}" dt="2021-10-19T07:32:12.198" v="360"/>
          <ac:picMkLst>
            <pc:docMk/>
            <pc:sldMk cId="519949818" sldId="290"/>
            <ac:picMk id="5" creationId="{AF29538F-C44C-B043-8E1A-5986C52E00EC}"/>
          </ac:picMkLst>
        </pc:picChg>
      </pc:sldChg>
      <pc:sldChg chg="modSp new del mod">
        <pc:chgData name="Magnus Strømsvåg" userId="5341ce9d-68a9-4e26-9dcf-ab09ef945ab6" providerId="ADAL" clId="{BB607499-3335-F847-A627-0996CE62A05F}" dt="2021-10-18T10:26:54.946" v="250" actId="2696"/>
        <pc:sldMkLst>
          <pc:docMk/>
          <pc:sldMk cId="2660287336" sldId="290"/>
        </pc:sldMkLst>
        <pc:spChg chg="mod">
          <ac:chgData name="Magnus Strømsvåg" userId="5341ce9d-68a9-4e26-9dcf-ab09ef945ab6" providerId="ADAL" clId="{BB607499-3335-F847-A627-0996CE62A05F}" dt="2021-10-18T09:00:19.678" v="66" actId="20577"/>
          <ac:spMkLst>
            <pc:docMk/>
            <pc:sldMk cId="2660287336" sldId="290"/>
            <ac:spMk id="2" creationId="{5C580D40-2515-AE4D-983C-2E79B092407B}"/>
          </ac:spMkLst>
        </pc:spChg>
        <pc:spChg chg="mod">
          <ac:chgData name="Magnus Strømsvåg" userId="5341ce9d-68a9-4e26-9dcf-ab09ef945ab6" providerId="ADAL" clId="{BB607499-3335-F847-A627-0996CE62A05F}" dt="2021-10-18T09:15:01.767" v="111" actId="20577"/>
          <ac:spMkLst>
            <pc:docMk/>
            <pc:sldMk cId="2660287336" sldId="290"/>
            <ac:spMk id="3" creationId="{42D08F8C-70B1-A247-8DBC-4D7B97AA72A4}"/>
          </ac:spMkLst>
        </pc:spChg>
      </pc:sldChg>
      <pc:sldChg chg="add">
        <pc:chgData name="Magnus Strømsvåg" userId="5341ce9d-68a9-4e26-9dcf-ab09ef945ab6" providerId="ADAL" clId="{BB607499-3335-F847-A627-0996CE62A05F}" dt="2021-10-18T10:29:16.484" v="259"/>
        <pc:sldMkLst>
          <pc:docMk/>
          <pc:sldMk cId="365132403" sldId="291"/>
        </pc:sldMkLst>
      </pc:sldChg>
      <pc:sldChg chg="add del">
        <pc:chgData name="Magnus Strømsvåg" userId="5341ce9d-68a9-4e26-9dcf-ab09ef945ab6" providerId="ADAL" clId="{BB607499-3335-F847-A627-0996CE62A05F}" dt="2021-10-18T10:29:13.114" v="258" actId="2696"/>
        <pc:sldMkLst>
          <pc:docMk/>
          <pc:sldMk cId="3174283773" sldId="291"/>
        </pc:sldMkLst>
      </pc:sldChg>
      <pc:sldChg chg="modSp add mod ord">
        <pc:chgData name="Magnus Strømsvåg" userId="5341ce9d-68a9-4e26-9dcf-ab09ef945ab6" providerId="ADAL" clId="{BB607499-3335-F847-A627-0996CE62A05F}" dt="2021-10-19T07:33:45.543" v="376" actId="114"/>
        <pc:sldMkLst>
          <pc:docMk/>
          <pc:sldMk cId="3323685786" sldId="292"/>
        </pc:sldMkLst>
        <pc:spChg chg="mod">
          <ac:chgData name="Magnus Strømsvåg" userId="5341ce9d-68a9-4e26-9dcf-ab09ef945ab6" providerId="ADAL" clId="{BB607499-3335-F847-A627-0996CE62A05F}" dt="2021-10-19T07:33:45.543" v="376" actId="114"/>
          <ac:spMkLst>
            <pc:docMk/>
            <pc:sldMk cId="3323685786" sldId="292"/>
            <ac:spMk id="3" creationId="{6DD596B6-FBED-7D4E-A78C-6D3F06873FB9}"/>
          </ac:spMkLst>
        </pc:spChg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3300276447" sldId="293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1232389101" sldId="294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1244515456" sldId="295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264590649" sldId="296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2535465601" sldId="297"/>
        </pc:sldMkLst>
      </pc:sldChg>
      <pc:sldChg chg="add">
        <pc:chgData name="Magnus Strømsvåg" userId="5341ce9d-68a9-4e26-9dcf-ab09ef945ab6" providerId="ADAL" clId="{BB607499-3335-F847-A627-0996CE62A05F}" dt="2021-10-18T10:19:55.184" v="243"/>
        <pc:sldMkLst>
          <pc:docMk/>
          <pc:sldMk cId="4023019524" sldId="298"/>
        </pc:sldMkLst>
      </pc:sldChg>
      <pc:sldChg chg="modSp new mod">
        <pc:chgData name="Magnus Strømsvåg" userId="5341ce9d-68a9-4e26-9dcf-ab09ef945ab6" providerId="ADAL" clId="{BB607499-3335-F847-A627-0996CE62A05F}" dt="2021-10-18T10:32:32.571" v="322" actId="20577"/>
        <pc:sldMkLst>
          <pc:docMk/>
          <pc:sldMk cId="609627787" sldId="299"/>
        </pc:sldMkLst>
        <pc:spChg chg="mod">
          <ac:chgData name="Magnus Strømsvåg" userId="5341ce9d-68a9-4e26-9dcf-ab09ef945ab6" providerId="ADAL" clId="{BB607499-3335-F847-A627-0996CE62A05F}" dt="2021-10-18T10:32:32.571" v="322" actId="20577"/>
          <ac:spMkLst>
            <pc:docMk/>
            <pc:sldMk cId="609627787" sldId="299"/>
            <ac:spMk id="2" creationId="{3EB67057-65BC-6947-A300-F6D79056FE1E}"/>
          </ac:spMkLst>
        </pc:spChg>
        <pc:spChg chg="mod">
          <ac:chgData name="Magnus Strømsvåg" userId="5341ce9d-68a9-4e26-9dcf-ab09ef945ab6" providerId="ADAL" clId="{BB607499-3335-F847-A627-0996CE62A05F}" dt="2021-10-18T10:32:19.864" v="312" actId="20577"/>
          <ac:spMkLst>
            <pc:docMk/>
            <pc:sldMk cId="609627787" sldId="299"/>
            <ac:spMk id="3" creationId="{FD3E4DFB-F725-AA40-BA05-09E87E8B569B}"/>
          </ac:spMkLst>
        </pc:spChg>
      </pc:sldChg>
      <pc:sldChg chg="modSp new mod">
        <pc:chgData name="Magnus Strømsvåg" userId="5341ce9d-68a9-4e26-9dcf-ab09ef945ab6" providerId="ADAL" clId="{BB607499-3335-F847-A627-0996CE62A05F}" dt="2021-10-19T07:19:23.522" v="359" actId="115"/>
        <pc:sldMkLst>
          <pc:docMk/>
          <pc:sldMk cId="2096650126" sldId="300"/>
        </pc:sldMkLst>
        <pc:spChg chg="mod">
          <ac:chgData name="Magnus Strømsvåg" userId="5341ce9d-68a9-4e26-9dcf-ab09ef945ab6" providerId="ADAL" clId="{BB607499-3335-F847-A627-0996CE62A05F}" dt="2021-10-19T07:18:46.586" v="357" actId="20577"/>
          <ac:spMkLst>
            <pc:docMk/>
            <pc:sldMk cId="2096650126" sldId="300"/>
            <ac:spMk id="2" creationId="{02FED3D0-44F8-D844-8E4D-6EC63FA4D70A}"/>
          </ac:spMkLst>
        </pc:spChg>
        <pc:spChg chg="mod">
          <ac:chgData name="Magnus Strømsvåg" userId="5341ce9d-68a9-4e26-9dcf-ab09ef945ab6" providerId="ADAL" clId="{BB607499-3335-F847-A627-0996CE62A05F}" dt="2021-10-19T07:19:23.522" v="359" actId="115"/>
          <ac:spMkLst>
            <pc:docMk/>
            <pc:sldMk cId="2096650126" sldId="300"/>
            <ac:spMk id="3" creationId="{ABE88D91-B13D-B54E-9F29-51FABF89A59E}"/>
          </ac:spMkLst>
        </pc:spChg>
      </pc:sldChg>
      <pc:sldChg chg="addSp delSp modSp new mod ord chgLayout">
        <pc:chgData name="Magnus Strømsvåg" userId="5341ce9d-68a9-4e26-9dcf-ab09ef945ab6" providerId="ADAL" clId="{BB607499-3335-F847-A627-0996CE62A05F}" dt="2021-10-19T07:35:24.173" v="383" actId="1076"/>
        <pc:sldMkLst>
          <pc:docMk/>
          <pc:sldMk cId="1052002530" sldId="301"/>
        </pc:sldMkLst>
        <pc:spChg chg="del">
          <ac:chgData name="Magnus Strømsvåg" userId="5341ce9d-68a9-4e26-9dcf-ab09ef945ab6" providerId="ADAL" clId="{BB607499-3335-F847-A627-0996CE62A05F}" dt="2021-10-19T07:34:26.754" v="379" actId="700"/>
          <ac:spMkLst>
            <pc:docMk/>
            <pc:sldMk cId="1052002530" sldId="301"/>
            <ac:spMk id="2" creationId="{ED97793B-AFF2-DB47-B5EA-CEF3DA7388B6}"/>
          </ac:spMkLst>
        </pc:spChg>
        <pc:spChg chg="del">
          <ac:chgData name="Magnus Strømsvåg" userId="5341ce9d-68a9-4e26-9dcf-ab09ef945ab6" providerId="ADAL" clId="{BB607499-3335-F847-A627-0996CE62A05F}" dt="2021-10-19T07:34:26.754" v="379" actId="700"/>
          <ac:spMkLst>
            <pc:docMk/>
            <pc:sldMk cId="1052002530" sldId="301"/>
            <ac:spMk id="3" creationId="{3492F11E-0CA7-0E48-B3CB-A5F5D2164763}"/>
          </ac:spMkLst>
        </pc:spChg>
        <pc:spChg chg="add mod ord">
          <ac:chgData name="Magnus Strømsvåg" userId="5341ce9d-68a9-4e26-9dcf-ab09ef945ab6" providerId="ADAL" clId="{BB607499-3335-F847-A627-0996CE62A05F}" dt="2021-10-19T07:34:26.754" v="379" actId="700"/>
          <ac:spMkLst>
            <pc:docMk/>
            <pc:sldMk cId="1052002530" sldId="301"/>
            <ac:spMk id="4" creationId="{60932AF3-79CA-2E49-AFF4-D7D2235C8D0E}"/>
          </ac:spMkLst>
        </pc:spChg>
        <pc:spChg chg="add del mod ord">
          <ac:chgData name="Magnus Strømsvåg" userId="5341ce9d-68a9-4e26-9dcf-ab09ef945ab6" providerId="ADAL" clId="{BB607499-3335-F847-A627-0996CE62A05F}" dt="2021-10-19T07:35:15.393" v="380"/>
          <ac:spMkLst>
            <pc:docMk/>
            <pc:sldMk cId="1052002530" sldId="301"/>
            <ac:spMk id="5" creationId="{C10BFE79-B549-F541-AE00-E09529EB7C70}"/>
          </ac:spMkLst>
        </pc:spChg>
        <pc:picChg chg="add mod">
          <ac:chgData name="Magnus Strømsvåg" userId="5341ce9d-68a9-4e26-9dcf-ab09ef945ab6" providerId="ADAL" clId="{BB607499-3335-F847-A627-0996CE62A05F}" dt="2021-10-19T07:35:24.173" v="383" actId="1076"/>
          <ac:picMkLst>
            <pc:docMk/>
            <pc:sldMk cId="1052002530" sldId="301"/>
            <ac:picMk id="6" creationId="{09F9277D-60C8-3E45-8C5E-1D48140603C7}"/>
          </ac:picMkLst>
        </pc:picChg>
      </pc:sldChg>
    </pc:docChg>
  </pc:docChgLst>
  <pc:docChgLst>
    <pc:chgData name="Magnus Strømsvåg" userId="5341ce9d-68a9-4e26-9dcf-ab09ef945ab6" providerId="ADAL" clId="{A9123A08-D892-734F-A534-6EF561A6F782}"/>
    <pc:docChg chg="custSel addSld modSld sldOrd">
      <pc:chgData name="Magnus Strømsvåg" userId="5341ce9d-68a9-4e26-9dcf-ab09ef945ab6" providerId="ADAL" clId="{A9123A08-D892-734F-A534-6EF561A6F782}" dt="2019-11-04T12:04:58.823" v="2471"/>
      <pc:docMkLst>
        <pc:docMk/>
      </pc:docMkLst>
      <pc:sldChg chg="modSp">
        <pc:chgData name="Magnus Strømsvåg" userId="5341ce9d-68a9-4e26-9dcf-ab09ef945ab6" providerId="ADAL" clId="{A9123A08-D892-734F-A534-6EF561A6F782}" dt="2019-11-04T11:19:31.789" v="2089" actId="27636"/>
        <pc:sldMkLst>
          <pc:docMk/>
          <pc:sldMk cId="1246166694" sldId="256"/>
        </pc:sldMkLst>
        <pc:spChg chg="mod">
          <ac:chgData name="Magnus Strømsvåg" userId="5341ce9d-68a9-4e26-9dcf-ab09ef945ab6" providerId="ADAL" clId="{A9123A08-D892-734F-A534-6EF561A6F782}" dt="2019-11-04T11:19:31.789" v="2089" actId="27636"/>
          <ac:spMkLst>
            <pc:docMk/>
            <pc:sldMk cId="1246166694" sldId="256"/>
            <ac:spMk id="2" creationId="{D3F597C0-A4F6-4312-8C4F-DD4EF6016DDE}"/>
          </ac:spMkLst>
        </pc:spChg>
      </pc:sldChg>
      <pc:sldChg chg="modSp ord">
        <pc:chgData name="Magnus Strømsvåg" userId="5341ce9d-68a9-4e26-9dcf-ab09ef945ab6" providerId="ADAL" clId="{A9123A08-D892-734F-A534-6EF561A6F782}" dt="2019-11-04T12:04:58.823" v="2471"/>
        <pc:sldMkLst>
          <pc:docMk/>
          <pc:sldMk cId="4286159957" sldId="257"/>
        </pc:sldMkLst>
        <pc:spChg chg="mod">
          <ac:chgData name="Magnus Strømsvåg" userId="5341ce9d-68a9-4e26-9dcf-ab09ef945ab6" providerId="ADAL" clId="{A9123A08-D892-734F-A534-6EF561A6F782}" dt="2019-11-04T09:52:21.474" v="637" actId="20577"/>
          <ac:spMkLst>
            <pc:docMk/>
            <pc:sldMk cId="4286159957" sldId="257"/>
            <ac:spMk id="4" creationId="{820E6246-C5E5-4F06-B590-E301856DCC07}"/>
          </ac:spMkLst>
        </pc:spChg>
      </pc:sldChg>
      <pc:sldChg chg="addSp delSp modSp">
        <pc:chgData name="Magnus Strømsvåg" userId="5341ce9d-68a9-4e26-9dcf-ab09ef945ab6" providerId="ADAL" clId="{A9123A08-D892-734F-A534-6EF561A6F782}" dt="2019-11-04T09:36:49.713" v="233" actId="20577"/>
        <pc:sldMkLst>
          <pc:docMk/>
          <pc:sldMk cId="3300276447" sldId="258"/>
        </pc:sldMkLst>
        <pc:spChg chg="mod">
          <ac:chgData name="Magnus Strømsvåg" userId="5341ce9d-68a9-4e26-9dcf-ab09ef945ab6" providerId="ADAL" clId="{A9123A08-D892-734F-A534-6EF561A6F782}" dt="2019-11-04T09:36:49.713" v="233" actId="20577"/>
          <ac:spMkLst>
            <pc:docMk/>
            <pc:sldMk cId="3300276447" sldId="258"/>
            <ac:spMk id="3" creationId="{1489B160-98D2-4092-8D04-05413DCF148C}"/>
          </ac:spMkLst>
        </pc:spChg>
        <pc:spChg chg="del">
          <ac:chgData name="Magnus Strømsvåg" userId="5341ce9d-68a9-4e26-9dcf-ab09ef945ab6" providerId="ADAL" clId="{A9123A08-D892-734F-A534-6EF561A6F782}" dt="2019-11-04T09:29:16.364" v="217"/>
          <ac:spMkLst>
            <pc:docMk/>
            <pc:sldMk cId="3300276447" sldId="258"/>
            <ac:spMk id="4" creationId="{7A518333-F9A3-8042-8ECE-51DCF33355BF}"/>
          </ac:spMkLst>
        </pc:spChg>
        <pc:picChg chg="add mod modCrop">
          <ac:chgData name="Magnus Strømsvåg" userId="5341ce9d-68a9-4e26-9dcf-ab09ef945ab6" providerId="ADAL" clId="{A9123A08-D892-734F-A534-6EF561A6F782}" dt="2019-11-04T09:29:33.990" v="230" actId="1037"/>
          <ac:picMkLst>
            <pc:docMk/>
            <pc:sldMk cId="3300276447" sldId="258"/>
            <ac:picMk id="6" creationId="{79BDD002-F0A5-1E4B-90D5-DD5D339B9ECB}"/>
          </ac:picMkLst>
        </pc:picChg>
      </pc:sldChg>
      <pc:sldChg chg="addSp delSp modSp ord">
        <pc:chgData name="Magnus Strømsvåg" userId="5341ce9d-68a9-4e26-9dcf-ab09ef945ab6" providerId="ADAL" clId="{A9123A08-D892-734F-A534-6EF561A6F782}" dt="2019-11-04T09:52:35.084" v="638"/>
        <pc:sldMkLst>
          <pc:docMk/>
          <pc:sldMk cId="4266674357" sldId="261"/>
        </pc:sldMkLst>
        <pc:spChg chg="del">
          <ac:chgData name="Magnus Strømsvåg" userId="5341ce9d-68a9-4e26-9dcf-ab09ef945ab6" providerId="ADAL" clId="{A9123A08-D892-734F-A534-6EF561A6F782}" dt="2019-11-04T09:30:30.048" v="231"/>
          <ac:spMkLst>
            <pc:docMk/>
            <pc:sldMk cId="4266674357" sldId="261"/>
            <ac:spMk id="7" creationId="{56A7F0CB-374F-5C41-9E35-5D4B7EDC3906}"/>
          </ac:spMkLst>
        </pc:spChg>
        <pc:picChg chg="add mod">
          <ac:chgData name="Magnus Strømsvåg" userId="5341ce9d-68a9-4e26-9dcf-ab09ef945ab6" providerId="ADAL" clId="{A9123A08-D892-734F-A534-6EF561A6F782}" dt="2019-11-04T09:30:30.048" v="231"/>
          <ac:picMkLst>
            <pc:docMk/>
            <pc:sldMk cId="4266674357" sldId="261"/>
            <ac:picMk id="3" creationId="{50245E80-5952-4C40-8504-A4AD78EFFD63}"/>
          </ac:picMkLst>
        </pc:picChg>
      </pc:sldChg>
      <pc:sldChg chg="addSp delSp modSp ord">
        <pc:chgData name="Magnus Strømsvåg" userId="5341ce9d-68a9-4e26-9dcf-ab09ef945ab6" providerId="ADAL" clId="{A9123A08-D892-734F-A534-6EF561A6F782}" dt="2019-11-04T11:04:54.548" v="2084"/>
        <pc:sldMkLst>
          <pc:docMk/>
          <pc:sldMk cId="1834805597" sldId="262"/>
        </pc:sldMkLst>
        <pc:spChg chg="mod">
          <ac:chgData name="Magnus Strømsvåg" userId="5341ce9d-68a9-4e26-9dcf-ab09ef945ab6" providerId="ADAL" clId="{A9123A08-D892-734F-A534-6EF561A6F782}" dt="2019-11-04T10:10:24.560" v="1230" actId="27636"/>
          <ac:spMkLst>
            <pc:docMk/>
            <pc:sldMk cId="1834805597" sldId="262"/>
            <ac:spMk id="2" creationId="{C8BE3F73-1E49-9B42-AD01-34986E94ADFB}"/>
          </ac:spMkLst>
        </pc:spChg>
        <pc:spChg chg="mod">
          <ac:chgData name="Magnus Strømsvåg" userId="5341ce9d-68a9-4e26-9dcf-ab09ef945ab6" providerId="ADAL" clId="{A9123A08-D892-734F-A534-6EF561A6F782}" dt="2019-11-04T10:09:13.753" v="1179" actId="313"/>
          <ac:spMkLst>
            <pc:docMk/>
            <pc:sldMk cId="1834805597" sldId="262"/>
            <ac:spMk id="3" creationId="{74EE422D-71CC-4D44-ACB4-B9E5004A2BD0}"/>
          </ac:spMkLst>
        </pc:spChg>
        <pc:spChg chg="del">
          <ac:chgData name="Magnus Strømsvåg" userId="5341ce9d-68a9-4e26-9dcf-ab09ef945ab6" providerId="ADAL" clId="{A9123A08-D892-734F-A534-6EF561A6F782}" dt="2019-11-04T09:34:18.802" v="232"/>
          <ac:spMkLst>
            <pc:docMk/>
            <pc:sldMk cId="1834805597" sldId="262"/>
            <ac:spMk id="4" creationId="{4B854461-C2EB-8A47-BD93-BC5C5DEE3805}"/>
          </ac:spMkLst>
        </pc:spChg>
        <pc:picChg chg="add mod">
          <ac:chgData name="Magnus Strømsvåg" userId="5341ce9d-68a9-4e26-9dcf-ab09ef945ab6" providerId="ADAL" clId="{A9123A08-D892-734F-A534-6EF561A6F782}" dt="2019-11-04T09:34:18.802" v="232"/>
          <ac:picMkLst>
            <pc:docMk/>
            <pc:sldMk cId="1834805597" sldId="262"/>
            <ac:picMk id="6" creationId="{5BFA350C-3959-2241-A30D-56E10E4D99F7}"/>
          </ac:picMkLst>
        </pc:picChg>
      </pc:sldChg>
      <pc:sldChg chg="addSp delSp modSp ord">
        <pc:chgData name="Magnus Strømsvåg" userId="5341ce9d-68a9-4e26-9dcf-ab09ef945ab6" providerId="ADAL" clId="{A9123A08-D892-734F-A534-6EF561A6F782}" dt="2019-11-04T11:05:00.050" v="2085"/>
        <pc:sldMkLst>
          <pc:docMk/>
          <pc:sldMk cId="2169102163" sldId="263"/>
        </pc:sldMkLst>
        <pc:spChg chg="mod">
          <ac:chgData name="Magnus Strømsvåg" userId="5341ce9d-68a9-4e26-9dcf-ab09ef945ab6" providerId="ADAL" clId="{A9123A08-D892-734F-A534-6EF561A6F782}" dt="2019-11-04T10:10:44.204" v="1250" actId="20577"/>
          <ac:spMkLst>
            <pc:docMk/>
            <pc:sldMk cId="2169102163" sldId="263"/>
            <ac:spMk id="2" creationId="{2D050F27-F91F-AF4B-8975-CC6C223CBF03}"/>
          </ac:spMkLst>
        </pc:spChg>
        <pc:spChg chg="mod">
          <ac:chgData name="Magnus Strømsvåg" userId="5341ce9d-68a9-4e26-9dcf-ab09ef945ab6" providerId="ADAL" clId="{A9123A08-D892-734F-A534-6EF561A6F782}" dt="2019-11-04T10:11:56.446" v="1366" actId="14"/>
          <ac:spMkLst>
            <pc:docMk/>
            <pc:sldMk cId="2169102163" sldId="263"/>
            <ac:spMk id="3" creationId="{BC808CA3-57D7-7D40-B9C0-4DBD931F6343}"/>
          </ac:spMkLst>
        </pc:spChg>
        <pc:spChg chg="del">
          <ac:chgData name="Magnus Strømsvåg" userId="5341ce9d-68a9-4e26-9dcf-ab09ef945ab6" providerId="ADAL" clId="{A9123A08-D892-734F-A534-6EF561A6F782}" dt="2019-11-04T10:14:13.375" v="1367"/>
          <ac:spMkLst>
            <pc:docMk/>
            <pc:sldMk cId="2169102163" sldId="263"/>
            <ac:spMk id="4" creationId="{0138255A-8375-2240-8C54-A22BDCAB8AFE}"/>
          </ac:spMkLst>
        </pc:spChg>
        <pc:picChg chg="add mod">
          <ac:chgData name="Magnus Strømsvåg" userId="5341ce9d-68a9-4e26-9dcf-ab09ef945ab6" providerId="ADAL" clId="{A9123A08-D892-734F-A534-6EF561A6F782}" dt="2019-11-04T10:14:13.375" v="1367"/>
          <ac:picMkLst>
            <pc:docMk/>
            <pc:sldMk cId="2169102163" sldId="263"/>
            <ac:picMk id="6" creationId="{A75DBEAD-44D8-2140-A021-B240019E8E3B}"/>
          </ac:picMkLst>
        </pc:picChg>
      </pc:sldChg>
      <pc:sldChg chg="addSp delSp modSp ord">
        <pc:chgData name="Magnus Strømsvåg" userId="5341ce9d-68a9-4e26-9dcf-ab09ef945ab6" providerId="ADAL" clId="{A9123A08-D892-734F-A534-6EF561A6F782}" dt="2019-11-04T11:04:18.193" v="2082" actId="14"/>
        <pc:sldMkLst>
          <pc:docMk/>
          <pc:sldMk cId="3295663517" sldId="264"/>
        </pc:sldMkLst>
        <pc:spChg chg="mod">
          <ac:chgData name="Magnus Strømsvåg" userId="5341ce9d-68a9-4e26-9dcf-ab09ef945ab6" providerId="ADAL" clId="{A9123A08-D892-734F-A534-6EF561A6F782}" dt="2019-11-04T10:56:28.543" v="1691" actId="20577"/>
          <ac:spMkLst>
            <pc:docMk/>
            <pc:sldMk cId="3295663517" sldId="264"/>
            <ac:spMk id="2" creationId="{3973351E-B65C-A544-BC02-68931E04908A}"/>
          </ac:spMkLst>
        </pc:spChg>
        <pc:spChg chg="mod">
          <ac:chgData name="Magnus Strømsvåg" userId="5341ce9d-68a9-4e26-9dcf-ab09ef945ab6" providerId="ADAL" clId="{A9123A08-D892-734F-A534-6EF561A6F782}" dt="2019-11-04T11:04:18.193" v="2082" actId="14"/>
          <ac:spMkLst>
            <pc:docMk/>
            <pc:sldMk cId="3295663517" sldId="264"/>
            <ac:spMk id="3" creationId="{F0699B5E-839D-B841-A5BE-15F9B2508DFA}"/>
          </ac:spMkLst>
        </pc:spChg>
        <pc:spChg chg="del">
          <ac:chgData name="Magnus Strømsvåg" userId="5341ce9d-68a9-4e26-9dcf-ab09ef945ab6" providerId="ADAL" clId="{A9123A08-D892-734F-A534-6EF561A6F782}" dt="2019-11-04T10:31:54.847" v="1636"/>
          <ac:spMkLst>
            <pc:docMk/>
            <pc:sldMk cId="3295663517" sldId="264"/>
            <ac:spMk id="4" creationId="{61BA4704-A281-4343-9C84-0D192EAE89F7}"/>
          </ac:spMkLst>
        </pc:spChg>
        <pc:spChg chg="add del mod">
          <ac:chgData name="Magnus Strømsvåg" userId="5341ce9d-68a9-4e26-9dcf-ab09ef945ab6" providerId="ADAL" clId="{A9123A08-D892-734F-A534-6EF561A6F782}" dt="2019-11-04T10:33:02.198" v="1640"/>
          <ac:spMkLst>
            <pc:docMk/>
            <pc:sldMk cId="3295663517" sldId="264"/>
            <ac:spMk id="8" creationId="{D53F6E0E-2FF4-2B46-9985-35A9DBA1EE8E}"/>
          </ac:spMkLst>
        </pc:spChg>
        <pc:spChg chg="add del mod">
          <ac:chgData name="Magnus Strømsvåg" userId="5341ce9d-68a9-4e26-9dcf-ab09ef945ab6" providerId="ADAL" clId="{A9123A08-D892-734F-A534-6EF561A6F782}" dt="2019-11-04T10:59:35.152" v="1693"/>
          <ac:spMkLst>
            <pc:docMk/>
            <pc:sldMk cId="3295663517" sldId="264"/>
            <ac:spMk id="12" creationId="{CBABBE2A-227A-E248-8594-8B5921725EB8}"/>
          </ac:spMkLst>
        </pc:spChg>
        <pc:picChg chg="add del mod modCrop">
          <ac:chgData name="Magnus Strømsvåg" userId="5341ce9d-68a9-4e26-9dcf-ab09ef945ab6" providerId="ADAL" clId="{A9123A08-D892-734F-A534-6EF561A6F782}" dt="2019-11-04T10:32:58.626" v="1639" actId="478"/>
          <ac:picMkLst>
            <pc:docMk/>
            <pc:sldMk cId="3295663517" sldId="264"/>
            <ac:picMk id="6" creationId="{ED714F1C-7CBF-524D-86E2-90ABE5E00DE6}"/>
          </ac:picMkLst>
        </pc:picChg>
        <pc:picChg chg="add del mod modCrop">
          <ac:chgData name="Magnus Strømsvåg" userId="5341ce9d-68a9-4e26-9dcf-ab09ef945ab6" providerId="ADAL" clId="{A9123A08-D892-734F-A534-6EF561A6F782}" dt="2019-11-04T10:59:30.990" v="1692" actId="478"/>
          <ac:picMkLst>
            <pc:docMk/>
            <pc:sldMk cId="3295663517" sldId="264"/>
            <ac:picMk id="10" creationId="{BB48FECF-041E-BE47-A8C1-E3F30D435F0A}"/>
          </ac:picMkLst>
        </pc:picChg>
        <pc:picChg chg="add mod modCrop">
          <ac:chgData name="Magnus Strømsvåg" userId="5341ce9d-68a9-4e26-9dcf-ab09ef945ab6" providerId="ADAL" clId="{A9123A08-D892-734F-A534-6EF561A6F782}" dt="2019-11-04T10:59:42.493" v="1695" actId="732"/>
          <ac:picMkLst>
            <pc:docMk/>
            <pc:sldMk cId="3295663517" sldId="264"/>
            <ac:picMk id="14" creationId="{401B2002-7DDB-EA4B-BC04-303D8E1FA9B2}"/>
          </ac:picMkLst>
        </pc:picChg>
      </pc:sldChg>
      <pc:sldChg chg="modSp">
        <pc:chgData name="Magnus Strømsvåg" userId="5341ce9d-68a9-4e26-9dcf-ab09ef945ab6" providerId="ADAL" clId="{A9123A08-D892-734F-A534-6EF561A6F782}" dt="2019-11-04T11:05:24.332" v="2087" actId="20577"/>
        <pc:sldMkLst>
          <pc:docMk/>
          <pc:sldMk cId="3168439001" sldId="265"/>
        </pc:sldMkLst>
        <pc:spChg chg="mod">
          <ac:chgData name="Magnus Strømsvåg" userId="5341ce9d-68a9-4e26-9dcf-ab09ef945ab6" providerId="ADAL" clId="{A9123A08-D892-734F-A534-6EF561A6F782}" dt="2019-11-04T11:05:24.332" v="2087" actId="20577"/>
          <ac:spMkLst>
            <pc:docMk/>
            <pc:sldMk cId="3168439001" sldId="265"/>
            <ac:spMk id="3" creationId="{3CAC16E2-CD8D-9346-BE62-ACC68B4C86A3}"/>
          </ac:spMkLst>
        </pc:spChg>
      </pc:sldChg>
      <pc:sldChg chg="ord">
        <pc:chgData name="Magnus Strømsvåg" userId="5341ce9d-68a9-4e26-9dcf-ab09ef945ab6" providerId="ADAL" clId="{A9123A08-D892-734F-A534-6EF561A6F782}" dt="2019-11-04T10:01:29.367" v="640"/>
        <pc:sldMkLst>
          <pc:docMk/>
          <pc:sldMk cId="1335173565" sldId="272"/>
        </pc:sldMkLst>
      </pc:sldChg>
      <pc:sldChg chg="ord">
        <pc:chgData name="Magnus Strømsvåg" userId="5341ce9d-68a9-4e26-9dcf-ab09ef945ab6" providerId="ADAL" clId="{A9123A08-D892-734F-A534-6EF561A6F782}" dt="2019-11-04T10:01:21.958" v="639"/>
        <pc:sldMkLst>
          <pc:docMk/>
          <pc:sldMk cId="2813634948" sldId="273"/>
        </pc:sldMkLst>
      </pc:sldChg>
      <pc:sldChg chg="addSp delSp modSp add ord">
        <pc:chgData name="Magnus Strømsvåg" userId="5341ce9d-68a9-4e26-9dcf-ab09ef945ab6" providerId="ADAL" clId="{A9123A08-D892-734F-A534-6EF561A6F782}" dt="2019-11-04T09:17:04.108" v="29" actId="255"/>
        <pc:sldMkLst>
          <pc:docMk/>
          <pc:sldMk cId="4140089641" sldId="274"/>
        </pc:sldMkLst>
        <pc:spChg chg="mod">
          <ac:chgData name="Magnus Strømsvåg" userId="5341ce9d-68a9-4e26-9dcf-ab09ef945ab6" providerId="ADAL" clId="{A9123A08-D892-734F-A534-6EF561A6F782}" dt="2019-11-04T09:17:04.108" v="29" actId="255"/>
          <ac:spMkLst>
            <pc:docMk/>
            <pc:sldMk cId="4140089641" sldId="274"/>
            <ac:spMk id="2" creationId="{028AC8C1-71C0-1A44-A2EF-F8F61884FED9}"/>
          </ac:spMkLst>
        </pc:spChg>
        <pc:spChg chg="del">
          <ac:chgData name="Magnus Strømsvåg" userId="5341ce9d-68a9-4e26-9dcf-ab09ef945ab6" providerId="ADAL" clId="{A9123A08-D892-734F-A534-6EF561A6F782}" dt="2019-11-04T09:14:48.675" v="24"/>
          <ac:spMkLst>
            <pc:docMk/>
            <pc:sldMk cId="4140089641" sldId="274"/>
            <ac:spMk id="3" creationId="{5DA5943E-CC92-154C-8852-51ECD8A4D361}"/>
          </ac:spMkLst>
        </pc:spChg>
        <pc:spChg chg="add del mod">
          <ac:chgData name="Magnus Strømsvåg" userId="5341ce9d-68a9-4e26-9dcf-ab09ef945ab6" providerId="ADAL" clId="{A9123A08-D892-734F-A534-6EF561A6F782}" dt="2019-11-04T09:16:55.981" v="28"/>
          <ac:spMkLst>
            <pc:docMk/>
            <pc:sldMk cId="4140089641" sldId="274"/>
            <ac:spMk id="4" creationId="{64D72BCD-6AF1-864A-AA1F-9F1264B316A1}"/>
          </ac:spMkLst>
        </pc:spChg>
        <pc:picChg chg="add mod">
          <ac:chgData name="Magnus Strømsvåg" userId="5341ce9d-68a9-4e26-9dcf-ab09ef945ab6" providerId="ADAL" clId="{A9123A08-D892-734F-A534-6EF561A6F782}" dt="2019-11-04T09:16:55.981" v="28"/>
          <ac:picMkLst>
            <pc:docMk/>
            <pc:sldMk cId="4140089641" sldId="274"/>
            <ac:picMk id="6" creationId="{0CA0B3B0-E5E5-C74A-BBCB-C57DA59121ED}"/>
          </ac:picMkLst>
        </pc:picChg>
      </pc:sldChg>
      <pc:sldChg chg="modSp add ord">
        <pc:chgData name="Magnus Strømsvåg" userId="5341ce9d-68a9-4e26-9dcf-ab09ef945ab6" providerId="ADAL" clId="{A9123A08-D892-734F-A534-6EF561A6F782}" dt="2019-11-04T09:37:38.101" v="237" actId="732"/>
        <pc:sldMkLst>
          <pc:docMk/>
          <pc:sldMk cId="3011249874" sldId="275"/>
        </pc:sldMkLst>
        <pc:picChg chg="mod modCrop">
          <ac:chgData name="Magnus Strømsvåg" userId="5341ce9d-68a9-4e26-9dcf-ab09ef945ab6" providerId="ADAL" clId="{A9123A08-D892-734F-A534-6EF561A6F782}" dt="2019-11-04T09:37:38.101" v="237" actId="732"/>
          <ac:picMkLst>
            <pc:docMk/>
            <pc:sldMk cId="3011249874" sldId="275"/>
            <ac:picMk id="5" creationId="{0EC7E688-3593-E546-A455-5B9D3BBC1019}"/>
          </ac:picMkLst>
        </pc:picChg>
      </pc:sldChg>
      <pc:sldChg chg="add">
        <pc:chgData name="Magnus Strømsvåg" userId="5341ce9d-68a9-4e26-9dcf-ab09ef945ab6" providerId="ADAL" clId="{A9123A08-D892-734F-A534-6EF561A6F782}" dt="2019-11-04T09:13:48.283" v="20"/>
        <pc:sldMkLst>
          <pc:docMk/>
          <pc:sldMk cId="664202255" sldId="276"/>
        </pc:sldMkLst>
      </pc:sldChg>
      <pc:sldChg chg="add">
        <pc:chgData name="Magnus Strømsvåg" userId="5341ce9d-68a9-4e26-9dcf-ab09ef945ab6" providerId="ADAL" clId="{A9123A08-D892-734F-A534-6EF561A6F782}" dt="2019-11-04T09:13:48.283" v="20"/>
        <pc:sldMkLst>
          <pc:docMk/>
          <pc:sldMk cId="1458736038" sldId="277"/>
        </pc:sldMkLst>
      </pc:sldChg>
      <pc:sldChg chg="addSp delSp modSp add">
        <pc:chgData name="Magnus Strømsvåg" userId="5341ce9d-68a9-4e26-9dcf-ab09ef945ab6" providerId="ADAL" clId="{A9123A08-D892-734F-A534-6EF561A6F782}" dt="2019-11-04T09:46:29.323" v="351" actId="20577"/>
        <pc:sldMkLst>
          <pc:docMk/>
          <pc:sldMk cId="11210595" sldId="278"/>
        </pc:sldMkLst>
        <pc:spChg chg="del">
          <ac:chgData name="Magnus Strømsvåg" userId="5341ce9d-68a9-4e26-9dcf-ab09ef945ab6" providerId="ADAL" clId="{A9123A08-D892-734F-A534-6EF561A6F782}" dt="2019-11-04T09:18:04.364" v="31"/>
          <ac:spMkLst>
            <pc:docMk/>
            <pc:sldMk cId="11210595" sldId="278"/>
            <ac:spMk id="2" creationId="{5D4DC986-1EBE-4A43-997E-B4372BA5CC85}"/>
          </ac:spMkLst>
        </pc:spChg>
        <pc:spChg chg="del">
          <ac:chgData name="Magnus Strømsvåg" userId="5341ce9d-68a9-4e26-9dcf-ab09ef945ab6" providerId="ADAL" clId="{A9123A08-D892-734F-A534-6EF561A6F782}" dt="2019-11-04T09:18:04.364" v="31"/>
          <ac:spMkLst>
            <pc:docMk/>
            <pc:sldMk cId="11210595" sldId="278"/>
            <ac:spMk id="3" creationId="{A65AA1DC-D355-1F49-A0B3-A08C8AD0CD74}"/>
          </ac:spMkLst>
        </pc:spChg>
        <pc:spChg chg="add del mod">
          <ac:chgData name="Magnus Strømsvåg" userId="5341ce9d-68a9-4e26-9dcf-ab09ef945ab6" providerId="ADAL" clId="{A9123A08-D892-734F-A534-6EF561A6F782}" dt="2019-11-04T09:18:22.679" v="32"/>
          <ac:spMkLst>
            <pc:docMk/>
            <pc:sldMk cId="11210595" sldId="278"/>
            <ac:spMk id="4" creationId="{D0FD3DE8-F0F1-C647-9D40-45DEC7C1E6B0}"/>
          </ac:spMkLst>
        </pc:spChg>
        <pc:spChg chg="add del mod">
          <ac:chgData name="Magnus Strømsvåg" userId="5341ce9d-68a9-4e26-9dcf-ab09ef945ab6" providerId="ADAL" clId="{A9123A08-D892-734F-A534-6EF561A6F782}" dt="2019-11-04T09:18:22.679" v="32"/>
          <ac:spMkLst>
            <pc:docMk/>
            <pc:sldMk cId="11210595" sldId="278"/>
            <ac:spMk id="5" creationId="{E90082BF-87DC-A340-9668-25A537FFC756}"/>
          </ac:spMkLst>
        </pc:spChg>
        <pc:spChg chg="add del mod">
          <ac:chgData name="Magnus Strømsvåg" userId="5341ce9d-68a9-4e26-9dcf-ab09ef945ab6" providerId="ADAL" clId="{A9123A08-D892-734F-A534-6EF561A6F782}" dt="2019-11-04T09:18:22.679" v="32"/>
          <ac:spMkLst>
            <pc:docMk/>
            <pc:sldMk cId="11210595" sldId="278"/>
            <ac:spMk id="6" creationId="{F6C03011-5921-7648-98B2-B8E07CFF6634}"/>
          </ac:spMkLst>
        </pc:spChg>
        <pc:spChg chg="add mod">
          <ac:chgData name="Magnus Strømsvåg" userId="5341ce9d-68a9-4e26-9dcf-ab09ef945ab6" providerId="ADAL" clId="{A9123A08-D892-734F-A534-6EF561A6F782}" dt="2019-11-04T09:18:34.493" v="54" actId="20577"/>
          <ac:spMkLst>
            <pc:docMk/>
            <pc:sldMk cId="11210595" sldId="278"/>
            <ac:spMk id="7" creationId="{BEB44B76-64C0-CA4D-9932-D920FEA37D4E}"/>
          </ac:spMkLst>
        </pc:spChg>
        <pc:spChg chg="add mod">
          <ac:chgData name="Magnus Strømsvåg" userId="5341ce9d-68a9-4e26-9dcf-ab09ef945ab6" providerId="ADAL" clId="{A9123A08-D892-734F-A534-6EF561A6F782}" dt="2019-11-04T09:46:29.323" v="351" actId="20577"/>
          <ac:spMkLst>
            <pc:docMk/>
            <pc:sldMk cId="11210595" sldId="278"/>
            <ac:spMk id="8" creationId="{217089AE-975B-874D-9DC8-5F292C324D96}"/>
          </ac:spMkLst>
        </pc:spChg>
        <pc:spChg chg="add mod">
          <ac:chgData name="Magnus Strømsvåg" userId="5341ce9d-68a9-4e26-9dcf-ab09ef945ab6" providerId="ADAL" clId="{A9123A08-D892-734F-A534-6EF561A6F782}" dt="2019-11-04T09:18:22.679" v="32"/>
          <ac:spMkLst>
            <pc:docMk/>
            <pc:sldMk cId="11210595" sldId="278"/>
            <ac:spMk id="9" creationId="{CA3084C4-8437-D744-A441-FD4A1265BDC3}"/>
          </ac:spMkLst>
        </pc:spChg>
      </pc:sldChg>
      <pc:sldChg chg="addSp delSp modSp add">
        <pc:chgData name="Magnus Strømsvåg" userId="5341ce9d-68a9-4e26-9dcf-ab09ef945ab6" providerId="ADAL" clId="{A9123A08-D892-734F-A534-6EF561A6F782}" dt="2019-11-04T11:24:30.223" v="2116" actId="18131"/>
        <pc:sldMkLst>
          <pc:docMk/>
          <pc:sldMk cId="3983924866" sldId="279"/>
        </pc:sldMkLst>
        <pc:spChg chg="mod">
          <ac:chgData name="Magnus Strømsvåg" userId="5341ce9d-68a9-4e26-9dcf-ab09ef945ab6" providerId="ADAL" clId="{A9123A08-D892-734F-A534-6EF561A6F782}" dt="2019-11-04T10:03:01.270" v="687" actId="20577"/>
          <ac:spMkLst>
            <pc:docMk/>
            <pc:sldMk cId="3983924866" sldId="279"/>
            <ac:spMk id="2" creationId="{F0F1F53D-2726-C144-9AB5-D6BF0D437C72}"/>
          </ac:spMkLst>
        </pc:spChg>
        <pc:spChg chg="mod">
          <ac:chgData name="Magnus Strømsvåg" userId="5341ce9d-68a9-4e26-9dcf-ab09ef945ab6" providerId="ADAL" clId="{A9123A08-D892-734F-A534-6EF561A6F782}" dt="2019-11-04T10:06:00.438" v="976" actId="20577"/>
          <ac:spMkLst>
            <pc:docMk/>
            <pc:sldMk cId="3983924866" sldId="279"/>
            <ac:spMk id="3" creationId="{74A742FA-F7FF-3F43-BD89-2B256D1BD95F}"/>
          </ac:spMkLst>
        </pc:spChg>
        <pc:spChg chg="del">
          <ac:chgData name="Magnus Strømsvåg" userId="5341ce9d-68a9-4e26-9dcf-ab09ef945ab6" providerId="ADAL" clId="{A9123A08-D892-734F-A534-6EF561A6F782}" dt="2019-11-04T11:22:36.238" v="2112"/>
          <ac:spMkLst>
            <pc:docMk/>
            <pc:sldMk cId="3983924866" sldId="279"/>
            <ac:spMk id="4" creationId="{327A2B6A-88D8-224C-A507-4000C8F0C368}"/>
          </ac:spMkLst>
        </pc:spChg>
        <pc:picChg chg="add mod modCrop">
          <ac:chgData name="Magnus Strømsvåg" userId="5341ce9d-68a9-4e26-9dcf-ab09ef945ab6" providerId="ADAL" clId="{A9123A08-D892-734F-A534-6EF561A6F782}" dt="2019-11-04T11:24:30.223" v="2116" actId="18131"/>
          <ac:picMkLst>
            <pc:docMk/>
            <pc:sldMk cId="3983924866" sldId="279"/>
            <ac:picMk id="6" creationId="{B9B3BDF6-0A70-8D4A-AEB2-CBBB0781F6C3}"/>
          </ac:picMkLst>
        </pc:picChg>
      </pc:sldChg>
      <pc:sldChg chg="addSp delSp modSp add ord modAnim addCm delCm">
        <pc:chgData name="Magnus Strømsvåg" userId="5341ce9d-68a9-4e26-9dcf-ab09ef945ab6" providerId="ADAL" clId="{A9123A08-D892-734F-A534-6EF561A6F782}" dt="2019-11-04T11:19:58.158" v="2111" actId="20577"/>
        <pc:sldMkLst>
          <pc:docMk/>
          <pc:sldMk cId="799735155" sldId="280"/>
        </pc:sldMkLst>
        <pc:spChg chg="mod">
          <ac:chgData name="Magnus Strømsvåg" userId="5341ce9d-68a9-4e26-9dcf-ab09ef945ab6" providerId="ADAL" clId="{A9123A08-D892-734F-A534-6EF561A6F782}" dt="2019-11-04T11:19:58.158" v="2111" actId="20577"/>
          <ac:spMkLst>
            <pc:docMk/>
            <pc:sldMk cId="799735155" sldId="280"/>
            <ac:spMk id="2" creationId="{25B5B206-961E-4A43-A681-971D8A4F47F2}"/>
          </ac:spMkLst>
        </pc:spChg>
        <pc:spChg chg="del">
          <ac:chgData name="Magnus Strømsvåg" userId="5341ce9d-68a9-4e26-9dcf-ab09ef945ab6" providerId="ADAL" clId="{A9123A08-D892-734F-A534-6EF561A6F782}" dt="2019-11-04T10:17:14.137" v="1389"/>
          <ac:spMkLst>
            <pc:docMk/>
            <pc:sldMk cId="799735155" sldId="280"/>
            <ac:spMk id="3" creationId="{DE9B2363-5E3C-074C-AFDE-4FFE1E557A7F}"/>
          </ac:spMkLst>
        </pc:spChg>
        <pc:spChg chg="add del mod">
          <ac:chgData name="Magnus Strømsvåg" userId="5341ce9d-68a9-4e26-9dcf-ab09ef945ab6" providerId="ADAL" clId="{A9123A08-D892-734F-A534-6EF561A6F782}" dt="2019-11-04T10:17:29.863" v="1392" actId="478"/>
          <ac:spMkLst>
            <pc:docMk/>
            <pc:sldMk cId="799735155" sldId="280"/>
            <ac:spMk id="6" creationId="{DC1C2ECD-D398-D04E-8FE5-4FD4D2BFD1EA}"/>
          </ac:spMkLst>
        </pc:spChg>
        <pc:spChg chg="add del mod">
          <ac:chgData name="Magnus Strømsvåg" userId="5341ce9d-68a9-4e26-9dcf-ab09ef945ab6" providerId="ADAL" clId="{A9123A08-D892-734F-A534-6EF561A6F782}" dt="2019-11-04T10:20:04.800" v="1397"/>
          <ac:spMkLst>
            <pc:docMk/>
            <pc:sldMk cId="799735155" sldId="280"/>
            <ac:spMk id="7" creationId="{A3F9CC75-3AC2-9146-A3D8-E0E3063DF145}"/>
          </ac:spMkLst>
        </pc:spChg>
        <pc:spChg chg="add mod">
          <ac:chgData name="Magnus Strømsvåg" userId="5341ce9d-68a9-4e26-9dcf-ab09ef945ab6" providerId="ADAL" clId="{A9123A08-D892-734F-A534-6EF561A6F782}" dt="2019-11-04T10:28:29.633" v="1628" actId="20577"/>
          <ac:spMkLst>
            <pc:docMk/>
            <pc:sldMk cId="799735155" sldId="280"/>
            <ac:spMk id="8" creationId="{2ACAD5F1-878E-F148-B3C8-996569C7F84F}"/>
          </ac:spMkLst>
        </pc:spChg>
        <pc:picChg chg="add mod">
          <ac:chgData name="Magnus Strømsvåg" userId="5341ce9d-68a9-4e26-9dcf-ab09ef945ab6" providerId="ADAL" clId="{A9123A08-D892-734F-A534-6EF561A6F782}" dt="2019-11-04T10:17:34.174" v="1393" actId="1076"/>
          <ac:picMkLst>
            <pc:docMk/>
            <pc:sldMk cId="799735155" sldId="280"/>
            <ac:picMk id="5" creationId="{A5D17A4C-334E-514D-A5AA-99341D0CB349}"/>
          </ac:picMkLst>
        </pc:picChg>
      </pc:sldChg>
      <pc:sldChg chg="addSp delSp modSp add modTransition">
        <pc:chgData name="Magnus Strømsvåg" userId="5341ce9d-68a9-4e26-9dcf-ab09ef945ab6" providerId="ADAL" clId="{A9123A08-D892-734F-A534-6EF561A6F782}" dt="2019-11-04T12:04:31.645" v="2470"/>
        <pc:sldMkLst>
          <pc:docMk/>
          <pc:sldMk cId="3525423488" sldId="281"/>
        </pc:sldMkLst>
        <pc:spChg chg="mod">
          <ac:chgData name="Magnus Strømsvåg" userId="5341ce9d-68a9-4e26-9dcf-ab09ef945ab6" providerId="ADAL" clId="{A9123A08-D892-734F-A534-6EF561A6F782}" dt="2019-11-04T11:46:16.927" v="2134" actId="20577"/>
          <ac:spMkLst>
            <pc:docMk/>
            <pc:sldMk cId="3525423488" sldId="281"/>
            <ac:spMk id="2" creationId="{6557A096-DC3D-B045-A5B2-BDBCAC7C6EDD}"/>
          </ac:spMkLst>
        </pc:spChg>
        <pc:spChg chg="mod">
          <ac:chgData name="Magnus Strømsvåg" userId="5341ce9d-68a9-4e26-9dcf-ab09ef945ab6" providerId="ADAL" clId="{A9123A08-D892-734F-A534-6EF561A6F782}" dt="2019-11-04T11:54:55.249" v="2370" actId="20577"/>
          <ac:spMkLst>
            <pc:docMk/>
            <pc:sldMk cId="3525423488" sldId="281"/>
            <ac:spMk id="3" creationId="{4C73188F-EE7B-E443-AFB0-24579949E2DF}"/>
          </ac:spMkLst>
        </pc:spChg>
        <pc:spChg chg="add del mod">
          <ac:chgData name="Magnus Strømsvåg" userId="5341ce9d-68a9-4e26-9dcf-ab09ef945ab6" providerId="ADAL" clId="{A9123A08-D892-734F-A534-6EF561A6F782}" dt="2019-11-04T11:52:21.336" v="2329" actId="478"/>
          <ac:spMkLst>
            <pc:docMk/>
            <pc:sldMk cId="3525423488" sldId="281"/>
            <ac:spMk id="4" creationId="{8EC37E53-F196-2E4F-BB6D-87ADCDFC6030}"/>
          </ac:spMkLst>
        </pc:spChg>
        <pc:spChg chg="add mod">
          <ac:chgData name="Magnus Strømsvåg" userId="5341ce9d-68a9-4e26-9dcf-ab09ef945ab6" providerId="ADAL" clId="{A9123A08-D892-734F-A534-6EF561A6F782}" dt="2019-11-04T11:58:26.787" v="2468" actId="20577"/>
          <ac:spMkLst>
            <pc:docMk/>
            <pc:sldMk cId="3525423488" sldId="281"/>
            <ac:spMk id="5" creationId="{8325907B-4AD7-644B-8B9D-A408DD2A8B95}"/>
          </ac:spMkLst>
        </pc:spChg>
      </pc:sldChg>
    </pc:docChg>
  </pc:docChgLst>
  <pc:docChgLst>
    <pc:chgData name="Magnus Strømsvåg" userId="5341ce9d-68a9-4e26-9dcf-ab09ef945ab6" providerId="ADAL" clId="{FC26B000-A275-A44F-B656-E28EBC4A07BB}"/>
    <pc:docChg chg="undo redo custSel addSld delSld modSld sldOrd">
      <pc:chgData name="Magnus Strømsvåg" userId="5341ce9d-68a9-4e26-9dcf-ab09ef945ab6" providerId="ADAL" clId="{FC26B000-A275-A44F-B656-E28EBC4A07BB}" dt="2019-11-03T21:15:28.824" v="1414" actId="27636"/>
      <pc:docMkLst>
        <pc:docMk/>
      </pc:docMkLst>
      <pc:sldChg chg="modSp">
        <pc:chgData name="Magnus Strømsvåg" userId="5341ce9d-68a9-4e26-9dcf-ab09ef945ab6" providerId="ADAL" clId="{FC26B000-A275-A44F-B656-E28EBC4A07BB}" dt="2019-11-03T21:15:28.824" v="1414" actId="27636"/>
        <pc:sldMkLst>
          <pc:docMk/>
          <pc:sldMk cId="1246166694" sldId="256"/>
        </pc:sldMkLst>
        <pc:spChg chg="mod">
          <ac:chgData name="Magnus Strømsvåg" userId="5341ce9d-68a9-4e26-9dcf-ab09ef945ab6" providerId="ADAL" clId="{FC26B000-A275-A44F-B656-E28EBC4A07BB}" dt="2019-11-03T21:15:28.824" v="1414" actId="27636"/>
          <ac:spMkLst>
            <pc:docMk/>
            <pc:sldMk cId="1246166694" sldId="256"/>
            <ac:spMk id="2" creationId="{D3F597C0-A4F6-4312-8C4F-DD4EF6016DDE}"/>
          </ac:spMkLst>
        </pc:spChg>
      </pc:sldChg>
      <pc:sldChg chg="ord">
        <pc:chgData name="Magnus Strømsvåg" userId="5341ce9d-68a9-4e26-9dcf-ab09ef945ab6" providerId="ADAL" clId="{FC26B000-A275-A44F-B656-E28EBC4A07BB}" dt="2019-11-03T20:43:12.141" v="1239"/>
        <pc:sldMkLst>
          <pc:docMk/>
          <pc:sldMk cId="4286159957" sldId="257"/>
        </pc:sldMkLst>
      </pc:sldChg>
      <pc:sldChg chg="addSp delSp modSp ord modAnim">
        <pc:chgData name="Magnus Strømsvåg" userId="5341ce9d-68a9-4e26-9dcf-ab09ef945ab6" providerId="ADAL" clId="{FC26B000-A275-A44F-B656-E28EBC4A07BB}" dt="2019-11-03T20:14:28.757" v="751"/>
        <pc:sldMkLst>
          <pc:docMk/>
          <pc:sldMk cId="1321098000" sldId="259"/>
        </pc:sldMkLst>
        <pc:spChg chg="mod">
          <ac:chgData name="Magnus Strømsvåg" userId="5341ce9d-68a9-4e26-9dcf-ab09ef945ab6" providerId="ADAL" clId="{FC26B000-A275-A44F-B656-E28EBC4A07BB}" dt="2019-11-03T20:01:50.425" v="497" actId="20577"/>
          <ac:spMkLst>
            <pc:docMk/>
            <pc:sldMk cId="1321098000" sldId="259"/>
            <ac:spMk id="2" creationId="{CEC0FFD7-3247-43FC-9469-41FFB5A2CC35}"/>
          </ac:spMkLst>
        </pc:spChg>
        <pc:spChg chg="mod">
          <ac:chgData name="Magnus Strømsvåg" userId="5341ce9d-68a9-4e26-9dcf-ab09ef945ab6" providerId="ADAL" clId="{FC26B000-A275-A44F-B656-E28EBC4A07BB}" dt="2019-11-03T20:02:40.257" v="572" actId="20577"/>
          <ac:spMkLst>
            <pc:docMk/>
            <pc:sldMk cId="1321098000" sldId="259"/>
            <ac:spMk id="3" creationId="{5F88A3E0-8A8B-4826-A79C-7C37E60AE2CC}"/>
          </ac:spMkLst>
        </pc:spChg>
        <pc:spChg chg="mod">
          <ac:chgData name="Magnus Strømsvåg" userId="5341ce9d-68a9-4e26-9dcf-ab09ef945ab6" providerId="ADAL" clId="{FC26B000-A275-A44F-B656-E28EBC4A07BB}" dt="2019-11-03T20:04:54.188" v="628" actId="14100"/>
          <ac:spMkLst>
            <pc:docMk/>
            <pc:sldMk cId="1321098000" sldId="259"/>
            <ac:spMk id="6" creationId="{143B345F-03A3-EF49-803D-0E4266F110FD}"/>
          </ac:spMkLst>
        </pc:spChg>
        <pc:spChg chg="add mod">
          <ac:chgData name="Magnus Strømsvåg" userId="5341ce9d-68a9-4e26-9dcf-ab09ef945ab6" providerId="ADAL" clId="{FC26B000-A275-A44F-B656-E28EBC4A07BB}" dt="2019-11-03T20:03:23.889" v="622" actId="113"/>
          <ac:spMkLst>
            <pc:docMk/>
            <pc:sldMk cId="1321098000" sldId="259"/>
            <ac:spMk id="7" creationId="{BCE67C4F-29EA-8547-8388-4F906668CFE3}"/>
          </ac:spMkLst>
        </pc:spChg>
        <pc:picChg chg="add del mod">
          <ac:chgData name="Magnus Strømsvåg" userId="5341ce9d-68a9-4e26-9dcf-ab09ef945ab6" providerId="ADAL" clId="{FC26B000-A275-A44F-B656-E28EBC4A07BB}" dt="2019-11-03T20:05:08.135" v="631" actId="478"/>
          <ac:picMkLst>
            <pc:docMk/>
            <pc:sldMk cId="1321098000" sldId="259"/>
            <ac:picMk id="9" creationId="{756DE883-5704-CC4D-A0D2-BF9CDCC03F8F}"/>
          </ac:picMkLst>
        </pc:picChg>
        <pc:picChg chg="add del mod">
          <ac:chgData name="Magnus Strømsvåg" userId="5341ce9d-68a9-4e26-9dcf-ab09ef945ab6" providerId="ADAL" clId="{FC26B000-A275-A44F-B656-E28EBC4A07BB}" dt="2019-11-03T20:05:08.135" v="631" actId="478"/>
          <ac:picMkLst>
            <pc:docMk/>
            <pc:sldMk cId="1321098000" sldId="259"/>
            <ac:picMk id="11" creationId="{F00D5EFB-02DD-5541-AF01-2BEE0F31A4A0}"/>
          </ac:picMkLst>
        </pc:picChg>
        <pc:picChg chg="add mod">
          <ac:chgData name="Magnus Strømsvåg" userId="5341ce9d-68a9-4e26-9dcf-ab09ef945ab6" providerId="ADAL" clId="{FC26B000-A275-A44F-B656-E28EBC4A07BB}" dt="2019-11-03T20:05:35.244" v="636" actId="207"/>
          <ac:picMkLst>
            <pc:docMk/>
            <pc:sldMk cId="1321098000" sldId="259"/>
            <ac:picMk id="13" creationId="{B49E11B6-BED3-F343-8B34-7FC52AB4C6D1}"/>
          </ac:picMkLst>
        </pc:picChg>
      </pc:sldChg>
      <pc:sldChg chg="modSp add">
        <pc:chgData name="Magnus Strømsvåg" userId="5341ce9d-68a9-4e26-9dcf-ab09ef945ab6" providerId="ADAL" clId="{FC26B000-A275-A44F-B656-E28EBC4A07BB}" dt="2019-11-03T19:58:49.068" v="159" actId="20577"/>
        <pc:sldMkLst>
          <pc:docMk/>
          <pc:sldMk cId="1834805597" sldId="262"/>
        </pc:sldMkLst>
        <pc:spChg chg="mod">
          <ac:chgData name="Magnus Strømsvåg" userId="5341ce9d-68a9-4e26-9dcf-ab09ef945ab6" providerId="ADAL" clId="{FC26B000-A275-A44F-B656-E28EBC4A07BB}" dt="2019-11-03T19:58:27.352" v="119" actId="20577"/>
          <ac:spMkLst>
            <pc:docMk/>
            <pc:sldMk cId="1834805597" sldId="262"/>
            <ac:spMk id="2" creationId="{C8BE3F73-1E49-9B42-AD01-34986E94ADFB}"/>
          </ac:spMkLst>
        </pc:spChg>
        <pc:spChg chg="mod">
          <ac:chgData name="Magnus Strømsvåg" userId="5341ce9d-68a9-4e26-9dcf-ab09ef945ab6" providerId="ADAL" clId="{FC26B000-A275-A44F-B656-E28EBC4A07BB}" dt="2019-11-03T19:58:49.068" v="159" actId="20577"/>
          <ac:spMkLst>
            <pc:docMk/>
            <pc:sldMk cId="1834805597" sldId="262"/>
            <ac:spMk id="3" creationId="{74EE422D-71CC-4D44-ACB4-B9E5004A2BD0}"/>
          </ac:spMkLst>
        </pc:spChg>
      </pc:sldChg>
      <pc:sldChg chg="modSp add">
        <pc:chgData name="Magnus Strømsvåg" userId="5341ce9d-68a9-4e26-9dcf-ab09ef945ab6" providerId="ADAL" clId="{FC26B000-A275-A44F-B656-E28EBC4A07BB}" dt="2019-11-03T19:59:09.791" v="196" actId="27636"/>
        <pc:sldMkLst>
          <pc:docMk/>
          <pc:sldMk cId="2169102163" sldId="263"/>
        </pc:sldMkLst>
        <pc:spChg chg="mod">
          <ac:chgData name="Magnus Strømsvåg" userId="5341ce9d-68a9-4e26-9dcf-ab09ef945ab6" providerId="ADAL" clId="{FC26B000-A275-A44F-B656-E28EBC4A07BB}" dt="2019-11-03T19:59:09.791" v="196" actId="27636"/>
          <ac:spMkLst>
            <pc:docMk/>
            <pc:sldMk cId="2169102163" sldId="263"/>
            <ac:spMk id="2" creationId="{2D050F27-F91F-AF4B-8975-CC6C223CBF03}"/>
          </ac:spMkLst>
        </pc:spChg>
      </pc:sldChg>
      <pc:sldChg chg="modSp add">
        <pc:chgData name="Magnus Strømsvåg" userId="5341ce9d-68a9-4e26-9dcf-ab09ef945ab6" providerId="ADAL" clId="{FC26B000-A275-A44F-B656-E28EBC4A07BB}" dt="2019-11-03T20:16:57.405" v="781" actId="20577"/>
        <pc:sldMkLst>
          <pc:docMk/>
          <pc:sldMk cId="3295663517" sldId="264"/>
        </pc:sldMkLst>
        <pc:spChg chg="mod">
          <ac:chgData name="Magnus Strømsvåg" userId="5341ce9d-68a9-4e26-9dcf-ab09ef945ab6" providerId="ADAL" clId="{FC26B000-A275-A44F-B656-E28EBC4A07BB}" dt="2019-11-03T20:16:57.405" v="781" actId="20577"/>
          <ac:spMkLst>
            <pc:docMk/>
            <pc:sldMk cId="3295663517" sldId="264"/>
            <ac:spMk id="2" creationId="{3973351E-B65C-A544-BC02-68931E04908A}"/>
          </ac:spMkLst>
        </pc:spChg>
      </pc:sldChg>
      <pc:sldChg chg="modSp add">
        <pc:chgData name="Magnus Strømsvåg" userId="5341ce9d-68a9-4e26-9dcf-ab09ef945ab6" providerId="ADAL" clId="{FC26B000-A275-A44F-B656-E28EBC4A07BB}" dt="2019-11-03T20:18:39.301" v="790" actId="20577"/>
        <pc:sldMkLst>
          <pc:docMk/>
          <pc:sldMk cId="3168439001" sldId="265"/>
        </pc:sldMkLst>
        <pc:spChg chg="mod">
          <ac:chgData name="Magnus Strømsvåg" userId="5341ce9d-68a9-4e26-9dcf-ab09ef945ab6" providerId="ADAL" clId="{FC26B000-A275-A44F-B656-E28EBC4A07BB}" dt="2019-11-03T20:18:39.301" v="790" actId="20577"/>
          <ac:spMkLst>
            <pc:docMk/>
            <pc:sldMk cId="3168439001" sldId="265"/>
            <ac:spMk id="2" creationId="{B46A4BC3-3187-3442-8822-FBE43C722935}"/>
          </ac:spMkLst>
        </pc:spChg>
        <pc:spChg chg="mod">
          <ac:chgData name="Magnus Strømsvåg" userId="5341ce9d-68a9-4e26-9dcf-ab09ef945ab6" providerId="ADAL" clId="{FC26B000-A275-A44F-B656-E28EBC4A07BB}" dt="2019-11-03T20:18:30.729" v="784"/>
          <ac:spMkLst>
            <pc:docMk/>
            <pc:sldMk cId="3168439001" sldId="265"/>
            <ac:spMk id="3" creationId="{3CAC16E2-CD8D-9346-BE62-ACC68B4C86A3}"/>
          </ac:spMkLst>
        </pc:spChg>
      </pc:sldChg>
      <pc:sldChg chg="modSp add">
        <pc:chgData name="Magnus Strømsvåg" userId="5341ce9d-68a9-4e26-9dcf-ab09ef945ab6" providerId="ADAL" clId="{FC26B000-A275-A44F-B656-E28EBC4A07BB}" dt="2019-11-03T20:21:50.981" v="831" actId="20577"/>
        <pc:sldMkLst>
          <pc:docMk/>
          <pc:sldMk cId="1065210951" sldId="266"/>
        </pc:sldMkLst>
        <pc:spChg chg="mod">
          <ac:chgData name="Magnus Strømsvåg" userId="5341ce9d-68a9-4e26-9dcf-ab09ef945ab6" providerId="ADAL" clId="{FC26B000-A275-A44F-B656-E28EBC4A07BB}" dt="2019-11-03T20:19:47.033" v="801" actId="20577"/>
          <ac:spMkLst>
            <pc:docMk/>
            <pc:sldMk cId="1065210951" sldId="266"/>
            <ac:spMk id="2" creationId="{41616C02-1867-CB4F-A84F-75196D8E58E5}"/>
          </ac:spMkLst>
        </pc:spChg>
        <pc:spChg chg="mod">
          <ac:chgData name="Magnus Strømsvåg" userId="5341ce9d-68a9-4e26-9dcf-ab09ef945ab6" providerId="ADAL" clId="{FC26B000-A275-A44F-B656-E28EBC4A07BB}" dt="2019-11-03T20:21:50.981" v="831" actId="20577"/>
          <ac:spMkLst>
            <pc:docMk/>
            <pc:sldMk cId="1065210951" sldId="266"/>
            <ac:spMk id="3" creationId="{C4865B04-3C98-EA48-B1F1-407BAD042932}"/>
          </ac:spMkLst>
        </pc:spChg>
      </pc:sldChg>
      <pc:sldChg chg="modSp add">
        <pc:chgData name="Magnus Strømsvåg" userId="5341ce9d-68a9-4e26-9dcf-ab09ef945ab6" providerId="ADAL" clId="{FC26B000-A275-A44F-B656-E28EBC4A07BB}" dt="2019-11-03T20:44:26.938" v="1259" actId="20577"/>
        <pc:sldMkLst>
          <pc:docMk/>
          <pc:sldMk cId="2474206539" sldId="267"/>
        </pc:sldMkLst>
        <pc:spChg chg="mod">
          <ac:chgData name="Magnus Strømsvåg" userId="5341ce9d-68a9-4e26-9dcf-ab09ef945ab6" providerId="ADAL" clId="{FC26B000-A275-A44F-B656-E28EBC4A07BB}" dt="2019-11-03T20:24:39.357" v="871" actId="20577"/>
          <ac:spMkLst>
            <pc:docMk/>
            <pc:sldMk cId="2474206539" sldId="267"/>
            <ac:spMk id="2" creationId="{2D30C478-DC01-2E4D-B46D-87BFADAD4579}"/>
          </ac:spMkLst>
        </pc:spChg>
        <pc:spChg chg="mod">
          <ac:chgData name="Magnus Strømsvåg" userId="5341ce9d-68a9-4e26-9dcf-ab09ef945ab6" providerId="ADAL" clId="{FC26B000-A275-A44F-B656-E28EBC4A07BB}" dt="2019-11-03T20:44:26.938" v="1259" actId="20577"/>
          <ac:spMkLst>
            <pc:docMk/>
            <pc:sldMk cId="2474206539" sldId="267"/>
            <ac:spMk id="3" creationId="{596A718E-9E80-7945-AC6B-0EB9E49C4252}"/>
          </ac:spMkLst>
        </pc:spChg>
      </pc:sldChg>
      <pc:sldChg chg="modSp add ord">
        <pc:chgData name="Magnus Strømsvåg" userId="5341ce9d-68a9-4e26-9dcf-ab09ef945ab6" providerId="ADAL" clId="{FC26B000-A275-A44F-B656-E28EBC4A07BB}" dt="2019-11-03T20:42:53.109" v="1238"/>
        <pc:sldMkLst>
          <pc:docMk/>
          <pc:sldMk cId="1725858529" sldId="268"/>
        </pc:sldMkLst>
        <pc:spChg chg="mod">
          <ac:chgData name="Magnus Strømsvåg" userId="5341ce9d-68a9-4e26-9dcf-ab09ef945ab6" providerId="ADAL" clId="{FC26B000-A275-A44F-B656-E28EBC4A07BB}" dt="2019-11-03T20:28:37.077" v="895" actId="20577"/>
          <ac:spMkLst>
            <pc:docMk/>
            <pc:sldMk cId="1725858529" sldId="268"/>
            <ac:spMk id="2" creationId="{1199219B-1681-5A4E-BC8F-583D4456CB1E}"/>
          </ac:spMkLst>
        </pc:spChg>
        <pc:spChg chg="mod">
          <ac:chgData name="Magnus Strømsvåg" userId="5341ce9d-68a9-4e26-9dcf-ab09ef945ab6" providerId="ADAL" clId="{FC26B000-A275-A44F-B656-E28EBC4A07BB}" dt="2019-11-03T20:28:25.698" v="892" actId="20577"/>
          <ac:spMkLst>
            <pc:docMk/>
            <pc:sldMk cId="1725858529" sldId="268"/>
            <ac:spMk id="3" creationId="{7AF20F4C-5C3E-2C49-BFA3-C9597B84EA97}"/>
          </ac:spMkLst>
        </pc:spChg>
      </pc:sldChg>
      <pc:sldChg chg="modSp add">
        <pc:chgData name="Magnus Strømsvåg" userId="5341ce9d-68a9-4e26-9dcf-ab09ef945ab6" providerId="ADAL" clId="{FC26B000-A275-A44F-B656-E28EBC4A07BB}" dt="2019-11-03T20:31:08.986" v="923" actId="14"/>
        <pc:sldMkLst>
          <pc:docMk/>
          <pc:sldMk cId="2231033208" sldId="269"/>
        </pc:sldMkLst>
        <pc:spChg chg="mod">
          <ac:chgData name="Magnus Strømsvåg" userId="5341ce9d-68a9-4e26-9dcf-ab09ef945ab6" providerId="ADAL" clId="{FC26B000-A275-A44F-B656-E28EBC4A07BB}" dt="2019-11-03T20:30:26.235" v="911" actId="27636"/>
          <ac:spMkLst>
            <pc:docMk/>
            <pc:sldMk cId="2231033208" sldId="269"/>
            <ac:spMk id="2" creationId="{3B635334-E01E-6B4E-8C96-3E810E1211EC}"/>
          </ac:spMkLst>
        </pc:spChg>
        <pc:spChg chg="mod">
          <ac:chgData name="Magnus Strømsvåg" userId="5341ce9d-68a9-4e26-9dcf-ab09ef945ab6" providerId="ADAL" clId="{FC26B000-A275-A44F-B656-E28EBC4A07BB}" dt="2019-11-03T20:31:08.986" v="923" actId="14"/>
          <ac:spMkLst>
            <pc:docMk/>
            <pc:sldMk cId="2231033208" sldId="269"/>
            <ac:spMk id="3" creationId="{0D3CD1D9-C301-994A-91ED-10D924C0B169}"/>
          </ac:spMkLst>
        </pc:spChg>
      </pc:sldChg>
      <pc:sldChg chg="modSp add del">
        <pc:chgData name="Magnus Strømsvåg" userId="5341ce9d-68a9-4e26-9dcf-ab09ef945ab6" providerId="ADAL" clId="{FC26B000-A275-A44F-B656-E28EBC4A07BB}" dt="2019-11-03T20:49:54.392" v="1319" actId="2696"/>
        <pc:sldMkLst>
          <pc:docMk/>
          <pc:sldMk cId="1983734240" sldId="270"/>
        </pc:sldMkLst>
        <pc:spChg chg="mod">
          <ac:chgData name="Magnus Strømsvåg" userId="5341ce9d-68a9-4e26-9dcf-ab09ef945ab6" providerId="ADAL" clId="{FC26B000-A275-A44F-B656-E28EBC4A07BB}" dt="2019-11-03T20:47:09.994" v="1292"/>
          <ac:spMkLst>
            <pc:docMk/>
            <pc:sldMk cId="1983734240" sldId="270"/>
            <ac:spMk id="2" creationId="{CCEB124F-A451-9B42-BC06-909A772F8EB5}"/>
          </ac:spMkLst>
        </pc:spChg>
        <pc:spChg chg="mod">
          <ac:chgData name="Magnus Strømsvåg" userId="5341ce9d-68a9-4e26-9dcf-ab09ef945ab6" providerId="ADAL" clId="{FC26B000-A275-A44F-B656-E28EBC4A07BB}" dt="2019-11-03T20:38:49.185" v="1237" actId="20577"/>
          <ac:spMkLst>
            <pc:docMk/>
            <pc:sldMk cId="1983734240" sldId="270"/>
            <ac:spMk id="3" creationId="{9B4D9BC0-CC32-8446-9D0A-5E5DA037B44D}"/>
          </ac:spMkLst>
        </pc:spChg>
      </pc:sldChg>
      <pc:sldChg chg="modSp add">
        <pc:chgData name="Magnus Strømsvåg" userId="5341ce9d-68a9-4e26-9dcf-ab09ef945ab6" providerId="ADAL" clId="{FC26B000-A275-A44F-B656-E28EBC4A07BB}" dt="2019-11-03T20:49:49.521" v="1318" actId="113"/>
        <pc:sldMkLst>
          <pc:docMk/>
          <pc:sldMk cId="3881931449" sldId="271"/>
        </pc:sldMkLst>
        <pc:spChg chg="mod">
          <ac:chgData name="Magnus Strømsvåg" userId="5341ce9d-68a9-4e26-9dcf-ab09ef945ab6" providerId="ADAL" clId="{FC26B000-A275-A44F-B656-E28EBC4A07BB}" dt="2019-11-03T20:47:06.598" v="1291"/>
          <ac:spMkLst>
            <pc:docMk/>
            <pc:sldMk cId="3881931449" sldId="271"/>
            <ac:spMk id="2" creationId="{2600C0F5-5B07-A44B-A65A-4AB2967AB0F4}"/>
          </ac:spMkLst>
        </pc:spChg>
        <pc:spChg chg="mod">
          <ac:chgData name="Magnus Strømsvåg" userId="5341ce9d-68a9-4e26-9dcf-ab09ef945ab6" providerId="ADAL" clId="{FC26B000-A275-A44F-B656-E28EBC4A07BB}" dt="2019-11-03T20:49:49.521" v="1318" actId="113"/>
          <ac:spMkLst>
            <pc:docMk/>
            <pc:sldMk cId="3881931449" sldId="271"/>
            <ac:spMk id="3" creationId="{9863DDB1-DD75-0C41-AA7D-845F46F94D11}"/>
          </ac:spMkLst>
        </pc:spChg>
      </pc:sldChg>
      <pc:sldChg chg="modSp add ord">
        <pc:chgData name="Magnus Strømsvåg" userId="5341ce9d-68a9-4e26-9dcf-ab09ef945ab6" providerId="ADAL" clId="{FC26B000-A275-A44F-B656-E28EBC4A07BB}" dt="2019-11-03T20:56:12.217" v="1350"/>
        <pc:sldMkLst>
          <pc:docMk/>
          <pc:sldMk cId="1335173565" sldId="272"/>
        </pc:sldMkLst>
        <pc:spChg chg="mod">
          <ac:chgData name="Magnus Strømsvåg" userId="5341ce9d-68a9-4e26-9dcf-ab09ef945ab6" providerId="ADAL" clId="{FC26B000-A275-A44F-B656-E28EBC4A07BB}" dt="2019-11-03T20:55:18.205" v="1348" actId="27636"/>
          <ac:spMkLst>
            <pc:docMk/>
            <pc:sldMk cId="1335173565" sldId="272"/>
            <ac:spMk id="2" creationId="{70E4395D-D0B1-AA49-91F8-7A467F364EAA}"/>
          </ac:spMkLst>
        </pc:spChg>
        <pc:spChg chg="mod">
          <ac:chgData name="Magnus Strømsvåg" userId="5341ce9d-68a9-4e26-9dcf-ab09ef945ab6" providerId="ADAL" clId="{FC26B000-A275-A44F-B656-E28EBC4A07BB}" dt="2019-11-03T20:55:47.423" v="1349" actId="113"/>
          <ac:spMkLst>
            <pc:docMk/>
            <pc:sldMk cId="1335173565" sldId="272"/>
            <ac:spMk id="3" creationId="{383C18D1-38AC-4742-B8F7-D858CE372361}"/>
          </ac:spMkLst>
        </pc:spChg>
      </pc:sldChg>
      <pc:sldChg chg="modSp add ord">
        <pc:chgData name="Magnus Strømsvåg" userId="5341ce9d-68a9-4e26-9dcf-ab09ef945ab6" providerId="ADAL" clId="{FC26B000-A275-A44F-B656-E28EBC4A07BB}" dt="2019-11-03T21:12:53.565" v="1407"/>
        <pc:sldMkLst>
          <pc:docMk/>
          <pc:sldMk cId="2813634948" sldId="273"/>
        </pc:sldMkLst>
        <pc:spChg chg="mod">
          <ac:chgData name="Magnus Strømsvåg" userId="5341ce9d-68a9-4e26-9dcf-ab09ef945ab6" providerId="ADAL" clId="{FC26B000-A275-A44F-B656-E28EBC4A07BB}" dt="2019-11-03T21:01:15.401" v="1367" actId="27636"/>
          <ac:spMkLst>
            <pc:docMk/>
            <pc:sldMk cId="2813634948" sldId="273"/>
            <ac:spMk id="2" creationId="{994040F3-AC54-AE4B-B802-972A699AFCCE}"/>
          </ac:spMkLst>
        </pc:spChg>
        <pc:spChg chg="mod">
          <ac:chgData name="Magnus Strømsvåg" userId="5341ce9d-68a9-4e26-9dcf-ab09ef945ab6" providerId="ADAL" clId="{FC26B000-A275-A44F-B656-E28EBC4A07BB}" dt="2019-11-03T21:02:16.696" v="1390" actId="20577"/>
          <ac:spMkLst>
            <pc:docMk/>
            <pc:sldMk cId="2813634948" sldId="273"/>
            <ac:spMk id="3" creationId="{6F345D59-5BCA-9348-B780-55961BFB6AEA}"/>
          </ac:spMkLst>
        </pc:spChg>
      </pc:sldChg>
      <pc:sldChg chg="modSp add del">
        <pc:chgData name="Magnus Strømsvåg" userId="5341ce9d-68a9-4e26-9dcf-ab09ef945ab6" providerId="ADAL" clId="{FC26B000-A275-A44F-B656-E28EBC4A07BB}" dt="2019-11-03T21:12:52.407" v="1406" actId="2696"/>
        <pc:sldMkLst>
          <pc:docMk/>
          <pc:sldMk cId="442794829" sldId="274"/>
        </pc:sldMkLst>
        <pc:spChg chg="mod">
          <ac:chgData name="Magnus Strømsvåg" userId="5341ce9d-68a9-4e26-9dcf-ab09ef945ab6" providerId="ADAL" clId="{FC26B000-A275-A44F-B656-E28EBC4A07BB}" dt="2019-11-03T21:12:31.768" v="1405" actId="20577"/>
          <ac:spMkLst>
            <pc:docMk/>
            <pc:sldMk cId="442794829" sldId="274"/>
            <ac:spMk id="3" creationId="{22B573D2-46C9-BC45-B0C9-3F2F7205552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1DD60-A8C2-D649-B68A-84738130651A}" type="doc">
      <dgm:prSet loTypeId="urn:microsoft.com/office/officeart/2005/8/layout/venn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F9B63032-B42E-8A40-9521-9A86410D2F6A}">
      <dgm:prSet phldrT="[Tekst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nb-NO">
              <a:ln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a:rPr>
            <a:t>LO Stat</a:t>
          </a:r>
        </a:p>
      </dgm:t>
    </dgm:pt>
    <dgm:pt modelId="{05947972-AAB9-DB4F-937B-663A4A4CF791}" type="parTrans" cxnId="{5C0EF8EA-7442-554E-94CE-57D361A208F5}">
      <dgm:prSet/>
      <dgm:spPr/>
      <dgm:t>
        <a:bodyPr/>
        <a:lstStyle/>
        <a:p>
          <a:endParaRPr lang="nb-NO"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a:endParaRPr>
        </a:p>
      </dgm:t>
    </dgm:pt>
    <dgm:pt modelId="{5F600D25-2534-DF45-B3A0-683C91BFC72D}" type="sibTrans" cxnId="{5C0EF8EA-7442-554E-94CE-57D361A208F5}">
      <dgm:prSet/>
      <dgm:spPr/>
      <dgm:t>
        <a:bodyPr/>
        <a:lstStyle/>
        <a:p>
          <a:endParaRPr lang="nb-NO"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a:endParaRPr>
        </a:p>
      </dgm:t>
    </dgm:pt>
    <dgm:pt modelId="{9C7A9FA7-F411-EA4E-84D6-8E7C4F62EC1F}">
      <dgm:prSet/>
      <dgm:spPr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nb-NO"/>
            <a:t>NOF</a:t>
          </a:r>
        </a:p>
      </dgm:t>
    </dgm:pt>
    <dgm:pt modelId="{1388BD63-D607-C74D-B052-04CBC28BB9CD}" type="parTrans" cxnId="{AF4211F0-4331-8247-A7D1-D3922E2CBBB3}">
      <dgm:prSet/>
      <dgm:spPr/>
      <dgm:t>
        <a:bodyPr/>
        <a:lstStyle/>
        <a:p>
          <a:endParaRPr lang="nb-NO"/>
        </a:p>
      </dgm:t>
    </dgm:pt>
    <dgm:pt modelId="{3C3C8A4B-1F1D-B04A-ACBC-26E813AFC3FA}" type="sibTrans" cxnId="{AF4211F0-4331-8247-A7D1-D3922E2CBBB3}">
      <dgm:prSet/>
      <dgm:spPr/>
      <dgm:t>
        <a:bodyPr/>
        <a:lstStyle/>
        <a:p>
          <a:endParaRPr lang="nb-NO"/>
        </a:p>
      </dgm:t>
    </dgm:pt>
    <dgm:pt modelId="{B91743EF-FBB1-1243-8EE6-EB0F4103E0A1}">
      <dgm:prSet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nb-NO"/>
            <a:t>DIF</a:t>
          </a:r>
        </a:p>
      </dgm:t>
    </dgm:pt>
    <dgm:pt modelId="{557E2424-6E31-C745-8B15-BF9CEEBBD7FB}" type="parTrans" cxnId="{2BBA6EEF-47F0-D247-B7B7-A6BA042B4D52}">
      <dgm:prSet/>
      <dgm:spPr/>
      <dgm:t>
        <a:bodyPr/>
        <a:lstStyle/>
        <a:p>
          <a:endParaRPr lang="nb-NO"/>
        </a:p>
      </dgm:t>
    </dgm:pt>
    <dgm:pt modelId="{F3A6ABF2-92ED-1D44-BF4C-ADC4F2ADE606}" type="sibTrans" cxnId="{2BBA6EEF-47F0-D247-B7B7-A6BA042B4D52}">
      <dgm:prSet/>
      <dgm:spPr/>
      <dgm:t>
        <a:bodyPr/>
        <a:lstStyle/>
        <a:p>
          <a:endParaRPr lang="nb-NO"/>
        </a:p>
      </dgm:t>
    </dgm:pt>
    <dgm:pt modelId="{5B5957FC-0F7A-4F4C-A61D-F92D92D97211}" type="pres">
      <dgm:prSet presAssocID="{8EF1DD60-A8C2-D649-B68A-84738130651A}" presName="Name0" presStyleCnt="0">
        <dgm:presLayoutVars>
          <dgm:chMax val="7"/>
          <dgm:resizeHandles val="exact"/>
        </dgm:presLayoutVars>
      </dgm:prSet>
      <dgm:spPr/>
    </dgm:pt>
    <dgm:pt modelId="{220D7B0A-6CD1-5E4E-B3A0-8D9D2B09F874}" type="pres">
      <dgm:prSet presAssocID="{8EF1DD60-A8C2-D649-B68A-84738130651A}" presName="comp1" presStyleCnt="0"/>
      <dgm:spPr/>
    </dgm:pt>
    <dgm:pt modelId="{1D90DCF0-A09E-1E4B-BACF-68B24B3CA038}" type="pres">
      <dgm:prSet presAssocID="{8EF1DD60-A8C2-D649-B68A-84738130651A}" presName="circle1" presStyleLbl="node1" presStyleIdx="0" presStyleCnt="3" custLinFactX="21724" custLinFactNeighborX="100000" custLinFactNeighborY="-16073"/>
      <dgm:spPr/>
    </dgm:pt>
    <dgm:pt modelId="{AD44FFD0-3CD8-CF4B-8AA3-31513AC72D63}" type="pres">
      <dgm:prSet presAssocID="{8EF1DD60-A8C2-D649-B68A-84738130651A}" presName="c1text" presStyleLbl="node1" presStyleIdx="0" presStyleCnt="3">
        <dgm:presLayoutVars>
          <dgm:bulletEnabled val="1"/>
        </dgm:presLayoutVars>
      </dgm:prSet>
      <dgm:spPr/>
    </dgm:pt>
    <dgm:pt modelId="{0057DAA2-E708-9A4B-B4BE-E6F425B14669}" type="pres">
      <dgm:prSet presAssocID="{8EF1DD60-A8C2-D649-B68A-84738130651A}" presName="comp2" presStyleCnt="0"/>
      <dgm:spPr/>
    </dgm:pt>
    <dgm:pt modelId="{9832CC7C-9805-4340-A045-0808049C8DDD}" type="pres">
      <dgm:prSet presAssocID="{8EF1DD60-A8C2-D649-B68A-84738130651A}" presName="circle2" presStyleLbl="node1" presStyleIdx="1" presStyleCnt="3"/>
      <dgm:spPr/>
    </dgm:pt>
    <dgm:pt modelId="{6B34AEB3-7B3A-0B43-BEA0-660356637A19}" type="pres">
      <dgm:prSet presAssocID="{8EF1DD60-A8C2-D649-B68A-84738130651A}" presName="c2text" presStyleLbl="node1" presStyleIdx="1" presStyleCnt="3">
        <dgm:presLayoutVars>
          <dgm:bulletEnabled val="1"/>
        </dgm:presLayoutVars>
      </dgm:prSet>
      <dgm:spPr/>
    </dgm:pt>
    <dgm:pt modelId="{9D5024D3-A611-994D-B3C6-101999361292}" type="pres">
      <dgm:prSet presAssocID="{8EF1DD60-A8C2-D649-B68A-84738130651A}" presName="comp3" presStyleCnt="0"/>
      <dgm:spPr/>
    </dgm:pt>
    <dgm:pt modelId="{25E0B008-C82D-1347-B5F9-A20590215E11}" type="pres">
      <dgm:prSet presAssocID="{8EF1DD60-A8C2-D649-B68A-84738130651A}" presName="circle3" presStyleLbl="node1" presStyleIdx="2" presStyleCnt="3"/>
      <dgm:spPr/>
    </dgm:pt>
    <dgm:pt modelId="{FC5F7B9E-5254-AC40-B4BF-8CEFB7BBDA27}" type="pres">
      <dgm:prSet presAssocID="{8EF1DD60-A8C2-D649-B68A-84738130651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26993A04-0AAF-8A4A-9928-1015C2B26164}" type="presOf" srcId="{F9B63032-B42E-8A40-9521-9A86410D2F6A}" destId="{AD44FFD0-3CD8-CF4B-8AA3-31513AC72D63}" srcOrd="1" destOrd="0" presId="urn:microsoft.com/office/officeart/2005/8/layout/venn2"/>
    <dgm:cxn modelId="{BE540B05-5FAB-424D-9558-29EA8B4CA5A4}" type="presOf" srcId="{8EF1DD60-A8C2-D649-B68A-84738130651A}" destId="{5B5957FC-0F7A-4F4C-A61D-F92D92D97211}" srcOrd="0" destOrd="0" presId="urn:microsoft.com/office/officeart/2005/8/layout/venn2"/>
    <dgm:cxn modelId="{D522AF16-58A7-0241-8708-D4A59EA06B78}" type="presOf" srcId="{9C7A9FA7-F411-EA4E-84D6-8E7C4F62EC1F}" destId="{6B34AEB3-7B3A-0B43-BEA0-660356637A19}" srcOrd="1" destOrd="0" presId="urn:microsoft.com/office/officeart/2005/8/layout/venn2"/>
    <dgm:cxn modelId="{51CD0334-DE80-7B4C-BD04-F4F4A69892DC}" type="presOf" srcId="{9C7A9FA7-F411-EA4E-84D6-8E7C4F62EC1F}" destId="{9832CC7C-9805-4340-A045-0808049C8DDD}" srcOrd="0" destOrd="0" presId="urn:microsoft.com/office/officeart/2005/8/layout/venn2"/>
    <dgm:cxn modelId="{F7D887A6-9B9C-654E-8799-8F2B5B50F4BB}" type="presOf" srcId="{B91743EF-FBB1-1243-8EE6-EB0F4103E0A1}" destId="{25E0B008-C82D-1347-B5F9-A20590215E11}" srcOrd="0" destOrd="0" presId="urn:microsoft.com/office/officeart/2005/8/layout/venn2"/>
    <dgm:cxn modelId="{2B35CFD2-DD29-9B45-9753-64510F4EBD5F}" type="presOf" srcId="{F9B63032-B42E-8A40-9521-9A86410D2F6A}" destId="{1D90DCF0-A09E-1E4B-BACF-68B24B3CA038}" srcOrd="0" destOrd="0" presId="urn:microsoft.com/office/officeart/2005/8/layout/venn2"/>
    <dgm:cxn modelId="{5C0EF8EA-7442-554E-94CE-57D361A208F5}" srcId="{8EF1DD60-A8C2-D649-B68A-84738130651A}" destId="{F9B63032-B42E-8A40-9521-9A86410D2F6A}" srcOrd="0" destOrd="0" parTransId="{05947972-AAB9-DB4F-937B-663A4A4CF791}" sibTransId="{5F600D25-2534-DF45-B3A0-683C91BFC72D}"/>
    <dgm:cxn modelId="{2BBA6EEF-47F0-D247-B7B7-A6BA042B4D52}" srcId="{8EF1DD60-A8C2-D649-B68A-84738130651A}" destId="{B91743EF-FBB1-1243-8EE6-EB0F4103E0A1}" srcOrd="2" destOrd="0" parTransId="{557E2424-6E31-C745-8B15-BF9CEEBBD7FB}" sibTransId="{F3A6ABF2-92ED-1D44-BF4C-ADC4F2ADE606}"/>
    <dgm:cxn modelId="{AF4211F0-4331-8247-A7D1-D3922E2CBBB3}" srcId="{8EF1DD60-A8C2-D649-B68A-84738130651A}" destId="{9C7A9FA7-F411-EA4E-84D6-8E7C4F62EC1F}" srcOrd="1" destOrd="0" parTransId="{1388BD63-D607-C74D-B052-04CBC28BB9CD}" sibTransId="{3C3C8A4B-1F1D-B04A-ACBC-26E813AFC3FA}"/>
    <dgm:cxn modelId="{325868F1-8F38-8D4D-92DF-71FEF65C18F2}" type="presOf" srcId="{B91743EF-FBB1-1243-8EE6-EB0F4103E0A1}" destId="{FC5F7B9E-5254-AC40-B4BF-8CEFB7BBDA27}" srcOrd="1" destOrd="0" presId="urn:microsoft.com/office/officeart/2005/8/layout/venn2"/>
    <dgm:cxn modelId="{DFB71CFE-E8E5-4D45-AB2F-18982301DE2D}" type="presParOf" srcId="{5B5957FC-0F7A-4F4C-A61D-F92D92D97211}" destId="{220D7B0A-6CD1-5E4E-B3A0-8D9D2B09F874}" srcOrd="0" destOrd="0" presId="urn:microsoft.com/office/officeart/2005/8/layout/venn2"/>
    <dgm:cxn modelId="{BCE73FA5-D91A-424B-82E1-052428CFEDC3}" type="presParOf" srcId="{220D7B0A-6CD1-5E4E-B3A0-8D9D2B09F874}" destId="{1D90DCF0-A09E-1E4B-BACF-68B24B3CA038}" srcOrd="0" destOrd="0" presId="urn:microsoft.com/office/officeart/2005/8/layout/venn2"/>
    <dgm:cxn modelId="{8F869514-7C17-7643-9FD0-E7BB98D1E825}" type="presParOf" srcId="{220D7B0A-6CD1-5E4E-B3A0-8D9D2B09F874}" destId="{AD44FFD0-3CD8-CF4B-8AA3-31513AC72D63}" srcOrd="1" destOrd="0" presId="urn:microsoft.com/office/officeart/2005/8/layout/venn2"/>
    <dgm:cxn modelId="{F4848B23-A5CF-3941-96FF-92911A0284D3}" type="presParOf" srcId="{5B5957FC-0F7A-4F4C-A61D-F92D92D97211}" destId="{0057DAA2-E708-9A4B-B4BE-E6F425B14669}" srcOrd="1" destOrd="0" presId="urn:microsoft.com/office/officeart/2005/8/layout/venn2"/>
    <dgm:cxn modelId="{1867CDB7-98CF-B741-86E9-92889D723D43}" type="presParOf" srcId="{0057DAA2-E708-9A4B-B4BE-E6F425B14669}" destId="{9832CC7C-9805-4340-A045-0808049C8DDD}" srcOrd="0" destOrd="0" presId="urn:microsoft.com/office/officeart/2005/8/layout/venn2"/>
    <dgm:cxn modelId="{D75C07F5-1361-094A-BF7D-C19F597B5F01}" type="presParOf" srcId="{0057DAA2-E708-9A4B-B4BE-E6F425B14669}" destId="{6B34AEB3-7B3A-0B43-BEA0-660356637A19}" srcOrd="1" destOrd="0" presId="urn:microsoft.com/office/officeart/2005/8/layout/venn2"/>
    <dgm:cxn modelId="{929ED57F-A97B-AB4B-A488-053D9C7ECB1F}" type="presParOf" srcId="{5B5957FC-0F7A-4F4C-A61D-F92D92D97211}" destId="{9D5024D3-A611-994D-B3C6-101999361292}" srcOrd="2" destOrd="0" presId="urn:microsoft.com/office/officeart/2005/8/layout/venn2"/>
    <dgm:cxn modelId="{8A01F9D0-3D0B-2141-9F1E-79D84DFBE8A7}" type="presParOf" srcId="{9D5024D3-A611-994D-B3C6-101999361292}" destId="{25E0B008-C82D-1347-B5F9-A20590215E11}" srcOrd="0" destOrd="0" presId="urn:microsoft.com/office/officeart/2005/8/layout/venn2"/>
    <dgm:cxn modelId="{CA508A87-14A5-B442-ABAB-DF3A46EFE396}" type="presParOf" srcId="{9D5024D3-A611-994D-B3C6-101999361292}" destId="{FC5F7B9E-5254-AC40-B4BF-8CEFB7BBDA27}" srcOrd="1" destOrd="0" presId="urn:microsoft.com/office/officeart/2005/8/layout/venn2"/>
  </dgm:cxnLst>
  <dgm:bg>
    <a:gradFill>
      <a:gsLst>
        <a:gs pos="0">
          <a:schemeClr val="accent1">
            <a:lumMod val="5000"/>
            <a:lumOff val="95000"/>
          </a:schemeClr>
        </a:gs>
        <a:gs pos="65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0DCF0-A09E-1E4B-BACF-68B24B3CA038}">
      <dsp:nvSpPr>
        <dsp:cNvPr id="0" name=""/>
        <dsp:cNvSpPr/>
      </dsp:nvSpPr>
      <dsp:spPr>
        <a:xfrm>
          <a:off x="0" y="0"/>
          <a:ext cx="4209143" cy="4209143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>
              <a:ln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a:rPr>
            <a:t>LO Stat</a:t>
          </a:r>
        </a:p>
      </dsp:txBody>
      <dsp:txXfrm>
        <a:off x="1369023" y="210457"/>
        <a:ext cx="1471095" cy="631371"/>
      </dsp:txXfrm>
    </dsp:sp>
    <dsp:sp modelId="{9832CC7C-9805-4340-A045-0808049C8DDD}">
      <dsp:nvSpPr>
        <dsp:cNvPr id="0" name=""/>
        <dsp:cNvSpPr/>
      </dsp:nvSpPr>
      <dsp:spPr>
        <a:xfrm>
          <a:off x="526142" y="1107640"/>
          <a:ext cx="3156857" cy="3156857"/>
        </a:xfrm>
        <a:prstGeom prst="ellipse">
          <a:avLst/>
        </a:prstGeom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NOF</a:t>
          </a:r>
        </a:p>
      </dsp:txBody>
      <dsp:txXfrm>
        <a:off x="1369023" y="1304943"/>
        <a:ext cx="1471095" cy="591910"/>
      </dsp:txXfrm>
    </dsp:sp>
    <dsp:sp modelId="{25E0B008-C82D-1347-B5F9-A20590215E11}">
      <dsp:nvSpPr>
        <dsp:cNvPr id="0" name=""/>
        <dsp:cNvSpPr/>
      </dsp:nvSpPr>
      <dsp:spPr>
        <a:xfrm>
          <a:off x="1052285" y="2159926"/>
          <a:ext cx="2104571" cy="2104571"/>
        </a:xfrm>
        <a:prstGeom prst="ellipse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DIF</a:t>
          </a:r>
        </a:p>
      </dsp:txBody>
      <dsp:txXfrm>
        <a:off x="1360493" y="2686068"/>
        <a:ext cx="1488156" cy="105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23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586 12 24575,'-13'-2'0,"-1"1"0,-3-1 0,-2 0 0,5 1 0,0 0 0,5 0 0,2 1 0,2-1 0,-1 1 0,-2 0 0,0 0 0,-2 0 0,-2 0 0,1 0 0,-2 0 0,-1 0 0,-2 0 0,2 1 0,-1-1 0,4 1 0,0 0 0,1 0 0,-1 0 0,2 0 0,1 0 0,0-1 0,0 2 0,-1-2 0,1 2 0,-5-1 0,-2 0 0,-3 0 0,0-1 0,5 0 0,3 0 0,1 0 0,3 1 0,2-1 0,2 1 0,0 0 0,0-1 0,0 2 0,0 0 0,-2 0 0,0 2 0,0 0 0,0-1 0,2 2 0,-1-1 0,1 1 0,-1 1 0,0-1 0,-1 1 0,2 0 0,-1 1 0,1 0 0,0-1 0,-1 0 0,2 0 0,-1-1 0,1-1 0,-1-1 0,0 1 0,0-2 0,0 2 0,0-1 0,-1 1 0,1 0 0,0 0 0,0-1 0,0 1 0,0-1 0,0 0 0,-1 0 0,2-1 0,0 1 0,0-1 0,0 2 0,0-2 0,-1 2 0,1-2 0,-1 0 0,0 1 0,0-1 0,1 1 0,1 0 0,-1 0 0,-1-2 0,1 3 0,0-2 0,-2 3 0,2-1 0,-3 2 0,1-1 0,-1 2 0,0 0 0,1 0 0,0 0 0,0 0 0,2 1 0,-1 1 0,1 0 0,-1 0 0,0 2 0,0 1 0,2-1 0,-2 3 0,2-2 0,0 3 0,0-2 0,3 1 0,-2-2 0,2-1 0,-1-2 0,0-2 0,0-1 0,0 0 0,0 1 0,0 0 0,1 1 0,1-2 0,1 1 0,0-1 0,-1-1 0,1 1 0,-1-1 0,1 0 0,0-1 0,0 0 0,0 0 0,3 1 0,-2-1 0,3 1 0,-1-1 0,1 0 0,0-1 0,0 0 0,-1-1 0,0 0 0,1 0 0,1-1 0,1 1 0,2 0 0,0 0 0,2 1 0,-2-3 0,2 1 0,-2 0 0,1 0 0,-3-1 0,3 0 0,-2 1 0,0 0 0,0-1 0,-3 0 0,3 0 0,-2 0 0,3 0 0,-3 0 0,1 0 0,-2 0 0,0 0 0,-3 0 0,3 0 0,-2-1 0,3 0 0,1-2 0,-2 1 0,1 1 0,-1-2 0,0 2 0,0-2 0,0 2 0,-1-1 0,1 1 0,-1-1 0,0 0 0,-1 2 0,0-2 0,0 2 0,0-2 0,2 2 0,-2-2 0,0 2 0,1-2 0,-2 1 0,-1-2 0,0-1 0,-1 0 0,1 0 0,0 0 0,-1 0 0,1 0 0,-2 0 0,1-1 0,-1 1 0,0 0 0,0-2 0,2 1 0,-2-3 0,2 0 0,-3-1 0,0 0 0,-1-1 0,0 1 0,2-4 0,-1 0 0,0-1 0,0-2 0,-1 3 0,0-2 0,-1 4 0,0-2 0,-1 4 0,1-1 0,-2-2 0,2 4 0,-2-3 0,1 5 0,0-1 0,0 1 0,-1 0 0,2 1 0,-1 1 0,1 1 0,-1 0 0,1 1 0,-2-1 0,2-1 0,-1 1 0,1-1 0,-1 0 0,0-1 0,-2-6 0,0 3 0,0-6 0,1 6 0,1-3 0,-1 4 0,2 1 0,-2 0 0,1 0 0,0 2 0,1 0 0,-1 1 0,0 1 0,1-3 0,0 2 0,-1-1 0,1 1 0,-1 0 0,0-1 0,1 0 0,-2 0 0,2 0 0,-1 2 0,1-2 0,-1 2 0,-1-1 0,-1 1 0,-1-1 0,-1 0 0,0-1 0,-2-1 0,-1 0 0,1 0 0,1 2 0,4 2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30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1 24575,'-6'10'0,"1"-1"0,-2 4 0,2-2 0,0 2 0,-1 3 0,0 1 0,3 5 0,-1-1 0,2 5 0,-1-1 0,1 2 0,-1-2 0,2 1 0,-1-3 0,2 2 0,-2-4 0,2-1 0,-1-3 0,0 0 0,-1-2 0,1 1 0,-1 2 0,1 2 0,0 3 0,1-1 0,-1 1 0,1-1 0,-1 1 0,1 1 0,0-6 0,0 2 0,0-1 0,0 2 0,0 1 0,0 1 0,0-2 0,0 0 0,0-4 0,0 0 0,0-3 0,0 2 0,-1 1 0,0 0 0,0 2 0,1-1 0,0-1 0,0-5 0,0-1 0,0-2 0,0 4 0,0-2 0,0 6 0,0 0 0,0 3 0,0-1 0,0 3 0,0-2 0,1 4 0,2 3 0,1-2 0,-1 5 0,1 0 0,-1 1 0,0 2 0,1 0 0,-2 1 0,2 4 0,-2-7 0,1 5 0,-1-7 0,-1 6 0,0-1 0,-1-6 0,0 2 0,0 0 0,2 7 0,-2-2 0,1 3 0,-1-8 0,0 5 0,0-4 0,0 8 0,1-2 0,0 6 0,0-2 0,0-8 0,-1 1 0,2-9 0,-1 2 0,0-5 0,0 1 0,-1-1 0,2 5 0,-1-4 0,1 4 0,-1-5 0,-1-1 0,0-1 0,0-5 0,0 5 0,-1-3 0,-1 6 0,1-3 0,-1 5 0,-1-3 0,-1 3 0,1-3 0,0 2 0,1-4 0,1 1 0,-2-3 0,2-2 0,-1-2 0,1 1 0,0 0 0,0-4 0,1 1 0,0-4 0,0 1 0,-1-2 0,1-2 0,-2 1 0,1-2 0,0 1 0,1 1 0,0-1 0,0 2 0,0-1 0,0-2 0,0-1 0,-1 2 0,1 1 0,-1-1 0,1 3 0,0-4 0,0 3 0,-1-4 0,1 1 0,-1-2 0,1 1 0,0 0 0,0 1 0,0 1 0,0-1 0,0-1 0,0 0 0,1 2 0,0-1 0,0 2 0,0-4 0,0 3 0,-1-2 0,2 2 0,-1 0 0,0-1 0,1 1 0,-1 0 0,0 0 0,0 1 0,0 1 0,-1-1 0,1 1 0,0-4 0,-1 2 0,1-2 0,-1 1 0,0 0 0,1-2 0,1 0 0,0-5 0,-1 3 0,-1-3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34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5323 69 24575,'-7'0'0,"-1"0"0,1 0 0,-4 0 0,0 0 0,-7 0 0,3 0 0,-3 0 0,2-1 0,-1 1 0,0-1 0,-3 1 0,-1-1 0,-4 0 0,-1 0 0,-3 1 0,-2 0 0,-4-1 0,-3 1 0,1-1 0,5 1 0,1 0 0,2 0 0,0 0 0,2 0 0,-3 0 0,-6 0 0,-10-2 0,0 2 0,-9-3 0,8 3 0,-4-1 0,2-1 0,12 2 0,1-2 0,4 0 0,-2-1 0,-4 2 0,-4-2 0,-2 3 0,-6-1 0,2-1 0,-2 2 0,3 0 0,0 2 0,6 0 0,-5 1 0,8 1 0,-8 0 0,6 1 0,2 0 0,5-1 0,0 0 0,0 1 0,0 0 0,2-1 0,3 2 0,0-4 0,3 2 0,-4-4 0,0 3 0,-3-3 0,2 1 0,1-1 0,2 0 0,1 0 0,-3 0 0,6 0 0,-4 0 0,6 0 0,-4-2 0,2 0 0,-3-1 0,-7-2 0,-7-1 0,-9-3 0,5 2 0,-4 0 0,7 3 0,1-2 0,3 3 0,5-1 0,2 1 0,-1-1 0,-1 2 0,-7-1 0,1-1 0,-1 1 0,2-1 0,2 1 0,-4-1 0,-1 0 0,2 1 0,8 0 0,5 3 0,6 0 0,2 0 0,0 0 0,3 0 0,-4 0 0,1 0 0,-2 0 0,1 0 0,1 0 0,-1 0 0,-1 0 0,-1 0 0,-4 0 0,-2 0 0,-2 0 0,1 0 0,-1 0 0,-3 0 0,-5-1 0,2 1 0,1-1 0,4-1 0,1 2 0,-1-1 0,2 1 0,2 1 0,0-1 0,0 2 0,1 0 0,-4 0 0,5 2 0,-6-2 0,3 1 0,-5-1 0,-6-1 0,-2 1 0,-4-1 0,8-1 0,-1 0 0,6 1 0,-4 0 0,4 1 0,-4-1 0,4-1 0,0 1 0,3-1 0,0 1 0,-14 1 0,-19-2 0,-5 1 0,-5-1 0,11 0 0,15 0 0,5 0 0,17 0 0,10 0 0,8 0 0,-4 0 0,-2 0 0,-8 0 0,-2 1 0,3 0 0,0 0 0,4 0 0,3 0 0,0 0 0,0 0 0,-4-1 0,-2 0 0,-2 1 0,-1-1 0,2 1 0,-2-1 0,1 0 0,2 0 0,-2 1 0,5-1 0,-2 1 0,6-1 0,-1 0 0,0 0 0,-1 0 0,-3 0 0,-1 0 0,2 0 0,1 0 0,6 0 0,0 0 0,3 0 0,-2 0 0,-5-1 0,-1 0 0,-6-1 0,1 0 0,0 2 0,5-1 0,1 1 0,3 0 0,2 0 0,1 0 0,3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38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531 96 24575,'-17'-4'0,"5"2"0,1 0 0,3 1 0,-3 0 0,-3-1 0,-2 1 0,-2-1 0,-1 0 0,-11 1 0,6-2 0,-12 0 0,15 2 0,-3 0 0,9 0 0,1 1 0,4-2 0,0 2 0,2-1 0,0 1 0,0 1 0,-2 0 0,-2 2 0,-3 0 0,-6 2 0,-1 1 0,-1-1 0,4 0 0,6 0 0,3 1 0,3 1 0,1 0 0,0 2 0,-1 1 0,2 2 0,1-1 0,1 0 0,0 0 0,1-2 0,0 3 0,1-2 0,-1 2 0,2 3 0,-1 2 0,0-1 0,1 0 0,-1-1 0,2 0 0,-1-1 0,2 0 0,-2 0 0,2 0 0,-1 3 0,1-2 0,0-1 0,0-4 0,-1-1 0,1-1 0,-2 2 0,3-1 0,0 1 0,2 0 0,2-1 0,2 3 0,1-3 0,-1 1 0,1-2 0,-3 1 0,2 0 0,-1-1 0,0 1 0,0-1 0,1-2 0,2 4 0,5-3 0,-2 0 0,5 0 0,-2-1 0,0 0 0,-2-2 0,-1-1 0,-3-1 0,0-1 0,-4 0 0,2-1 0,-3 0 0,1 0 0,-1 0 0,1 0 0,1 0 0,0-1 0,0 0 0,4 0 0,0-1 0,7 2 0,1-2 0,1 0 0,-1 0 0,-5-1 0,-2 1 0,-2-1 0,-4 2 0,3-2 0,-2 0 0,-1-1 0,1-1 0,-3 0 0,2 0 0,-2-1 0,1-1 0,-2 2 0,1 0 0,-2 2 0,1-1 0,0 1 0,1-3 0,0 0 0,1-3 0,2-2 0,2-2 0,0 0 0,-1 1 0,-1 0 0,-1 1 0,0-3 0,-2 4 0,1-1 0,-1 0 0,0 0 0,-1-1 0,0 1 0,0 0 0,0 1 0,1 0 0,-1 1 0,1 0 0,-2 2 0,1-3 0,-2 2 0,1-3 0,-1 2 0,1-1 0,-1-1 0,1-1 0,-2-1 0,1-1 0,-1 0 0,1 0 0,1-3 0,-2 4 0,0-2 0,-1 4 0,0 2 0,-1-1 0,0 3 0,0 2 0,0 0 0,0 1 0,-1-2 0,-1 1 0,-1-1 0,-2-1 0,-1 1 0,-3 0 0,3 0 0,-8-1 0,0-1 0,-7-1 0,4 2 0,-2 0 0,3 0 0,1 1 0,2 1 0,1 2 0,-1-1 0,-4 2 0,-5 0 0,2 0 0,-5 2 0,4 0 0,-3 0 0,6 1 0,4 0 0,1-1 0,3 0 0,1 1 0,3 0 0,4-1 0,1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1:00:22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51 24575,'-50'-11'0,"1"-1"0,-27-5 0,58 15 0,11 2 0,-6-1 0,0-1 0,-5 0 0,-1 1 0,1 0 0,2 1 0,4-2 0,6 2 0,2 0 0,1 0 0,1 0 0,-2 0 0,0 0 0,-2 0 0,1 0 0,0 1 0,0 1 0,0 0 0,-2 1 0,2-1 0,-2 2 0,3 0 0,-1 1 0,4 0 0,-3 0 0,4 2 0,-3 0 0,3 2 0,-1 0 0,1 0 0,0 1 0,0 1 0,0-2 0,1 1 0,-1-2 0,3-1 0,-2 1 0,2-3 0,-1 1 0,1-1 0,-1 0 0,1-1 0,0 1 0,1-1 0,2 0 0,0 1 0,0-3 0,0 4 0,1-1 0,2 0 0,-3-1 0,3 0 0,-3 3 0,6-1 0,0 1 0,2-1 0,0-1 0,2 0 0,-1 1 0,0-1 0,-5-1 0,-2-1 0,-4 0 0,-1-2 0,0 2 0,-1-3 0,1 2 0,0 0 0,1 0 0,0 1 0,0-1 0,-2 1 0,1-1 0,-2 1 0,2-1 0,-2 1 0,2 0 0,-1 1 0,1 0 0,-1 0 0,0-2 0,1 2 0,-1 1 0,1 0 0,0 3 0,-1-4 0,0 2 0,0-2 0,-2 0 0,2 1 0,-1-3 0,0 2 0,-1 0 0,0-1 0,1 0 0,-1 0 0,1 0 0,-1 0 0,0 1 0,0-1 0,0 0 0,0 2 0,-1-2 0,1 2 0,-3-3 0,2 3 0,-2-1 0,1 0 0,-1 1 0,0-3 0,2 2 0,-2-1 0,2 0 0,-3 0 0,0 1 0,-1-1 0,1 0 0,-1 1 0,1-2 0,-1 1 0,-2-1 0,-1 0 0,-1-1 0,-1 0 0,-1-1 0,0 1 0,0-1 0,1 0 0,0 0 0,-1 0 0,-2-1 0,0 1 0,-1-2 0,2 0 0,-1-1 0,1 1 0,1-1 0,-1 0 0,4 1 0,-1-2 0,3 1 0,-1-2 0,1 3 0,1-1 0,1 1 0,2 0 0,-1-1 0,3 0 0,0 1 0,0-2 0,-1-2 0,1 0 0,-1-1 0,1 0 0,0 0 0,1 1 0,-1 0 0,1 3 0,0-1 0,0 2 0,1 0 0,-1-1 0,4 1 0,1-3 0,1 2 0,0-1 0,-1 2 0,1-1 0,0 0 0,1 2 0,-2 0 0,-2-1 0,1 2 0,-1-1 0,3 0 0,0 0 0,3-1 0,-1 2 0,1-3 0,-1 3 0,0-1 0,0 0 0,0 0 0,0-1 0,0 1 0,0-2 0,2 0 0,3 0 0,0 2 0,0-2 0,-1 1 0,3-5 0,-3 3 0,6-3 0,-5-1 0,0 1 0,-2-3 0,-2 2 0,-1-1 0,1-2 0,-2 1 0,0-3 0,-1 1 0,-1-2 0,0 0 0,0 0 0,0 0 0,-3-2 0,-1 3 0,1-1 0,-3 3 0,1 3 0,-1 1 0,0 2 0,0 1 0,0 1 0,0-1 0,-1 0 0,-1 1 0,-1 0 0,-3 0 0,-1 0 0,-4-2 0,0 1 0,1 0 0,2 1 0,2 2 0,2-2 0,0 3 0,-1-2 0,-1 0 0,0 0 0,2 0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33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626 10 24575,'-17'0'0,"-6"-2"0,1 0 0,0 0 0,6 1 0,8 1 0,2-1 0,2 1 0,0-1 0,-2 1 0,0 0 0,-2 0 0,1 0 0,-1 0 0,0 0 0,1 0 0,-2 0 0,-1 0 0,-3 0 0,1 1 0,-1-1 0,3 2 0,0-1 0,-1 0 0,0 1 0,-1-1 0,2 1 0,1-1 0,0 1 0,1-1 0,0 0 0,1 0 0,-1 0 0,-1-1 0,-2 2 0,1-2 0,2 1 0,0-1 0,1 0 0,0 1 0,0-1 0,-1 2 0,1-2 0,0 1 0,1 0 0,0-1 0,0 2 0,-1-2 0,-2 2 0,2-2 0,-1 2 0,-1-1 0,-2 1 0,-1 0 0,2 0 0,1 0 0,2 0 0,1 0 0,1 0 0,0 0 0,-2 1 0,0 0 0,0 1 0,0 0 0,-1 1 0,3-2 0,1 2 0,0-2 0,1 2 0,-1-1 0,1 2 0,1 0 0,0 0 0,0-1 0,1 1 0,-1-1 0,2 1 0,-2 1 0,1 0 0,1 1 0,0-1 0,0 1 0,0 1 0,0 0 0,0 1 0,0 0 0,0 0 0,1-2 0,0 2 0,1-1 0,0 3 0,0-1 0,2 3 0,-1-3 0,2 2 0,-1-3 0,0 1 0,0-2 0,0 0 0,2 0 0,1-1 0,1 0 0,0-1 0,-1 1 0,2-2 0,0 2 0,0-2 0,0-1 0,-1 0 0,0-1 0,0-1 0,1 0 0,0-1 0,0 1 0,2 0 0,-1 0 0,-1 0 0,-3-2 0,0 1 0,-3-2 0,2 2 0,1-2 0,1 2 0,4-1 0,-1 2 0,1-1 0,0 2 0,3-2 0,1 1 0,-2 0 0,-2-1 0,-2-1 0,-3 0 0,-1-1 0,1 0 0,1 0 0,0 0 0,2 1 0,-2 0 0,3-1 0,1 0 0,2 0 0,-1 0 0,3 0 0,0 0 0,0 0 0,1 0 0,-3 0 0,2 0 0,0 0 0,0-1 0,-3 0 0,-3 0 0,-3-1 0,2 0 0,1-1 0,2 1 0,-1-3 0,3 1 0,-3-2 0,0 1 0,-1-2 0,0-2 0,-1 0 0,2-6 0,-1 4 0,-1-5 0,-3 5 0,-2-1 0,-1 1 0,-1 0 0,0 1 0,-1-2 0,-1 0 0,1 2 0,-2-1 0,2 3 0,-2-2 0,0 3 0,-1-3 0,-1 1 0,0 1 0,-1 0 0,1 2 0,0 1 0,1 0 0,2 1 0,0 1 0,0-2 0,1 0 0,-2-2 0,0 0 0,0-2 0,-1-1 0,1 0 0,-1 0 0,1 0 0,0 2 0,1 1 0,0 1 0,1 2 0,0 0 0,0 1 0,-1-1 0,1 0 0,-2 0 0,2 2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39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24575,'11'0'0,"7"0"0,4 0 0,4 0 0,-5 0 0,-1 0 0,-5 0 0,1 0 0,0 0 0,0 0 0,5 0 0,3 0 0,4 0 0,-3 0 0,3 0 0,2 2 0,-1 0 0,4 1 0,-1 0 0,1-2 0,-1 2 0,-1-2 0,-8 0 0,-2 0 0,-4 0 0,0-1 0,-3 1 0,1 0 0,-1 0 0,2 0 0,0-1 0,2 0 0,2 1 0,4-1 0,1 2 0,-1-2 0,0 2 0,-1-1 0,1 0 0,-1-1 0,3 1 0,4-1 0,7 2 0,8 0 0,1 1 0,7 0 0,-5-1 0,-1 0 0,-8-1 0,-1 0 0,-7 0 0,1 1 0,-9-2 0,-2 1 0,-1-1 0,1 0 0,5 0 0,-3 0 0,6-1 0,1 1 0,2-1 0,2-1 0,-4 2 0,0-1 0,3 1 0,3 0 0,3 1 0,9 0 0,4 0 0,7 0 0,-2-1 0,2 2 0,-2-1 0,1-1 0,2 3 0,-10-3 0,4 3 0,-3-2 0,6 1 0,-8-1 0,1-1 0,-9 0 0,2 0 0,-5 0 0,-2 0 0,-4-1 0,1 1 0,-1-3 0,-3 2 0,4-2 0,-2 2 0,3-1 0,-1 1 0,-1-1 0,-4 1 0,2-2 0,-1 1 0,0-1 0,3 1 0,-5 0 0,1 1 0,-3 1 0,-1 0 0,-5 0 0,0 0 0,-2 0 0,2 1 0,0-1 0,0 1 0,1-1 0,-5 0 0,-2 0 0,-5-1 0,-1 1 0,-1-1 0,0 1 0,3-1 0,2-1 0,6-1 0,1 0 0,4 1 0,-2-1 0,3 1 0,-4-2 0,3 3 0,-3-2 0,6 1 0,-3 1 0,-2-1 0,0 1 0,-1 0 0,4-1 0,-4 2 0,1 0 0,-4 0 0,8 0 0,2 0 0,2 0 0,2 0 0,0 2 0,-2-1 0,5 1 0,6 2 0,2-1 0,5 3 0,-9-4 0,-5 1 0,-9-2 0,1-1 0,0 0 0,-2 0 0,2 0 0,-3 0 0,2 0 0,-4 0 0,0 0 0,-6 0 0,2 0 0,-2 1 0,1-1 0,-1 1 0,2-1 0,1 0 0,5 0 0,8 0 0,1 1 0,5 1 0,-7 0 0,-2 0 0,-3 0 0,-2 0 0,1-2 0,-7 1 0,2-1 0,1 0 0,10 0 0,-2 0 0,7 0 0,-11 0 0,-3 0 0,-7 0 0,-4 0 0,2-1 0,2 1 0,3-1 0,2 0 0,5 0 0,6 0 0,3 1 0,-1 0 0,-3 0 0,4 0 0,11 2 0,2-1 0,-3 1 0,-8-1 0,-7-1 0,1 0 0,-5 0 0,-3 0 0,-8 0 0,-1 0 0,0 0 0,0-1 0,3 1 0,0-1 0,6 2 0,-2-1 0,3 2 0,-1-2 0,14 1 0,5-1 0,2 0 0,-3 0 0,-9 0 0,4 0 0,-5 0 0,0 0 0,-8 0 0,-6 0 0,-6 0 0,-1 0 0,2 0 0,3 0 0,3 0 0,1 0 0,-1-1 0,3 0 0,0-1 0,6-1 0,3 1 0,3 0 0,1 1 0,-4 1 0,2 0 0,-5 0 0,8 0 0,-7 0 0,0 0 0,-4-1 0,-5 1 0,1-1 0,-4 1 0,-3 0 0,1-1 0,1 1 0,11-1 0,2 1 0,16 0 0,-3 0 0,2 2 0,-2-2 0,-2 4 0,-2-3 0,0 0 0,-7 0 0,-2-1 0,0 0 0,-1 0 0,-1 0 0,-4 0 0,-3 0 0,-1 0 0,5 0 0,-3 0 0,4 2 0,0-2 0,1 1 0,0-1 0,-7 0 0,-2 0 0,-5 0 0,4 0 0,4 0 0,5 0 0,-2 0 0,3 0 0,-5 0 0,1 0 0,-3 0 0,-2 0 0,0 0 0,1 0 0,5 0 0,2 0 0,4 1 0,-3 0 0,1 1 0,2 0 0,6-1 0,-1 0 0,0-1 0,-8 2 0,0-2 0,-3 2 0,-2-2 0,-4 1 0,-4-1 0,-3 0 0,1 0 0,3 0 0,1 0 0,1 0 0,-4 0 0,-3 0 0,0 0 0,2 0 0,1-1 0,4 1 0,0-1 0,3 1 0,0 0 0,-3 0 0,0 0 0,-2 0 0,0 0 0,-2 0 0,2 0 0,-4 0 0,2 0 0,-1 0 0,2 0 0,-1 0 0,-1 0 0,-2 0 0,0 0 0,-1 0 0,1 0 0,2 0 0,1 0 0,1 0 0,0 0 0,-3 0 0,-2 0 0,7 0 0,1 0 0,3 1 0,-1-1 0,-5 1 0,0-1 0,-2 0 0,-1 0 0,-1 0 0,-1 0 0,-1 0 0,2 0 0,1 0 0,4-1 0,-1 0 0,2-1 0,-3 1 0,0 0 0,-3 1 0,-3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58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1 24575,'0'10'0,"0"0"0,0-2 0,0 1 0,0 1 0,-1 3 0,1 0 0,-1 4 0,1 0 0,0 4 0,0 2 0,0-1 0,0 3 0,0-2 0,0 4 0,-1-2 0,1 0 0,-1-2 0,2 2 0,-1-1 0,1 0 0,-1-3 0,1-1 0,-1 0 0,1-3 0,-1 0 0,0-3 0,0 0 0,0-3 0,0 1 0,0-1 0,0 0 0,0 1 0,0-2 0,0 1 0,0-1 0,0 1 0,0-2 0,0 2 0,0-1 0,0 1 0,0-1 0,0 1 0,0 1 0,0 0 0,0 1 0,0 0 0,0 2 0,0 1 0,-1 2 0,1-2 0,-2 0 0,2 0 0,-1-1 0,1 2 0,0-3 0,-1 2 0,0-3 0,-1 0 0,2-2 0,-1-1 0,0 3 0,1-1 0,-1 2 0,0-1 0,1 2 0,-1 1 0,0 0 0,0 0 0,0 0 0,1 0 0,0 3 0,0-1 0,0 3 0,-1 1 0,1 2 0,-1-3 0,1 1 0,0-5 0,0 3 0,0-2 0,0-1 0,0 2 0,0-2 0,-1 1 0,1-1 0,-3 2 0,2-2 0,-1 13 0,-1-8 0,2 9 0,-1-13 0,2 0 0,-2-4 0,0 2 0,0-2 0,0 3 0,1-1 0,-1 2 0,0-1 0,0 1 0,0 0 0,-1-3 0,2-1 0,0 0 0,0-1 0,1 1 0,-1 1 0,1 1 0,-1 15 0,1-5 0,-2 12 0,1-9 0,1 2 0,-1-3 0,1 4 0,0-2 0,0 3 0,1-1 0,-1-1 0,1-2 0,-1-2 0,0-1 0,0-3 0,0 0 0,0-2 0,0 0 0,0-4 0,0 1 0,0-1 0,0 2 0,0-3 0,1 1 0,0-1 0,1 1 0,-2 2 0,1-5 0,-1 3 0,1-2 0,-1 2 0,2 1 0,-2 0 0,2-1 0,-2 0 0,1-2 0,-1-2 0,0-2 0,0 0 0,1-1 0,-1 0 0,1 0 0,-1 2 0,0-1 0,0 0 0,0-1 0,0 0 0,0 1 0,0 0 0,0 0 0,0 0 0,0 1 0,1 2 0,0 0 0,0 4 0,0 0 0,-1 1 0,1-1 0,0-1 0,-1-2 0,1 1 0,0-1 0,-1-2 0,1 0 0,-1-2 0,1 1 0,0-1 0,0 0 0,0 1 0,-1 1 0,0-2 0,1 4 0,-1-1 0,2 5 0,-1 1 0,0 3 0,0 1 0,-1-2 0,1 1 0,-1-5 0,0 0 0,0-1 0,0-1 0,0 2 0,0-2 0,0 5 0,0 1 0,0 3 0,0-1 0,0-2 0,0-6 0,0-1 0,0-4 0,0-1 0,0-1 0,0 0 0,0 4 0,0-1 0,0 4 0,0 0 0,0 1 0,-1 0 0,1 2 0,-2 2 0,1 3 0,-1-2 0,2-3 0,-2-4 0,2-4 0,-1-3 0,1-2 0,-1 1 0,0-2 0,1 2 0,0-1 0,-1 1 0,0 0 0,0-2 0,1 1 0,-1-2 0,1 2 0,-1-1 0,0 3 0,0-1 0,0 4 0,-1 0 0,1 2 0,0-4 0,-1 0 0,2-2 0,-1-1 0,1-1 0,0 0 0,0-1 0,0 1 0,0 0 0,0 1 0,0 1 0,0 1 0,0-1 0,0 0 0,0-2 0,0 1 0,0 0 0,0 0 0,0 1 0,0 0 0,0 0 0,0 0 0,0 2 0,0 3 0,0 1 0,0 2 0,0 0 0,1 0 0,-1-1 0,1 2 0,-1-2 0,0-3 0,0-1 0,0-3 0,0 1 0,0 0 0,0 2 0,0-2 0,-1 2 0,1-3 0,-1 0 0,1-3 0,0-1 0,0-14 0,1 9 0,0-11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02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24575,'7'12'0,"-1"-2"0,1 4 0,0 0 0,0 1 0,-1 1 0,-1 0 0,-1 0 0,-1 2 0,3 3 0,-1-2 0,1 2 0,-1-2 0,1 0 0,0-2 0,-2-3 0,-1-3 0,0-2 0,0 1 0,0-1 0,0 2 0,-1-2 0,0 1 0,0-1 0,1 0 0,0 0 0,-1-3 0,-1 1 0,1-2 0,0 3 0,3 0 0,1 3 0,1-2 0,0 0 0,0-3 0,-2 0 0,0-2 0,-2 1 0,1 0 0,-1 1 0,1-2 0,0 2 0,1-2 0,-1 0 0,0-1 0,-3-1 0,1-1 0,-2 1 0,3-1 0,-1 2 0,3 0 0,2 3 0,-2-2 0,2 2 0,-5-4 0,2 0 0,0 1 0,2 1 0,0 2 0,2-1 0,-1 0 0,-1-3 0,-2 0 0,-1 0 0,-1-1 0,2 2 0,-1 0 0,4 1 0,-3-2 0,2 1 0,7-7 0,0-1 0,5-3 0,0 1 0,-1-2 0,2 0 0,-2 1 0,-2 0 0,-3 1 0,-1 0 0,-1 1 0,-1-1 0,0 0 0,0 0 0,2-1 0,-2 1 0,0 0 0,0 0 0,0-1 0,0 1 0,-1 0 0,-1 1 0,0 1 0,0-1 0,-1 0 0,5-2 0,1-1 0,2-2 0,-2-1 0,0 0 0,-1-2 0,3 1 0,-2 0 0,1-2 0,-2 1 0,0-2 0,-2 2 0,1 0 0,-1 1 0,0-2 0,0-1 0,-3 1 0,-2 0 0,-2 2 0,0 1 0,0 2 0,0 2 0,1 3 0,-1-2 0,0 2 0,0 1 0,-2 0 0,2 2 0,-2-2 0,2 1 0,-2-1 0,1 1 0,-1 2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5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476 312 24575,'-11'-10'0,"3"2"0,0 2 0,2 2 0,2 1 0,-2-1 0,-3-2 0,4 2 0,-3-3 0,5 4 0,-2-1 0,1 2 0,-1-1 0,4 1 0,-2 0 0,2-1 0,-1 0 0,0 0 0,-1 1 0,0 0 0,0 1 0,0-1 0,-2-1 0,2 1 0,-2-1 0,2 1 0,-2-2 0,1 2 0,-1-3 0,0 2 0,0-2 0,-2 2 0,2 0 0,-2 0 0,3 1 0,-1-1 0,3 1 0,-1 0 0,1 0 0,-1 0 0,0 1 0,-1-1 0,1 0 0,-1 1 0,3-1 0,0 1 0,-1 0 0,1-1 0,-1 0 0,-1 0 0,-2-2 0,0 2 0,-1-2 0,2 1 0,-2-1 0,1 0 0,-1 1 0,2-1 0,-4 0 0,0 0 0,-2-1 0,3 1 0,0 2 0,3-1 0,0 1 0,0 0 0,0-1 0,-3-1 0,-4-2 0,2 2 0,1-1 0,2 2 0,2 0 0,0 0 0,0 1 0,1-1 0,-3 0 0,-1-2 0,-1 0 0,0-2 0,0 2 0,-1 1 0,-1-1 0,1 1 0,0 0 0,2 1 0,0 0 0,2 1 0,0-2 0,0 0 0,1 1 0,-1 0 0,0 0 0,7 2 0,-5-1 0,6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7:52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570 0 24575,'-12'8'0,"1"0"0,-1 0 0,0 3 0,2-5 0,-3 3 0,3-5 0,-2 4 0,3-3 0,-1 1 0,2-1 0,0-1 0,0 1 0,-1-2 0,0 1 0,-3-2 0,1 1 0,0-1 0,0 0 0,2 0 0,-1 0 0,2-1 0,0 1 0,0-1 0,-1 1 0,1-1 0,-2 1 0,1-1 0,1 0 0,1 1 0,1-2 0,0 1 0,1-1 0,0 1 0,-1-1 0,0 2 0,-1-2 0,-1 2 0,0-2 0,1 2 0,1-2 0,0 1 0,-2 0 0,-3-1 0,-2 1 0,-1 0 0,-3-1 0,4 1 0,-1 0 0,2-1 0,3 1 0,1-1 0,2 0 0,1 0 0,2 0 0,1 0 0,-1 1 0,1-1 0,-3 3 0,0-1 0,-2 0 0,2 0 0,-2 0 0,2-1 0,0 0 0,2 0 0,0 0 0,2 1 0,0 0 0,0 0 0,1-1 0,-2 0 0,2 2 0,-2 1 0,1 0 0,-2 0 0,1-1 0,1 0 0,-1 0 0,2 0 0,3-4 0,-3 1 0,4-2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05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745 88 24575,'-9'-6'0,"-2"-1"0,0 1 0,-2 0 0,-1 1 0,-1 1 0,0-1 0,-2 2 0,6 0 0,-1 0 0,2 1 0,-1 0 0,0 0 0,-2 0 0,-2-1 0,-1 1 0,-1-1 0,4 2 0,-4-2 0,0 1 0,1 0 0,1 0 0,6 2 0,1 0 0,2 0 0,-2-1 0,1 0 0,-4 0 0,1 1 0,-2 0 0,4-1 0,1 1 0,1-1 0,-2 1 0,-3-1 0,2 1 0,-1-2 0,1 2 0,0-1 0,-5 1 0,0 0 0,-7-1 0,8 1 0,-2-2 0,8 2 0,0 0 0,0 0 0,0 0 0,-2 0 0,-4-1 0,1 0 0,0 1 0,3 0 0,3 0 0,-3 0 0,4 0 0,-1 0 0,1 0 0,-2 0 0,-1 0 0,1 1 0,0 0 0,1 0 0,-1 2 0,2-1 0,-2 1 0,2 1 0,0 0 0,1 1 0,1 0 0,0-1 0,0 0 0,1 0 0,-2 1 0,3-1 0,-1 2 0,1 0 0,-1 1 0,0 0 0,0 1 0,0 1 0,0-1 0,1 1 0,0-1 0,-1 0 0,2 0 0,-2 0 0,2-1 0,-2 0 0,2-1 0,-1 1 0,1-2 0,0 1 0,0 0 0,0-1 0,0 0 0,1 1 0,0-1 0,0 2 0,1-1 0,-2 0 0,2 0 0,-1-1 0,0-1 0,1 0 0,1 0 0,1 1 0,1 1 0,-1 0 0,0 0 0,0-1 0,2 1 0,1 1 0,0 0 0,-1-1 0,-1-1 0,1 0 0,-2 0 0,1 1 0,0 1 0,4 1 0,-1-2 0,1 0 0,-2-3 0,-2-1 0,-2 0 0,3 1 0,3 1 0,1 2 0,1 0 0,-4-2 0,-1-1 0,-3-1 0,0-1 0,1 0 0,1 2 0,3 1 0,0 2 0,2-2 0,1 2 0,-2-2 0,0 0 0,-3-1 0,-1-1 0,-1-1 0,-2 1 0,1-1 0,1 1 0,0 0 0,1 0 0,1 1 0,1-1 0,1 2 0,0-2 0,0 1 0,1-1 0,2 0 0,-1 1 0,1-1 0,-2 0 0,-3-2 0,-1 1 0,0 0 0,-1 0 0,2 1 0,-2-2 0,1 1 0,2 0 0,0 0 0,-1 0 0,-1-1 0,0 1 0,1 0 0,-1 1 0,0-1 0,1 0 0,0 0 0,2 1 0,0 1 0,0-1 0,-3 0 0,0-1 0,-1 1 0,2 0 0,0-1 0,-1 0 0,0-1 0,-2 1 0,1 0 0,0-1 0,1 0 0,1 1 0,3 0 0,-1-1 0,6 0 0,-1 0 0,4 1 0,0-1 0,0 2 0,-2 0 0,-3-1 0,-2 1 0,1-2 0,-1-1 0,-1 0 0,2-3 0,1-1 0,-1 0 0,0-1 0,-4 1 0,-2 0 0,0-2 0,-1-2 0,0-1 0,0-3 0,0-3 0,0 0 0,-1-1 0,-1-3 0,-1-4 0,0-5 0,-1 3 0,0-1 0,-1 6 0,0-1 0,-2 4 0,-1 2 0,2 3 0,-1 4 0,3 3 0,-2 3 0,2 1 0,-2-1 0,0 1 0,0-1 0,-1-1 0,-1 0 0,-1-2 0,-2 2 0,1-1 0,0 1 0,1-1 0,0-1 0,-1 1 0,0-2 0,2 0 0,-1 1 0,3 0 0,0-1 0,2-2 0,0 1 0,0-2 0,1 1 0,-1 1 0,1 4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6T20:28:15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 51 24575,'-43'0'0,"0"0"0,5 0 0,1-1 0,8-1 0,8 0 0,6 1 0,9-1 0,3 1 0,1 0 0,-1 1 0,0 0 0,0 0 0,0 0 0,1 0 0,-2 0 0,0 0 0,-2 0 0,-3 1 0,0 0 0,-1-1 0,-2 0 0,3 0 0,-2 0 0,3 1 0,0 0 0,0-1 0,0 0 0,-1 1 0,2 0 0,-3 0 0,3 0 0,0 1 0,1-2 0,0 0 0,1 0 0,1 1 0,-2 0 0,0 0 0,-3 1 0,1 0 0,0 0 0,-1 0 0,0 0 0,1 0 0,1 0 0,0 0 0,2 0 0,0-1 0,2 0 0,-1-1 0,0 1 0,1 0 0,-2-1 0,1 2 0,-3 0 0,0 0 0,0 0 0,2-1 0,0 1 0,0 0 0,1 1 0,-1-1 0,1 1 0,-1 0 0,1 1 0,0 0 0,1 0 0,1 0 0,0 1 0,-1 0 0,1 2 0,-1-1 0,1 2 0,1-1 0,1 1 0,0-1 0,0 1 0,0-1 0,0 2 0,1 0 0,0 1 0,1-1 0,-1 2 0,0-2 0,0 1 0,1-1 0,-1-2 0,0 2 0,-1-2 0,2 0 0,0-1 0,0 3 0,1-1 0,1 5 0,-2-3 0,1 0 0,-1 0 0,-1-2 0,1 0 0,-1-1 0,1-1 0,1 2 0,1 0 0,0 1 0,2 1 0,-1-2 0,1 1 0,1-1 0,1 1 0,-1-1 0,2-1 0,0 0 0,-1-2 0,0 1 0,1-1 0,1 0 0,1-2 0,0 1 0,-1-2 0,-1 1 0,1-1 0,-1 1 0,1-1 0,-2 1 0,1-1 0,-2-1 0,0 1 0,0-2 0,-1 2 0,0-2 0,0 2 0,0-1 0,-1 0 0,1 1 0,0-1 0,1 0 0,0 0 0,-1 0 0,0-1 0,-1 2 0,2-1 0,-1 0 0,0 0 0,1 0 0,-1 1 0,1 0 0,0 0 0,-1 0 0,1 0 0,2 0 0,-1 2 0,1-2 0,-1 1 0,-1-1 0,1 0 0,-1 1 0,1-2 0,0 2 0,-1-2 0,0 0 0,-2 0 0,-1-1 0,0 1 0,2-1 0,1 2 0,2-2 0,1 1 0,1-1 0,1 0 0,0 0 0,-1-1 0,-1 0 0,-3 0 0,1-1 0,-2 1 0,2 0 0,-2 0 0,-2 1 0,1-1 0,-1 0 0,3 0 0,-3 1 0,2 0 0,-2-1 0,2 1 0,-2-2 0,1 2 0,-1-2 0,1 1 0,-1-1 0,0-1 0,0 0 0,0-2 0,0-2 0,0 1 0,0-1 0,-1 0 0,-1 0 0,0 1 0,-1-2 0,0 0 0,-1 0 0,2 0 0,-1 0 0,1 0 0,-1 1 0,0-2 0,0 2 0,-1-1 0,1 2 0,-1-3 0,0 2 0,0-1 0,0-1 0,0 2 0,0-1 0,0 2 0,0-3 0,0 2 0,0-2 0,0 0 0,0-2 0,0 0 0,1-1 0,-1 0 0,1 0 0,-1 1 0,0-1 0,-1 0 0,0 1 0,-1-1 0,-1 1 0,2-1 0,-1 2 0,1 0 0,-1 3 0,1-1 0,0 1 0,0 2 0,1-1 0,-1 1 0,0 0 0,1 1 0,-1-1 0,0 0 0,0-3 0,0 2 0,-1-1 0,1 0 0,0 1 0,1 1 0,-1 0 0,0 1 0,-1-2 0,-1 3 0,1-2 0,-1 2 0,-1-1 0,1 0 0,-2 1 0,0-1 0,-1 0 0,-2-1 0,1 1 0,-1-1 0,-3 0 0,2 1 0,-2 1 0,3 0 0,2 0 0,1 1 0,2-1 0,2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D72E8-D4FB-2545-B161-2B430DDF814C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38778-CD49-DF40-95F7-997A27095E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41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38778-CD49-DF40-95F7-997A27095E0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584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38778-CD49-DF40-95F7-997A27095E0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89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383A1-77D0-EB4E-A321-7890907F2F3A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89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A764A1E-F2E3-46DF-9029-27D990011D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1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0D640E3-B4A3-43C1-BAD6-7A2FC7B22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90" y="1835945"/>
            <a:ext cx="4032492" cy="1200329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02183CF-A7F3-4033-AD78-22C9F76AA3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90" y="3309373"/>
            <a:ext cx="4032492" cy="21544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2BCD0B4-8282-4062-9E12-B72FD82CEBB1}"/>
              </a:ext>
            </a:extLst>
          </p:cNvPr>
          <p:cNvSpPr/>
          <p:nvPr userDrawn="1"/>
        </p:nvSpPr>
        <p:spPr>
          <a:xfrm>
            <a:off x="720090" y="1548194"/>
            <a:ext cx="4032492" cy="54007"/>
          </a:xfrm>
          <a:prstGeom prst="rect">
            <a:avLst/>
          </a:prstGeom>
          <a:solidFill>
            <a:srgbClr val="C4D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A02C73DF-E27A-4BEB-8B1D-1E85D8744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720090"/>
            <a:ext cx="3177391" cy="417600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8F223F3B-81E6-4E1B-8A58-4CA71E3790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0177" y="849980"/>
            <a:ext cx="6239492" cy="5500940"/>
          </a:xfrm>
          <a:prstGeom prst="rect">
            <a:avLst/>
          </a:prstGeom>
        </p:spPr>
      </p:pic>
      <p:pic>
        <p:nvPicPr>
          <p:cNvPr id="26" name="Bilde 25" descr="Et bilde som inneholder tekst&#10;&#10;Automatisk generert beskrivelse">
            <a:extLst>
              <a:ext uri="{FF2B5EF4-FFF2-40B4-BE49-F238E27FC236}">
                <a16:creationId xmlns:a16="http://schemas.microsoft.com/office/drawing/2014/main" id="{D67ED190-075E-4AA2-908B-5A3011AB9B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5256657"/>
            <a:ext cx="731521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9BA8C8D-21FB-4745-8338-42D86A48DA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1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Et bilde som inneholder sitter, datamaskin, himmel, bærbar PC&#10;&#10;Automatisk generert beskrivelse">
            <a:extLst>
              <a:ext uri="{FF2B5EF4-FFF2-40B4-BE49-F238E27FC236}">
                <a16:creationId xmlns:a16="http://schemas.microsoft.com/office/drawing/2014/main" id="{73971F04-789D-41B4-B70F-4CB233885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498"/>
            <a:ext cx="3779528" cy="565100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91163A2-7F6B-4594-9F28-C5910DB51F7C}"/>
              </a:ext>
            </a:extLst>
          </p:cNvPr>
          <p:cNvSpPr/>
          <p:nvPr userDrawn="1"/>
        </p:nvSpPr>
        <p:spPr>
          <a:xfrm>
            <a:off x="6120764" y="1739018"/>
            <a:ext cx="4950610" cy="21603"/>
          </a:xfrm>
          <a:prstGeom prst="rect">
            <a:avLst/>
          </a:prstGeom>
          <a:solidFill>
            <a:srgbClr val="C4D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999DB1C1-8388-4034-B489-0F7200531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0763" y="1986757"/>
            <a:ext cx="4950610" cy="2885689"/>
          </a:xfrm>
        </p:spPr>
        <p:txBody>
          <a:bodyPr/>
          <a:lstStyle>
            <a:lvl1pPr marL="288000" indent="-288000">
              <a:buClr>
                <a:schemeClr val="accent5"/>
              </a:buClr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accent5"/>
              </a:buClr>
              <a:defRPr>
                <a:solidFill>
                  <a:schemeClr val="bg1"/>
                </a:solidFill>
              </a:defRPr>
            </a:lvl2pPr>
            <a:lvl3pPr marL="720000" indent="-144000">
              <a:buClr>
                <a:schemeClr val="accent5"/>
              </a:buClr>
              <a:defRPr>
                <a:solidFill>
                  <a:schemeClr val="bg1"/>
                </a:solidFill>
              </a:defRPr>
            </a:lvl3pPr>
            <a:lvl4pPr marL="864000" indent="-144000">
              <a:buClr>
                <a:schemeClr val="accent5"/>
              </a:buClr>
              <a:defRPr>
                <a:solidFill>
                  <a:schemeClr val="bg1"/>
                </a:solidFill>
              </a:defRPr>
            </a:lvl4pPr>
            <a:lvl5pPr marL="1008000" indent="-144000">
              <a:buClr>
                <a:schemeClr val="accent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3A1C4760-0F1A-45FC-AD07-A624138D1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5" y="4940898"/>
            <a:ext cx="731521" cy="101803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F42F7763-0830-4DA3-914A-18E5A89D02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36" y="1751072"/>
            <a:ext cx="2093980" cy="335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C1B07-727B-4499-9BB8-4C2DD05641C2}"/>
              </a:ext>
            </a:extLst>
          </p:cNvPr>
          <p:cNvSpPr txBox="1"/>
          <p:nvPr userDrawn="1"/>
        </p:nvSpPr>
        <p:spPr>
          <a:xfrm>
            <a:off x="6120763" y="1218124"/>
            <a:ext cx="1307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2400" b="1" dirty="0">
                <a:solidFill>
                  <a:schemeClr val="accent5"/>
                </a:solidFill>
              </a:rPr>
              <a:t>Innhold</a:t>
            </a:r>
          </a:p>
        </p:txBody>
      </p:sp>
    </p:spTree>
    <p:extLst>
      <p:ext uri="{BB962C8B-B14F-4D97-AF65-F5344CB8AC3E}">
        <p14:creationId xmlns:p14="http://schemas.microsoft.com/office/powerpoint/2010/main" val="11113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C31A0-BDD4-4C0D-8680-584181F4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311ADB-F2A7-4D71-9806-5D4762434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48B6C7-6D53-4D6F-855A-425D1556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2EF9-4B21-432A-B0F7-DC8A9D651466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9F8397-2996-46B8-B710-983DBF9D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B93A11-7459-4230-9033-1BCDC63A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B84-5536-46D9-ADE0-5D99DCEEBD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46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C31A0-BDD4-4C0D-8680-584181F4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7981"/>
            <a:ext cx="5375910" cy="73866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311ADB-F2A7-4D71-9806-5D4762434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5375910" cy="37622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48B6C7-6D53-4D6F-855A-425D1556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2EF9-4B21-432A-B0F7-DC8A9D651466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9F8397-2996-46B8-B710-983DBF9D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B93A11-7459-4230-9033-1BCDC63A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B84-5536-46D9-ADE0-5D99DCEEBD8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3B19030-AB97-44D3-A625-06CC59428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6871" y="900113"/>
            <a:ext cx="4685061" cy="468058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66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6ACE7E-30F0-4E2B-8005-FE403D44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FF9D72-B8E1-4F90-BF9A-694856F6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2EF9-4B21-432A-B0F7-DC8A9D651466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8DE446-C804-43BF-A7F6-D7775A1A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D0ECD8A-0582-4A0D-8404-EB900497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B84-5536-46D9-ADE0-5D99DCEEBD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97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03C7B4B-F883-449A-ABB2-D68CA640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2EF9-4B21-432A-B0F7-DC8A9D651466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079925-62A9-447B-B63D-00BA4FDD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D298642-6E20-45CA-89FB-F0759A14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B84-5536-46D9-ADE0-5D99DCEEBD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438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9BA8C8D-21FB-4745-8338-42D86A48DA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1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objekt&#10;&#10;Automatisk generert beskrivelse">
            <a:extLst>
              <a:ext uri="{FF2B5EF4-FFF2-40B4-BE49-F238E27FC236}">
                <a16:creationId xmlns:a16="http://schemas.microsoft.com/office/drawing/2014/main" id="{82C1CB52-B4F3-40AA-AFA4-0462C8805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72" y="4111714"/>
            <a:ext cx="3584455" cy="21336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BD7D83F4-2123-45EB-B53C-54A5A6684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7323" y="2484311"/>
            <a:ext cx="4102139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85FF9CB-5A7D-417A-9B0B-CD711868CAAA}"/>
              </a:ext>
            </a:extLst>
          </p:cNvPr>
          <p:cNvSpPr/>
          <p:nvPr userDrawn="1"/>
        </p:nvSpPr>
        <p:spPr>
          <a:xfrm>
            <a:off x="0" y="6059558"/>
            <a:ext cx="12192000" cy="798442"/>
          </a:xfrm>
          <a:prstGeom prst="rect">
            <a:avLst/>
          </a:prstGeom>
          <a:solidFill>
            <a:srgbClr val="1D1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5334FD5-8CD1-4425-953D-EBA71CA3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7981"/>
            <a:ext cx="10931842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0D10DC-ADF9-4476-A2B5-571A7254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0" y="1818481"/>
            <a:ext cx="10931842" cy="37622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02A85B-9161-4DE3-8E39-4F6E1B830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26465" y="6366446"/>
            <a:ext cx="153352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63032EF9-4B21-432A-B0F7-DC8A9D651466}" type="datetimeFigureOut">
              <a:rPr lang="nb-NO" smtClean="0"/>
              <a:pPr/>
              <a:t>17.01.2024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286A3A-5313-406F-B508-05D02F7B4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66446"/>
            <a:ext cx="4114800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8D07F0-99A3-4CF1-BA1C-1DE59E7EF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3072" y="6366446"/>
            <a:ext cx="103886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FFC1B84-5536-46D9-ADE0-5D99DCEEBD8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68A8676C-4A78-4EAD-8EE9-5629CF13DA7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090" y="6311179"/>
            <a:ext cx="2246087" cy="2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6" r:id="rId4"/>
    <p:sldLayoutId id="2147483654" r:id="rId5"/>
    <p:sldLayoutId id="2147483655" r:id="rId6"/>
    <p:sldLayoutId id="2147483658" r:id="rId7"/>
  </p:sldLayoutIdLst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Clr>
          <a:srgbClr val="0055B7"/>
        </a:buClr>
        <a:buFont typeface="Arial" panose="020B060402020202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1044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530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74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818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customXml" Target="../ink/ink5.xm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hyperlink" Target="https://www.nof.no/~/images/pdf/1677%20NOF%20l&#248;nntabell%202021%20TRYKK%20korr02.pdf" TargetMode="Externa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5.png"/><Relationship Id="rId24" Type="http://schemas.openxmlformats.org/officeDocument/2006/relationships/customXml" Target="../ink/ink11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29.png"/><Relationship Id="rId4" Type="http://schemas.openxmlformats.org/officeDocument/2006/relationships/customXml" Target="../ink/ink1.xml"/><Relationship Id="rId9" Type="http://schemas.openxmlformats.org/officeDocument/2006/relationships/image" Target="../media/image2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dokument/SF/forskrift/2005-12-16-1567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dokument/NL/lov/2005-06-17-62#KAPITTEL_11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lovdata.no/lov/2005-06-17-62/&#167;10-9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virke.no/arbeidsgiverstotte/arbeidstid-overtid/alminnelig-arbeidstid/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regelverk.forsvaret.no/view/doccard/document:17320459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tv.nrk.no/serie/harald-eia-presenterer-saann-er-norge/sesong/1/episode/4/avspiller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3F597C0-A4F6-4312-8C4F-DD4EF6016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b="0" dirty="0"/>
              <a:t>L-4 </a:t>
            </a:r>
          </a:p>
          <a:p>
            <a:r>
              <a:rPr lang="nb-NO" b="0" dirty="0"/>
              <a:t>Statens og Forsvarets lønnssystemer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354F32-E9CC-47CA-8E07-A9383F77A7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16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050F27-F91F-AF4B-8975-CC6C223C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/>
              <a:t>Pkt. 2.5.3 – Særlig grunnlag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808CA3-57D7-7D40-B9C0-4DBD931F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4213185" cy="3762218"/>
          </a:xfrm>
        </p:spPr>
        <p:txBody>
          <a:bodyPr/>
          <a:lstStyle/>
          <a:p>
            <a:r>
              <a:rPr lang="nb-NO" dirty="0"/>
              <a:t>Kvartalsvis gjennomføring i DIF, oftere ved behov</a:t>
            </a:r>
          </a:p>
          <a:p>
            <a:pPr marL="1386000" lvl="2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DC1141CB-4227-1F4E-A46F-AB177B8AA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20" y="2137622"/>
            <a:ext cx="6426395" cy="34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16C02-1867-CB4F-A84F-75196D8E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/>
              <a:t>2.5.4 Virkemidler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865B04-3C98-EA48-B1F1-407BAD042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7995" indent="-467995"/>
            <a:r>
              <a:rPr lang="nb-NO" dirty="0"/>
              <a:t>Med hjemmel i pkt. 2.5.1, 2.5.2 og 2.5.3 kan følgende virkemidler brukes: </a:t>
            </a:r>
            <a:endParaRPr lang="nb-NO"/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a) Arbeidstaker i stilling plassert i lønnsramme, kan få endret plassering innenfor lønnsrammens alternativer. 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b) Arbeidstaker i stilling med lønnsspenn, kan få endret plassering innenfor stillingskodens 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c) Stillinger kan omgjøres til annen stillingskode.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d) Avtale minstelønn for arbeidstakere med særlige arbeidsoppgaver, tjenestested og lignende. 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e) Opprette og endre særavtaler. 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f)  Tilstå̊ tilleggs ansiennitet.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g) Tilstå̊ fast eller tidsavgrenset kronetillegg. 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Virkemidlene i bokstav a - g kan også benyttes for grupper av arbeidstakere. </a:t>
            </a:r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21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30C478-DC01-2E4D-B46D-87BFADAD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§2 - Definisjoner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6A718E-9E80-7945-AC6B-0EB9E49C4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/>
            <a:r>
              <a:rPr lang="nb-NO" dirty="0"/>
              <a:t>Tjenesteansiennitet er: </a:t>
            </a:r>
          </a:p>
          <a:p>
            <a:pPr marL="1043940" lvl="1" indent="-143510"/>
            <a:r>
              <a:rPr lang="nb-NO" dirty="0"/>
              <a:t>Tjenestetid som opparbeides i stilling(er).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Eventuell tidligere annen tjeneste som godskrives etter reglene i § 5.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Tilleggsansiennitet som gis etter reglene i nr. 6.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Permisjoner etter § 6, jf. § 4 nr. 3. 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Tilleggsansiennitet er: </a:t>
            </a:r>
          </a:p>
          <a:p>
            <a:pPr marL="1043940" lvl="1" indent="-143510"/>
            <a:r>
              <a:rPr lang="nb-NO" dirty="0"/>
              <a:t>Ansiennitet som arbeidstakeren kan gis ved ansettelse utover det 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Vedkommende etter gjeldende godskrivingsregel har krav på. 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Bedret ansiennitet som arbeidstakeren gis ved lokale forhandlinger. </a:t>
            </a:r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Fiktiv Ansiennitet</a:t>
            </a:r>
          </a:p>
          <a:p>
            <a:pPr marL="324430" indent="0">
              <a:buNone/>
            </a:pP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420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35334-E01E-6B4E-8C96-3E810E12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3 - § 5 Godskrivingsregler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3CD1D9-C301-994A-91ED-10D924C0B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Ved ansettelse godskrives tidligere tjeneste i tjenesteansienniteten etter de regler som er fastsatt i paragrafen her. </a:t>
            </a:r>
          </a:p>
          <a:p>
            <a:endParaRPr lang="nb-NO" b="1" dirty="0"/>
          </a:p>
          <a:p>
            <a:r>
              <a:rPr lang="nb-NO" b="1" dirty="0"/>
              <a:t>A. Generelle regler: </a:t>
            </a:r>
            <a:endParaRPr lang="nb-NO" dirty="0"/>
          </a:p>
          <a:p>
            <a:pPr lvl="1"/>
            <a:r>
              <a:rPr lang="nb-NO" dirty="0"/>
              <a:t>All militærtjeneste, polititjeneste, sivilforsvarstjeneste og siviltjeneste godskrives fullt ut. </a:t>
            </a:r>
          </a:p>
          <a:p>
            <a:pPr lvl="1"/>
            <a:r>
              <a:rPr lang="nb-NO" dirty="0"/>
              <a:t>Omsorgsarbeid godskrives med inntil 3 </a:t>
            </a:r>
            <a:r>
              <a:rPr lang="nb-NO" dirty="0" err="1"/>
              <a:t>år</a:t>
            </a:r>
            <a:r>
              <a:rPr lang="nb-NO" dirty="0"/>
              <a:t>. </a:t>
            </a:r>
          </a:p>
          <a:p>
            <a:pPr lvl="1"/>
            <a:r>
              <a:rPr lang="nb-NO" dirty="0"/>
              <a:t>All yrkespraksis av mer enn 3 </a:t>
            </a:r>
            <a:r>
              <a:rPr lang="nb-NO" dirty="0" err="1"/>
              <a:t>måneders</a:t>
            </a:r>
            <a:r>
              <a:rPr lang="nb-NO" dirty="0"/>
              <a:t> sammenhengende varighet godskrives fullt ut. Tidligere relevant yrkespraksis skal likevel medregnes, </a:t>
            </a:r>
            <a:r>
              <a:rPr lang="nb-NO" dirty="0" err="1"/>
              <a:t>når</a:t>
            </a:r>
            <a:r>
              <a:rPr lang="nb-NO" dirty="0"/>
              <a:t> yrkespraksisen er opparbeidet i et yrke hvor kortere arbeidsoppdrag er vanlig.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6676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ACED95-19DF-3443-B4AC-DE36C7F7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dirty="0"/>
              <a:t>HVORDAN BEREGNE LØNNSTJENESTEANSIENNITET?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367838-B82D-2945-9F16-7B559B3F144E}"/>
              </a:ext>
            </a:extLst>
          </p:cNvPr>
          <p:cNvSpPr/>
          <p:nvPr/>
        </p:nvSpPr>
        <p:spPr>
          <a:xfrm>
            <a:off x="1050668" y="4302889"/>
            <a:ext cx="10211499" cy="9259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GRUNNANSIENNITET</a:t>
            </a:r>
          </a:p>
        </p:txBody>
      </p:sp>
      <p:cxnSp>
        <p:nvCxnSpPr>
          <p:cNvPr id="6" name="Rett pil 5">
            <a:extLst>
              <a:ext uri="{FF2B5EF4-FFF2-40B4-BE49-F238E27FC236}">
                <a16:creationId xmlns:a16="http://schemas.microsoft.com/office/drawing/2014/main" id="{2109A68A-36D3-2542-B182-686072C8CF1D}"/>
              </a:ext>
            </a:extLst>
          </p:cNvPr>
          <p:cNvCxnSpPr/>
          <p:nvPr/>
        </p:nvCxnSpPr>
        <p:spPr>
          <a:xfrm>
            <a:off x="1050668" y="5428527"/>
            <a:ext cx="1021149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D65FCDA2-41C8-7547-9ABA-5BEC2CE3299D}"/>
              </a:ext>
            </a:extLst>
          </p:cNvPr>
          <p:cNvSpPr/>
          <p:nvPr/>
        </p:nvSpPr>
        <p:spPr>
          <a:xfrm>
            <a:off x="1075430" y="2108625"/>
            <a:ext cx="3234564" cy="925974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TILLEGGSANSIENNITET</a:t>
            </a:r>
          </a:p>
        </p:txBody>
      </p:sp>
      <p:sp>
        <p:nvSpPr>
          <p:cNvPr id="9" name="Kors 8">
            <a:extLst>
              <a:ext uri="{FF2B5EF4-FFF2-40B4-BE49-F238E27FC236}">
                <a16:creationId xmlns:a16="http://schemas.microsoft.com/office/drawing/2014/main" id="{470D7A20-D69A-6B41-9ABF-6F48B6E5B341}"/>
              </a:ext>
            </a:extLst>
          </p:cNvPr>
          <p:cNvSpPr/>
          <p:nvPr/>
        </p:nvSpPr>
        <p:spPr>
          <a:xfrm>
            <a:off x="2043114" y="3282010"/>
            <a:ext cx="614362" cy="589138"/>
          </a:xfrm>
          <a:prstGeom prst="plus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85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ACED95-19DF-3443-B4AC-DE36C7F7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EKSEMPEL 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367838-B82D-2945-9F16-7B559B3F144E}"/>
              </a:ext>
            </a:extLst>
          </p:cNvPr>
          <p:cNvSpPr/>
          <p:nvPr/>
        </p:nvSpPr>
        <p:spPr>
          <a:xfrm>
            <a:off x="1050669" y="4302889"/>
            <a:ext cx="3259326" cy="9259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GRUNNANSIENNITET </a:t>
            </a:r>
          </a:p>
          <a:p>
            <a:pPr algn="ctr"/>
            <a:r>
              <a:rPr lang="nb-NO" dirty="0"/>
              <a:t>1+2+3 = 6 ÅR</a:t>
            </a:r>
          </a:p>
        </p:txBody>
      </p:sp>
      <p:cxnSp>
        <p:nvCxnSpPr>
          <p:cNvPr id="6" name="Rett pil 5">
            <a:extLst>
              <a:ext uri="{FF2B5EF4-FFF2-40B4-BE49-F238E27FC236}">
                <a16:creationId xmlns:a16="http://schemas.microsoft.com/office/drawing/2014/main" id="{2109A68A-36D3-2542-B182-686072C8CF1D}"/>
              </a:ext>
            </a:extLst>
          </p:cNvPr>
          <p:cNvCxnSpPr/>
          <p:nvPr/>
        </p:nvCxnSpPr>
        <p:spPr>
          <a:xfrm>
            <a:off x="1050668" y="5428527"/>
            <a:ext cx="1021149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D65FCDA2-41C8-7547-9ABA-5BEC2CE3299D}"/>
              </a:ext>
            </a:extLst>
          </p:cNvPr>
          <p:cNvSpPr/>
          <p:nvPr/>
        </p:nvSpPr>
        <p:spPr>
          <a:xfrm>
            <a:off x="1075430" y="2108625"/>
            <a:ext cx="3234564" cy="925974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TILLEGGSANSIENNITET</a:t>
            </a:r>
          </a:p>
          <a:p>
            <a:pPr algn="ctr"/>
            <a:r>
              <a:rPr lang="nb-NO" dirty="0"/>
              <a:t>6 ÅR</a:t>
            </a:r>
          </a:p>
        </p:txBody>
      </p:sp>
      <p:sp>
        <p:nvSpPr>
          <p:cNvPr id="9" name="Kors 8">
            <a:extLst>
              <a:ext uri="{FF2B5EF4-FFF2-40B4-BE49-F238E27FC236}">
                <a16:creationId xmlns:a16="http://schemas.microsoft.com/office/drawing/2014/main" id="{470D7A20-D69A-6B41-9ABF-6F48B6E5B341}"/>
              </a:ext>
            </a:extLst>
          </p:cNvPr>
          <p:cNvSpPr/>
          <p:nvPr/>
        </p:nvSpPr>
        <p:spPr>
          <a:xfrm>
            <a:off x="2043114" y="3282010"/>
            <a:ext cx="614362" cy="589138"/>
          </a:xfrm>
          <a:prstGeom prst="plus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B4BD616-1EE7-0E4E-980E-968A73665214}"/>
              </a:ext>
            </a:extLst>
          </p:cNvPr>
          <p:cNvSpPr txBox="1"/>
          <p:nvPr/>
        </p:nvSpPr>
        <p:spPr>
          <a:xfrm>
            <a:off x="5657850" y="1185295"/>
            <a:ext cx="6534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1 ÅR BEFALSSKOLE</a:t>
            </a:r>
          </a:p>
          <a:p>
            <a:r>
              <a:rPr lang="nb-NO" sz="2400" dirty="0"/>
              <a:t>2 ÅR TJENESTE SOM BEFAL</a:t>
            </a:r>
          </a:p>
          <a:p>
            <a:r>
              <a:rPr lang="nb-NO" sz="2400" dirty="0"/>
              <a:t>3 ÅR KRIGSSKOLE (ANSATT)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C6E6219-24CD-784A-BC3D-86002FA4A3E4}"/>
              </a:ext>
            </a:extLst>
          </p:cNvPr>
          <p:cNvSpPr/>
          <p:nvPr/>
        </p:nvSpPr>
        <p:spPr>
          <a:xfrm>
            <a:off x="6096000" y="3497586"/>
            <a:ext cx="3790950" cy="925974"/>
          </a:xfrm>
          <a:prstGeom prst="rect">
            <a:avLst/>
          </a:prstGeom>
          <a:solidFill>
            <a:srgbClr val="009CDE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b="1" dirty="0"/>
              <a:t>LØNNSTJENESTEANSIENNITET</a:t>
            </a:r>
          </a:p>
          <a:p>
            <a:pPr algn="ctr"/>
            <a:r>
              <a:rPr lang="nb-NO" b="1" dirty="0"/>
              <a:t>12 ÅR</a:t>
            </a:r>
          </a:p>
        </p:txBody>
      </p:sp>
    </p:spTree>
    <p:extLst>
      <p:ext uri="{BB962C8B-B14F-4D97-AF65-F5344CB8AC3E}">
        <p14:creationId xmlns:p14="http://schemas.microsoft.com/office/powerpoint/2010/main" val="192267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ACED95-19DF-3443-B4AC-DE36C7F7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EKSEMPEL II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367838-B82D-2945-9F16-7B559B3F144E}"/>
              </a:ext>
            </a:extLst>
          </p:cNvPr>
          <p:cNvSpPr/>
          <p:nvPr/>
        </p:nvSpPr>
        <p:spPr>
          <a:xfrm>
            <a:off x="1050669" y="4302889"/>
            <a:ext cx="3259326" cy="9259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GRUNNANSIENNITET </a:t>
            </a:r>
          </a:p>
          <a:p>
            <a:pPr algn="ctr"/>
            <a:r>
              <a:rPr lang="nb-NO" dirty="0"/>
              <a:t>1+2+3 = 6 ÅR</a:t>
            </a:r>
          </a:p>
        </p:txBody>
      </p:sp>
      <p:cxnSp>
        <p:nvCxnSpPr>
          <p:cNvPr id="6" name="Rett pil 5">
            <a:extLst>
              <a:ext uri="{FF2B5EF4-FFF2-40B4-BE49-F238E27FC236}">
                <a16:creationId xmlns:a16="http://schemas.microsoft.com/office/drawing/2014/main" id="{2109A68A-36D3-2542-B182-686072C8CF1D}"/>
              </a:ext>
            </a:extLst>
          </p:cNvPr>
          <p:cNvCxnSpPr/>
          <p:nvPr/>
        </p:nvCxnSpPr>
        <p:spPr>
          <a:xfrm>
            <a:off x="1050668" y="5428527"/>
            <a:ext cx="1021149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D65FCDA2-41C8-7547-9ABA-5BEC2CE3299D}"/>
              </a:ext>
            </a:extLst>
          </p:cNvPr>
          <p:cNvSpPr/>
          <p:nvPr/>
        </p:nvSpPr>
        <p:spPr>
          <a:xfrm>
            <a:off x="1075430" y="2108625"/>
            <a:ext cx="3234564" cy="925974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TILLEGGSANSIENNITET</a:t>
            </a:r>
          </a:p>
          <a:p>
            <a:pPr algn="ctr"/>
            <a:r>
              <a:rPr lang="nb-NO" dirty="0"/>
              <a:t>6 ÅR?</a:t>
            </a:r>
          </a:p>
        </p:txBody>
      </p:sp>
      <p:sp>
        <p:nvSpPr>
          <p:cNvPr id="9" name="Kors 8">
            <a:extLst>
              <a:ext uri="{FF2B5EF4-FFF2-40B4-BE49-F238E27FC236}">
                <a16:creationId xmlns:a16="http://schemas.microsoft.com/office/drawing/2014/main" id="{470D7A20-D69A-6B41-9ABF-6F48B6E5B341}"/>
              </a:ext>
            </a:extLst>
          </p:cNvPr>
          <p:cNvSpPr/>
          <p:nvPr/>
        </p:nvSpPr>
        <p:spPr>
          <a:xfrm>
            <a:off x="2043114" y="3282010"/>
            <a:ext cx="614362" cy="589138"/>
          </a:xfrm>
          <a:prstGeom prst="plus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B4BD616-1EE7-0E4E-980E-968A73665214}"/>
              </a:ext>
            </a:extLst>
          </p:cNvPr>
          <p:cNvSpPr txBox="1"/>
          <p:nvPr/>
        </p:nvSpPr>
        <p:spPr>
          <a:xfrm>
            <a:off x="5657850" y="1185295"/>
            <a:ext cx="6534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1 ÅR BEFALSSKOLE</a:t>
            </a:r>
          </a:p>
          <a:p>
            <a:r>
              <a:rPr lang="nb-NO" sz="2400" dirty="0"/>
              <a:t>2 ÅR TJENESTE SOM BEFAL</a:t>
            </a:r>
          </a:p>
          <a:p>
            <a:r>
              <a:rPr lang="nb-NO" sz="2400" dirty="0"/>
              <a:t>3 ÅR KRIGSSKOLE (VPL)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C6E6219-24CD-784A-BC3D-86002FA4A3E4}"/>
              </a:ext>
            </a:extLst>
          </p:cNvPr>
          <p:cNvSpPr/>
          <p:nvPr/>
        </p:nvSpPr>
        <p:spPr>
          <a:xfrm>
            <a:off x="6096000" y="3497586"/>
            <a:ext cx="3790950" cy="925974"/>
          </a:xfrm>
          <a:prstGeom prst="rect">
            <a:avLst/>
          </a:prstGeom>
          <a:solidFill>
            <a:srgbClr val="009CDE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b="1" dirty="0"/>
              <a:t>LØNNSTJENESTEANSIENNITET</a:t>
            </a:r>
          </a:p>
          <a:p>
            <a:pPr algn="ctr"/>
            <a:r>
              <a:rPr lang="nb-NO" b="1" dirty="0"/>
              <a:t>12 ÅR?</a:t>
            </a:r>
          </a:p>
        </p:txBody>
      </p:sp>
    </p:spTree>
    <p:extLst>
      <p:ext uri="{BB962C8B-B14F-4D97-AF65-F5344CB8AC3E}">
        <p14:creationId xmlns:p14="http://schemas.microsoft.com/office/powerpoint/2010/main" val="2986139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ACED95-19DF-3443-B4AC-DE36C7F7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EKSEMPEL III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367838-B82D-2945-9F16-7B559B3F144E}"/>
              </a:ext>
            </a:extLst>
          </p:cNvPr>
          <p:cNvSpPr/>
          <p:nvPr/>
        </p:nvSpPr>
        <p:spPr>
          <a:xfrm>
            <a:off x="1050669" y="4302889"/>
            <a:ext cx="3259326" cy="9259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GRUNNANSIENNITET </a:t>
            </a:r>
          </a:p>
          <a:p>
            <a:pPr algn="ctr"/>
            <a:r>
              <a:rPr lang="nb-NO" dirty="0"/>
              <a:t>2+3 = 5 ÅR</a:t>
            </a:r>
          </a:p>
        </p:txBody>
      </p:sp>
      <p:cxnSp>
        <p:nvCxnSpPr>
          <p:cNvPr id="6" name="Rett pil 5">
            <a:extLst>
              <a:ext uri="{FF2B5EF4-FFF2-40B4-BE49-F238E27FC236}">
                <a16:creationId xmlns:a16="http://schemas.microsoft.com/office/drawing/2014/main" id="{2109A68A-36D3-2542-B182-686072C8CF1D}"/>
              </a:ext>
            </a:extLst>
          </p:cNvPr>
          <p:cNvCxnSpPr/>
          <p:nvPr/>
        </p:nvCxnSpPr>
        <p:spPr>
          <a:xfrm>
            <a:off x="1050668" y="5428527"/>
            <a:ext cx="1021149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D65FCDA2-41C8-7547-9ABA-5BEC2CE3299D}"/>
              </a:ext>
            </a:extLst>
          </p:cNvPr>
          <p:cNvSpPr/>
          <p:nvPr/>
        </p:nvSpPr>
        <p:spPr>
          <a:xfrm>
            <a:off x="1075430" y="2108625"/>
            <a:ext cx="3234564" cy="925974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TILLEGGSANSIENNITET</a:t>
            </a:r>
          </a:p>
          <a:p>
            <a:pPr algn="ctr"/>
            <a:r>
              <a:rPr lang="nb-NO" dirty="0"/>
              <a:t>0/4/6 ÅR?</a:t>
            </a:r>
          </a:p>
        </p:txBody>
      </p:sp>
      <p:sp>
        <p:nvSpPr>
          <p:cNvPr id="9" name="Kors 8">
            <a:extLst>
              <a:ext uri="{FF2B5EF4-FFF2-40B4-BE49-F238E27FC236}">
                <a16:creationId xmlns:a16="http://schemas.microsoft.com/office/drawing/2014/main" id="{470D7A20-D69A-6B41-9ABF-6F48B6E5B341}"/>
              </a:ext>
            </a:extLst>
          </p:cNvPr>
          <p:cNvSpPr/>
          <p:nvPr/>
        </p:nvSpPr>
        <p:spPr>
          <a:xfrm>
            <a:off x="2043114" y="3282010"/>
            <a:ext cx="614362" cy="589138"/>
          </a:xfrm>
          <a:prstGeom prst="plus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B4BD616-1EE7-0E4E-980E-968A73665214}"/>
              </a:ext>
            </a:extLst>
          </p:cNvPr>
          <p:cNvSpPr txBox="1"/>
          <p:nvPr/>
        </p:nvSpPr>
        <p:spPr>
          <a:xfrm>
            <a:off x="5657850" y="1185295"/>
            <a:ext cx="6534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2 ÅR PÅ MCDONALDS</a:t>
            </a:r>
          </a:p>
          <a:p>
            <a:r>
              <a:rPr lang="nb-NO" sz="2400" dirty="0"/>
              <a:t>3 ÅR KRIGSSKOLE (VPL)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C6E6219-24CD-784A-BC3D-86002FA4A3E4}"/>
              </a:ext>
            </a:extLst>
          </p:cNvPr>
          <p:cNvSpPr/>
          <p:nvPr/>
        </p:nvSpPr>
        <p:spPr>
          <a:xfrm>
            <a:off x="6096000" y="3497586"/>
            <a:ext cx="3790950" cy="925974"/>
          </a:xfrm>
          <a:prstGeom prst="rect">
            <a:avLst/>
          </a:prstGeom>
          <a:solidFill>
            <a:srgbClr val="009CDE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b="1" dirty="0"/>
              <a:t>LØNNSTJENESTEANSIENNITET</a:t>
            </a:r>
          </a:p>
          <a:p>
            <a:pPr algn="ctr"/>
            <a:r>
              <a:rPr lang="nb-NO" b="1" dirty="0"/>
              <a:t>5/9/11 ÅR?</a:t>
            </a:r>
          </a:p>
        </p:txBody>
      </p:sp>
    </p:spTree>
    <p:extLst>
      <p:ext uri="{BB962C8B-B14F-4D97-AF65-F5344CB8AC3E}">
        <p14:creationId xmlns:p14="http://schemas.microsoft.com/office/powerpoint/2010/main" val="411767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99219B-1681-5A4E-BC8F-583D4456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– § 6 Permisjoner som ikke avbryter tjenesteansienniteten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F20F4C-5C3E-2C49-BFA3-C9597B84E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/>
            <a:r>
              <a:rPr lang="nb-NO" dirty="0"/>
              <a:t>Følgende permisjoner avbryter ikke tjenesteansienniteten: </a:t>
            </a:r>
          </a:p>
          <a:p>
            <a:pPr marL="467995" indent="-467995"/>
            <a:r>
              <a:rPr lang="nb-NO" dirty="0"/>
              <a:t>Permisjon med hel eller delvis lønn. 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Permisjon ved oppdrag i tjenestemannsorganisasjon og for å utføre offentlig verv. 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Permisjon uten lønn ved militærtjeneste, sivilforsvarstjeneste og polititjeneste, og ved arbeid i internasjonale operasjoner, hjelpeorganisasjoner og lignende. 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Permisjon uten lønn for omsorgsarbeid. 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Permisjon uten lønn for å utdanne seg videre for statstjenesten med inntil 3 </a:t>
            </a:r>
            <a:r>
              <a:rPr lang="nb-NO" dirty="0" err="1"/>
              <a:t>år</a:t>
            </a:r>
            <a:r>
              <a:rPr lang="nb-NO" dirty="0"/>
              <a:t>. En arbeidstaker som på grunn av omsorgsarbeid har </a:t>
            </a:r>
            <a:r>
              <a:rPr lang="nb-NO" dirty="0" err="1"/>
              <a:t>fått</a:t>
            </a:r>
            <a:r>
              <a:rPr lang="nb-NO" dirty="0"/>
              <a:t> sin utdannelse forsinket eller utsatt, kan få medregnet ytterligere inntil 1 </a:t>
            </a:r>
            <a:r>
              <a:rPr lang="nb-NO" dirty="0" err="1"/>
              <a:t>år</a:t>
            </a:r>
            <a:r>
              <a:rPr lang="nb-NO" dirty="0"/>
              <a:t>. 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KMD kan bestemme at også annet fravær regnes med i tjenesteansienniteten. </a:t>
            </a:r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58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040F3-AC54-AE4B-B802-972A699A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3 - § 11 Lønn under sykdom/skade, fødsel, adopsjon, omsorg for sykt barn, pleie av </a:t>
            </a:r>
            <a:r>
              <a:rPr lang="nb-NO" dirty="0" err="1"/>
              <a:t>nærstående</a:t>
            </a:r>
            <a:r>
              <a:rPr lang="nb-NO" dirty="0"/>
              <a:t>, velferdspermisjon og yrkesskade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345D59-5BCA-9348-B780-55961BFB6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2171699"/>
            <a:ext cx="10931842" cy="3408999"/>
          </a:xfrm>
        </p:spPr>
        <p:txBody>
          <a:bodyPr/>
          <a:lstStyle/>
          <a:p>
            <a:pPr marL="467995" indent="-467995"/>
            <a:r>
              <a:rPr lang="nb-NO" dirty="0"/>
              <a:t>1. Med lønn etter §18 nr.1, 2 og 3, §19, §20, §22 og §24 nr.3 menes lønn etter §2 nr. 1, samt lønnsmessige tillegg etter oppsatt tjenesteplan, dvs. den tjenesteplan vedkommende ville ha vært på dersom man var i tjeneste. Deltidsansatte utbetales forholdsmessig lønn. </a:t>
            </a:r>
            <a:endParaRPr lang="nb-NO"/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363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E6246-C5E5-4F06-B590-E301856DC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7655" indent="-287655"/>
            <a:r>
              <a:rPr lang="nb-NO" dirty="0"/>
              <a:t>Får du korrekt lønn?</a:t>
            </a:r>
            <a:endParaRPr lang="nb-NO"/>
          </a:p>
          <a:p>
            <a:pPr marL="287655" indent="-287655"/>
            <a:r>
              <a:rPr lang="nb-NO" dirty="0"/>
              <a:t>Forsvarets lønnssystem</a:t>
            </a:r>
            <a:endParaRPr lang="nb-NO" dirty="0">
              <a:cs typeface="Arial" panose="020B0604020202020204"/>
            </a:endParaRPr>
          </a:p>
          <a:p>
            <a:pPr marL="287655" indent="-287655"/>
            <a:r>
              <a:rPr lang="nb-NO" dirty="0"/>
              <a:t>Lønnspolicy</a:t>
            </a:r>
            <a:endParaRPr lang="nb-NO" dirty="0">
              <a:cs typeface="Arial"/>
            </a:endParaRPr>
          </a:p>
          <a:p>
            <a:pPr marL="287655" indent="-287655"/>
            <a:r>
              <a:rPr lang="nb-NO" dirty="0"/>
              <a:t>Lokale lønnsforhandlinger</a:t>
            </a:r>
            <a:endParaRPr lang="nb-NO" dirty="0">
              <a:cs typeface="Arial"/>
            </a:endParaRPr>
          </a:p>
          <a:p>
            <a:pPr marL="287655" indent="-287655"/>
            <a:r>
              <a:rPr lang="nb-NO" dirty="0"/>
              <a:t>Gjennomgang HTA</a:t>
            </a:r>
            <a:endParaRPr lang="nb-NO" dirty="0">
              <a:cs typeface="Arial" panose="020B0604020202020204"/>
            </a:endParaRPr>
          </a:p>
          <a:p>
            <a:pPr marL="287655" indent="-287655"/>
            <a:r>
              <a:rPr lang="nb-NO" dirty="0"/>
              <a:t>OA-Saken</a:t>
            </a:r>
            <a:endParaRPr lang="nb-NO" dirty="0">
              <a:cs typeface="Arial" panose="020B0604020202020204"/>
            </a:endParaRPr>
          </a:p>
          <a:p>
            <a:pPr marL="287655" indent="-28765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615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E4395D-D0B1-AA49-91F8-7A467F364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3 - § 12 Stedfortredertjeneste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3C18D1-38AC-4742-B8F7-D858CE372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67995" indent="-467995">
              <a:buFont typeface="+mj-lt"/>
              <a:buAutoNum type="arabicPeriod"/>
            </a:pPr>
            <a:r>
              <a:rPr lang="nb-NO" dirty="0"/>
              <a:t>Har en arbeidstaker tjenestefri for </a:t>
            </a:r>
            <a:r>
              <a:rPr lang="nb-NO" b="1" dirty="0"/>
              <a:t>et begrenset tidsrom</a:t>
            </a:r>
            <a:r>
              <a:rPr lang="nb-NO" dirty="0"/>
              <a:t>, plikter en annen arbeidstaker i samme virksomhet å overta </a:t>
            </a:r>
            <a:r>
              <a:rPr lang="nb-NO" b="1" dirty="0" err="1"/>
              <a:t>vedkommendes</a:t>
            </a:r>
            <a:r>
              <a:rPr lang="nb-NO" b="1" dirty="0"/>
              <a:t> tjenesteplikter</a:t>
            </a:r>
            <a:r>
              <a:rPr lang="nb-NO" dirty="0"/>
              <a:t>. </a:t>
            </a:r>
          </a:p>
          <a:p>
            <a:pPr marL="467995" indent="-467995">
              <a:buFont typeface="+mj-lt"/>
              <a:buAutoNum type="arabicPeriod"/>
            </a:pPr>
            <a:endParaRPr lang="nb-NO" dirty="0">
              <a:cs typeface="Arial" panose="020B0604020202020204"/>
            </a:endParaRPr>
          </a:p>
          <a:p>
            <a:pPr marL="467995" indent="-467995">
              <a:buFont typeface="+mj-lt"/>
              <a:buAutoNum type="arabicPeriod"/>
            </a:pPr>
            <a:r>
              <a:rPr lang="nb-NO" dirty="0"/>
              <a:t>Under pålagt tjenestegjøring </a:t>
            </a:r>
            <a:r>
              <a:rPr lang="nb-NO" b="1" dirty="0"/>
              <a:t>i en høyere lønnet stilling </a:t>
            </a:r>
            <a:r>
              <a:rPr lang="nb-NO" dirty="0"/>
              <a:t>tilkommer arbeidstakeren den høyere stillings lønn, </a:t>
            </a:r>
            <a:r>
              <a:rPr lang="nb-NO" dirty="0" err="1"/>
              <a:t>når</a:t>
            </a:r>
            <a:r>
              <a:rPr lang="nb-NO" dirty="0"/>
              <a:t> vedkommende overtar </a:t>
            </a:r>
            <a:r>
              <a:rPr lang="nb-NO" b="1" dirty="0"/>
              <a:t>hele stillingens arbeids- og ansvarsområde. </a:t>
            </a:r>
            <a:endParaRPr lang="nb-NO" b="1" dirty="0">
              <a:cs typeface="Arial" panose="020B0604020202020204"/>
            </a:endParaRPr>
          </a:p>
          <a:p>
            <a:pPr marL="467995" indent="-467995">
              <a:buFont typeface="+mj-lt"/>
              <a:buAutoNum type="arabicPeriod"/>
            </a:pPr>
            <a:endParaRPr lang="nb-NO" b="1" dirty="0">
              <a:cs typeface="Arial" panose="020B0604020202020204"/>
            </a:endParaRPr>
          </a:p>
          <a:p>
            <a:pPr marL="467995" indent="-467995">
              <a:buFont typeface="+mj-lt"/>
              <a:buAutoNum type="arabicPeriod"/>
            </a:pPr>
            <a:r>
              <a:rPr lang="nb-NO" dirty="0"/>
              <a:t>Dersom arbeidstakeren </a:t>
            </a:r>
            <a:r>
              <a:rPr lang="nb-NO" b="1" dirty="0"/>
              <a:t>ikke overtar stillingens hele arbeids</a:t>
            </a:r>
            <a:r>
              <a:rPr lang="nb-NO" dirty="0"/>
              <a:t>- og ansvarsområde fordi vedkommende ikke fyller stillingens kvalifikasjonskrav, kan det utbetales en </a:t>
            </a:r>
            <a:r>
              <a:rPr lang="nb-NO" b="1" dirty="0"/>
              <a:t>delvis stedfortredergodtgjørelse</a:t>
            </a:r>
            <a:r>
              <a:rPr lang="nb-NO" dirty="0"/>
              <a:t>. </a:t>
            </a:r>
            <a:endParaRPr lang="nb-NO" dirty="0">
              <a:cs typeface="Arial"/>
            </a:endParaRPr>
          </a:p>
          <a:p>
            <a:pPr marL="467995" indent="-467995">
              <a:buFont typeface="+mj-lt"/>
              <a:buAutoNum type="arabicPeriod"/>
            </a:pPr>
            <a:endParaRPr lang="nb-NO" dirty="0">
              <a:cs typeface="Arial"/>
            </a:endParaRPr>
          </a:p>
          <a:p>
            <a:pPr marL="467995" indent="-467995">
              <a:buFont typeface="+mj-lt"/>
              <a:buAutoNum type="arabicPeriod"/>
            </a:pPr>
            <a:r>
              <a:rPr lang="nb-NO" b="1" dirty="0"/>
              <a:t>Arbeidsgiver fastsetter etter drøfting med tillitsvalgte retningslinjer for beregning av delvis stedfortredergodtgjørelse </a:t>
            </a:r>
            <a:r>
              <a:rPr lang="nb-NO" b="1" dirty="0" err="1"/>
              <a:t>pa</a:t>
            </a:r>
            <a:r>
              <a:rPr lang="nb-NO" b="1" dirty="0"/>
              <a:t>̊ grunnlag av de stillingsbeskrivelser eller stillingsvurderinger som nyttes i virksomhetens lokale lønnspolitikk. </a:t>
            </a:r>
            <a:endParaRPr lang="nb-NO" b="1" dirty="0">
              <a:cs typeface="Arial" panose="020B0604020202020204"/>
            </a:endParaRPr>
          </a:p>
          <a:p>
            <a:pPr marL="467995" indent="-467995">
              <a:buFont typeface="+mj-lt"/>
              <a:buAutoNum type="arabicPeriod"/>
            </a:pPr>
            <a:endParaRPr lang="nb-NO" dirty="0">
              <a:cs typeface="Arial" panose="020B0604020202020204"/>
            </a:endParaRPr>
          </a:p>
          <a:p>
            <a:pPr marL="467995" indent="-467995">
              <a:buFont typeface="+mj-lt"/>
              <a:buAutoNum type="arabicPeriod"/>
            </a:pPr>
            <a:r>
              <a:rPr lang="nb-NO" dirty="0"/>
              <a:t>Det skal ikke utbetales stedfortredergodtgjørelse for kortere tidsrom enn en uke (5 - 6 arbeidsdager). 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517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00C0F5-5B07-A44B-A65A-4AB2967A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Kap</a:t>
            </a:r>
            <a:r>
              <a:rPr lang="nb-NO" dirty="0"/>
              <a:t> 3 - § 13 Overtid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3DDB1-DD75-0C41-AA7D-845F46F94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Pkt 2.</a:t>
            </a:r>
          </a:p>
          <a:p>
            <a:pPr marL="467995" indent="-467995"/>
            <a:r>
              <a:rPr lang="nb-NO" dirty="0"/>
              <a:t>For pålagt overtidsarbeid utbetales et tillegg til timelønnen på 50 % (overtidsgodtgjørelse). </a:t>
            </a:r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Tillegget økes til 100 % for overtidsarbeid mellom kl. 20.00 og 06.00 og for overtidsarbeid på lørdager, </a:t>
            </a:r>
            <a:r>
              <a:rPr lang="nb-NO" dirty="0" err="1"/>
              <a:t>søn</a:t>
            </a:r>
            <a:r>
              <a:rPr lang="nb-NO" dirty="0"/>
              <a:t>- og helgedager og etter kl. 12.00 onsdag før skjærtorsdag, jul- og nyttårsaften (forhøyet overtidsgodtgjørelse). </a:t>
            </a:r>
            <a:endParaRPr lang="nb-NO" dirty="0">
              <a:cs typeface="Arial"/>
            </a:endParaRP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Pkt 6.</a:t>
            </a:r>
          </a:p>
          <a:p>
            <a:pPr marL="467995" indent="-467995"/>
            <a:r>
              <a:rPr lang="nb-NO" dirty="0"/>
              <a:t>Arbeidstakere som etter tilkalling blir pålagt overtidsarbeid uten direkte tilknytning til sin ordinære arbeidstid, betales for 2 timer selv om arbeidet varer kortere. Hvis arbeidet avbrytes, betales ikke ekstra for nytt overtidsarbeid dersom dette påbegynnes innenfor de beregnede 2 timer. </a:t>
            </a:r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3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Forsvarets lønnssystem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Forsvaret lønnssystemer er todelt.</a:t>
            </a:r>
          </a:p>
          <a:p>
            <a:pPr marL="0" indent="0">
              <a:buNone/>
            </a:pPr>
            <a:endParaRPr lang="nb-NO" dirty="0"/>
          </a:p>
          <a:p>
            <a:pPr marL="467995" indent="-467995"/>
            <a:r>
              <a:rPr lang="nb-NO" dirty="0"/>
              <a:t>LO/YS/UNIO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NOF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BFO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NTL F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Parat F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Akademikerne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KOL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Leger osv.</a:t>
            </a:r>
            <a:endParaRPr lang="nb-NO" dirty="0">
              <a:cs typeface="Arial" panose="020B0604020202020204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79BDD002-F0A5-1E4B-90D5-DD5D339B9E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8909"/>
          <a:stretch/>
        </p:blipFill>
        <p:spPr>
          <a:xfrm>
            <a:off x="5597233" y="900113"/>
            <a:ext cx="6400799" cy="4680586"/>
          </a:xfrm>
        </p:spPr>
      </p:pic>
    </p:spTree>
    <p:extLst>
      <p:ext uri="{BB962C8B-B14F-4D97-AF65-F5344CB8AC3E}">
        <p14:creationId xmlns:p14="http://schemas.microsoft.com/office/powerpoint/2010/main" val="214617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C650700-A299-FF43-9F76-926AD8CB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Lønnsrammer</a:t>
            </a:r>
            <a:br>
              <a:rPr lang="nb-NO" dirty="0"/>
            </a:br>
            <a:r>
              <a:rPr lang="nb-NO" dirty="0"/>
              <a:t>LO/YS/UNIO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AC02609-239B-4348-9912-ABECC2F39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67995" indent="-467995"/>
            <a:r>
              <a:rPr lang="nb-NO" dirty="0"/>
              <a:t>LR 32 – OR 2</a:t>
            </a:r>
            <a:endParaRPr lang="nb-NO"/>
          </a:p>
          <a:p>
            <a:pPr marL="467995" indent="-467995"/>
            <a:r>
              <a:rPr lang="nb-NO" dirty="0"/>
              <a:t>LR 33 – OR 3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LR 34 – OR 4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LR 46 – OR 4+</a:t>
            </a:r>
            <a:endParaRPr lang="nb-NO" b="1" dirty="0">
              <a:cs typeface="Arial" panose="020B0604020202020204"/>
            </a:endParaRPr>
          </a:p>
          <a:p>
            <a:pPr marL="467995" indent="-467995"/>
            <a:r>
              <a:rPr lang="nb-NO" dirty="0"/>
              <a:t>LR 48 – OR 5 / OF 1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LR 47 – OR 5+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LR 36 – OR 6 / OF 1+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LR 35 – Seniorramme OR 6 / OF1+</a:t>
            </a:r>
            <a:endParaRPr lang="nb-NO" b="1" dirty="0">
              <a:cs typeface="Arial" panose="020B0604020202020204"/>
            </a:endParaRPr>
          </a:p>
          <a:p>
            <a:pPr marL="467995" indent="-467995"/>
            <a:r>
              <a:rPr lang="nb-NO" dirty="0"/>
              <a:t>LR 37 – OR 7 / OF 2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LR 38 – Seniorramme OR 7 / OF 2</a:t>
            </a:r>
            <a:endParaRPr lang="nb-NO" b="1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LR 49 – OR 8 / OF 3</a:t>
            </a:r>
            <a:endParaRPr lang="nb-NO" b="1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LR 91 – Spenn</a:t>
            </a:r>
            <a:endParaRPr lang="nb-NO" b="1" dirty="0">
              <a:cs typeface="Arial" panose="020B0604020202020204"/>
            </a:endParaRPr>
          </a:p>
          <a:p>
            <a:pPr marL="467995" indent="-467995"/>
            <a:endParaRPr lang="nb-NO" b="1" dirty="0">
              <a:cs typeface="Arial" panose="020B0604020202020204"/>
            </a:endParaRPr>
          </a:p>
          <a:p>
            <a:pPr marL="467995" indent="-467995"/>
            <a:r>
              <a:rPr lang="nb-NO" b="1" dirty="0"/>
              <a:t>Fet skrift = FIKTIV ansiennitet</a:t>
            </a:r>
            <a:endParaRPr lang="nb-NO" b="1" dirty="0">
              <a:cs typeface="Arial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  <p:pic>
        <p:nvPicPr>
          <p:cNvPr id="3" name="Plassholder for bilde 2">
            <a:extLst>
              <a:ext uri="{FF2B5EF4-FFF2-40B4-BE49-F238E27FC236}">
                <a16:creationId xmlns:a16="http://schemas.microsoft.com/office/drawing/2014/main" id="{50245E80-5952-4C40-8504-A4AD78EFFD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r="16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430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0E4F615-0C32-454D-8AC5-AB8F0342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176" y="290953"/>
            <a:ext cx="5375910" cy="738664"/>
          </a:xfrm>
        </p:spPr>
        <p:txBody>
          <a:bodyPr/>
          <a:lstStyle/>
          <a:p>
            <a:r>
              <a:rPr lang="nb-NO" dirty="0"/>
              <a:t>Lønnsrammer (</a:t>
            </a:r>
            <a:r>
              <a:rPr lang="nb-NO" dirty="0">
                <a:hlinkClick r:id="rId2"/>
              </a:rPr>
              <a:t>Link</a:t>
            </a:r>
            <a:r>
              <a:rPr lang="nb-NO" dirty="0"/>
              <a:t>)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96EDE46-C195-B345-9642-73BE0EFFD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176" y="1281453"/>
            <a:ext cx="5375910" cy="3762218"/>
          </a:xfrm>
        </p:spPr>
        <p:txBody>
          <a:bodyPr>
            <a:normAutofit/>
          </a:bodyPr>
          <a:lstStyle/>
          <a:p>
            <a:r>
              <a:rPr lang="nb-NO" dirty="0" err="1"/>
              <a:t>Oversersjant</a:t>
            </a:r>
            <a:r>
              <a:rPr lang="nb-NO" dirty="0"/>
              <a:t> (OR-6) i Hæren</a:t>
            </a:r>
          </a:p>
          <a:p>
            <a:r>
              <a:rPr lang="nb-NO" dirty="0"/>
              <a:t>Alder: 32år</a:t>
            </a:r>
          </a:p>
          <a:p>
            <a:r>
              <a:rPr lang="nb-NO" dirty="0"/>
              <a:t>Ansiennitet: 1. august 2007 (12år)</a:t>
            </a:r>
          </a:p>
          <a:p>
            <a:r>
              <a:rPr lang="nb-NO" dirty="0"/>
              <a:t>Stillingens lønn</a:t>
            </a:r>
          </a:p>
          <a:p>
            <a:pPr lvl="1"/>
            <a:r>
              <a:rPr lang="nb-NO" dirty="0"/>
              <a:t>LR 36</a:t>
            </a:r>
          </a:p>
          <a:p>
            <a:pPr lvl="1"/>
            <a:r>
              <a:rPr lang="nb-NO" dirty="0"/>
              <a:t>Alt 08</a:t>
            </a:r>
          </a:p>
          <a:p>
            <a:r>
              <a:rPr lang="nb-NO" dirty="0"/>
              <a:t>Dagens lønnstrinn: 47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Eksempel dersom han tilkommer LR 35</a:t>
            </a:r>
          </a:p>
          <a:p>
            <a:pPr lvl="1"/>
            <a:r>
              <a:rPr lang="nb-NO" dirty="0"/>
              <a:t>LR 35</a:t>
            </a:r>
          </a:p>
          <a:p>
            <a:pPr lvl="1"/>
            <a:r>
              <a:rPr lang="nb-NO" dirty="0"/>
              <a:t>Alt 07</a:t>
            </a:r>
          </a:p>
          <a:p>
            <a:r>
              <a:rPr lang="nb-NO" dirty="0"/>
              <a:t>Lønnstrinn: 47</a:t>
            </a:r>
          </a:p>
          <a:p>
            <a:r>
              <a:rPr lang="nb-NO" dirty="0"/>
              <a:t>Fiktiv ansiennitet: 1.august 2013</a:t>
            </a:r>
          </a:p>
          <a:p>
            <a:endParaRPr lang="nb-NO" dirty="0"/>
          </a:p>
        </p:txBody>
      </p:sp>
      <p:pic>
        <p:nvPicPr>
          <p:cNvPr id="9" name="Plassholder for 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69C38510-C64A-0D49-9584-4CDF593D72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r="1597"/>
          <a:stretch>
            <a:fillRect/>
          </a:stretch>
        </p:blipFill>
        <p:spPr>
          <a:xfrm>
            <a:off x="206239" y="17949"/>
            <a:ext cx="5889761" cy="588413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D30EE17A-7F1A-9F42-BFD8-9891559E261D}"/>
                  </a:ext>
                </a:extLst>
              </p14:cNvPr>
              <p14:cNvContentPartPr/>
              <p14:nvPr/>
            </p14:nvContentPartPr>
            <p14:xfrm>
              <a:off x="3926347" y="605953"/>
              <a:ext cx="248040" cy="20340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D30EE17A-7F1A-9F42-BFD8-9891559E26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7347" y="596953"/>
                <a:ext cx="26568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E68B03AC-C7D6-4E4B-9876-C6272B0496E7}"/>
                  </a:ext>
                </a:extLst>
              </p14:cNvPr>
              <p14:cNvContentPartPr/>
              <p14:nvPr/>
            </p14:nvContentPartPr>
            <p14:xfrm>
              <a:off x="652147" y="2408473"/>
              <a:ext cx="253080" cy="16740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E68B03AC-C7D6-4E4B-9876-C6272B049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147" y="2399473"/>
                <a:ext cx="27072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2294F752-2A83-EE46-8B93-B723FC6EBB27}"/>
                  </a:ext>
                </a:extLst>
              </p14:cNvPr>
              <p14:cNvContentPartPr/>
              <p14:nvPr/>
            </p14:nvContentPartPr>
            <p14:xfrm>
              <a:off x="955987" y="2507113"/>
              <a:ext cx="2809080" cy="2304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2294F752-2A83-EE46-8B93-B723FC6EBB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987" y="2497970"/>
                <a:ext cx="2826720" cy="4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1B155633-08DF-FB47-A15F-BE37B81E185E}"/>
                  </a:ext>
                </a:extLst>
              </p14:cNvPr>
              <p14:cNvContentPartPr/>
              <p14:nvPr/>
            </p14:nvContentPartPr>
            <p14:xfrm>
              <a:off x="4034347" y="817993"/>
              <a:ext cx="21960" cy="150948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1B155633-08DF-FB47-A15F-BE37B81E18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25347" y="808991"/>
                <a:ext cx="39600" cy="15271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649931ED-A5BD-354C-948A-B7FF7E3C532C}"/>
                  </a:ext>
                </a:extLst>
              </p14:cNvPr>
              <p14:cNvContentPartPr/>
              <p14:nvPr/>
            </p14:nvContentPartPr>
            <p14:xfrm>
              <a:off x="3922387" y="2210113"/>
              <a:ext cx="287280" cy="198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649931ED-A5BD-354C-948A-B7FF7E3C532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13387" y="2201113"/>
                <a:ext cx="30492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e 20">
            <a:extLst>
              <a:ext uri="{FF2B5EF4-FFF2-40B4-BE49-F238E27FC236}">
                <a16:creationId xmlns:a16="http://schemas.microsoft.com/office/drawing/2014/main" id="{AC6F82CA-95B3-4C40-A384-4AB3485C2C4F}"/>
              </a:ext>
            </a:extLst>
          </p:cNvPr>
          <p:cNvGrpSpPr/>
          <p:nvPr/>
        </p:nvGrpSpPr>
        <p:grpSpPr>
          <a:xfrm>
            <a:off x="3694147" y="2412073"/>
            <a:ext cx="497520" cy="193320"/>
            <a:chOff x="3694147" y="2412073"/>
            <a:chExt cx="497520" cy="1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Håndskrift 13">
                  <a:extLst>
                    <a:ext uri="{FF2B5EF4-FFF2-40B4-BE49-F238E27FC236}">
                      <a16:creationId xmlns:a16="http://schemas.microsoft.com/office/drawing/2014/main" id="{DB577020-B129-D44A-B34E-23C5CE0442A7}"/>
                    </a:ext>
                  </a:extLst>
                </p14:cNvPr>
                <p14:cNvContentPartPr/>
                <p14:nvPr/>
              </p14:nvContentPartPr>
              <p14:xfrm>
                <a:off x="3730147" y="2418553"/>
                <a:ext cx="171720" cy="112320"/>
              </p14:xfrm>
            </p:contentPart>
          </mc:Choice>
          <mc:Fallback xmlns="">
            <p:pic>
              <p:nvPicPr>
                <p:cNvPr id="14" name="Håndskrift 13">
                  <a:extLst>
                    <a:ext uri="{FF2B5EF4-FFF2-40B4-BE49-F238E27FC236}">
                      <a16:creationId xmlns:a16="http://schemas.microsoft.com/office/drawing/2014/main" id="{DB577020-B129-D44A-B34E-23C5CE0442A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21147" y="2409553"/>
                  <a:ext cx="1893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B400DA7D-5C61-8044-954D-7C928E4D5019}"/>
                    </a:ext>
                  </a:extLst>
                </p14:cNvPr>
                <p14:cNvContentPartPr/>
                <p14:nvPr/>
              </p14:nvContentPartPr>
              <p14:xfrm>
                <a:off x="3694147" y="2538433"/>
                <a:ext cx="205200" cy="669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B400DA7D-5C61-8044-954D-7C928E4D50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85147" y="2529481"/>
                  <a:ext cx="222840" cy="845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Håndskrift 19">
                  <a:extLst>
                    <a:ext uri="{FF2B5EF4-FFF2-40B4-BE49-F238E27FC236}">
                      <a16:creationId xmlns:a16="http://schemas.microsoft.com/office/drawing/2014/main" id="{28B6748F-A519-C445-8209-40F8ADB0AA01}"/>
                    </a:ext>
                  </a:extLst>
                </p14:cNvPr>
                <p14:cNvContentPartPr/>
                <p14:nvPr/>
              </p14:nvContentPartPr>
              <p14:xfrm>
                <a:off x="3906187" y="2412073"/>
                <a:ext cx="285480" cy="181440"/>
              </p14:xfrm>
            </p:contentPart>
          </mc:Choice>
          <mc:Fallback xmlns="">
            <p:pic>
              <p:nvPicPr>
                <p:cNvPr id="20" name="Håndskrift 19">
                  <a:extLst>
                    <a:ext uri="{FF2B5EF4-FFF2-40B4-BE49-F238E27FC236}">
                      <a16:creationId xmlns:a16="http://schemas.microsoft.com/office/drawing/2014/main" id="{28B6748F-A519-C445-8209-40F8ADB0AA0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97187" y="2403073"/>
                  <a:ext cx="303120" cy="19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Håndskrift 21">
                <a:extLst>
                  <a:ext uri="{FF2B5EF4-FFF2-40B4-BE49-F238E27FC236}">
                    <a16:creationId xmlns:a16="http://schemas.microsoft.com/office/drawing/2014/main" id="{F17BE26F-1905-574B-87A2-1A9E1BDA49C9}"/>
                  </a:ext>
                </a:extLst>
              </p14:cNvPr>
              <p14:cNvContentPartPr/>
              <p14:nvPr/>
            </p14:nvContentPartPr>
            <p14:xfrm>
              <a:off x="2913667" y="4577113"/>
              <a:ext cx="254520" cy="209520"/>
            </p14:xfrm>
          </p:contentPart>
        </mc:Choice>
        <mc:Fallback xmlns="">
          <p:pic>
            <p:nvPicPr>
              <p:cNvPr id="22" name="Håndskrift 21">
                <a:extLst>
                  <a:ext uri="{FF2B5EF4-FFF2-40B4-BE49-F238E27FC236}">
                    <a16:creationId xmlns:a16="http://schemas.microsoft.com/office/drawing/2014/main" id="{F17BE26F-1905-574B-87A2-1A9E1BDA49C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04680" y="4568113"/>
                <a:ext cx="272135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B7F48845-166D-4943-BC1D-3A01134D4475}"/>
                  </a:ext>
                </a:extLst>
              </p14:cNvPr>
              <p14:cNvContentPartPr/>
              <p14:nvPr/>
            </p14:nvContentPartPr>
            <p14:xfrm>
              <a:off x="3037147" y="3427273"/>
              <a:ext cx="27720" cy="1055160"/>
            </p14:xfrm>
          </p:contentPart>
        </mc:Choice>
        <mc:Fallback xmlns=""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B7F48845-166D-4943-BC1D-3A01134D44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28147" y="3418273"/>
                <a:ext cx="45360" cy="10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C7BE5520-B3C0-C34C-9648-5D0C9FBA1419}"/>
                  </a:ext>
                </a:extLst>
              </p14:cNvPr>
              <p14:cNvContentPartPr/>
              <p14:nvPr/>
            </p14:nvContentPartPr>
            <p14:xfrm>
              <a:off x="973267" y="4674673"/>
              <a:ext cx="1916280" cy="3744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C7BE5520-B3C0-C34C-9648-5D0C9FBA141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4267" y="4665673"/>
                <a:ext cx="19339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2C8765EA-76E4-3B49-98A6-CCEEB0DEB7F1}"/>
                  </a:ext>
                </a:extLst>
              </p14:cNvPr>
              <p14:cNvContentPartPr/>
              <p14:nvPr/>
            </p14:nvContentPartPr>
            <p14:xfrm>
              <a:off x="615787" y="4565233"/>
              <a:ext cx="258120" cy="23076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2C8765EA-76E4-3B49-98A6-CCEEB0DEB7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6787" y="4556233"/>
                <a:ext cx="2757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64E7F6BF-57C2-AC45-9F71-FC2FD8C3A410}"/>
                  </a:ext>
                </a:extLst>
              </p14:cNvPr>
              <p14:cNvContentPartPr/>
              <p14:nvPr/>
            </p14:nvContentPartPr>
            <p14:xfrm>
              <a:off x="2985977" y="3182028"/>
              <a:ext cx="153000" cy="166680"/>
            </p14:xfrm>
          </p:contentPart>
        </mc:Choice>
        <mc:Fallback xmlns=""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64E7F6BF-57C2-AC45-9F71-FC2FD8C3A4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76977" y="3173028"/>
                <a:ext cx="17064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113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B67057-65BC-6947-A300-F6D79056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Unntak for arbeidsmiljøloven Forsvaret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3E4DFB-F725-AA40-BA05-09E87E8B5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hlinkClick r:id="rId2"/>
              </a:rPr>
              <a:t>LINK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7C7A8BE7-0681-214C-B982-4D2D82854B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62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57A096-DC3D-B045-A5B2-BDBCAC7C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Lokal Lønnspolicy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73188F-EE7B-E443-AFB0-24579949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/>
            <a:r>
              <a:rPr lang="nb-NO" dirty="0"/>
              <a:t>Luft.</a:t>
            </a:r>
            <a:endParaRPr lang="nb-NO"/>
          </a:p>
          <a:p>
            <a:pPr marL="1043940" lvl="1" indent="-143510"/>
            <a:r>
              <a:rPr lang="nb-NO" dirty="0"/>
              <a:t>5.2.1 </a:t>
            </a:r>
            <a:endParaRPr lang="nb-NO" dirty="0">
              <a:cs typeface="Arial"/>
            </a:endParaRPr>
          </a:p>
          <a:p>
            <a:pPr marL="1529715" lvl="2" indent="-143510"/>
            <a:r>
              <a:rPr lang="nb-NO" dirty="0"/>
              <a:t>Sikringslønn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Fagbrev </a:t>
            </a:r>
            <a:r>
              <a:rPr lang="nb-NO" dirty="0" err="1"/>
              <a:t>ltr</a:t>
            </a:r>
            <a:r>
              <a:rPr lang="nb-NO" dirty="0"/>
              <a:t>. 40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Master </a:t>
            </a:r>
            <a:r>
              <a:rPr lang="nb-NO" dirty="0" err="1"/>
              <a:t>ltr</a:t>
            </a:r>
            <a:r>
              <a:rPr lang="nb-NO" dirty="0"/>
              <a:t>. 53</a:t>
            </a:r>
            <a:endParaRPr lang="nb-NO" dirty="0">
              <a:cs typeface="Arial"/>
            </a:endParaRPr>
          </a:p>
          <a:p>
            <a:pPr marL="1529715" lvl="2" indent="-143510"/>
            <a:r>
              <a:rPr lang="nb-NO" dirty="0"/>
              <a:t>Bachelor </a:t>
            </a:r>
            <a:r>
              <a:rPr lang="nb-NO" dirty="0" err="1"/>
              <a:t>ltr</a:t>
            </a:r>
            <a:r>
              <a:rPr lang="nb-NO" dirty="0"/>
              <a:t>. 45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5.2.3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Normalavansement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Samme alternativ, minimum 2 </a:t>
            </a:r>
            <a:r>
              <a:rPr lang="nb-NO" dirty="0" err="1"/>
              <a:t>ltr</a:t>
            </a:r>
            <a:r>
              <a:rPr lang="nb-NO" dirty="0"/>
              <a:t>. (differanse ifra FLO)</a:t>
            </a:r>
            <a:endParaRPr lang="nb-NO" dirty="0">
              <a:cs typeface="Arial"/>
            </a:endParaRPr>
          </a:p>
          <a:p>
            <a:pPr marL="1529715" lvl="2" indent="-143510"/>
            <a:r>
              <a:rPr lang="nb-NO" dirty="0"/>
              <a:t>Forserer... Også 2 </a:t>
            </a:r>
            <a:r>
              <a:rPr lang="nb-NO" dirty="0" err="1"/>
              <a:t>ltr</a:t>
            </a:r>
            <a:r>
              <a:rPr lang="nb-NO" dirty="0"/>
              <a:t>.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5.3</a:t>
            </a:r>
            <a:endParaRPr lang="nb-NO" dirty="0">
              <a:cs typeface="Arial"/>
            </a:endParaRPr>
          </a:p>
          <a:p>
            <a:pPr marL="1529715" lvl="2" indent="-143510"/>
            <a:r>
              <a:rPr lang="nb-NO" dirty="0"/>
              <a:t>Lønnstopp seniorramme ved 59 år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endParaRPr lang="nb-NO" dirty="0">
              <a:cs typeface="Arial" panose="020B0604020202020204"/>
            </a:endParaRPr>
          </a:p>
          <a:p>
            <a:pPr marL="1043940" lvl="1" indent="-143510"/>
            <a:endParaRPr lang="nb-NO" dirty="0">
              <a:cs typeface="Arial" panose="020B0604020202020204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325907B-4AD7-644B-8B9D-A408DD2A8B95}"/>
              </a:ext>
            </a:extLst>
          </p:cNvPr>
          <p:cNvSpPr txBox="1"/>
          <p:nvPr/>
        </p:nvSpPr>
        <p:spPr>
          <a:xfrm>
            <a:off x="7477433" y="1818481"/>
            <a:ext cx="4173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FLO</a:t>
            </a:r>
          </a:p>
          <a:p>
            <a:pPr marL="285750" indent="-285750">
              <a:buFontTx/>
              <a:buChar char="-"/>
            </a:pPr>
            <a:r>
              <a:rPr lang="nb-NO" dirty="0"/>
              <a:t>Side 9 Grunnleggende, Selvstendige og ekspertkompetanse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5423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A9045B-45E1-0946-BD38-85933D7C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0A944D-FAC2-B14A-875C-63A3263E0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/>
            <a:r>
              <a:rPr lang="nb-NO" b="1" dirty="0"/>
              <a:t>Arbeidsplanen skal:</a:t>
            </a:r>
            <a:endParaRPr lang="nb-NO"/>
          </a:p>
          <a:p>
            <a:pPr marL="1043940" lvl="1" indent="-143510"/>
            <a:r>
              <a:rPr lang="nb-NO" dirty="0"/>
              <a:t>Drøftes med de tillitsvalgte </a:t>
            </a:r>
            <a:r>
              <a:rPr lang="nb-NO" b="1" u="sng"/>
              <a:t>14 dager</a:t>
            </a:r>
            <a:r>
              <a:rPr lang="nb-NO"/>
              <a:t> </a:t>
            </a:r>
            <a:r>
              <a:rPr lang="nb-NO" dirty="0"/>
              <a:t>før iverksettelse</a:t>
            </a:r>
            <a:endParaRPr lang="nb-NO">
              <a:cs typeface="Arial"/>
            </a:endParaRPr>
          </a:p>
          <a:p>
            <a:pPr marL="1043940" lvl="1" indent="-143510"/>
            <a:r>
              <a:rPr lang="nb-NO" dirty="0"/>
              <a:t>Være lett tilgjengelig for arbeidstakere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 dirty="0"/>
              <a:t>Være bindende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 dirty="0"/>
              <a:t>Være innenfor gjeldende regelverk</a:t>
            </a:r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467995" indent="-467995"/>
            <a:r>
              <a:rPr lang="nb-NO" b="1" dirty="0"/>
              <a:t>Problemstillinger</a:t>
            </a:r>
            <a:endParaRPr lang="nb-NO" b="1">
              <a:cs typeface="Arial" panose="020B0604020202020204"/>
            </a:endParaRPr>
          </a:p>
          <a:p>
            <a:pPr marL="1043940" lvl="1" indent="-143510"/>
            <a:r>
              <a:rPr lang="nb-NO" dirty="0"/>
              <a:t>Aktivitet bortfaller innenfor </a:t>
            </a:r>
            <a:r>
              <a:rPr lang="nb-NO"/>
              <a:t>14 dager</a:t>
            </a:r>
            <a:r>
              <a:rPr lang="nb-NO" dirty="0"/>
              <a:t>: Lønn og tillegg som avtalt i arbeidsplan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 dirty="0"/>
              <a:t>Sykdom v/egenmelding: Lønn og tillegg som avtalt i arbeidsplanen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 dirty="0"/>
              <a:t>Sykdom v/sykemelding: Lønn og tillegg som avtalt i arbeidsplanen</a:t>
            </a:r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132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0932AF3-79CA-2E49-AFF4-D7D2235C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9F9277D-60C8-3E45-8C5E-1D4814060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936" y="2273300"/>
            <a:ext cx="5249411" cy="3489434"/>
          </a:xfrm>
        </p:spPr>
      </p:pic>
    </p:spTree>
    <p:extLst>
      <p:ext uri="{BB962C8B-B14F-4D97-AF65-F5344CB8AC3E}">
        <p14:creationId xmlns:p14="http://schemas.microsoft.com/office/powerpoint/2010/main" val="105200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4F2CF6-E7D3-6A41-A194-262425844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Arbeidsmiljøloven (AML)</a:t>
            </a:r>
            <a:br>
              <a:rPr lang="nb-NO" dirty="0"/>
            </a:br>
            <a:r>
              <a:rPr lang="nb-NO" dirty="0"/>
              <a:t>§10 - Arbeidstid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596B6-FBED-7D4E-A78C-6D3F06873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b="1" dirty="0"/>
              <a:t>Definisjon arbeidstid</a:t>
            </a:r>
          </a:p>
          <a:p>
            <a:pPr lvl="1"/>
            <a:r>
              <a:rPr lang="nb-NO" dirty="0"/>
              <a:t>Arbeidstid = Den tid arbeidstaker står til disposisjon for arbeidsgiver.</a:t>
            </a:r>
          </a:p>
          <a:p>
            <a:pPr lvl="1"/>
            <a:r>
              <a:rPr lang="nb-NO" dirty="0"/>
              <a:t>Arbeidsfri = Den tid arbeidstaker ikke står til disposisjon for arbeidsgiver.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b="1" dirty="0"/>
              <a:t>Vernegrenser arbeidstid (etter avtale mellom AT, TV og AG)</a:t>
            </a:r>
          </a:p>
          <a:p>
            <a:pPr lvl="1"/>
            <a:r>
              <a:rPr lang="nb-NO" dirty="0"/>
              <a:t>Uke: 10timer -&gt; 20timer</a:t>
            </a:r>
          </a:p>
          <a:p>
            <a:pPr lvl="1"/>
            <a:r>
              <a:rPr lang="nb-NO" dirty="0"/>
              <a:t>Årlig: 200timer -&gt; 300timer -&gt; </a:t>
            </a:r>
            <a:r>
              <a:rPr lang="nb-NO" i="1" dirty="0"/>
              <a:t>400timer</a:t>
            </a:r>
          </a:p>
          <a:p>
            <a:endParaRPr lang="nb-NO" dirty="0"/>
          </a:p>
          <a:p>
            <a:r>
              <a:rPr lang="nb-NO" b="1" dirty="0"/>
              <a:t>Vernegrenser hviletid</a:t>
            </a:r>
          </a:p>
          <a:p>
            <a:pPr lvl="1"/>
            <a:r>
              <a:rPr lang="nb-NO" dirty="0"/>
              <a:t>Døgnhvile: 11timer -&gt; 8timer</a:t>
            </a:r>
          </a:p>
          <a:p>
            <a:pPr lvl="1"/>
            <a:r>
              <a:rPr lang="nb-NO" dirty="0"/>
              <a:t>Ukehvile: (35t) 36timer</a:t>
            </a:r>
          </a:p>
          <a:p>
            <a:endParaRPr lang="nb-NO" dirty="0"/>
          </a:p>
          <a:p>
            <a:r>
              <a:rPr lang="nb-NO" b="1" dirty="0"/>
              <a:t>Ukestart</a:t>
            </a:r>
          </a:p>
          <a:p>
            <a:pPr lvl="1"/>
            <a:r>
              <a:rPr lang="nb-NO" dirty="0"/>
              <a:t>Forsvaret: Mandag 0600 </a:t>
            </a:r>
            <a:r>
              <a:rPr lang="nb-NO" dirty="0">
                <a:solidFill>
                  <a:srgbClr val="FF0000"/>
                </a:solidFill>
              </a:rPr>
              <a:t>(endret 27.mai 2020)</a:t>
            </a:r>
          </a:p>
          <a:p>
            <a:pPr lvl="1"/>
            <a:r>
              <a:rPr lang="nb-NO" dirty="0"/>
              <a:t>FMA: Mandag 0600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368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0FFD7-3247-43FC-9469-41FFB5A2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205740"/>
            <a:ext cx="11111864" cy="555784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Får jeg korrekt Grunnlønn?</a:t>
            </a:r>
            <a:br>
              <a:rPr lang="nb-NO" dirty="0"/>
            </a:br>
            <a:r>
              <a:rPr lang="nb-NO" dirty="0"/>
              <a:t>-</a:t>
            </a:r>
            <a:br>
              <a:rPr lang="nb-NO" dirty="0"/>
            </a:br>
            <a:r>
              <a:rPr lang="nb-NO" dirty="0"/>
              <a:t>Faktorer som kan spille inn på din lønn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8A3E0-8A8B-4826-A79C-7C37E60AE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8" y="1337310"/>
            <a:ext cx="5375910" cy="4081940"/>
          </a:xfrm>
        </p:spPr>
        <p:txBody>
          <a:bodyPr>
            <a:normAutofit lnSpcReduction="10000"/>
          </a:bodyPr>
          <a:lstStyle/>
          <a:p>
            <a:pPr marL="467995" indent="-467995"/>
            <a:r>
              <a:rPr lang="nb-NO" dirty="0"/>
              <a:t>LO / YS / UNIO</a:t>
            </a:r>
            <a:endParaRPr lang="nb-NO"/>
          </a:p>
          <a:p>
            <a:pPr marL="467995" indent="-467995"/>
            <a:r>
              <a:rPr lang="nb-NO" dirty="0"/>
              <a:t>Akademiker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Stillingsannonse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Stillingsbeskrivelse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Ansiennitet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Lønnstjenesteansiennitet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Reell tjenesteansiennitet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Fiktiv tjenesteansiennitet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Kronetillegg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Sikringslønn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Garantilønn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Basiskompetanse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Selvstendig kompetanse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Ekspertkompetanse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Faste kronetillegg</a:t>
            </a:r>
            <a:endParaRPr lang="nb-NO" dirty="0">
              <a:cs typeface="Arial" panose="020B0604020202020204"/>
            </a:endParaRPr>
          </a:p>
          <a:p>
            <a:pPr marL="0" indent="0">
              <a:buNone/>
            </a:pPr>
            <a:endParaRPr lang="nb-NO" dirty="0"/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143B345F-03A3-EF49-803D-0E4266F110FD}"/>
              </a:ext>
            </a:extLst>
          </p:cNvPr>
          <p:cNvSpPr txBox="1">
            <a:spLocks/>
          </p:cNvSpPr>
          <p:nvPr/>
        </p:nvSpPr>
        <p:spPr>
          <a:xfrm>
            <a:off x="7966710" y="1337310"/>
            <a:ext cx="3685224" cy="40819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lnSpcReduction="10000"/>
          </a:bodyPr>
          <a:lstStyle>
            <a:lvl1pPr marL="468000" indent="-46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55B7"/>
              </a:buClr>
              <a:buFont typeface="Arial" panose="020B0604020202020204" pitchFamily="34" charset="0"/>
              <a:buChar char="›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53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1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7995" indent="-467995"/>
            <a:r>
              <a:rPr lang="nb-NO" dirty="0"/>
              <a:t>Lønnssamtale</a:t>
            </a:r>
            <a:endParaRPr lang="nb-NO"/>
          </a:p>
          <a:p>
            <a:pPr marL="467995" indent="-467995"/>
            <a:r>
              <a:rPr lang="nb-NO" dirty="0"/>
              <a:t>Lønnsvurdering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2.5.1 Lønnsforhandlinger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2.5.3 Lønnsforhandlinger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Forsvarets lønnspolicy</a:t>
            </a:r>
            <a:endParaRPr lang="nb-NO">
              <a:cs typeface="Arial"/>
            </a:endParaRPr>
          </a:p>
          <a:p>
            <a:pPr marL="467995" indent="-467995"/>
            <a:r>
              <a:rPr lang="nb-NO" dirty="0"/>
              <a:t>DIF lønnspolicy</a:t>
            </a:r>
            <a:endParaRPr lang="nb-NO">
              <a:cs typeface="Arial" panose="020B0604020202020204"/>
            </a:endParaRPr>
          </a:p>
          <a:p>
            <a:pPr marL="467995" indent="-467995"/>
            <a:r>
              <a:rPr lang="nb-NO" dirty="0"/>
              <a:t>Militær stilling</a:t>
            </a:r>
            <a:endParaRPr lang="nb-NO" dirty="0">
              <a:cs typeface="Arial"/>
            </a:endParaRPr>
          </a:p>
          <a:p>
            <a:pPr marL="467995" indent="-467995"/>
            <a:r>
              <a:rPr lang="nb-NO" dirty="0"/>
              <a:t>Sivil stilling</a:t>
            </a:r>
            <a:endParaRPr lang="nb-NO">
              <a:cs typeface="Arial"/>
            </a:endParaRPr>
          </a:p>
          <a:p>
            <a:pPr marL="467995" indent="-467995"/>
            <a:r>
              <a:rPr lang="nb-NO" dirty="0"/>
              <a:t>Midlertidig stilling</a:t>
            </a:r>
            <a:endParaRPr lang="nb-NO">
              <a:cs typeface="Arial" panose="020B0604020202020204"/>
            </a:endParaRPr>
          </a:p>
          <a:p>
            <a:pPr marL="467995" indent="-467995"/>
            <a:r>
              <a:rPr lang="nb-NO" dirty="0"/>
              <a:t>Fast stilling</a:t>
            </a:r>
            <a:endParaRPr lang="nb-NO">
              <a:cs typeface="Arial" panose="020B0604020202020204"/>
            </a:endParaRPr>
          </a:p>
          <a:p>
            <a:pPr marL="467995" indent="-467995"/>
            <a:r>
              <a:rPr lang="nb-NO" dirty="0"/>
              <a:t>Tidligere arbeidserfaring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Godskrevet mil. skole</a:t>
            </a:r>
            <a:endParaRPr lang="nb-NO">
              <a:cs typeface="Arial" panose="020B0604020202020204"/>
            </a:endParaRPr>
          </a:p>
          <a:p>
            <a:pPr marL="467995" indent="-467995"/>
            <a:r>
              <a:rPr lang="nb-NO" dirty="0"/>
              <a:t>Godskrevet siv. skole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Sivile jobbtilbud</a:t>
            </a:r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Markedsverdi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CE67C4F-29EA-8547-8388-4F906668CFE3}"/>
              </a:ext>
            </a:extLst>
          </p:cNvPr>
          <p:cNvSpPr txBox="1"/>
          <p:nvPr/>
        </p:nvSpPr>
        <p:spPr>
          <a:xfrm>
            <a:off x="540066" y="5314950"/>
            <a:ext cx="1111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Listen er IKKE utfyllende!</a:t>
            </a:r>
          </a:p>
        </p:txBody>
      </p:sp>
      <p:pic>
        <p:nvPicPr>
          <p:cNvPr id="13" name="Grafikk 12" descr="Hjelp">
            <a:extLst>
              <a:ext uri="{FF2B5EF4-FFF2-40B4-BE49-F238E27FC236}">
                <a16:creationId xmlns:a16="http://schemas.microsoft.com/office/drawing/2014/main" id="{B49E11B6-BED3-F343-8B34-7FC52AB4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1178" y="143875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8AC8C1-71C0-1A44-A2EF-F8F61884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000" dirty="0"/>
              <a:t>OA - Saken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CA0B3B0-E5E5-C74A-BBCB-C57DA5912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09" y="1817688"/>
            <a:ext cx="5639156" cy="3762375"/>
          </a:xfrm>
        </p:spPr>
      </p:pic>
    </p:spTree>
    <p:extLst>
      <p:ext uri="{BB962C8B-B14F-4D97-AF65-F5344CB8AC3E}">
        <p14:creationId xmlns:p14="http://schemas.microsoft.com/office/powerpoint/2010/main" val="414008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0FFD7-3247-43FC-9469-41FFB5A2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8A3E0-8A8B-4826-A79C-7C37E60AE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Utvanning av regelverket</a:t>
            </a:r>
          </a:p>
          <a:p>
            <a:r>
              <a:rPr lang="nb-NO" dirty="0"/>
              <a:t>Nattflyging som OA</a:t>
            </a:r>
          </a:p>
          <a:p>
            <a:r>
              <a:rPr lang="nb-NO" dirty="0"/>
              <a:t>139 LV første sak, ”avdømming” på nivå 1</a:t>
            </a:r>
          </a:p>
          <a:p>
            <a:r>
              <a:rPr lang="nb-NO" dirty="0"/>
              <a:t>FPVS: ”OA på nattflyging er helt greit”.</a:t>
            </a:r>
          </a:p>
          <a:p>
            <a:r>
              <a:rPr lang="nb-NO" dirty="0"/>
              <a:t>GIL: ”Økonomien avgjør om det programmeres som OA eller Ø”.</a:t>
            </a:r>
          </a:p>
          <a:p>
            <a:r>
              <a:rPr lang="nb-NO" dirty="0"/>
              <a:t>NOF tok saken videre til LO Stat, og videre til LOs juridiske avdeling for å vurdere en rettslig prosess (Arbeidsretten).</a:t>
            </a:r>
          </a:p>
          <a:p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34EA6F-69ED-1C47-A078-33CF17580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5" y="1197313"/>
            <a:ext cx="5156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2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Regelverksgjennomgang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ATF pkt. 3.1.1, Gjennomsnittsberegning av arbeidstiden:</a:t>
            </a:r>
          </a:p>
          <a:p>
            <a:pPr lvl="1"/>
            <a:r>
              <a:rPr lang="nb-NO" i="1" dirty="0"/>
              <a:t>«For ordinært arbeid gjelder AMLs bestemmelser om gjennomsnittsberegning av arbeidstiden i Forsvarets </a:t>
            </a:r>
            <a:r>
              <a:rPr lang="nb-NO" i="1" dirty="0" err="1"/>
              <a:t>organisasjonslik</a:t>
            </a:r>
            <a:r>
              <a:rPr lang="nb-NO" i="1" dirty="0"/>
              <a:t> at den i løpet av en periode </a:t>
            </a:r>
            <a:r>
              <a:rPr lang="nb-NO" i="1" dirty="0" err="1"/>
              <a:t>påphøyst</a:t>
            </a:r>
            <a:r>
              <a:rPr lang="nb-NO" i="1" dirty="0"/>
              <a:t> 1 år i gjennomsnitt ikke blir høyere enn foreskrevet i HTA §7. Den alminnelige arbeidstid må ikke overstige 10 timer. Pr. døgn </a:t>
            </a:r>
            <a:r>
              <a:rPr lang="nb-NO" i="1" dirty="0" err="1"/>
              <a:t>pg</a:t>
            </a:r>
            <a:r>
              <a:rPr lang="nb-NO" i="1" dirty="0"/>
              <a:t> 48 timer pr. uke.»</a:t>
            </a:r>
          </a:p>
          <a:p>
            <a:pPr lvl="1"/>
            <a:endParaRPr lang="nb-NO" i="1" dirty="0"/>
          </a:p>
          <a:p>
            <a:r>
              <a:rPr lang="nb-NO" dirty="0"/>
              <a:t>HTA i Staten §7-1:</a:t>
            </a:r>
          </a:p>
          <a:p>
            <a:pPr lvl="1"/>
            <a:r>
              <a:rPr lang="nb-NO" i="1" dirty="0"/>
              <a:t>” Arbeidstiden skal i den utstrekning det er mulig, legges i tidsrommet mellom kl. 07.00 og kl. 17.00 og fordeles på 5 dager pr. uke.”</a:t>
            </a:r>
          </a:p>
          <a:p>
            <a:pPr lvl="1"/>
            <a:endParaRPr lang="nb-NO" dirty="0"/>
          </a:p>
          <a:p>
            <a:r>
              <a:rPr lang="nb-NO" dirty="0"/>
              <a:t>HTA i Staten §7-2:</a:t>
            </a:r>
          </a:p>
          <a:p>
            <a:pPr lvl="1"/>
            <a:r>
              <a:rPr lang="nb-NO" sz="1400" i="1" dirty="0"/>
              <a:t>Dersom det </a:t>
            </a:r>
            <a:r>
              <a:rPr lang="nb-NO" i="1" dirty="0"/>
              <a:t>av hensyn til tjenesten anses nødvendig å forskyve arbeidstiden utover kl. 07.00 og kl. 17.00, skal det i henhold til hovedavtalens regler avtales arbeidstidsordninger i samsvar med dette.</a:t>
            </a:r>
            <a:r>
              <a:rPr lang="nb-NO" dirty="0"/>
              <a:t> </a:t>
            </a:r>
            <a:r>
              <a:rPr lang="nb-NO" i="1" dirty="0"/>
              <a:t>Behovet for å fastsette forskjøvet arbeidstid skal drøftes med de berørte organisasjoner.</a:t>
            </a:r>
            <a:r>
              <a:rPr lang="nb-NO" dirty="0"/>
              <a:t> </a:t>
            </a:r>
            <a:r>
              <a:rPr lang="nb-NO" i="1" dirty="0"/>
              <a:t>Se for øvrig Statens personalhåndbok, pkt. 7.3.7 note 2.”</a:t>
            </a:r>
          </a:p>
          <a:p>
            <a:pPr lvl="1"/>
            <a:endParaRPr lang="nb-NO" i="1" dirty="0"/>
          </a:p>
          <a:p>
            <a:r>
              <a:rPr lang="nb-NO" dirty="0"/>
              <a:t>SPH pkt. 7.3.7 note 2:</a:t>
            </a:r>
          </a:p>
          <a:p>
            <a:pPr lvl="1"/>
            <a:r>
              <a:rPr lang="nb-NO" i="1" dirty="0"/>
              <a:t>” Bestemmelsen gir adgang til forskjøvet arbeidstid for en begrenset periode, som følge av helt spesielle og tidsavgrensede forhold som påvirker driften.</a:t>
            </a:r>
            <a:endParaRPr lang="nb-NO" dirty="0"/>
          </a:p>
          <a:p>
            <a:pPr marL="900000" lvl="1" indent="0">
              <a:buNone/>
            </a:pPr>
            <a:r>
              <a:rPr lang="nb-NO" i="1" dirty="0"/>
              <a:t>   Behovet for å fastsette forskjøvet arbeidstid utover kl. 0700 og kl. 1700 skal drøftes med de tillitsvalgte.”</a:t>
            </a:r>
            <a:endParaRPr lang="nb-NO" dirty="0"/>
          </a:p>
          <a:p>
            <a:pPr lvl="1"/>
            <a:endParaRPr lang="nb-NO" dirty="0"/>
          </a:p>
          <a:p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sz="1600" i="1" dirty="0"/>
              <a:t>	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87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Resultat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6290310" cy="3762218"/>
          </a:xfrm>
        </p:spPr>
        <p:txBody>
          <a:bodyPr>
            <a:normAutofit/>
          </a:bodyPr>
          <a:lstStyle/>
          <a:p>
            <a:r>
              <a:rPr lang="nb-NO" b="1" dirty="0"/>
              <a:t>LO Stat fikk endelig til et tolkningsmøte med Kommunal- og moderniseringsdepartementet (KMD).</a:t>
            </a:r>
          </a:p>
          <a:p>
            <a:endParaRPr lang="nb-NO" dirty="0"/>
          </a:p>
          <a:p>
            <a:r>
              <a:rPr lang="nb-NO" b="1" dirty="0"/>
              <a:t>FULL STØTTE FRA KMD.</a:t>
            </a:r>
          </a:p>
          <a:p>
            <a:endParaRPr lang="nb-NO" dirty="0"/>
          </a:p>
          <a:p>
            <a:r>
              <a:rPr lang="nb-NO" b="1" dirty="0"/>
              <a:t>Forsvaret orientert.</a:t>
            </a:r>
          </a:p>
          <a:p>
            <a:endParaRPr lang="nb-NO" dirty="0"/>
          </a:p>
          <a:p>
            <a:r>
              <a:rPr lang="nb-NO" b="1" dirty="0"/>
              <a:t>Smitteeffekt?</a:t>
            </a:r>
            <a:endParaRPr lang="nb-NO" dirty="0"/>
          </a:p>
          <a:p>
            <a:pPr lvl="1"/>
            <a:endParaRPr lang="nb-NO" dirty="0"/>
          </a:p>
          <a:p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sz="1600" i="1" dirty="0"/>
              <a:t>	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C7E688-3593-E546-A455-5B9D3BBC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5155" y="0"/>
            <a:ext cx="4046777" cy="60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9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EB44B76-64C0-CA4D-9932-D920FEA3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betyr dette?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217089AE-975B-874D-9DC8-5F292C324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Skytebanetjeneste</a:t>
            </a:r>
          </a:p>
          <a:p>
            <a:pPr lvl="1"/>
            <a:r>
              <a:rPr lang="nb-NO" dirty="0"/>
              <a:t>Praksis er / har vært </a:t>
            </a:r>
            <a:r>
              <a:rPr lang="nb-NO" b="1" dirty="0"/>
              <a:t>OA 0730-1800 </a:t>
            </a:r>
          </a:p>
          <a:p>
            <a:pPr lvl="2"/>
            <a:r>
              <a:rPr lang="nb-NO" b="1" dirty="0"/>
              <a:t>Ikke Lov</a:t>
            </a:r>
          </a:p>
          <a:p>
            <a:endParaRPr lang="nb-NO" dirty="0"/>
          </a:p>
          <a:p>
            <a:r>
              <a:rPr lang="nb-NO" dirty="0"/>
              <a:t>Rekruttskole / Kurs</a:t>
            </a:r>
          </a:p>
          <a:p>
            <a:pPr lvl="1"/>
            <a:r>
              <a:rPr lang="nb-NO" dirty="0"/>
              <a:t>Praksis er / har vært </a:t>
            </a:r>
            <a:r>
              <a:rPr lang="nb-NO" b="1" dirty="0"/>
              <a:t>OA 0730 – 1800</a:t>
            </a:r>
          </a:p>
          <a:p>
            <a:pPr lvl="2"/>
            <a:r>
              <a:rPr lang="nb-NO" b="1" dirty="0"/>
              <a:t>Ikke Lov</a:t>
            </a:r>
          </a:p>
          <a:p>
            <a:endParaRPr lang="nb-NO" dirty="0"/>
          </a:p>
          <a:p>
            <a:r>
              <a:rPr lang="nb-NO" b="1" dirty="0">
                <a:hlinkClick r:id="rId2"/>
              </a:rPr>
              <a:t>§ 10-9.</a:t>
            </a:r>
            <a:r>
              <a:rPr lang="nb-NO" b="1" i="1" dirty="0">
                <a:hlinkClick r:id="rId2"/>
              </a:rPr>
              <a:t>Pauser</a:t>
            </a:r>
            <a:endParaRPr lang="nb-NO" b="1" i="1" dirty="0"/>
          </a:p>
          <a:p>
            <a:endParaRPr lang="nb-NO" b="1" i="1" dirty="0"/>
          </a:p>
          <a:p>
            <a:r>
              <a:rPr lang="nb-NO" dirty="0"/>
              <a:t>Mulig løsning:</a:t>
            </a:r>
          </a:p>
          <a:p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A3084C4-8437-D744-A441-FD4A1265BD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0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Ordinært Arbeid (OA)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Kan bare avtales på en arbeidsplan</a:t>
            </a:r>
          </a:p>
          <a:p>
            <a:r>
              <a:rPr lang="nb-NO" dirty="0"/>
              <a:t>Maksimalt 10t i døgnet</a:t>
            </a:r>
          </a:p>
          <a:p>
            <a:r>
              <a:rPr lang="nb-NO" dirty="0"/>
              <a:t>Begrenset til tidsrommet 0700-1700</a:t>
            </a:r>
          </a:p>
          <a:p>
            <a:pPr lvl="1"/>
            <a:r>
              <a:rPr lang="nb-NO" dirty="0"/>
              <a:t>Unntak kan gjøres dersom alle 3 kriterier er tilstede</a:t>
            </a:r>
          </a:p>
          <a:p>
            <a:pPr lvl="2">
              <a:buFontTx/>
              <a:buChar char="-"/>
            </a:pPr>
            <a:r>
              <a:rPr lang="nb-NO" i="1" dirty="0"/>
              <a:t>helt spesielle og </a:t>
            </a:r>
          </a:p>
          <a:p>
            <a:pPr lvl="2">
              <a:buFontTx/>
              <a:buChar char="-"/>
            </a:pPr>
            <a:r>
              <a:rPr lang="nb-NO" i="1" dirty="0"/>
              <a:t>tidsavgrensede forhold </a:t>
            </a:r>
          </a:p>
          <a:p>
            <a:pPr lvl="2">
              <a:buFontTx/>
              <a:buChar char="-"/>
            </a:pPr>
            <a:r>
              <a:rPr lang="nb-NO" i="1" dirty="0"/>
              <a:t>som påvirker driften.</a:t>
            </a:r>
          </a:p>
          <a:p>
            <a:pPr lvl="2">
              <a:buFontTx/>
              <a:buChar char="-"/>
            </a:pPr>
            <a:endParaRPr lang="nb-NO" i="1" dirty="0"/>
          </a:p>
          <a:p>
            <a:pPr>
              <a:buFontTx/>
              <a:buChar char="-"/>
            </a:pPr>
            <a:r>
              <a:rPr lang="nb-NO" i="1" dirty="0"/>
              <a:t>OA må føres hele arbeidstiden</a:t>
            </a:r>
          </a:p>
          <a:p>
            <a:pPr lvl="2">
              <a:buFontTx/>
              <a:buChar char="-"/>
            </a:pPr>
            <a:endParaRPr lang="nb-NO" i="1" dirty="0"/>
          </a:p>
          <a:p>
            <a:pPr>
              <a:buFontTx/>
              <a:buChar char="-"/>
            </a:pPr>
            <a:r>
              <a:rPr lang="nb-NO" i="1" dirty="0"/>
              <a:t>Opptjening av timer på OA-konto: 1:1</a:t>
            </a:r>
          </a:p>
          <a:p>
            <a:pPr>
              <a:buFontTx/>
              <a:buChar char="-"/>
            </a:pPr>
            <a:endParaRPr lang="nb-NO" i="1" dirty="0"/>
          </a:p>
          <a:p>
            <a:pPr>
              <a:buFontTx/>
              <a:buChar char="-"/>
            </a:pPr>
            <a:r>
              <a:rPr lang="nb-NO" i="1" dirty="0"/>
              <a:t>Utkjøp av timer gir 50% overtid.</a:t>
            </a:r>
          </a:p>
          <a:p>
            <a:pPr lvl="1">
              <a:buFontTx/>
              <a:buChar char="-"/>
            </a:pPr>
            <a:r>
              <a:rPr lang="nb-NO" i="1" dirty="0"/>
              <a:t>Teller inn mot AML maksimal årlig overtid</a:t>
            </a:r>
            <a:endParaRPr lang="nb-NO" dirty="0"/>
          </a:p>
          <a:p>
            <a:pPr lvl="2"/>
            <a:endParaRPr lang="nb-NO" dirty="0"/>
          </a:p>
        </p:txBody>
      </p:sp>
      <p:pic>
        <p:nvPicPr>
          <p:cNvPr id="7" name="Plassholder for bilde 6" descr="Et bilde som inneholder snø, utendørs, lastebil, fjell&#10;&#10;Automatisk generert beskrivelse">
            <a:extLst>
              <a:ext uri="{FF2B5EF4-FFF2-40B4-BE49-F238E27FC236}">
                <a16:creationId xmlns:a16="http://schemas.microsoft.com/office/drawing/2014/main" id="{80BED7C0-6395-D64F-8B96-65D77B23C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6841"/>
          <a:stretch>
            <a:fillRect/>
          </a:stretch>
        </p:blipFill>
        <p:spPr/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F6207CD-3DE4-1F4A-9441-59902C6E8F7D}"/>
              </a:ext>
            </a:extLst>
          </p:cNvPr>
          <p:cNvSpPr txBox="1"/>
          <p:nvPr/>
        </p:nvSpPr>
        <p:spPr>
          <a:xfrm>
            <a:off x="6966871" y="5580699"/>
            <a:ext cx="24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Magnus Sørlie / Forsvaret</a:t>
            </a:r>
          </a:p>
        </p:txBody>
      </p:sp>
    </p:spTree>
    <p:extLst>
      <p:ext uri="{BB962C8B-B14F-4D97-AF65-F5344CB8AC3E}">
        <p14:creationId xmlns:p14="http://schemas.microsoft.com/office/powerpoint/2010/main" val="3300276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00C0F5-5B07-A44B-A65A-4AB2967A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Overtid (OT)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3DDB1-DD75-0C41-AA7D-845F46F94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67995" indent="-467995"/>
            <a:r>
              <a:rPr lang="nb-NO" dirty="0"/>
              <a:t>Overtid skal være </a:t>
            </a:r>
            <a:r>
              <a:rPr lang="nb-NO" dirty="0">
                <a:hlinkClick r:id="rId2"/>
              </a:rPr>
              <a:t>pålagt</a:t>
            </a:r>
            <a:endParaRPr lang="nb-NO" dirty="0"/>
          </a:p>
          <a:p>
            <a:pPr marL="467995" indent="-467995"/>
            <a:endParaRPr lang="nb-NO" dirty="0"/>
          </a:p>
          <a:p>
            <a:pPr marL="0" indent="0">
              <a:buNone/>
            </a:pPr>
            <a:r>
              <a:rPr lang="nb-NO" b="1" dirty="0"/>
              <a:t>Man - </a:t>
            </a:r>
            <a:r>
              <a:rPr lang="nb-NO" b="1" dirty="0" err="1"/>
              <a:t>fre</a:t>
            </a:r>
            <a:endParaRPr lang="nb-NO" dirty="0"/>
          </a:p>
          <a:p>
            <a:pPr marL="576000" lvl="1" indent="0">
              <a:buNone/>
            </a:pPr>
            <a:endParaRPr lang="nb-NO" dirty="0"/>
          </a:p>
          <a:p>
            <a:pPr marL="576000" lvl="1" indent="0">
              <a:buNone/>
            </a:pPr>
            <a:r>
              <a:rPr lang="nb-NO" dirty="0"/>
              <a:t>0600 – 0730 = 50% OT</a:t>
            </a:r>
          </a:p>
          <a:p>
            <a:pPr marL="576000" lvl="1" indent="0">
              <a:buNone/>
            </a:pPr>
            <a:r>
              <a:rPr lang="nb-NO" dirty="0"/>
              <a:t>1530 – 2000 = 50% OT</a:t>
            </a:r>
          </a:p>
          <a:p>
            <a:pPr marL="576000" lvl="1" indent="0">
              <a:buNone/>
            </a:pPr>
            <a:r>
              <a:rPr lang="nb-NO" dirty="0"/>
              <a:t>2000 – 0600 = 100% OT</a:t>
            </a:r>
          </a:p>
          <a:p>
            <a:pPr marL="467995" indent="-467995"/>
            <a:endParaRPr lang="nb-NO" dirty="0"/>
          </a:p>
          <a:p>
            <a:pPr marL="0" indent="0">
              <a:buNone/>
            </a:pPr>
            <a:r>
              <a:rPr lang="nb-NO" b="1" dirty="0"/>
              <a:t>Lør – </a:t>
            </a:r>
            <a:r>
              <a:rPr lang="nb-NO" b="1" dirty="0" err="1"/>
              <a:t>søn</a:t>
            </a:r>
            <a:r>
              <a:rPr lang="nb-NO" b="1" dirty="0"/>
              <a:t> og etter 1200 skjærtorsdag, jul- og nyttårsaften</a:t>
            </a:r>
          </a:p>
          <a:p>
            <a:pPr marL="1043995" lvl="1" indent="-467995"/>
            <a:endParaRPr lang="nb-NO" dirty="0"/>
          </a:p>
          <a:p>
            <a:pPr marL="1043995" lvl="1" indent="-467995"/>
            <a:r>
              <a:rPr lang="nb-NO" dirty="0"/>
              <a:t>100% OT</a:t>
            </a:r>
            <a:endParaRPr lang="nb-NO" b="1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HTA</a:t>
            </a:r>
          </a:p>
          <a:p>
            <a:pPr marL="467995" indent="-467995"/>
            <a:r>
              <a:rPr lang="nb-NO" dirty="0"/>
              <a:t>Forlenge arbeidsdag : OT 1:1</a:t>
            </a:r>
          </a:p>
          <a:p>
            <a:pPr marL="467995" indent="-467995"/>
            <a:r>
              <a:rPr lang="nb-NO" dirty="0"/>
              <a:t>Retur arbeidsplass: minimum 2t</a:t>
            </a:r>
          </a:p>
          <a:p>
            <a:pPr marL="467995" indent="-467995"/>
            <a:r>
              <a:rPr lang="nb-NO" dirty="0"/>
              <a:t>Arbeid som løses hjemme: OT 1:1</a:t>
            </a:r>
          </a:p>
          <a:p>
            <a:pPr marL="467995" indent="-467995"/>
            <a:endParaRPr lang="nb-NO" dirty="0"/>
          </a:p>
          <a:p>
            <a:pPr marL="467995" indent="-467995"/>
            <a:r>
              <a:rPr lang="nb-NO" dirty="0"/>
              <a:t>Eksempelvis: Alarmøvelser</a:t>
            </a:r>
          </a:p>
          <a:p>
            <a:pPr marL="467995" indent="-467995"/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  <a:p>
            <a:pPr marL="467995" indent="-467995"/>
            <a:endParaRPr lang="nb-NO" dirty="0">
              <a:cs typeface="Arial"/>
            </a:endParaRPr>
          </a:p>
        </p:txBody>
      </p:sp>
      <p:pic>
        <p:nvPicPr>
          <p:cNvPr id="6" name="Plassholder for bilde 5" descr="Et bilde som inneholder utendørs, vann, svart, liten&#10;&#10;Automatisk generert beskrivelse">
            <a:extLst>
              <a:ext uri="{FF2B5EF4-FFF2-40B4-BE49-F238E27FC236}">
                <a16:creationId xmlns:a16="http://schemas.microsoft.com/office/drawing/2014/main" id="{8AD07434-180D-D04A-B2F6-F6A92C708B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32790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1832960-49BD-4648-B371-41EB20A5BCCF}"/>
              </a:ext>
            </a:extLst>
          </p:cNvPr>
          <p:cNvSpPr txBox="1"/>
          <p:nvPr/>
        </p:nvSpPr>
        <p:spPr>
          <a:xfrm>
            <a:off x="6966871" y="5580699"/>
            <a:ext cx="2576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Ole-Sverre Haugli / Forsvaret</a:t>
            </a:r>
          </a:p>
        </p:txBody>
      </p:sp>
    </p:spTree>
    <p:extLst>
      <p:ext uri="{BB962C8B-B14F-4D97-AF65-F5344CB8AC3E}">
        <p14:creationId xmlns:p14="http://schemas.microsoft.com/office/powerpoint/2010/main" val="1232389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032F3A-6978-1541-A483-B0B34B70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Vakt og Øving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F85333-0177-CA4F-8730-71076869E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dirty="0"/>
              <a:t>Skal stå på arbeidsplanen</a:t>
            </a:r>
          </a:p>
          <a:p>
            <a:pPr lvl="1"/>
            <a:r>
              <a:rPr lang="nb-NO" dirty="0"/>
              <a:t>Ikke planlagt (ØV IP) = 50% ekstra første døgn</a:t>
            </a:r>
          </a:p>
          <a:p>
            <a:endParaRPr lang="nb-NO" dirty="0"/>
          </a:p>
          <a:p>
            <a:r>
              <a:rPr lang="nb-NO" dirty="0"/>
              <a:t>Vakt kan programmeres som døgn eller timer</a:t>
            </a:r>
          </a:p>
          <a:p>
            <a:pPr lvl="1"/>
            <a:r>
              <a:rPr lang="nb-NO" dirty="0"/>
              <a:t>Kan gis som fritid dersom arbeidstaker ønsker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Øving kan både være døgn og timer</a:t>
            </a:r>
          </a:p>
          <a:p>
            <a:pPr lvl="1"/>
            <a:r>
              <a:rPr lang="nb-NO" dirty="0"/>
              <a:t>Døgn: Maks 110døgn årlig (140 etter avtale)</a:t>
            </a:r>
          </a:p>
          <a:p>
            <a:pPr lvl="1"/>
            <a:r>
              <a:rPr lang="nb-NO" dirty="0"/>
              <a:t>Timer: maks NA+7t og maks 3dager pr. Uke og maks 6dager på 2 uker</a:t>
            </a:r>
          </a:p>
          <a:p>
            <a:pPr lvl="1"/>
            <a:r>
              <a:rPr lang="nb-NO" dirty="0"/>
              <a:t>Døgnhvile etter avsluttet øvelse = 9t</a:t>
            </a:r>
          </a:p>
          <a:p>
            <a:pPr marL="9000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Vakt og ØV gir kombinasjon av lønn og tid til avspasering</a:t>
            </a:r>
          </a:p>
          <a:p>
            <a:endParaRPr lang="nb-NO" dirty="0"/>
          </a:p>
          <a:p>
            <a:r>
              <a:rPr lang="nb-NO" dirty="0"/>
              <a:t>Eksempel øving </a:t>
            </a:r>
            <a:r>
              <a:rPr lang="nb-NO" dirty="0" err="1"/>
              <a:t>ltr</a:t>
            </a:r>
            <a:r>
              <a:rPr lang="nb-NO" dirty="0"/>
              <a:t> 40</a:t>
            </a:r>
          </a:p>
          <a:p>
            <a:pPr lvl="1"/>
            <a:r>
              <a:rPr lang="nb-NO" dirty="0"/>
              <a:t>Man-</a:t>
            </a:r>
            <a:r>
              <a:rPr lang="nb-NO" dirty="0" err="1"/>
              <a:t>fre</a:t>
            </a:r>
            <a:r>
              <a:rPr lang="nb-NO" dirty="0"/>
              <a:t> døgn: </a:t>
            </a:r>
            <a:r>
              <a:rPr lang="nb-NO" b="1" dirty="0"/>
              <a:t>3.404</a:t>
            </a:r>
            <a:r>
              <a:rPr lang="nb-NO" dirty="0"/>
              <a:t>,- (+2t og 15min)</a:t>
            </a:r>
          </a:p>
          <a:p>
            <a:pPr lvl="1"/>
            <a:r>
              <a:rPr lang="nb-NO" dirty="0"/>
              <a:t>Lør-</a:t>
            </a:r>
            <a:r>
              <a:rPr lang="nb-NO" dirty="0" err="1"/>
              <a:t>søn</a:t>
            </a:r>
            <a:r>
              <a:rPr lang="nb-NO" dirty="0"/>
              <a:t> døgn: </a:t>
            </a:r>
            <a:r>
              <a:rPr lang="nb-NO" b="1" dirty="0"/>
              <a:t>5.342</a:t>
            </a:r>
            <a:r>
              <a:rPr lang="nb-NO" dirty="0"/>
              <a:t>,- (+2t og 15min)</a:t>
            </a:r>
          </a:p>
          <a:p>
            <a:pPr lvl="1"/>
            <a:r>
              <a:rPr lang="nb-NO" dirty="0"/>
              <a:t>Helligdag døgn: </a:t>
            </a:r>
            <a:r>
              <a:rPr lang="nb-NO" b="1" dirty="0"/>
              <a:t>7.017</a:t>
            </a:r>
            <a:r>
              <a:rPr lang="nb-NO" dirty="0"/>
              <a:t>,- (0t </a:t>
            </a:r>
            <a:r>
              <a:rPr lang="nb-NO" dirty="0" err="1"/>
              <a:t>tidbank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Øving time man-</a:t>
            </a:r>
            <a:r>
              <a:rPr lang="nb-NO" dirty="0" err="1"/>
              <a:t>fre</a:t>
            </a:r>
            <a:r>
              <a:rPr lang="nb-NO" dirty="0"/>
              <a:t>: </a:t>
            </a:r>
            <a:r>
              <a:rPr lang="nb-NO" b="1" dirty="0"/>
              <a:t>213</a:t>
            </a:r>
            <a:r>
              <a:rPr lang="nb-NO" dirty="0"/>
              <a:t>,- (15min pr time)</a:t>
            </a:r>
          </a:p>
          <a:p>
            <a:pPr lvl="1"/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lassholder for bilde 5" descr="Et bilde som inneholder utendørs, gress, skråning, mann&#10;&#10;Automatisk generert beskrivelse">
            <a:extLst>
              <a:ext uri="{FF2B5EF4-FFF2-40B4-BE49-F238E27FC236}">
                <a16:creationId xmlns:a16="http://schemas.microsoft.com/office/drawing/2014/main" id="{F862769E-441F-EF4B-BD67-6781357C6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r="7693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B5A9CE3-E55E-8340-8FB6-81C3CFBF59B1}"/>
              </a:ext>
            </a:extLst>
          </p:cNvPr>
          <p:cNvSpPr txBox="1"/>
          <p:nvPr/>
        </p:nvSpPr>
        <p:spPr>
          <a:xfrm>
            <a:off x="6966871" y="5580699"/>
            <a:ext cx="229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Henrik Røyne / Forsvaret</a:t>
            </a:r>
          </a:p>
        </p:txBody>
      </p:sp>
    </p:spTree>
    <p:extLst>
      <p:ext uri="{BB962C8B-B14F-4D97-AF65-F5344CB8AC3E}">
        <p14:creationId xmlns:p14="http://schemas.microsoft.com/office/powerpoint/2010/main" val="124451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FED3D0-44F8-D844-8E4D-6EC63FA4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ATF 14.4 Overgang fra øvingsaktivitet til normal aktivitet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E88D91-B13D-B54E-9F29-51FABF89A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Når</a:t>
            </a:r>
            <a:r>
              <a:rPr lang="nb-NO" dirty="0"/>
              <a:t> øvelse avsluttes utenfor ordinær arbeidstid skal den enkelte ha </a:t>
            </a:r>
            <a:r>
              <a:rPr lang="nb-NO" b="1" u="sng" dirty="0"/>
              <a:t>minimum 9 timers</a:t>
            </a:r>
            <a:r>
              <a:rPr lang="nb-NO" u="sng" dirty="0"/>
              <a:t> </a:t>
            </a:r>
            <a:r>
              <a:rPr lang="nb-NO" dirty="0"/>
              <a:t>hvile fra øvelsens slutt til ordinært arbeid starter. Dette skal være planlagt som omfordeling av arbeidstid </a:t>
            </a:r>
            <a:r>
              <a:rPr lang="nb-NO" dirty="0" err="1"/>
              <a:t>pa</a:t>
            </a:r>
            <a:r>
              <a:rPr lang="nb-NO" dirty="0"/>
              <a:t>̊ den enkeltes arbeidsplan. </a:t>
            </a:r>
          </a:p>
          <a:p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9A6400C-5BFC-AB47-BC2D-F709853E9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6650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210A80-DD36-FA4D-8AAF-0DB9CE6A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84" y="537365"/>
            <a:ext cx="5862605" cy="404942"/>
          </a:xfrm>
        </p:spPr>
        <p:txBody>
          <a:bodyPr>
            <a:normAutofit fontScale="90000"/>
          </a:bodyPr>
          <a:lstStyle/>
          <a:p>
            <a:r>
              <a:rPr lang="nb-NO" dirty="0"/>
              <a:t>FA 1 (KNM-Marinen) og FA2 (KV-Kystvakt)</a:t>
            </a:r>
            <a:br>
              <a:rPr lang="nb-NO" dirty="0"/>
            </a:br>
            <a:endParaRPr lang="nb-NO" dirty="0"/>
          </a:p>
        </p:txBody>
      </p:sp>
      <p:pic>
        <p:nvPicPr>
          <p:cNvPr id="6" name="Plassholder for bilde 5" descr="Et bilde som inneholder vann, utendørs, båt, vannfartøy&#10;&#10;Automatisk generert beskrivelse">
            <a:extLst>
              <a:ext uri="{FF2B5EF4-FFF2-40B4-BE49-F238E27FC236}">
                <a16:creationId xmlns:a16="http://schemas.microsoft.com/office/drawing/2014/main" id="{87ED5D03-0FA7-AE47-9728-3E66BA3AA3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29234"/>
          <a:stretch/>
        </p:blipFill>
        <p:spPr>
          <a:xfrm>
            <a:off x="6852213" y="900113"/>
            <a:ext cx="4799719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7B7597D-5C3E-904B-BD43-BB0BF5E7D706}"/>
              </a:ext>
            </a:extLst>
          </p:cNvPr>
          <p:cNvSpPr txBox="1"/>
          <p:nvPr/>
        </p:nvSpPr>
        <p:spPr>
          <a:xfrm>
            <a:off x="6966871" y="5580699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Daniel Netland/ Forsvaret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E29402BD-4D99-4EF0-9B4B-1275BBCDC595}"/>
              </a:ext>
            </a:extLst>
          </p:cNvPr>
          <p:cNvSpPr txBox="1">
            <a:spLocks/>
          </p:cNvSpPr>
          <p:nvPr/>
        </p:nvSpPr>
        <p:spPr>
          <a:xfrm>
            <a:off x="341623" y="1123048"/>
            <a:ext cx="5381472" cy="5829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b="0" dirty="0" err="1"/>
              <a:t>Fartøystjeneste</a:t>
            </a:r>
            <a:r>
              <a:rPr lang="nb-NO" sz="1600" b="0" dirty="0"/>
              <a:t> som </a:t>
            </a:r>
            <a:r>
              <a:rPr lang="nb-NO" sz="1600" b="0" u="sng" dirty="0"/>
              <a:t>kollektiv </a:t>
            </a:r>
            <a:r>
              <a:rPr lang="nb-NO" sz="1600" b="0" dirty="0"/>
              <a:t>arbeidstids beregning for </a:t>
            </a:r>
            <a:r>
              <a:rPr lang="nb-NO" sz="1600" b="0" u="sng" dirty="0"/>
              <a:t>besetninger </a:t>
            </a:r>
            <a:r>
              <a:rPr lang="nb-NO" sz="1600" b="0" dirty="0"/>
              <a:t>på Forsvarets eide og leide fartøyer. </a:t>
            </a:r>
            <a:br>
              <a:rPr lang="nb-NO" sz="1600" b="0" dirty="0"/>
            </a:br>
            <a:r>
              <a:rPr lang="nb-NO" sz="1600" b="0" u="sng" dirty="0"/>
              <a:t>Kollektiv </a:t>
            </a:r>
            <a:r>
              <a:rPr lang="nb-NO" sz="1600" b="0" dirty="0"/>
              <a:t>= alle om bord har samme godtgjøring.</a:t>
            </a:r>
            <a:br>
              <a:rPr lang="nb-NO" sz="1600" b="0" dirty="0">
                <a:cs typeface="Arial"/>
              </a:rPr>
            </a:br>
            <a:r>
              <a:rPr lang="nb-NO" sz="1600" b="0" u="sng" dirty="0">
                <a:cs typeface="Arial"/>
              </a:rPr>
              <a:t>Besetninger </a:t>
            </a:r>
            <a:r>
              <a:rPr lang="nb-NO" sz="1600" b="0" dirty="0">
                <a:cs typeface="Arial"/>
              </a:rPr>
              <a:t>= fast beo om bord eller tilfeldig seilas (</a:t>
            </a:r>
            <a:r>
              <a:rPr lang="nb-NO" sz="1600" b="0" dirty="0" err="1">
                <a:cs typeface="Arial"/>
              </a:rPr>
              <a:t>mbo</a:t>
            </a:r>
            <a:r>
              <a:rPr lang="nb-NO" sz="1600" b="0" dirty="0">
                <a:cs typeface="Arial"/>
              </a:rPr>
              <a:t>).</a:t>
            </a:r>
            <a:br>
              <a:rPr lang="nb-NO" sz="1200" dirty="0"/>
            </a:br>
            <a:endParaRPr lang="nb-NO" sz="12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5856ACE-4F87-457B-843D-20141CE4D01A}"/>
              </a:ext>
            </a:extLst>
          </p:cNvPr>
          <p:cNvSpPr txBox="1"/>
          <p:nvPr/>
        </p:nvSpPr>
        <p:spPr>
          <a:xfrm>
            <a:off x="341622" y="2288762"/>
            <a:ext cx="6832063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FA omfattes ikke av antall verne døgn som vakt og øving.</a:t>
            </a:r>
          </a:p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Programmeres </a:t>
            </a:r>
            <a:r>
              <a:rPr lang="nb-NO" sz="1600" u="sng">
                <a:solidFill>
                  <a:srgbClr val="000000"/>
                </a:solidFill>
                <a:cs typeface="Arial"/>
              </a:rPr>
              <a:t>normalt </a:t>
            </a:r>
            <a:r>
              <a:rPr lang="nb-NO" sz="1600">
                <a:solidFill>
                  <a:srgbClr val="000000"/>
                </a:solidFill>
                <a:cs typeface="Arial"/>
              </a:rPr>
              <a:t>på døgn basis, men det er også anledning til time for time på inntil 6t.</a:t>
            </a:r>
          </a:p>
          <a:p>
            <a:pPr marL="285750" indent="-285750">
              <a:buFont typeface="Arial"/>
              <a:buChar char="•"/>
            </a:pPr>
            <a:endParaRPr lang="nb-NO" sz="16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Døgn FA gir sats i kroner og tid til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 og ny tid (30 min) for lunsjen.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Eksempel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ltr</a:t>
            </a:r>
            <a:r>
              <a:rPr lang="nb-NO" sz="1600">
                <a:solidFill>
                  <a:srgbClr val="000000"/>
                </a:solidFill>
                <a:cs typeface="Arial"/>
              </a:rPr>
              <a:t> 40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 - FA1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Man-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fre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 2.394,- (+2t og 30 min for lunsj)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Lør-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søn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 5.502,- (+2t og 30 min for lunsj)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Helligdag døgn: 7.613,- (0t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) - all tid komp i kroner </a:t>
            </a:r>
          </a:p>
          <a:p>
            <a:pPr lvl="1"/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Eksempel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ltr</a:t>
            </a:r>
            <a:r>
              <a:rPr lang="nb-NO" sz="1600">
                <a:solidFill>
                  <a:srgbClr val="000000"/>
                </a:solidFill>
                <a:cs typeface="Arial"/>
              </a:rPr>
              <a:t> 40 – FA2 (gir mer tid for å kunne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avsp</a:t>
            </a:r>
            <a:r>
              <a:rPr lang="nb-NO" sz="1600">
                <a:solidFill>
                  <a:srgbClr val="000000"/>
                </a:solidFill>
                <a:cs typeface="Arial"/>
              </a:rPr>
              <a:t> mellom tokt)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Man-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fre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 810,- (+7t og 30 min for lunsj)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Lør-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søn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 3.610,- (+7t og 30 min for lunsj)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Helligdag døgn: 7.613,- (0t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) - all tid komp i kroner 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endParaRPr lang="nb-NO" sz="160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05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F1F53D-2726-C144-9AB5-D6BF0D43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Hovedavtaler/særavtaler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A742FA-F7FF-3F43-BD89-2B256D1BD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/>
            <a:r>
              <a:rPr lang="nb-NO" dirty="0"/>
              <a:t>Hovedavtale (LO-nivå)</a:t>
            </a:r>
            <a:endParaRPr lang="nb-NO"/>
          </a:p>
          <a:p>
            <a:pPr marL="1043940" lvl="1" indent="-143510"/>
            <a:r>
              <a:rPr lang="nb-NO" dirty="0"/>
              <a:t>Hovedtariffavtale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Særavtale (NOF – FST)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Lønnspolicy Forsvaret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Lokal særavtale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DIF lønnspolicy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Hærens lønnspolicy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Luftforsvarets lønnspolitikk</a:t>
            </a:r>
            <a:endParaRPr lang="nb-NO" dirty="0">
              <a:cs typeface="Arial"/>
            </a:endParaRPr>
          </a:p>
          <a:p>
            <a:pPr marL="1529715" lvl="2" indent="-143510"/>
            <a:r>
              <a:rPr lang="nb-NO" dirty="0"/>
              <a:t>Sjøforsvarets lønnspolicy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FLO lønnspolicy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Cyber lønnspolicy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osv...</a:t>
            </a:r>
            <a:endParaRPr lang="nb-NO" dirty="0">
              <a:cs typeface="Arial" panose="020B0604020202020204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9B3BDF6-0A70-8D4A-AEB2-CBBB0781F6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r="315" b="23922"/>
          <a:stretch/>
        </p:blipFill>
        <p:spPr>
          <a:xfrm>
            <a:off x="6966871" y="827981"/>
            <a:ext cx="4685061" cy="4752718"/>
          </a:xfrm>
        </p:spPr>
      </p:pic>
    </p:spTree>
    <p:extLst>
      <p:ext uri="{BB962C8B-B14F-4D97-AF65-F5344CB8AC3E}">
        <p14:creationId xmlns:p14="http://schemas.microsoft.com/office/powerpoint/2010/main" val="3983924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1F895F-7AAB-3443-B0EF-AA9D1373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Tidbank</a:t>
            </a:r>
            <a:br>
              <a:rPr lang="nb-NO" dirty="0"/>
            </a:br>
            <a:r>
              <a:rPr lang="nb-NO" dirty="0"/>
              <a:t>ATF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314717-9085-324A-8C5F-B098381FF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  <a:p>
            <a:r>
              <a:rPr lang="nb-NO"/>
              <a:t>Opparbeides igjennom:</a:t>
            </a:r>
          </a:p>
          <a:p>
            <a:pPr lvl="1"/>
            <a:r>
              <a:rPr lang="nb-NO"/>
              <a:t>Øvelse</a:t>
            </a:r>
          </a:p>
          <a:p>
            <a:pPr lvl="1"/>
            <a:r>
              <a:rPr lang="nb-NO"/>
              <a:t>Vakt</a:t>
            </a:r>
          </a:p>
          <a:p>
            <a:pPr lvl="1"/>
            <a:r>
              <a:rPr lang="nb-NO"/>
              <a:t>FA 1</a:t>
            </a:r>
          </a:p>
          <a:p>
            <a:pPr lvl="1"/>
            <a:r>
              <a:rPr lang="nb-NO"/>
              <a:t>FA 2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Ansvarlig for avspasering:</a:t>
            </a:r>
          </a:p>
          <a:p>
            <a:pPr lvl="1"/>
            <a:r>
              <a:rPr lang="nb-NO"/>
              <a:t>Linjeleder</a:t>
            </a:r>
          </a:p>
          <a:p>
            <a:pPr lvl="1"/>
            <a:r>
              <a:rPr lang="nb-NO"/>
              <a:t>Ansatte</a:t>
            </a:r>
          </a:p>
          <a:p>
            <a:pPr lvl="1"/>
            <a:endParaRPr lang="nb-NO"/>
          </a:p>
          <a:p>
            <a:r>
              <a:rPr lang="nb-NO"/>
              <a:t>Kvote gjøres opp en gang i året og ved bytte av stilling</a:t>
            </a:r>
          </a:p>
          <a:p>
            <a:endParaRPr lang="nb-NO"/>
          </a:p>
          <a:p>
            <a:r>
              <a:rPr lang="nb-NO"/>
              <a:t>Kan ikke betales ut.</a:t>
            </a:r>
          </a:p>
          <a:p>
            <a:pPr lvl="1"/>
            <a:r>
              <a:rPr lang="nb-NO"/>
              <a:t>Med unntak av FA 2 i enkelte tilfeller</a:t>
            </a:r>
          </a:p>
        </p:txBody>
      </p:sp>
      <p:pic>
        <p:nvPicPr>
          <p:cNvPr id="6" name="Plassholder for bilde 5" descr="Et bilde som inneholder snø, utendørs, kjøretøy, transport&#10;&#10;Automatisk generert beskrivelse">
            <a:extLst>
              <a:ext uri="{FF2B5EF4-FFF2-40B4-BE49-F238E27FC236}">
                <a16:creationId xmlns:a16="http://schemas.microsoft.com/office/drawing/2014/main" id="{A8457061-D9C8-D14F-AC1A-B79F337B52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10038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F5AF964-3478-9041-8A04-76AE8A426E07}"/>
              </a:ext>
            </a:extLst>
          </p:cNvPr>
          <p:cNvSpPr txBox="1"/>
          <p:nvPr/>
        </p:nvSpPr>
        <p:spPr>
          <a:xfrm>
            <a:off x="6966871" y="5580699"/>
            <a:ext cx="2540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Torbjørn Kjosvold / Forsvaret</a:t>
            </a:r>
          </a:p>
        </p:txBody>
      </p:sp>
    </p:spTree>
    <p:extLst>
      <p:ext uri="{BB962C8B-B14F-4D97-AF65-F5344CB8AC3E}">
        <p14:creationId xmlns:p14="http://schemas.microsoft.com/office/powerpoint/2010/main" val="264590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3F030D-60D2-F246-922C-6CA30881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Fleksitid (FLEX)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08D641-2415-634C-ABC9-26E5EDAED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Tid: 0600 - 2100</a:t>
            </a:r>
          </a:p>
          <a:p>
            <a:r>
              <a:rPr lang="nb-NO" sz="1600" strike="sngStrike" dirty="0">
                <a:solidFill>
                  <a:srgbClr val="FF0000"/>
                </a:solidFill>
              </a:rPr>
              <a:t>Kjernetid: 0900 – 1430 </a:t>
            </a:r>
            <a:r>
              <a:rPr lang="nb-NO" sz="1600" dirty="0">
                <a:solidFill>
                  <a:srgbClr val="FF0000"/>
                </a:solidFill>
              </a:rPr>
              <a:t>(korona)</a:t>
            </a:r>
          </a:p>
          <a:p>
            <a:r>
              <a:rPr lang="nb-NO" sz="1600" dirty="0"/>
              <a:t>Lørdager maks 5t mellom 0700-1800 (husk ukehvile)</a:t>
            </a:r>
          </a:p>
          <a:p>
            <a:r>
              <a:rPr lang="nb-NO" sz="1600" dirty="0"/>
              <a:t>Maksimalt - dag: 12timer</a:t>
            </a:r>
          </a:p>
          <a:p>
            <a:r>
              <a:rPr lang="nb-NO" sz="1600" dirty="0"/>
              <a:t>Maksimalt - uke: 48timer</a:t>
            </a:r>
          </a:p>
          <a:p>
            <a:endParaRPr lang="nb-NO" dirty="0"/>
          </a:p>
          <a:p>
            <a:r>
              <a:rPr lang="nb-NO" sz="1600" b="1" dirty="0"/>
              <a:t>Tillates overført</a:t>
            </a:r>
          </a:p>
          <a:p>
            <a:pPr lvl="1"/>
            <a:r>
              <a:rPr lang="nb-NO" sz="1400" dirty="0"/>
              <a:t>50timer (pluss)</a:t>
            </a:r>
          </a:p>
          <a:p>
            <a:pPr lvl="2"/>
            <a:r>
              <a:rPr lang="nb-NO" sz="1400" dirty="0"/>
              <a:t>Alt over kan strykes uten kompensasjon</a:t>
            </a:r>
          </a:p>
          <a:p>
            <a:pPr lvl="1"/>
            <a:r>
              <a:rPr lang="nb-NO" sz="1400" dirty="0"/>
              <a:t>10timer (minus)</a:t>
            </a:r>
          </a:p>
          <a:p>
            <a:pPr lvl="2"/>
            <a:r>
              <a:rPr lang="nb-NO" sz="1400" dirty="0"/>
              <a:t>Alt under kan trekkes i lønn</a:t>
            </a:r>
          </a:p>
          <a:p>
            <a:endParaRPr lang="nb-NO" dirty="0"/>
          </a:p>
          <a:p>
            <a:r>
              <a:rPr lang="nb-NO" sz="1600" dirty="0"/>
              <a:t>FLEX Føres i FIF og ikke arbeidsplanen</a:t>
            </a:r>
          </a:p>
          <a:p>
            <a:r>
              <a:rPr lang="nb-NO" sz="1600" dirty="0"/>
              <a:t>FLEX kan ikke pålegges av arbeidsgiver</a:t>
            </a:r>
          </a:p>
          <a:p>
            <a:pPr lvl="1"/>
            <a:endParaRPr lang="nb-NO" dirty="0"/>
          </a:p>
        </p:txBody>
      </p:sp>
      <p:pic>
        <p:nvPicPr>
          <p:cNvPr id="6" name="Plassholder for bilde 5" descr="Et bilde som inneholder snø, utendørs, natur, dekket&#10;&#10;Automatisk generert beskrivelse">
            <a:extLst>
              <a:ext uri="{FF2B5EF4-FFF2-40B4-BE49-F238E27FC236}">
                <a16:creationId xmlns:a16="http://schemas.microsoft.com/office/drawing/2014/main" id="{A9CB6B1B-D0FC-8349-8D74-755EEBABD1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6633"/>
          <a:stretch>
            <a:fillRect/>
          </a:stretch>
        </p:blipFill>
        <p:spPr/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804090C-6584-C54D-8D50-2D17CDB35994}"/>
              </a:ext>
            </a:extLst>
          </p:cNvPr>
          <p:cNvSpPr txBox="1"/>
          <p:nvPr/>
        </p:nvSpPr>
        <p:spPr>
          <a:xfrm>
            <a:off x="6966871" y="5580699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Forsvarets mediearkiv</a:t>
            </a:r>
          </a:p>
        </p:txBody>
      </p:sp>
    </p:spTree>
    <p:extLst>
      <p:ext uri="{BB962C8B-B14F-4D97-AF65-F5344CB8AC3E}">
        <p14:creationId xmlns:p14="http://schemas.microsoft.com/office/powerpoint/2010/main" val="2535465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F9A4F6-78FD-8B4E-A751-03A69212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Reisetid (ORE)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CE7793-3C2F-A842-8C1E-E15371B5F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Kårstø-dommen</a:t>
            </a:r>
          </a:p>
          <a:p>
            <a:pPr lvl="1"/>
            <a:r>
              <a:rPr lang="nb-NO" dirty="0"/>
              <a:t>Når starter arbeidstiden?</a:t>
            </a:r>
          </a:p>
          <a:p>
            <a:pPr lvl="1"/>
            <a:r>
              <a:rPr lang="nb-NO" dirty="0"/>
              <a:t>Er reise arbeid?</a:t>
            </a:r>
          </a:p>
          <a:p>
            <a:pPr lvl="1"/>
            <a:endParaRPr lang="nb-NO" dirty="0"/>
          </a:p>
          <a:p>
            <a:r>
              <a:rPr lang="nb-NO" dirty="0"/>
              <a:t>Teller reisetid inn mot vernegrensene?</a:t>
            </a:r>
          </a:p>
          <a:p>
            <a:pPr lvl="1"/>
            <a:r>
              <a:rPr lang="nb-NO" dirty="0">
                <a:hlinkClick r:id="rId2"/>
              </a:rPr>
              <a:t>Link VIRKE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A11612E6-DDA2-6A41-BE25-37DB1549A9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983" r="18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68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580D40-2515-AE4D-983C-2E79B092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Særavtale for fredstidsberedskap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D08F8C-70B1-A247-8DBC-4D7B97AA7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LINK</a:t>
            </a:r>
          </a:p>
          <a:p>
            <a:endParaRPr lang="nb-NO" dirty="0">
              <a:hlinkClick r:id="rId2"/>
            </a:endParaRPr>
          </a:p>
          <a:p>
            <a:endParaRPr lang="nb-NO" dirty="0">
              <a:hlinkClick r:id="rId2"/>
            </a:endParaRPr>
          </a:p>
          <a:p>
            <a:endParaRPr lang="nb-NO" dirty="0">
              <a:hlinkClick r:id="rId2"/>
            </a:endParaRP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AF29538F-C44C-B043-8E1A-5986C52E00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33" r="1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949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0E03B6-0492-974F-8C2D-10A3B7A9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598"/>
            <a:ext cx="12192000" cy="738664"/>
          </a:xfrm>
        </p:spPr>
        <p:txBody>
          <a:bodyPr>
            <a:normAutofit/>
          </a:bodyPr>
          <a:lstStyle/>
          <a:p>
            <a:pPr algn="ctr"/>
            <a:r>
              <a:rPr lang="nb-NO" sz="3200" dirty="0"/>
              <a:t>ATF Kalkulator</a:t>
            </a:r>
          </a:p>
        </p:txBody>
      </p:sp>
      <p:pic>
        <p:nvPicPr>
          <p:cNvPr id="10" name="Plassholder for bilde 9" descr="Et bilde som inneholder bord&#10;&#10;Automatisk generert beskrivelse">
            <a:extLst>
              <a:ext uri="{FF2B5EF4-FFF2-40B4-BE49-F238E27FC236}">
                <a16:creationId xmlns:a16="http://schemas.microsoft.com/office/drawing/2014/main" id="{A04CCD21-24BC-EC4D-88D6-385C4AE491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153" r="-970" b="20729"/>
          <a:stretch/>
        </p:blipFill>
        <p:spPr>
          <a:xfrm>
            <a:off x="637741" y="921462"/>
            <a:ext cx="4836133" cy="4830969"/>
          </a:xfrm>
        </p:spPr>
      </p:pic>
      <p:pic>
        <p:nvPicPr>
          <p:cNvPr id="12" name="Bilde 11" descr="Et bilde som inneholder bord&#10;&#10;Automatisk generert beskrivelse">
            <a:extLst>
              <a:ext uri="{FF2B5EF4-FFF2-40B4-BE49-F238E27FC236}">
                <a16:creationId xmlns:a16="http://schemas.microsoft.com/office/drawing/2014/main" id="{F3C1C01E-DF2A-964C-AE37-E0E16B429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40" y="3919657"/>
            <a:ext cx="6295180" cy="18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9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6A4BC3-3187-3442-8822-FBE43C72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/>
              <a:t>2.3 Lokal lønnspolitikk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AC16E2-CD8D-9346-BE62-ACC68B4C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Statens lønnssystem forutsetter at de lokale parter har en omforent lønnspolitikk om hvordan lønnssystemet skal brukes og hvilke lønnsmessige tiltak som er nødvendig for å </a:t>
            </a:r>
            <a:r>
              <a:rPr lang="nb-NO" dirty="0" err="1"/>
              <a:t>na</a:t>
            </a:r>
            <a:r>
              <a:rPr lang="nb-NO" dirty="0"/>
              <a:t>̊ virksomhetens </a:t>
            </a:r>
            <a:r>
              <a:rPr lang="nb-NO" dirty="0" err="1"/>
              <a:t>mål</a:t>
            </a:r>
            <a:r>
              <a:rPr lang="nb-NO" dirty="0"/>
              <a:t>. </a:t>
            </a:r>
            <a:r>
              <a:rPr lang="nb-NO" b="1" dirty="0"/>
              <a:t>Lønnspolitikken skal være nedfelt skriftlig og være kjent blant de ansatte. </a:t>
            </a:r>
            <a:endParaRPr lang="nb-NO" dirty="0"/>
          </a:p>
          <a:p>
            <a:endParaRPr lang="nb-NO" dirty="0"/>
          </a:p>
          <a:p>
            <a:r>
              <a:rPr lang="nb-NO" dirty="0"/>
              <a:t>Det enkelte departement/virksomhet utarbeider med utgangspunkt i sine oppgaver, personalsituasjon og budsjett en personalpolitikk der lønnspolitikken </a:t>
            </a:r>
            <a:r>
              <a:rPr lang="nb-NO" dirty="0" err="1"/>
              <a:t>inngår</a:t>
            </a:r>
            <a:r>
              <a:rPr lang="nb-NO" dirty="0"/>
              <a:t> som en innarbeidet del. </a:t>
            </a:r>
            <a:r>
              <a:rPr lang="nb-NO" b="1" dirty="0"/>
              <a:t>De lokale parter utformer </a:t>
            </a:r>
            <a:r>
              <a:rPr lang="nb-NO" dirty="0"/>
              <a:t>lønnspolitikken slik at likelønn, kompetanse og ansvar, midlertidig ansatte og ansatte i permisjon ivaretas. </a:t>
            </a:r>
          </a:p>
          <a:p>
            <a:endParaRPr lang="nb-NO" dirty="0"/>
          </a:p>
          <a:p>
            <a:r>
              <a:rPr lang="nb-NO" dirty="0"/>
              <a:t>Det skal utarbeides nødvendige oversikter og sammenstillinger over lønn </a:t>
            </a:r>
            <a:r>
              <a:rPr lang="nb-NO" dirty="0" err="1"/>
              <a:t>pa</a:t>
            </a:r>
            <a:r>
              <a:rPr lang="nb-NO" dirty="0"/>
              <a:t>̊ alle </a:t>
            </a:r>
            <a:r>
              <a:rPr lang="nb-NO" dirty="0" err="1"/>
              <a:t>niva</a:t>
            </a:r>
            <a:r>
              <a:rPr lang="nb-NO" dirty="0"/>
              <a:t>̊, fordelt </a:t>
            </a:r>
            <a:r>
              <a:rPr lang="nb-NO" dirty="0" err="1"/>
              <a:t>pa</a:t>
            </a:r>
            <a:r>
              <a:rPr lang="nb-NO" dirty="0"/>
              <a:t>̊ kvinner og menn, og klarlegge eventuelle forskjeller. </a:t>
            </a:r>
          </a:p>
          <a:p>
            <a:endParaRPr lang="nb-NO" dirty="0"/>
          </a:p>
          <a:p>
            <a:r>
              <a:rPr lang="nb-NO" dirty="0"/>
              <a:t>LINK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843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B5B206-961E-4A43-A681-971D8A4F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kan jeg få bedre lønn?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5D17A4C-334E-514D-A5AA-99341D0CB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6" y="1635842"/>
            <a:ext cx="5375275" cy="3586316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ACAD5F1-878E-F148-B3C8-996569C7F84F}"/>
              </a:ext>
            </a:extLst>
          </p:cNvPr>
          <p:cNvSpPr txBox="1"/>
          <p:nvPr/>
        </p:nvSpPr>
        <p:spPr>
          <a:xfrm>
            <a:off x="720090" y="2413337"/>
            <a:ext cx="4397358" cy="2031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2.5.1 – Årlige Forhandlinger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2.5.2 – Årlig lønnsregulering for ledere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2.5.3 – Særlig grunnlag</a:t>
            </a:r>
            <a:endParaRPr lang="nb-NO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2.5.5 - Ansettelse i ledig stilling mv.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Lønnsvurdering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Lønnssamtale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24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3351E-B65C-A544-BC02-68931E04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/>
              <a:t>2.5.5 Lønnsvurdering/lønnssamtale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699B5E-839D-B841-A5BE-15F9B250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7995" indent="-467995">
              <a:buFontTx/>
              <a:buChar char="-"/>
            </a:pPr>
            <a:r>
              <a:rPr lang="nb-NO" dirty="0"/>
              <a:t>Arbeidsgivers tilbud er bindende</a:t>
            </a:r>
            <a:endParaRPr lang="nb-NO"/>
          </a:p>
          <a:p>
            <a:pPr marL="1043940" lvl="1" indent="-143510">
              <a:buFontTx/>
              <a:buChar char="-"/>
            </a:pPr>
            <a:r>
              <a:rPr lang="nb-NO" dirty="0"/>
              <a:t>Kan ikke frasi stilling på bakgrunn av lønn</a:t>
            </a:r>
            <a:endParaRPr lang="nb-NO" dirty="0">
              <a:cs typeface="Arial" panose="020B0604020202020204"/>
            </a:endParaRPr>
          </a:p>
          <a:p>
            <a:pPr marL="467995" indent="-467995">
              <a:buFontTx/>
              <a:buChar char="-"/>
            </a:pPr>
            <a:endParaRPr lang="nb-NO" dirty="0">
              <a:cs typeface="Arial" panose="020B0604020202020204"/>
            </a:endParaRPr>
          </a:p>
          <a:p>
            <a:pPr marL="467995" indent="-467995">
              <a:buFontTx/>
              <a:buChar char="-"/>
            </a:pPr>
            <a:r>
              <a:rPr lang="nb-NO" dirty="0"/>
              <a:t>Lønnsvurdering er rettigheten</a:t>
            </a:r>
            <a:endParaRPr lang="nb-NO" dirty="0">
              <a:cs typeface="Arial" panose="020B0604020202020204"/>
            </a:endParaRPr>
          </a:p>
          <a:p>
            <a:pPr marL="1043940" lvl="1" indent="-143510">
              <a:buFontTx/>
              <a:buChar char="-"/>
            </a:pPr>
            <a:r>
              <a:rPr lang="nb-NO" dirty="0"/>
              <a:t>AG skal vurdere</a:t>
            </a:r>
            <a:endParaRPr lang="nb-NO" dirty="0">
              <a:cs typeface="Arial" panose="020B0604020202020204"/>
            </a:endParaRPr>
          </a:p>
          <a:p>
            <a:pPr marL="467995" indent="-467995">
              <a:buFontTx/>
              <a:buChar char="-"/>
            </a:pPr>
            <a:endParaRPr lang="nb-NO" dirty="0">
              <a:cs typeface="Arial" panose="020B0604020202020204"/>
            </a:endParaRPr>
          </a:p>
          <a:p>
            <a:pPr marL="467995" indent="-467995">
              <a:buFontTx/>
              <a:buChar char="-"/>
            </a:pPr>
            <a:r>
              <a:rPr lang="nb-NO" dirty="0"/>
              <a:t>Lønnssamtale kan være </a:t>
            </a:r>
            <a:r>
              <a:rPr lang="nb-NO" dirty="0" err="1"/>
              <a:t>reg</a:t>
            </a:r>
            <a:r>
              <a:rPr lang="nb-NO" dirty="0"/>
              <a:t>. i lokal lønnspolicy</a:t>
            </a:r>
            <a:endParaRPr lang="nb-NO">
              <a:cs typeface="Arial"/>
            </a:endParaRPr>
          </a:p>
          <a:p>
            <a:pPr marL="1043940" lvl="1" indent="-143510">
              <a:buFontTx/>
              <a:buChar char="-"/>
            </a:pPr>
            <a:r>
              <a:rPr lang="nb-NO" dirty="0"/>
              <a:t>AG og AT møtes for å diskutere</a:t>
            </a:r>
            <a:endParaRPr lang="nb-NO" dirty="0">
              <a:cs typeface="Arial" panose="020B0604020202020204"/>
            </a:endParaRPr>
          </a:p>
          <a:p>
            <a:pPr marL="1043940" lvl="1" indent="-143510">
              <a:buFontTx/>
              <a:buChar char="-"/>
            </a:pPr>
            <a:r>
              <a:rPr lang="nb-NO" dirty="0"/>
              <a:t>AG tilbud er bindende</a:t>
            </a:r>
            <a:endParaRPr lang="nb-NO" dirty="0">
              <a:cs typeface="Arial" panose="020B0604020202020204"/>
            </a:endParaRPr>
          </a:p>
          <a:p>
            <a:pPr marL="1043940" lvl="1" indent="-143510">
              <a:buFontTx/>
              <a:buChar char="-"/>
            </a:pPr>
            <a:endParaRPr lang="nb-NO" dirty="0">
              <a:cs typeface="Arial" panose="020B0604020202020204"/>
            </a:endParaRPr>
          </a:p>
          <a:p>
            <a:pPr marL="467995" indent="-467995">
              <a:buFontTx/>
              <a:buChar char="-"/>
            </a:pPr>
            <a:r>
              <a:rPr lang="nb-NO" dirty="0"/>
              <a:t>H/S/L har lønnssamtale som rettighet</a:t>
            </a:r>
            <a:endParaRPr lang="nb-NO" dirty="0">
              <a:cs typeface="Arial"/>
            </a:endParaRPr>
          </a:p>
        </p:txBody>
      </p:sp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401B2002-7DDB-EA4B-BC04-303D8E1FA9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0891"/>
          <a:stretch/>
        </p:blipFill>
        <p:spPr>
          <a:xfrm>
            <a:off x="6592186" y="900113"/>
            <a:ext cx="5599813" cy="4680586"/>
          </a:xfrm>
        </p:spPr>
      </p:pic>
    </p:spTree>
    <p:extLst>
      <p:ext uri="{BB962C8B-B14F-4D97-AF65-F5344CB8AC3E}">
        <p14:creationId xmlns:p14="http://schemas.microsoft.com/office/powerpoint/2010/main" val="329566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BE3F73-1E49-9B42-AD01-34986E94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HTA</a:t>
            </a:r>
            <a:br>
              <a:rPr lang="nb-NO" dirty="0"/>
            </a:br>
            <a:r>
              <a:rPr lang="nb-NO" dirty="0" err="1"/>
              <a:t>Pkt</a:t>
            </a:r>
            <a:r>
              <a:rPr lang="nb-NO" dirty="0"/>
              <a:t> 2.5.1 – Årlige forhandlinger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EE422D-71CC-4D44-ACB4-B9E5004A2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5375910" cy="4211538"/>
          </a:xfrm>
        </p:spPr>
        <p:txBody>
          <a:bodyPr>
            <a:normAutofit lnSpcReduction="10000"/>
          </a:bodyPr>
          <a:lstStyle/>
          <a:p>
            <a:pPr marL="467995" indent="-467995"/>
            <a:r>
              <a:rPr lang="nb-NO" dirty="0"/>
              <a:t>Én gang i året, 2-års syklus</a:t>
            </a:r>
          </a:p>
          <a:p>
            <a:pPr marL="1043940" lvl="1" indent="-143510"/>
            <a:r>
              <a:rPr lang="nb-NO" dirty="0"/>
              <a:t>Hovedoppgjør 1. året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Mellomoppgjør 2. året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Fremme krav (to søyler)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Arbeidsgiver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Arbeidstakerorganisasjoner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Forhandlinger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LO/YS/UNIO</a:t>
            </a:r>
            <a:endParaRPr lang="nb-NO" dirty="0">
              <a:cs typeface="Arial"/>
            </a:endParaRPr>
          </a:p>
          <a:p>
            <a:pPr marL="1043940" lvl="1" indent="-143510"/>
            <a:r>
              <a:rPr lang="nb-NO" dirty="0"/>
              <a:t>Akademikere</a:t>
            </a:r>
            <a:endParaRPr lang="nb-NO" dirty="0">
              <a:cs typeface="Arial" panose="020B0604020202020204"/>
            </a:endParaRPr>
          </a:p>
          <a:p>
            <a:pPr marL="467995" indent="-467995"/>
            <a:endParaRPr lang="nb-NO" dirty="0">
              <a:cs typeface="Arial" panose="020B0604020202020204"/>
            </a:endParaRPr>
          </a:p>
          <a:p>
            <a:pPr marL="467995" indent="-467995"/>
            <a:r>
              <a:rPr lang="nb-NO" dirty="0"/>
              <a:t>Forhandling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Arbeidsgiver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Uorganiserte</a:t>
            </a:r>
            <a:endParaRPr lang="nb-NO" dirty="0">
              <a:cs typeface="Arial" panose="020B0604020202020204"/>
            </a:endParaRPr>
          </a:p>
          <a:p>
            <a:pPr marL="1043940" lvl="1" indent="-143510"/>
            <a:r>
              <a:rPr lang="nb-NO" dirty="0"/>
              <a:t>Arbeidstakerorganisasjoner</a:t>
            </a:r>
            <a:endParaRPr lang="nb-NO" dirty="0">
              <a:cs typeface="Arial" panose="020B0604020202020204"/>
            </a:endParaRPr>
          </a:p>
          <a:p>
            <a:pPr marL="1529715" lvl="2" indent="-143510"/>
            <a:r>
              <a:rPr lang="nb-NO" dirty="0"/>
              <a:t>Organiserte</a:t>
            </a:r>
            <a:endParaRPr lang="nb-NO" dirty="0">
              <a:cs typeface="Arial" panose="020B0604020202020204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5BFA350C-3959-2241-A30D-56E10E4D99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r="179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480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1EFA48-B8DB-924E-9F11-877C7B6F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Lokale lønnsforhandlinger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7AC755-87AD-464A-BC28-D82ABECB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566645"/>
            <a:ext cx="5375910" cy="3762218"/>
          </a:xfrm>
        </p:spPr>
        <p:txBody>
          <a:bodyPr>
            <a:normAutofit/>
          </a:bodyPr>
          <a:lstStyle/>
          <a:p>
            <a:r>
              <a:rPr lang="nb-NO" dirty="0"/>
              <a:t>2års syklus (hovedoppgjør, mellomoppgjør)</a:t>
            </a:r>
          </a:p>
          <a:p>
            <a:endParaRPr lang="nb-NO" dirty="0"/>
          </a:p>
          <a:p>
            <a:r>
              <a:rPr lang="nb-NO" dirty="0"/>
              <a:t>Høstens vakreste eventyr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Eks.</a:t>
            </a:r>
          </a:p>
          <a:p>
            <a:pPr lvl="1"/>
            <a:r>
              <a:rPr lang="nb-NO" dirty="0"/>
              <a:t>LO Stat – </a:t>
            </a:r>
            <a:r>
              <a:rPr lang="nb-NO" dirty="0" err="1"/>
              <a:t>Ltr</a:t>
            </a:r>
            <a:r>
              <a:rPr lang="nb-NO" dirty="0"/>
              <a:t> øker i verdi</a:t>
            </a:r>
          </a:p>
          <a:p>
            <a:pPr lvl="1"/>
            <a:r>
              <a:rPr lang="nb-NO" dirty="0"/>
              <a:t>NOF – Løytnanter heves 1 lønnstrinn</a:t>
            </a:r>
          </a:p>
          <a:p>
            <a:pPr lvl="1"/>
            <a:r>
              <a:rPr lang="nb-NO" dirty="0"/>
              <a:t>DIF – </a:t>
            </a:r>
            <a:r>
              <a:rPr lang="nb-NO" dirty="0" err="1"/>
              <a:t>Pga</a:t>
            </a:r>
            <a:r>
              <a:rPr lang="nb-NO" dirty="0"/>
              <a:t> skjevheter i avd. 2 </a:t>
            </a:r>
            <a:r>
              <a:rPr lang="nb-NO" dirty="0" err="1"/>
              <a:t>ltr</a:t>
            </a:r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Men.. Kan også bli 0,-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Lær mer: Sånn er Norge (NRK)</a:t>
            </a:r>
          </a:p>
          <a:p>
            <a:pPr lvl="1"/>
            <a:r>
              <a:rPr lang="nb-NO" dirty="0">
                <a:hlinkClick r:id="rId2"/>
              </a:rPr>
              <a:t>Rik og lik (episode 4)</a:t>
            </a:r>
            <a:endParaRPr lang="nb-NO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3C7586-8F31-8A40-BA73-24C38FEFA4CF}"/>
              </a:ext>
            </a:extLst>
          </p:cNvPr>
          <p:cNvGraphicFramePr/>
          <p:nvPr/>
        </p:nvGraphicFramePr>
        <p:xfrm>
          <a:off x="7024914" y="1009011"/>
          <a:ext cx="4209143" cy="4319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938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04042"/>
      </a:dk2>
      <a:lt2>
        <a:srgbClr val="E7E6E6"/>
      </a:lt2>
      <a:accent1>
        <a:srgbClr val="5B6871"/>
      </a:accent1>
      <a:accent2>
        <a:srgbClr val="8A8F8E"/>
      </a:accent2>
      <a:accent3>
        <a:srgbClr val="292460"/>
      </a:accent3>
      <a:accent4>
        <a:srgbClr val="59632B"/>
      </a:accent4>
      <a:accent5>
        <a:srgbClr val="C2D62E"/>
      </a:accent5>
      <a:accent6>
        <a:srgbClr val="11A04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 ">
      <a:srgbClr val="231F20"/>
    </a:custClr>
    <a:custClr name=" ">
      <a:srgbClr val="009CDE"/>
    </a:custClr>
    <a:custClr name=" ">
      <a:srgbClr val="CB6015"/>
    </a:custClr>
    <a:custClr>
      <a:srgbClr val="702F8A"/>
    </a:custClr>
  </a:custClrLst>
  <a:extLst>
    <a:ext uri="{05A4C25C-085E-4340-85A3-A5531E510DB2}">
      <thm15:themeFamily xmlns:thm15="http://schemas.microsoft.com/office/thememl/2012/main" name="Norges_Offisers-og_Spesialistforbund_PPT_Mal.potx" id="{240DFC10-6D09-41D7-BD04-A29FDE7C6C86}" vid="{B5A0EC2D-E79F-4C68-A373-0C1D049BE8B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781fc5c-21f9-41a6-b99c-0a588f4f5710" xsi:nil="true"/>
    <TaxCatchAll xmlns="a2fbc87e-e328-490a-9672-ba2d3d9e95f8" xsi:nil="true"/>
    <lcf76f155ced4ddcb4097134ff3c332f xmlns="2781fc5c-21f9-41a6-b99c-0a588f4f571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272A0742513944956F084EE0677538" ma:contentTypeVersion="19" ma:contentTypeDescription="Opprett et nytt dokument." ma:contentTypeScope="" ma:versionID="76e8d0a2d0f1902ddfcb4df24876524c">
  <xsd:schema xmlns:xsd="http://www.w3.org/2001/XMLSchema" xmlns:xs="http://www.w3.org/2001/XMLSchema" xmlns:p="http://schemas.microsoft.com/office/2006/metadata/properties" xmlns:ns2="2781fc5c-21f9-41a6-b99c-0a588f4f5710" xmlns:ns3="a2fbc87e-e328-490a-9672-ba2d3d9e95f8" targetNamespace="http://schemas.microsoft.com/office/2006/metadata/properties" ma:root="true" ma:fieldsID="fdba1f453f5ef881b45e4837991663c9" ns2:_="" ns3:_="">
    <xsd:import namespace="2781fc5c-21f9-41a6-b99c-0a588f4f5710"/>
    <xsd:import namespace="a2fbc87e-e328-490a-9672-ba2d3d9e9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fc5c-21f9-41a6-b99c-0a588f4f57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6" nillable="true" ma:displayName="Godkjenningsstatus" ma:internalName="Godkjennings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5d82c1c-c963-4cc9-854c-295ae32fe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bc87e-e328-490a-9672-ba2d3d9e95f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720030f-cb68-4291-8a93-b325c0d22bfd}" ma:internalName="TaxCatchAll" ma:showField="CatchAllData" ma:web="a2fbc87e-e328-490a-9672-ba2d3d9e9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1FC002-45B6-4D4D-A103-26520A2C5FA7}">
  <ds:schemaRefs>
    <ds:schemaRef ds:uri="2781fc5c-21f9-41a6-b99c-0a588f4f5710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2fbc87e-e328-490a-9672-ba2d3d9e95f8"/>
  </ds:schemaRefs>
</ds:datastoreItem>
</file>

<file path=customXml/itemProps2.xml><?xml version="1.0" encoding="utf-8"?>
<ds:datastoreItem xmlns:ds="http://schemas.openxmlformats.org/officeDocument/2006/customXml" ds:itemID="{D42DCC86-3586-4D6A-A598-40ACA42EEB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840BDD-1732-4A17-8C23-CE8F1ADBFA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fc5c-21f9-41a6-b99c-0a588f4f5710"/>
    <ds:schemaRef ds:uri="a2fbc87e-e328-490a-9672-ba2d3d9e9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3024</TotalTime>
  <Words>2698</Words>
  <Application>Microsoft Macintosh PowerPoint</Application>
  <PresentationFormat>Widescreen</PresentationFormat>
  <Paragraphs>486</Paragraphs>
  <Slides>45</Slides>
  <Notes>3</Notes>
  <HiddenSlides>2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45</vt:i4>
      </vt:variant>
    </vt:vector>
  </HeadingPairs>
  <TitlesOfParts>
    <vt:vector size="49" baseType="lpstr">
      <vt:lpstr>Arial</vt:lpstr>
      <vt:lpstr>Calibri</vt:lpstr>
      <vt:lpstr>Wingdings</vt:lpstr>
      <vt:lpstr>Office-tema</vt:lpstr>
      <vt:lpstr>PowerPoint-presentasjon</vt:lpstr>
      <vt:lpstr>PowerPoint-presentasjon</vt:lpstr>
      <vt:lpstr>Får jeg korrekt Grunnlønn? - Faktorer som kan spille inn på din lønn</vt:lpstr>
      <vt:lpstr>Hovedavtaler/særavtaler</vt:lpstr>
      <vt:lpstr>HTA 2.3 Lokal lønnspolitikk  </vt:lpstr>
      <vt:lpstr>Hvordan kan jeg få bedre lønn?</vt:lpstr>
      <vt:lpstr>HTA 2.5.5 Lønnsvurdering/lønnssamtale</vt:lpstr>
      <vt:lpstr>HTA Pkt 2.5.1 – Årlige forhandlinger</vt:lpstr>
      <vt:lpstr>Lokale lønnsforhandlinger</vt:lpstr>
      <vt:lpstr>HTA Pkt. 2.5.3 – Særlig grunnlag</vt:lpstr>
      <vt:lpstr>HTA 2.5.4 Virkemidler  </vt:lpstr>
      <vt:lpstr>HTA Kap 3 §2 - Definisjoner</vt:lpstr>
      <vt:lpstr>HTA Kap 3 - § 5 Godskrivingsregler  </vt:lpstr>
      <vt:lpstr>HVORDAN BEREGNE LØNNSTJENESTEANSIENNITET?</vt:lpstr>
      <vt:lpstr>EKSEMPEL I</vt:lpstr>
      <vt:lpstr>EKSEMPEL II</vt:lpstr>
      <vt:lpstr>EKSEMPEL III</vt:lpstr>
      <vt:lpstr>HTA Kap 3 – § 6 Permisjoner som ikke avbryter tjenesteansienniteten  </vt:lpstr>
      <vt:lpstr>HTA Kap 3 - § 11 Lønn under sykdom/skade, fødsel, adopsjon, omsorg for sykt barn, pleie av nærstående, velferdspermisjon og yrkesskade  </vt:lpstr>
      <vt:lpstr>HTA Kap 3 - § 12 Stedfortredertjeneste  </vt:lpstr>
      <vt:lpstr>HTA Kap 3 - § 13 Overtid</vt:lpstr>
      <vt:lpstr>Forsvarets lønnssystem</vt:lpstr>
      <vt:lpstr>Lønnsrammer LO/YS/UNIO</vt:lpstr>
      <vt:lpstr>Lønnsrammer (Link)</vt:lpstr>
      <vt:lpstr>Unntak for arbeidsmiljøloven Forsvaret</vt:lpstr>
      <vt:lpstr>Lokal Lønnspolicy</vt:lpstr>
      <vt:lpstr>Arbeidsplan</vt:lpstr>
      <vt:lpstr>PowerPoint-presentasjon</vt:lpstr>
      <vt:lpstr>Arbeidsmiljøloven (AML) §10 - Arbeidstid</vt:lpstr>
      <vt:lpstr>OA - Saken</vt:lpstr>
      <vt:lpstr>Historikk</vt:lpstr>
      <vt:lpstr>Regelverksgjennomgang</vt:lpstr>
      <vt:lpstr>Resultat</vt:lpstr>
      <vt:lpstr>Hva betyr dette?</vt:lpstr>
      <vt:lpstr>Ordinært Arbeid (OA)</vt:lpstr>
      <vt:lpstr>Overtid (OT) </vt:lpstr>
      <vt:lpstr>Vakt og Øving </vt:lpstr>
      <vt:lpstr>ATF 14.4 Overgang fra øvingsaktivitet til normal aktivitet  </vt:lpstr>
      <vt:lpstr>FA 1 (KNM-Marinen) og FA2 (KV-Kystvakt) </vt:lpstr>
      <vt:lpstr>Tidbank ATF</vt:lpstr>
      <vt:lpstr>Fleksitid (FLEX)</vt:lpstr>
      <vt:lpstr>Reisetid (ORE)</vt:lpstr>
      <vt:lpstr>Særavtale for fredstidsberedskap</vt:lpstr>
      <vt:lpstr>ATF Kalkulator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Magnus Strømsvåg</dc:creator>
  <cp:lastModifiedBy>Torbjørn Liestøl</cp:lastModifiedBy>
  <cp:revision>98</cp:revision>
  <dcterms:created xsi:type="dcterms:W3CDTF">2019-11-03T18:43:59Z</dcterms:created>
  <dcterms:modified xsi:type="dcterms:W3CDTF">2024-01-17T16:02:58Z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0x01010050272A0742513944956F084EE0677538</vt:lpwstr>
  </property>
  <property fmtid="{D5CDD505-2E9C-101B-9397-08002B2CF9AE}" pid="3" name="MediaServiceImageTags">
    <vt:lpwstr/>
  </property>
</Properties>
</file>