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Eutelo: My First Bitcoin, Maloba ya ebandeli na ntina ya Bitcoin, Buku ya litambwisi mpo na bato oyo bazali kobanda, ebimeli 26.10. Ebongisami na ndingisa ya Creative Commons Attribution-ShareAlike 4.0 International; lisanga oyo ya diapozitive esaleli ndingisa yango kaka. Lisanga oyo ya diapozitive ezali esaleli ya kosalisa molakisi na kolakisa mateya, mpe etongami likoló ya mituna motoba ya buku yango. Bóbongisa bandakisa, mbangu ya koteya mpe lolenge ya kolakisa mateya engebene na lisangá na bino, kasi bóbatela ndimbola mpe maloba ya bokebisi mpo na bokengi. Ntango moko te ya sikisiki etyami mpo na boumeli ya liteya.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Bóbanda na elilingi oyo: bato nyonso zingazinga na biso basalelaka mbongo kozanga komituna mituna mpo na yango. Bótuna bato ya etuluku mbala ya nsuka oyo bakanisaki esika mbongo eutaka.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Bopesa bayekoli mwa miniti mpo na kokoma. Bosɛnga moto moko te ayebisa makambo ya mbongo na ye moko. Biyano yango ekomonana lisusu na diapositive ya makambo ya ntina ya kobosana te, « Nini ekolanda?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Bóbatela bokeseni oyo na boumeli ya liteya mobimba. Ntango likambo moko elobami, bótuna: tokoki kotala soki ezali solo, to esɛngi mibeko ya kotalela yango mpe bilembeteli?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Bosalela ndakisa ya buku ya malako: bolonaka loso mpe bozali na mposa ya sapato, kasi mosali ya sapato alingi mafuta ya kolamba, kasi loso te. Bato ya mayele na makambo ya nkita babengaka yango bokokani ya bamposa ya ngámbo mibale.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Bosalela ndakisa ya buku ya malako: bolonaka loso mpe bozali na mposa ya sapato, kasi mosali ya sapato alingi mafuta ya kolamba, kasi loso te. Bato ya mayele na makambo ya nkita babengaka yango bokokani ya bamposa ya ngámbo mibale.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Mbongo ya lokasa ezali kaka eteni ya papye. Mbongo esilisaka mokakatano ya kosombitana biloko na kokabola kotɛka ná kosomba: botɛkaka loso na bino epai ya moto moko mpe bosombaka sapato epai ya moto mosusu. Yango nde ekesenisaka kosalela mbongo ná kosombitana biloko.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ya ntalo ezali bomati ya ntalo ya biloko na mobimba oyo ezali kokoba. Ngámbo na yango mosusu ezali makoki ya kosomba: motángo ya biloko oyo unité moko ya mbongo ekoki kosomba. Soki ntalo ya kitunga ya biloko ya ntina emati longwa na ba unité 100 ya mbongo kino na 110, ba unité 100 yango ekoki lisusu te kosomba kitunga yango mobimba.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ya ntalo ezali bomati ya ntalo ya biloko na mobimba oyo ezali kokoba. Ngámbo na yango mosusu ezali makoki ya kosomba: motángo ya biloko oyo unité moko ya mbongo ekoki kosomba. Soki ntalo ya kitunga ya biloko ya ntina emati longwa na ba unité 100 ya mbongo kino na 110, ba unité 100 yango ekoki lisusu te kosomba kitunga yango mobimba.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Banganga-mayele ya nkita batyaka ntembe mpo na koyeba ntina mokomoko ezali na bopusi boni. Bótya likebi mingimingi na ntina se moko oyo euti na ekateli, kasi na likama 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Yango esalaka ata soki bozali na aparɛyi to internet te. Bókokanisa biyano ya bato nyonso ya etuluku, mpe bókanisa bayekoli ete ntalo ya eloko moko mpamba ezali te emekeli mobimba ya bomati ya ntalo.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Liboso ya Bitcoin, kotinda mbongo na nzela ya Internet ezalaki ntango nyonso kosɛnga ebongiseli oyo bato batyelaka motema: banki to kompanyi ya kofuta mbongo oyo ezalaki kobatela buku ya baoyo bafuti mpe bazwi mbongo, kondima bakɔnti, mpe ekokaki koumisa, kopekisa to kozongisa nsima kofuta moko. Ezali pɛtɛɛ kosala kopi ya makambo ya nimero: soki mbongo moko ya nimero ekokaki kosalelama mpo na kofuta mbala mibale, elingaki kokoka kosala lokola mbongo te. Yango nde mokakatano ya kosalela mbongo moko mpo na kofuta mbala mibale. Satoshi Nakamoto azali moto moko to etuluku ya bato oyo basalelaka nkombo yango.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Kozanga bokonzi ya katikati elingi koloba te ete bato nyonso bazali na nguya ndenge moko. Elingi koloba ete mosangani moko te akoki kobongola buku ya makomi ya mimbongo to mibeko ya mbongo mpo na bato nyonso.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Babitcoin ya sika ebimisamaka na kolanda manaka oyo eyebani na bato nyonso, mpe baordinatɛrɛ ya nsɔ́mi oyo babengaka ba nœud eboyaka blɔki nyonso oyo ebuki mobeko yango. Ndelo yango ebongi kotyelama motema mpo moto nyonso akoki kotala soki etosami. Ezali mobeko ya biloko bizalisamá te: etikalaka mpo bato oyo bazali kosangana na réseau bakobaka kosala ete etosama. Motángo ya ndelo ya bitcoin epesaka ndanga te ete ntalo ekomata; ntalo etalelaka ezala bosɛnga ya kosomba to motángo oyo ezali mpo na kotɛka.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Kozala na 100 000 sats mpe kozala na 0,001 bitcoin ezali kaka motuya moko. Bósɛmbɔla likanisi ya libunga oyo elobaka ete Bitcoin eleki makoki ya bato mpo bitcoin moko ezali ntalo mingi.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Basaleli batindaka, bayambaka mpe babombaka bitcoin; banœud etalaka soki tranzaksyon nyonso mpe blɔkɛ nyonso ezali kolanda mibeko; bamineur bawelanaka mpo na kobakisa blɔkɛ ya sika na buku ya mikomá pene na nsima ya miniti zomi nyonso. Buku yango ya mikomá, oyo babengaka blockchain, ezali polele mpo na bato nyonso, mpe kokoma yango lisusu esɛngaka mbongo mingi mpenza. Liyebisi na ntina ya ndenge ya kokoma: Bitcoin oyo ebandi na B ya monɛnɛ elakisaka mbala mingi réseau to ebongiseli; bitcoin oyo ebandi na b ya moke elakisaka mbongo yango moko.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Basaleli batindaka, bayambaka mpe babombaka bitcoin; banœud etalaka soki tranzaksyon nyonso mpe blɔkɛ nyonso ezali kolanda mibeko; bamineur bawelanaka mpo na kobakisa blɔkɛ ya sika na buku ya mikomá pene na nsima ya miniti zomi nyonso. Buku yango ya mikomá, oyo babengaka blockchain, ezali polele mpo na bato nyonso, mpe kokoma yango lisusu esɛngaka mbongo mingi mpenza. Liyebisi na ntina ya ndenge ya kokoma: Bitcoin oyo ebandi na B ya monɛnɛ elakisaka mbala mingi réseau to ebongiseli; bitcoin oyo ebandi na b ya moke elakisaka mbongo yango moko.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Pɔtɔmɔni ya Bitcoin ezali esaleli, mbala mingi programɛ ya telefone, oyo epesaka bino nzela ya kozwa, kotala mpe kotinda bitcoin. Bitcoin na bino ebombamaka te na kati ya telefone na bino: ekomamaka na monyɔlɔlɔ ya biteni ya ba-donnée. Pɔtɔmɔni etambwisaka bafungola oyo epesaka bino nzela ya komonisa ete bitcoin yango ezali ya bino mpe ya kopesa ndingisa ya kofuta.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Fraze ya bozongisi ezali kaka te kopi ya kobatela: epesaka nzela ya kokɔta mpe kosalela nyonso oyo ezali na portefeuilles. Ntango bozali kosala portefeuille, bokoma yango na bosikisiki na papye; bobomba yango mosika na internet, na kobombana, mpe na esika oyo ekobunga te to ekobeba te. Bózwa yango ata mokolo moko te na fɔtɔ, bótinda yango te na email, bóbomba yango te na banɔti ya cloud, bótinda yango te na mesaje, mpe bókɔtisa yango te na site internet. Maloba oyo elakisami ezali kaka ndakisa; bólakisa to bósangisa ata mokolo moko te fraze ya bozongisi ya solo.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epesaka toli te ete bópona bapɔrtɛfɛyi ya sikisiki. Bisaleli, mbongo oyo basɛngaka mpo na kosalela yango mpe bankolo na yango babongwanaka, mpe oyo ebongi na lisanga moko ekoki kobonga te na mosusu. Bótinda bayekoli epai ya molakisi ya esika na bango oyo babongaka kotyela motema.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3472" y="571500"/>
            <a:ext cx="1391717" cy="272400"/>
          </a:xfrm>
          <a:prstGeom prst="rect">
            <a:avLst/>
          </a:prstGeom>
          <a:noFill/>
          <a:ln/>
        </p:spPr>
        <p:txBody>
          <a:bodyPr wrap="square" lIns="0" tIns="0" rIns="0" bIns="0" rtlCol="0" anchor="t"/>
          <a:lstStyle/>
          <a:p>
            <a:pPr algn="r" indent="0" marL="0">
              <a:lnSpc>
                <a:spcPct val="108000"/>
              </a:lnSpc>
              <a:buNone/>
            </a:pPr>
            <a:r>
              <a:rPr lang="ln" altLang="en-US" sz="1650" dirty="0">
                <a:solidFill>
                  <a:srgbClr val="FFFFFF"/>
                </a:solidFill>
                <a:latin typeface="IBM Plex Sans" pitchFamily="34" charset="0"/>
                <a:ea typeface="IBM Plex Sans" pitchFamily="34" charset="-122"/>
                <a:cs typeface="IBM Plex Sans" pitchFamily="34" charset="-120"/>
              </a:rPr>
              <a:t>Ebimeli 26.10</a:t>
            </a:r>
            <a:endParaRPr lang="ln"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ln" altLang="en-US" sz="7200" dirty="0">
                <a:solidFill>
                  <a:srgbClr val="FFFFFF"/>
                </a:solidFill>
                <a:latin typeface="IBM Plex Sans Medium" pitchFamily="34" charset="0"/>
                <a:ea typeface="IBM Plex Sans Medium" pitchFamily="34" charset="-122"/>
                <a:cs typeface="IBM Plex Sans Medium" pitchFamily="34" charset="-120"/>
              </a:rPr>
              <a:t>Maloba</a:t>
            </a:r>
            <a:br/>
            <a:r>
              <a:rPr lang="ln" altLang="en-US" sz="7200" dirty="0">
                <a:solidFill>
                  <a:srgbClr val="FFFFFF"/>
                </a:solidFill>
                <a:latin typeface="IBM Plex Sans Medium" pitchFamily="34" charset="0"/>
                <a:ea typeface="IBM Plex Sans Medium" pitchFamily="34" charset="-122"/>
                <a:cs typeface="IBM Plex Sans Medium" pitchFamily="34" charset="-120"/>
              </a:rPr>
              <a:t>ya ebandeli</a:t>
            </a:r>
            <a:br/>
            <a:r>
              <a:rPr lang="ln" altLang="en-US" sz="7200" dirty="0">
                <a:solidFill>
                  <a:srgbClr val="FFFFFF"/>
                </a:solidFill>
                <a:latin typeface="IBM Plex Sans Medium" pitchFamily="34" charset="0"/>
                <a:ea typeface="IBM Plex Sans Medium" pitchFamily="34" charset="-122"/>
                <a:cs typeface="IBM Plex Sans Medium" pitchFamily="34" charset="-120"/>
              </a:rPr>
              <a:t>na Bitcoin</a:t>
            </a:r>
            <a:endParaRPr lang="l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ln" altLang="en-US" sz="2400" dirty="0">
                <a:solidFill>
                  <a:srgbClr val="FFFFFF"/>
                </a:solidFill>
                <a:latin typeface="IBM Plex Sans" pitchFamily="34" charset="0"/>
                <a:ea typeface="IBM Plex Sans" pitchFamily="34" charset="-122"/>
                <a:cs typeface="IBM Plex Sans" pitchFamily="34" charset="-120"/>
              </a:rPr>
              <a:t>Buku ya malako mpo na babandi</a:t>
            </a:r>
            <a:endParaRPr lang="l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Mpo na nini mbongo ezali na ntina?</a:t>
            </a:r>
            <a:endParaRPr lang="l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n" altLang="en-US" sz="2400" dirty="0">
                <a:solidFill>
                  <a:srgbClr val="FFFFFF"/>
                </a:solidFill>
                <a:latin typeface="IBM Plex Sans" pitchFamily="34" charset="0"/>
                <a:ea typeface="IBM Plex Sans" pitchFamily="34" charset="-122"/>
                <a:cs typeface="IBM Plex Sans" pitchFamily="34" charset="-120"/>
              </a:rPr>
              <a:t>Tosalelaka mbongo mokolo na mokolo, kasi tomitunaka mbala mingi te ndenge esalaka.</a:t>
            </a:r>
            <a:endParaRPr lang="l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Bato mingi bazwaka ata</a:t>
            </a:r>
            <a:br/>
            <a:r>
              <a:rPr lang="ln" altLang="en-US" sz="3000" dirty="0">
                <a:solidFill>
                  <a:srgbClr val="422C70"/>
                </a:solidFill>
                <a:latin typeface="IBM Plex Sans Medium" pitchFamily="34" charset="0"/>
                <a:ea typeface="IBM Plex Sans Medium" pitchFamily="34" charset="-122"/>
                <a:cs typeface="IBM Plex Sans Medium" pitchFamily="34" charset="-120"/>
              </a:rPr>
              <a:t>ntango te ya kokanisa na ntina</a:t>
            </a:r>
            <a:br/>
            <a:r>
              <a:rPr lang="ln" altLang="en-US" sz="3000" dirty="0">
                <a:solidFill>
                  <a:srgbClr val="422C70"/>
                </a:solidFill>
                <a:latin typeface="IBM Plex Sans Medium" pitchFamily="34" charset="0"/>
                <a:ea typeface="IBM Plex Sans Medium" pitchFamily="34" charset="-122"/>
                <a:cs typeface="IBM Plex Sans Medium" pitchFamily="34" charset="-120"/>
              </a:rPr>
              <a:t>ya mbongo</a:t>
            </a:r>
            <a:endParaRPr lang="ln"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Kozwa yango na mosala te, kobimisa yango te, kasi kokanisa na ntina na yango: ezali nini mpe esalaka ndenge nini.</a:t>
            </a:r>
            <a:endParaRPr lang="l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Mpo na nini mbongo ezali na ntina?</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Mituna mitano mpo na kobanda</a:t>
            </a:r>
            <a:endParaRPr lang="ln"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ln" altLang="en-US" sz="1920" dirty="0">
                <a:solidFill>
                  <a:srgbClr val="25252B"/>
                </a:solidFill>
                <a:latin typeface="IBM Plex Sans" pitchFamily="34" charset="0"/>
                <a:ea typeface="IBM Plex Sans" pitchFamily="34" charset="-122"/>
                <a:cs typeface="IBM Plex Sans" pitchFamily="34" charset="-120"/>
              </a:rPr>
              <a:t>Mpo na nini bato bazalaka na mposa ya mbongo?</a:t>
            </a:r>
            <a:endParaRPr lang="ln" sz="1920" dirty="0"/>
          </a:p>
          <a:p>
            <a:pPr algn="l" marL="182880" indent="-182880">
              <a:lnSpc>
                <a:spcPct val="113000"/>
              </a:lnSpc>
              <a:spcBef>
                <a:spcPts val="380"/>
              </a:spcBef>
              <a:buSzPct val="100000"/>
              <a:buChar char="•"/>
            </a:pPr>
            <a:r>
              <a:rPr lang="ln" altLang="en-US" sz="1920" dirty="0">
                <a:solidFill>
                  <a:srgbClr val="25252B"/>
                </a:solidFill>
                <a:latin typeface="IBM Plex Sans" pitchFamily="34" charset="0"/>
                <a:ea typeface="IBM Plex Sans" pitchFamily="34" charset="-122"/>
                <a:cs typeface="IBM Plex Sans" pitchFamily="34" charset="-120"/>
              </a:rPr>
              <a:t>Nini esalaka ete eloko moko ezala mbongo?</a:t>
            </a:r>
            <a:endParaRPr lang="ln" sz="1920" dirty="0"/>
          </a:p>
          <a:p>
            <a:pPr algn="l" marL="182880" indent="-182880">
              <a:lnSpc>
                <a:spcPct val="113000"/>
              </a:lnSpc>
              <a:spcBef>
                <a:spcPts val="380"/>
              </a:spcBef>
              <a:buSzPct val="100000"/>
              <a:buChar char="•"/>
            </a:pPr>
            <a:r>
              <a:rPr lang="ln" altLang="en-US" sz="1920" dirty="0">
                <a:solidFill>
                  <a:srgbClr val="25252B"/>
                </a:solidFill>
                <a:latin typeface="IBM Plex Sans" pitchFamily="34" charset="0"/>
                <a:ea typeface="IBM Plex Sans" pitchFamily="34" charset="-122"/>
                <a:cs typeface="IBM Plex Sans" pitchFamily="34" charset="-120"/>
              </a:rPr>
              <a:t>Nani akoki kobimisa to kotambwisa mbongo oyo bosalelaka?</a:t>
            </a:r>
            <a:endParaRPr lang="ln" sz="1920" dirty="0"/>
          </a:p>
          <a:p>
            <a:pPr algn="l" marL="182880" indent="-182880">
              <a:lnSpc>
                <a:spcPct val="113000"/>
              </a:lnSpc>
              <a:spcBef>
                <a:spcPts val="380"/>
              </a:spcBef>
              <a:buSzPct val="100000"/>
              <a:buChar char="•"/>
            </a:pPr>
            <a:r>
              <a:rPr lang="ln" altLang="en-US" sz="1920" dirty="0">
                <a:solidFill>
                  <a:srgbClr val="25252B"/>
                </a:solidFill>
                <a:latin typeface="IBM Plex Sans" pitchFamily="34" charset="0"/>
                <a:ea typeface="IBM Plex Sans" pitchFamily="34" charset="-122"/>
                <a:cs typeface="IBM Plex Sans" pitchFamily="34" charset="-120"/>
              </a:rPr>
              <a:t>Mpo na nini mbongo oyo bosalelaka ezali na motuya?</a:t>
            </a:r>
            <a:endParaRPr lang="ln" sz="1920" dirty="0"/>
          </a:p>
          <a:p>
            <a:pPr algn="l" marL="182880" indent="-182880">
              <a:lnSpc>
                <a:spcPct val="113000"/>
              </a:lnSpc>
              <a:spcBef>
                <a:spcPts val="380"/>
              </a:spcBef>
              <a:buSzPct val="100000"/>
              <a:buChar char="•"/>
            </a:pPr>
            <a:r>
              <a:rPr lang="ln" altLang="en-US" sz="1920" dirty="0">
                <a:solidFill>
                  <a:srgbClr val="25252B"/>
                </a:solidFill>
                <a:latin typeface="IBM Plex Sans" pitchFamily="34" charset="0"/>
                <a:ea typeface="IBM Plex Sans" pitchFamily="34" charset="-122"/>
                <a:cs typeface="IBM Plex Sans" pitchFamily="34" charset="-120"/>
              </a:rPr>
              <a:t>Mbongo na bino esombaka biloko ya motango moko na oyo ezalaki kosomba liboso?</a:t>
            </a:r>
            <a:endParaRPr lang="ln" sz="1920" dirty="0"/>
          </a:p>
        </p:txBody>
      </p:sp>
      <p:sp>
        <p:nvSpPr>
          <p:cNvPr id="6" name="Shape 3"/>
          <p:cNvSpPr/>
          <p:nvPr/>
        </p:nvSpPr>
        <p:spPr>
          <a:xfrm>
            <a:off x="666780" y="4463826"/>
            <a:ext cx="5981730" cy="1315913"/>
          </a:xfrm>
          <a:prstGeom prst="rect">
            <a:avLst/>
          </a:prstGeom>
          <a:solidFill>
            <a:srgbClr val="F3F3FA"/>
          </a:solidFill>
          <a:ln/>
        </p:spPr>
      </p:sp>
      <p:sp>
        <p:nvSpPr>
          <p:cNvPr id="7" name="Shape 4"/>
          <p:cNvSpPr/>
          <p:nvPr/>
        </p:nvSpPr>
        <p:spPr>
          <a:xfrm>
            <a:off x="666780" y="4463826"/>
            <a:ext cx="57150" cy="1315913"/>
          </a:xfrm>
          <a:prstGeom prst="rect">
            <a:avLst/>
          </a:prstGeom>
          <a:solidFill>
            <a:srgbClr val="422C70"/>
          </a:solidFill>
          <a:ln/>
        </p:spPr>
      </p:sp>
      <p:sp>
        <p:nvSpPr>
          <p:cNvPr id="8" name="Text 5"/>
          <p:cNvSpPr/>
          <p:nvPr/>
        </p:nvSpPr>
        <p:spPr>
          <a:xfrm>
            <a:off x="1114014" y="4683282"/>
            <a:ext cx="5452933" cy="877001"/>
          </a:xfrm>
          <a:prstGeom prst="rect">
            <a:avLst/>
          </a:prstGeom>
          <a:noFill/>
          <a:ln/>
        </p:spPr>
        <p:txBody>
          <a:bodyPr wrap="square" lIns="0" tIns="0" rIns="0" bIns="0" rtlCol="0" anchor="t"/>
          <a:lstStyle/>
          <a:p>
            <a:pPr algn="l" indent="0" marL="0">
              <a:lnSpc>
                <a:spcPct val="113000"/>
              </a:lnSpc>
              <a:buNone/>
            </a:pPr>
            <a:r>
              <a:rPr lang="ln" altLang="en-US" sz="1920" b="1" dirty="0">
                <a:solidFill>
                  <a:srgbClr val="422C70"/>
                </a:solidFill>
                <a:latin typeface="IBM Plex Sans" pitchFamily="34" charset="0"/>
                <a:ea typeface="IBM Plex Sans" pitchFamily="34" charset="-122"/>
                <a:cs typeface="IBM Plex Sans" pitchFamily="34" charset="-120"/>
              </a:rPr>
              <a:t>Bobatela biyano na bino</a:t>
            </a:r>
            <a:endParaRPr lang="ln" sz="1920" dirty="0"/>
          </a:p>
          <a:p>
            <a:pPr algn="l" indent="0" marL="0">
              <a:lnSpc>
                <a:spcPct val="113000"/>
              </a:lnSpc>
              <a:spcBef>
                <a:spcPts val="290"/>
              </a:spcBef>
              <a:buNone/>
            </a:pPr>
            <a:r>
              <a:rPr lang="ln" altLang="en-US" sz="1920" dirty="0">
                <a:solidFill>
                  <a:srgbClr val="25252B"/>
                </a:solidFill>
                <a:latin typeface="IBM Plex Sans" pitchFamily="34" charset="0"/>
                <a:ea typeface="IBM Plex Sans" pitchFamily="34" charset="-122"/>
                <a:cs typeface="IBM Plex Sans" pitchFamily="34" charset="-120"/>
              </a:rPr>
              <a:t>Bokoma eyano ya mokuse na motuna mokomoko. Bokozongela biyano yango na nsuka.</a:t>
            </a:r>
            <a:endParaRPr lang="ln"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Mpo na nini mbongo ezali na ntina?</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Likambo ya solo to likanisi?</a:t>
            </a:r>
            <a:endParaRPr lang="ln" sz="3000" dirty="0"/>
          </a:p>
        </p:txBody>
      </p:sp>
      <p:sp>
        <p:nvSpPr>
          <p:cNvPr id="5" name="Text 2"/>
          <p:cNvSpPr/>
          <p:nvPr/>
        </p:nvSpPr>
        <p:spPr>
          <a:xfrm>
            <a:off x="1017179" y="1379464"/>
            <a:ext cx="5956493" cy="2705252"/>
          </a:xfrm>
          <a:prstGeom prst="rect">
            <a:avLst/>
          </a:prstGeom>
          <a:noFill/>
          <a:ln/>
        </p:spPr>
        <p:txBody>
          <a:bodyPr wrap="square" lIns="0" tIns="0" rIns="0" bIns="0" rtlCol="0" anchor="t"/>
          <a:lstStyle/>
          <a:p>
            <a:pPr algn="l" marL="210820" indent="-210820">
              <a:lnSpc>
                <a:spcPct val="113000"/>
              </a:lnSpc>
              <a:buSzPct val="100000"/>
              <a:buChar char="•"/>
            </a:pPr>
            <a:r>
              <a:rPr lang="ln" altLang="en-US" sz="2210" b="1" dirty="0">
                <a:solidFill>
                  <a:srgbClr val="422C70"/>
                </a:solidFill>
                <a:latin typeface="IBM Plex Sans" pitchFamily="34" charset="0"/>
                <a:ea typeface="IBM Plex Sans" pitchFamily="34" charset="-122"/>
                <a:cs typeface="IBM Plex Sans" pitchFamily="34" charset="-120"/>
              </a:rPr>
              <a:t>Likambo ya solo:</a:t>
            </a:r>
            <a:r>
              <a:rPr lang="ln" altLang="en-US" sz="2210" dirty="0">
                <a:solidFill>
                  <a:srgbClr val="25252B"/>
                </a:solidFill>
                <a:latin typeface="IBM Plex Sans" pitchFamily="34" charset="0"/>
                <a:ea typeface="IBM Plex Sans" pitchFamily="34" charset="-122"/>
                <a:cs typeface="IBM Plex Sans" pitchFamily="34" charset="-120"/>
              </a:rPr>
              <a:t> "Bandimaka lokasa oyo ya mbongo mpo na kofuta mpako." Likambo yango ekoki kotalelama mpo na koyeba soki ezali solo.</a:t>
            </a:r>
            <a:endParaRPr lang="ln" sz="2210" dirty="0"/>
          </a:p>
          <a:p>
            <a:pPr algn="l" marL="210820" indent="-210820">
              <a:lnSpc>
                <a:spcPct val="113000"/>
              </a:lnSpc>
              <a:spcBef>
                <a:spcPts val="440"/>
              </a:spcBef>
              <a:buSzPct val="100000"/>
              <a:buChar char="•"/>
            </a:pPr>
            <a:r>
              <a:rPr lang="ln" altLang="en-US" sz="2210" b="1" dirty="0">
                <a:solidFill>
                  <a:srgbClr val="422C70"/>
                </a:solidFill>
                <a:latin typeface="IBM Plex Sans" pitchFamily="34" charset="0"/>
                <a:ea typeface="IBM Plex Sans" pitchFamily="34" charset="-122"/>
                <a:cs typeface="IBM Plex Sans" pitchFamily="34" charset="-120"/>
              </a:rPr>
              <a:t>Likanisi:</a:t>
            </a:r>
            <a:r>
              <a:rPr lang="ln" altLang="en-US" sz="2210" dirty="0">
                <a:solidFill>
                  <a:srgbClr val="25252B"/>
                </a:solidFill>
                <a:latin typeface="IBM Plex Sans" pitchFamily="34" charset="0"/>
                <a:ea typeface="IBM Plex Sans" pitchFamily="34" charset="-122"/>
                <a:cs typeface="IBM Plex Sans" pitchFamily="34" charset="-120"/>
              </a:rPr>
              <a:t> "Oyo ezali lolenge ya mbongo oyo eleki malamu." Esɛngi mibeko ya kotalela yango mpe bilembeteli.</a:t>
            </a:r>
            <a:endParaRPr lang="ln" sz="2210" dirty="0"/>
          </a:p>
        </p:txBody>
      </p:sp>
      <p:sp>
        <p:nvSpPr>
          <p:cNvPr id="6" name="Text 3"/>
          <p:cNvSpPr/>
          <p:nvPr/>
        </p:nvSpPr>
        <p:spPr>
          <a:xfrm>
            <a:off x="666780" y="4393143"/>
            <a:ext cx="6340632" cy="1892351"/>
          </a:xfrm>
          <a:prstGeom prst="rect">
            <a:avLst/>
          </a:prstGeom>
          <a:noFill/>
          <a:ln/>
        </p:spPr>
        <p:txBody>
          <a:bodyPr wrap="square" lIns="0" tIns="0" rIns="0" bIns="0" rtlCol="0" anchor="t"/>
          <a:lstStyle/>
          <a:p>
            <a:pPr algn="l" indent="0" marL="0">
              <a:lnSpc>
                <a:spcPct val="113000"/>
              </a:lnSpc>
              <a:buNone/>
            </a:pPr>
            <a:r>
              <a:rPr lang="ln" altLang="en-US" sz="2210" dirty="0">
                <a:solidFill>
                  <a:srgbClr val="25252B"/>
                </a:solidFill>
                <a:latin typeface="IBM Plex Sans" pitchFamily="34" charset="0"/>
                <a:ea typeface="IBM Plex Sans" pitchFamily="34" charset="-122"/>
                <a:cs typeface="IBM Plex Sans" pitchFamily="34" charset="-120"/>
              </a:rPr>
              <a:t>Buku oyo ya bokambi ezali kaka mpo na koteya. Epesaka toli te na makambo ya mbongo, ya kotya mosolo, ya mibeko to ya mpako, mpe eyebisaka bino te ete bósomba, bóteka to bóbomba eloko moko.</a:t>
            </a:r>
            <a:endParaRPr lang="l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Mpo na nini mbongo ezali na ntina?</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Mbongo ezali nini?</a:t>
            </a:r>
            <a:endParaRPr lang="l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n" altLang="en-US" sz="2400" dirty="0">
                <a:solidFill>
                  <a:srgbClr val="FFFFFF"/>
                </a:solidFill>
                <a:latin typeface="IBM Plex Sans" pitchFamily="34" charset="0"/>
                <a:ea typeface="IBM Plex Sans" pitchFamily="34" charset="-122"/>
                <a:cs typeface="IBM Plex Sans" pitchFamily="34" charset="-120"/>
              </a:rPr>
              <a:t>Mbongo ezali esaleli ya kosombitana.</a:t>
            </a:r>
            <a:endParaRPr lang="l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Kobongola biloko na biloko mpe bokokani ya bamposa ya</a:t>
            </a:r>
            <a:br/>
            <a:r>
              <a:rPr lang="ln" altLang="en-US" sz="3000" dirty="0">
                <a:solidFill>
                  <a:srgbClr val="422C70"/>
                </a:solidFill>
                <a:latin typeface="IBM Plex Sans Medium" pitchFamily="34" charset="0"/>
                <a:ea typeface="IBM Plex Sans Medium" pitchFamily="34" charset="-122"/>
                <a:cs typeface="IBM Plex Sans Medium" pitchFamily="34" charset="-120"/>
              </a:rPr>
              <a:t>ngámbo mibale</a:t>
            </a:r>
            <a:endParaRPr lang="l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Bato nyonso mibale basengeli kozala na mposa ya eloko oyo mosusu azali na yango, na ntango moko mpe na motango oyo ebongi.</a:t>
            </a:r>
            <a:endParaRPr lang="ln"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Kobongola biloko na biloko mpe bokokani ya bamposa ya</a:t>
            </a:r>
            <a:br/>
            <a:r>
              <a:rPr lang="ln" altLang="en-US" sz="3000" dirty="0">
                <a:solidFill>
                  <a:srgbClr val="422C70"/>
                </a:solidFill>
                <a:latin typeface="IBM Plex Sans Medium" pitchFamily="34" charset="0"/>
                <a:ea typeface="IBM Plex Sans Medium" pitchFamily="34" charset="-122"/>
                <a:cs typeface="IBM Plex Sans Medium" pitchFamily="34" charset="-120"/>
              </a:rPr>
              <a:t>ngámbo mibale</a:t>
            </a:r>
            <a:endParaRPr lang="l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Bato yango mibale basengeli kolinga biloko oyo mosusu azali na yango, na ntango moko mpe na motángo oyo ebongi.</a:t>
            </a:r>
            <a:endParaRPr lang="ln" sz="2400" dirty="0"/>
          </a:p>
        </p:txBody>
      </p:sp>
      <p:pic>
        <p:nvPicPr>
          <p:cNvPr id="5" name="Image 0" descr="Amina Azali na: loso Alingi: sapatoElongo na LuisLuis alingi loso te.Luis Azali na: sapatoAlingi: mafutaElongo na MeiMei alingi sapato te.MeiAzali na: mafutaAlingi: kobongiselama bilokoElongo na Amina">    </p:cNvPr>
          <p:cNvPicPr>
            <a:picLocks noChangeAspect="1"/>
          </p:cNvPicPr>
          <p:nvPr/>
        </p:nvPicPr>
        <p:blipFill>
          <a:blip r:embed="rId1"/>
          <a:stretch>
            <a:fillRect/>
          </a:stretch>
        </p:blipFill>
        <p:spPr>
          <a:xfrm>
            <a:off x="2729850" y="2842047"/>
            <a:ext cx="6732270" cy="336453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Mbongo ezali esaleli ya kosombitana</a:t>
            </a:r>
            <a:endParaRPr lang="l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Moto moko te alingaka mbongo kaka mpo na mbongo yango moko. Ezali na ntina mpo bato mosusu bandimaka yango, na elikya ete bato mosusu bakondima yango na nsima.</a:t>
            </a:r>
            <a:endParaRPr lang="ln"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Makambo misato oyo mbongo</a:t>
            </a:r>
            <a:br/>
            <a:r>
              <a:rPr lang="ln" altLang="en-US" sz="3000" dirty="0">
                <a:solidFill>
                  <a:srgbClr val="422C70"/>
                </a:solidFill>
                <a:latin typeface="IBM Plex Sans Medium" pitchFamily="34" charset="0"/>
                <a:ea typeface="IBM Plex Sans Medium" pitchFamily="34" charset="-122"/>
                <a:cs typeface="IBM Plex Sans Medium" pitchFamily="34" charset="-120"/>
              </a:rPr>
              <a:t>esalaka</a:t>
            </a:r>
            <a:endParaRPr lang="ln" sz="3000" dirty="0"/>
          </a:p>
        </p:txBody>
      </p:sp>
      <p:sp>
        <p:nvSpPr>
          <p:cNvPr id="5" name="Text 2"/>
          <p:cNvSpPr/>
          <p:nvPr/>
        </p:nvSpPr>
        <p:spPr>
          <a:xfrm>
            <a:off x="1032449" y="1802191"/>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Esaleli ya bosombitinyi:</a:t>
            </a:r>
            <a:r>
              <a:rPr lang="ln" altLang="en-US" sz="2300" dirty="0">
                <a:solidFill>
                  <a:srgbClr val="25252B"/>
                </a:solidFill>
                <a:latin typeface="IBM Plex Sans" pitchFamily="34" charset="0"/>
                <a:ea typeface="IBM Plex Sans" pitchFamily="34" charset="-122"/>
                <a:cs typeface="IBM Plex Sans" pitchFamily="34" charset="-120"/>
              </a:rPr>
              <a:t> bato bandimaka yango lokola lifuti</a:t>
            </a:r>
            <a:endParaRPr lang="ln" sz="2300" dirty="0"/>
          </a:p>
          <a:p>
            <a:pPr algn="l" marL="219710" indent="-219710">
              <a:lnSpc>
                <a:spcPct val="113000"/>
              </a:lnSpc>
              <a:spcBef>
                <a:spcPts val="460"/>
              </a:spcBef>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Emekeli ya motuya:</a:t>
            </a:r>
            <a:r>
              <a:rPr lang="ln" altLang="en-US" sz="2300" dirty="0">
                <a:solidFill>
                  <a:srgbClr val="25252B"/>
                </a:solidFill>
                <a:latin typeface="IBM Plex Sans" pitchFamily="34" charset="0"/>
                <a:ea typeface="IBM Plex Sans" pitchFamily="34" charset="-122"/>
                <a:cs typeface="IBM Plex Sans" pitchFamily="34" charset="-120"/>
              </a:rPr>
              <a:t> ntalo ya biloko emonisamaka na yango</a:t>
            </a:r>
            <a:endParaRPr lang="ln" sz="2300" dirty="0"/>
          </a:p>
          <a:p>
            <a:pPr algn="l" marL="219710" indent="-219710">
              <a:lnSpc>
                <a:spcPct val="113000"/>
              </a:lnSpc>
              <a:spcBef>
                <a:spcPts val="460"/>
              </a:spcBef>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Ebombelo ya motuya:</a:t>
            </a:r>
            <a:r>
              <a:rPr lang="ln" altLang="en-US" sz="2300" dirty="0">
                <a:solidFill>
                  <a:srgbClr val="25252B"/>
                </a:solidFill>
                <a:latin typeface="IBM Plex Sans" pitchFamily="34" charset="0"/>
                <a:ea typeface="IBM Plex Sans" pitchFamily="34" charset="-122"/>
                <a:cs typeface="IBM Plex Sans" pitchFamily="34" charset="-120"/>
              </a:rPr>
              <a:t> ememaka motuya kobanda lelo tii na mikolo ekoya</a:t>
            </a:r>
            <a:endParaRPr lang="ln" sz="2300" dirty="0"/>
          </a:p>
        </p:txBody>
      </p:sp>
      <p:sp>
        <p:nvSpPr>
          <p:cNvPr id="6" name="Text 3"/>
          <p:cNvSpPr/>
          <p:nvPr/>
        </p:nvSpPr>
        <p:spPr>
          <a:xfrm>
            <a:off x="666780" y="4610862"/>
            <a:ext cx="6340632" cy="1579992"/>
          </a:xfrm>
          <a:prstGeom prst="rect">
            <a:avLst/>
          </a:prstGeom>
          <a:noFill/>
          <a:ln/>
        </p:spPr>
        <p:txBody>
          <a:bodyPr wrap="square" lIns="0" tIns="0" rIns="0" bIns="0" rtlCol="0" anchor="t"/>
          <a:lstStyle/>
          <a:p>
            <a:pPr algn="l" indent="0" marL="0">
              <a:lnSpc>
                <a:spcPct val="113000"/>
              </a:lnSpc>
              <a:buNone/>
            </a:pPr>
            <a:r>
              <a:rPr lang="ln" altLang="en-US" sz="2300" dirty="0">
                <a:solidFill>
                  <a:srgbClr val="25252B"/>
                </a:solidFill>
                <a:latin typeface="IBM Plex Sans" pitchFamily="34" charset="0"/>
                <a:ea typeface="IBM Plex Sans" pitchFamily="34" charset="-122"/>
                <a:cs typeface="IBM Plex Sans" pitchFamily="34" charset="-120"/>
              </a:rPr>
              <a:t>Mbongo moko te ebombaka motuya na ndenge ya kokoka, kasi mitindo mosusu ya mbongo ebungisaka makoki ya kosomba na malɛmbɛ koleka mosusu.</a:t>
            </a:r>
            <a:endParaRPr lang="l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Banda na mbɛmbɛ tii na papye</a:t>
            </a:r>
            <a:endParaRPr lang="ln" sz="3000" dirty="0"/>
          </a:p>
        </p:txBody>
      </p:sp>
      <p:sp>
        <p:nvSpPr>
          <p:cNvPr id="5" name="Text 2"/>
          <p:cNvSpPr/>
          <p:nvPr/>
        </p:nvSpPr>
        <p:spPr>
          <a:xfrm>
            <a:off x="986729" y="1372240"/>
            <a:ext cx="5343754" cy="3609411"/>
          </a:xfrm>
          <a:prstGeom prst="rect">
            <a:avLst/>
          </a:prstGeom>
          <a:noFill/>
          <a:ln/>
        </p:spPr>
        <p:txBody>
          <a:bodyPr wrap="square" lIns="0" tIns="0" rIns="0" bIns="0" rtlCol="0" anchor="t"/>
          <a:lstStyle/>
          <a:p>
            <a:pPr algn="l" marL="191770" indent="-191770">
              <a:lnSpc>
                <a:spcPct val="113000"/>
              </a:lnSpc>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Bikokolo ya mbɛmbɛ, mungwa, mayaka, bibwɛlɛ, motako, palata, wolo</a:t>
            </a:r>
            <a:endParaRPr lang="ln" sz="2020" dirty="0"/>
          </a:p>
          <a:p>
            <a:pPr algn="l" marL="191770" indent="-191770">
              <a:lnSpc>
                <a:spcPct val="113000"/>
              </a:lnSpc>
              <a:spcBef>
                <a:spcPts val="400"/>
              </a:spcBef>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Bibende ya motuya: ya motángo moke, ya koumela, oyo endimami na bisika mingi</a:t>
            </a:r>
            <a:endParaRPr lang="ln" sz="2020" dirty="0"/>
          </a:p>
          <a:p>
            <a:pPr algn="l" marL="191770" indent="-191770">
              <a:lnSpc>
                <a:spcPct val="113000"/>
              </a:lnSpc>
              <a:spcBef>
                <a:spcPts val="400"/>
              </a:spcBef>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Mikanda oyo epesaka lotomo ya kozwa ndambo ya ebende oyo motángo na yango elakisami</a:t>
            </a:r>
            <a:endParaRPr lang="ln" sz="2020" dirty="0"/>
          </a:p>
          <a:p>
            <a:pPr algn="l" marL="191770" indent="-191770">
              <a:lnSpc>
                <a:spcPct val="113000"/>
              </a:lnSpc>
              <a:spcBef>
                <a:spcPts val="400"/>
              </a:spcBef>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Sistɛme ya mbongo oyo etongami na wolo: eteni ya mbongo oyo ekangisami na wolo na nzela ya mobeko</a:t>
            </a:r>
            <a:endParaRPr lang="ln" sz="2020" dirty="0"/>
          </a:p>
        </p:txBody>
      </p:sp>
      <p:sp>
        <p:nvSpPr>
          <p:cNvPr id="6" name="Text 3"/>
          <p:cNvSpPr/>
          <p:nvPr/>
        </p:nvSpPr>
        <p:spPr>
          <a:xfrm>
            <a:off x="666780" y="5263195"/>
            <a:ext cx="5694426" cy="691195"/>
          </a:xfrm>
          <a:prstGeom prst="rect">
            <a:avLst/>
          </a:prstGeom>
          <a:noFill/>
          <a:ln/>
        </p:spPr>
        <p:txBody>
          <a:bodyPr wrap="square" lIns="0" tIns="0" rIns="0" bIns="0" rtlCol="0" anchor="t"/>
          <a:lstStyle/>
          <a:p>
            <a:pPr algn="l" indent="0" marL="0">
              <a:lnSpc>
                <a:spcPct val="113000"/>
              </a:lnSpc>
              <a:buNone/>
            </a:pPr>
            <a:r>
              <a:rPr lang="ln" altLang="en-US" sz="2020" dirty="0">
                <a:solidFill>
                  <a:srgbClr val="25252B"/>
                </a:solidFill>
                <a:latin typeface="IBM Plex Sans" pitchFamily="34" charset="0"/>
                <a:ea typeface="IBM Plex Sans" pitchFamily="34" charset="-122"/>
                <a:cs typeface="IBM Plex Sans" pitchFamily="34" charset="-120"/>
              </a:rPr>
              <a:t>Mibeko ezalaki kokesana engebene esika mpe eleko.</a:t>
            </a:r>
            <a:endParaRPr lang="ln"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Mbongo ya etinda ya Leta</a:t>
            </a:r>
            <a:endParaRPr lang="ln"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1971: Etazini etyaki nsuka na kobongola dolare na wolo na ndenge ya Leta mpo na baleta ya bikolo mosusu mpe babanki ya katikati</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Lelo oyo, mbongo ya bikolo mingi ezali mbongo ya fiat: ebimisami na ndingisa ya Leta, kasi ekoki kobongolama na wolo to na eloko mosusu ya motuya te</a:t>
            </a:r>
            <a:endParaRPr lang="ln" sz="2400" dirty="0"/>
          </a:p>
          <a:p>
            <a:pPr algn="l" marL="228600" indent="-228600">
              <a:lnSpc>
                <a:spcPct val="113000"/>
              </a:lnSpc>
              <a:spcBef>
                <a:spcPts val="480"/>
              </a:spcBef>
              <a:buSzPct val="100000"/>
              <a:buChar char="•"/>
            </a:pPr>
            <a:r>
              <a:rPr lang="ln" altLang="en-US" sz="2400" i="1" dirty="0">
                <a:solidFill>
                  <a:srgbClr val="25252B"/>
                </a:solidFill>
                <a:latin typeface="IBM Plex Sans" pitchFamily="34" charset="0"/>
                <a:ea typeface="IBM Plex Sans" pitchFamily="34" charset="-122"/>
                <a:cs typeface="IBM Plex Sans" pitchFamily="34" charset="-120"/>
              </a:rPr>
              <a:t>Fiat</a:t>
            </a:r>
            <a:r>
              <a:rPr lang="ln" altLang="en-US" sz="2400" dirty="0">
                <a:solidFill>
                  <a:srgbClr val="25252B"/>
                </a:solidFill>
                <a:latin typeface="IBM Plex Sans" pitchFamily="34" charset="0"/>
                <a:ea typeface="IBM Plex Sans" pitchFamily="34" charset="-122"/>
                <a:cs typeface="IBM Plex Sans" pitchFamily="34" charset="-120"/>
              </a:rPr>
              <a:t> ezali liloba ya Latin oyo elakisi "esalema", mpe mbala mingi bato basosolaka yango lokola "na mobeko"</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Endimami mpo bato, bakompanyi, babanki mpe baleta basalelaka yango; mibeko endimi yango lokola mbongo ya kofuta mpe esɛngi ete esalelama mpo na kofuta mpako</a:t>
            </a:r>
            <a:endParaRPr lang="l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1771833"/>
            <a:ext cx="10226010" cy="3314426"/>
          </a:xfrm>
          <a:prstGeom prst="rect">
            <a:avLst/>
          </a:prstGeom>
          <a:noFill/>
          <a:ln/>
        </p:spPr>
        <p:txBody>
          <a:bodyPr wrap="square" lIns="0" tIns="0" rIns="0" bIns="0" rtlCol="0" anchor="t"/>
          <a:lstStyle/>
          <a:p>
            <a:pPr algn="l" indent="0" marL="0">
              <a:lnSpc>
                <a:spcPct val="100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Toutaki na mbongo oyo ezalaki</a:t>
            </a:r>
            <a:br/>
            <a:r>
              <a:rPr lang="ln" altLang="en-US" sz="4350" dirty="0">
                <a:solidFill>
                  <a:srgbClr val="FFFFFF"/>
                </a:solidFill>
                <a:latin typeface="IBM Plex Sans Medium" pitchFamily="34" charset="0"/>
                <a:ea typeface="IBM Plex Sans Medium" pitchFamily="34" charset="-122"/>
                <a:cs typeface="IBM Plex Sans Medium" pitchFamily="34" charset="-120"/>
              </a:rPr>
              <a:t>na eloko moko lokola ndanga,</a:t>
            </a:r>
            <a:br/>
            <a:r>
              <a:rPr lang="ln" altLang="en-US" sz="4350" dirty="0">
                <a:solidFill>
                  <a:srgbClr val="FFFFFF"/>
                </a:solidFill>
                <a:latin typeface="IBM Plex Sans Medium" pitchFamily="34" charset="0"/>
                <a:ea typeface="IBM Plex Sans Medium" pitchFamily="34" charset="-122"/>
                <a:cs typeface="IBM Plex Sans Medium" pitchFamily="34" charset="-120"/>
              </a:rPr>
              <a:t>tokómaki na mbongo oyo</a:t>
            </a:r>
            <a:br/>
            <a:r>
              <a:rPr lang="ln" altLang="en-US" sz="4350" dirty="0">
                <a:solidFill>
                  <a:srgbClr val="FFFFFF"/>
                </a:solidFill>
                <a:latin typeface="IBM Plex Sans Medium" pitchFamily="34" charset="0"/>
                <a:ea typeface="IBM Plex Sans Medium" pitchFamily="34" charset="-122"/>
                <a:cs typeface="IBM Plex Sans Medium" pitchFamily="34" charset="-120"/>
              </a:rPr>
              <a:t>esimbami na kotyela moto moko</a:t>
            </a:r>
            <a:br/>
            <a:r>
              <a:rPr lang="ln" altLang="en-US" sz="4350" dirty="0">
                <a:solidFill>
                  <a:srgbClr val="FFFFFF"/>
                </a:solidFill>
                <a:latin typeface="IBM Plex Sans Medium" pitchFamily="34" charset="0"/>
                <a:ea typeface="IBM Plex Sans Medium" pitchFamily="34" charset="-122"/>
                <a:cs typeface="IBM Plex Sans Medium" pitchFamily="34" charset="-120"/>
              </a:rPr>
              <a:t>motema.</a:t>
            </a:r>
            <a:endParaRPr lang="l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C0C0D0"/>
                </a:solidFill>
                <a:latin typeface="IBM Plex Sans" pitchFamily="34" charset="0"/>
                <a:ea typeface="IBM Plex Sans" pitchFamily="34" charset="-122"/>
                <a:cs typeface="IBM Plex Sans" pitchFamily="34" charset="-120"/>
              </a:rPr>
              <a:t>Maloba ya ebandeli na Bitcoin · Mbongo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Mbongo na biso ezali na mokakatano nini?</a:t>
            </a:r>
            <a:endParaRPr lang="l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n" altLang="en-US" sz="2400" dirty="0">
                <a:solidFill>
                  <a:srgbClr val="FFFFFF"/>
                </a:solidFill>
                <a:latin typeface="IBM Plex Sans" pitchFamily="34" charset="0"/>
                <a:ea typeface="IBM Plex Sans" pitchFamily="34" charset="-122"/>
                <a:cs typeface="IBM Plex Sans" pitchFamily="34" charset="-120"/>
              </a:rPr>
              <a:t>Ntango bato bayokaka liloba inflation, mbala mingi bakanisaka ete bantalo ezali komata.</a:t>
            </a:r>
            <a:endParaRPr lang="l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Bomatami ya ntalo mpe nguya ya kosomba</a:t>
            </a:r>
            <a:endParaRPr lang="ln" sz="3000" dirty="0"/>
          </a:p>
        </p:txBody>
      </p:sp>
      <p:pic>
        <p:nvPicPr>
          <p:cNvPr id="4" name="Image 0" descr="Liboso Bozali na biteni 100 ya mbongo. Kitunga ezali na ntalo ya 100. Bokoki kosomba biloko nyonso ya kitunga.Nivo ya bantaloNa nseMakoki ya kosombaNa likolóNsima ya bomati ya bantalo Bozali kaka na b">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Bomatami ya ntalo mpe nguya ya kosomba</a:t>
            </a:r>
            <a:endParaRPr lang="l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Bantina mingi, boponi moko</a:t>
            </a:r>
            <a:endParaRPr lang="ln" sz="3000" dirty="0"/>
          </a:p>
        </p:txBody>
      </p:sp>
      <p:sp>
        <p:nvSpPr>
          <p:cNvPr id="5" name="Text 2"/>
          <p:cNvSpPr/>
          <p:nvPr/>
        </p:nvSpPr>
        <p:spPr>
          <a:xfrm>
            <a:off x="1017179" y="1379464"/>
            <a:ext cx="5310287" cy="2004273"/>
          </a:xfrm>
          <a:prstGeom prst="rect">
            <a:avLst/>
          </a:prstGeom>
          <a:noFill/>
          <a:ln/>
        </p:spPr>
        <p:txBody>
          <a:bodyPr wrap="square" lIns="0" tIns="0" rIns="0" bIns="0" rtlCol="0" anchor="t"/>
          <a:lstStyle/>
          <a:p>
            <a:pPr algn="l" marL="210820" indent="-210820">
              <a:lnSpc>
                <a:spcPct val="113000"/>
              </a:lnSpc>
              <a:buSzPct val="100000"/>
              <a:buChar char="•"/>
            </a:pPr>
            <a:r>
              <a:rPr lang="ln" altLang="en-US" sz="2210" dirty="0">
                <a:solidFill>
                  <a:srgbClr val="25252B"/>
                </a:solidFill>
                <a:latin typeface="IBM Plex Sans" pitchFamily="34" charset="0"/>
                <a:ea typeface="IBM Plex Sans" pitchFamily="34" charset="-122"/>
                <a:cs typeface="IBM Plex Sans" pitchFamily="34" charset="-120"/>
              </a:rPr>
              <a:t>Bobakisami ya mbongo mpe nyongo</a:t>
            </a:r>
            <a:endParaRPr lang="ln" sz="2210" dirty="0"/>
          </a:p>
          <a:p>
            <a:pPr algn="l" marL="210820" indent="-210820">
              <a:lnSpc>
                <a:spcPct val="113000"/>
              </a:lnSpc>
              <a:spcBef>
                <a:spcPts val="440"/>
              </a:spcBef>
              <a:buSzPct val="100000"/>
              <a:buChar char="•"/>
            </a:pPr>
            <a:r>
              <a:rPr lang="ln" altLang="en-US" sz="2210" dirty="0">
                <a:solidFill>
                  <a:srgbClr val="25252B"/>
                </a:solidFill>
                <a:latin typeface="IBM Plex Sans" pitchFamily="34" charset="0"/>
                <a:ea typeface="IBM Plex Sans" pitchFamily="34" charset="-122"/>
                <a:cs typeface="IBM Plex Sans" pitchFamily="34" charset="-120"/>
              </a:rPr>
              <a:t>Bokakatani na bopesi biloko mpe mbongwana ya bosɛnga</a:t>
            </a:r>
            <a:endParaRPr lang="ln" sz="2210" dirty="0"/>
          </a:p>
          <a:p>
            <a:pPr algn="l" marL="210820" indent="-210820">
              <a:lnSpc>
                <a:spcPct val="113000"/>
              </a:lnSpc>
              <a:spcBef>
                <a:spcPts val="440"/>
              </a:spcBef>
              <a:buSzPct val="100000"/>
              <a:buChar char="•"/>
            </a:pPr>
            <a:r>
              <a:rPr lang="ln" altLang="en-US" sz="2210" dirty="0">
                <a:solidFill>
                  <a:srgbClr val="25252B"/>
                </a:solidFill>
                <a:latin typeface="IBM Plex Sans" pitchFamily="34" charset="0"/>
                <a:ea typeface="IBM Plex Sans" pitchFamily="34" charset="-122"/>
                <a:cs typeface="IBM Plex Sans" pitchFamily="34" charset="-120"/>
              </a:rPr>
              <a:t>Mbongo oyo ezali kobungisa motuya, mpako, ntalo ya kobimisa biloko</a:t>
            </a:r>
            <a:endParaRPr lang="ln" sz="2210" dirty="0"/>
          </a:p>
        </p:txBody>
      </p:sp>
      <p:sp>
        <p:nvSpPr>
          <p:cNvPr id="6" name="Text 3"/>
          <p:cNvSpPr/>
          <p:nvPr/>
        </p:nvSpPr>
        <p:spPr>
          <a:xfrm>
            <a:off x="666780" y="3692164"/>
            <a:ext cx="5694426" cy="1892351"/>
          </a:xfrm>
          <a:prstGeom prst="rect">
            <a:avLst/>
          </a:prstGeom>
          <a:noFill/>
          <a:ln/>
        </p:spPr>
        <p:txBody>
          <a:bodyPr wrap="square" lIns="0" tIns="0" rIns="0" bIns="0" rtlCol="0" anchor="t"/>
          <a:lstStyle/>
          <a:p>
            <a:pPr algn="l" indent="0" marL="0">
              <a:lnSpc>
                <a:spcPct val="113000"/>
              </a:lnSpc>
              <a:buNone/>
            </a:pPr>
            <a:r>
              <a:rPr lang="ln" altLang="en-US" sz="2210" dirty="0">
                <a:solidFill>
                  <a:srgbClr val="25252B"/>
                </a:solidFill>
                <a:latin typeface="IBM Plex Sans" pitchFamily="34" charset="0"/>
                <a:ea typeface="IBM Plex Sans" pitchFamily="34" charset="-122"/>
                <a:cs typeface="IBM Plex Sans" pitchFamily="34" charset="-120"/>
              </a:rPr>
              <a:t>Moko ya bantina euti na mokano oyo ezwami, kasi na mbalakaka te: na sistɛmi ya mbongo fiat, mwa bibongiseli moke ekoki kobakisa mbongo mpe nyongo oyo ezali mpe kobongola mibeko na yango.</a:t>
            </a:r>
            <a:endParaRPr lang="l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Bozangi mpe motuya</a:t>
            </a:r>
            <a:endParaRPr lang="ln"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Elilingi ya ebandeli ya Mona Lisa ezali na motuya koleka kopi nyonso: ezali kaka moko</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Kozala moke ya eloko yango moko epesaka yango motuya te, kasi ntango bato balingi eloko moko, motango na yango ezali na ntina</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Ntango motango ya mbongo ebakisami mbangu koleka biloko oyo ekoki kosomba, mbala mingi eteni mokomoko ya mbongo ekómaka kosomba biloko moke</a:t>
            </a:r>
            <a:endParaRPr lang="l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Komata ya bantalo ezali na bopusi ndenge moko te likoló ya</a:t>
            </a:r>
            <a:br/>
            <a:r>
              <a:rPr lang="ln" altLang="en-US" sz="3000" dirty="0">
                <a:solidFill>
                  <a:srgbClr val="422C70"/>
                </a:solidFill>
                <a:latin typeface="IBM Plex Sans Medium" pitchFamily="34" charset="0"/>
                <a:ea typeface="IBM Plex Sans Medium" pitchFamily="34" charset="-122"/>
                <a:cs typeface="IBM Plex Sans Medium" pitchFamily="34" charset="-120"/>
              </a:rPr>
              <a:t>bato nyonso</a:t>
            </a:r>
            <a:endParaRPr lang="ln"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Mbongo ya mabɔkɔ mpe mbongo oyo ebombami ekoki kobungisa makoki na yango ya kosomba</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Bankolo ya biloko ya motuya oyo ntalo na yango ezali komata bakoki kobatelama na ndambo</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Lifuti mpe ntalo ebongwanaka na mbangu ekeseni</a:t>
            </a:r>
            <a:endParaRPr lang="ln"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Mbongo oyo ezali na kɔnti na bino na banki ekeseni na mbongo oyo bosimbi na lobɔkɔ: ezali elaka ya banki ya kofuta bino. Mbala mingi, banki ekokisaka elaka yango, kasi yango etaleli banki mpe mibeko oyo etambwisaka yango.</a:t>
            </a:r>
            <a:endParaRPr lang="l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Bómeka yango: Botali ya makoki ya kosomba</a:t>
            </a:r>
            <a:endParaRPr lang="l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ln" altLang="en-US" sz="2400" dirty="0">
                <a:solidFill>
                  <a:srgbClr val="25252B"/>
                </a:solidFill>
                <a:latin typeface="IBM Plex Sans" pitchFamily="34" charset="0"/>
                <a:ea typeface="IBM Plex Sans" pitchFamily="34" charset="-122"/>
                <a:cs typeface="IBM Plex Sans" pitchFamily="34" charset="-120"/>
              </a:rPr>
              <a:t>Bopona eloko moko ya bomoi ya mokolo na mokolo: mampa, mobembo, to kredi ya telefone</a:t>
            </a:r>
            <a:endParaRPr lang="ln" sz="2400" dirty="0"/>
          </a:p>
          <a:p>
            <a:pPr algn="l" marL="228600" indent="-228600">
              <a:lnSpc>
                <a:spcPct val="113000"/>
              </a:lnSpc>
              <a:spcBef>
                <a:spcPts val="480"/>
              </a:spcBef>
              <a:buSzPct val="100000"/>
              <a:buFont typeface="+mj-lt"/>
              <a:buAutoNum type="arabicPeriod" startAt="1"/>
            </a:pPr>
            <a:r>
              <a:rPr lang="ln" altLang="en-US" sz="2400" dirty="0">
                <a:solidFill>
                  <a:srgbClr val="25252B"/>
                </a:solidFill>
                <a:latin typeface="IBM Plex Sans" pitchFamily="34" charset="0"/>
                <a:ea typeface="IBM Plex Sans" pitchFamily="34" charset="-122"/>
                <a:cs typeface="IBM Plex Sans" pitchFamily="34" charset="-120"/>
              </a:rPr>
              <a:t>Bokoma ntalo na yango ya lelo</a:t>
            </a:r>
            <a:endParaRPr lang="ln" sz="2400" dirty="0"/>
          </a:p>
          <a:p>
            <a:pPr algn="l" marL="228600" indent="-228600">
              <a:lnSpc>
                <a:spcPct val="113000"/>
              </a:lnSpc>
              <a:spcBef>
                <a:spcPts val="480"/>
              </a:spcBef>
              <a:buSzPct val="100000"/>
              <a:buFont typeface="+mj-lt"/>
              <a:buAutoNum type="arabicPeriod" startAt="1"/>
            </a:pPr>
            <a:r>
              <a:rPr lang="ln" altLang="en-US" sz="2400" dirty="0">
                <a:solidFill>
                  <a:srgbClr val="25252B"/>
                </a:solidFill>
                <a:latin typeface="IBM Plex Sans" pitchFamily="34" charset="0"/>
                <a:ea typeface="IBM Plex Sans" pitchFamily="34" charset="-122"/>
                <a:cs typeface="IBM Plex Sans" pitchFamily="34" charset="-120"/>
              </a:rPr>
              <a:t>Botuna moto ntalo na yango ezalaki boni eleki bambula mingi, mpe soki bokoki, botala mokanda oyo ebongi kotyela motema mpo na kondimisa yango</a:t>
            </a:r>
            <a:endParaRPr lang="ln" sz="2400" dirty="0"/>
          </a:p>
          <a:p>
            <a:pPr algn="l" marL="228600" indent="-228600">
              <a:lnSpc>
                <a:spcPct val="113000"/>
              </a:lnSpc>
              <a:spcBef>
                <a:spcPts val="480"/>
              </a:spcBef>
              <a:buSzPct val="100000"/>
              <a:buFont typeface="+mj-lt"/>
              <a:buAutoNum type="arabicPeriod" startAt="1"/>
            </a:pPr>
            <a:r>
              <a:rPr lang="ln" altLang="en-US" sz="2400" dirty="0">
                <a:solidFill>
                  <a:srgbClr val="25252B"/>
                </a:solidFill>
                <a:latin typeface="IBM Plex Sans" pitchFamily="34" charset="0"/>
                <a:ea typeface="IBM Plex Sans" pitchFamily="34" charset="-122"/>
                <a:cs typeface="IBM Plex Sans" pitchFamily="34" charset="-120"/>
              </a:rPr>
              <a:t>Mosolo oyo bato bazwaka emataki na ndenge moko na ntalo yango? Nini mosusu ekoki kolimbola mbongwana yango?</a:t>
            </a:r>
            <a:endParaRPr lang="l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Mbongo ya fiat esalaka, kasi ezali na makama</a:t>
            </a:r>
            <a:endParaRPr lang="ln" sz="3000" dirty="0"/>
          </a:p>
        </p:txBody>
      </p:sp>
      <p:sp>
        <p:nvSpPr>
          <p:cNvPr id="4" name="Text 2"/>
          <p:cNvSpPr/>
          <p:nvPr/>
        </p:nvSpPr>
        <p:spPr>
          <a:xfrm>
            <a:off x="1047720" y="1386779"/>
            <a:ext cx="11092404" cy="2117659"/>
          </a:xfrm>
          <a:prstGeom prst="rect">
            <a:avLst/>
          </a:prstGeom>
          <a:noFill/>
          <a:ln/>
        </p:spPr>
        <p:txBody>
          <a:bodyPr wrap="square" lIns="0" tIns="0" rIns="0" bIns="0" rtlCol="0" anchor="t"/>
          <a:lstStyle/>
          <a:p>
            <a:pPr algn="l" marL="228600" indent="-228600">
              <a:lnSpc>
                <a:spcPct val="113000"/>
              </a:lnSpc>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Kofuta na pɛtɛɛ, nyongo oyo mibeko na yango ekoki kobongisama, bisaleli mpo na kosilisa mikakatano ya makasi</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Kasi motango ya mbongo yango mpe mibeko na yango ekoki kobongwana, mpe bato oyo basalelaka yango bazali na makoki mingi te ya kopesa makanisi na bikateli</a:t>
            </a:r>
            <a:endParaRPr lang="ln" sz="2400" dirty="0"/>
          </a:p>
        </p:txBody>
      </p:sp>
      <p:sp>
        <p:nvSpPr>
          <p:cNvPr id="5" name="Shape 3"/>
          <p:cNvSpPr/>
          <p:nvPr/>
        </p:nvSpPr>
        <p:spPr>
          <a:xfrm>
            <a:off x="666780" y="3839657"/>
            <a:ext cx="10858500" cy="1188263"/>
          </a:xfrm>
          <a:prstGeom prst="rect">
            <a:avLst/>
          </a:prstGeom>
          <a:solidFill>
            <a:srgbClr val="F3F3FA"/>
          </a:solidFill>
          <a:ln/>
        </p:spPr>
      </p:sp>
      <p:sp>
        <p:nvSpPr>
          <p:cNvPr id="6" name="Shape 4"/>
          <p:cNvSpPr/>
          <p:nvPr/>
        </p:nvSpPr>
        <p:spPr>
          <a:xfrm>
            <a:off x="666780" y="3839657"/>
            <a:ext cx="57150" cy="1188263"/>
          </a:xfrm>
          <a:prstGeom prst="rect">
            <a:avLst/>
          </a:prstGeom>
          <a:solidFill>
            <a:srgbClr val="422C70"/>
          </a:solidFill>
          <a:ln/>
        </p:spPr>
      </p:sp>
      <p:sp>
        <p:nvSpPr>
          <p:cNvPr id="7" name="Text 5"/>
          <p:cNvSpPr/>
          <p:nvPr/>
        </p:nvSpPr>
        <p:spPr>
          <a:xfrm>
            <a:off x="1211580" y="4113977"/>
            <a:ext cx="10415565" cy="639623"/>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Yango wana bato balukaka banzela mosusu, mpe yango wana Bitcoin ekelamaki.</a:t>
            </a:r>
            <a:endParaRPr lang="l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Mbongo na biso ezali na mokakatano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Bitcoin ezali nini?</a:t>
            </a:r>
            <a:endParaRPr lang="ln"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ln" altLang="en-US" sz="2400" dirty="0">
                <a:solidFill>
                  <a:srgbClr val="FFFFFF"/>
                </a:solidFill>
                <a:latin typeface="IBM Plex Sans" pitchFamily="34" charset="0"/>
                <a:ea typeface="IBM Plex Sans" pitchFamily="34" charset="-122"/>
                <a:cs typeface="IBM Plex Sans" pitchFamily="34" charset="-120"/>
              </a:rPr>
              <a:t>Mbongo ya nimero oyo etambwisami na bokonzi ya kati te, motángo na yango ezali na ndelo, mpe ekoki kotindama longwa na moto moko epai ya mosusu kozanga ndingisa ya banki.</a:t>
            </a:r>
            <a:endParaRPr lang="l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Mokakatano ya kosalela mbongo moko mbala mibale</a:t>
            </a:r>
            <a:endParaRPr lang="l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ln" altLang="en-US" sz="2400" b="1" dirty="0">
                <a:solidFill>
                  <a:srgbClr val="422C70"/>
                </a:solidFill>
                <a:latin typeface="IBM Plex Sans" pitchFamily="34" charset="0"/>
                <a:ea typeface="IBM Plex Sans" pitchFamily="34" charset="-122"/>
                <a:cs typeface="IBM Plex Sans" pitchFamily="34" charset="-120"/>
              </a:rPr>
              <a:t>31 ya sanza ya zomi 2008:</a:t>
            </a:r>
            <a:r>
              <a:rPr lang="ln" altLang="en-US" sz="2400" dirty="0">
                <a:solidFill>
                  <a:srgbClr val="25252B"/>
                </a:solidFill>
                <a:latin typeface="IBM Plex Sans" pitchFamily="34" charset="0"/>
                <a:ea typeface="IBM Plex Sans" pitchFamily="34" charset="-122"/>
                <a:cs typeface="IBM Plex Sans" pitchFamily="34" charset="-120"/>
              </a:rPr>
              <a:t> Satoshi Nakamoto abimisi </a:t>
            </a:r>
            <a:r>
              <a:rPr lang="ln" altLang="en-US" sz="2400" i="1" dirty="0">
                <a:solidFill>
                  <a:srgbClr val="25252B"/>
                </a:solidFill>
                <a:latin typeface="IBM Plex Sans" pitchFamily="34" charset="0"/>
                <a:ea typeface="IBM Plex Sans" pitchFamily="34" charset="-122"/>
                <a:cs typeface="IBM Plex Sans" pitchFamily="34" charset="-120"/>
              </a:rPr>
              <a:t>Bitcoin: Ebongiseli ya mbongo ya elektroniki ya moto na moto</a:t>
            </a:r>
            <a:r>
              <a:rPr lang="ln" altLang="en-US" sz="2400" dirty="0">
                <a:solidFill>
                  <a:srgbClr val="25252B"/>
                </a:solidFill>
                <a:latin typeface="IBM Plex Sans" pitchFamily="34" charset="0"/>
                <a:ea typeface="IBM Plex Sans" pitchFamily="34" charset="-122"/>
                <a:cs typeface="IBM Plex Sans" pitchFamily="34" charset="-120"/>
              </a:rPr>
              <a:t>. </a:t>
            </a:r>
            <a:r>
              <a:rPr lang="ln" altLang="en-US" sz="2400" b="1" dirty="0">
                <a:solidFill>
                  <a:srgbClr val="25252B"/>
                </a:solidFill>
                <a:latin typeface="IBM Plex Sans" pitchFamily="34" charset="0"/>
                <a:ea typeface="IBM Plex Sans" pitchFamily="34" charset="-122"/>
                <a:cs typeface="IBM Plex Sans" pitchFamily="34" charset="-120"/>
              </a:rPr>
              <a:t>Sanza ya yambo 2009:</a:t>
            </a:r>
            <a:r>
              <a:rPr lang="ln" altLang="en-US" sz="2400" dirty="0">
                <a:solidFill>
                  <a:srgbClr val="25252B"/>
                </a:solidFill>
                <a:latin typeface="IBM Plex Sans" pitchFamily="34" charset="0"/>
                <a:ea typeface="IBM Plex Sans" pitchFamily="34" charset="-122"/>
                <a:cs typeface="IBM Plex Sans" pitchFamily="34" charset="-120"/>
              </a:rPr>
              <a:t> rezo ebandi kosala.</a:t>
            </a:r>
            <a:endParaRPr lang="ln" sz="2400" dirty="0"/>
          </a:p>
        </p:txBody>
      </p:sp>
      <p:pic>
        <p:nvPicPr>
          <p:cNvPr id="5" name="Image 0" descr="Kompanyi ya kofuta mbongo Motindi asɛngaka kompanyiKompanyi ebatelaka buku ya mituya mpe epesaka ndingisa Mozwi azwaka mbongo soki kompanyi epesi ndingisaEtalelakaEbongiseli moko ya kotyela motema oyo">    </p:cNvPr>
          <p:cNvPicPr>
            <a:picLocks noChangeAspect="1"/>
          </p:cNvPicPr>
          <p:nvPr/>
        </p:nvPicPr>
        <p:blipFill>
          <a:blip r:embed="rId1"/>
          <a:stretch>
            <a:fillRect/>
          </a:stretch>
        </p:blipFill>
        <p:spPr>
          <a:xfrm>
            <a:off x="3924330" y="2834274"/>
            <a:ext cx="4343400" cy="345506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Bokambi ya esika moko te · Motángo na ndelo · Moto na moto</a:t>
            </a:r>
            <a:endParaRPr lang="ln" sz="3000" dirty="0"/>
          </a:p>
        </p:txBody>
      </p:sp>
      <p:sp>
        <p:nvSpPr>
          <p:cNvPr id="4" name="Text 2"/>
          <p:cNvSpPr/>
          <p:nvPr/>
        </p:nvSpPr>
        <p:spPr>
          <a:xfrm>
            <a:off x="1032449" y="1383030"/>
            <a:ext cx="11109137" cy="2881914"/>
          </a:xfrm>
          <a:prstGeom prst="rect">
            <a:avLst/>
          </a:prstGeom>
          <a:noFill/>
          <a:ln/>
        </p:spPr>
        <p:txBody>
          <a:bodyPr wrap="square" lIns="0" tIns="0" rIns="0" bIns="0" rtlCol="0" anchor="t"/>
          <a:lstStyle/>
          <a:p>
            <a:pPr algn="l" marL="219710" indent="-219710">
              <a:lnSpc>
                <a:spcPct val="113000"/>
              </a:lnSpc>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Ezangi bokonzi ya katikati:</a:t>
            </a:r>
            <a:r>
              <a:rPr lang="ln" altLang="en-US" sz="2300" dirty="0">
                <a:solidFill>
                  <a:srgbClr val="25252B"/>
                </a:solidFill>
                <a:latin typeface="IBM Plex Sans" pitchFamily="34" charset="0"/>
                <a:ea typeface="IBM Plex Sans" pitchFamily="34" charset="-122"/>
                <a:cs typeface="IBM Plex Sans" pitchFamily="34" charset="-120"/>
              </a:rPr>
              <a:t> biro moko te ya katikati efungolaka bakɔnti, ebongolaka motango ya mbongo na bakɔnti, to epesaka bato ndingisa ya kokɔta</a:t>
            </a:r>
            <a:endParaRPr lang="ln" sz="2300" dirty="0"/>
          </a:p>
          <a:p>
            <a:pPr algn="l" marL="219710" indent="-219710">
              <a:lnSpc>
                <a:spcPct val="113000"/>
              </a:lnSpc>
              <a:spcBef>
                <a:spcPts val="460"/>
              </a:spcBef>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Motango ezali na ndelo:</a:t>
            </a:r>
            <a:r>
              <a:rPr lang="ln" altLang="en-US" sz="2300" dirty="0">
                <a:solidFill>
                  <a:srgbClr val="25252B"/>
                </a:solidFill>
                <a:latin typeface="IBM Plex Sans" pitchFamily="34" charset="0"/>
                <a:ea typeface="IBM Plex Sans" pitchFamily="34" charset="-122"/>
                <a:cs typeface="IBM Plex Sans" pitchFamily="34" charset="-120"/>
              </a:rPr>
              <a:t> motango ya bitcoin ekoleka milio 21 ata mokolo moko te</a:t>
            </a:r>
            <a:endParaRPr lang="ln" sz="2300" dirty="0"/>
          </a:p>
          <a:p>
            <a:pPr algn="l" marL="219710" indent="-219710">
              <a:lnSpc>
                <a:spcPct val="113000"/>
              </a:lnSpc>
              <a:spcBef>
                <a:spcPts val="460"/>
              </a:spcBef>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Moto na moto:</a:t>
            </a:r>
            <a:r>
              <a:rPr lang="ln" altLang="en-US" sz="2300" dirty="0">
                <a:solidFill>
                  <a:srgbClr val="25252B"/>
                </a:solidFill>
                <a:latin typeface="IBM Plex Sans" pitchFamily="34" charset="0"/>
                <a:ea typeface="IBM Plex Sans" pitchFamily="34" charset="-122"/>
                <a:cs typeface="IBM Plex Sans" pitchFamily="34" charset="-120"/>
              </a:rPr>
              <a:t> bó tindela moto nyonso, na esika nyonso, kozanga kosɛnga ndingisa na bokonzi ya katikati</a:t>
            </a:r>
            <a:endParaRPr lang="ln" sz="2300" dirty="0"/>
          </a:p>
        </p:txBody>
      </p:sp>
      <p:sp>
        <p:nvSpPr>
          <p:cNvPr id="5" name="Text 3"/>
          <p:cNvSpPr/>
          <p:nvPr/>
        </p:nvSpPr>
        <p:spPr>
          <a:xfrm>
            <a:off x="666780" y="4586722"/>
            <a:ext cx="11510010" cy="1579992"/>
          </a:xfrm>
          <a:prstGeom prst="rect">
            <a:avLst/>
          </a:prstGeom>
          <a:noFill/>
          <a:ln/>
        </p:spPr>
        <p:txBody>
          <a:bodyPr wrap="square" lIns="0" tIns="0" rIns="0" bIns="0" rtlCol="0" anchor="t"/>
          <a:lstStyle/>
          <a:p>
            <a:pPr algn="l" indent="0" marL="0">
              <a:lnSpc>
                <a:spcPct val="113000"/>
              </a:lnSpc>
              <a:buNone/>
            </a:pPr>
            <a:r>
              <a:rPr lang="ln" altLang="en-US" sz="2300" dirty="0">
                <a:solidFill>
                  <a:srgbClr val="25252B"/>
                </a:solidFill>
                <a:latin typeface="IBM Plex Sans" pitchFamily="34" charset="0"/>
                <a:ea typeface="IBM Plex Sans" pitchFamily="34" charset="-122"/>
                <a:cs typeface="IBM Plex Sans" pitchFamily="34" charset="-120"/>
              </a:rPr>
              <a:t>Kompanyi moko te ekoki kokanga bitcoin oyo bino moko bozali kotambwisa. Kasi bonsomi yango ezali mpe na mokumba: mbala mingi, botindiki ya mbongo oyo endimami ekoki kozongisama nsima te, mpe ezali na biro ya lisungi te mpo na réseau yango.</a:t>
            </a:r>
            <a:endParaRPr lang="l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Ndelo oyo moto nyonso akoki kotala</a:t>
            </a:r>
            <a:endParaRPr lang="ln" sz="3000" dirty="0"/>
          </a:p>
        </p:txBody>
      </p:sp>
      <p:pic>
        <p:nvPicPr>
          <p:cNvPr id="4" name="Image 0" descr="Motango ya mbongo oyo mobimisi alobi Mobimisi ayebisi ndelo moko na site na ye ya Internet. Ndelo yango ekomami kaka na base ya ba données ya mobimisi. Moto moko te oyo azali libándá ya ebongiseli ya ">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Bozali na mposa ya Bitcoin mobimba te</a:t>
            </a:r>
            <a:endParaRPr lang="l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bitcoin moko ekabolamaka na biteni ya mike 100 000 000 oyo babengaka satoshis, to sats.</a:t>
            </a:r>
            <a:endParaRPr lang="ln" sz="2400" dirty="0"/>
          </a:p>
        </p:txBody>
      </p:sp>
      <p:pic>
        <p:nvPicPr>
          <p:cNvPr id="5" name="Image 0" descr="Bitcoin (BTC)10,10,010,0010,00000001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Nani asalaka ete Bitcoin ekoba kosala?</a:t>
            </a:r>
            <a:endParaRPr lang="ln" sz="3000" dirty="0"/>
          </a:p>
        </p:txBody>
      </p:sp>
      <p:pic>
        <p:nvPicPr>
          <p:cNvPr id="4" name="Image 0" descr="MosaleliMosaleli azwaka, abombaka mpe atindaka bitcoin. Nɔ́diNɔ́di etalaka yango moko soki mibeko etosami mpe etindaka ba-donnée oyo endimami. Mosali ya minageMosali ya minage asangisaka ba-blɔki oyo ">    </p:cNvPr>
          <p:cNvPicPr>
            <a:picLocks noChangeAspect="1"/>
          </p:cNvPicPr>
          <p:nvPr/>
        </p:nvPicPr>
        <p:blipFill>
          <a:blip r:embed="rId1"/>
          <a:stretch>
            <a:fillRect/>
          </a:stretch>
        </p:blipFill>
        <p:spPr>
          <a:xfrm>
            <a:off x="2086112" y="1295430"/>
            <a:ext cx="8019562" cy="498101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Nani asalaka ete Bitcoin ekoba kosala?</a:t>
            </a:r>
            <a:endParaRPr lang="l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Bitcoin Esɛngaka Kopona Matomba Moko mpe Kotika Mosusu</a:t>
            </a:r>
            <a:endParaRPr lang="l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Ntalo na yango ekoki kobongwana noki</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Mbala mingi, mabunga ekoki kobongisama lisusu te</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Eyambami naino mingi te na bisika mingi</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Kosalela yango na libateli esɛngaka koyekola mwa makambo</a:t>
            </a:r>
            <a:endParaRPr lang="l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ln" altLang="en-US" sz="2400" dirty="0">
                <a:solidFill>
                  <a:srgbClr val="25252B"/>
                </a:solidFill>
                <a:latin typeface="IBM Plex Sans" pitchFamily="34" charset="0"/>
                <a:ea typeface="IBM Plex Sans" pitchFamily="34" charset="-122"/>
                <a:cs typeface="IBM Plex Sans" pitchFamily="34" charset="-120"/>
              </a:rPr>
              <a:t>Bitcoin etyaka botali soki makambo ezali solo mpe mokumba ya moto ye moko na esika ya ndambo ya kotyela bibongiseli motema. Elongolaka likama te.</a:t>
            </a:r>
            <a:endParaRPr lang="l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Bitcoin ezali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Bosalelaka Bitcoin ndenge nini?</a:t>
            </a:r>
            <a:endParaRPr lang="l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n" altLang="en-US" sz="2400" dirty="0">
                <a:solidFill>
                  <a:srgbClr val="FFFFFF"/>
                </a:solidFill>
                <a:latin typeface="IBM Plex Sans" pitchFamily="34" charset="0"/>
                <a:ea typeface="IBM Plex Sans" pitchFamily="34" charset="-122"/>
                <a:cs typeface="IBM Plex Sans" pitchFamily="34" charset="-120"/>
              </a:rPr>
              <a:t>Motuna ya liboso mpo na libenga nyonso ya mbongo: nani azali na bokonzi likoló ya bafungola?</a:t>
            </a:r>
            <a:endParaRPr lang="l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Pɔtɔmɔni etambwisaka bafungola</a:t>
            </a:r>
            <a:endParaRPr lang="ln" sz="3000" dirty="0"/>
          </a:p>
        </p:txBody>
      </p:sp>
      <p:pic>
        <p:nvPicPr>
          <p:cNvPr id="4" name="Image 0" descr="Potomɔni na bino ebatelaka bafungola Koyamba Bokabola adrɛsi ya koyambaKotinda Botya sinyatire na fungola na bino bitcoin etikalaka na registre ya lisang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Nani asimbaka mpenza Bitcoin na bino?</a:t>
            </a:r>
            <a:endParaRPr lang="ln" sz="3000" dirty="0"/>
          </a:p>
        </p:txBody>
      </p:sp>
      <p:sp>
        <p:nvSpPr>
          <p:cNvPr id="4" name="Text 2"/>
          <p:cNvSpPr/>
          <p:nvPr/>
        </p:nvSpPr>
        <p:spPr>
          <a:xfrm>
            <a:off x="1032449" y="1383030"/>
            <a:ext cx="11109137" cy="3730386"/>
          </a:xfrm>
          <a:prstGeom prst="rect">
            <a:avLst/>
          </a:prstGeom>
          <a:noFill/>
          <a:ln/>
        </p:spPr>
        <p:txBody>
          <a:bodyPr wrap="square" lIns="0" tIns="0" rIns="0" bIns="0" rtlCol="0" anchor="t"/>
          <a:lstStyle/>
          <a:p>
            <a:pPr algn="l" marL="219710" indent="-219710">
              <a:lnSpc>
                <a:spcPct val="113000"/>
              </a:lnSpc>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Bobateli na mabɔkɔ na bino moko:</a:t>
            </a:r>
            <a:r>
              <a:rPr lang="ln" altLang="en-US" sz="2300" dirty="0">
                <a:solidFill>
                  <a:srgbClr val="25252B"/>
                </a:solidFill>
                <a:latin typeface="IBM Plex Sans" pitchFamily="34" charset="0"/>
                <a:ea typeface="IBM Plex Sans" pitchFamily="34" charset="-122"/>
                <a:cs typeface="IBM Plex Sans" pitchFamily="34" charset="-120"/>
              </a:rPr>
              <a:t> bino nde bozali na bokonzi likoló ya bafungola</a:t>
            </a:r>
            <a:endParaRPr lang="ln" sz="2300" dirty="0"/>
          </a:p>
          <a:p>
            <a:pPr algn="l" marL="219710" indent="-219710">
              <a:lnSpc>
                <a:spcPct val="113000"/>
              </a:lnSpc>
              <a:spcBef>
                <a:spcPts val="460"/>
              </a:spcBef>
              <a:buSzPct val="100000"/>
              <a:buChar char="•"/>
            </a:pPr>
            <a:r>
              <a:rPr lang="ln" altLang="en-US" sz="2300" dirty="0">
                <a:solidFill>
                  <a:srgbClr val="25252B"/>
                </a:solidFill>
                <a:latin typeface="IBM Plex Sans" pitchFamily="34" charset="0"/>
                <a:ea typeface="IBM Plex Sans" pitchFamily="34" charset="-122"/>
                <a:cs typeface="IBM Plex Sans" pitchFamily="34" charset="-120"/>
              </a:rPr>
              <a:t>Moto moko te akoki kozongisela bino bitcoin na bino soki bobungisi molɔngɔ ya maloba ya kozongisa yango mpe aparɛyi</a:t>
            </a:r>
            <a:endParaRPr lang="ln" sz="2300" dirty="0"/>
          </a:p>
          <a:p>
            <a:pPr algn="l" marL="219710" indent="-219710">
              <a:lnSpc>
                <a:spcPct val="113000"/>
              </a:lnSpc>
              <a:spcBef>
                <a:spcPts val="460"/>
              </a:spcBef>
              <a:buSzPct val="100000"/>
              <a:buChar char="•"/>
            </a:pPr>
            <a:r>
              <a:rPr lang="ln" altLang="en-US" sz="2300" b="1" dirty="0">
                <a:solidFill>
                  <a:srgbClr val="422C70"/>
                </a:solidFill>
                <a:latin typeface="IBM Plex Sans" pitchFamily="34" charset="0"/>
                <a:ea typeface="IBM Plex Sans" pitchFamily="34" charset="-122"/>
                <a:cs typeface="IBM Plex Sans" pitchFamily="34" charset="-120"/>
              </a:rPr>
              <a:t>Bobateli na mabɔkɔ ya kompanyi:</a:t>
            </a:r>
            <a:r>
              <a:rPr lang="ln" altLang="en-US" sz="2300" dirty="0">
                <a:solidFill>
                  <a:srgbClr val="25252B"/>
                </a:solidFill>
                <a:latin typeface="IBM Plex Sans" pitchFamily="34" charset="0"/>
                <a:ea typeface="IBM Plex Sans" pitchFamily="34" charset="-122"/>
                <a:cs typeface="IBM Plex Sans" pitchFamily="34" charset="-120"/>
              </a:rPr>
              <a:t> kompanyi nde esimbi bafungola, mwa lokola banki</a:t>
            </a:r>
            <a:endParaRPr lang="ln" sz="2300" dirty="0"/>
          </a:p>
          <a:p>
            <a:pPr algn="l" marL="219710" indent="-219710">
              <a:lnSpc>
                <a:spcPct val="113000"/>
              </a:lnSpc>
              <a:spcBef>
                <a:spcPts val="460"/>
              </a:spcBef>
              <a:buSzPct val="100000"/>
              <a:buChar char="•"/>
            </a:pPr>
            <a:r>
              <a:rPr lang="ln" altLang="en-US" sz="2300" dirty="0">
                <a:solidFill>
                  <a:srgbClr val="25252B"/>
                </a:solidFill>
                <a:latin typeface="IBM Plex Sans" pitchFamily="34" charset="0"/>
                <a:ea typeface="IBM Plex Sans" pitchFamily="34" charset="-122"/>
                <a:cs typeface="IBM Plex Sans" pitchFamily="34" charset="-120"/>
              </a:rPr>
              <a:t>Mbongo oyo ezali na kɔnti na bino ezali elaka ya kompanyi ya kofuta bino; ekoki kotya ndelo na kobimisa mbongo, kokanga kɔnti, kokɔtelama na bayibi ya informatiki, to kokanga misala na yango</a:t>
            </a:r>
            <a:endParaRPr lang="ln" sz="2300" dirty="0"/>
          </a:p>
        </p:txBody>
      </p:sp>
      <p:sp>
        <p:nvSpPr>
          <p:cNvPr id="5" name="Text 3"/>
          <p:cNvSpPr/>
          <p:nvPr/>
        </p:nvSpPr>
        <p:spPr>
          <a:xfrm>
            <a:off x="666780" y="5435194"/>
            <a:ext cx="11510010" cy="789950"/>
          </a:xfrm>
          <a:prstGeom prst="rect">
            <a:avLst/>
          </a:prstGeom>
          <a:noFill/>
          <a:ln/>
        </p:spPr>
        <p:txBody>
          <a:bodyPr wrap="square" lIns="0" tIns="0" rIns="0" bIns="0" rtlCol="0" anchor="t"/>
          <a:lstStyle/>
          <a:p>
            <a:pPr algn="l" indent="0" marL="0">
              <a:lnSpc>
                <a:spcPct val="113000"/>
              </a:lnSpc>
              <a:buNone/>
            </a:pPr>
            <a:r>
              <a:rPr lang="ln" altLang="en-US" sz="2300" dirty="0">
                <a:solidFill>
                  <a:srgbClr val="25252B"/>
                </a:solidFill>
                <a:latin typeface="IBM Plex Sans" pitchFamily="34" charset="0"/>
                <a:ea typeface="IBM Plex Sans" pitchFamily="34" charset="-122"/>
                <a:cs typeface="IBM Plex Sans" pitchFamily="34" charset="-120"/>
              </a:rPr>
              <a:t>Kopona lolenge ya bobateli ezali te komeka motuya na bino. Oyo ezali na ntina ezali koyeba lolenge nini bozali kosalela mpe oyo bozali kotyela motema.</a:t>
            </a:r>
            <a:endParaRPr lang="l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Maloba na bino ya mboto</a:t>
            </a:r>
            <a:br/>
            <a:r>
              <a:rPr lang="ln" altLang="en-US" sz="3000" dirty="0">
                <a:solidFill>
                  <a:srgbClr val="422C70"/>
                </a:solidFill>
                <a:latin typeface="IBM Plex Sans Medium" pitchFamily="34" charset="0"/>
                <a:ea typeface="IBM Plex Sans Medium" pitchFamily="34" charset="-122"/>
                <a:cs typeface="IBM Plex Sans Medium" pitchFamily="34" charset="-120"/>
              </a:rPr>
              <a:t>epesaka nzela ya kokɔta na</a:t>
            </a:r>
            <a:br/>
            <a:r>
              <a:rPr lang="ln" altLang="en-US" sz="3000" dirty="0">
                <a:solidFill>
                  <a:srgbClr val="422C70"/>
                </a:solidFill>
                <a:latin typeface="IBM Plex Sans Medium" pitchFamily="34" charset="0"/>
                <a:ea typeface="IBM Plex Sans Medium" pitchFamily="34" charset="-122"/>
                <a:cs typeface="IBM Plex Sans Medium" pitchFamily="34" charset="-120"/>
              </a:rPr>
              <a:t>nyonso</a:t>
            </a:r>
            <a:endParaRPr lang="ln" sz="3000" dirty="0"/>
          </a:p>
        </p:txBody>
      </p:sp>
      <p:sp>
        <p:nvSpPr>
          <p:cNvPr id="5" name="Text 2"/>
          <p:cNvSpPr/>
          <p:nvPr/>
        </p:nvSpPr>
        <p:spPr>
          <a:xfrm>
            <a:off x="666780" y="2273838"/>
            <a:ext cx="5694426" cy="1513881"/>
          </a:xfrm>
          <a:prstGeom prst="rect">
            <a:avLst/>
          </a:prstGeom>
          <a:noFill/>
          <a:ln/>
        </p:spPr>
        <p:txBody>
          <a:bodyPr wrap="square" lIns="0" tIns="0" rIns="0" bIns="0" rtlCol="0" anchor="t"/>
          <a:lstStyle/>
          <a:p>
            <a:pPr algn="l" indent="0" marL="0">
              <a:lnSpc>
                <a:spcPct val="113000"/>
              </a:lnSpc>
              <a:buNone/>
            </a:pPr>
            <a:r>
              <a:rPr lang="ln" altLang="en-US" sz="2210" dirty="0">
                <a:solidFill>
                  <a:srgbClr val="25252B"/>
                </a:solidFill>
                <a:latin typeface="IBM Plex Sans" pitchFamily="34" charset="0"/>
                <a:ea typeface="IBM Plex Sans" pitchFamily="34" charset="-122"/>
                <a:cs typeface="IBM Plex Sans" pitchFamily="34" charset="-120"/>
              </a:rPr>
              <a:t>Liste ya maloba oyo etyami na molɔngɔ, mbala mingi 12 to 24, oyo ekoki kosala lisusu bafungola na bino. Moto nyonso oyo azali na yango akoki kozwa bitcoin na bino.</a:t>
            </a:r>
            <a:endParaRPr lang="ln" sz="2210" dirty="0"/>
          </a:p>
        </p:txBody>
      </p:sp>
      <p:pic>
        <p:nvPicPr>
          <p:cNvPr id="6" name="Image 1" descr="Ndakisa kaka1. civil2. switch3. plunge4. stadium5. live6. wedding7. foster8. dice9. giraffe10. you11. foil12. cinnamon">    </p:cNvPr>
          <p:cNvPicPr>
            <a:picLocks noChangeAspect="1"/>
          </p:cNvPicPr>
          <p:nvPr/>
        </p:nvPicPr>
        <p:blipFill>
          <a:blip r:embed="rId2"/>
          <a:stretch>
            <a:fillRect/>
          </a:stretch>
        </p:blipFill>
        <p:spPr>
          <a:xfrm>
            <a:off x="1472550" y="3927897"/>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Bafungola ya bino te, mbongo ya</a:t>
            </a:r>
            <a:br/>
            <a:r>
              <a:rPr lang="ln" altLang="en-US" sz="4350" dirty="0">
                <a:solidFill>
                  <a:srgbClr val="FFFFFF"/>
                </a:solidFill>
                <a:latin typeface="IBM Plex Sans Medium" pitchFamily="34" charset="0"/>
                <a:ea typeface="IBM Plex Sans Medium" pitchFamily="34" charset="-122"/>
                <a:cs typeface="IBM Plex Sans Medium" pitchFamily="34" charset="-120"/>
              </a:rPr>
              <a:t>bino te.</a:t>
            </a:r>
            <a:endParaRPr lang="l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C0C0D0"/>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Liboso ete bósalela pɔtɔmɔnɛ</a:t>
            </a:r>
            <a:br/>
            <a:r>
              <a:rPr lang="ln" altLang="en-US" sz="3000" dirty="0">
                <a:solidFill>
                  <a:srgbClr val="422C70"/>
                </a:solidFill>
                <a:latin typeface="IBM Plex Sans Medium" pitchFamily="34" charset="0"/>
                <a:ea typeface="IBM Plex Sans Medium" pitchFamily="34" charset="-122"/>
                <a:cs typeface="IBM Plex Sans Medium" pitchFamily="34" charset="-120"/>
              </a:rPr>
              <a:t>nyonso</a:t>
            </a:r>
            <a:endParaRPr lang="ln"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ln" altLang="en-US" sz="1820" b="1" dirty="0">
                <a:solidFill>
                  <a:srgbClr val="422C70"/>
                </a:solidFill>
                <a:latin typeface="IBM Plex Sans" pitchFamily="34" charset="0"/>
                <a:ea typeface="IBM Plex Sans" pitchFamily="34" charset="-122"/>
                <a:cs typeface="IBM Plex Sans" pitchFamily="34" charset="-120"/>
              </a:rPr>
              <a:t>Bafungola:</a:t>
            </a:r>
            <a:r>
              <a:rPr lang="ln" altLang="en-US" sz="1820" dirty="0">
                <a:solidFill>
                  <a:srgbClr val="25252B"/>
                </a:solidFill>
                <a:latin typeface="IBM Plex Sans" pitchFamily="34" charset="0"/>
                <a:ea typeface="IBM Plex Sans" pitchFamily="34" charset="-122"/>
                <a:cs typeface="IBM Plex Sans" pitchFamily="34" charset="-120"/>
              </a:rPr>
              <a:t> nani azali kotambwisa yango, bino to kompanyi?</a:t>
            </a:r>
            <a:endParaRPr lang="ln" sz="1820" dirty="0"/>
          </a:p>
          <a:p>
            <a:pPr algn="l" marL="173990" indent="-173990">
              <a:lnSpc>
                <a:spcPct val="113000"/>
              </a:lnSpc>
              <a:spcBef>
                <a:spcPts val="360"/>
              </a:spcBef>
              <a:buSzPct val="100000"/>
              <a:buChar char="•"/>
            </a:pPr>
            <a:r>
              <a:rPr lang="ln" altLang="en-US" sz="1820" b="1" dirty="0">
                <a:solidFill>
                  <a:srgbClr val="422C70"/>
                </a:solidFill>
                <a:latin typeface="IBM Plex Sans" pitchFamily="34" charset="0"/>
                <a:ea typeface="IBM Plex Sans" pitchFamily="34" charset="-122"/>
                <a:cs typeface="IBM Plex Sans" pitchFamily="34" charset="-120"/>
              </a:rPr>
              <a:t>Bozongisi:</a:t>
            </a:r>
            <a:r>
              <a:rPr lang="ln" altLang="en-US" sz="1820" dirty="0">
                <a:solidFill>
                  <a:srgbClr val="25252B"/>
                </a:solidFill>
                <a:latin typeface="IBM Plex Sans" pitchFamily="34" charset="0"/>
                <a:ea typeface="IBM Plex Sans" pitchFamily="34" charset="-122"/>
                <a:cs typeface="IBM Plex Sans" pitchFamily="34" charset="-120"/>
              </a:rPr>
              <a:t> nini ekosalema soki telefone na bino ebungi to kompanyi elongwe?</a:t>
            </a:r>
            <a:endParaRPr lang="ln" sz="1820" dirty="0"/>
          </a:p>
          <a:p>
            <a:pPr algn="l" marL="173990" indent="-173990">
              <a:lnSpc>
                <a:spcPct val="113000"/>
              </a:lnSpc>
              <a:spcBef>
                <a:spcPts val="360"/>
              </a:spcBef>
              <a:buSzPct val="100000"/>
              <a:buChar char="•"/>
            </a:pPr>
            <a:r>
              <a:rPr lang="ln" altLang="en-US" sz="1820" b="1" dirty="0">
                <a:solidFill>
                  <a:srgbClr val="422C70"/>
                </a:solidFill>
                <a:latin typeface="IBM Plex Sans" pitchFamily="34" charset="0"/>
                <a:ea typeface="IBM Plex Sans" pitchFamily="34" charset="-122"/>
                <a:cs typeface="IBM Plex Sans" pitchFamily="34" charset="-120"/>
              </a:rPr>
              <a:t>Eutelo:</a:t>
            </a:r>
            <a:r>
              <a:rPr lang="ln" altLang="en-US" sz="1820" dirty="0">
                <a:solidFill>
                  <a:srgbClr val="25252B"/>
                </a:solidFill>
                <a:latin typeface="IBM Plex Sans" pitchFamily="34" charset="0"/>
                <a:ea typeface="IBM Plex Sans" pitchFamily="34" charset="-122"/>
                <a:cs typeface="IBM Plex Sans" pitchFamily="34" charset="-120"/>
              </a:rPr>
              <a:t> site Internet ya ofisiele to lokasa na butiki ya baaplikasyo, kasi te lien oyo moto atindelaki bino?</a:t>
            </a:r>
            <a:endParaRPr lang="ln" sz="1820" dirty="0"/>
          </a:p>
          <a:p>
            <a:pPr algn="l" marL="173990" indent="-173990">
              <a:lnSpc>
                <a:spcPct val="113000"/>
              </a:lnSpc>
              <a:spcBef>
                <a:spcPts val="360"/>
              </a:spcBef>
              <a:buSzPct val="100000"/>
              <a:buChar char="•"/>
            </a:pPr>
            <a:r>
              <a:rPr lang="ln" altLang="en-US" sz="1820" b="1" dirty="0">
                <a:solidFill>
                  <a:srgbClr val="422C70"/>
                </a:solidFill>
                <a:latin typeface="IBM Plex Sans" pitchFamily="34" charset="0"/>
                <a:ea typeface="IBM Plex Sans" pitchFamily="34" charset="-122"/>
                <a:cs typeface="IBM Plex Sans" pitchFamily="34" charset="-120"/>
              </a:rPr>
              <a:t>Kode:</a:t>
            </a:r>
            <a:r>
              <a:rPr lang="ln" altLang="en-US" sz="1820" dirty="0">
                <a:solidFill>
                  <a:srgbClr val="25252B"/>
                </a:solidFill>
                <a:latin typeface="IBM Plex Sans" pitchFamily="34" charset="0"/>
                <a:ea typeface="IBM Plex Sans" pitchFamily="34" charset="-122"/>
                <a:cs typeface="IBM Plex Sans" pitchFamily="34" charset="-120"/>
              </a:rPr>
              <a:t> ezali polele mpo bato nyonso bátala yango mpe ezali kobatelama ntango nyonso? (Yango moko ezali te elembeteli ya libateli.)</a:t>
            </a:r>
            <a:endParaRPr lang="ln" sz="1820" dirty="0"/>
          </a:p>
          <a:p>
            <a:pPr algn="l" marL="173990" indent="-173990">
              <a:lnSpc>
                <a:spcPct val="113000"/>
              </a:lnSpc>
              <a:spcBef>
                <a:spcPts val="360"/>
              </a:spcBef>
              <a:buSzPct val="100000"/>
              <a:buChar char="•"/>
            </a:pPr>
            <a:r>
              <a:rPr lang="ln" altLang="en-US" sz="1820" b="1" dirty="0">
                <a:solidFill>
                  <a:srgbClr val="422C70"/>
                </a:solidFill>
                <a:latin typeface="IBM Plex Sans" pitchFamily="34" charset="0"/>
                <a:ea typeface="IBM Plex Sans" pitchFamily="34" charset="-122"/>
                <a:cs typeface="IBM Plex Sans" pitchFamily="34" charset="-120"/>
              </a:rPr>
              <a:t>Bambongo ya kofuta:</a:t>
            </a:r>
            <a:r>
              <a:rPr lang="ln" altLang="en-US" sz="1820" dirty="0">
                <a:solidFill>
                  <a:srgbClr val="25252B"/>
                </a:solidFill>
                <a:latin typeface="IBM Plex Sans" pitchFamily="34" charset="0"/>
                <a:ea typeface="IBM Plex Sans" pitchFamily="34" charset="-122"/>
                <a:cs typeface="IBM Plex Sans" pitchFamily="34" charset="-120"/>
              </a:rPr>
              <a:t> ezali na bambongo ya kofuta mpo na kotinda, kozwa to kobimisa mbongo?</a:t>
            </a:r>
            <a:endParaRPr lang="ln" sz="1820" dirty="0"/>
          </a:p>
          <a:p>
            <a:pPr algn="l" marL="173990" indent="-173990">
              <a:lnSpc>
                <a:spcPct val="113000"/>
              </a:lnSpc>
              <a:spcBef>
                <a:spcPts val="360"/>
              </a:spcBef>
              <a:buSzPct val="100000"/>
              <a:buChar char="•"/>
            </a:pPr>
            <a:r>
              <a:rPr lang="ln" altLang="en-US" sz="1820" b="1" dirty="0">
                <a:solidFill>
                  <a:srgbClr val="422C70"/>
                </a:solidFill>
                <a:latin typeface="IBM Plex Sans" pitchFamily="34" charset="0"/>
                <a:ea typeface="IBM Plex Sans" pitchFamily="34" charset="-122"/>
                <a:cs typeface="IBM Plex Sans" pitchFamily="34" charset="-120"/>
              </a:rPr>
              <a:t>Bofuti:</a:t>
            </a:r>
            <a:r>
              <a:rPr lang="ln" altLang="en-US" sz="1820" dirty="0">
                <a:solidFill>
                  <a:srgbClr val="25252B"/>
                </a:solidFill>
                <a:latin typeface="IBM Plex Sans" pitchFamily="34" charset="0"/>
                <a:ea typeface="IBM Plex Sans" pitchFamily="34" charset="-122"/>
                <a:cs typeface="IBM Plex Sans" pitchFamily="34" charset="-120"/>
              </a:rPr>
              <a:t> na blockchain, na Lightning, to na nyonso mibale?</a:t>
            </a:r>
            <a:endParaRPr lang="ln"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Na monyɔlɔ mpe Lightning</a:t>
            </a:r>
            <a:endParaRPr lang="l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ln" altLang="en-US" sz="2400" b="1" dirty="0">
                <a:solidFill>
                  <a:srgbClr val="422C70"/>
                </a:solidFill>
                <a:latin typeface="IBM Plex Sans" pitchFamily="34" charset="0"/>
                <a:ea typeface="IBM Plex Sans" pitchFamily="34" charset="-122"/>
                <a:cs typeface="IBM Plex Sans" pitchFamily="34" charset="-120"/>
              </a:rPr>
              <a:t>Na monyɔlɔlɔ ya blɔkɛ:</a:t>
            </a:r>
            <a:r>
              <a:rPr lang="ln" altLang="en-US" sz="2400" dirty="0">
                <a:solidFill>
                  <a:srgbClr val="25252B"/>
                </a:solidFill>
                <a:latin typeface="IBM Plex Sans" pitchFamily="34" charset="0"/>
                <a:ea typeface="IBM Plex Sans" pitchFamily="34" charset="-122"/>
                <a:cs typeface="IBM Plex Sans" pitchFamily="34" charset="-120"/>
              </a:rPr>
              <a:t> ekomami semba na monyɔlɔlɔ ya blɔkɛ</a:t>
            </a:r>
            <a:endParaRPr lang="ln" sz="2400" dirty="0"/>
          </a:p>
          <a:p>
            <a:pPr algn="l" marL="228600" indent="-228600">
              <a:lnSpc>
                <a:spcPct val="113000"/>
              </a:lnSpc>
              <a:spcBef>
                <a:spcPts val="480"/>
              </a:spcBef>
              <a:buSzPct val="100000"/>
              <a:buChar char="•"/>
            </a:pPr>
            <a:r>
              <a:rPr lang="ln" altLang="en-US" sz="2400" b="1" dirty="0">
                <a:solidFill>
                  <a:srgbClr val="422C70"/>
                </a:solidFill>
                <a:latin typeface="IBM Plex Sans" pitchFamily="34" charset="0"/>
                <a:ea typeface="IBM Plex Sans" pitchFamily="34" charset="-122"/>
                <a:cs typeface="IBM Plex Sans" pitchFamily="34" charset="-120"/>
              </a:rPr>
              <a:t>Lightning:</a:t>
            </a:r>
            <a:r>
              <a:rPr lang="ln" altLang="en-US" sz="2400" dirty="0">
                <a:solidFill>
                  <a:srgbClr val="25252B"/>
                </a:solidFill>
                <a:latin typeface="IBM Plex Sans" pitchFamily="34" charset="0"/>
                <a:ea typeface="IBM Plex Sans" pitchFamily="34" charset="-122"/>
                <a:cs typeface="IBM Plex Sans" pitchFamily="34" charset="-120"/>
              </a:rPr>
              <a:t> réseau ya kofuta oyo etongami likoló ya Bitcoin mpo na kofuta mbongo moke nokinoki mpe mbala na mbala, lokola kosomba kafe</a:t>
            </a:r>
            <a:endParaRPr lang="ln" sz="2400" dirty="0"/>
          </a:p>
          <a:p>
            <a:pPr algn="l" marL="228600" indent="-228600">
              <a:lnSpc>
                <a:spcPct val="113000"/>
              </a:lnSpc>
              <a:spcBef>
                <a:spcPts val="480"/>
              </a:spcBef>
              <a:buSzPct val="100000"/>
              <a:buChar char="•"/>
            </a:pPr>
            <a:r>
              <a:rPr lang="ln" altLang="en-US" sz="2400" dirty="0">
                <a:solidFill>
                  <a:srgbClr val="25252B"/>
                </a:solidFill>
                <a:latin typeface="IBM Plex Sans" pitchFamily="34" charset="0"/>
                <a:ea typeface="IBM Plex Sans" pitchFamily="34" charset="-122"/>
                <a:cs typeface="IBM Plex Sans" pitchFamily="34" charset="-120"/>
              </a:rPr>
              <a:t>Pɔtɔmɔnɛ ya Lightning ekoki mpe kozala na nse ya bokɛngɛli ya moto mosusu to ya nkolo na yango moko</a:t>
            </a:r>
            <a:endParaRPr lang="ln" sz="2400" dirty="0"/>
          </a:p>
        </p:txBody>
      </p:sp>
      <p:pic>
        <p:nvPicPr>
          <p:cNvPr id="5" name="Image 0" descr="Na blockchainEkomami na blockchain ya Bitcoin yango mokoLightningRéseau ya kofuta oyo etongami likoló ya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Mibeko misato ntango bozali koyekola</a:t>
            </a:r>
            <a:endParaRPr lang="ln" sz="3000" dirty="0"/>
          </a:p>
        </p:txBody>
      </p:sp>
      <p:sp>
        <p:nvSpPr>
          <p:cNvPr id="4" name="Text 2"/>
          <p:cNvSpPr/>
          <p:nvPr/>
        </p:nvSpPr>
        <p:spPr>
          <a:xfrm>
            <a:off x="986729" y="1372240"/>
            <a:ext cx="11159338" cy="2175906"/>
          </a:xfrm>
          <a:prstGeom prst="rect">
            <a:avLst/>
          </a:prstGeom>
          <a:noFill/>
          <a:ln/>
        </p:spPr>
        <p:txBody>
          <a:bodyPr wrap="square" lIns="0" tIns="0" rIns="0" bIns="0" rtlCol="0" anchor="t"/>
          <a:lstStyle/>
          <a:p>
            <a:pPr algn="l" marL="191770" indent="-191770">
              <a:lnSpc>
                <a:spcPct val="113000"/>
              </a:lnSpc>
              <a:buSzPct val="100000"/>
              <a:buChar char="•"/>
            </a:pPr>
            <a:r>
              <a:rPr lang="ln" altLang="en-US" sz="2020" b="1" dirty="0">
                <a:solidFill>
                  <a:srgbClr val="25252B"/>
                </a:solidFill>
                <a:latin typeface="IBM Plex Sans" pitchFamily="34" charset="0"/>
                <a:ea typeface="IBM Plex Sans" pitchFamily="34" charset="-122"/>
                <a:cs typeface="IBM Plex Sans" pitchFamily="34" charset="-120"/>
              </a:rPr>
              <a:t>Boyekola liboso.</a:t>
            </a:r>
            <a:r>
              <a:rPr lang="ln" altLang="en-US" sz="2020" dirty="0">
                <a:solidFill>
                  <a:srgbClr val="25252B"/>
                </a:solidFill>
                <a:latin typeface="IBM Plex Sans" pitchFamily="34" charset="0"/>
                <a:ea typeface="IBM Plex Sans" pitchFamily="34" charset="-122"/>
                <a:cs typeface="IBM Plex Sans" pitchFamily="34" charset="-120"/>
              </a:rPr>
              <a:t> Bosala makambo te mpo na esengo eleki ndelo, bobangi, to botindiki ya basusu.</a:t>
            </a:r>
            <a:endParaRPr lang="ln" sz="2020" dirty="0"/>
          </a:p>
          <a:p>
            <a:pPr algn="l" marL="191770" indent="-191770">
              <a:lnSpc>
                <a:spcPct val="113000"/>
              </a:lnSpc>
              <a:spcBef>
                <a:spcPts val="400"/>
              </a:spcBef>
              <a:buSzPct val="100000"/>
              <a:buChar char="•"/>
            </a:pPr>
            <a:r>
              <a:rPr lang="ln" altLang="en-US" sz="2020" b="1" dirty="0">
                <a:solidFill>
                  <a:srgbClr val="25252B"/>
                </a:solidFill>
                <a:latin typeface="IBM Plex Sans" pitchFamily="34" charset="0"/>
                <a:ea typeface="IBM Plex Sans" pitchFamily="34" charset="-122"/>
                <a:cs typeface="IBM Plex Sans" pitchFamily="34" charset="-120"/>
              </a:rPr>
              <a:t>Bobanda na moke.</a:t>
            </a:r>
            <a:r>
              <a:rPr lang="ln" altLang="en-US" sz="2020" dirty="0">
                <a:solidFill>
                  <a:srgbClr val="25252B"/>
                </a:solidFill>
                <a:latin typeface="IBM Plex Sans" pitchFamily="34" charset="0"/>
                <a:ea typeface="IBM Plex Sans" pitchFamily="34" charset="-122"/>
                <a:cs typeface="IBM Plex Sans" pitchFamily="34" charset="-120"/>
              </a:rPr>
              <a:t> Bomeka bisaleli oyo boyebi naino te na motuya ya mbongo oyo bokoki kondima kobungisa.</a:t>
            </a:r>
            <a:endParaRPr lang="ln" sz="2020" dirty="0"/>
          </a:p>
          <a:p>
            <a:pPr algn="l" marL="191770" indent="-191770">
              <a:lnSpc>
                <a:spcPct val="113000"/>
              </a:lnSpc>
              <a:spcBef>
                <a:spcPts val="400"/>
              </a:spcBef>
              <a:buSzPct val="100000"/>
              <a:buChar char="•"/>
            </a:pPr>
            <a:r>
              <a:rPr lang="ln" altLang="en-US" sz="2020" b="1" dirty="0">
                <a:solidFill>
                  <a:srgbClr val="25252B"/>
                </a:solidFill>
                <a:latin typeface="IBM Plex Sans" pitchFamily="34" charset="0"/>
                <a:ea typeface="IBM Plex Sans" pitchFamily="34" charset="-122"/>
                <a:cs typeface="IBM Plex Sans" pitchFamily="34" charset="-120"/>
              </a:rPr>
              <a:t>Botyela motema te, botala soki ezali solo.</a:t>
            </a:r>
            <a:r>
              <a:rPr lang="ln" altLang="en-US" sz="2020" dirty="0">
                <a:solidFill>
                  <a:srgbClr val="25252B"/>
                </a:solidFill>
                <a:latin typeface="IBM Plex Sans" pitchFamily="34" charset="0"/>
                <a:ea typeface="IBM Plex Sans" pitchFamily="34" charset="-122"/>
                <a:cs typeface="IBM Plex Sans" pitchFamily="34" charset="-120"/>
              </a:rPr>
              <a:t> Boluka koyeba soki moto yango azali nani, mpe botala malamu lolenge ya kofuta, adrɛsi, mpe motuya ya mbongo.</a:t>
            </a:r>
            <a:endParaRPr lang="ln" sz="2020" dirty="0"/>
          </a:p>
        </p:txBody>
      </p:sp>
      <p:sp>
        <p:nvSpPr>
          <p:cNvPr id="5" name="Shape 3"/>
          <p:cNvSpPr/>
          <p:nvPr/>
        </p:nvSpPr>
        <p:spPr>
          <a:xfrm>
            <a:off x="666780" y="3829690"/>
            <a:ext cx="10858500" cy="2419045"/>
          </a:xfrm>
          <a:prstGeom prst="rect">
            <a:avLst/>
          </a:prstGeom>
          <a:solidFill>
            <a:srgbClr val="F3F3FA"/>
          </a:solidFill>
          <a:ln/>
        </p:spPr>
      </p:sp>
      <p:sp>
        <p:nvSpPr>
          <p:cNvPr id="6" name="Shape 4"/>
          <p:cNvSpPr/>
          <p:nvPr/>
        </p:nvSpPr>
        <p:spPr>
          <a:xfrm>
            <a:off x="666780" y="3829690"/>
            <a:ext cx="57150" cy="2419045"/>
          </a:xfrm>
          <a:prstGeom prst="rect">
            <a:avLst/>
          </a:prstGeom>
          <a:solidFill>
            <a:srgbClr val="422C70"/>
          </a:solidFill>
          <a:ln/>
        </p:spPr>
      </p:sp>
      <p:sp>
        <p:nvSpPr>
          <p:cNvPr id="7" name="Text 5"/>
          <p:cNvSpPr/>
          <p:nvPr/>
        </p:nvSpPr>
        <p:spPr>
          <a:xfrm>
            <a:off x="1133582" y="4060119"/>
            <a:ext cx="10580980" cy="1958188"/>
          </a:xfrm>
          <a:prstGeom prst="rect">
            <a:avLst/>
          </a:prstGeom>
          <a:noFill/>
          <a:ln/>
        </p:spPr>
        <p:txBody>
          <a:bodyPr wrap="square" lIns="0" tIns="0" rIns="0" bIns="0" rtlCol="0" anchor="t"/>
          <a:lstStyle/>
          <a:p>
            <a:pPr algn="l" indent="0" marL="0">
              <a:lnSpc>
                <a:spcPct val="113000"/>
              </a:lnSpc>
              <a:buNone/>
            </a:pPr>
            <a:r>
              <a:rPr lang="ln" altLang="en-US" sz="2020" b="1" dirty="0">
                <a:solidFill>
                  <a:srgbClr val="422C70"/>
                </a:solidFill>
                <a:latin typeface="IBM Plex Sans" pitchFamily="34" charset="0"/>
                <a:ea typeface="IBM Plex Sans" pitchFamily="34" charset="-122"/>
                <a:cs typeface="IBM Plex Sans" pitchFamily="34" charset="-120"/>
              </a:rPr>
              <a:t>Bokabola makambo ya koyamba mbongo, kasi bokabola ata moke te makambo ya sekele</a:t>
            </a:r>
            <a:endParaRPr lang="ln" sz="2020" dirty="0"/>
          </a:p>
          <a:p>
            <a:pPr algn="l" indent="0" marL="0">
              <a:lnSpc>
                <a:spcPct val="113000"/>
              </a:lnSpc>
              <a:spcBef>
                <a:spcPts val="300"/>
              </a:spcBef>
              <a:buNone/>
            </a:pPr>
            <a:r>
              <a:rPr lang="ln" altLang="en-US" sz="2020" dirty="0">
                <a:solidFill>
                  <a:srgbClr val="25252B"/>
                </a:solidFill>
                <a:latin typeface="IBM Plex Sans" pitchFamily="34" charset="0"/>
                <a:ea typeface="IBM Plex Sans" pitchFamily="34" charset="-122"/>
                <a:cs typeface="IBM Plex Sans" pitchFamily="34" charset="-120"/>
              </a:rPr>
              <a:t>Adrɛsi to bosɛngi ya kofutama ekoki kokabolama. Molɔngɔ ya maloba ya kozongisa portefeuille to fungola ya sekele esengeli kokabolama ata moke te. Molakisi moko te ya sembo, kompanyi moko te ya portefeuille, to mosali moko te ya lisungi akosɛnga bino yango.</a:t>
            </a:r>
            <a:endParaRPr lang="ln"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Botɛlɛma, bokabola eloko</a:t>
            </a:r>
            <a:br/>
            <a:r>
              <a:rPr lang="ln" altLang="en-US" sz="3000" dirty="0">
                <a:solidFill>
                  <a:srgbClr val="422C70"/>
                </a:solidFill>
                <a:latin typeface="IBM Plex Sans Medium" pitchFamily="34" charset="0"/>
                <a:ea typeface="IBM Plex Sans Medium" pitchFamily="34" charset="-122"/>
                <a:cs typeface="IBM Plex Sans Medium" pitchFamily="34" charset="-120"/>
              </a:rPr>
              <a:t>moko te, botinda eloko moko</a:t>
            </a:r>
            <a:br/>
            <a:r>
              <a:rPr lang="ln" altLang="en-US" sz="3000" dirty="0">
                <a:solidFill>
                  <a:srgbClr val="422C70"/>
                </a:solidFill>
                <a:latin typeface="IBM Plex Sans Medium" pitchFamily="34" charset="0"/>
                <a:ea typeface="IBM Plex Sans Medium" pitchFamily="34" charset="-122"/>
                <a:cs typeface="IBM Plex Sans Medium" pitchFamily="34" charset="-120"/>
              </a:rPr>
              <a:t>te</a:t>
            </a:r>
            <a:endParaRPr lang="ln"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ln" altLang="en-US" sz="1820" dirty="0">
                <a:solidFill>
                  <a:srgbClr val="25252B"/>
                </a:solidFill>
                <a:latin typeface="IBM Plex Sans" pitchFamily="34" charset="0"/>
                <a:ea typeface="IBM Plex Sans" pitchFamily="34" charset="-122"/>
                <a:cs typeface="IBM Plex Sans" pitchFamily="34" charset="-120"/>
              </a:rPr>
              <a:t>Botika soki moto azali kotinda bino bósala nokinoki to bóbatela likambo na nkuku, azali kolaka bino matomba oyo ekozwama na ntembe te, azali kosɛnga bino bótinda bitcoin liboso, to azali kosɛnga molɔngɔ na bino ya maloba ya kozongisa potɔmɔni. Bopema naino. Bopesa eloko moko te. Botinda eloko moko te. Na nsima, bótala soki ezali solo na nzela ya liziba oyo boyebi banda kala.</a:t>
            </a:r>
            <a:endParaRPr lang="ln" sz="1820" dirty="0"/>
          </a:p>
        </p:txBody>
      </p:sp>
      <p:pic>
        <p:nvPicPr>
          <p:cNvPr id="6" name="Image 1" descr="Kosɛnga kosala nokinoki Komikómisa moto mosusu Esika ya kotinda ebongwani Kopesa ndanga ya litomba Kosɛnga makambo ya sekele">    </p:cNvPr>
          <p:cNvPicPr>
            <a:picLocks noChangeAspect="1"/>
          </p:cNvPicPr>
          <p:nvPr/>
        </p:nvPicPr>
        <p:blipFill>
          <a:blip r:embed="rId2"/>
          <a:stretch>
            <a:fillRect/>
          </a:stretch>
        </p:blipFill>
        <p:spPr>
          <a:xfrm>
            <a:off x="1338224" y="4865522"/>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Bosalelaka Bitcoin ndenge nini?</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ln" altLang="en-US" sz="4350" dirty="0">
                <a:solidFill>
                  <a:srgbClr val="FFFFFF"/>
                </a:solidFill>
                <a:latin typeface="IBM Plex Sans Medium" pitchFamily="34" charset="0"/>
                <a:ea typeface="IBM Plex Sans Medium" pitchFamily="34" charset="-122"/>
                <a:cs typeface="IBM Plex Sans Medium" pitchFamily="34" charset="-120"/>
              </a:rPr>
              <a:t>Nini ekolanda?</a:t>
            </a:r>
            <a:endParaRPr lang="l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n" altLang="en-US" sz="2400" dirty="0">
                <a:solidFill>
                  <a:srgbClr val="FFFFFF"/>
                </a:solidFill>
                <a:latin typeface="IBM Plex Sans" pitchFamily="34" charset="0"/>
                <a:ea typeface="IBM Plex Sans" pitchFamily="34" charset="-122"/>
                <a:cs typeface="IBM Plex Sans" pitchFamily="34" charset="-120"/>
              </a:rPr>
              <a:t>Oyo ezali kaka ebandeli.</a:t>
            </a:r>
            <a:endParaRPr lang="l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Mateya minei ya ntina</a:t>
            </a:r>
            <a:endParaRPr lang="ln"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ln" altLang="en-US" sz="2110" b="1" dirty="0">
                <a:solidFill>
                  <a:srgbClr val="25252B"/>
                </a:solidFill>
                <a:latin typeface="IBM Plex Sans" pitchFamily="34" charset="0"/>
                <a:ea typeface="IBM Plex Sans" pitchFamily="34" charset="-122"/>
                <a:cs typeface="IBM Plex Sans" pitchFamily="34" charset="-120"/>
              </a:rPr>
              <a:t>Mbongo etalelaka mibeko mpe kotya motema.</a:t>
            </a:r>
            <a:r>
              <a:rPr lang="ln" altLang="en-US" sz="2110" dirty="0">
                <a:solidFill>
                  <a:srgbClr val="25252B"/>
                </a:solidFill>
                <a:latin typeface="IBM Plex Sans" pitchFamily="34" charset="0"/>
                <a:ea typeface="IBM Plex Sans" pitchFamily="34" charset="-122"/>
                <a:cs typeface="IBM Plex Sans" pitchFamily="34" charset="-120"/>
              </a:rPr>
              <a:t> Motango ya mbongo ya Leta mpe mibeko na yango ekatamaka na motango moke ya bibongiseli.</a:t>
            </a:r>
            <a:endParaRPr lang="ln" sz="2110" dirty="0"/>
          </a:p>
          <a:p>
            <a:pPr algn="l" marL="200660" indent="-200660">
              <a:lnSpc>
                <a:spcPct val="113000"/>
              </a:lnSpc>
              <a:spcBef>
                <a:spcPts val="420"/>
              </a:spcBef>
              <a:buSzPct val="100000"/>
              <a:buChar char="•"/>
            </a:pPr>
            <a:r>
              <a:rPr lang="ln" altLang="en-US" sz="2110" b="1" dirty="0">
                <a:solidFill>
                  <a:srgbClr val="25252B"/>
                </a:solidFill>
                <a:latin typeface="IBM Plex Sans" pitchFamily="34" charset="0"/>
                <a:ea typeface="IBM Plex Sans" pitchFamily="34" charset="-122"/>
                <a:cs typeface="IBM Plex Sans" pitchFamily="34" charset="-120"/>
              </a:rPr>
              <a:t>Bitcoin epesi mibeko ekeseni.</a:t>
            </a:r>
            <a:r>
              <a:rPr lang="ln" altLang="en-US" sz="2110" dirty="0">
                <a:solidFill>
                  <a:srgbClr val="25252B"/>
                </a:solidFill>
                <a:latin typeface="IBM Plex Sans" pitchFamily="34" charset="0"/>
                <a:ea typeface="IBM Plex Sans" pitchFamily="34" charset="-122"/>
                <a:cs typeface="IBM Plex Sans" pitchFamily="34" charset="-120"/>
              </a:rPr>
              <a:t> Motango ya mbongo oyo eyebani na bato nyonso, ezali na ndelo mpe moto nyonso akoki kosalela yango, oyo ekoki kotalelama na esika ya kotyela yango kaka motema.</a:t>
            </a:r>
            <a:endParaRPr lang="ln" sz="2110" dirty="0"/>
          </a:p>
          <a:p>
            <a:pPr algn="l" marL="200660" indent="-200660">
              <a:lnSpc>
                <a:spcPct val="113000"/>
              </a:lnSpc>
              <a:spcBef>
                <a:spcPts val="420"/>
              </a:spcBef>
              <a:buSzPct val="100000"/>
              <a:buChar char="•"/>
            </a:pPr>
            <a:r>
              <a:rPr lang="ln" altLang="en-US" sz="2110" b="1" dirty="0">
                <a:solidFill>
                  <a:srgbClr val="25252B"/>
                </a:solidFill>
                <a:latin typeface="IBM Plex Sans" pitchFamily="34" charset="0"/>
                <a:ea typeface="IBM Plex Sans" pitchFamily="34" charset="-122"/>
                <a:cs typeface="IBM Plex Sans" pitchFamily="34" charset="-120"/>
              </a:rPr>
              <a:t>Bokengi ezali na esika ya liboso.</a:t>
            </a:r>
            <a:r>
              <a:rPr lang="ln" altLang="en-US" sz="2110" dirty="0">
                <a:solidFill>
                  <a:srgbClr val="25252B"/>
                </a:solidFill>
                <a:latin typeface="IBM Plex Sans" pitchFamily="34" charset="0"/>
                <a:ea typeface="IBM Plex Sans" pitchFamily="34" charset="-122"/>
                <a:cs typeface="IBM Plex Sans" pitchFamily="34" charset="-120"/>
              </a:rPr>
              <a:t> Boyekola naino, bobanda na mwa moke, botalela makambo nyonso, bopesa ata moke te molɔngɔ ya maloba ya bozongisi ya bino na moto mosusu.</a:t>
            </a:r>
            <a:endParaRPr lang="ln" sz="2110" dirty="0"/>
          </a:p>
          <a:p>
            <a:pPr algn="l" marL="200660" indent="-200660">
              <a:lnSpc>
                <a:spcPct val="113000"/>
              </a:lnSpc>
              <a:spcBef>
                <a:spcPts val="420"/>
              </a:spcBef>
              <a:buSzPct val="100000"/>
              <a:buChar char="•"/>
            </a:pPr>
            <a:r>
              <a:rPr lang="ln" altLang="en-US" sz="2110" b="1" dirty="0">
                <a:solidFill>
                  <a:srgbClr val="25252B"/>
                </a:solidFill>
                <a:latin typeface="IBM Plex Sans" pitchFamily="34" charset="0"/>
                <a:ea typeface="IBM Plex Sans" pitchFamily="34" charset="-122"/>
                <a:cs typeface="IBM Plex Sans" pitchFamily="34" charset="-120"/>
              </a:rPr>
              <a:t>Oyo ezali kaka ebandeli.</a:t>
            </a:r>
            <a:r>
              <a:rPr lang="ln" altLang="en-US" sz="2110" dirty="0">
                <a:solidFill>
                  <a:srgbClr val="25252B"/>
                </a:solidFill>
                <a:latin typeface="IBM Plex Sans" pitchFamily="34" charset="0"/>
                <a:ea typeface="IBM Plex Sans" pitchFamily="34" charset="-122"/>
                <a:cs typeface="IBM Plex Sans" pitchFamily="34" charset="-120"/>
              </a:rPr>
              <a:t> Litambe moko ya liboso oyo ezali na bokengi ekoki.</a:t>
            </a:r>
            <a:endParaRPr lang="ln"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ln" altLang="en-US" sz="2110" b="1" dirty="0">
                <a:solidFill>
                  <a:srgbClr val="422C70"/>
                </a:solidFill>
                <a:latin typeface="IBM Plex Sans" pitchFamily="34" charset="0"/>
                <a:ea typeface="IBM Plex Sans" pitchFamily="34" charset="-122"/>
                <a:cs typeface="IBM Plex Sans" pitchFamily="34" charset="-120"/>
              </a:rPr>
              <a:t>Ntango ya kokanisa</a:t>
            </a:r>
            <a:endParaRPr lang="ln" sz="2110" dirty="0"/>
          </a:p>
          <a:p>
            <a:pPr algn="l" indent="0" marL="0">
              <a:lnSpc>
                <a:spcPct val="113000"/>
              </a:lnSpc>
              <a:spcBef>
                <a:spcPts val="320"/>
              </a:spcBef>
              <a:buNone/>
            </a:pPr>
            <a:r>
              <a:rPr lang="ln" altLang="en-US" sz="2110" dirty="0">
                <a:solidFill>
                  <a:srgbClr val="25252B"/>
                </a:solidFill>
                <a:latin typeface="IBM Plex Sans" pitchFamily="34" charset="0"/>
                <a:ea typeface="IBM Plex Sans" pitchFamily="34" charset="-122"/>
                <a:cs typeface="IBM Plex Sans" pitchFamily="34" charset="-120"/>
              </a:rPr>
              <a:t>Bózonga na mituna mitano ya ebandeli. Bokopesa biyano nini sikoyo?</a:t>
            </a:r>
            <a:endParaRPr lang="ln"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Nini ekolanda?</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n" altLang="en-US" sz="3000" dirty="0">
                <a:solidFill>
                  <a:srgbClr val="422C70"/>
                </a:solidFill>
                <a:latin typeface="IBM Plex Sans Medium" pitchFamily="34" charset="0"/>
                <a:ea typeface="IBM Plex Sans Medium" pitchFamily="34" charset="-122"/>
                <a:cs typeface="IBM Plex Sans Medium" pitchFamily="34" charset="-120"/>
              </a:rPr>
              <a:t>Diplome ya Bitcoin</a:t>
            </a:r>
            <a:endParaRPr lang="ln"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ln" altLang="en-US" sz="2020" dirty="0">
                <a:solidFill>
                  <a:srgbClr val="25252B"/>
                </a:solidFill>
                <a:latin typeface="IBM Plex Sans" pitchFamily="34" charset="0"/>
                <a:ea typeface="IBM Plex Sans" pitchFamily="34" charset="-122"/>
                <a:cs typeface="IBM Plex Sans" pitchFamily="34" charset="-120"/>
              </a:rPr>
              <a:t>Litambe oyo elandi. Biteni na yango minei ya mateya ekosalisa bino kokende mosika:</a:t>
            </a:r>
            <a:endParaRPr lang="ln"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Kososola mbongo</a:t>
            </a:r>
            <a:endParaRPr lang="ln" sz="2020" dirty="0"/>
          </a:p>
          <a:p>
            <a:pPr algn="l" marL="191770" indent="-191770">
              <a:lnSpc>
                <a:spcPct val="113000"/>
              </a:lnSpc>
              <a:spcBef>
                <a:spcPts val="400"/>
              </a:spcBef>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Ndenge Bitcoin esalaka</a:t>
            </a:r>
            <a:endParaRPr lang="ln" sz="2020" dirty="0"/>
          </a:p>
          <a:p>
            <a:pPr algn="l" marL="191770" indent="-191770">
              <a:lnSpc>
                <a:spcPct val="113000"/>
              </a:lnSpc>
              <a:spcBef>
                <a:spcPts val="400"/>
              </a:spcBef>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Kosalela Bitcoin na bokɛngi</a:t>
            </a:r>
            <a:endParaRPr lang="ln" sz="2020" dirty="0"/>
          </a:p>
          <a:p>
            <a:pPr algn="l" marL="191770" indent="-191770">
              <a:lnSpc>
                <a:spcPct val="113000"/>
              </a:lnSpc>
              <a:spcBef>
                <a:spcPts val="400"/>
              </a:spcBef>
              <a:buSzPct val="100000"/>
              <a:buChar char="•"/>
            </a:pPr>
            <a:r>
              <a:rPr lang="ln" altLang="en-US" sz="2020" dirty="0">
                <a:solidFill>
                  <a:srgbClr val="25252B"/>
                </a:solidFill>
                <a:latin typeface="IBM Plex Sans" pitchFamily="34" charset="0"/>
                <a:ea typeface="IBM Plex Sans" pitchFamily="34" charset="-122"/>
                <a:cs typeface="IBM Plex Sans" pitchFamily="34" charset="-120"/>
              </a:rPr>
              <a:t>Bitcoin na kati ya lisanga na bino</a:t>
            </a:r>
            <a:endParaRPr lang="ln"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ln" altLang="en-US" sz="2020" dirty="0">
                <a:solidFill>
                  <a:srgbClr val="25252B"/>
                </a:solidFill>
                <a:latin typeface="IBM Plex Sans" pitchFamily="34" charset="0"/>
                <a:ea typeface="IBM Plex Sans" pitchFamily="34" charset="-122"/>
                <a:cs typeface="IBM Plex Sans" pitchFamily="34" charset="-120"/>
              </a:rPr>
              <a:t>Bokoba kozala na mposa ya koyeba, bokoba kotuna mituna, mpe boyekola makambo mosusu na </a:t>
            </a:r>
            <a:r>
              <a:rPr lang="ln"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ln" altLang="en-US" sz="2020" dirty="0">
                <a:solidFill>
                  <a:srgbClr val="25252B"/>
                </a:solidFill>
                <a:latin typeface="IBM Plex Sans" pitchFamily="34" charset="0"/>
                <a:ea typeface="IBM Plex Sans" pitchFamily="34" charset="-122"/>
                <a:cs typeface="IBM Plex Sans" pitchFamily="34" charset="-120"/>
              </a:rPr>
              <a:t>.</a:t>
            </a:r>
            <a:endParaRPr lang="ln"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ln" altLang="en-US" sz="2020" dirty="0">
                <a:solidFill>
                  <a:srgbClr val="25252B"/>
                </a:solidFill>
                <a:latin typeface="IBM Plex Sans" pitchFamily="34" charset="0"/>
                <a:ea typeface="IBM Plex Sans" pitchFamily="34" charset="-122"/>
                <a:cs typeface="IBM Plex Sans" pitchFamily="34" charset="-120"/>
              </a:rPr>
              <a:t>Tozali kozela na esengo komona bino na etuluku na biso ya bayekoli oyo ekolanda.</a:t>
            </a:r>
            <a:endParaRPr lang="ln"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n" altLang="en-US" sz="1200" dirty="0">
                <a:solidFill>
                  <a:srgbClr val="6C6C7D"/>
                </a:solidFill>
                <a:latin typeface="IBM Plex Sans" pitchFamily="34" charset="0"/>
                <a:ea typeface="IBM Plex Sans" pitchFamily="34" charset="-122"/>
                <a:cs typeface="IBM Plex Sans" pitchFamily="34" charset="-120"/>
              </a:rPr>
              <a:t>Maloba ya ebandeli na Bitcoin · Nini ekolanda?</a:t>
            </a:r>
            <a:endParaRPr lang="l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Maloba ya ebandeli na Bitcoin</dc:title>
  <dc:subject>Open educational slides (Creative Commons). Adapt them freely.</dc:subject>
  <dc:creator>My First Bitcoin</dc:creator>
  <cp:lastModifiedBy>My First Bitcoin</cp:lastModifiedBy>
  <cp:revision>1</cp:revision>
  <dcterms:created xsi:type="dcterms:W3CDTF">2026-10-22T19:39:56Z</dcterms:created>
  <dcterms:modified xsi:type="dcterms:W3CDTF">2026-10-22T19:39:56Z</dcterms:modified>
</cp:coreProperties>
</file>