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Xihlovo: My First Bitcoin, Xingheniso xa Bitcoin, Nkongomiso wa Vasunguri, nkandziyiso wa 26.10. Yi lulamisiwile ehansi ka layisense ya Creative Commons Attribution-ShareAlike 4.0 International; sete leyi ya tislayidi yi tirhisa layisense leyi fanaka. Sete leyi ya tislayidi i xitirhisiwa xo pfuneta eka nkombiso lowu rhangeriwaka hi mudyondzisi, lexi sekeriweke eka swivutiso swa tsevu swa nkongomiso. Lulamisani swikombiso, rivilo ro dyondzisa ni ndlela yo nyikela dyondzo leswaku swi fambelana ni vaaki va n’win​​a, mi ri karhi mi hlayisa nhlamuselo ni marungula ya vuhlayiseki. A ku vuriwi leswaku dyondzo yi fanele ku teka nkarhi wo karhi lowu vekiweke.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Sungulani hi xifaniso: vanhu hinkwavo lava hi rhendzeleke va tirhisa mali handle ko tivutisa hi yona. Vutisani ntlawa leswaku va hetelele rini ku ehleketa hi laha mali yi humaka kona.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Nyikani vadyondzi timinete ti nga ri tingani leswaku va tsala. Mi nga kombeli munhu leswaku a avelana vuxokoxoko bya yena bya timali. Tinhlamulo leti ti ta tlhela ti tirhisiwa eka xilayidi xa tinhla ta nkoka xa "Ku Landzela Yini?"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Hlayisani ku hambana loku eka dyondzo hinkwanyo. Loko ku vuriwa swo karhi, vutisani: xana hi nga swi kambela, kumbe swi lava swipimelo ni vumbhoni?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Tirhisani xikombiso xa buku ya nkongomiso: mi byala rhayisi naswona mi lava tintangu, kambe muendli wa tintangu u lava mafurha yo sweka, ku nga ri rhayisi. Vativi va ikhonomi va vula leswi ku fambelana ka swilaveko swa matlhelo mambirhi.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Tirhisani xikombiso xa buku ya nkongomiso: mi byala rhayisi naswona mi lava tintangu, kambe muendli wa tintangu u lava mafurha yo sweka, ku nga ri rhayisi. Vativi va ikhonomi va vula leswi ku fambelana ka swilaveko swa matlhelo mambirhi.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 ya mali i xiphemu xa phepha ntsena. Mali yi tlhantlha xiphiqo xa ku cincana hi nhundzu hi ku hambanisa ku xavisa ni ku xava: mi xavisa rhayisi ya n'wina eka munhu un'we kutani mi xava tintangu eka un'wana. Hi leswi swi hambanisaka mali ni ku cincana hi nhundzu.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Infulexini ya minxavo i ku tlakuka loku yaka mahlweni ka mpimo wa minxavo hi ku angarhela. Tlhelo ra yona lerin’wana i ntamu wo xava: nhlayo ya swilo leswi yuniti yin’we ya mali yi nga swi xavaka. Loko nxavo wa basikiti ra swilo swa xisekelo wu tlakuka ku suka eka 100 wa tiyuniti ta mali ku ya eka 110, tiyuniti teto ta 100 a ta ha swi koti ku xava basikiti hinkwaro.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Infulexini ya minxavo i ku tlakuka loku yaka mahlweni ka mpimo wa minxavo hi ku angarhela. Tlhelo ra yona lerin’wana i ntamu wo xava: nhlayo ya swilo leswi yuniti yin’we ya mali yi nga swi xavaka. Loko nxavo wa basikiti ra swilo swa xisekelo wu tlakuka ku suka eka 100 wa tiyuniti ta mali ku ya eka 110, tiyuniti teto ta 100 a ta ha swi koti ku xava basikiti hinkwaro.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Vativi va ikhonomi va kanetana hi leswaku xivangelo xin’wana ni xin’wana xi ni nkoka wo fikela kwihi. Hambetani mi kongomisa mianakanyo eka xivangelo xin’we lexi nga xiboho, ku nga ri xiendlakalo lexi nga kunguhatiwangiki.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Leswi swi tirha handle ka xitirhisiwa xihi na xihi kumbe inthanete. Fananisani tinhlamulo ta swirho swa ntlawa, mi tlhela mi tsundzuxa vadyondzi leswaku nxavo wun’we a wu yimeli mpimo hinkwawo wa ku tlakuka ka minxavo.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Loko Bitcoin yi nga si va kona, ku rhumela mali hi inthanete a swi titshege hi nhlangano lowu tshembiwaka minkarhi hinkwato: bangi kumbe khamphani ya tihakelo leyi a yi hlayisa buku ya tirhekhodo ta mali, yi pasisa tiakhawunti, naswona a yi kota ku hlwerisa, ku sivela kumbe ku tlherisela endzhaku hakelo. Rungula ra xidijitali ra olova ku ri kopa: loko mali ya nsimbi ya xidijitali a yi nga tirhisiwa kambirhi, a yi nga ta kota ku tirha tani hi mali. Lexi i xiphiqo xa ku tirhisa mali yin’we kambirhi. Satoshi Nakamoto i munhu kumbe ntlawa lowu tirhisaka vito rero.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nga vi na vulawuri bya le xivindzini a swi vuli leswaku un’wana ni un’wana u ni nkucetelo lowu ringanaka. Swi vula leswaku a ku na mutekaxiave ni un’we loyi a nga cincaka rhejisitara ya vuxaviselani kumbe milawu ya timali eka vanhu hinkwavo.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Tibitcoin letintshwa ti humesiwa hi ku landza xiyimiso lexi tivekaka erivaleni, naswona tikhompyuta leti tiyimeleke leti vuriwaka tinodi ti ala buloko yihi na yihi leyi tlulaka nawu wolowo. Ndzilakana lowu wa tshembeleka hikuva un’wana ni un’wana a nga wu kambela. A hi nawu wa ntumbuluko: wu ya wu tirha hikuva vatekaxiave va hambeta va wu sindzisa. Mphakelo lowu pimiweke a wu tiyisekisi leswaku nxavo wu ta tlakuka; nxavo wu titshege hi xilaveko swin’we ni mphakelo.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va ni 100 000 sats ni ku va ni 0,001 bitcoin swi vula ntsengo lowu fanaka. Lulamisani mavonelo lama hoxeke ya leswaku Bitcoin a yi fikeleleki hikuva bitcoin yin’we ya durha.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Vatirhisi va rhumela, va amukela ni ku hlayisa bitcoin; tinodi ti kambela nxaviselano wun’wana ni wun’wana ni buloko yin’wana ni yin’wana hi ku landza milawu; vayini va phikizana ku engetela buloko leyintshwa eka rhekhodo kwalomu ka khume ra timinete tin’wana ni tin’wana. Rhekhodo yoleyo, ku nga blockchain, yi le rivaleni naswona ku tlhela yi tsariwa swi durha swinene. Xitsundzuxo malunghana ni matsalelo: Bitcoin leyi sungulaka hi B leyikulu hi ntolovelo yi vula netiweke kumbe sisiteme; bitcoin leyi sungulaka hi b leyitsongo yi vula mali hi yoxe.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Vatirhisi va rhumela, va amukela ni ku hlayisa bitcoin; tinodi ti kambela nxaviselano wun’wana ni wun’wana ni buloko yin’wana ni yin’wana hi ku landza milawu; vayini va phikizana ku engetela buloko leyintshwa eka rhekhodo kwalomu ka khume ra timinete tin’wana ni tin’wana. Rhekhodo yoleyo, ku nga blockchain, yi le rivaleni naswona ku tlhela yi tsariwa swi durha swinene. Xitsundzuxo malunghana ni matsalelo: Bitcoin leyi sungulaka hi B leyikulu hi ntolovelo yi vula netiweke kumbe sisiteme; bitcoin leyi sungulaka hi b leyitsongo yi vula mali hi yoxe.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Xipachi xa Bitcoin i xitirhisiwa, hakanyingi apulikheshini, lexi mi pfumelelaka ku amukela, ku kambela ni ku rhumela bitcoin. Bitcoin ya n’wina a yi hlayisiwanga endzeni ka riqingho ra n’wina: yi tsariwile eka blockchain. Xipachi xi lawula swilotlelo leswi mi pfumelelaka ku tiyisekisa leswaku i ya n’wina ni ku pfumelela hakelo.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Xivulwana xa mbewu a hi kopi yo hlayisa ntsena: xi nyika mfikelelo lowu heleleke. Xi tsaleni kahle ephepheni loko mi tumbuluxa xipachi; xi hlayiseni xi nga ri eka inthanete, exihundleni ni le ndhawini leyi xi nga ta ka xi nga lahleki kumbe ku onhaka. Mi nga tshuki mi xi teka xifaniso, mi xi rhumela hi imeyili, mi xi hlayisa eka tinotsi ta le ka papa, mi xi rhumela hi rungula kumbe mi xi thayipa eka webusayiti. Marito lama kombisiweke i xikombiso ntsena; mi nga tshuki mi komba kumbe mi hlengeleta xivulwana xa mbewu xa xiviri.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a yi bumabumeli swipachi swo karhi. Switirhisiwa, tihakelo ni vini va swona swa cinca, naswona leswi faneleke muganga wun’wana swi nga ha va swi nga fanelanga wun’wana. Kongomisani vadyondzi eka mudyondzisi wa le ndhawini ya vona loyi a tshembekaka.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675084" y="571500"/>
            <a:ext cx="1850197" cy="272400"/>
          </a:xfrm>
          <a:prstGeom prst="rect">
            <a:avLst/>
          </a:prstGeom>
          <a:noFill/>
          <a:ln/>
        </p:spPr>
        <p:txBody>
          <a:bodyPr wrap="square" lIns="0" tIns="0" rIns="0" bIns="0" rtlCol="0" anchor="t"/>
          <a:lstStyle/>
          <a:p>
            <a:pPr algn="r" indent="0" marL="0">
              <a:lnSpc>
                <a:spcPct val="108000"/>
              </a:lnSpc>
              <a:buNone/>
            </a:pPr>
            <a:r>
              <a:rPr lang="ts" altLang="en-US" sz="1650" dirty="0">
                <a:solidFill>
                  <a:srgbClr val="FFFFFF"/>
                </a:solidFill>
                <a:latin typeface="IBM Plex Sans" pitchFamily="34" charset="0"/>
                <a:ea typeface="IBM Plex Sans" pitchFamily="34" charset="-122"/>
                <a:cs typeface="IBM Plex Sans" pitchFamily="34" charset="-120"/>
              </a:rPr>
              <a:t>Nkandziyiso 26.10</a:t>
            </a:r>
            <a:endParaRPr lang="ts"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s" altLang="en-US" sz="7200" dirty="0">
                <a:solidFill>
                  <a:srgbClr val="FFFFFF"/>
                </a:solidFill>
                <a:latin typeface="IBM Plex Sans Medium" pitchFamily="34" charset="0"/>
                <a:ea typeface="IBM Plex Sans Medium" pitchFamily="34" charset="-122"/>
                <a:cs typeface="IBM Plex Sans Medium" pitchFamily="34" charset="-120"/>
              </a:rPr>
              <a:t>Manghenelo</a:t>
            </a:r>
            <a:br/>
            <a:r>
              <a:rPr lang="ts" altLang="en-US" sz="7200" dirty="0">
                <a:solidFill>
                  <a:srgbClr val="FFFFFF"/>
                </a:solidFill>
                <a:latin typeface="IBM Plex Sans Medium" pitchFamily="34" charset="0"/>
                <a:ea typeface="IBM Plex Sans Medium" pitchFamily="34" charset="-122"/>
                <a:cs typeface="IBM Plex Sans Medium" pitchFamily="34" charset="-120"/>
              </a:rPr>
              <a:t>eka Bitcoin</a:t>
            </a:r>
            <a:endParaRPr lang="t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s" altLang="en-US" sz="2400" dirty="0">
                <a:solidFill>
                  <a:srgbClr val="FFFFFF"/>
                </a:solidFill>
                <a:latin typeface="IBM Plex Sans" pitchFamily="34" charset="0"/>
                <a:ea typeface="IBM Plex Sans" pitchFamily="34" charset="-122"/>
                <a:cs typeface="IBM Plex Sans" pitchFamily="34" charset="-120"/>
              </a:rPr>
              <a:t>Xiletelo xa Lava Sungulaka</a:t>
            </a:r>
            <a:endParaRPr lang="t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Ha Yini Mali Yi Ri Ya Nkoka?</a:t>
            </a:r>
            <a:endParaRPr lang="t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Hi tirhisa mali siku ni siku, kambe a hi tali ku vutisa leswaku yi tirha hi ndlela yihi.</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Vanhu vo tala a va tshuki va</a:t>
            </a:r>
            <a:br/>
            <a:r>
              <a:rPr lang="ts" altLang="en-US" sz="3000" dirty="0">
                <a:solidFill>
                  <a:srgbClr val="422C70"/>
                </a:solidFill>
                <a:latin typeface="IBM Plex Sans Medium" pitchFamily="34" charset="0"/>
                <a:ea typeface="IBM Plex Sans Medium" pitchFamily="34" charset="-122"/>
                <a:cs typeface="IBM Plex Sans Medium" pitchFamily="34" charset="-120"/>
              </a:rPr>
              <a:t>yima va anakanya hi mali</a:t>
            </a:r>
            <a:endParaRPr lang="ts"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A hi ku yi tirhela, a hi ku yi tirhisa, kambe i ku anakanya hi leswi yi nga swona ni ndlela leyi yi tirhaka ha yona.</a:t>
            </a:r>
            <a:endParaRPr lang="t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Ha Yini Mali Yi Ri Ya Nkoka?</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Swivutiso swa Ntlhanu swo</a:t>
            </a:r>
            <a:br/>
            <a:r>
              <a:rPr lang="ts" altLang="en-US" sz="3000" dirty="0">
                <a:solidFill>
                  <a:srgbClr val="422C70"/>
                </a:solidFill>
                <a:latin typeface="IBM Plex Sans Medium" pitchFamily="34" charset="0"/>
                <a:ea typeface="IBM Plex Sans Medium" pitchFamily="34" charset="-122"/>
                <a:cs typeface="IBM Plex Sans Medium" pitchFamily="34" charset="-120"/>
              </a:rPr>
              <a:t>Sungula</a:t>
            </a:r>
            <a:endParaRPr lang="ts" sz="3000" dirty="0"/>
          </a:p>
        </p:txBody>
      </p:sp>
      <p:sp>
        <p:nvSpPr>
          <p:cNvPr id="5" name="Text 2"/>
          <p:cNvSpPr/>
          <p:nvPr/>
        </p:nvSpPr>
        <p:spPr>
          <a:xfrm>
            <a:off x="971459" y="1787561"/>
            <a:ext cx="6006694" cy="2498049"/>
          </a:xfrm>
          <a:prstGeom prst="rect">
            <a:avLst/>
          </a:prstGeom>
          <a:noFill/>
          <a:ln/>
        </p:spPr>
        <p:txBody>
          <a:bodyPr wrap="square" lIns="0" tIns="0" rIns="0" bIns="0" rtlCol="0" anchor="t"/>
          <a:lstStyle/>
          <a:p>
            <a:pPr algn="l" marL="182880" indent="-182880">
              <a:lnSpc>
                <a:spcPct val="113000"/>
              </a:lnSpc>
              <a:buSzPct val="100000"/>
              <a:buChar char="•"/>
            </a:pPr>
            <a:r>
              <a:rPr lang="ts" altLang="en-US" sz="1920" dirty="0">
                <a:solidFill>
                  <a:srgbClr val="25252B"/>
                </a:solidFill>
                <a:latin typeface="IBM Plex Sans" pitchFamily="34" charset="0"/>
                <a:ea typeface="IBM Plex Sans" pitchFamily="34" charset="-122"/>
                <a:cs typeface="IBM Plex Sans" pitchFamily="34" charset="-120"/>
              </a:rPr>
              <a:t>Ha yini vanhu va lava mali?</a:t>
            </a:r>
            <a:endParaRPr lang="ts" sz="1920" dirty="0"/>
          </a:p>
          <a:p>
            <a:pPr algn="l" marL="182880" indent="-182880">
              <a:lnSpc>
                <a:spcPct val="113000"/>
              </a:lnSpc>
              <a:spcBef>
                <a:spcPts val="380"/>
              </a:spcBef>
              <a:buSzPct val="100000"/>
              <a:buChar char="•"/>
            </a:pPr>
            <a:r>
              <a:rPr lang="ts" altLang="en-US" sz="1920" dirty="0">
                <a:solidFill>
                  <a:srgbClr val="25252B"/>
                </a:solidFill>
                <a:latin typeface="IBM Plex Sans" pitchFamily="34" charset="0"/>
                <a:ea typeface="IBM Plex Sans" pitchFamily="34" charset="-122"/>
                <a:cs typeface="IBM Plex Sans" pitchFamily="34" charset="-120"/>
              </a:rPr>
              <a:t>I yini lexi salaka xi endla leswaku xilo xi va mali?</a:t>
            </a:r>
            <a:endParaRPr lang="ts" sz="1920" dirty="0"/>
          </a:p>
          <a:p>
            <a:pPr algn="l" marL="182880" indent="-182880">
              <a:lnSpc>
                <a:spcPct val="113000"/>
              </a:lnSpc>
              <a:spcBef>
                <a:spcPts val="380"/>
              </a:spcBef>
              <a:buSzPct val="100000"/>
              <a:buChar char="•"/>
            </a:pPr>
            <a:r>
              <a:rPr lang="ts" altLang="en-US" sz="1920" dirty="0">
                <a:solidFill>
                  <a:srgbClr val="25252B"/>
                </a:solidFill>
                <a:latin typeface="IBM Plex Sans" pitchFamily="34" charset="0"/>
                <a:ea typeface="IBM Plex Sans" pitchFamily="34" charset="-122"/>
                <a:cs typeface="IBM Plex Sans" pitchFamily="34" charset="-120"/>
              </a:rPr>
              <a:t>I mani loyi a nga tumbuluxaka kumbe ku lawula mali leyi mi yi tirhisaka?</a:t>
            </a:r>
            <a:endParaRPr lang="ts" sz="1920" dirty="0"/>
          </a:p>
          <a:p>
            <a:pPr algn="l" marL="182880" indent="-182880">
              <a:lnSpc>
                <a:spcPct val="113000"/>
              </a:lnSpc>
              <a:spcBef>
                <a:spcPts val="380"/>
              </a:spcBef>
              <a:buSzPct val="100000"/>
              <a:buChar char="•"/>
            </a:pPr>
            <a:r>
              <a:rPr lang="ts" altLang="en-US" sz="1920" dirty="0">
                <a:solidFill>
                  <a:srgbClr val="25252B"/>
                </a:solidFill>
                <a:latin typeface="IBM Plex Sans" pitchFamily="34" charset="0"/>
                <a:ea typeface="IBM Plex Sans" pitchFamily="34" charset="-122"/>
                <a:cs typeface="IBM Plex Sans" pitchFamily="34" charset="-120"/>
              </a:rPr>
              <a:t>Ha yini mali leyi mi yi tirhisaka yi ri ni nkoka?</a:t>
            </a:r>
            <a:endParaRPr lang="ts" sz="1920" dirty="0"/>
          </a:p>
          <a:p>
            <a:pPr algn="l" marL="182880" indent="-182880">
              <a:lnSpc>
                <a:spcPct val="113000"/>
              </a:lnSpc>
              <a:spcBef>
                <a:spcPts val="380"/>
              </a:spcBef>
              <a:buSzPct val="100000"/>
              <a:buChar char="•"/>
            </a:pPr>
            <a:r>
              <a:rPr lang="ts" altLang="en-US" sz="1920" dirty="0">
                <a:solidFill>
                  <a:srgbClr val="25252B"/>
                </a:solidFill>
                <a:latin typeface="IBM Plex Sans" pitchFamily="34" charset="0"/>
                <a:ea typeface="IBM Plex Sans" pitchFamily="34" charset="-122"/>
                <a:cs typeface="IBM Plex Sans" pitchFamily="34" charset="-120"/>
              </a:rPr>
              <a:t>Xana mali ya n’​wina yi xava swilo swo tala ku fana ni le ku sunguleni?</a:t>
            </a:r>
            <a:endParaRPr lang="ts" sz="1920" dirty="0"/>
          </a:p>
        </p:txBody>
      </p:sp>
      <p:sp>
        <p:nvSpPr>
          <p:cNvPr id="6" name="Shape 3"/>
          <p:cNvSpPr/>
          <p:nvPr/>
        </p:nvSpPr>
        <p:spPr>
          <a:xfrm>
            <a:off x="666780" y="4553803"/>
            <a:ext cx="5981730" cy="1315913"/>
          </a:xfrm>
          <a:prstGeom prst="rect">
            <a:avLst/>
          </a:prstGeom>
          <a:solidFill>
            <a:srgbClr val="F3F3FA"/>
          </a:solidFill>
          <a:ln/>
        </p:spPr>
      </p:sp>
      <p:sp>
        <p:nvSpPr>
          <p:cNvPr id="7" name="Shape 4"/>
          <p:cNvSpPr/>
          <p:nvPr/>
        </p:nvSpPr>
        <p:spPr>
          <a:xfrm>
            <a:off x="666780" y="4553803"/>
            <a:ext cx="57150" cy="1315913"/>
          </a:xfrm>
          <a:prstGeom prst="rect">
            <a:avLst/>
          </a:prstGeom>
          <a:solidFill>
            <a:srgbClr val="422C70"/>
          </a:solidFill>
          <a:ln/>
        </p:spPr>
      </p:sp>
      <p:sp>
        <p:nvSpPr>
          <p:cNvPr id="8" name="Text 5"/>
          <p:cNvSpPr/>
          <p:nvPr/>
        </p:nvSpPr>
        <p:spPr>
          <a:xfrm>
            <a:off x="1114014" y="4773259"/>
            <a:ext cx="5452933" cy="877001"/>
          </a:xfrm>
          <a:prstGeom prst="rect">
            <a:avLst/>
          </a:prstGeom>
          <a:noFill/>
          <a:ln/>
        </p:spPr>
        <p:txBody>
          <a:bodyPr wrap="square" lIns="0" tIns="0" rIns="0" bIns="0" rtlCol="0" anchor="t"/>
          <a:lstStyle/>
          <a:p>
            <a:pPr algn="l" indent="0" marL="0">
              <a:lnSpc>
                <a:spcPct val="113000"/>
              </a:lnSpc>
              <a:buNone/>
            </a:pPr>
            <a:r>
              <a:rPr lang="ts" altLang="en-US" sz="1920" b="1" dirty="0">
                <a:solidFill>
                  <a:srgbClr val="422C70"/>
                </a:solidFill>
                <a:latin typeface="IBM Plex Sans" pitchFamily="34" charset="0"/>
                <a:ea typeface="IBM Plex Sans" pitchFamily="34" charset="-122"/>
                <a:cs typeface="IBM Plex Sans" pitchFamily="34" charset="-120"/>
              </a:rPr>
              <a:t>Hlayisani tinhlamulo ta n’​wina</a:t>
            </a:r>
            <a:endParaRPr lang="ts" sz="1920" dirty="0"/>
          </a:p>
          <a:p>
            <a:pPr algn="l" indent="0" marL="0">
              <a:lnSpc>
                <a:spcPct val="113000"/>
              </a:lnSpc>
              <a:spcBef>
                <a:spcPts val="290"/>
              </a:spcBef>
              <a:buNone/>
            </a:pPr>
            <a:r>
              <a:rPr lang="ts" altLang="en-US" sz="1920" dirty="0">
                <a:solidFill>
                  <a:srgbClr val="25252B"/>
                </a:solidFill>
                <a:latin typeface="IBM Plex Sans" pitchFamily="34" charset="0"/>
                <a:ea typeface="IBM Plex Sans" pitchFamily="34" charset="-122"/>
                <a:cs typeface="IBM Plex Sans" pitchFamily="34" charset="-120"/>
              </a:rPr>
              <a:t>Ts alani nhlamulo yo koma ya xivutiso xin’wana ni xin’wana. Mi ta tlhelela eka tona emakumu.</a:t>
            </a:r>
            <a:endParaRPr lang="ts"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Ha Yini Mali Yi Ri Ya Nkoka?</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Ntiyiso kumbe Mavonelo?</a:t>
            </a:r>
            <a:endParaRPr lang="ts"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ts" altLang="en-US" sz="2300" b="1" dirty="0">
                <a:solidFill>
                  <a:srgbClr val="422C70"/>
                </a:solidFill>
                <a:latin typeface="IBM Plex Sans" pitchFamily="34" charset="0"/>
                <a:ea typeface="IBM Plex Sans" pitchFamily="34" charset="-122"/>
                <a:cs typeface="IBM Plex Sans" pitchFamily="34" charset="-120"/>
              </a:rPr>
              <a:t>Ntiyiso:</a:t>
            </a:r>
            <a:r>
              <a:rPr lang="ts" altLang="en-US" sz="2300" dirty="0">
                <a:solidFill>
                  <a:srgbClr val="25252B"/>
                </a:solidFill>
                <a:latin typeface="IBM Plex Sans" pitchFamily="34" charset="0"/>
                <a:ea typeface="IBM Plex Sans" pitchFamily="34" charset="-122"/>
                <a:cs typeface="IBM Plex Sans" pitchFamily="34" charset="-120"/>
              </a:rPr>
              <a:t> "Phepha leri ra mali ra amukeleka ku hakela swibalo." Leswi swi nga kamberiwa.</a:t>
            </a:r>
            <a:endParaRPr lang="ts" sz="2300" dirty="0"/>
          </a:p>
          <a:p>
            <a:pPr algn="l" marL="219710" indent="-219710">
              <a:lnSpc>
                <a:spcPct val="113000"/>
              </a:lnSpc>
              <a:spcBef>
                <a:spcPts val="460"/>
              </a:spcBef>
              <a:buSzPct val="100000"/>
              <a:buChar char="•"/>
            </a:pPr>
            <a:r>
              <a:rPr lang="ts" altLang="en-US" sz="2300" b="1" dirty="0">
                <a:solidFill>
                  <a:srgbClr val="422C70"/>
                </a:solidFill>
                <a:latin typeface="IBM Plex Sans" pitchFamily="34" charset="0"/>
                <a:ea typeface="IBM Plex Sans" pitchFamily="34" charset="-122"/>
                <a:cs typeface="IBM Plex Sans" pitchFamily="34" charset="-120"/>
              </a:rPr>
              <a:t>Vonelo:</a:t>
            </a:r>
            <a:r>
              <a:rPr lang="ts" altLang="en-US" sz="2300" dirty="0">
                <a:solidFill>
                  <a:srgbClr val="25252B"/>
                </a:solidFill>
                <a:latin typeface="IBM Plex Sans" pitchFamily="34" charset="0"/>
                <a:ea typeface="IBM Plex Sans" pitchFamily="34" charset="-122"/>
                <a:cs typeface="IBM Plex Sans" pitchFamily="34" charset="-120"/>
              </a:rPr>
              <a:t> "Lowu i muxaka wa mali lowunene ku tlurisa." Swi lava swipimelo ni vumbhoni.</a:t>
            </a:r>
            <a:endParaRPr lang="ts"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ts" altLang="en-US" sz="2300" dirty="0">
                <a:solidFill>
                  <a:srgbClr val="25252B"/>
                </a:solidFill>
                <a:latin typeface="IBM Plex Sans" pitchFamily="34" charset="0"/>
                <a:ea typeface="IBM Plex Sans" pitchFamily="34" charset="-122"/>
                <a:cs typeface="IBM Plex Sans" pitchFamily="34" charset="-120"/>
              </a:rPr>
              <a:t>Nkongomiso lowu i wa dyondzo ntsena. A wu nyiki switsundzuxo swa timali, vuvekisi, nawu kumbe swibalo, naswona a wu mi byeli leswaku mi xava, mi xavisa kumbe mi hlayisa xilo xihi na xihi.</a:t>
            </a:r>
            <a:endParaRPr lang="t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Ha Yini Mali Yi Ri Ya Nkoka?</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Xana mali i yini?</a:t>
            </a:r>
            <a:endParaRPr lang="t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Mali i xitirhisiwa xo cincana.</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Cincana hi Nhundzu ni ku Fambelana ka Swilaveko swa</a:t>
            </a:r>
            <a:br/>
            <a:r>
              <a:rPr lang="ts" altLang="en-US" sz="3000" dirty="0">
                <a:solidFill>
                  <a:srgbClr val="422C70"/>
                </a:solidFill>
                <a:latin typeface="IBM Plex Sans Medium" pitchFamily="34" charset="0"/>
                <a:ea typeface="IBM Plex Sans Medium" pitchFamily="34" charset="-122"/>
                <a:cs typeface="IBM Plex Sans Medium" pitchFamily="34" charset="-120"/>
              </a:rPr>
              <a:t>Matlhelo Hamambirhi</a:t>
            </a:r>
            <a:endParaRPr lang="ts"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Vanhu havambirhi va fanele ku lava leswi lowun'wana a nga na swona, hi nkarhi wun'we ni hi mimpimo leyi faneleke.</a:t>
            </a:r>
            <a:endParaRPr lang="ts"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Cincana hi Nhundzu ni ku Fambelana ka Swilaveko swa</a:t>
            </a:r>
            <a:br/>
            <a:r>
              <a:rPr lang="ts" altLang="en-US" sz="3000" dirty="0">
                <a:solidFill>
                  <a:srgbClr val="422C70"/>
                </a:solidFill>
                <a:latin typeface="IBM Plex Sans Medium" pitchFamily="34" charset="0"/>
                <a:ea typeface="IBM Plex Sans Medium" pitchFamily="34" charset="-122"/>
                <a:cs typeface="IBM Plex Sans Medium" pitchFamily="34" charset="-120"/>
              </a:rPr>
              <a:t>Matlhelo Hamambirhi</a:t>
            </a:r>
            <a:endParaRPr lang="ts"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Vanhu havambirhi va fanele va lava leswi loyi un’wana a nga na swona, hi nkarhi wun’we ni hi mimpimo leyi faneleke.</a:t>
            </a:r>
            <a:endParaRPr lang="ts" sz="2400" dirty="0"/>
          </a:p>
        </p:txBody>
      </p:sp>
      <p:pic>
        <p:nvPicPr>
          <p:cNvPr id="5" name="Image 0" descr="Amina U na: rhayisi U lava: tintanguNa LuisLuis a nga lavi rhayisi.Luis U na: tintanguU lava: mafurhaNa MeiMei a nga lavi tintangu.MeiU na: mafurhaU lava: ku lunghiseriwaNa AminaAmina a nga swi koti k">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Mali i xitirhisiwa xo cincana</a:t>
            </a:r>
            <a:endParaRPr lang="t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A ku na munhu loyi a lavaka mali ntsena hi ku lava ku va na yona. Ya pfuna hikuva van'wana va yi amukela, va ri karhi va langutela leswaku van'wana va ta yi amukela endzhaku.</a:t>
            </a:r>
            <a:endParaRPr lang="ts"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Swilo swinharhu leswi mali yi swi</a:t>
            </a:r>
            <a:br/>
            <a:r>
              <a:rPr lang="ts" altLang="en-US" sz="3000" dirty="0">
                <a:solidFill>
                  <a:srgbClr val="422C70"/>
                </a:solidFill>
                <a:latin typeface="IBM Plex Sans Medium" pitchFamily="34" charset="0"/>
                <a:ea typeface="IBM Plex Sans Medium" pitchFamily="34" charset="-122"/>
                <a:cs typeface="IBM Plex Sans Medium" pitchFamily="34" charset="-120"/>
              </a:rPr>
              <a:t>endlaka</a:t>
            </a:r>
            <a:endParaRPr lang="ts" sz="3000" dirty="0"/>
          </a:p>
        </p:txBody>
      </p:sp>
      <p:sp>
        <p:nvSpPr>
          <p:cNvPr id="5" name="Text 2"/>
          <p:cNvSpPr/>
          <p:nvPr/>
        </p:nvSpPr>
        <p:spPr>
          <a:xfrm>
            <a:off x="1017179" y="1798625"/>
            <a:ext cx="5956493" cy="2382744"/>
          </a:xfrm>
          <a:prstGeom prst="rect">
            <a:avLst/>
          </a:prstGeom>
          <a:noFill/>
          <a:ln/>
        </p:spPr>
        <p:txBody>
          <a:bodyPr wrap="square" lIns="0" tIns="0" rIns="0" bIns="0" rtlCol="0" anchor="t"/>
          <a:lstStyle/>
          <a:p>
            <a:pPr algn="l" marL="210820" indent="-210820">
              <a:lnSpc>
                <a:spcPct val="113000"/>
              </a:lnSpc>
              <a:buSzPct val="100000"/>
              <a:buChar char="•"/>
            </a:pPr>
            <a:r>
              <a:rPr lang="ts" altLang="en-US" sz="2210" b="1" dirty="0">
                <a:solidFill>
                  <a:srgbClr val="422C70"/>
                </a:solidFill>
                <a:latin typeface="IBM Plex Sans" pitchFamily="34" charset="0"/>
                <a:ea typeface="IBM Plex Sans" pitchFamily="34" charset="-122"/>
                <a:cs typeface="IBM Plex Sans" pitchFamily="34" charset="-120"/>
              </a:rPr>
              <a:t>Xitirhisiwa xo cincana:</a:t>
            </a:r>
            <a:r>
              <a:rPr lang="ts" altLang="en-US" sz="2210" dirty="0">
                <a:solidFill>
                  <a:srgbClr val="25252B"/>
                </a:solidFill>
                <a:latin typeface="IBM Plex Sans" pitchFamily="34" charset="0"/>
                <a:ea typeface="IBM Plex Sans" pitchFamily="34" charset="-122"/>
                <a:cs typeface="IBM Plex Sans" pitchFamily="34" charset="-120"/>
              </a:rPr>
              <a:t> vanhu va yi amukela loko va hakeriwa</a:t>
            </a:r>
            <a:endParaRPr lang="ts" sz="2210" dirty="0"/>
          </a:p>
          <a:p>
            <a:pPr algn="l" marL="210820" indent="-210820">
              <a:lnSpc>
                <a:spcPct val="113000"/>
              </a:lnSpc>
              <a:spcBef>
                <a:spcPts val="440"/>
              </a:spcBef>
              <a:buSzPct val="100000"/>
              <a:buChar char="•"/>
            </a:pPr>
            <a:r>
              <a:rPr lang="ts" altLang="en-US" sz="2210" b="1" dirty="0">
                <a:solidFill>
                  <a:srgbClr val="422C70"/>
                </a:solidFill>
                <a:latin typeface="IBM Plex Sans" pitchFamily="34" charset="0"/>
                <a:ea typeface="IBM Plex Sans" pitchFamily="34" charset="-122"/>
                <a:cs typeface="IBM Plex Sans" pitchFamily="34" charset="-120"/>
              </a:rPr>
              <a:t>Yuniti yo hlayela:</a:t>
            </a:r>
            <a:r>
              <a:rPr lang="ts" altLang="en-US" sz="2210" dirty="0">
                <a:solidFill>
                  <a:srgbClr val="25252B"/>
                </a:solidFill>
                <a:latin typeface="IBM Plex Sans" pitchFamily="34" charset="0"/>
                <a:ea typeface="IBM Plex Sans" pitchFamily="34" charset="-122"/>
                <a:cs typeface="IBM Plex Sans" pitchFamily="34" charset="-120"/>
              </a:rPr>
              <a:t> mixavo yi kombisiwa hi yona</a:t>
            </a:r>
            <a:endParaRPr lang="ts" sz="2210" dirty="0"/>
          </a:p>
          <a:p>
            <a:pPr algn="l" marL="210820" indent="-210820">
              <a:lnSpc>
                <a:spcPct val="113000"/>
              </a:lnSpc>
              <a:spcBef>
                <a:spcPts val="440"/>
              </a:spcBef>
              <a:buSzPct val="100000"/>
              <a:buChar char="•"/>
            </a:pPr>
            <a:r>
              <a:rPr lang="ts" altLang="en-US" sz="2210" b="1" dirty="0">
                <a:solidFill>
                  <a:srgbClr val="422C70"/>
                </a:solidFill>
                <a:latin typeface="IBM Plex Sans" pitchFamily="34" charset="0"/>
                <a:ea typeface="IBM Plex Sans" pitchFamily="34" charset="-122"/>
                <a:cs typeface="IBM Plex Sans" pitchFamily="34" charset="-120"/>
              </a:rPr>
              <a:t>Xihlayisi xa nkoka:</a:t>
            </a:r>
            <a:r>
              <a:rPr lang="ts" altLang="en-US" sz="2210" dirty="0">
                <a:solidFill>
                  <a:srgbClr val="25252B"/>
                </a:solidFill>
                <a:latin typeface="IBM Plex Sans" pitchFamily="34" charset="0"/>
                <a:ea typeface="IBM Plex Sans" pitchFamily="34" charset="-122"/>
                <a:cs typeface="IBM Plex Sans" pitchFamily="34" charset="-120"/>
              </a:rPr>
              <a:t> yi hundzisela nkoka ku suka namuntlha ku ya enkarhini lowu taka</a:t>
            </a:r>
            <a:endParaRPr lang="ts" sz="2210" dirty="0"/>
          </a:p>
        </p:txBody>
      </p:sp>
      <p:sp>
        <p:nvSpPr>
          <p:cNvPr id="6" name="Text 3"/>
          <p:cNvSpPr/>
          <p:nvPr/>
        </p:nvSpPr>
        <p:spPr>
          <a:xfrm>
            <a:off x="666780" y="4489704"/>
            <a:ext cx="6340632" cy="1513881"/>
          </a:xfrm>
          <a:prstGeom prst="rect">
            <a:avLst/>
          </a:prstGeom>
          <a:noFill/>
          <a:ln/>
        </p:spPr>
        <p:txBody>
          <a:bodyPr wrap="square" lIns="0" tIns="0" rIns="0" bIns="0" rtlCol="0" anchor="t"/>
          <a:lstStyle/>
          <a:p>
            <a:pPr algn="l" indent="0" marL="0">
              <a:lnSpc>
                <a:spcPct val="113000"/>
              </a:lnSpc>
              <a:buNone/>
            </a:pPr>
            <a:r>
              <a:rPr lang="ts" altLang="en-US" sz="2210" dirty="0">
                <a:solidFill>
                  <a:srgbClr val="25252B"/>
                </a:solidFill>
                <a:latin typeface="IBM Plex Sans" pitchFamily="34" charset="0"/>
                <a:ea typeface="IBM Plex Sans" pitchFamily="34" charset="-122"/>
                <a:cs typeface="IBM Plex Sans" pitchFamily="34" charset="-120"/>
              </a:rPr>
              <a:t>A ku na mali leyi hlayisaka nkoka hi ku hetiseka, kambe tinxaka tin’wana ti lahlekeriwa hi mphamvu yo xava hi ku nonoka ku hundza tin’wana.</a:t>
            </a:r>
            <a:endParaRPr lang="t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suka eka swikamba ku ya</a:t>
            </a:r>
            <a:br/>
            <a:r>
              <a:rPr lang="ts" altLang="en-US" sz="3000" dirty="0">
                <a:solidFill>
                  <a:srgbClr val="422C70"/>
                </a:solidFill>
                <a:latin typeface="IBM Plex Sans Medium" pitchFamily="34" charset="0"/>
                <a:ea typeface="IBM Plex Sans Medium" pitchFamily="34" charset="-122"/>
                <a:cs typeface="IBM Plex Sans Medium" pitchFamily="34" charset="-120"/>
              </a:rPr>
              <a:t>eka phepha</a:t>
            </a:r>
            <a:endParaRPr lang="ts" sz="3000" dirty="0"/>
          </a:p>
        </p:txBody>
      </p:sp>
      <p:sp>
        <p:nvSpPr>
          <p:cNvPr id="5" name="Text 2"/>
          <p:cNvSpPr/>
          <p:nvPr/>
        </p:nvSpPr>
        <p:spPr>
          <a:xfrm>
            <a:off x="1002000" y="1794876"/>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ts" altLang="en-US" sz="2110" dirty="0">
                <a:solidFill>
                  <a:srgbClr val="25252B"/>
                </a:solidFill>
                <a:latin typeface="IBM Plex Sans" pitchFamily="34" charset="0"/>
                <a:ea typeface="IBM Plex Sans" pitchFamily="34" charset="-122"/>
                <a:cs typeface="IBM Plex Sans" pitchFamily="34" charset="-120"/>
              </a:rPr>
              <a:t>Swikamba, munyu, vuhlalu, swifuwo, koporo, silivhere, nsuku</a:t>
            </a:r>
            <a:endParaRPr lang="ts" sz="2110" dirty="0"/>
          </a:p>
          <a:p>
            <a:pPr algn="l" marL="200660" indent="-200660">
              <a:lnSpc>
                <a:spcPct val="113000"/>
              </a:lnSpc>
              <a:spcBef>
                <a:spcPts val="420"/>
              </a:spcBef>
              <a:buSzPct val="100000"/>
              <a:buChar char="•"/>
            </a:pPr>
            <a:r>
              <a:rPr lang="ts" altLang="en-US" sz="2110" dirty="0">
                <a:solidFill>
                  <a:srgbClr val="25252B"/>
                </a:solidFill>
                <a:latin typeface="IBM Plex Sans" pitchFamily="34" charset="0"/>
                <a:ea typeface="IBM Plex Sans" pitchFamily="34" charset="-122"/>
                <a:cs typeface="IBM Plex Sans" pitchFamily="34" charset="-120"/>
              </a:rPr>
              <a:t>Tinsimbi ta risima: ta kala, ta tiya, ti amukeleka hi ku anama</a:t>
            </a:r>
            <a:endParaRPr lang="ts" sz="2110" dirty="0"/>
          </a:p>
          <a:p>
            <a:pPr algn="l" marL="200660" indent="-200660">
              <a:lnSpc>
                <a:spcPct val="113000"/>
              </a:lnSpc>
              <a:spcBef>
                <a:spcPts val="420"/>
              </a:spcBef>
              <a:buSzPct val="100000"/>
              <a:buChar char="•"/>
            </a:pPr>
            <a:r>
              <a:rPr lang="ts" altLang="en-US" sz="2110" dirty="0">
                <a:solidFill>
                  <a:srgbClr val="25252B"/>
                </a:solidFill>
                <a:latin typeface="IBM Plex Sans" pitchFamily="34" charset="0"/>
                <a:ea typeface="IBM Plex Sans" pitchFamily="34" charset="-122"/>
                <a:cs typeface="IBM Plex Sans" pitchFamily="34" charset="-120"/>
              </a:rPr>
              <a:t>Maphepha lama nyikaka mfanelo yo kuma mpimo lowu vekiweke wa nsimbi</a:t>
            </a:r>
            <a:endParaRPr lang="ts" sz="2110" dirty="0"/>
          </a:p>
          <a:p>
            <a:pPr algn="l" marL="200660" indent="-200660">
              <a:lnSpc>
                <a:spcPct val="113000"/>
              </a:lnSpc>
              <a:spcBef>
                <a:spcPts val="420"/>
              </a:spcBef>
              <a:buSzPct val="100000"/>
              <a:buChar char="•"/>
            </a:pPr>
            <a:r>
              <a:rPr lang="ts" altLang="en-US" sz="2110" dirty="0">
                <a:solidFill>
                  <a:srgbClr val="25252B"/>
                </a:solidFill>
                <a:latin typeface="IBM Plex Sans" pitchFamily="34" charset="0"/>
                <a:ea typeface="IBM Plex Sans" pitchFamily="34" charset="-122"/>
                <a:cs typeface="IBM Plex Sans" pitchFamily="34" charset="-120"/>
              </a:rPr>
              <a:t>Mimpimanyeto ya nsuku: yuniti ya mali leyi hlanganisiweke hi nawu na nsuku</a:t>
            </a:r>
            <a:endParaRPr lang="ts" sz="2110" dirty="0"/>
          </a:p>
        </p:txBody>
      </p:sp>
      <p:sp>
        <p:nvSpPr>
          <p:cNvPr id="6" name="Text 3"/>
          <p:cNvSpPr/>
          <p:nvPr/>
        </p:nvSpPr>
        <p:spPr>
          <a:xfrm>
            <a:off x="666780" y="5146152"/>
            <a:ext cx="5694426" cy="723930"/>
          </a:xfrm>
          <a:prstGeom prst="rect">
            <a:avLst/>
          </a:prstGeom>
          <a:noFill/>
          <a:ln/>
        </p:spPr>
        <p:txBody>
          <a:bodyPr wrap="square" lIns="0" tIns="0" rIns="0" bIns="0" rtlCol="0" anchor="t"/>
          <a:lstStyle/>
          <a:p>
            <a:pPr algn="l" indent="0" marL="0">
              <a:lnSpc>
                <a:spcPct val="113000"/>
              </a:lnSpc>
              <a:buNone/>
            </a:pPr>
            <a:r>
              <a:rPr lang="ts" altLang="en-US" sz="2110" dirty="0">
                <a:solidFill>
                  <a:srgbClr val="25252B"/>
                </a:solidFill>
                <a:latin typeface="IBM Plex Sans" pitchFamily="34" charset="0"/>
                <a:ea typeface="IBM Plex Sans" pitchFamily="34" charset="-122"/>
                <a:cs typeface="IBM Plex Sans" pitchFamily="34" charset="-120"/>
              </a:rPr>
              <a:t>Milawu a yi hambana hi ku ya hi ndhawu ni nkarhi.</a:t>
            </a:r>
            <a:endParaRPr lang="t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Mali ya fiat</a:t>
            </a:r>
            <a:endParaRPr lang="ts"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1971: Matiko lama Hlanganeke ya Amerika ma herise ku cinciwa ka ximfumo ka tidolara hi nsuku hi tihulumendhe ta matiko mambe ni tibangi ta le xikarhini</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Namuntlha timali to tala ta matiko i mali ya fiat: leyi humesiwaka ehansi ka vulawuri bya hulumendhe, leyi nga cincisiwiki hi nsuku kumbe nhundzu yin'wana</a:t>
            </a:r>
            <a:endParaRPr lang="ts" sz="2400" dirty="0"/>
          </a:p>
          <a:p>
            <a:pPr algn="l" marL="228600" indent="-228600">
              <a:lnSpc>
                <a:spcPct val="113000"/>
              </a:lnSpc>
              <a:spcBef>
                <a:spcPts val="480"/>
              </a:spcBef>
              <a:buSzPct val="100000"/>
              <a:buChar char="•"/>
            </a:pPr>
            <a:r>
              <a:rPr lang="ts" altLang="en-US" sz="2400" i="1" dirty="0">
                <a:solidFill>
                  <a:srgbClr val="25252B"/>
                </a:solidFill>
                <a:latin typeface="IBM Plex Sans" pitchFamily="34" charset="0"/>
                <a:ea typeface="IBM Plex Sans" pitchFamily="34" charset="-122"/>
                <a:cs typeface="IBM Plex Sans" pitchFamily="34" charset="-120"/>
              </a:rPr>
              <a:t>Fiat</a:t>
            </a:r>
            <a:r>
              <a:rPr lang="ts" altLang="en-US" sz="2400" dirty="0">
                <a:solidFill>
                  <a:srgbClr val="25252B"/>
                </a:solidFill>
                <a:latin typeface="IBM Plex Sans" pitchFamily="34" charset="0"/>
                <a:ea typeface="IBM Plex Sans" pitchFamily="34" charset="-122"/>
                <a:cs typeface="IBM Plex Sans" pitchFamily="34" charset="-120"/>
              </a:rPr>
              <a:t> i rito ra Xilatini leri vulaka "a swi endliwe", leri talaka ku twisisiwa ri vula "hi xileriso"</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Yi amukeriwa hikuva vanhu, mabindzu, tibangi ni tihulumendhe va yi tirhisa; milawu yi endla leswaku yi va mali leyi amukeriwaka hi nawu naswona yi lava leswaku yi tirhisiwa ku hakela swibalo</a:t>
            </a:r>
            <a:endParaRPr lang="t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Hi sukile eka mali leyi a yi</a:t>
            </a:r>
            <a:br/>
            <a:r>
              <a:rPr lang="ts" altLang="en-US" sz="4350" dirty="0">
                <a:solidFill>
                  <a:srgbClr val="FFFFFF"/>
                </a:solidFill>
                <a:latin typeface="IBM Plex Sans Medium" pitchFamily="34" charset="0"/>
                <a:ea typeface="IBM Plex Sans Medium" pitchFamily="34" charset="-122"/>
                <a:cs typeface="IBM Plex Sans Medium" pitchFamily="34" charset="-120"/>
              </a:rPr>
              <a:t>seketeriwa hi swo karhi, hi ya</a:t>
            </a:r>
            <a:br/>
            <a:r>
              <a:rPr lang="ts" altLang="en-US" sz="4350" dirty="0">
                <a:solidFill>
                  <a:srgbClr val="FFFFFF"/>
                </a:solidFill>
                <a:latin typeface="IBM Plex Sans Medium" pitchFamily="34" charset="0"/>
                <a:ea typeface="IBM Plex Sans Medium" pitchFamily="34" charset="-122"/>
                <a:cs typeface="IBM Plex Sans Medium" pitchFamily="34" charset="-120"/>
              </a:rPr>
              <a:t>eka mali leyi seketeriwaka hi ku</a:t>
            </a:r>
            <a:br/>
            <a:r>
              <a:rPr lang="ts" altLang="en-US" sz="4350" dirty="0">
                <a:solidFill>
                  <a:srgbClr val="FFFFFF"/>
                </a:solidFill>
                <a:latin typeface="IBM Plex Sans Medium" pitchFamily="34" charset="0"/>
                <a:ea typeface="IBM Plex Sans Medium" pitchFamily="34" charset="-122"/>
                <a:cs typeface="IBM Plex Sans Medium" pitchFamily="34" charset="-120"/>
              </a:rPr>
              <a:t>tshemba munhu wo karhi.</a:t>
            </a:r>
            <a:endParaRPr lang="t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C0C0D0"/>
                </a:solidFill>
                <a:latin typeface="IBM Plex Sans" pitchFamily="34" charset="0"/>
                <a:ea typeface="IBM Plex Sans" pitchFamily="34" charset="-122"/>
                <a:cs typeface="IBM Plex Sans" pitchFamily="34" charset="-120"/>
              </a:rPr>
              <a:t>Manghenelo eka Bitcoin · Xana mali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Xana mali ya hina yi na xiphiqo xihi?</a:t>
            </a:r>
            <a:endParaRPr lang="t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Loko vanhu va twa rito leri nge infulexini, hakanyingi va ehleketa hi ku tlakuka ka mixavo.</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tlakuka ka minxavo ni Matimba yo Xava</a:t>
            </a:r>
            <a:endParaRPr lang="ts" sz="3000" dirty="0"/>
          </a:p>
        </p:txBody>
      </p:sp>
      <p:pic>
        <p:nvPicPr>
          <p:cNvPr id="4" name="Image 0" descr="Eku sunguleni Mi na 100 wa tiyuniti. Xirhundzu xi durha 100. Mi nga xava xirhundzu hinkwaxo.Mpimo wa minxavoEhansiMatimba yo xavaEhenhlaEndzhaku ka ku tlakuka ka minxavo Ma ha ri na 100 wa tiyuniti. X">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tlakuka ka minxavo ni Matimba yo Xava</a:t>
            </a:r>
            <a:endParaRPr lang="t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Swivangelo Swo Tala,</a:t>
            </a:r>
            <a:br/>
            <a:r>
              <a:rPr lang="ts" altLang="en-US" sz="3000" dirty="0">
                <a:solidFill>
                  <a:srgbClr val="422C70"/>
                </a:solidFill>
                <a:latin typeface="IBM Plex Sans Medium" pitchFamily="34" charset="0"/>
                <a:ea typeface="IBM Plex Sans Medium" pitchFamily="34" charset="-122"/>
                <a:cs typeface="IBM Plex Sans Medium" pitchFamily="34" charset="-120"/>
              </a:rPr>
              <a:t>Nhlawulo Wun'we</a:t>
            </a:r>
            <a:endParaRPr lang="ts" sz="3000" dirty="0"/>
          </a:p>
        </p:txBody>
      </p:sp>
      <p:sp>
        <p:nvSpPr>
          <p:cNvPr id="5" name="Text 2"/>
          <p:cNvSpPr/>
          <p:nvPr/>
        </p:nvSpPr>
        <p:spPr>
          <a:xfrm>
            <a:off x="1017179" y="1798625"/>
            <a:ext cx="5310287" cy="2004273"/>
          </a:xfrm>
          <a:prstGeom prst="rect">
            <a:avLst/>
          </a:prstGeom>
          <a:noFill/>
          <a:ln/>
        </p:spPr>
        <p:txBody>
          <a:bodyPr wrap="square" lIns="0" tIns="0" rIns="0" bIns="0" rtlCol="0" anchor="t"/>
          <a:lstStyle/>
          <a:p>
            <a:pPr algn="l" marL="210820" indent="-210820">
              <a:lnSpc>
                <a:spcPct val="113000"/>
              </a:lnSpc>
              <a:buSzPct val="100000"/>
              <a:buChar char="•"/>
            </a:pPr>
            <a:r>
              <a:rPr lang="ts" altLang="en-US" sz="2210" dirty="0">
                <a:solidFill>
                  <a:srgbClr val="25252B"/>
                </a:solidFill>
                <a:latin typeface="IBM Plex Sans" pitchFamily="34" charset="0"/>
                <a:ea typeface="IBM Plex Sans" pitchFamily="34" charset="-122"/>
                <a:cs typeface="IBM Plex Sans" pitchFamily="34" charset="-120"/>
              </a:rPr>
              <a:t>Ku ndlandlamuka ka mali na xikweleti</a:t>
            </a:r>
            <a:endParaRPr lang="ts" sz="2210" dirty="0"/>
          </a:p>
          <a:p>
            <a:pPr algn="l" marL="210820" indent="-210820">
              <a:lnSpc>
                <a:spcPct val="113000"/>
              </a:lnSpc>
              <a:spcBef>
                <a:spcPts val="440"/>
              </a:spcBef>
              <a:buSzPct val="100000"/>
              <a:buChar char="•"/>
            </a:pPr>
            <a:r>
              <a:rPr lang="ts" altLang="en-US" sz="2210" dirty="0">
                <a:solidFill>
                  <a:srgbClr val="25252B"/>
                </a:solidFill>
                <a:latin typeface="IBM Plex Sans" pitchFamily="34" charset="0"/>
                <a:ea typeface="IBM Plex Sans" pitchFamily="34" charset="-122"/>
                <a:cs typeface="IBM Plex Sans" pitchFamily="34" charset="-120"/>
              </a:rPr>
              <a:t>Ku kavanyeteka ka mphakelo ni ku cinca ka xilaveko</a:t>
            </a:r>
            <a:endParaRPr lang="ts" sz="2210" dirty="0"/>
          </a:p>
          <a:p>
            <a:pPr algn="l" marL="210820" indent="-210820">
              <a:lnSpc>
                <a:spcPct val="113000"/>
              </a:lnSpc>
              <a:spcBef>
                <a:spcPts val="440"/>
              </a:spcBef>
              <a:buSzPct val="100000"/>
              <a:buChar char="•"/>
            </a:pPr>
            <a:r>
              <a:rPr lang="ts" altLang="en-US" sz="2210" dirty="0">
                <a:solidFill>
                  <a:srgbClr val="25252B"/>
                </a:solidFill>
                <a:latin typeface="IBM Plex Sans" pitchFamily="34" charset="0"/>
                <a:ea typeface="IBM Plex Sans" pitchFamily="34" charset="-122"/>
                <a:cs typeface="IBM Plex Sans" pitchFamily="34" charset="-120"/>
              </a:rPr>
              <a:t>Mali leyi hungutekaka hi nkoka, swibalo, ntsengo wa vuhumelerisi</a:t>
            </a:r>
            <a:endParaRPr lang="ts" sz="2210" dirty="0"/>
          </a:p>
        </p:txBody>
      </p:sp>
      <p:sp>
        <p:nvSpPr>
          <p:cNvPr id="6" name="Text 3"/>
          <p:cNvSpPr/>
          <p:nvPr/>
        </p:nvSpPr>
        <p:spPr>
          <a:xfrm>
            <a:off x="666780" y="4111234"/>
            <a:ext cx="5694426" cy="1892351"/>
          </a:xfrm>
          <a:prstGeom prst="rect">
            <a:avLst/>
          </a:prstGeom>
          <a:noFill/>
          <a:ln/>
        </p:spPr>
        <p:txBody>
          <a:bodyPr wrap="square" lIns="0" tIns="0" rIns="0" bIns="0" rtlCol="0" anchor="t"/>
          <a:lstStyle/>
          <a:p>
            <a:pPr algn="l" indent="0" marL="0">
              <a:lnSpc>
                <a:spcPct val="113000"/>
              </a:lnSpc>
              <a:buNone/>
            </a:pPr>
            <a:r>
              <a:rPr lang="ts" altLang="en-US" sz="2210" dirty="0">
                <a:solidFill>
                  <a:srgbClr val="25252B"/>
                </a:solidFill>
                <a:latin typeface="IBM Plex Sans" pitchFamily="34" charset="0"/>
                <a:ea typeface="IBM Plex Sans" pitchFamily="34" charset="-122"/>
                <a:cs typeface="IBM Plex Sans" pitchFamily="34" charset="-120"/>
              </a:rPr>
              <a:t>Xivangelo xin’we i xiboho, ku nga ri leswi endlekaka hi xiwelo: eka sisiteme ya mali ya fiat, nhlayo leyitsongo ya mavandla yi nga engetela mphakelo wa mali na xikweleti ni ku cinca milawu ya yona.</a:t>
            </a:r>
            <a:endParaRPr lang="t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Nkayivelo na Nkoka</a:t>
            </a:r>
            <a:endParaRPr lang="ts"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Mona Lisa ya masungulo yi ni nkoka lowukulu ku hundza kopi yin’wana ni yin’wana: hi yona yi ri yoxe</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Ku kala ka swilo hi koxe a ku endli leswaku swi va ni nkoka, kambe loko vanhu va lava xilo, nhlayo ya xona leyi kumekaka i ya nkoka</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Loko nhlayo ya mali leyi kumekaka yi andza hi rivilo ku hundza swilo leswi yi nga swi xavaka, yuniti yin’wana ni yin’wana yi tala ku xava swilo switsongo</a:t>
            </a:r>
            <a:endParaRPr lang="t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Ku tlakuka ka minxavo a ku khumbi vanhu hinkwavo hi ndlela</a:t>
            </a:r>
            <a:br/>
            <a:r>
              <a:rPr lang="ts" altLang="en-US" sz="3000" dirty="0">
                <a:solidFill>
                  <a:srgbClr val="422C70"/>
                </a:solidFill>
                <a:latin typeface="IBM Plex Sans Medium" pitchFamily="34" charset="0"/>
                <a:ea typeface="IBM Plex Sans Medium" pitchFamily="34" charset="-122"/>
                <a:cs typeface="IBM Plex Sans Medium" pitchFamily="34" charset="-120"/>
              </a:rPr>
              <a:t>leyi fanaka</a:t>
            </a:r>
            <a:endParaRPr lang="ts"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Mali leyi khomekaka ni mali leyi hlayisiweke swi nga lahlekeriwa hi Matimba yo xava</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Vini va nhundzu leyi tlakukaka hi nxavo va nga sirheleleka ku fikela eka mpimo wo karhi</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Miholo ni minxavo swi cinca hi rivilo leri hambaneke</a:t>
            </a:r>
            <a:endParaRPr lang="ts"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Mali leyi nga eka akhawunti ya bangi yi hambanile ni mali leyi nga evokweni ra nwina: i xitshembiso xa bangi xo mi hakela. Xitshembiso xexo xi tala ku hetiseka, kambe swi titshege hi bangi ni milawu leyi yi lawulaka.</a:t>
            </a:r>
            <a:endParaRPr lang="t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Swi ringeteni: Ku kambela Matimba yo Xava</a:t>
            </a:r>
            <a:endParaRPr lang="t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s" altLang="en-US" sz="2400" dirty="0">
                <a:solidFill>
                  <a:srgbClr val="25252B"/>
                </a:solidFill>
                <a:latin typeface="IBM Plex Sans" pitchFamily="34" charset="0"/>
                <a:ea typeface="IBM Plex Sans" pitchFamily="34" charset="-122"/>
                <a:cs typeface="IBM Plex Sans" pitchFamily="34" charset="-120"/>
              </a:rPr>
              <a:t>Hlawulani xilo xin’we xa ntolovelo: xinkwa, swo famba, kumbe nkarhi wo bela riqingho</a:t>
            </a:r>
            <a:endParaRPr lang="ts" sz="2400" dirty="0"/>
          </a:p>
          <a:p>
            <a:pPr algn="l" marL="228600" indent="-228600">
              <a:lnSpc>
                <a:spcPct val="113000"/>
              </a:lnSpc>
              <a:spcBef>
                <a:spcPts val="480"/>
              </a:spcBef>
              <a:buSzPct val="100000"/>
              <a:buFont typeface="+mj-lt"/>
              <a:buAutoNum type="arabicPeriod" startAt="1"/>
            </a:pPr>
            <a:r>
              <a:rPr lang="ts" altLang="en-US" sz="2400" dirty="0">
                <a:solidFill>
                  <a:srgbClr val="25252B"/>
                </a:solidFill>
                <a:latin typeface="IBM Plex Sans" pitchFamily="34" charset="0"/>
                <a:ea typeface="IBM Plex Sans" pitchFamily="34" charset="-122"/>
                <a:cs typeface="IBM Plex Sans" pitchFamily="34" charset="-120"/>
              </a:rPr>
              <a:t>Ts alani nxavo wa xona wa namuntlha</a:t>
            </a:r>
            <a:endParaRPr lang="ts" sz="2400" dirty="0"/>
          </a:p>
          <a:p>
            <a:pPr algn="l" marL="228600" indent="-228600">
              <a:lnSpc>
                <a:spcPct val="113000"/>
              </a:lnSpc>
              <a:spcBef>
                <a:spcPts val="480"/>
              </a:spcBef>
              <a:buSzPct val="100000"/>
              <a:buFont typeface="+mj-lt"/>
              <a:buAutoNum type="arabicPeriod" startAt="1"/>
            </a:pPr>
            <a:r>
              <a:rPr lang="ts" altLang="en-US" sz="2400" dirty="0">
                <a:solidFill>
                  <a:srgbClr val="25252B"/>
                </a:solidFill>
                <a:latin typeface="IBM Plex Sans" pitchFamily="34" charset="0"/>
                <a:ea typeface="IBM Plex Sans" pitchFamily="34" charset="-122"/>
                <a:cs typeface="IBM Plex Sans" pitchFamily="34" charset="-120"/>
              </a:rPr>
              <a:t>Vutisani un’wana leswaku a xi durha mali muni emalembeni yo hlayanyana lama hundzeke, kutani mi kambela rhekhodo leyi mi nga yi tshemba loko mi swi kota</a:t>
            </a:r>
            <a:endParaRPr lang="ts" sz="2400" dirty="0"/>
          </a:p>
          <a:p>
            <a:pPr algn="l" marL="228600" indent="-228600">
              <a:lnSpc>
                <a:spcPct val="113000"/>
              </a:lnSpc>
              <a:spcBef>
                <a:spcPts val="480"/>
              </a:spcBef>
              <a:buSzPct val="100000"/>
              <a:buFont typeface="+mj-lt"/>
              <a:buAutoNum type="arabicPeriod" startAt="1"/>
            </a:pPr>
            <a:r>
              <a:rPr lang="ts" altLang="en-US" sz="2400" dirty="0">
                <a:solidFill>
                  <a:srgbClr val="25252B"/>
                </a:solidFill>
                <a:latin typeface="IBM Plex Sans" pitchFamily="34" charset="0"/>
                <a:ea typeface="IBM Plex Sans" pitchFamily="34" charset="-122"/>
                <a:cs typeface="IBM Plex Sans" pitchFamily="34" charset="-120"/>
              </a:rPr>
              <a:t>Xana miholo yi tlakuke hi mpimo lowu fanaka? I yini xin’wana lexi nga hlamuselaka ku cinca loku?</a:t>
            </a:r>
            <a:endParaRPr lang="t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Mali ya fiat yi tirha, kambe yi ni makhombo</a:t>
            </a:r>
            <a:endParaRPr lang="ts"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Ku hakela loku olovaka, swikweleti leswi nga cinciwaka ku ya hi swilaveko, switirhisiwa swo langutana ni swiyimo swa xihatla</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Kambe nhlayo ya yona ni milawu ya yona swi nga cinca, naswona vanhu lava yi tirhisaka a va na rito lerikulu eka swiboho swa yona</a:t>
            </a:r>
            <a:endParaRPr lang="ts"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Hi yona mhaka leyi vanhu va lavaka tindlela tin’wana, ni leyi endleke leswaku Bitcoin yi tumbuluxiwa.</a:t>
            </a:r>
            <a:endParaRPr lang="t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mali ya hina yi na xiphiqo xihi?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Xana Bitcoin i yini?</a:t>
            </a:r>
            <a:endParaRPr lang="ts"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Mali ya xidijitali leyi nga lawuriwiki hi vulawuri byin'we, leyi nga ni nhlayo leyi pimiweke, naswona yi nga rhumeriwaka ku suka eka munhu un'wana ku ya eka un'wana handle ka mpfumelelo wa bangi.</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Xiphiqo xa ku Tirhisa Mali Kambirhi</a:t>
            </a:r>
            <a:endParaRPr lang="t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s" altLang="en-US" sz="2400" b="1" dirty="0">
                <a:solidFill>
                  <a:srgbClr val="422C70"/>
                </a:solidFill>
                <a:latin typeface="IBM Plex Sans" pitchFamily="34" charset="0"/>
                <a:ea typeface="IBM Plex Sans" pitchFamily="34" charset="-122"/>
                <a:cs typeface="IBM Plex Sans" pitchFamily="34" charset="-120"/>
              </a:rPr>
              <a:t>31 Nhlangula 2008:</a:t>
            </a:r>
            <a:r>
              <a:rPr lang="ts" altLang="en-US" sz="2400" dirty="0">
                <a:solidFill>
                  <a:srgbClr val="25252B"/>
                </a:solidFill>
                <a:latin typeface="IBM Plex Sans" pitchFamily="34" charset="0"/>
                <a:ea typeface="IBM Plex Sans" pitchFamily="34" charset="-122"/>
                <a:cs typeface="IBM Plex Sans" pitchFamily="34" charset="-120"/>
              </a:rPr>
              <a:t> Satoshi Nakamoto u kandziyisa </a:t>
            </a:r>
            <a:r>
              <a:rPr lang="ts" altLang="en-US" sz="2400" i="1" dirty="0">
                <a:solidFill>
                  <a:srgbClr val="25252B"/>
                </a:solidFill>
                <a:latin typeface="IBM Plex Sans" pitchFamily="34" charset="0"/>
                <a:ea typeface="IBM Plex Sans" pitchFamily="34" charset="-122"/>
                <a:cs typeface="IBM Plex Sans" pitchFamily="34" charset="-120"/>
              </a:rPr>
              <a:t>Bitcoin: Sisiteme ya Mali ya Elektroniki ya Munhu ku ya eka Munhu</a:t>
            </a:r>
            <a:r>
              <a:rPr lang="ts" altLang="en-US" sz="2400" dirty="0">
                <a:solidFill>
                  <a:srgbClr val="25252B"/>
                </a:solidFill>
                <a:latin typeface="IBM Plex Sans" pitchFamily="34" charset="0"/>
                <a:ea typeface="IBM Plex Sans" pitchFamily="34" charset="-122"/>
                <a:cs typeface="IBM Plex Sans" pitchFamily="34" charset="-120"/>
              </a:rPr>
              <a:t>. </a:t>
            </a:r>
            <a:r>
              <a:rPr lang="ts" altLang="en-US" sz="2400" b="1" dirty="0">
                <a:solidFill>
                  <a:srgbClr val="25252B"/>
                </a:solidFill>
                <a:latin typeface="IBM Plex Sans" pitchFamily="34" charset="0"/>
                <a:ea typeface="IBM Plex Sans" pitchFamily="34" charset="-122"/>
                <a:cs typeface="IBM Plex Sans" pitchFamily="34" charset="-120"/>
              </a:rPr>
              <a:t>Sunguti 2009:</a:t>
            </a:r>
            <a:r>
              <a:rPr lang="ts" altLang="en-US" sz="2400" dirty="0">
                <a:solidFill>
                  <a:srgbClr val="25252B"/>
                </a:solidFill>
                <a:latin typeface="IBM Plex Sans" pitchFamily="34" charset="0"/>
                <a:ea typeface="IBM Plex Sans" pitchFamily="34" charset="-122"/>
                <a:cs typeface="IBM Plex Sans" pitchFamily="34" charset="-120"/>
              </a:rPr>
              <a:t> netiweke yi sungula.</a:t>
            </a:r>
            <a:endParaRPr lang="ts" sz="2400" dirty="0"/>
          </a:p>
        </p:txBody>
      </p:sp>
      <p:pic>
        <p:nvPicPr>
          <p:cNvPr id="5" name="Image 0" descr="Khampani ya tihakelo Murhumeri u kombela khampaniKhampani yi hlayisa buku ya tirhekhodo naswona yi nyika mpfumelelo Muamukeri u hakeriwa loko khampani yi pfumelaSwi titshege hiNhlangano wun’we lowu ts">    </p:cNvPr>
          <p:cNvPicPr>
            <a:picLocks noChangeAspect="1"/>
          </p:cNvPicPr>
          <p:nvPr/>
        </p:nvPicPr>
        <p:blipFill>
          <a:blip r:embed="rId1"/>
          <a:stretch>
            <a:fillRect/>
          </a:stretch>
        </p:blipFill>
        <p:spPr>
          <a:xfrm>
            <a:off x="3598530" y="2422886"/>
            <a:ext cx="4994819" cy="378013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Vulawuri byo hangalasiwa · Mphakelo lowu pimiweke · Munhu</a:t>
            </a:r>
            <a:br/>
            <a:r>
              <a:rPr lang="ts" altLang="en-US" sz="3000" dirty="0">
                <a:solidFill>
                  <a:srgbClr val="422C70"/>
                </a:solidFill>
                <a:latin typeface="IBM Plex Sans Medium" pitchFamily="34" charset="0"/>
                <a:ea typeface="IBM Plex Sans Medium" pitchFamily="34" charset="-122"/>
                <a:cs typeface="IBM Plex Sans Medium" pitchFamily="34" charset="-120"/>
              </a:rPr>
              <a:t>eka munhu</a:t>
            </a:r>
            <a:endParaRPr lang="ts" sz="3000" dirty="0"/>
          </a:p>
        </p:txBody>
      </p:sp>
      <p:sp>
        <p:nvSpPr>
          <p:cNvPr id="4" name="Text 2"/>
          <p:cNvSpPr/>
          <p:nvPr/>
        </p:nvSpPr>
        <p:spPr>
          <a:xfrm>
            <a:off x="1002000" y="179487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ts" altLang="en-US" sz="2110" b="1" dirty="0">
                <a:solidFill>
                  <a:srgbClr val="422C70"/>
                </a:solidFill>
                <a:latin typeface="IBM Plex Sans" pitchFamily="34" charset="0"/>
                <a:ea typeface="IBM Plex Sans" pitchFamily="34" charset="-122"/>
                <a:cs typeface="IBM Plex Sans" pitchFamily="34" charset="-120"/>
              </a:rPr>
              <a:t>Ku pfumala vulawuri bya le xivindzini:</a:t>
            </a:r>
            <a:r>
              <a:rPr lang="ts" altLang="en-US" sz="2110" dirty="0">
                <a:solidFill>
                  <a:srgbClr val="25252B"/>
                </a:solidFill>
                <a:latin typeface="IBM Plex Sans" pitchFamily="34" charset="0"/>
                <a:ea typeface="IBM Plex Sans" pitchFamily="34" charset="-122"/>
                <a:cs typeface="IBM Plex Sans" pitchFamily="34" charset="-120"/>
              </a:rPr>
              <a:t> a ku na hofisi ya le xivindzini leyi pfulaka tiakhawunti, yi cincaka mali leyi nga eka tona, kumbe yi pfumelelaka lava va joyinaka</a:t>
            </a:r>
            <a:endParaRPr lang="ts" sz="2110" dirty="0"/>
          </a:p>
          <a:p>
            <a:pPr algn="l" marL="200660" indent="-200660">
              <a:lnSpc>
                <a:spcPct val="113000"/>
              </a:lnSpc>
              <a:spcBef>
                <a:spcPts val="420"/>
              </a:spcBef>
              <a:buSzPct val="100000"/>
              <a:buChar char="•"/>
            </a:pPr>
            <a:r>
              <a:rPr lang="ts" altLang="en-US" sz="2110" b="1" dirty="0">
                <a:solidFill>
                  <a:srgbClr val="422C70"/>
                </a:solidFill>
                <a:latin typeface="IBM Plex Sans" pitchFamily="34" charset="0"/>
                <a:ea typeface="IBM Plex Sans" pitchFamily="34" charset="-122"/>
                <a:cs typeface="IBM Plex Sans" pitchFamily="34" charset="-120"/>
              </a:rPr>
              <a:t>Nhlayo leyi pimiweke:</a:t>
            </a:r>
            <a:r>
              <a:rPr lang="ts" altLang="en-US" sz="2110" dirty="0">
                <a:solidFill>
                  <a:srgbClr val="25252B"/>
                </a:solidFill>
                <a:latin typeface="IBM Plex Sans" pitchFamily="34" charset="0"/>
                <a:ea typeface="IBM Plex Sans" pitchFamily="34" charset="-122"/>
                <a:cs typeface="IBM Plex Sans" pitchFamily="34" charset="-120"/>
              </a:rPr>
              <a:t> a ku nge pfuki ku ve ni bitcoin yo hundza 21 wa timiliyoni</a:t>
            </a:r>
            <a:endParaRPr lang="ts" sz="2110" dirty="0"/>
          </a:p>
          <a:p>
            <a:pPr algn="l" marL="200660" indent="-200660">
              <a:lnSpc>
                <a:spcPct val="113000"/>
              </a:lnSpc>
              <a:spcBef>
                <a:spcPts val="420"/>
              </a:spcBef>
              <a:buSzPct val="100000"/>
              <a:buChar char="•"/>
            </a:pPr>
            <a:r>
              <a:rPr lang="ts" altLang="en-US" sz="2110" b="1" dirty="0">
                <a:solidFill>
                  <a:srgbClr val="422C70"/>
                </a:solidFill>
                <a:latin typeface="IBM Plex Sans" pitchFamily="34" charset="0"/>
                <a:ea typeface="IBM Plex Sans" pitchFamily="34" charset="-122"/>
                <a:cs typeface="IBM Plex Sans" pitchFamily="34" charset="-120"/>
              </a:rPr>
              <a:t>Ku suka eka munhu ku ya eka munhu:</a:t>
            </a:r>
            <a:r>
              <a:rPr lang="ts" altLang="en-US" sz="2110" dirty="0">
                <a:solidFill>
                  <a:srgbClr val="25252B"/>
                </a:solidFill>
                <a:latin typeface="IBM Plex Sans" pitchFamily="34" charset="0"/>
                <a:ea typeface="IBM Plex Sans" pitchFamily="34" charset="-122"/>
                <a:cs typeface="IBM Plex Sans" pitchFamily="34" charset="-120"/>
              </a:rPr>
              <a:t> rhumelani eka un’wana ni un’wana, kun’wana ni kun’wana, handle ko kombela mpfumelelo eka vulawuri bya le xivindzini</a:t>
            </a:r>
            <a:endParaRPr lang="ts" sz="2110" dirty="0"/>
          </a:p>
        </p:txBody>
      </p:sp>
      <p:sp>
        <p:nvSpPr>
          <p:cNvPr id="5" name="Text 3"/>
          <p:cNvSpPr/>
          <p:nvPr/>
        </p:nvSpPr>
        <p:spPr>
          <a:xfrm>
            <a:off x="666780" y="4006718"/>
            <a:ext cx="11510010" cy="1447770"/>
          </a:xfrm>
          <a:prstGeom prst="rect">
            <a:avLst/>
          </a:prstGeom>
          <a:noFill/>
          <a:ln/>
        </p:spPr>
        <p:txBody>
          <a:bodyPr wrap="square" lIns="0" tIns="0" rIns="0" bIns="0" rtlCol="0" anchor="t"/>
          <a:lstStyle/>
          <a:p>
            <a:pPr algn="l" indent="0" marL="0">
              <a:lnSpc>
                <a:spcPct val="113000"/>
              </a:lnSpc>
              <a:buNone/>
            </a:pPr>
            <a:r>
              <a:rPr lang="ts" altLang="en-US" sz="2110" dirty="0">
                <a:solidFill>
                  <a:srgbClr val="25252B"/>
                </a:solidFill>
                <a:latin typeface="IBM Plex Sans" pitchFamily="34" charset="0"/>
                <a:ea typeface="IBM Plex Sans" pitchFamily="34" charset="-122"/>
                <a:cs typeface="IBM Plex Sans" pitchFamily="34" charset="-120"/>
              </a:rPr>
              <a:t>A ku na khamphani leyi nga sivelaka ku tirhisiwa ka bitcoin leyi nga ehansi ka vulawuri bya n’wina vini. Ntlhanu wun’wana wa ntshunxeko wolowo i vutihlamuleri: hakanyingi a swi koteki ku tlherisela endzhaku nxaviselano lowu amukelekaka, naswona a ku na hofisi ya mpfuno ya netiweke.</a:t>
            </a:r>
            <a:endParaRPr lang="ts"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Mpimo lowu un’wana ni un’wana a nga wu kambelaka</a:t>
            </a:r>
            <a:endParaRPr lang="ts" sz="3000" dirty="0"/>
          </a:p>
        </p:txBody>
      </p:sp>
      <p:pic>
        <p:nvPicPr>
          <p:cNvPr id="4" name="Image 0" descr="Xiviko xa mphakelo Muhumesi u vula mpimo eka webusayiti ya yena. I dathabeyisi ya muhum esi ntsena leyi wu rhekhodaka. A ku na munhu loyi a nga riki muhum esi loyi a nga wu kambelaka. Muhumesi a nga c">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A swi bohi leswaku mi va na Bitcoin leyi heleleke</a:t>
            </a:r>
            <a:endParaRPr lang="t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bitcoin yin’we yi avanyisiwa yi va 100 000 000 wa tiyuniti letitsongo leti vuriwaka satoshis, kumbe sats.</a:t>
            </a:r>
            <a:endParaRPr lang="ts" sz="2400" dirty="0"/>
          </a:p>
        </p:txBody>
      </p:sp>
      <p:pic>
        <p:nvPicPr>
          <p:cNvPr id="5" name="Image 0" descr="Bitcoin (BTC)10,10,010,0010,00000001Ti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I mani la endlaka leswaku Bitcoin yi ya mahlweni yi tirha?</a:t>
            </a:r>
            <a:endParaRPr lang="ts" sz="3000" dirty="0"/>
          </a:p>
        </p:txBody>
      </p:sp>
      <p:pic>
        <p:nvPicPr>
          <p:cNvPr id="4" name="Image 0" descr="MutirhisiMutirhisi u amukela, a hlayisa ni ku rhumela bitcoin. NodiNodi yi tikambela milawu hi yoxe naswona yi hundzisela rungula leri landzelaka milawu. MuceliMuceli u aka tibuloko leti ringanyetiwek">    </p:cNvPr>
          <p:cNvPicPr>
            <a:picLocks noChangeAspect="1"/>
          </p:cNvPicPr>
          <p:nvPr/>
        </p:nvPicPr>
        <p:blipFill>
          <a:blip r:embed="rId1"/>
          <a:stretch>
            <a:fillRect/>
          </a:stretch>
        </p:blipFill>
        <p:spPr>
          <a:xfrm>
            <a:off x="2030608" y="1295430"/>
            <a:ext cx="8130479" cy="498366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I mani la endlaka leswaku Bitcoin yi ya mahlweni yi tirha?</a:t>
            </a:r>
            <a:endParaRPr lang="t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Bitcoin Yi Ni Swipfuno Ni Swipimelo</a:t>
            </a:r>
            <a:endParaRPr lang="t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Ntsengo wa yona wu nga cinca hi ku hatlisa</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Swihoxo hakanyingi a swi lulamiseki</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Ku amukeleka ka yona ka ha ri na swipimelo etindhawini to tala</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Ku yi tirhisa hi ndlela leyi hlayisekeke swi lava ku dyondza swo karhi</a:t>
            </a:r>
            <a:endParaRPr lang="t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Bitcoin yi siva ku tshemba kun'wana eka mavandla hi ku tiyisisa ni vutihlamuleri bya munhu hi yexe. A yi susi khombo.</a:t>
            </a:r>
            <a:endParaRPr lang="t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Bitcoin i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Xana mi tirhisa Bitcoin hi ndlela yihi?</a:t>
            </a:r>
            <a:endParaRPr lang="t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Xivutiso xo sungula malunghana ni xipachi xin’wana ni xin’wana: i mani la lawulaka swilotlelo?</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Xipachi xi lawula swilotlelo</a:t>
            </a:r>
            <a:endParaRPr lang="ts" sz="3000" dirty="0"/>
          </a:p>
        </p:txBody>
      </p:sp>
      <p:pic>
        <p:nvPicPr>
          <p:cNvPr id="4" name="Image 0" descr="Xipachi xa n'wina xi khoma swilotlelo Amukelani Avelanani hi adirese yo amukelaRhumelani Sayinani hi xilotlelo xa n'wina bitcoin yi sala eka buku ya tirhekhodo leyi avelaniwaka">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Xana i mani loyi kahle-kahle a khomaka Bitcoin ya n'wina?</a:t>
            </a:r>
            <a:endParaRPr lang="ts"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s" altLang="en-US" sz="2400" b="1" dirty="0">
                <a:solidFill>
                  <a:srgbClr val="422C70"/>
                </a:solidFill>
                <a:latin typeface="IBM Plex Sans" pitchFamily="34" charset="0"/>
                <a:ea typeface="IBM Plex Sans" pitchFamily="34" charset="-122"/>
                <a:cs typeface="IBM Plex Sans" pitchFamily="34" charset="-120"/>
              </a:rPr>
              <a:t>Ku tihlayisela:</a:t>
            </a:r>
            <a:r>
              <a:rPr lang="ts" altLang="en-US" sz="2400" dirty="0">
                <a:solidFill>
                  <a:srgbClr val="25252B"/>
                </a:solidFill>
                <a:latin typeface="IBM Plex Sans" pitchFamily="34" charset="0"/>
                <a:ea typeface="IBM Plex Sans" pitchFamily="34" charset="-122"/>
                <a:cs typeface="IBM Plex Sans" pitchFamily="34" charset="-120"/>
              </a:rPr>
              <a:t> mi lawula swilotlelo</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A ku na loyi a nga mi vuyiselaka bitcoin ya n'wina loko mi lahlekeriwa hi xivulwana xa mbewu ni xitirhisiwa</a:t>
            </a:r>
            <a:endParaRPr lang="ts" sz="2400" dirty="0"/>
          </a:p>
          <a:p>
            <a:pPr algn="l" marL="228600" indent="-228600">
              <a:lnSpc>
                <a:spcPct val="113000"/>
              </a:lnSpc>
              <a:spcBef>
                <a:spcPts val="480"/>
              </a:spcBef>
              <a:buSzPct val="100000"/>
              <a:buChar char="•"/>
            </a:pPr>
            <a:r>
              <a:rPr lang="ts" altLang="en-US" sz="2400" b="1" dirty="0">
                <a:solidFill>
                  <a:srgbClr val="422C70"/>
                </a:solidFill>
                <a:latin typeface="IBM Plex Sans" pitchFamily="34" charset="0"/>
                <a:ea typeface="IBM Plex Sans" pitchFamily="34" charset="-122"/>
                <a:cs typeface="IBM Plex Sans" pitchFamily="34" charset="-120"/>
              </a:rPr>
              <a:t>Ku hlayiseriwa:</a:t>
            </a:r>
            <a:r>
              <a:rPr lang="ts" altLang="en-US" sz="2400" dirty="0">
                <a:solidFill>
                  <a:srgbClr val="25252B"/>
                </a:solidFill>
                <a:latin typeface="IBM Plex Sans" pitchFamily="34" charset="0"/>
                <a:ea typeface="IBM Plex Sans" pitchFamily="34" charset="-122"/>
                <a:cs typeface="IBM Plex Sans" pitchFamily="34" charset="-120"/>
              </a:rPr>
              <a:t> khamphani yi khoma swilotlelo, ku fana katsongo ni bangi</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Mali leyi saleke eka akhawunti ya n'wina i xitshembiso xa yona xo hakela; yi nga pima ku humesa mali, yi yimisa akhawunti, yi ngheniwa hi vahlaseli va tikhompyuta, kumbe yi pfala</a:t>
            </a:r>
            <a:endParaRPr lang="ts"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ts" altLang="en-US" sz="2400" dirty="0">
                <a:solidFill>
                  <a:srgbClr val="25252B"/>
                </a:solidFill>
                <a:latin typeface="IBM Plex Sans" pitchFamily="34" charset="0"/>
                <a:ea typeface="IBM Plex Sans" pitchFamily="34" charset="-122"/>
                <a:cs typeface="IBM Plex Sans" pitchFamily="34" charset="-120"/>
              </a:rPr>
              <a:t>Ku hlawula ndlela yo hlayisa a hi xikambelo xa nkoka wa n'wina. Xa nkoka i ku tiva muxaka lowu mi wu tirhisaka ni leswi mi swi tshembaka.</a:t>
            </a:r>
            <a:endParaRPr lang="t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Xivulwana xa n'wina xa</a:t>
            </a:r>
            <a:br/>
            <a:r>
              <a:rPr lang="ts" altLang="en-US" sz="3000" dirty="0">
                <a:solidFill>
                  <a:srgbClr val="422C70"/>
                </a:solidFill>
                <a:latin typeface="IBM Plex Sans Medium" pitchFamily="34" charset="0"/>
                <a:ea typeface="IBM Plex Sans Medium" pitchFamily="34" charset="-122"/>
                <a:cs typeface="IBM Plex Sans Medium" pitchFamily="34" charset="-120"/>
              </a:rPr>
              <a:t>mbewu i mfikelelo lowu</a:t>
            </a:r>
            <a:br/>
            <a:r>
              <a:rPr lang="ts" altLang="en-US" sz="3000" dirty="0">
                <a:solidFill>
                  <a:srgbClr val="422C70"/>
                </a:solidFill>
                <a:latin typeface="IBM Plex Sans Medium" pitchFamily="34" charset="0"/>
                <a:ea typeface="IBM Plex Sans Medium" pitchFamily="34" charset="-122"/>
                <a:cs typeface="IBM Plex Sans Medium" pitchFamily="34" charset="-120"/>
              </a:rPr>
              <a:t>heleleke</a:t>
            </a:r>
            <a:endParaRPr lang="ts"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ts" altLang="en-US" sz="2020" dirty="0">
                <a:solidFill>
                  <a:srgbClr val="25252B"/>
                </a:solidFill>
                <a:latin typeface="IBM Plex Sans" pitchFamily="34" charset="0"/>
                <a:ea typeface="IBM Plex Sans" pitchFamily="34" charset="-122"/>
                <a:cs typeface="IBM Plex Sans" pitchFamily="34" charset="-120"/>
              </a:rPr>
              <a:t>Nxaxamelo wa marito lama landzelelanisiweke, hakanyingi 12 kumbe 24, lowu nga tlhelaka wu tumbuluxa makhiya ya n'wina. Un'wana ni un'wana loyi a nga na wona a nga teka bitcoin ya n'wina.</a:t>
            </a:r>
            <a:endParaRPr lang="ts" sz="2020" dirty="0"/>
          </a:p>
        </p:txBody>
      </p:sp>
      <p:pic>
        <p:nvPicPr>
          <p:cNvPr id="6" name="Image 1" descr="Xikombiso ntsena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A hi swilotlelo swa n'wina, a hi</a:t>
            </a:r>
            <a:br/>
            <a:r>
              <a:rPr lang="ts" altLang="en-US" sz="4350" dirty="0">
                <a:solidFill>
                  <a:srgbClr val="FFFFFF"/>
                </a:solidFill>
                <a:latin typeface="IBM Plex Sans Medium" pitchFamily="34" charset="0"/>
                <a:ea typeface="IBM Plex Sans Medium" pitchFamily="34" charset="-122"/>
                <a:cs typeface="IBM Plex Sans Medium" pitchFamily="34" charset="-120"/>
              </a:rPr>
              <a:t>tikhoyini ta n'wina.</a:t>
            </a:r>
            <a:endParaRPr lang="t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C0C0D0"/>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Loko Mi Nga Si Tirhisa Xipachi Xihi</a:t>
            </a:r>
            <a:br/>
            <a:r>
              <a:rPr lang="ts" altLang="en-US" sz="3000" dirty="0">
                <a:solidFill>
                  <a:srgbClr val="422C70"/>
                </a:solidFill>
                <a:latin typeface="IBM Plex Sans Medium" pitchFamily="34" charset="0"/>
                <a:ea typeface="IBM Plex Sans Medium" pitchFamily="34" charset="-122"/>
                <a:cs typeface="IBM Plex Sans Medium" pitchFamily="34" charset="-120"/>
              </a:rPr>
              <a:t>Na Xihi</a:t>
            </a:r>
            <a:endParaRPr lang="ts"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Swilotlelo:</a:t>
            </a:r>
            <a:r>
              <a:rPr lang="ts" altLang="en-US" sz="1820" dirty="0">
                <a:solidFill>
                  <a:srgbClr val="25252B"/>
                </a:solidFill>
                <a:latin typeface="IBM Plex Sans" pitchFamily="34" charset="0"/>
                <a:ea typeface="IBM Plex Sans" pitchFamily="34" charset="-122"/>
                <a:cs typeface="IBM Plex Sans" pitchFamily="34" charset="-120"/>
              </a:rPr>
              <a:t> i mani loyi a swi lawulaka, n'wina kumbe khampani?</a:t>
            </a:r>
            <a:endParaRPr lang="ts" sz="1820" dirty="0"/>
          </a:p>
          <a:p>
            <a:pPr algn="l" marL="173990" indent="-173990">
              <a:lnSpc>
                <a:spcPct val="113000"/>
              </a:lnSpc>
              <a:spcBef>
                <a:spcPts val="360"/>
              </a:spcBef>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Ku vuyisela:</a:t>
            </a:r>
            <a:r>
              <a:rPr lang="ts" altLang="en-US" sz="1820" dirty="0">
                <a:solidFill>
                  <a:srgbClr val="25252B"/>
                </a:solidFill>
                <a:latin typeface="IBM Plex Sans" pitchFamily="34" charset="0"/>
                <a:ea typeface="IBM Plex Sans" pitchFamily="34" charset="-122"/>
                <a:cs typeface="IBM Plex Sans" pitchFamily="34" charset="-120"/>
              </a:rPr>
              <a:t> ku endleka yini loko riqingho ra n'wina ri lahleka kumbe khampani yi nyamalala?</a:t>
            </a:r>
            <a:endParaRPr lang="ts" sz="1820" dirty="0"/>
          </a:p>
          <a:p>
            <a:pPr algn="l" marL="173990" indent="-173990">
              <a:lnSpc>
                <a:spcPct val="113000"/>
              </a:lnSpc>
              <a:spcBef>
                <a:spcPts val="360"/>
              </a:spcBef>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Xihlovo:</a:t>
            </a:r>
            <a:r>
              <a:rPr lang="ts" altLang="en-US" sz="1820" dirty="0">
                <a:solidFill>
                  <a:srgbClr val="25252B"/>
                </a:solidFill>
                <a:latin typeface="IBM Plex Sans" pitchFamily="34" charset="0"/>
                <a:ea typeface="IBM Plex Sans" pitchFamily="34" charset="-122"/>
                <a:cs typeface="IBM Plex Sans" pitchFamily="34" charset="-120"/>
              </a:rPr>
              <a:t> i webusayiti ya ximfumo kumbe rungula ra le exitolo xa ti-app, ku nga ri xihlanganisi lexi munhu a mi rhumeleke xona?</a:t>
            </a:r>
            <a:endParaRPr lang="ts" sz="1820" dirty="0"/>
          </a:p>
          <a:p>
            <a:pPr algn="l" marL="173990" indent="-173990">
              <a:lnSpc>
                <a:spcPct val="113000"/>
              </a:lnSpc>
              <a:spcBef>
                <a:spcPts val="360"/>
              </a:spcBef>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Khodi:</a:t>
            </a:r>
            <a:r>
              <a:rPr lang="ts" altLang="en-US" sz="1820" dirty="0">
                <a:solidFill>
                  <a:srgbClr val="25252B"/>
                </a:solidFill>
                <a:latin typeface="IBM Plex Sans" pitchFamily="34" charset="0"/>
                <a:ea typeface="IBM Plex Sans" pitchFamily="34" charset="-122"/>
                <a:cs typeface="IBM Plex Sans" pitchFamily="34" charset="-120"/>
              </a:rPr>
              <a:t> yi pfulekile naswona yi hlayisiwa nkarhi na nkarhi? (Leswi hi swoxe a hi vumbhoni bya vuhlayiseki.)</a:t>
            </a:r>
            <a:endParaRPr lang="ts" sz="1820" dirty="0"/>
          </a:p>
          <a:p>
            <a:pPr algn="l" marL="173990" indent="-173990">
              <a:lnSpc>
                <a:spcPct val="113000"/>
              </a:lnSpc>
              <a:spcBef>
                <a:spcPts val="360"/>
              </a:spcBef>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Tihakelo:</a:t>
            </a:r>
            <a:r>
              <a:rPr lang="ts" altLang="en-US" sz="1820" dirty="0">
                <a:solidFill>
                  <a:srgbClr val="25252B"/>
                </a:solidFill>
                <a:latin typeface="IBM Plex Sans" pitchFamily="34" charset="0"/>
                <a:ea typeface="IBM Plex Sans" pitchFamily="34" charset="-122"/>
                <a:cs typeface="IBM Plex Sans" pitchFamily="34" charset="-120"/>
              </a:rPr>
              <a:t> ku na tihakelo to rhumela, ku amukela kumbe ku humesa mali?</a:t>
            </a:r>
            <a:endParaRPr lang="ts" sz="1820" dirty="0"/>
          </a:p>
          <a:p>
            <a:pPr algn="l" marL="173990" indent="-173990">
              <a:lnSpc>
                <a:spcPct val="113000"/>
              </a:lnSpc>
              <a:spcBef>
                <a:spcPts val="360"/>
              </a:spcBef>
              <a:buSzPct val="100000"/>
              <a:buChar char="•"/>
            </a:pPr>
            <a:r>
              <a:rPr lang="ts" altLang="en-US" sz="1820" b="1" dirty="0">
                <a:solidFill>
                  <a:srgbClr val="422C70"/>
                </a:solidFill>
                <a:latin typeface="IBM Plex Sans" pitchFamily="34" charset="0"/>
                <a:ea typeface="IBM Plex Sans" pitchFamily="34" charset="-122"/>
                <a:cs typeface="IBM Plex Sans" pitchFamily="34" charset="-120"/>
              </a:rPr>
              <a:t>Ku hakela:</a:t>
            </a:r>
            <a:r>
              <a:rPr lang="ts" altLang="en-US" sz="1820" dirty="0">
                <a:solidFill>
                  <a:srgbClr val="25252B"/>
                </a:solidFill>
                <a:latin typeface="IBM Plex Sans" pitchFamily="34" charset="0"/>
                <a:ea typeface="IBM Plex Sans" pitchFamily="34" charset="-122"/>
                <a:cs typeface="IBM Plex Sans" pitchFamily="34" charset="-120"/>
              </a:rPr>
              <a:t> eka blockchain, eka Lightning, kumbe havumbirhi?</a:t>
            </a:r>
            <a:endParaRPr lang="ts"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Eka Nketani na Lightning</a:t>
            </a:r>
            <a:endParaRPr lang="ts"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s" altLang="en-US" sz="2400" b="1" dirty="0">
                <a:solidFill>
                  <a:srgbClr val="422C70"/>
                </a:solidFill>
                <a:latin typeface="IBM Plex Sans" pitchFamily="34" charset="0"/>
                <a:ea typeface="IBM Plex Sans" pitchFamily="34" charset="-122"/>
                <a:cs typeface="IBM Plex Sans" pitchFamily="34" charset="-120"/>
              </a:rPr>
              <a:t>Eka nxaxamelo wa tibuloko:</a:t>
            </a:r>
            <a:r>
              <a:rPr lang="ts" altLang="en-US" sz="2400" dirty="0">
                <a:solidFill>
                  <a:srgbClr val="25252B"/>
                </a:solidFill>
                <a:latin typeface="IBM Plex Sans" pitchFamily="34" charset="0"/>
                <a:ea typeface="IBM Plex Sans" pitchFamily="34" charset="-122"/>
                <a:cs typeface="IBM Plex Sans" pitchFamily="34" charset="-120"/>
              </a:rPr>
              <a:t> swi rhekhodiwa hi ku kongoma eka nxaxamelo wa tibuloko</a:t>
            </a:r>
            <a:endParaRPr lang="ts" sz="2400" dirty="0"/>
          </a:p>
          <a:p>
            <a:pPr algn="l" marL="228600" indent="-228600">
              <a:lnSpc>
                <a:spcPct val="113000"/>
              </a:lnSpc>
              <a:spcBef>
                <a:spcPts val="480"/>
              </a:spcBef>
              <a:buSzPct val="100000"/>
              <a:buChar char="•"/>
            </a:pPr>
            <a:r>
              <a:rPr lang="ts" altLang="en-US" sz="2400" b="1" dirty="0">
                <a:solidFill>
                  <a:srgbClr val="422C70"/>
                </a:solidFill>
                <a:latin typeface="IBM Plex Sans" pitchFamily="34" charset="0"/>
                <a:ea typeface="IBM Plex Sans" pitchFamily="34" charset="-122"/>
                <a:cs typeface="IBM Plex Sans" pitchFamily="34" charset="-120"/>
              </a:rPr>
              <a:t>Lightning:</a:t>
            </a:r>
            <a:r>
              <a:rPr lang="ts" altLang="en-US" sz="2400" dirty="0">
                <a:solidFill>
                  <a:srgbClr val="25252B"/>
                </a:solidFill>
                <a:latin typeface="IBM Plex Sans" pitchFamily="34" charset="0"/>
                <a:ea typeface="IBM Plex Sans" pitchFamily="34" charset="-122"/>
                <a:cs typeface="IBM Plex Sans" pitchFamily="34" charset="-120"/>
              </a:rPr>
              <a:t> netiweke ya tihakelo leyi akiweke ehenhla ka Bitcoin leswaku ku endliwa tihakelo letitsongo hi ku hatlisa ni hi ku phindhaphindha, to fana ni ku xava kofi</a:t>
            </a:r>
            <a:endParaRPr lang="ts" sz="2400" dirty="0"/>
          </a:p>
          <a:p>
            <a:pPr algn="l" marL="228600" indent="-228600">
              <a:lnSpc>
                <a:spcPct val="113000"/>
              </a:lnSpc>
              <a:spcBef>
                <a:spcPts val="480"/>
              </a:spcBef>
              <a:buSzPct val="100000"/>
              <a:buChar char="•"/>
            </a:pPr>
            <a:r>
              <a:rPr lang="ts" altLang="en-US" sz="2400" dirty="0">
                <a:solidFill>
                  <a:srgbClr val="25252B"/>
                </a:solidFill>
                <a:latin typeface="IBM Plex Sans" pitchFamily="34" charset="0"/>
                <a:ea typeface="IBM Plex Sans" pitchFamily="34" charset="-122"/>
                <a:cs typeface="IBM Plex Sans" pitchFamily="34" charset="-120"/>
              </a:rPr>
              <a:t>Xipachi xa Lightning na xona xi nga hlayisiwa hi munhu un’wana kumbe hi n’wini wa xona</a:t>
            </a:r>
            <a:endParaRPr lang="ts" sz="2400" dirty="0"/>
          </a:p>
        </p:txBody>
      </p:sp>
      <p:pic>
        <p:nvPicPr>
          <p:cNvPr id="5" name="Image 0" descr="Eka ketaniSwi rhekhodiwa hi ku kongoma eka ketani ya tibuloko ya BitcoinLightningNetiweke ya tihakelo leyi akiweke ehenhla ka Bitcoin">    </p:cNvPr>
          <p:cNvPicPr>
            <a:picLocks noChangeAspect="1"/>
          </p:cNvPicPr>
          <p:nvPr/>
        </p:nvPicPr>
        <p:blipFill>
          <a:blip r:embed="rId1"/>
          <a:stretch>
            <a:fillRect/>
          </a:stretch>
        </p:blipFill>
        <p:spPr>
          <a:xfrm>
            <a:off x="2769809" y="4570811"/>
            <a:ext cx="6652169" cy="169648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Milawu Yinharhu Loko Mi Ri Karhi Mi Dyondza</a:t>
            </a:r>
            <a:endParaRPr lang="ts"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ts" altLang="en-US" sz="2110" b="1" dirty="0">
                <a:solidFill>
                  <a:srgbClr val="25252B"/>
                </a:solidFill>
                <a:latin typeface="IBM Plex Sans" pitchFamily="34" charset="0"/>
                <a:ea typeface="IBM Plex Sans" pitchFamily="34" charset="-122"/>
                <a:cs typeface="IBM Plex Sans" pitchFamily="34" charset="-120"/>
              </a:rPr>
              <a:t>Rhangani hi ku dyondza.</a:t>
            </a:r>
            <a:r>
              <a:rPr lang="ts" altLang="en-US" sz="2110" dirty="0">
                <a:solidFill>
                  <a:srgbClr val="25252B"/>
                </a:solidFill>
                <a:latin typeface="IBM Plex Sans" pitchFamily="34" charset="0"/>
                <a:ea typeface="IBM Plex Sans" pitchFamily="34" charset="-122"/>
                <a:cs typeface="IBM Plex Sans" pitchFamily="34" charset="-120"/>
              </a:rPr>
              <a:t> Mi nga teki goza hi ku susumetiwa hi ntsako lowukulu, nchavo kumbe ntshikelelo.</a:t>
            </a:r>
            <a:endParaRPr lang="ts" sz="2110" dirty="0"/>
          </a:p>
          <a:p>
            <a:pPr algn="l" marL="200660" indent="-200660">
              <a:lnSpc>
                <a:spcPct val="113000"/>
              </a:lnSpc>
              <a:spcBef>
                <a:spcPts val="420"/>
              </a:spcBef>
              <a:buSzPct val="100000"/>
              <a:buChar char="•"/>
            </a:pPr>
            <a:r>
              <a:rPr lang="ts" altLang="en-US" sz="2110" b="1" dirty="0">
                <a:solidFill>
                  <a:srgbClr val="25252B"/>
                </a:solidFill>
                <a:latin typeface="IBM Plex Sans" pitchFamily="34" charset="0"/>
                <a:ea typeface="IBM Plex Sans" pitchFamily="34" charset="-122"/>
                <a:cs typeface="IBM Plex Sans" pitchFamily="34" charset="-120"/>
              </a:rPr>
              <a:t>Sungulani hi leswitsongo.</a:t>
            </a:r>
            <a:r>
              <a:rPr lang="ts" altLang="en-US" sz="2110" dirty="0">
                <a:solidFill>
                  <a:srgbClr val="25252B"/>
                </a:solidFill>
                <a:latin typeface="IBM Plex Sans" pitchFamily="34" charset="0"/>
                <a:ea typeface="IBM Plex Sans" pitchFamily="34" charset="-122"/>
                <a:cs typeface="IBM Plex Sans" pitchFamily="34" charset="-120"/>
              </a:rPr>
              <a:t> Ringetani switirhisiwa leswi mi nga swi tolovelangiki hi mali leyi mi nga kotaka ku lahlekeriwa hi yona.</a:t>
            </a:r>
            <a:endParaRPr lang="ts" sz="2110" dirty="0"/>
          </a:p>
          <a:p>
            <a:pPr algn="l" marL="200660" indent="-200660">
              <a:lnSpc>
                <a:spcPct val="113000"/>
              </a:lnSpc>
              <a:spcBef>
                <a:spcPts val="420"/>
              </a:spcBef>
              <a:buSzPct val="100000"/>
              <a:buChar char="•"/>
            </a:pPr>
            <a:r>
              <a:rPr lang="ts" altLang="en-US" sz="2110" b="1" dirty="0">
                <a:solidFill>
                  <a:srgbClr val="25252B"/>
                </a:solidFill>
                <a:latin typeface="IBM Plex Sans" pitchFamily="34" charset="0"/>
                <a:ea typeface="IBM Plex Sans" pitchFamily="34" charset="-122"/>
                <a:cs typeface="IBM Plex Sans" pitchFamily="34" charset="-120"/>
              </a:rPr>
              <a:t>Mi nga tshembeni, tiyisisani.</a:t>
            </a:r>
            <a:r>
              <a:rPr lang="ts" altLang="en-US" sz="2110" dirty="0">
                <a:solidFill>
                  <a:srgbClr val="25252B"/>
                </a:solidFill>
                <a:latin typeface="IBM Plex Sans" pitchFamily="34" charset="0"/>
                <a:ea typeface="IBM Plex Sans" pitchFamily="34" charset="-122"/>
                <a:cs typeface="IBM Plex Sans" pitchFamily="34" charset="-120"/>
              </a:rPr>
              <a:t> Kambisisani munhu, ndlela yo hakela, adirese ni ntsengo.</a:t>
            </a:r>
            <a:endParaRPr lang="ts"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ts" altLang="en-US" sz="2110" b="1" dirty="0">
                <a:solidFill>
                  <a:srgbClr val="422C70"/>
                </a:solidFill>
                <a:latin typeface="IBM Plex Sans" pitchFamily="34" charset="0"/>
                <a:ea typeface="IBM Plex Sans" pitchFamily="34" charset="-122"/>
                <a:cs typeface="IBM Plex Sans" pitchFamily="34" charset="-120"/>
              </a:rPr>
              <a:t>Avelanani hi vuxokoxoko byo amukela mali, ku nga ri swihundla</a:t>
            </a:r>
            <a:endParaRPr lang="ts" sz="2110" dirty="0"/>
          </a:p>
          <a:p>
            <a:pPr algn="l" indent="0" marL="0">
              <a:lnSpc>
                <a:spcPct val="113000"/>
              </a:lnSpc>
              <a:spcBef>
                <a:spcPts val="320"/>
              </a:spcBef>
              <a:buNone/>
            </a:pPr>
            <a:r>
              <a:rPr lang="ts" altLang="en-US" sz="2110" dirty="0">
                <a:solidFill>
                  <a:srgbClr val="25252B"/>
                </a:solidFill>
                <a:latin typeface="IBM Plex Sans" pitchFamily="34" charset="0"/>
                <a:ea typeface="IBM Plex Sans" pitchFamily="34" charset="-122"/>
                <a:cs typeface="IBM Plex Sans" pitchFamily="34" charset="-120"/>
              </a:rPr>
              <a:t>Adirese kumbe xikombelo xo hakela swi nga averiwa van'wana. Xivulwana xa mbewu kumbe xilotlelo xa xihundla a swi fanelanga swi averiwa van'wana nikatsongo. Ku hava mudyondzisi wa xiviri, khamphani ya xipachi ya xiviri kumbe mutirhi wa mpfuno wa xiviri loyi a nga ta tshuka a mi kombela swona.</a:t>
            </a:r>
            <a:endParaRPr lang="ts"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Yimani, Mi Nga Aveli Nchumu,</a:t>
            </a:r>
            <a:br/>
            <a:r>
              <a:rPr lang="ts" altLang="en-US" sz="3000" dirty="0">
                <a:solidFill>
                  <a:srgbClr val="422C70"/>
                </a:solidFill>
                <a:latin typeface="IBM Plex Sans Medium" pitchFamily="34" charset="0"/>
                <a:ea typeface="IBM Plex Sans Medium" pitchFamily="34" charset="-122"/>
                <a:cs typeface="IBM Plex Sans Medium" pitchFamily="34" charset="-120"/>
              </a:rPr>
              <a:t>Mi Nga Rhumeli Nchumu</a:t>
            </a:r>
            <a:endParaRPr lang="ts"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algn="l" indent="0" marL="0">
              <a:lnSpc>
                <a:spcPct val="113000"/>
              </a:lnSpc>
              <a:buNone/>
            </a:pPr>
            <a:r>
              <a:rPr lang="ts" altLang="en-US" sz="2300" dirty="0">
                <a:solidFill>
                  <a:srgbClr val="25252B"/>
                </a:solidFill>
                <a:latin typeface="IBM Plex Sans" pitchFamily="34" charset="0"/>
                <a:ea typeface="IBM Plex Sans" pitchFamily="34" charset="-122"/>
                <a:cs typeface="IBM Plex Sans" pitchFamily="34" charset="-120"/>
              </a:rPr>
              <a:t>Yimani loko munhu a mi sindzisa ku hatlisa kumbe ku hlayisa mhaka yi ri xihundla, a mi tshembisa mbuyelo lowu tiyisisiweke, a mi kombela ku rhumela bitcoin ku sungula, kumbe a mi kombela xivulwana xa n’wambe xa nseketelo.</a:t>
            </a:r>
            <a:endParaRPr lang="ts" sz="2300" dirty="0"/>
          </a:p>
        </p:txBody>
      </p:sp>
      <p:pic>
        <p:nvPicPr>
          <p:cNvPr id="6" name="Image 1" descr="Xihatla Ku tiendla munhu un'wana Ndhawu leyi ku rhumeriwaka eka yona leyi cinciweke Mbuyelo lowu tiyisisiweke Ku kombela swihundla">    </p:cNvPr>
          <p:cNvPicPr>
            <a:picLocks noChangeAspect="1"/>
          </p:cNvPicPr>
          <p:nvPr/>
        </p:nvPicPr>
        <p:blipFill>
          <a:blip r:embed="rId2"/>
          <a:stretch>
            <a:fillRect/>
          </a:stretch>
        </p:blipFill>
        <p:spPr>
          <a:xfrm>
            <a:off x="1338224" y="4377050"/>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Xana mi tirhisa Bitcoin hi ndlela yihi?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s" altLang="en-US" sz="4350" dirty="0">
                <a:solidFill>
                  <a:srgbClr val="FFFFFF"/>
                </a:solidFill>
                <a:latin typeface="IBM Plex Sans Medium" pitchFamily="34" charset="0"/>
                <a:ea typeface="IBM Plex Sans Medium" pitchFamily="34" charset="-122"/>
                <a:cs typeface="IBM Plex Sans Medium" pitchFamily="34" charset="-120"/>
              </a:rPr>
              <a:t>Ku Landzela Yini?</a:t>
            </a:r>
            <a:endParaRPr lang="t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s" altLang="en-US" sz="2400" dirty="0">
                <a:solidFill>
                  <a:srgbClr val="FFFFFF"/>
                </a:solidFill>
                <a:latin typeface="IBM Plex Sans" pitchFamily="34" charset="0"/>
                <a:ea typeface="IBM Plex Sans" pitchFamily="34" charset="-122"/>
                <a:cs typeface="IBM Plex Sans" pitchFamily="34" charset="-120"/>
              </a:rPr>
              <a:t>Lawa ko va masungulo ntsena.</a:t>
            </a:r>
            <a:endParaRPr lang="t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Tinhla ta Mune ta Nkoka</a:t>
            </a:r>
            <a:endParaRPr lang="ts"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ts" altLang="en-US" sz="2020" b="1" dirty="0">
                <a:solidFill>
                  <a:srgbClr val="25252B"/>
                </a:solidFill>
                <a:latin typeface="IBM Plex Sans" pitchFamily="34" charset="0"/>
                <a:ea typeface="IBM Plex Sans" pitchFamily="34" charset="-122"/>
                <a:cs typeface="IBM Plex Sans" pitchFamily="34" charset="-120"/>
              </a:rPr>
              <a:t>Mali yi titshege hi milawu na ku tshemba.</a:t>
            </a:r>
            <a:r>
              <a:rPr lang="ts" altLang="en-US" sz="2020" dirty="0">
                <a:solidFill>
                  <a:srgbClr val="25252B"/>
                </a:solidFill>
                <a:latin typeface="IBM Plex Sans" pitchFamily="34" charset="0"/>
                <a:ea typeface="IBM Plex Sans" pitchFamily="34" charset="-122"/>
                <a:cs typeface="IBM Plex Sans" pitchFamily="34" charset="-120"/>
              </a:rPr>
              <a:t> Mphakelo wa mali ya fiat ni milawu ya yona swi vekiwa hi nhlayo yitsongo ya mihlangano.</a:t>
            </a:r>
            <a:endParaRPr lang="ts" sz="2020" dirty="0"/>
          </a:p>
          <a:p>
            <a:pPr algn="l" marL="191770" indent="-191770">
              <a:lnSpc>
                <a:spcPct val="113000"/>
              </a:lnSpc>
              <a:spcBef>
                <a:spcPts val="400"/>
              </a:spcBef>
              <a:buSzPct val="100000"/>
              <a:buChar char="•"/>
            </a:pPr>
            <a:r>
              <a:rPr lang="ts" altLang="en-US" sz="2020" b="1" dirty="0">
                <a:solidFill>
                  <a:srgbClr val="25252B"/>
                </a:solidFill>
                <a:latin typeface="IBM Plex Sans" pitchFamily="34" charset="0"/>
                <a:ea typeface="IBM Plex Sans" pitchFamily="34" charset="-122"/>
                <a:cs typeface="IBM Plex Sans" pitchFamily="34" charset="-120"/>
              </a:rPr>
              <a:t>Bitcoin yi nyika milawu leyi hambaneke.</a:t>
            </a:r>
            <a:r>
              <a:rPr lang="ts" altLang="en-US" sz="2020" dirty="0">
                <a:solidFill>
                  <a:srgbClr val="25252B"/>
                </a:solidFill>
                <a:latin typeface="IBM Plex Sans" pitchFamily="34" charset="0"/>
                <a:ea typeface="IBM Plex Sans" pitchFamily="34" charset="-122"/>
                <a:cs typeface="IBM Plex Sans" pitchFamily="34" charset="-120"/>
              </a:rPr>
              <a:t> Mphakelo lowu nga erivaleni, lowu pimiweke, lowu pfulekeleke un’wana ni un’wana, lowu nga kamberiwaka ematshan’weni yo wu tshemba.</a:t>
            </a:r>
            <a:endParaRPr lang="ts" sz="2020" dirty="0"/>
          </a:p>
          <a:p>
            <a:pPr algn="l" marL="191770" indent="-191770">
              <a:lnSpc>
                <a:spcPct val="113000"/>
              </a:lnSpc>
              <a:spcBef>
                <a:spcPts val="400"/>
              </a:spcBef>
              <a:buSzPct val="100000"/>
              <a:buChar char="•"/>
            </a:pPr>
            <a:r>
              <a:rPr lang="ts" altLang="en-US" sz="2020" b="1" dirty="0">
                <a:solidFill>
                  <a:srgbClr val="25252B"/>
                </a:solidFill>
                <a:latin typeface="IBM Plex Sans" pitchFamily="34" charset="0"/>
                <a:ea typeface="IBM Plex Sans" pitchFamily="34" charset="-122"/>
                <a:cs typeface="IBM Plex Sans" pitchFamily="34" charset="-120"/>
              </a:rPr>
              <a:t>Vuhlayiseki byi rhanga.</a:t>
            </a:r>
            <a:r>
              <a:rPr lang="ts" altLang="en-US" sz="2020" dirty="0">
                <a:solidFill>
                  <a:srgbClr val="25252B"/>
                </a:solidFill>
                <a:latin typeface="IBM Plex Sans" pitchFamily="34" charset="0"/>
                <a:ea typeface="IBM Plex Sans" pitchFamily="34" charset="-122"/>
                <a:cs typeface="IBM Plex Sans" pitchFamily="34" charset="-120"/>
              </a:rPr>
              <a:t> Dyondzani ku sungula, sungulani hi leswitsongo, tiyisisani swilo hinkwaswo, mi nga tshuki mi avelana ni munhu marito ya n’wina yo vuyisela xipachi.</a:t>
            </a:r>
            <a:endParaRPr lang="ts" sz="2020" dirty="0"/>
          </a:p>
          <a:p>
            <a:pPr algn="l" marL="191770" indent="-191770">
              <a:lnSpc>
                <a:spcPct val="113000"/>
              </a:lnSpc>
              <a:spcBef>
                <a:spcPts val="400"/>
              </a:spcBef>
              <a:buSzPct val="100000"/>
              <a:buChar char="•"/>
            </a:pPr>
            <a:r>
              <a:rPr lang="ts" altLang="en-US" sz="2020" b="1" dirty="0">
                <a:solidFill>
                  <a:srgbClr val="25252B"/>
                </a:solidFill>
                <a:latin typeface="IBM Plex Sans" pitchFamily="34" charset="0"/>
                <a:ea typeface="IBM Plex Sans" pitchFamily="34" charset="-122"/>
                <a:cs typeface="IBM Plex Sans" pitchFamily="34" charset="-120"/>
              </a:rPr>
              <a:t>Lawa ko va masungulo ntsena.</a:t>
            </a:r>
            <a:r>
              <a:rPr lang="ts" altLang="en-US" sz="2020" dirty="0">
                <a:solidFill>
                  <a:srgbClr val="25252B"/>
                </a:solidFill>
                <a:latin typeface="IBM Plex Sans" pitchFamily="34" charset="0"/>
                <a:ea typeface="IBM Plex Sans" pitchFamily="34" charset="-122"/>
                <a:cs typeface="IBM Plex Sans" pitchFamily="34" charset="-120"/>
              </a:rPr>
              <a:t> Goza rin’we leri landzelaka leri hlayisekeke ri ringene.</a:t>
            </a:r>
            <a:endParaRPr lang="ts" sz="2020" dirty="0"/>
          </a:p>
        </p:txBody>
      </p:sp>
      <p:sp>
        <p:nvSpPr>
          <p:cNvPr id="5" name="Shape 3"/>
          <p:cNvSpPr/>
          <p:nvPr/>
        </p:nvSpPr>
        <p:spPr>
          <a:xfrm>
            <a:off x="666780" y="4572000"/>
            <a:ext cx="10858500" cy="1382298"/>
          </a:xfrm>
          <a:prstGeom prst="rect">
            <a:avLst/>
          </a:prstGeom>
          <a:solidFill>
            <a:srgbClr val="F3F3FA"/>
          </a:solidFill>
          <a:ln/>
        </p:spPr>
      </p:sp>
      <p:sp>
        <p:nvSpPr>
          <p:cNvPr id="6" name="Shape 4"/>
          <p:cNvSpPr/>
          <p:nvPr/>
        </p:nvSpPr>
        <p:spPr>
          <a:xfrm>
            <a:off x="666780" y="4572000"/>
            <a:ext cx="57150" cy="1382298"/>
          </a:xfrm>
          <a:prstGeom prst="rect">
            <a:avLst/>
          </a:prstGeom>
          <a:solidFill>
            <a:srgbClr val="422C70"/>
          </a:solidFill>
          <a:ln/>
        </p:spPr>
      </p:sp>
      <p:sp>
        <p:nvSpPr>
          <p:cNvPr id="7" name="Text 5"/>
          <p:cNvSpPr/>
          <p:nvPr/>
        </p:nvSpPr>
        <p:spPr>
          <a:xfrm>
            <a:off x="1133582" y="4802429"/>
            <a:ext cx="10580980" cy="921441"/>
          </a:xfrm>
          <a:prstGeom prst="rect">
            <a:avLst/>
          </a:prstGeom>
          <a:noFill/>
          <a:ln/>
        </p:spPr>
        <p:txBody>
          <a:bodyPr wrap="square" lIns="0" tIns="0" rIns="0" bIns="0" rtlCol="0" anchor="t"/>
          <a:lstStyle/>
          <a:p>
            <a:pPr algn="l" indent="0" marL="0">
              <a:lnSpc>
                <a:spcPct val="113000"/>
              </a:lnSpc>
              <a:buNone/>
            </a:pPr>
            <a:r>
              <a:rPr lang="ts" altLang="en-US" sz="2020" b="1" dirty="0">
                <a:solidFill>
                  <a:srgbClr val="422C70"/>
                </a:solidFill>
                <a:latin typeface="IBM Plex Sans" pitchFamily="34" charset="0"/>
                <a:ea typeface="IBM Plex Sans" pitchFamily="34" charset="-122"/>
                <a:cs typeface="IBM Plex Sans" pitchFamily="34" charset="-120"/>
              </a:rPr>
              <a:t>Nkarhi wo anakanyisisa</a:t>
            </a:r>
            <a:endParaRPr lang="ts" sz="2020" dirty="0"/>
          </a:p>
          <a:p>
            <a:pPr algn="l" indent="0" marL="0">
              <a:lnSpc>
                <a:spcPct val="113000"/>
              </a:lnSpc>
              <a:spcBef>
                <a:spcPts val="300"/>
              </a:spcBef>
              <a:buNone/>
            </a:pPr>
            <a:r>
              <a:rPr lang="ts" altLang="en-US" sz="2020" dirty="0">
                <a:solidFill>
                  <a:srgbClr val="25252B"/>
                </a:solidFill>
                <a:latin typeface="IBM Plex Sans" pitchFamily="34" charset="0"/>
                <a:ea typeface="IBM Plex Sans" pitchFamily="34" charset="-122"/>
                <a:cs typeface="IBM Plex Sans" pitchFamily="34" charset="-120"/>
              </a:rPr>
              <a:t>Tlhelelani eka swivutiso swa ntlhanu swa le ku sunguleni. Xana a mi ta hlamula yini sweswi?</a:t>
            </a:r>
            <a:endParaRPr lang="ts"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Ku Landzela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s" altLang="en-US" sz="3000" dirty="0">
                <a:solidFill>
                  <a:srgbClr val="422C70"/>
                </a:solidFill>
                <a:latin typeface="IBM Plex Sans Medium" pitchFamily="34" charset="0"/>
                <a:ea typeface="IBM Plex Sans Medium" pitchFamily="34" charset="-122"/>
                <a:cs typeface="IBM Plex Sans Medium" pitchFamily="34" charset="-120"/>
              </a:rPr>
              <a:t>Diploma ya Bitcoin</a:t>
            </a:r>
            <a:endParaRPr lang="ts"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ts" altLang="en-US" sz="2020" dirty="0">
                <a:solidFill>
                  <a:srgbClr val="25252B"/>
                </a:solidFill>
                <a:latin typeface="IBM Plex Sans" pitchFamily="34" charset="0"/>
                <a:ea typeface="IBM Plex Sans" pitchFamily="34" charset="-122"/>
                <a:cs typeface="IBM Plex Sans" pitchFamily="34" charset="-120"/>
              </a:rPr>
              <a:t>Goza leri landzelaka. Swiyenge swa yona swa mune swi mi yisa ekule:</a:t>
            </a:r>
            <a:endParaRPr lang="ts"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ts" altLang="en-US" sz="2020" dirty="0">
                <a:solidFill>
                  <a:srgbClr val="25252B"/>
                </a:solidFill>
                <a:latin typeface="IBM Plex Sans" pitchFamily="34" charset="0"/>
                <a:ea typeface="IBM Plex Sans" pitchFamily="34" charset="-122"/>
                <a:cs typeface="IBM Plex Sans" pitchFamily="34" charset="-120"/>
              </a:rPr>
              <a:t>Ku twisisa mali</a:t>
            </a:r>
            <a:endParaRPr lang="ts" sz="2020" dirty="0"/>
          </a:p>
          <a:p>
            <a:pPr algn="l" marL="191770" indent="-191770">
              <a:lnSpc>
                <a:spcPct val="113000"/>
              </a:lnSpc>
              <a:spcBef>
                <a:spcPts val="400"/>
              </a:spcBef>
              <a:buSzPct val="100000"/>
              <a:buChar char="•"/>
            </a:pPr>
            <a:r>
              <a:rPr lang="ts" altLang="en-US" sz="2020" dirty="0">
                <a:solidFill>
                  <a:srgbClr val="25252B"/>
                </a:solidFill>
                <a:latin typeface="IBM Plex Sans" pitchFamily="34" charset="0"/>
                <a:ea typeface="IBM Plex Sans" pitchFamily="34" charset="-122"/>
                <a:cs typeface="IBM Plex Sans" pitchFamily="34" charset="-120"/>
              </a:rPr>
              <a:t>Ndlela leyi Bitcoin yi tirhaka ha yona</a:t>
            </a:r>
            <a:endParaRPr lang="ts" sz="2020" dirty="0"/>
          </a:p>
          <a:p>
            <a:pPr algn="l" marL="191770" indent="-191770">
              <a:lnSpc>
                <a:spcPct val="113000"/>
              </a:lnSpc>
              <a:spcBef>
                <a:spcPts val="400"/>
              </a:spcBef>
              <a:buSzPct val="100000"/>
              <a:buChar char="•"/>
            </a:pPr>
            <a:r>
              <a:rPr lang="ts" altLang="en-US" sz="2020" dirty="0">
                <a:solidFill>
                  <a:srgbClr val="25252B"/>
                </a:solidFill>
                <a:latin typeface="IBM Plex Sans" pitchFamily="34" charset="0"/>
                <a:ea typeface="IBM Plex Sans" pitchFamily="34" charset="-122"/>
                <a:cs typeface="IBM Plex Sans" pitchFamily="34" charset="-120"/>
              </a:rPr>
              <a:t>Ku tirhisa Bitcoin hi ndlela leyi hlayisekeke</a:t>
            </a:r>
            <a:endParaRPr lang="ts" sz="2020" dirty="0"/>
          </a:p>
          <a:p>
            <a:pPr algn="l" marL="191770" indent="-191770">
              <a:lnSpc>
                <a:spcPct val="113000"/>
              </a:lnSpc>
              <a:spcBef>
                <a:spcPts val="400"/>
              </a:spcBef>
              <a:buSzPct val="100000"/>
              <a:buChar char="•"/>
            </a:pPr>
            <a:r>
              <a:rPr lang="ts" altLang="en-US" sz="2020" dirty="0">
                <a:solidFill>
                  <a:srgbClr val="25252B"/>
                </a:solidFill>
                <a:latin typeface="IBM Plex Sans" pitchFamily="34" charset="0"/>
                <a:ea typeface="IBM Plex Sans" pitchFamily="34" charset="-122"/>
                <a:cs typeface="IBM Plex Sans" pitchFamily="34" charset="-120"/>
              </a:rPr>
              <a:t>Bitcoin emugangeni wa nʼwina</a:t>
            </a:r>
            <a:endParaRPr lang="ts"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ts" altLang="en-US" sz="2020" dirty="0">
                <a:solidFill>
                  <a:srgbClr val="25252B"/>
                </a:solidFill>
                <a:latin typeface="IBM Plex Sans" pitchFamily="34" charset="0"/>
                <a:ea typeface="IBM Plex Sans" pitchFamily="34" charset="-122"/>
                <a:cs typeface="IBM Plex Sans" pitchFamily="34" charset="-120"/>
              </a:rPr>
              <a:t>Tshamani mi ri ni ku navela ku tiva, hambetani mi vutisa swivutiso, naswona dyondzani swo tala eka </a:t>
            </a:r>
            <a:r>
              <a:rPr lang="ts"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s" altLang="en-US" sz="2020" dirty="0">
                <a:solidFill>
                  <a:srgbClr val="25252B"/>
                </a:solidFill>
                <a:latin typeface="IBM Plex Sans" pitchFamily="34" charset="0"/>
                <a:ea typeface="IBM Plex Sans" pitchFamily="34" charset="-122"/>
                <a:cs typeface="IBM Plex Sans" pitchFamily="34" charset="-120"/>
              </a:rPr>
              <a:t>.</a:t>
            </a:r>
            <a:endParaRPr lang="ts"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ts" altLang="en-US" sz="2020" dirty="0">
                <a:solidFill>
                  <a:srgbClr val="25252B"/>
                </a:solidFill>
                <a:latin typeface="IBM Plex Sans" pitchFamily="34" charset="0"/>
                <a:ea typeface="IBM Plex Sans" pitchFamily="34" charset="-122"/>
                <a:cs typeface="IBM Plex Sans" pitchFamily="34" charset="-120"/>
              </a:rPr>
              <a:t>Hi langutele ku mi vona eka ntlawa wa hina lowu landzelaka.</a:t>
            </a:r>
            <a:endParaRPr lang="ts"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s" altLang="en-US" sz="1200" dirty="0">
                <a:solidFill>
                  <a:srgbClr val="6C6C7D"/>
                </a:solidFill>
                <a:latin typeface="IBM Plex Sans" pitchFamily="34" charset="0"/>
                <a:ea typeface="IBM Plex Sans" pitchFamily="34" charset="-122"/>
                <a:cs typeface="IBM Plex Sans" pitchFamily="34" charset="-120"/>
              </a:rPr>
              <a:t>Manghenelo eka Bitcoin · Ku Landzela Yini?</a:t>
            </a:r>
            <a:endParaRPr lang="t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Manghenelo eka Bitcoin</dc:title>
  <dc:subject>Open educational slides (Creative Commons). Adapt them freely.</dc:subject>
  <dc:creator>My First Bitcoin</dc:creator>
  <cp:lastModifiedBy>My First Bitcoin</cp:lastModifiedBy>
  <cp:revision>1</cp:revision>
  <dcterms:created xsi:type="dcterms:W3CDTF">2026-10-22T19:54:45Z</dcterms:created>
  <dcterms:modified xsi:type="dcterms:W3CDTF">2026-10-22T19:54:45Z</dcterms:modified>
</cp:coreProperties>
</file>