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Ensibuko: My First Bitcoin, Ennyanjula ku Bitcoin, Ekitabo Ekilungamya Abatandisi, ekifulumizibwa 26.10. Kikyusiddwa wansi wa layisinsi ya Creative Commons Attribution-ShareAlike 4.0 International; emiko gino egy'okwanjulirako gikozesa layisinsi y'emu. Emiko gino giyamba omusomesa mu kwanjula, nga gyesigamiziddwa ku bibuuzo omukaaga ebiri mu kitabo ekilungamya. Mukyuse ebyokulabirako, embiro z'okusomesa, n'engeri y'okwanjulamu bituukane n'abantu b'omu kitundu kyammwe, naye nga mukuuma amakulu n'obubaka obukwata ku bukuumi. Tewali kiseera kigere ekitegeezeddwa buli lutuula kye lulina okumala.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Mutandike n’ekifaananyi: buli muntu atwetoolodde akozesa ssente nga teyeebuuza ku zo. Mubuuze abali mu kibinja lwe baasemba okufumiitiriza ku nsibuko ya ssente.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Muwe abayizi eddakiika ntono bawandiike. Temusaba muntu yenna kugabana bikwata ku by’ensimbi bye eby’ekyama. Eby’okuddamu bino bijja kuddamu okulabika ku lupapula lw’eby’okuyiga ebikulu olulina omutwe “Kiki Ekiddako?”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Mukuume enjawulo eno mu lutuula lwonna. Buli ensonga bw’ereetebwa, mubuuze: tusobola okugikakasa, oba yeetaaga emitendera gy’okugipimirako n’obujulizi?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Mukozese ekyokulabirako ekiri mu kitabo ekirambika: mulima omuceere era mwetaaga engatto, naye omukozi w’engatto ayagala mafuta ga kufumba, so si muceere. Abakugu mu by’enfuna kino bakiyita okukwatagana kw’ebyetaago by’abantu ababiri, nga buli omu ayagala ekyo munne ky’alina.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Mukozese ekyokulabirako ekiri mu kitabo ekirambika: mulima omuceere era mwetaaga engatto, naye omukozi w’engatto ayagala mafuta ga kufumba, so si muceere. Abakugu mu by’enfuna kino bakiyita okukwatagana kw’ebyetaago by’abantu ababiri, nga buli omu ayagala ekyo munne ky’alina.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Ensimbi ey’ekipapula kiba kitundu kya lupapula kyokka. Ensimbi zigonjoola ekizibu ky’okuwanyisiganya ebintu nga zaawula okutunda ku kugula: mutunda omuceere gwammwe eri omuntu omu ne mugula engatto ku mulala. Kino kye kyawula ensimbi ku kuwanyisiganya ebintu.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Okw'ebbeeyi y'ebintu kwe kweyongera kw'ebbeeyi y'ebintu okutwalira awamu okumala ekiseera. Oludda lwakyo olulala ge maanyi g'ensimbi okugula: obungi bw'ebintu omuwendo gumu ogw'ensimbi bye gusobola okugula. Singa ekibbo ky'ebintu ebyetaagisa mu bulamu kirinnya okuva ku yuniti 100 ez'ensimbi okutuuka ku 110, yuniti 100 ze zimu ziba tezisobola kugula kibbo kyonna.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Okw'ebbeeyi y'ebintu kwe kweyongera kw'ebbeeyi y'ebintu okutwalira awamu okumala ekiseera. Oludda lwakyo olulala ge maanyi g'ensimbi okugula: obungi bw'ebintu omuwendo gumu ogw'ensimbi bye gusobola okugula. Singa ekibbo ky'ebintu ebyetaagisa mu bulamu kirinnya okuva ku yuniti 100 ez'ensimbi okutuuka ku 110, yuniti 100 ze zimu ziba tezisobola kugula kibbo kyonna.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Abakugu mu by’enfuna bakubaganya ebirowoozo ku bukulu bwa buli kivaako. Essira muliteeke ku kivaako ekimu ekiva mu kusalawo, so si mu butanwa.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Kino kikola nga tekyetaagisa kyuma kyonna oba yintaneeti. Mugeraageranye eby’okuddamu mu kibinja kyonna, era mujjukize abayizi nti bbeeyi y’ekintu kimu yokka si kye kipimo kyonna eky’ebbeeyi z’ebintu okulinnya.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Nga Bitcoin tennabaawo, okuweereza ssente ku yintaneeti bulijjo kwali kwesigama ku kitongole ekyesigika: bbanka oba kkampuni ekola ku kusasula eyakuumanga ekitabo ky’ebitabo by’ensimbi, n’ekkiriza akawunti, era eyasobolanga okulwisa, okuziyiza oba okusazaamu okusasula. Amawulire agali mu ngeri ya digito kyangu okugakoppa: singa ekinusu kya digito kyali kisobola okukozesebwa okusasula emirundi ebiri, kyali tekisobola kukola nga ssente. Kino kye kizibu ky’okukozesa ssente ze zimu emirundi ebiri. Satoshi Nakamoto ye muntu oba ekibinja ekikozesa erinnya eryo.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Enkola obutafugibwa kifo kimu tekitegeeza nti buli muntu alina obuyinza bwe bumu. Kitegeeza nti tewali muntu n’omu agyetabamu asobola kukyusa kitabo kya biwandiiko by’ensimbi oba amateeka agafuga ssente ku lw’abantu bonna.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empya zifulumizibwa okusinziira ku nteekateeka emanyiddwa bonna, era kompyuta ezeetongodde eziyitibwa node zigaana buli bulooka emenya etteeka eryo. Ekkomo lino lyesigika kubanga omuntu yenna asobola okulikakasa. Si tteeka lya butonde: lisigala likola kubanga abeetabye mu nkola eno beeyongera okulissa mu nkola. Obungi obulina ekkomo tebukakasa nti bbeeyi ejja kulinnya; bbeeyi esinziira ku bwetaavu awamu n’obungi obuliwo.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Okuba ne sats 100,000 n’okuba ne bitcoin 0.001 kitegeeza omuwendo gwe gumu. Mutereeze endowooza enkyamu nti Bitcoin eri waggulu w’obusobozi bw’abantu kubanga bitcoin emu ya bbeeyi nnyo.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Abakozesa basindika, bafuna era batereka bitcoin; nodi zikebera buli nkolagana ne buli bulooka okukakasa nti bigoberera amateeka; abasimi bavuganya okwongera bulooka empya ku kiwandiiko kumpi buli ddakiika kkumi. Ekiwandiiko ekyo, ekiyitibwa olujegere lwa bulooka, buli muntu asobola okukiraba era okukiddamu okukiwandiika kyetaagisa ensimbi nnyingi nnyo. Ekyokumanya ku mpandiika: Bitcoin etandika ne B ennene etera okutegeeza omukutu oba enkola; bitcoin etandika ne b entono etegeeza ssente zennyini.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Abakozesa basindika, bafuna era batereka bitcoin; nodi zikebera buli nkolagana ne buli bulooka okukakasa nti bigoberera amateeka; abasimi bavuganya okwongera bulooka empya ku kiwandiiko kumpi buli ddakiika kkumi. Ekiwandiiko ekyo, ekiyitibwa olujegere lwa bulooka, buli muntu asobola okukiraba era okukiddamu okukiwandiika kyetaagisa ensimbi nnyingi nnyo. Ekyokumanya ku mpandiika: Bitcoin etandika ne B ennene etera okutegeeza omukutu oba enkola; bitcoin etandika ne b entono etegeeza ssente zennyini.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Waleti ya Bitcoin kye kikozesebwa, emirundi egisinga nga ye pulogulaamu, ekibasobozesa okufuna, okukebera n’okusindika bitcoin. Bitcoin yammwe teterekebwa munda mu ssimu yammwe: ewandiikibwa ku lujegere lw’ebiwandiiko oluyitibwa blockchain. Waleti efuga ebisumuluzo ebibabasobozesa okukakasa nti bitcoin yammwe n’okukkiriza okusasula.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Ebigambo eby’okuzzaawo waleti si kopi ya kwekuumisa yokka: biwa obuyinza obujjuvu okugikozesa. Mubiwandiike bulungi ku lupapula nga mutondawo waleti; mubikuume nga tebiri ku yintaneeti, nga bya kyama, era mu kifo we bitajja kubulira oba kwonooneka. Temubikubanga kifaananyi, temubiweerezanga ku emeyiro, temubiterekanga mu biwandiiko ebikuumibwa ku bire, temubiweerezanga mu bubaka, era temubiwandiikanga ku mukutu gwa yintaneeti. Ebigambo ebiragiddwa bya kyakulabirako kyokka; temulaganga era temukung’aanyanga bigambo bya kuzzaawo waleti eya ddala.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tewa magezi ku nsawo za digito ez’enjawulo ez’okukozesa. Ebikozesebwa, ebisale, ne bannannyini byo bikyuka, era ekisaanira ekitundu ekimu kiyinza obutasaanira kirala. Mulagirire abayizi eri omusomesa ow’omu kitundu eyeesigika.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820382" y="571500"/>
            <a:ext cx="1704899" cy="272400"/>
          </a:xfrm>
          <a:prstGeom prst="rect">
            <a:avLst/>
          </a:prstGeom>
          <a:noFill/>
          <a:ln/>
        </p:spPr>
        <p:txBody>
          <a:bodyPr wrap="square" lIns="0" tIns="0" rIns="0" bIns="0" rtlCol="0" anchor="t"/>
          <a:lstStyle/>
          <a:p>
            <a:pPr algn="r" indent="0" marL="0">
              <a:lnSpc>
                <a:spcPct val="108000"/>
              </a:lnSpc>
              <a:buNone/>
            </a:pPr>
            <a:r>
              <a:rPr lang="lg" altLang="en-US" sz="1650" dirty="0">
                <a:solidFill>
                  <a:srgbClr val="FFFFFF"/>
                </a:solidFill>
                <a:latin typeface="IBM Plex Sans" pitchFamily="34" charset="0"/>
                <a:ea typeface="IBM Plex Sans" pitchFamily="34" charset="-122"/>
                <a:cs typeface="IBM Plex Sans" pitchFamily="34" charset="-120"/>
              </a:rPr>
              <a:t>Enfulumya 26.10</a:t>
            </a:r>
            <a:endParaRPr lang="lg"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lg" altLang="en-US" sz="7200" dirty="0">
                <a:solidFill>
                  <a:srgbClr val="FFFFFF"/>
                </a:solidFill>
                <a:latin typeface="IBM Plex Sans Medium" pitchFamily="34" charset="0"/>
                <a:ea typeface="IBM Plex Sans Medium" pitchFamily="34" charset="-122"/>
                <a:cs typeface="IBM Plex Sans Medium" pitchFamily="34" charset="-120"/>
              </a:rPr>
              <a:t>Ennyanjula</a:t>
            </a:r>
            <a:br/>
            <a:r>
              <a:rPr lang="lg" altLang="en-US" sz="7200" dirty="0">
                <a:solidFill>
                  <a:srgbClr val="FFFFFF"/>
                </a:solidFill>
                <a:latin typeface="IBM Plex Sans Medium" pitchFamily="34" charset="0"/>
                <a:ea typeface="IBM Plex Sans Medium" pitchFamily="34" charset="-122"/>
                <a:cs typeface="IBM Plex Sans Medium" pitchFamily="34" charset="-120"/>
              </a:rPr>
              <a:t>ku Bitcoin</a:t>
            </a:r>
            <a:endParaRPr lang="lg"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lg" altLang="en-US" sz="2400" dirty="0">
                <a:solidFill>
                  <a:srgbClr val="FFFFFF"/>
                </a:solidFill>
                <a:latin typeface="IBM Plex Sans" pitchFamily="34" charset="0"/>
                <a:ea typeface="IBM Plex Sans" pitchFamily="34" charset="-122"/>
                <a:cs typeface="IBM Plex Sans" pitchFamily="34" charset="-120"/>
              </a:rPr>
              <a:t>Ekitabo Ekilungamya Abatandisi</a:t>
            </a:r>
            <a:endParaRPr lang="lg"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Lwaki Ssente Nkulu?</a:t>
            </a:r>
            <a:endParaRPr lang="lg"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lg" altLang="en-US" sz="2400" dirty="0">
                <a:solidFill>
                  <a:srgbClr val="FFFFFF"/>
                </a:solidFill>
                <a:latin typeface="IBM Plex Sans" pitchFamily="34" charset="0"/>
                <a:ea typeface="IBM Plex Sans" pitchFamily="34" charset="-122"/>
                <a:cs typeface="IBM Plex Sans" pitchFamily="34" charset="-120"/>
              </a:rPr>
              <a:t>Tukozesa ssente buli lunaku, naye tetutera kwebuuza ku ngeri gye zikolamu.</a:t>
            </a:r>
            <a:endParaRPr lang="l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Abantu Abasinga</a:t>
            </a:r>
            <a:br/>
            <a:r>
              <a:rPr lang="lg" altLang="en-US" sz="3000" dirty="0">
                <a:solidFill>
                  <a:srgbClr val="422C70"/>
                </a:solidFill>
                <a:latin typeface="IBM Plex Sans Medium" pitchFamily="34" charset="0"/>
                <a:ea typeface="IBM Plex Sans Medium" pitchFamily="34" charset="-122"/>
                <a:cs typeface="IBM Plex Sans Medium" pitchFamily="34" charset="-120"/>
              </a:rPr>
              <a:t>Tebafunangayo Kaseera</a:t>
            </a:r>
            <a:br/>
            <a:r>
              <a:rPr lang="lg" altLang="en-US" sz="3000" dirty="0">
                <a:solidFill>
                  <a:srgbClr val="422C70"/>
                </a:solidFill>
                <a:latin typeface="IBM Plex Sans Medium" pitchFamily="34" charset="0"/>
                <a:ea typeface="IBM Plex Sans Medium" pitchFamily="34" charset="-122"/>
                <a:cs typeface="IBM Plex Sans Medium" pitchFamily="34" charset="-120"/>
              </a:rPr>
              <a:t>Kulowooza ku Ssente</a:t>
            </a:r>
            <a:endParaRPr lang="lg"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Si kugikolera, si kugisaasaanya, wabula okulowooza ku kiki ky’eri n’engeri gy’ekolamu.</a:t>
            </a:r>
            <a:endParaRPr lang="lg"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Lwaki Ssente Nkulu?</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Ebibuuzo bitaano</a:t>
            </a:r>
            <a:br/>
            <a:r>
              <a:rPr lang="lg" altLang="en-US" sz="3000" dirty="0">
                <a:solidFill>
                  <a:srgbClr val="422C70"/>
                </a:solidFill>
                <a:latin typeface="IBM Plex Sans Medium" pitchFamily="34" charset="0"/>
                <a:ea typeface="IBM Plex Sans Medium" pitchFamily="34" charset="-122"/>
                <a:cs typeface="IBM Plex Sans Medium" pitchFamily="34" charset="-120"/>
              </a:rPr>
              <a:t>eby’okutandikirako</a:t>
            </a:r>
            <a:endParaRPr lang="lg" sz="3000" dirty="0"/>
          </a:p>
        </p:txBody>
      </p:sp>
      <p:sp>
        <p:nvSpPr>
          <p:cNvPr id="5" name="Text 2"/>
          <p:cNvSpPr/>
          <p:nvPr/>
        </p:nvSpPr>
        <p:spPr>
          <a:xfrm>
            <a:off x="971459" y="1787561"/>
            <a:ext cx="6006694" cy="2498049"/>
          </a:xfrm>
          <a:prstGeom prst="rect">
            <a:avLst/>
          </a:prstGeom>
          <a:noFill/>
          <a:ln/>
        </p:spPr>
        <p:txBody>
          <a:bodyPr wrap="square" lIns="0" tIns="0" rIns="0" bIns="0" rtlCol="0" anchor="t"/>
          <a:lstStyle/>
          <a:p>
            <a:pPr algn="l" marL="182880" indent="-182880">
              <a:lnSpc>
                <a:spcPct val="113000"/>
              </a:lnSpc>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Lwaki abantu beetaaga ssente?</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Kiki ekifuula ekintu ssente?</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Ani asobola okukola oba okufuga ssente ze mukozesa?</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Lwaki ssente ze mukozesa zirina omuwendo?</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Ssente zammwe zigula ebintu ebyenkana n'ebyo ze zaagulanga emabega?</a:t>
            </a:r>
            <a:endParaRPr lang="lg" sz="1920" dirty="0"/>
          </a:p>
        </p:txBody>
      </p:sp>
      <p:sp>
        <p:nvSpPr>
          <p:cNvPr id="6" name="Shape 3"/>
          <p:cNvSpPr/>
          <p:nvPr/>
        </p:nvSpPr>
        <p:spPr>
          <a:xfrm>
            <a:off x="666780" y="4553803"/>
            <a:ext cx="5981730" cy="1645006"/>
          </a:xfrm>
          <a:prstGeom prst="rect">
            <a:avLst/>
          </a:prstGeom>
          <a:solidFill>
            <a:srgbClr val="F3F3FA"/>
          </a:solidFill>
          <a:ln/>
        </p:spPr>
      </p:sp>
      <p:sp>
        <p:nvSpPr>
          <p:cNvPr id="7" name="Shape 4"/>
          <p:cNvSpPr/>
          <p:nvPr/>
        </p:nvSpPr>
        <p:spPr>
          <a:xfrm>
            <a:off x="666780" y="4553803"/>
            <a:ext cx="57150" cy="1645006"/>
          </a:xfrm>
          <a:prstGeom prst="rect">
            <a:avLst/>
          </a:prstGeom>
          <a:solidFill>
            <a:srgbClr val="422C70"/>
          </a:solidFill>
          <a:ln/>
        </p:spPr>
      </p:sp>
      <p:sp>
        <p:nvSpPr>
          <p:cNvPr id="8" name="Text 5"/>
          <p:cNvSpPr/>
          <p:nvPr/>
        </p:nvSpPr>
        <p:spPr>
          <a:xfrm>
            <a:off x="1114014" y="4773259"/>
            <a:ext cx="5452933" cy="1206094"/>
          </a:xfrm>
          <a:prstGeom prst="rect">
            <a:avLst/>
          </a:prstGeom>
          <a:noFill/>
          <a:ln/>
        </p:spPr>
        <p:txBody>
          <a:bodyPr wrap="square" lIns="0" tIns="0" rIns="0" bIns="0" rtlCol="0" anchor="t"/>
          <a:lstStyle/>
          <a:p>
            <a:pPr algn="l" indent="0" marL="0">
              <a:lnSpc>
                <a:spcPct val="113000"/>
              </a:lnSpc>
              <a:buNone/>
            </a:pPr>
            <a:r>
              <a:rPr lang="lg" altLang="en-US" sz="1920" b="1" dirty="0">
                <a:solidFill>
                  <a:srgbClr val="422C70"/>
                </a:solidFill>
                <a:latin typeface="IBM Plex Sans" pitchFamily="34" charset="0"/>
                <a:ea typeface="IBM Plex Sans" pitchFamily="34" charset="-122"/>
                <a:cs typeface="IBM Plex Sans" pitchFamily="34" charset="-120"/>
              </a:rPr>
              <a:t>Mukuume eby'okuddamu byammwe</a:t>
            </a:r>
            <a:endParaRPr lang="lg" sz="1920" dirty="0"/>
          </a:p>
          <a:p>
            <a:pPr algn="l" indent="0" marL="0">
              <a:lnSpc>
                <a:spcPct val="113000"/>
              </a:lnSpc>
              <a:spcBef>
                <a:spcPts val="290"/>
              </a:spcBef>
              <a:buNone/>
            </a:pPr>
            <a:r>
              <a:rPr lang="lg" altLang="en-US" sz="1920" dirty="0">
                <a:solidFill>
                  <a:srgbClr val="25252B"/>
                </a:solidFill>
                <a:latin typeface="IBM Plex Sans" pitchFamily="34" charset="0"/>
                <a:ea typeface="IBM Plex Sans" pitchFamily="34" charset="-122"/>
                <a:cs typeface="IBM Plex Sans" pitchFamily="34" charset="-120"/>
              </a:rPr>
              <a:t>Muwandiike eky'okuddamu ekimpi eri buli kibuuzo. Mujja kuddamu okubyetegereza ku nkomerero.</a:t>
            </a:r>
            <a:endParaRPr lang="lg"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Lwaki Ssente Nkulu?</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Amazima oba Endowooza?</a:t>
            </a:r>
            <a:endParaRPr lang="lg"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lg" altLang="en-US" sz="2300" b="1" dirty="0">
                <a:solidFill>
                  <a:srgbClr val="422C70"/>
                </a:solidFill>
                <a:latin typeface="IBM Plex Sans" pitchFamily="34" charset="0"/>
                <a:ea typeface="IBM Plex Sans" pitchFamily="34" charset="-122"/>
                <a:cs typeface="IBM Plex Sans" pitchFamily="34" charset="-120"/>
              </a:rPr>
              <a:t>Ekikakafu:</a:t>
            </a:r>
            <a:r>
              <a:rPr lang="lg" altLang="en-US" sz="2300" dirty="0">
                <a:solidFill>
                  <a:srgbClr val="25252B"/>
                </a:solidFill>
                <a:latin typeface="IBM Plex Sans" pitchFamily="34" charset="0"/>
                <a:ea typeface="IBM Plex Sans" pitchFamily="34" charset="-122"/>
                <a:cs typeface="IBM Plex Sans" pitchFamily="34" charset="-120"/>
              </a:rPr>
              <a:t> "Akapapula kano aka ssente kakkirizibwa okusasula emisolo." Kino kiyinza okukakasibwa.</a:t>
            </a:r>
            <a:endParaRPr lang="lg" sz="2300" dirty="0"/>
          </a:p>
          <a:p>
            <a:pPr algn="l" marL="219710" indent="-219710">
              <a:lnSpc>
                <a:spcPct val="113000"/>
              </a:lnSpc>
              <a:spcBef>
                <a:spcPts val="460"/>
              </a:spcBef>
              <a:buSzPct val="100000"/>
              <a:buChar char="•"/>
            </a:pPr>
            <a:r>
              <a:rPr lang="lg" altLang="en-US" sz="2300" b="1" dirty="0">
                <a:solidFill>
                  <a:srgbClr val="422C70"/>
                </a:solidFill>
                <a:latin typeface="IBM Plex Sans" pitchFamily="34" charset="0"/>
                <a:ea typeface="IBM Plex Sans" pitchFamily="34" charset="-122"/>
                <a:cs typeface="IBM Plex Sans" pitchFamily="34" charset="-120"/>
              </a:rPr>
              <a:t>Endowooza:</a:t>
            </a:r>
            <a:r>
              <a:rPr lang="lg" altLang="en-US" sz="2300" dirty="0">
                <a:solidFill>
                  <a:srgbClr val="25252B"/>
                </a:solidFill>
                <a:latin typeface="IBM Plex Sans" pitchFamily="34" charset="0"/>
                <a:ea typeface="IBM Plex Sans" pitchFamily="34" charset="-122"/>
                <a:cs typeface="IBM Plex Sans" pitchFamily="34" charset="-120"/>
              </a:rPr>
              <a:t> "Eno y'engeri ya ssente esinga obulungi." Kino kyetaaga ebipimo n'obujulizi.</a:t>
            </a:r>
            <a:endParaRPr lang="lg"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lg" altLang="en-US" sz="2300" dirty="0">
                <a:solidFill>
                  <a:srgbClr val="25252B"/>
                </a:solidFill>
                <a:latin typeface="IBM Plex Sans" pitchFamily="34" charset="0"/>
                <a:ea typeface="IBM Plex Sans" pitchFamily="34" charset="-122"/>
                <a:cs typeface="IBM Plex Sans" pitchFamily="34" charset="-120"/>
              </a:rPr>
              <a:t>Ekitabo kino eky'obulagirizi kya kusomesa kwokka. Tekiwa magezi ku by'ensimbi, okusiga ensimbi, amateeka oba emisolo, era tekibagamba kugula, kutunda oba kutereka kintu kyonna.</a:t>
            </a:r>
            <a:endParaRPr lang="l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Lwaki Ssente Nkulu?</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Ensimbi kye ki?</a:t>
            </a:r>
            <a:endParaRPr lang="l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lg" altLang="en-US" sz="2400" dirty="0">
                <a:solidFill>
                  <a:srgbClr val="FFFFFF"/>
                </a:solidFill>
                <a:latin typeface="IBM Plex Sans" pitchFamily="34" charset="0"/>
                <a:ea typeface="IBM Plex Sans" pitchFamily="34" charset="-122"/>
                <a:cs typeface="IBM Plex Sans" pitchFamily="34" charset="-120"/>
              </a:rPr>
              <a:t>Ssente kintu ekikozesebwa mu kuwaanyisiganya.</a:t>
            </a:r>
            <a:endParaRPr lang="l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Okuwanyisiganya Ebintu n’Okukwatagana kw’Ebyetaago</a:t>
            </a:r>
            <a:br/>
            <a:r>
              <a:rPr lang="lg" altLang="en-US" sz="3000" dirty="0">
                <a:solidFill>
                  <a:srgbClr val="422C70"/>
                </a:solidFill>
                <a:latin typeface="IBM Plex Sans Medium" pitchFamily="34" charset="0"/>
                <a:ea typeface="IBM Plex Sans Medium" pitchFamily="34" charset="-122"/>
                <a:cs typeface="IBM Plex Sans Medium" pitchFamily="34" charset="-120"/>
              </a:rPr>
              <a:t>by’Enjuyi Zombi</a:t>
            </a:r>
            <a:endParaRPr lang="lg"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Abantu bombi balina okuba nga buli omu ayagala ekyo munne ky’alina, mu kiseera kye kimu era mu bungi obusaanira.</a:t>
            </a:r>
            <a:endParaRPr lang="lg"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Okuwanyisiganya Ebintu n’Okukwatagana kw’Ebyetaago</a:t>
            </a:r>
            <a:br/>
            <a:r>
              <a:rPr lang="lg" altLang="en-US" sz="3000" dirty="0">
                <a:solidFill>
                  <a:srgbClr val="422C70"/>
                </a:solidFill>
                <a:latin typeface="IBM Plex Sans Medium" pitchFamily="34" charset="0"/>
                <a:ea typeface="IBM Plex Sans Medium" pitchFamily="34" charset="-122"/>
                <a:cs typeface="IBM Plex Sans Medium" pitchFamily="34" charset="-120"/>
              </a:rPr>
              <a:t>by’Enjuyi Zombi</a:t>
            </a:r>
            <a:endParaRPr lang="lg"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Abantu bombi balina okuba nga buli omu ayagala munne ky'alina, mu kiseera kye kimu era mu bungi obusaanira.</a:t>
            </a:r>
            <a:endParaRPr lang="lg" sz="2400" dirty="0"/>
          </a:p>
        </p:txBody>
      </p:sp>
      <p:pic>
        <p:nvPicPr>
          <p:cNvPr id="5" name="Image 0" descr="Amina Alina: omuceere Ayagala: engattoNe LuisLuis tayagala muceere.Luis Alina: engattoAyagala: amafutaNe MeiMei tayagala ngatto.MeiAlina: amafutaAyagala: okuddaabirizaNe AminaAmina tasobola kuddaabiri">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Ensimbi kye kikozesebwa mu kuwanyisiganya</a:t>
            </a:r>
            <a:endParaRPr lang="l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Tewali ayagala ssente ku lwazo zokka. Zirina omugaso kubanga abalala bazikkiriza, nga basuubira nti n’abalala balizikkiriza oluvannyuma.</a:t>
            </a:r>
            <a:endParaRPr lang="lg"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Ebintu Bisatu Ssente Bye Zikola</a:t>
            </a:r>
            <a:endParaRPr lang="lg"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lg" altLang="en-US" sz="2300" b="1" dirty="0">
                <a:solidFill>
                  <a:srgbClr val="422C70"/>
                </a:solidFill>
                <a:latin typeface="IBM Plex Sans" pitchFamily="34" charset="0"/>
                <a:ea typeface="IBM Plex Sans" pitchFamily="34" charset="-122"/>
                <a:cs typeface="IBM Plex Sans" pitchFamily="34" charset="-120"/>
              </a:rPr>
              <a:t>Ekikozesebwa mu kuwaanyisiganya:</a:t>
            </a:r>
            <a:r>
              <a:rPr lang="lg" altLang="en-US" sz="2300" dirty="0">
                <a:solidFill>
                  <a:srgbClr val="25252B"/>
                </a:solidFill>
                <a:latin typeface="IBM Plex Sans" pitchFamily="34" charset="0"/>
                <a:ea typeface="IBM Plex Sans" pitchFamily="34" charset="-122"/>
                <a:cs typeface="IBM Plex Sans" pitchFamily="34" charset="-120"/>
              </a:rPr>
              <a:t> abantu bakikkiriza okusasulwamu</a:t>
            </a:r>
            <a:endParaRPr lang="lg" sz="2300" dirty="0"/>
          </a:p>
          <a:p>
            <a:pPr algn="l" marL="219710" indent="-219710">
              <a:lnSpc>
                <a:spcPct val="113000"/>
              </a:lnSpc>
              <a:spcBef>
                <a:spcPts val="460"/>
              </a:spcBef>
              <a:buSzPct val="100000"/>
              <a:buChar char="•"/>
            </a:pPr>
            <a:r>
              <a:rPr lang="lg" altLang="en-US" sz="2300" b="1" dirty="0">
                <a:solidFill>
                  <a:srgbClr val="422C70"/>
                </a:solidFill>
                <a:latin typeface="IBM Plex Sans" pitchFamily="34" charset="0"/>
                <a:ea typeface="IBM Plex Sans" pitchFamily="34" charset="-122"/>
                <a:cs typeface="IBM Plex Sans" pitchFamily="34" charset="-120"/>
              </a:rPr>
              <a:t>Ekipimo ky'omuwendo:</a:t>
            </a:r>
            <a:r>
              <a:rPr lang="lg" altLang="en-US" sz="2300" dirty="0">
                <a:solidFill>
                  <a:srgbClr val="25252B"/>
                </a:solidFill>
                <a:latin typeface="IBM Plex Sans" pitchFamily="34" charset="0"/>
                <a:ea typeface="IBM Plex Sans" pitchFamily="34" charset="-122"/>
                <a:cs typeface="IBM Plex Sans" pitchFamily="34" charset="-120"/>
              </a:rPr>
              <a:t> emiwendo giragibwa mu kyo</a:t>
            </a:r>
            <a:endParaRPr lang="lg" sz="2300" dirty="0"/>
          </a:p>
          <a:p>
            <a:pPr algn="l" marL="219710" indent="-219710">
              <a:lnSpc>
                <a:spcPct val="113000"/>
              </a:lnSpc>
              <a:spcBef>
                <a:spcPts val="460"/>
              </a:spcBef>
              <a:buSzPct val="100000"/>
              <a:buChar char="•"/>
            </a:pPr>
            <a:r>
              <a:rPr lang="lg" altLang="en-US" sz="2300" b="1" dirty="0">
                <a:solidFill>
                  <a:srgbClr val="422C70"/>
                </a:solidFill>
                <a:latin typeface="IBM Plex Sans" pitchFamily="34" charset="0"/>
                <a:ea typeface="IBM Plex Sans" pitchFamily="34" charset="-122"/>
                <a:cs typeface="IBM Plex Sans" pitchFamily="34" charset="-120"/>
              </a:rPr>
              <a:t>Ekitereka omuwendo:</a:t>
            </a:r>
            <a:r>
              <a:rPr lang="lg" altLang="en-US" sz="2300" dirty="0">
                <a:solidFill>
                  <a:srgbClr val="25252B"/>
                </a:solidFill>
                <a:latin typeface="IBM Plex Sans" pitchFamily="34" charset="0"/>
                <a:ea typeface="IBM Plex Sans" pitchFamily="34" charset="-122"/>
                <a:cs typeface="IBM Plex Sans" pitchFamily="34" charset="-120"/>
              </a:rPr>
              <a:t> kitambuza omuwendo okuva leero okutuuka mu biseera eby'omu maaso</a:t>
            </a:r>
            <a:endParaRPr lang="lg" sz="2300" dirty="0"/>
          </a:p>
        </p:txBody>
      </p:sp>
      <p:sp>
        <p:nvSpPr>
          <p:cNvPr id="6" name="Text 3"/>
          <p:cNvSpPr/>
          <p:nvPr/>
        </p:nvSpPr>
        <p:spPr>
          <a:xfrm>
            <a:off x="666780" y="4586722"/>
            <a:ext cx="6340632" cy="1579992"/>
          </a:xfrm>
          <a:prstGeom prst="rect">
            <a:avLst/>
          </a:prstGeom>
          <a:noFill/>
          <a:ln/>
        </p:spPr>
        <p:txBody>
          <a:bodyPr wrap="square" lIns="0" tIns="0" rIns="0" bIns="0" rtlCol="0" anchor="t"/>
          <a:lstStyle/>
          <a:p>
            <a:pPr algn="l" indent="0" marL="0">
              <a:lnSpc>
                <a:spcPct val="113000"/>
              </a:lnSpc>
              <a:buNone/>
            </a:pPr>
            <a:r>
              <a:rPr lang="lg" altLang="en-US" sz="2300" dirty="0">
                <a:solidFill>
                  <a:srgbClr val="25252B"/>
                </a:solidFill>
                <a:latin typeface="IBM Plex Sans" pitchFamily="34" charset="0"/>
                <a:ea typeface="IBM Plex Sans" pitchFamily="34" charset="-122"/>
                <a:cs typeface="IBM Plex Sans" pitchFamily="34" charset="-120"/>
              </a:rPr>
              <a:t>Tewali ssente zitereka muwendo mu ngeri etuukiridde, naye ebika ebimu bifiirwa obusobozi bw'okugula mpola okusinga ebirala.</a:t>
            </a:r>
            <a:endParaRPr lang="l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Okuva ku bisusunku okutuuka</a:t>
            </a:r>
            <a:br/>
            <a:r>
              <a:rPr lang="lg" altLang="en-US" sz="3000" dirty="0">
                <a:solidFill>
                  <a:srgbClr val="422C70"/>
                </a:solidFill>
                <a:latin typeface="IBM Plex Sans Medium" pitchFamily="34" charset="0"/>
                <a:ea typeface="IBM Plex Sans Medium" pitchFamily="34" charset="-122"/>
                <a:cs typeface="IBM Plex Sans Medium" pitchFamily="34" charset="-120"/>
              </a:rPr>
              <a:t>ku mpapula</a:t>
            </a:r>
            <a:endParaRPr lang="lg" sz="3000" dirty="0"/>
          </a:p>
        </p:txBody>
      </p:sp>
      <p:sp>
        <p:nvSpPr>
          <p:cNvPr id="5" name="Text 2"/>
          <p:cNvSpPr/>
          <p:nvPr/>
        </p:nvSpPr>
        <p:spPr>
          <a:xfrm>
            <a:off x="971459" y="1787561"/>
            <a:ext cx="5360487" cy="3436590"/>
          </a:xfrm>
          <a:prstGeom prst="rect">
            <a:avLst/>
          </a:prstGeom>
          <a:noFill/>
          <a:ln/>
        </p:spPr>
        <p:txBody>
          <a:bodyPr wrap="square" lIns="0" tIns="0" rIns="0" bIns="0" rtlCol="0" anchor="t"/>
          <a:lstStyle/>
          <a:p>
            <a:pPr algn="l" marL="182880" indent="-182880">
              <a:lnSpc>
                <a:spcPct val="113000"/>
              </a:lnSpc>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Ebisusunku, omunnyo, obukwanzi, ebisolo, ekikomo, effeeza, zzaabu</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Ebyuma eby'omuwendo: bitono, biwangaala, bikkirizibwa mu bifo bingi</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Ebiwandiiko eby'empapula ebisobola okuwanyisibwa n'obungi bw'ekyuma obulagiddwa</a:t>
            </a:r>
            <a:endParaRPr lang="lg" sz="1920" dirty="0"/>
          </a:p>
          <a:p>
            <a:pPr algn="l" marL="182880" indent="-182880">
              <a:lnSpc>
                <a:spcPct val="113000"/>
              </a:lnSpc>
              <a:spcBef>
                <a:spcPts val="380"/>
              </a:spcBef>
              <a:buSzPct val="100000"/>
              <a:buChar char="•"/>
            </a:pPr>
            <a:r>
              <a:rPr lang="lg" altLang="en-US" sz="1920" dirty="0">
                <a:solidFill>
                  <a:srgbClr val="25252B"/>
                </a:solidFill>
                <a:latin typeface="IBM Plex Sans" pitchFamily="34" charset="0"/>
                <a:ea typeface="IBM Plex Sans" pitchFamily="34" charset="-122"/>
                <a:cs typeface="IBM Plex Sans" pitchFamily="34" charset="-120"/>
              </a:rPr>
              <a:t>Enkola z'omutindo gwa zzaabu: ekipimo ky'ensimbi ekigattibwa ku zzaabu mu mateeka</a:t>
            </a:r>
            <a:endParaRPr lang="lg" sz="1920" dirty="0"/>
          </a:p>
        </p:txBody>
      </p:sp>
      <p:sp>
        <p:nvSpPr>
          <p:cNvPr id="6" name="Text 3"/>
          <p:cNvSpPr/>
          <p:nvPr/>
        </p:nvSpPr>
        <p:spPr>
          <a:xfrm>
            <a:off x="666780" y="5492344"/>
            <a:ext cx="5694426" cy="658094"/>
          </a:xfrm>
          <a:prstGeom prst="rect">
            <a:avLst/>
          </a:prstGeom>
          <a:noFill/>
          <a:ln/>
        </p:spPr>
        <p:txBody>
          <a:bodyPr wrap="square" lIns="0" tIns="0" rIns="0" bIns="0" rtlCol="0" anchor="t"/>
          <a:lstStyle/>
          <a:p>
            <a:pPr algn="l" indent="0" marL="0">
              <a:lnSpc>
                <a:spcPct val="113000"/>
              </a:lnSpc>
              <a:buNone/>
            </a:pPr>
            <a:r>
              <a:rPr lang="lg" altLang="en-US" sz="1920" dirty="0">
                <a:solidFill>
                  <a:srgbClr val="25252B"/>
                </a:solidFill>
                <a:latin typeface="IBM Plex Sans" pitchFamily="34" charset="0"/>
                <a:ea typeface="IBM Plex Sans" pitchFamily="34" charset="-122"/>
                <a:cs typeface="IBM Plex Sans" pitchFamily="34" charset="-120"/>
              </a:rPr>
              <a:t>Amateeka gaali gaawukana okusinziira ku kifo n'omulembe.</a:t>
            </a:r>
            <a:endParaRPr lang="lg"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Ensimbi za fiat</a:t>
            </a:r>
            <a:endParaRPr lang="lg"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1971: Amerika yakomya enkola entongole ey'okukkiriza gavumenti z'amawanga amalala ne bbanka enkulu okuwanyisa ddoola mu zaabu</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Leero ssente z'amawanga ezisinga obungi ssente za fiat: zifulumizibwa ku buyinza bwa gavumenti, era teziyinza kununulibwa mu zaabu oba mu kintu ekirala kyonna eky'obusuubuzi</a:t>
            </a:r>
            <a:endParaRPr lang="lg" sz="2400" dirty="0"/>
          </a:p>
          <a:p>
            <a:pPr algn="l" marL="228600" indent="-228600">
              <a:lnSpc>
                <a:spcPct val="113000"/>
              </a:lnSpc>
              <a:spcBef>
                <a:spcPts val="480"/>
              </a:spcBef>
              <a:buSzPct val="100000"/>
              <a:buChar char="•"/>
            </a:pPr>
            <a:r>
              <a:rPr lang="lg" altLang="en-US" sz="2400" i="1" dirty="0">
                <a:solidFill>
                  <a:srgbClr val="25252B"/>
                </a:solidFill>
                <a:latin typeface="IBM Plex Sans" pitchFamily="34" charset="0"/>
                <a:ea typeface="IBM Plex Sans" pitchFamily="34" charset="-122"/>
                <a:cs typeface="IBM Plex Sans" pitchFamily="34" charset="-120"/>
              </a:rPr>
              <a:t>Fiat</a:t>
            </a:r>
            <a:r>
              <a:rPr lang="lg" altLang="en-US" sz="2400" dirty="0">
                <a:solidFill>
                  <a:srgbClr val="25252B"/>
                </a:solidFill>
                <a:latin typeface="IBM Plex Sans" pitchFamily="34" charset="0"/>
                <a:ea typeface="IBM Plex Sans" pitchFamily="34" charset="-122"/>
                <a:cs typeface="IBM Plex Sans" pitchFamily="34" charset="-120"/>
              </a:rPr>
              <a:t> kigambo kya Lulattini ekitegeeza "kikolebwe", era kitera okutegeerwa nga "ku kiragiro"</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Zikkirizibwa kubanga abantu, bizinensi, bbanka ne gavumenti bazikozesa; amateeka gazifuula ssente ezikkirizibwa okusasuliramu amabanja era ne galagira zikozesebwe okusasula emisolo</a:t>
            </a:r>
            <a:endParaRPr lang="l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Twava ku ssente ezeesigamye ku</a:t>
            </a:r>
            <a:br/>
            <a:r>
              <a:rPr lang="lg" altLang="en-US" sz="4350" dirty="0">
                <a:solidFill>
                  <a:srgbClr val="FFFFFF"/>
                </a:solidFill>
                <a:latin typeface="IBM Plex Sans Medium" pitchFamily="34" charset="0"/>
                <a:ea typeface="IBM Plex Sans Medium" pitchFamily="34" charset="-122"/>
                <a:cs typeface="IBM Plex Sans Medium" pitchFamily="34" charset="-120"/>
              </a:rPr>
              <a:t>kintu, ne tudda ku ssente</a:t>
            </a:r>
            <a:br/>
            <a:r>
              <a:rPr lang="lg" altLang="en-US" sz="4350" dirty="0">
                <a:solidFill>
                  <a:srgbClr val="FFFFFF"/>
                </a:solidFill>
                <a:latin typeface="IBM Plex Sans Medium" pitchFamily="34" charset="0"/>
                <a:ea typeface="IBM Plex Sans Medium" pitchFamily="34" charset="-122"/>
                <a:cs typeface="IBM Plex Sans Medium" pitchFamily="34" charset="-120"/>
              </a:rPr>
              <a:t>ezeesigamye ku kwesiga</a:t>
            </a:r>
            <a:br/>
            <a:r>
              <a:rPr lang="lg" altLang="en-US" sz="4350" dirty="0">
                <a:solidFill>
                  <a:srgbClr val="FFFFFF"/>
                </a:solidFill>
                <a:latin typeface="IBM Plex Sans Medium" pitchFamily="34" charset="0"/>
                <a:ea typeface="IBM Plex Sans Medium" pitchFamily="34" charset="-122"/>
                <a:cs typeface="IBM Plex Sans Medium" pitchFamily="34" charset="-120"/>
              </a:rPr>
              <a:t>omuntu.</a:t>
            </a:r>
            <a:endParaRPr lang="l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C0C0D0"/>
                </a:solidFill>
                <a:latin typeface="IBM Plex Sans" pitchFamily="34" charset="0"/>
                <a:ea typeface="IBM Plex Sans" pitchFamily="34" charset="-122"/>
                <a:cs typeface="IBM Plex Sans" pitchFamily="34" charset="-120"/>
              </a:rPr>
              <a:t>Ennyanjula ku Bitcoin · Ensimbi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Kiki Ekikyamu ku Ssente Zaffe?</a:t>
            </a:r>
            <a:endParaRPr lang="l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lg" altLang="en-US" sz="2400" dirty="0">
                <a:solidFill>
                  <a:srgbClr val="FFFFFF"/>
                </a:solidFill>
                <a:latin typeface="IBM Plex Sans" pitchFamily="34" charset="0"/>
                <a:ea typeface="IBM Plex Sans" pitchFamily="34" charset="-122"/>
                <a:cs typeface="IBM Plex Sans" pitchFamily="34" charset="-120"/>
              </a:rPr>
              <a:t>Abantu bwe bawulira ekigambo okubumbulukuka kw'ebbeeyi, batera okulowooza ku bbeeyi z'ebintu okulinnya.</a:t>
            </a:r>
            <a:endParaRPr lang="l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Okulinnya kw’ebbeeyi n’obusobozi bw’okugula</a:t>
            </a:r>
            <a:endParaRPr lang="lg" sz="3000" dirty="0"/>
          </a:p>
        </p:txBody>
      </p:sp>
      <p:pic>
        <p:nvPicPr>
          <p:cNvPr id="4" name="Image 0" descr="Nga tekinnabaawo Mulina yuniti 100. Ekibbo kigula 100. Musobola okugula ekibbo kyonna.Omutendera gw'emiwendoGwa wansiObusobozi bw'okugulaBwa wagguluOluvannyuma lw'emiwendo okulinnya Mukyalina yuniti 1">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Okulinnya kw’ebbeeyi n’obusobozi bw’okugula</a:t>
            </a:r>
            <a:endParaRPr lang="l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Ensonga Nnyingi, Okusalawo</a:t>
            </a:r>
            <a:br/>
            <a:r>
              <a:rPr lang="lg" altLang="en-US" sz="3000" dirty="0">
                <a:solidFill>
                  <a:srgbClr val="422C70"/>
                </a:solidFill>
                <a:latin typeface="IBM Plex Sans Medium" pitchFamily="34" charset="0"/>
                <a:ea typeface="IBM Plex Sans Medium" pitchFamily="34" charset="-122"/>
                <a:cs typeface="IBM Plex Sans Medium" pitchFamily="34" charset="-120"/>
              </a:rPr>
              <a:t>Kumu</a:t>
            </a:r>
            <a:endParaRPr lang="lg" sz="3000" dirty="0"/>
          </a:p>
        </p:txBody>
      </p:sp>
      <p:sp>
        <p:nvSpPr>
          <p:cNvPr id="5" name="Text 2"/>
          <p:cNvSpPr/>
          <p:nvPr/>
        </p:nvSpPr>
        <p:spPr>
          <a:xfrm>
            <a:off x="1002000" y="179487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Okweyongera kw'obungi bwa ssente n'obuwola</a:t>
            </a:r>
            <a:endParaRPr lang="lg" sz="2110" dirty="0"/>
          </a:p>
          <a:p>
            <a:pPr algn="l" marL="200660" indent="-200660">
              <a:lnSpc>
                <a:spcPct val="113000"/>
              </a:lnSpc>
              <a:spcBef>
                <a:spcPts val="420"/>
              </a:spcBef>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Okutaataaganyizibwa kw'obugabi n'enkyukakyuka mu bwetaavu</a:t>
            </a:r>
            <a:endParaRPr lang="lg" sz="2110" dirty="0"/>
          </a:p>
          <a:p>
            <a:pPr algn="l" marL="200660" indent="-200660">
              <a:lnSpc>
                <a:spcPct val="113000"/>
              </a:lnSpc>
              <a:spcBef>
                <a:spcPts val="420"/>
              </a:spcBef>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Ssente ezinafuwa, emisolo, ensaasaanya y'okukola ebintu</a:t>
            </a:r>
            <a:endParaRPr lang="lg" sz="2110" dirty="0"/>
          </a:p>
        </p:txBody>
      </p:sp>
      <p:sp>
        <p:nvSpPr>
          <p:cNvPr id="6" name="Text 3"/>
          <p:cNvSpPr/>
          <p:nvPr/>
        </p:nvSpPr>
        <p:spPr>
          <a:xfrm>
            <a:off x="666780" y="4368729"/>
            <a:ext cx="5694426" cy="1809780"/>
          </a:xfrm>
          <a:prstGeom prst="rect">
            <a:avLst/>
          </a:prstGeom>
          <a:noFill/>
          <a:ln/>
        </p:spPr>
        <p:txBody>
          <a:bodyPr wrap="square" lIns="0" tIns="0" rIns="0" bIns="0" rtlCol="0" anchor="t"/>
          <a:lstStyle/>
          <a:p>
            <a:pPr algn="l" indent="0" marL="0">
              <a:lnSpc>
                <a:spcPct val="113000"/>
              </a:lnSpc>
              <a:buNone/>
            </a:pPr>
            <a:r>
              <a:rPr lang="lg" altLang="en-US" sz="2110" dirty="0">
                <a:solidFill>
                  <a:srgbClr val="25252B"/>
                </a:solidFill>
                <a:latin typeface="IBM Plex Sans" pitchFamily="34" charset="0"/>
                <a:ea typeface="IBM Plex Sans" pitchFamily="34" charset="-122"/>
                <a:cs typeface="IBM Plex Sans" pitchFamily="34" charset="-120"/>
              </a:rPr>
              <a:t>Ensonga emu eva ku kusalawo, so si ku butanwa: mu nkola ya ssente eya fiat, ebitongole bitono bisobola okwongera ku bungi bwa ssente n'obuwola n'okukyusa amateeka g'enkola eyo.</a:t>
            </a:r>
            <a:endParaRPr lang="lg"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Ebbula n’Omuwendo</a:t>
            </a:r>
            <a:endParaRPr lang="lg"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Ekifaananyi kya Mona Lisa ekyasooka kya muwendo okusinga kopi yaakyo yonna: kiri kimu kyokka</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Obutono bw'ekintu bwokka tebukireetera kuba kya muwendo, naye abantu bwe baba baagala ekintu, obungi bwakyo obuliwo buba bukulu</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Obungi bwa ssente bwe bweyongera amangu okusinga obungi bw'ebintu bye zisobola okugula, buli kitundu kya ssente kitera okugula ebitono</a:t>
            </a:r>
            <a:endParaRPr lang="l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Okulinnya kw’ebbeeyi tekukosa buli muntu kyenkanyi</a:t>
            </a:r>
            <a:endParaRPr lang="lg"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Ssente enkalu n’ezo eziterekeddwa ziyinza okufiirwa obusobozi bw’okugula</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Bannannyini by’obugagga ebirinnya ebbeeyi bayinza okukuumibwa ku kigero ekimu</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Emisaala n’ebbeeyi bikyuka ku misinde egy’enjawulo</a:t>
            </a:r>
            <a:endParaRPr lang="lg"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Ssente eziri ku akawunti yammwe mu bbanka za njawulo ku ssente enkalu ze mukutte mu ngalo: kye kisuubizo kya bbanka okubasasula. Ekisuubizo ekyo kitera okutuukirizibwa, naye kisinziira ku bbanka ne ku mateeka agagifuga.</a:t>
            </a:r>
            <a:endParaRPr lang="l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Mukigezeeko: Okukebera Obusobozi bw’Okugula</a:t>
            </a:r>
            <a:endParaRPr lang="lg"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lg" altLang="en-US" sz="2400" dirty="0">
                <a:solidFill>
                  <a:srgbClr val="25252B"/>
                </a:solidFill>
                <a:latin typeface="IBM Plex Sans" pitchFamily="34" charset="0"/>
                <a:ea typeface="IBM Plex Sans" pitchFamily="34" charset="-122"/>
                <a:cs typeface="IBM Plex Sans" pitchFamily="34" charset="-120"/>
              </a:rPr>
              <a:t>Mulonde ekintu kimu ekya bulijjo: omugaati, entambula, oba ssente z'okukuba essimu</a:t>
            </a:r>
            <a:endParaRPr lang="lg" sz="2400" dirty="0"/>
          </a:p>
          <a:p>
            <a:pPr algn="l" marL="228600" indent="-228600">
              <a:lnSpc>
                <a:spcPct val="113000"/>
              </a:lnSpc>
              <a:spcBef>
                <a:spcPts val="480"/>
              </a:spcBef>
              <a:buSzPct val="100000"/>
              <a:buFont typeface="+mj-lt"/>
              <a:buAutoNum type="arabicPeriod" startAt="1"/>
            </a:pPr>
            <a:r>
              <a:rPr lang="lg" altLang="en-US" sz="2400" dirty="0">
                <a:solidFill>
                  <a:srgbClr val="25252B"/>
                </a:solidFill>
                <a:latin typeface="IBM Plex Sans" pitchFamily="34" charset="0"/>
                <a:ea typeface="IBM Plex Sans" pitchFamily="34" charset="-122"/>
                <a:cs typeface="IBM Plex Sans" pitchFamily="34" charset="-120"/>
              </a:rPr>
              <a:t>Muwandiike omuwendo gwakyo ogwa leero</a:t>
            </a:r>
            <a:endParaRPr lang="lg" sz="2400" dirty="0"/>
          </a:p>
          <a:p>
            <a:pPr algn="l" marL="228600" indent="-228600">
              <a:lnSpc>
                <a:spcPct val="113000"/>
              </a:lnSpc>
              <a:spcBef>
                <a:spcPts val="480"/>
              </a:spcBef>
              <a:buSzPct val="100000"/>
              <a:buFont typeface="+mj-lt"/>
              <a:buAutoNum type="arabicPeriod" startAt="1"/>
            </a:pPr>
            <a:r>
              <a:rPr lang="lg" altLang="en-US" sz="2400" dirty="0">
                <a:solidFill>
                  <a:srgbClr val="25252B"/>
                </a:solidFill>
                <a:latin typeface="IBM Plex Sans" pitchFamily="34" charset="0"/>
                <a:ea typeface="IBM Plex Sans" pitchFamily="34" charset="-122"/>
                <a:cs typeface="IBM Plex Sans" pitchFamily="34" charset="-120"/>
              </a:rPr>
              <a:t>Mubuuze omuntu omuwendo gwakyo emyaka egiwerako emabega, era muke bereko mu biwandiiko ebyesigika bwe muba musobola</a:t>
            </a:r>
            <a:endParaRPr lang="lg" sz="2400" dirty="0"/>
          </a:p>
          <a:p>
            <a:pPr algn="l" marL="228600" indent="-228600">
              <a:lnSpc>
                <a:spcPct val="113000"/>
              </a:lnSpc>
              <a:spcBef>
                <a:spcPts val="480"/>
              </a:spcBef>
              <a:buSzPct val="100000"/>
              <a:buFont typeface="+mj-lt"/>
              <a:buAutoNum type="arabicPeriod" startAt="1"/>
            </a:pPr>
            <a:r>
              <a:rPr lang="lg" altLang="en-US" sz="2400" dirty="0">
                <a:solidFill>
                  <a:srgbClr val="25252B"/>
                </a:solidFill>
                <a:latin typeface="IBM Plex Sans" pitchFamily="34" charset="0"/>
                <a:ea typeface="IBM Plex Sans" pitchFamily="34" charset="-122"/>
                <a:cs typeface="IBM Plex Sans" pitchFamily="34" charset="-120"/>
              </a:rPr>
              <a:t>Ennyingiza yeeyongera ku kigero kye kimu? Kiki ekirala ekiyinza okunnyonnyola enkyukakyuka eno?</a:t>
            </a:r>
            <a:endParaRPr lang="l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Ensimbi za Fiat Zikola, Naye Zirimu Obulabe</a:t>
            </a:r>
            <a:endParaRPr lang="lg"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Okusasula okwangu, okwewola okutuukana n’ebyetaago, ebikozesebwa okwaŋŋanga embeera enzibu</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Naye obungi bwayo n’amateeka agagifuga bisobola okukyuka, era abantu abagikozesa tebalina buyinza bungi mu kusalawo</a:t>
            </a:r>
            <a:endParaRPr lang="lg"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Eno y’ensonga lwaki abantu banoonya ebirala bye bayinza okukozesa, era lwaki Bitcoin yatondebwawo.</a:t>
            </a:r>
            <a:endParaRPr lang="lg"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Ekikyamu ku Ssente Zaffe?</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Bitcoin kye ki?</a:t>
            </a:r>
            <a:endParaRPr lang="lg"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lg" altLang="en-US" sz="2400" dirty="0">
                <a:solidFill>
                  <a:srgbClr val="FFFFFF"/>
                </a:solidFill>
                <a:latin typeface="IBM Plex Sans" pitchFamily="34" charset="0"/>
                <a:ea typeface="IBM Plex Sans" pitchFamily="34" charset="-122"/>
                <a:cs typeface="IBM Plex Sans" pitchFamily="34" charset="-120"/>
              </a:rPr>
              <a:t>Ssente za digito ezitafugibwa kitongole kimu, ezirina obungi obukoma, era ezisobola okuweerezebwa okuva ku muntu omu okudda ku mulala awatali lukusa lwa bbanka.</a:t>
            </a:r>
            <a:endParaRPr lang="l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Ekizibu ky’Okusaasaanya Ensimbi Ze Zimu Emirundi Ebiri</a:t>
            </a:r>
            <a:endParaRPr lang="lg"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lg" altLang="en-US" sz="2400" b="1" dirty="0">
                <a:solidFill>
                  <a:srgbClr val="422C70"/>
                </a:solidFill>
                <a:latin typeface="IBM Plex Sans" pitchFamily="34" charset="0"/>
                <a:ea typeface="IBM Plex Sans" pitchFamily="34" charset="-122"/>
                <a:cs typeface="IBM Plex Sans" pitchFamily="34" charset="-120"/>
              </a:rPr>
              <a:t>31 Ogwekkumi 2008:</a:t>
            </a:r>
            <a:r>
              <a:rPr lang="lg" altLang="en-US" sz="2400" dirty="0">
                <a:solidFill>
                  <a:srgbClr val="25252B"/>
                </a:solidFill>
                <a:latin typeface="IBM Plex Sans" pitchFamily="34" charset="0"/>
                <a:ea typeface="IBM Plex Sans" pitchFamily="34" charset="-122"/>
                <a:cs typeface="IBM Plex Sans" pitchFamily="34" charset="-120"/>
              </a:rPr>
              <a:t> Satoshi Nakamoto afulumya </a:t>
            </a:r>
            <a:r>
              <a:rPr lang="lg" altLang="en-US" sz="2400" i="1" dirty="0">
                <a:solidFill>
                  <a:srgbClr val="25252B"/>
                </a:solidFill>
                <a:latin typeface="IBM Plex Sans" pitchFamily="34" charset="0"/>
                <a:ea typeface="IBM Plex Sans" pitchFamily="34" charset="-122"/>
                <a:cs typeface="IBM Plex Sans" pitchFamily="34" charset="-120"/>
              </a:rPr>
              <a:t>Bitcoin: Enkola y’Ensimbi ez’Obwuma ey’Omuntu ku Muntu</a:t>
            </a:r>
            <a:r>
              <a:rPr lang="lg" altLang="en-US" sz="2400" dirty="0">
                <a:solidFill>
                  <a:srgbClr val="25252B"/>
                </a:solidFill>
                <a:latin typeface="IBM Plex Sans" pitchFamily="34" charset="0"/>
                <a:ea typeface="IBM Plex Sans" pitchFamily="34" charset="-122"/>
                <a:cs typeface="IBM Plex Sans" pitchFamily="34" charset="-120"/>
              </a:rPr>
              <a:t>. </a:t>
            </a:r>
            <a:r>
              <a:rPr lang="lg" altLang="en-US" sz="2400" b="1" dirty="0">
                <a:solidFill>
                  <a:srgbClr val="25252B"/>
                </a:solidFill>
                <a:latin typeface="IBM Plex Sans" pitchFamily="34" charset="0"/>
                <a:ea typeface="IBM Plex Sans" pitchFamily="34" charset="-122"/>
                <a:cs typeface="IBM Plex Sans" pitchFamily="34" charset="-120"/>
              </a:rPr>
              <a:t>Ogw’olubereberye 2009:</a:t>
            </a:r>
            <a:r>
              <a:rPr lang="lg" altLang="en-US" sz="2400" dirty="0">
                <a:solidFill>
                  <a:srgbClr val="25252B"/>
                </a:solidFill>
                <a:latin typeface="IBM Plex Sans" pitchFamily="34" charset="0"/>
                <a:ea typeface="IBM Plex Sans" pitchFamily="34" charset="-122"/>
                <a:cs typeface="IBM Plex Sans" pitchFamily="34" charset="-120"/>
              </a:rPr>
              <a:t> omukutu gutandika okukola.</a:t>
            </a:r>
            <a:endParaRPr lang="lg" sz="2400" dirty="0"/>
          </a:p>
        </p:txBody>
      </p:sp>
      <p:pic>
        <p:nvPicPr>
          <p:cNvPr id="5" name="Image 0" descr="Kkampuni ekola ku kusasula Omusindisi asaba kkampuniKkampuni ekuuma ekitabo ky'ebibalirizi era n'ekkiriza okusindika ssente Afuna ssente asasulwa singa kkampuni ekkirizaKyesigamye kuKitongole kimu eky">    </p:cNvPr>
          <p:cNvPicPr>
            <a:picLocks noChangeAspect="1"/>
          </p:cNvPicPr>
          <p:nvPr/>
        </p:nvPicPr>
        <p:blipFill>
          <a:blip r:embed="rId1"/>
          <a:stretch>
            <a:fillRect/>
          </a:stretch>
        </p:blipFill>
        <p:spPr>
          <a:xfrm>
            <a:off x="3815700" y="2834274"/>
            <a:ext cx="4560570" cy="34534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Obutafugibwa Buyinza bwa Wakati · Obungi Obulina Ekkomo ·</a:t>
            </a:r>
            <a:br/>
            <a:r>
              <a:rPr lang="lg" altLang="en-US" sz="3000" dirty="0">
                <a:solidFill>
                  <a:srgbClr val="422C70"/>
                </a:solidFill>
                <a:latin typeface="IBM Plex Sans Medium" pitchFamily="34" charset="0"/>
                <a:ea typeface="IBM Plex Sans Medium" pitchFamily="34" charset="-122"/>
                <a:cs typeface="IBM Plex Sans Medium" pitchFamily="34" charset="-120"/>
              </a:rPr>
              <a:t>Omuntu ku Muntu</a:t>
            </a:r>
            <a:endParaRPr lang="lg"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Obuyinza tebuli mu kifo kimu:</a:t>
            </a:r>
            <a:r>
              <a:rPr lang="lg" altLang="en-US" sz="2400" dirty="0">
                <a:solidFill>
                  <a:srgbClr val="25252B"/>
                </a:solidFill>
                <a:latin typeface="IBM Plex Sans" pitchFamily="34" charset="0"/>
                <a:ea typeface="IBM Plex Sans" pitchFamily="34" charset="-122"/>
                <a:cs typeface="IBM Plex Sans" pitchFamily="34" charset="-120"/>
              </a:rPr>
              <a:t> tewali ofiisi nkulu eggulawo akawunti, ekyusa ssente eziriko, oba ekkiriza abegattako</a:t>
            </a:r>
            <a:endParaRPr lang="lg" sz="2400" dirty="0"/>
          </a:p>
          <a:p>
            <a:pPr algn="l" marL="228600" indent="-228600">
              <a:lnSpc>
                <a:spcPct val="113000"/>
              </a:lnSpc>
              <a:spcBef>
                <a:spcPts val="480"/>
              </a:spcBef>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Omuwendo gukugirwa:</a:t>
            </a:r>
            <a:r>
              <a:rPr lang="lg" altLang="en-US" sz="2400" dirty="0">
                <a:solidFill>
                  <a:srgbClr val="25252B"/>
                </a:solidFill>
                <a:latin typeface="IBM Plex Sans" pitchFamily="34" charset="0"/>
                <a:ea typeface="IBM Plex Sans" pitchFamily="34" charset="-122"/>
                <a:cs typeface="IBM Plex Sans" pitchFamily="34" charset="-120"/>
              </a:rPr>
              <a:t> tewalibaawo bitcoin ezisukka mu bukadde 21</a:t>
            </a:r>
            <a:endParaRPr lang="lg" sz="2400" dirty="0"/>
          </a:p>
          <a:p>
            <a:pPr algn="l" marL="228600" indent="-228600">
              <a:lnSpc>
                <a:spcPct val="113000"/>
              </a:lnSpc>
              <a:spcBef>
                <a:spcPts val="480"/>
              </a:spcBef>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Muntu ku muntu:</a:t>
            </a:r>
            <a:r>
              <a:rPr lang="lg" altLang="en-US" sz="2400" dirty="0">
                <a:solidFill>
                  <a:srgbClr val="25252B"/>
                </a:solidFill>
                <a:latin typeface="IBM Plex Sans" pitchFamily="34" charset="0"/>
                <a:ea typeface="IBM Plex Sans" pitchFamily="34" charset="-122"/>
                <a:cs typeface="IBM Plex Sans" pitchFamily="34" charset="-120"/>
              </a:rPr>
              <a:t> muweereze omuntu yenna, wonna w’ali, nga temusabye lukusa okuva eri ab’obuyinza ab’omu makkati</a:t>
            </a:r>
            <a:endParaRPr lang="lg" sz="2400" dirty="0"/>
          </a:p>
        </p:txBody>
      </p:sp>
      <p:sp>
        <p:nvSpPr>
          <p:cNvPr id="5" name="Text 3"/>
          <p:cNvSpPr/>
          <p:nvPr/>
        </p:nvSpPr>
        <p:spPr>
          <a:xfrm>
            <a:off x="666780" y="4319626"/>
            <a:ext cx="11510010" cy="1645463"/>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Tewali kkampuni esobola okuziyiza okukozesebwa kwa bitcoin ze mwefugira mwekka. Ku ludda olulala, eddembe eryo lijja n’obuvunaanyizibwa: okutambuza ssente okutuufu emirundi egisinga tekusoboka kusazibwamu, era tewali ofiisi ey’obuyambi ku mukutu.</a:t>
            </a:r>
            <a:endParaRPr lang="l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Ekkomo buli muntu ly’asobola okukakasa</a:t>
            </a:r>
            <a:endParaRPr lang="lg" sz="3000" dirty="0"/>
          </a:p>
        </p:txBody>
      </p:sp>
      <p:pic>
        <p:nvPicPr>
          <p:cNvPr id="4" name="Image 0" descr="Ebigambibwa ku bungi bw'ensimbi Omufulumya ensimbi alaga ekkomo ku mukutu gwe ogwa yintaneeti. Liwandiikibwa mu tterekero ly'ebikwata ku nsimbi ery'omufulumya yekka. Tewali muntu ali ebweru w'ekitongo">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Temwetaaga Bitcoin Emu Enzijuvu</a:t>
            </a:r>
            <a:endParaRPr lang="l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bitcoin emu egabanyizibwamu obutundutundu obutonotono 100,000,000 obuyitibwa satoshis, oba sats.</a:t>
            </a:r>
            <a:endParaRPr lang="lg"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Ani Akuuma Bitcoin ng’Ekola?</a:t>
            </a:r>
            <a:endParaRPr lang="lg" sz="3000" dirty="0"/>
          </a:p>
        </p:txBody>
      </p:sp>
      <p:pic>
        <p:nvPicPr>
          <p:cNvPr id="4" name="Image 0" descr="OmukozesaOmukozesa afuna, atereka era aweereza bitcoin. NoodiNoodi yeekebereza amateeka ku bwayo era n'eyisaamu data etuukiriza amateeka. OmusimiOmusimi azimba bulooka eziteesebwayo era n'akola obukak">    </p:cNvPr>
          <p:cNvPicPr>
            <a:picLocks noChangeAspect="1"/>
          </p:cNvPicPr>
          <p:nvPr/>
        </p:nvPicPr>
        <p:blipFill>
          <a:blip r:embed="rId1"/>
          <a:stretch>
            <a:fillRect/>
          </a:stretch>
        </p:blipFill>
        <p:spPr>
          <a:xfrm>
            <a:off x="2289383" y="1295430"/>
            <a:ext cx="7613020" cy="4991070"/>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Ani Akuuma Bitcoin ng’Ekola?</a:t>
            </a:r>
            <a:endParaRPr lang="l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Bitcoin Erina Eby’okwefiiriza</a:t>
            </a:r>
            <a:endParaRPr lang="lg"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Omuwendo gwayo gusobola okukyuka amangu</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Ensobi zitera okuba ez’olubeerera</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Okukkirizibwa kwayo kukyali kutono mu bifo bingi</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Okugikozesa mu ngeri ey’obukuumi kyetaagisa okuyiga ebimu</a:t>
            </a:r>
            <a:endParaRPr lang="lg"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Bitcoin ekozesa okukakasa n’obuvunaanyizibwa bw’omuntu ssekinnoomu mu kifo ky’okwesiga ebitongole mu bintu ebimu. Teggyawo kabi.</a:t>
            </a:r>
            <a:endParaRPr lang="l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Bitcoin kye ki?</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Mukozesa Mutya Bitcoin?</a:t>
            </a:r>
            <a:endParaRPr lang="l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lg" altLang="en-US" sz="2400" dirty="0">
                <a:solidFill>
                  <a:srgbClr val="FFFFFF"/>
                </a:solidFill>
                <a:latin typeface="IBM Plex Sans" pitchFamily="34" charset="0"/>
                <a:ea typeface="IBM Plex Sans" pitchFamily="34" charset="-122"/>
                <a:cs typeface="IBM Plex Sans" pitchFamily="34" charset="-120"/>
              </a:rPr>
              <a:t>Ekibuuzo ekisooka ku nsawo yonna: ani afuga ebisumuluzo?</a:t>
            </a:r>
            <a:endParaRPr lang="l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Waleti Eddukanya Ebisumuluzo</a:t>
            </a:r>
            <a:endParaRPr lang="lg" sz="3000" dirty="0"/>
          </a:p>
        </p:txBody>
      </p:sp>
      <p:pic>
        <p:nvPicPr>
          <p:cNvPr id="4" name="Image 0" descr="Waleti yammwe ekuuma ebisumuluzo Mufune Mugabane endagiriro ey'okufunirakoMusindike Muteekeko omukono nga mukozesa ekisumuluzo kyammwe bitcoin esigala ku kitabo ky'ebiwandiiko eky'awamu">    </p:cNvPr>
          <p:cNvPicPr>
            <a:picLocks noChangeAspect="1"/>
          </p:cNvPicPr>
          <p:nvPr/>
        </p:nvPicPr>
        <p:blipFill>
          <a:blip r:embed="rId1"/>
          <a:stretch>
            <a:fillRect/>
          </a:stretch>
        </p:blipFill>
        <p:spPr>
          <a:xfrm>
            <a:off x="1837121" y="1295430"/>
            <a:ext cx="8517727" cy="495540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Ani Ddala Alina Bitcoin Yammwe?</a:t>
            </a:r>
            <a:endParaRPr lang="lg"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Okwekuumira:</a:t>
            </a:r>
            <a:r>
              <a:rPr lang="lg" altLang="en-US" sz="2400" dirty="0">
                <a:solidFill>
                  <a:srgbClr val="25252B"/>
                </a:solidFill>
                <a:latin typeface="IBM Plex Sans" pitchFamily="34" charset="0"/>
                <a:ea typeface="IBM Plex Sans" pitchFamily="34" charset="-122"/>
                <a:cs typeface="IBM Plex Sans" pitchFamily="34" charset="-120"/>
              </a:rPr>
              <a:t> mmwe mufuga ebisumuluzo</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Tewali ayinza kubaddiza bitcoin zammwe singa mufiirwa ebigambo eby’okuzzaawo waleti n’ekyuma</a:t>
            </a:r>
            <a:endParaRPr lang="lg" sz="2400" dirty="0"/>
          </a:p>
          <a:p>
            <a:pPr algn="l" marL="228600" indent="-228600">
              <a:lnSpc>
                <a:spcPct val="113000"/>
              </a:lnSpc>
              <a:spcBef>
                <a:spcPts val="480"/>
              </a:spcBef>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Okukuumirwa:</a:t>
            </a:r>
            <a:r>
              <a:rPr lang="lg" altLang="en-US" sz="2400" dirty="0">
                <a:solidFill>
                  <a:srgbClr val="25252B"/>
                </a:solidFill>
                <a:latin typeface="IBM Plex Sans" pitchFamily="34" charset="0"/>
                <a:ea typeface="IBM Plex Sans" pitchFamily="34" charset="-122"/>
                <a:cs typeface="IBM Plex Sans" pitchFamily="34" charset="-120"/>
              </a:rPr>
              <a:t> kkampuni y’ekwata ebisumuluzo, nga bwe kiba mu bbanka</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Ssente eziri ku akawunti yammwe kye kisuubizo kya kkampuni okubasasula; esobola okussa ekkomo ku kuggyayo ssente, okuyimiriza akawunti, okuyingirirwa abamenyi b’amateeka ku yintaneeti, oba okuggalawo</a:t>
            </a:r>
            <a:endParaRPr lang="lg"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lg" altLang="en-US" sz="2400" dirty="0">
                <a:solidFill>
                  <a:srgbClr val="25252B"/>
                </a:solidFill>
                <a:latin typeface="IBM Plex Sans" pitchFamily="34" charset="0"/>
                <a:ea typeface="IBM Plex Sans" pitchFamily="34" charset="-122"/>
                <a:cs typeface="IBM Plex Sans" pitchFamily="34" charset="-120"/>
              </a:rPr>
              <a:t>Okusalawo engeri y’okukuumamu bitcoin si kigezo kya muwendo gwammwe. Ekikulu kwe kumanya ngeri ki gye mukozesa n’ekyo kye mwesiga.</a:t>
            </a:r>
            <a:endParaRPr lang="l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Ebigambo Byammwe</a:t>
            </a:r>
            <a:br/>
            <a:r>
              <a:rPr lang="lg" altLang="en-US" sz="3000" dirty="0">
                <a:solidFill>
                  <a:srgbClr val="422C70"/>
                </a:solidFill>
                <a:latin typeface="IBM Plex Sans Medium" pitchFamily="34" charset="0"/>
                <a:ea typeface="IBM Plex Sans Medium" pitchFamily="34" charset="-122"/>
                <a:cs typeface="IBM Plex Sans Medium" pitchFamily="34" charset="-120"/>
              </a:rPr>
              <a:t>eby’Ensigo Biwa Obuyinza</a:t>
            </a:r>
            <a:br/>
            <a:r>
              <a:rPr lang="lg" altLang="en-US" sz="3000" dirty="0">
                <a:solidFill>
                  <a:srgbClr val="422C70"/>
                </a:solidFill>
                <a:latin typeface="IBM Plex Sans Medium" pitchFamily="34" charset="0"/>
                <a:ea typeface="IBM Plex Sans Medium" pitchFamily="34" charset="-122"/>
                <a:cs typeface="IBM Plex Sans Medium" pitchFamily="34" charset="-120"/>
              </a:rPr>
              <a:t>Obujjuvu Okuyingira</a:t>
            </a:r>
            <a:endParaRPr lang="lg" sz="3000" dirty="0"/>
          </a:p>
        </p:txBody>
      </p:sp>
      <p:sp>
        <p:nvSpPr>
          <p:cNvPr id="5" name="Text 2"/>
          <p:cNvSpPr/>
          <p:nvPr/>
        </p:nvSpPr>
        <p:spPr>
          <a:xfrm>
            <a:off x="666780" y="2261586"/>
            <a:ext cx="5694426" cy="1727850"/>
          </a:xfrm>
          <a:prstGeom prst="rect">
            <a:avLst/>
          </a:prstGeom>
          <a:noFill/>
          <a:ln/>
        </p:spPr>
        <p:txBody>
          <a:bodyPr wrap="square" lIns="0" tIns="0" rIns="0" bIns="0" rtlCol="0" anchor="t"/>
          <a:lstStyle/>
          <a:p>
            <a:pPr algn="l" indent="0" marL="0">
              <a:lnSpc>
                <a:spcPct val="113000"/>
              </a:lnSpc>
              <a:buNone/>
            </a:pPr>
            <a:r>
              <a:rPr lang="lg" altLang="en-US" sz="2020" dirty="0">
                <a:solidFill>
                  <a:srgbClr val="25252B"/>
                </a:solidFill>
                <a:latin typeface="IBM Plex Sans" pitchFamily="34" charset="0"/>
                <a:ea typeface="IBM Plex Sans" pitchFamily="34" charset="-122"/>
                <a:cs typeface="IBM Plex Sans" pitchFamily="34" charset="-120"/>
              </a:rPr>
              <a:t>Olukalala lw'ebigambo ebiri mu nsengeka, ebiseera ebisinga nga biri 12 oba 24, olusobola okuddamu okukola ebisumuluzo byammwe. Omuntu yenna alulina asobola okutwala bitcoin zammwe.</a:t>
            </a:r>
            <a:endParaRPr lang="lg" sz="2020" dirty="0"/>
          </a:p>
        </p:txBody>
      </p:sp>
      <p:pic>
        <p:nvPicPr>
          <p:cNvPr id="6" name="Image 1" descr="Kyakulabirako kyokka1. civil2. switch3. plunge4. stadium5. live6. wedding7. foster8. dice9. giraffe10. you11. foil12. cinnamon">    </p:cNvPr>
          <p:cNvPicPr>
            <a:picLocks noChangeAspect="1"/>
          </p:cNvPicPr>
          <p:nvPr/>
        </p:nvPicPr>
        <p:blipFill>
          <a:blip r:embed="rId2"/>
          <a:stretch>
            <a:fillRect/>
          </a:stretch>
        </p:blipFill>
        <p:spPr>
          <a:xfrm>
            <a:off x="1472550" y="411745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Obusumuluzo si bwammwe,</a:t>
            </a:r>
            <a:br/>
            <a:r>
              <a:rPr lang="lg" altLang="en-US" sz="4350" dirty="0">
                <a:solidFill>
                  <a:srgbClr val="FFFFFF"/>
                </a:solidFill>
                <a:latin typeface="IBM Plex Sans Medium" pitchFamily="34" charset="0"/>
                <a:ea typeface="IBM Plex Sans Medium" pitchFamily="34" charset="-122"/>
                <a:cs typeface="IBM Plex Sans Medium" pitchFamily="34" charset="-120"/>
              </a:rPr>
              <a:t>ebinusu si byammwe.</a:t>
            </a:r>
            <a:endParaRPr lang="l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C0C0D0"/>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Nga Temunnaba Kukozesa Waleti</a:t>
            </a:r>
            <a:br/>
            <a:r>
              <a:rPr lang="lg" altLang="en-US" sz="3000" dirty="0">
                <a:solidFill>
                  <a:srgbClr val="422C70"/>
                </a:solidFill>
                <a:latin typeface="IBM Plex Sans Medium" pitchFamily="34" charset="0"/>
                <a:ea typeface="IBM Plex Sans Medium" pitchFamily="34" charset="-122"/>
                <a:cs typeface="IBM Plex Sans Medium" pitchFamily="34" charset="-120"/>
              </a:rPr>
              <a:t>Yonna</a:t>
            </a:r>
            <a:endParaRPr lang="lg" sz="3000" dirty="0"/>
          </a:p>
        </p:txBody>
      </p:sp>
      <p:sp>
        <p:nvSpPr>
          <p:cNvPr id="5" name="Text 2"/>
          <p:cNvSpPr/>
          <p:nvPr/>
        </p:nvSpPr>
        <p:spPr>
          <a:xfrm>
            <a:off x="971459" y="1787561"/>
            <a:ext cx="6006694" cy="4192067"/>
          </a:xfrm>
          <a:prstGeom prst="rect">
            <a:avLst/>
          </a:prstGeom>
          <a:noFill/>
          <a:ln/>
        </p:spPr>
        <p:txBody>
          <a:bodyPr wrap="square" lIns="0" tIns="0" rIns="0" bIns="0" rtlCol="0" anchor="t"/>
          <a:lstStyle/>
          <a:p>
            <a:pPr algn="l" marL="182880" indent="-182880">
              <a:lnSpc>
                <a:spcPct val="113000"/>
              </a:lnSpc>
              <a:buSzPct val="100000"/>
              <a:buChar char="•"/>
            </a:pPr>
            <a:r>
              <a:rPr lang="lg" altLang="en-US" sz="1920" b="1" dirty="0">
                <a:solidFill>
                  <a:srgbClr val="422C70"/>
                </a:solidFill>
                <a:latin typeface="IBM Plex Sans" pitchFamily="34" charset="0"/>
                <a:ea typeface="IBM Plex Sans" pitchFamily="34" charset="-122"/>
                <a:cs typeface="IBM Plex Sans" pitchFamily="34" charset="-120"/>
              </a:rPr>
              <a:t>Ebisumuluzo:</a:t>
            </a:r>
            <a:r>
              <a:rPr lang="lg" altLang="en-US" sz="1920" dirty="0">
                <a:solidFill>
                  <a:srgbClr val="25252B"/>
                </a:solidFill>
                <a:latin typeface="IBM Plex Sans" pitchFamily="34" charset="0"/>
                <a:ea typeface="IBM Plex Sans" pitchFamily="34" charset="-122"/>
                <a:cs typeface="IBM Plex Sans" pitchFamily="34" charset="-120"/>
              </a:rPr>
              <a:t> ani abifuga, mmwe oba kampuni?</a:t>
            </a:r>
            <a:endParaRPr lang="lg" sz="1920" dirty="0"/>
          </a:p>
          <a:p>
            <a:pPr algn="l" marL="182880" indent="-182880">
              <a:lnSpc>
                <a:spcPct val="113000"/>
              </a:lnSpc>
              <a:spcBef>
                <a:spcPts val="380"/>
              </a:spcBef>
              <a:buSzPct val="100000"/>
              <a:buChar char="•"/>
            </a:pPr>
            <a:r>
              <a:rPr lang="lg" altLang="en-US" sz="1920" b="1" dirty="0">
                <a:solidFill>
                  <a:srgbClr val="422C70"/>
                </a:solidFill>
                <a:latin typeface="IBM Plex Sans" pitchFamily="34" charset="0"/>
                <a:ea typeface="IBM Plex Sans" pitchFamily="34" charset="-122"/>
                <a:cs typeface="IBM Plex Sans" pitchFamily="34" charset="-120"/>
              </a:rPr>
              <a:t>Okuzzaawo:</a:t>
            </a:r>
            <a:r>
              <a:rPr lang="lg" altLang="en-US" sz="1920" dirty="0">
                <a:solidFill>
                  <a:srgbClr val="25252B"/>
                </a:solidFill>
                <a:latin typeface="IBM Plex Sans" pitchFamily="34" charset="0"/>
                <a:ea typeface="IBM Plex Sans" pitchFamily="34" charset="-122"/>
                <a:cs typeface="IBM Plex Sans" pitchFamily="34" charset="-120"/>
              </a:rPr>
              <a:t> kiba kitya singa essimu yammwe ebula oba kampuni n'eggwaawo?</a:t>
            </a:r>
            <a:endParaRPr lang="lg" sz="1920" dirty="0"/>
          </a:p>
          <a:p>
            <a:pPr algn="l" marL="182880" indent="-182880">
              <a:lnSpc>
                <a:spcPct val="113000"/>
              </a:lnSpc>
              <a:spcBef>
                <a:spcPts val="380"/>
              </a:spcBef>
              <a:buSzPct val="100000"/>
              <a:buChar char="•"/>
            </a:pPr>
            <a:r>
              <a:rPr lang="lg" altLang="en-US" sz="1920" b="1" dirty="0">
                <a:solidFill>
                  <a:srgbClr val="422C70"/>
                </a:solidFill>
                <a:latin typeface="IBM Plex Sans" pitchFamily="34" charset="0"/>
                <a:ea typeface="IBM Plex Sans" pitchFamily="34" charset="-122"/>
                <a:cs typeface="IBM Plex Sans" pitchFamily="34" charset="-120"/>
              </a:rPr>
              <a:t>Ensibuko:</a:t>
            </a:r>
            <a:r>
              <a:rPr lang="lg" altLang="en-US" sz="1920" dirty="0">
                <a:solidFill>
                  <a:srgbClr val="25252B"/>
                </a:solidFill>
                <a:latin typeface="IBM Plex Sans" pitchFamily="34" charset="0"/>
                <a:ea typeface="IBM Plex Sans" pitchFamily="34" charset="-122"/>
                <a:cs typeface="IBM Plex Sans" pitchFamily="34" charset="-120"/>
              </a:rPr>
              <a:t> mukutu mutongole oba lukalala mu dduuka ly'obukozesa, so si enyunzi omuntu gye yabaweereza?</a:t>
            </a:r>
            <a:endParaRPr lang="lg" sz="1920" dirty="0"/>
          </a:p>
          <a:p>
            <a:pPr algn="l" marL="182880" indent="-182880">
              <a:lnSpc>
                <a:spcPct val="113000"/>
              </a:lnSpc>
              <a:spcBef>
                <a:spcPts val="380"/>
              </a:spcBef>
              <a:buSzPct val="100000"/>
              <a:buChar char="•"/>
            </a:pPr>
            <a:r>
              <a:rPr lang="lg" altLang="en-US" sz="1920" b="1" dirty="0">
                <a:solidFill>
                  <a:srgbClr val="422C70"/>
                </a:solidFill>
                <a:latin typeface="IBM Plex Sans" pitchFamily="34" charset="0"/>
                <a:ea typeface="IBM Plex Sans" pitchFamily="34" charset="-122"/>
                <a:cs typeface="IBM Plex Sans" pitchFamily="34" charset="-120"/>
              </a:rPr>
              <a:t>Koodi:</a:t>
            </a:r>
            <a:r>
              <a:rPr lang="lg" altLang="en-US" sz="1920" dirty="0">
                <a:solidFill>
                  <a:srgbClr val="25252B"/>
                </a:solidFill>
                <a:latin typeface="IBM Plex Sans" pitchFamily="34" charset="0"/>
                <a:ea typeface="IBM Plex Sans" pitchFamily="34" charset="-122"/>
                <a:cs typeface="IBM Plex Sans" pitchFamily="34" charset="-120"/>
              </a:rPr>
              <a:t> eri mu lujjudde era erabirirwa obutayosa? (Kino kyokka si bukakafu nti terina bulabe.)</a:t>
            </a:r>
            <a:endParaRPr lang="lg" sz="1920" dirty="0"/>
          </a:p>
          <a:p>
            <a:pPr algn="l" marL="182880" indent="-182880">
              <a:lnSpc>
                <a:spcPct val="113000"/>
              </a:lnSpc>
              <a:spcBef>
                <a:spcPts val="380"/>
              </a:spcBef>
              <a:buSzPct val="100000"/>
              <a:buChar char="•"/>
            </a:pPr>
            <a:r>
              <a:rPr lang="lg" altLang="en-US" sz="1920" b="1" dirty="0">
                <a:solidFill>
                  <a:srgbClr val="422C70"/>
                </a:solidFill>
                <a:latin typeface="IBM Plex Sans" pitchFamily="34" charset="0"/>
                <a:ea typeface="IBM Plex Sans" pitchFamily="34" charset="-122"/>
                <a:cs typeface="IBM Plex Sans" pitchFamily="34" charset="-120"/>
              </a:rPr>
              <a:t>Ebisale:</a:t>
            </a:r>
            <a:r>
              <a:rPr lang="lg" altLang="en-US" sz="1920" dirty="0">
                <a:solidFill>
                  <a:srgbClr val="25252B"/>
                </a:solidFill>
                <a:latin typeface="IBM Plex Sans" pitchFamily="34" charset="0"/>
                <a:ea typeface="IBM Plex Sans" pitchFamily="34" charset="-122"/>
                <a:cs typeface="IBM Plex Sans" pitchFamily="34" charset="-120"/>
              </a:rPr>
              <a:t> waliwo ebisale by'okuweereza, okufuna, oba okuggyayo ssente?</a:t>
            </a:r>
            <a:endParaRPr lang="lg" sz="1920" dirty="0"/>
          </a:p>
          <a:p>
            <a:pPr algn="l" marL="182880" indent="-182880">
              <a:lnSpc>
                <a:spcPct val="113000"/>
              </a:lnSpc>
              <a:spcBef>
                <a:spcPts val="380"/>
              </a:spcBef>
              <a:buSzPct val="100000"/>
              <a:buChar char="•"/>
            </a:pPr>
            <a:r>
              <a:rPr lang="lg" altLang="en-US" sz="1920" b="1" dirty="0">
                <a:solidFill>
                  <a:srgbClr val="422C70"/>
                </a:solidFill>
                <a:latin typeface="IBM Plex Sans" pitchFamily="34" charset="0"/>
                <a:ea typeface="IBM Plex Sans" pitchFamily="34" charset="-122"/>
                <a:cs typeface="IBM Plex Sans" pitchFamily="34" charset="-120"/>
              </a:rPr>
              <a:t>Okusasula:</a:t>
            </a:r>
            <a:r>
              <a:rPr lang="lg" altLang="en-US" sz="1920" dirty="0">
                <a:solidFill>
                  <a:srgbClr val="25252B"/>
                </a:solidFill>
                <a:latin typeface="IBM Plex Sans" pitchFamily="34" charset="0"/>
                <a:ea typeface="IBM Plex Sans" pitchFamily="34" charset="-122"/>
                <a:cs typeface="IBM Plex Sans" pitchFamily="34" charset="-120"/>
              </a:rPr>
              <a:t> ku lujegere lwa bulooka, ku Lightning, oba ku byombi?</a:t>
            </a:r>
            <a:endParaRPr lang="lg"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Ku Lujegere ne Lightning</a:t>
            </a:r>
            <a:endParaRPr lang="lg"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Ku lujegere:</a:t>
            </a:r>
            <a:r>
              <a:rPr lang="lg" altLang="en-US" sz="2400" dirty="0">
                <a:solidFill>
                  <a:srgbClr val="25252B"/>
                </a:solidFill>
                <a:latin typeface="IBM Plex Sans" pitchFamily="34" charset="0"/>
                <a:ea typeface="IBM Plex Sans" pitchFamily="34" charset="-122"/>
                <a:cs typeface="IBM Plex Sans" pitchFamily="34" charset="-120"/>
              </a:rPr>
              <a:t> ebiwandiikiddwa butereevu mu lujegere lwa bulooka</a:t>
            </a:r>
            <a:endParaRPr lang="lg" sz="2400" dirty="0"/>
          </a:p>
          <a:p>
            <a:pPr algn="l" marL="228600" indent="-228600">
              <a:lnSpc>
                <a:spcPct val="113000"/>
              </a:lnSpc>
              <a:spcBef>
                <a:spcPts val="480"/>
              </a:spcBef>
              <a:buSzPct val="100000"/>
              <a:buChar char="•"/>
            </a:pPr>
            <a:r>
              <a:rPr lang="lg" altLang="en-US" sz="2400" b="1" dirty="0">
                <a:solidFill>
                  <a:srgbClr val="422C70"/>
                </a:solidFill>
                <a:latin typeface="IBM Plex Sans" pitchFamily="34" charset="0"/>
                <a:ea typeface="IBM Plex Sans" pitchFamily="34" charset="-122"/>
                <a:cs typeface="IBM Plex Sans" pitchFamily="34" charset="-120"/>
              </a:rPr>
              <a:t>Lightning:</a:t>
            </a:r>
            <a:r>
              <a:rPr lang="lg" altLang="en-US" sz="2400" dirty="0">
                <a:solidFill>
                  <a:srgbClr val="25252B"/>
                </a:solidFill>
                <a:latin typeface="IBM Plex Sans" pitchFamily="34" charset="0"/>
                <a:ea typeface="IBM Plex Sans" pitchFamily="34" charset="-122"/>
                <a:cs typeface="IBM Plex Sans" pitchFamily="34" charset="-120"/>
              </a:rPr>
              <a:t> omukutu gw'okusasulirako oguzimbiddwa ku Bitcoin okusobozesa okusasula ssente entono amangu era enfunda nnyingi, gamba ng'okugula kaawa</a:t>
            </a:r>
            <a:endParaRPr lang="lg" sz="2400" dirty="0"/>
          </a:p>
          <a:p>
            <a:pPr algn="l" marL="228600" indent="-228600">
              <a:lnSpc>
                <a:spcPct val="113000"/>
              </a:lnSpc>
              <a:spcBef>
                <a:spcPts val="480"/>
              </a:spcBef>
              <a:buSzPct val="100000"/>
              <a:buChar char="•"/>
            </a:pPr>
            <a:r>
              <a:rPr lang="lg" altLang="en-US" sz="2400" dirty="0">
                <a:solidFill>
                  <a:srgbClr val="25252B"/>
                </a:solidFill>
                <a:latin typeface="IBM Plex Sans" pitchFamily="34" charset="0"/>
                <a:ea typeface="IBM Plex Sans" pitchFamily="34" charset="-122"/>
                <a:cs typeface="IBM Plex Sans" pitchFamily="34" charset="-120"/>
              </a:rPr>
              <a:t>Ensawo ya Lightning nayo esobola okuba ey'okukuumirwa oba ey'okwekuumira</a:t>
            </a:r>
            <a:endParaRPr lang="lg" sz="2400" dirty="0"/>
          </a:p>
        </p:txBody>
      </p:sp>
      <p:pic>
        <p:nvPicPr>
          <p:cNvPr id="5" name="Image 0" descr="Ku lujegereBiwandiikibwa butereevu mu lujegere lwa bulooka olwa BitcoinLightningOmukutu gw’okusasula ogwazimbibwa ku Bitcoin">    </p:cNvPr>
          <p:cNvPicPr>
            <a:picLocks noChangeAspect="1"/>
          </p:cNvPicPr>
          <p:nvPr/>
        </p:nvPicPr>
        <p:blipFill>
          <a:blip r:embed="rId1"/>
          <a:stretch>
            <a:fillRect/>
          </a:stretch>
        </p:blipFill>
        <p:spPr>
          <a:xfrm>
            <a:off x="2585009" y="4159423"/>
            <a:ext cx="7021678" cy="210275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Amateeka Asatu nga Muyiga</a:t>
            </a:r>
            <a:endParaRPr lang="lg"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lg" altLang="en-US" sz="2110" b="1" dirty="0">
                <a:solidFill>
                  <a:srgbClr val="25252B"/>
                </a:solidFill>
                <a:latin typeface="IBM Plex Sans" pitchFamily="34" charset="0"/>
                <a:ea typeface="IBM Plex Sans" pitchFamily="34" charset="-122"/>
                <a:cs typeface="IBM Plex Sans" pitchFamily="34" charset="-120"/>
              </a:rPr>
              <a:t>Musooke muyige.</a:t>
            </a:r>
            <a:r>
              <a:rPr lang="lg" altLang="en-US" sz="2110" dirty="0">
                <a:solidFill>
                  <a:srgbClr val="25252B"/>
                </a:solidFill>
                <a:latin typeface="IBM Plex Sans" pitchFamily="34" charset="0"/>
                <a:ea typeface="IBM Plex Sans" pitchFamily="34" charset="-122"/>
                <a:cs typeface="IBM Plex Sans" pitchFamily="34" charset="-120"/>
              </a:rPr>
              <a:t> Temukola kintu olw'essanyu erisukkiridde, okutya, oba okupikirizibwa.</a:t>
            </a:r>
            <a:endParaRPr lang="lg" sz="2110" dirty="0"/>
          </a:p>
          <a:p>
            <a:pPr algn="l" marL="200660" indent="-200660">
              <a:lnSpc>
                <a:spcPct val="113000"/>
              </a:lnSpc>
              <a:spcBef>
                <a:spcPts val="420"/>
              </a:spcBef>
              <a:buSzPct val="100000"/>
              <a:buChar char="•"/>
            </a:pPr>
            <a:r>
              <a:rPr lang="lg" altLang="en-US" sz="2110" b="1" dirty="0">
                <a:solidFill>
                  <a:srgbClr val="25252B"/>
                </a:solidFill>
                <a:latin typeface="IBM Plex Sans" pitchFamily="34" charset="0"/>
                <a:ea typeface="IBM Plex Sans" pitchFamily="34" charset="-122"/>
                <a:cs typeface="IBM Plex Sans" pitchFamily="34" charset="-120"/>
              </a:rPr>
              <a:t>Mutandike n'ekitono.</a:t>
            </a:r>
            <a:r>
              <a:rPr lang="lg" altLang="en-US" sz="2110" dirty="0">
                <a:solidFill>
                  <a:srgbClr val="25252B"/>
                </a:solidFill>
                <a:latin typeface="IBM Plex Sans" pitchFamily="34" charset="0"/>
                <a:ea typeface="IBM Plex Sans" pitchFamily="34" charset="-122"/>
                <a:cs typeface="IBM Plex Sans" pitchFamily="34" charset="-120"/>
              </a:rPr>
              <a:t> Mugezese ebikozesebwa bye mutamanyi nga mukozesa omuwendo gwe musobola okufiirwa.</a:t>
            </a:r>
            <a:endParaRPr lang="lg" sz="2110" dirty="0"/>
          </a:p>
          <a:p>
            <a:pPr algn="l" marL="200660" indent="-200660">
              <a:lnSpc>
                <a:spcPct val="113000"/>
              </a:lnSpc>
              <a:spcBef>
                <a:spcPts val="420"/>
              </a:spcBef>
              <a:buSzPct val="100000"/>
              <a:buChar char="•"/>
            </a:pPr>
            <a:r>
              <a:rPr lang="lg" altLang="en-US" sz="2110" b="1" dirty="0">
                <a:solidFill>
                  <a:srgbClr val="25252B"/>
                </a:solidFill>
                <a:latin typeface="IBM Plex Sans" pitchFamily="34" charset="0"/>
                <a:ea typeface="IBM Plex Sans" pitchFamily="34" charset="-122"/>
                <a:cs typeface="IBM Plex Sans" pitchFamily="34" charset="-120"/>
              </a:rPr>
              <a:t>Temwesiga, mukakase.</a:t>
            </a:r>
            <a:r>
              <a:rPr lang="lg" altLang="en-US" sz="2110" dirty="0">
                <a:solidFill>
                  <a:srgbClr val="25252B"/>
                </a:solidFill>
                <a:latin typeface="IBM Plex Sans" pitchFamily="34" charset="0"/>
                <a:ea typeface="IBM Plex Sans" pitchFamily="34" charset="-122"/>
                <a:cs typeface="IBM Plex Sans" pitchFamily="34" charset="-120"/>
              </a:rPr>
              <a:t> Muke bere omuntu, enkola y'okusasula, endagiriro, n'omuwendo.</a:t>
            </a:r>
            <a:endParaRPr lang="lg"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lg" altLang="en-US" sz="2110" b="1" dirty="0">
                <a:solidFill>
                  <a:srgbClr val="422C70"/>
                </a:solidFill>
                <a:latin typeface="IBM Plex Sans" pitchFamily="34" charset="0"/>
                <a:ea typeface="IBM Plex Sans" pitchFamily="34" charset="-122"/>
                <a:cs typeface="IBM Plex Sans" pitchFamily="34" charset="-120"/>
              </a:rPr>
              <a:t>Mugabane ebikwata ku kufuna ssente, so si byama</a:t>
            </a:r>
            <a:endParaRPr lang="lg" sz="2110" dirty="0"/>
          </a:p>
          <a:p>
            <a:pPr algn="l" indent="0" marL="0">
              <a:lnSpc>
                <a:spcPct val="113000"/>
              </a:lnSpc>
              <a:spcBef>
                <a:spcPts val="320"/>
              </a:spcBef>
              <a:buNone/>
            </a:pPr>
            <a:r>
              <a:rPr lang="lg" altLang="en-US" sz="2110" dirty="0">
                <a:solidFill>
                  <a:srgbClr val="25252B"/>
                </a:solidFill>
                <a:latin typeface="IBM Plex Sans" pitchFamily="34" charset="0"/>
                <a:ea typeface="IBM Plex Sans" pitchFamily="34" charset="-122"/>
                <a:cs typeface="IBM Plex Sans" pitchFamily="34" charset="-120"/>
              </a:rPr>
              <a:t>Endagiriro oba okusaba okusasulwa bisobola okugabanyizibwa n'abalala. Ebigambo eby'okuzzaawo waleti oba ekisumuluzo eky'ekyama tebiteekwa kugabanyizibwa na muntu yenna. Tewali musomesa, kkampuni ya waleti, oba mukozi ayamba abakozesa akola mu mateeka alibibasaba.</a:t>
            </a:r>
            <a:endParaRPr lang="lg"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Muleke awo, temugabana</a:t>
            </a:r>
            <a:br/>
            <a:r>
              <a:rPr lang="lg" altLang="en-US" sz="3000" dirty="0">
                <a:solidFill>
                  <a:srgbClr val="422C70"/>
                </a:solidFill>
                <a:latin typeface="IBM Plex Sans Medium" pitchFamily="34" charset="0"/>
                <a:ea typeface="IBM Plex Sans Medium" pitchFamily="34" charset="-122"/>
                <a:cs typeface="IBM Plex Sans Medium" pitchFamily="34" charset="-120"/>
              </a:rPr>
              <a:t>kintu kyonna, temuweereza</a:t>
            </a:r>
            <a:br/>
            <a:r>
              <a:rPr lang="lg" altLang="en-US" sz="3000" dirty="0">
                <a:solidFill>
                  <a:srgbClr val="422C70"/>
                </a:solidFill>
                <a:latin typeface="IBM Plex Sans Medium" pitchFamily="34" charset="0"/>
                <a:ea typeface="IBM Plex Sans Medium" pitchFamily="34" charset="-122"/>
                <a:cs typeface="IBM Plex Sans Medium" pitchFamily="34" charset="-120"/>
              </a:rPr>
              <a:t>kintu kyonna</a:t>
            </a:r>
            <a:endParaRPr lang="lg"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lg" altLang="en-US" sz="1820" dirty="0">
                <a:solidFill>
                  <a:srgbClr val="25252B"/>
                </a:solidFill>
                <a:latin typeface="IBM Plex Sans" pitchFamily="34" charset="0"/>
                <a:ea typeface="IBM Plex Sans" pitchFamily="34" charset="-122"/>
                <a:cs typeface="IBM Plex Sans" pitchFamily="34" charset="-120"/>
              </a:rPr>
              <a:t>Mukome singa omuntu abapapya oba abasaba okukuuma ebyama, abasuubiza amagoba agakakasiddwa, abasaba okusooka okusindika bitcoin, oba abasaba ebigambo byammwe eby'okuzzaawo waleti. Musooke muyimirire. Temugabana kintu kyonna. Temusindika kintu kyonna. Oluvannyuma mukakase nga muyita mu nsibuko y'amawulire gye mumanyi edda.</a:t>
            </a:r>
            <a:endParaRPr lang="lg" sz="1820" dirty="0"/>
          </a:p>
        </p:txBody>
      </p:sp>
      <p:pic>
        <p:nvPicPr>
          <p:cNvPr id="6" name="Image 1" descr="Okupapa Okwefuula omuntu omulala Ekifo eky'okuweerezaamu ekikyusiddwa Amagoba agakakasiddwa Okusaba ebyama">    </p:cNvPr>
          <p:cNvPicPr>
            <a:picLocks noChangeAspect="1"/>
          </p:cNvPicPr>
          <p:nvPr/>
        </p:nvPicPr>
        <p:blipFill>
          <a:blip r:embed="rId2"/>
          <a:stretch>
            <a:fillRect/>
          </a:stretch>
        </p:blipFill>
        <p:spPr>
          <a:xfrm>
            <a:off x="1338224" y="4865522"/>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Mukozesa Mutya Bitcoin?</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lg" altLang="en-US" sz="4350" dirty="0">
                <a:solidFill>
                  <a:srgbClr val="FFFFFF"/>
                </a:solidFill>
                <a:latin typeface="IBM Plex Sans Medium" pitchFamily="34" charset="0"/>
                <a:ea typeface="IBM Plex Sans Medium" pitchFamily="34" charset="-122"/>
                <a:cs typeface="IBM Plex Sans Medium" pitchFamily="34" charset="-120"/>
              </a:rPr>
              <a:t>Kiki Ekiddako?</a:t>
            </a:r>
            <a:endParaRPr lang="l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lg" altLang="en-US" sz="2400" dirty="0">
                <a:solidFill>
                  <a:srgbClr val="FFFFFF"/>
                </a:solidFill>
                <a:latin typeface="IBM Plex Sans" pitchFamily="34" charset="0"/>
                <a:ea typeface="IBM Plex Sans" pitchFamily="34" charset="-122"/>
                <a:cs typeface="IBM Plex Sans" pitchFamily="34" charset="-120"/>
              </a:rPr>
              <a:t>Eno ntandikwa yokka.</a:t>
            </a:r>
            <a:endParaRPr lang="l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Ensonga Enkulu Nnya</a:t>
            </a:r>
            <a:endParaRPr lang="lg"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lg" altLang="en-US" sz="2020" b="1" dirty="0">
                <a:solidFill>
                  <a:srgbClr val="25252B"/>
                </a:solidFill>
                <a:latin typeface="IBM Plex Sans" pitchFamily="34" charset="0"/>
                <a:ea typeface="IBM Plex Sans" pitchFamily="34" charset="-122"/>
                <a:cs typeface="IBM Plex Sans" pitchFamily="34" charset="-120"/>
              </a:rPr>
              <a:t>Ensimbi zeesigamye ku mateeka n’obwesige.</a:t>
            </a:r>
            <a:r>
              <a:rPr lang="lg" altLang="en-US" sz="2020" dirty="0">
                <a:solidFill>
                  <a:srgbClr val="25252B"/>
                </a:solidFill>
                <a:latin typeface="IBM Plex Sans" pitchFamily="34" charset="0"/>
                <a:ea typeface="IBM Plex Sans" pitchFamily="34" charset="-122"/>
                <a:cs typeface="IBM Plex Sans" pitchFamily="34" charset="-120"/>
              </a:rPr>
              <a:t> Obungi bw’ensimbi za fiat n’amateeka agazifuga biteekebwawo ebitongole bitono.</a:t>
            </a:r>
            <a:endParaRPr lang="lg" sz="2020" dirty="0"/>
          </a:p>
          <a:p>
            <a:pPr algn="l" marL="191770" indent="-191770">
              <a:lnSpc>
                <a:spcPct val="113000"/>
              </a:lnSpc>
              <a:spcBef>
                <a:spcPts val="400"/>
              </a:spcBef>
              <a:buSzPct val="100000"/>
              <a:buChar char="•"/>
            </a:pPr>
            <a:r>
              <a:rPr lang="lg" altLang="en-US" sz="2020" b="1" dirty="0">
                <a:solidFill>
                  <a:srgbClr val="25252B"/>
                </a:solidFill>
                <a:latin typeface="IBM Plex Sans" pitchFamily="34" charset="0"/>
                <a:ea typeface="IBM Plex Sans" pitchFamily="34" charset="-122"/>
                <a:cs typeface="IBM Plex Sans" pitchFamily="34" charset="-120"/>
              </a:rPr>
              <a:t>Bitcoin ereeta amateeka ag’enjawulo.</a:t>
            </a:r>
            <a:r>
              <a:rPr lang="lg" altLang="en-US" sz="2020" dirty="0">
                <a:solidFill>
                  <a:srgbClr val="25252B"/>
                </a:solidFill>
                <a:latin typeface="IBM Plex Sans" pitchFamily="34" charset="0"/>
                <a:ea typeface="IBM Plex Sans" pitchFamily="34" charset="-122"/>
                <a:cs typeface="IBM Plex Sans" pitchFamily="34" charset="-120"/>
              </a:rPr>
              <a:t> Obungi bw’ensimbi obumanyiddwa bonna, obulina ekkomo, obutuukirwako buli muntu, era obuyinza okukakasibwa mu kifo ky’okubwesiga obwesizi.</a:t>
            </a:r>
            <a:endParaRPr lang="lg" sz="2020" dirty="0"/>
          </a:p>
          <a:p>
            <a:pPr algn="l" marL="191770" indent="-191770">
              <a:lnSpc>
                <a:spcPct val="113000"/>
              </a:lnSpc>
              <a:spcBef>
                <a:spcPts val="400"/>
              </a:spcBef>
              <a:buSzPct val="100000"/>
              <a:buChar char="•"/>
            </a:pPr>
            <a:r>
              <a:rPr lang="lg" altLang="en-US" sz="2020" b="1" dirty="0">
                <a:solidFill>
                  <a:srgbClr val="25252B"/>
                </a:solidFill>
                <a:latin typeface="IBM Plex Sans" pitchFamily="34" charset="0"/>
                <a:ea typeface="IBM Plex Sans" pitchFamily="34" charset="-122"/>
                <a:cs typeface="IBM Plex Sans" pitchFamily="34" charset="-120"/>
              </a:rPr>
              <a:t>Obukuumi bwe busooka.</a:t>
            </a:r>
            <a:r>
              <a:rPr lang="lg" altLang="en-US" sz="2020" dirty="0">
                <a:solidFill>
                  <a:srgbClr val="25252B"/>
                </a:solidFill>
                <a:latin typeface="IBM Plex Sans" pitchFamily="34" charset="0"/>
                <a:ea typeface="IBM Plex Sans" pitchFamily="34" charset="-122"/>
                <a:cs typeface="IBM Plex Sans" pitchFamily="34" charset="-120"/>
              </a:rPr>
              <a:t> Musooke muyige, mutandike n’ekitono, mukakase buli kimu, era temugabananga na muntu yenna ebigambo byammwe eby’okuzzaawo waleti.</a:t>
            </a:r>
            <a:endParaRPr lang="lg" sz="2020" dirty="0"/>
          </a:p>
          <a:p>
            <a:pPr algn="l" marL="191770" indent="-191770">
              <a:lnSpc>
                <a:spcPct val="113000"/>
              </a:lnSpc>
              <a:spcBef>
                <a:spcPts val="400"/>
              </a:spcBef>
              <a:buSzPct val="100000"/>
              <a:buChar char="•"/>
            </a:pPr>
            <a:r>
              <a:rPr lang="lg" altLang="en-US" sz="2020" b="1" dirty="0">
                <a:solidFill>
                  <a:srgbClr val="25252B"/>
                </a:solidFill>
                <a:latin typeface="IBM Plex Sans" pitchFamily="34" charset="0"/>
                <a:ea typeface="IBM Plex Sans" pitchFamily="34" charset="-122"/>
                <a:cs typeface="IBM Plex Sans" pitchFamily="34" charset="-120"/>
              </a:rPr>
              <a:t>Eno ntandikwa yokka.</a:t>
            </a:r>
            <a:r>
              <a:rPr lang="lg" altLang="en-US" sz="2020" dirty="0">
                <a:solidFill>
                  <a:srgbClr val="25252B"/>
                </a:solidFill>
                <a:latin typeface="IBM Plex Sans" pitchFamily="34" charset="0"/>
                <a:ea typeface="IBM Plex Sans" pitchFamily="34" charset="-122"/>
                <a:cs typeface="IBM Plex Sans" pitchFamily="34" charset="-120"/>
              </a:rPr>
              <a:t> Omutendera gumu oguddako ogutaliimu kabi gumala.</a:t>
            </a:r>
            <a:endParaRPr lang="lg" sz="2020" dirty="0"/>
          </a:p>
        </p:txBody>
      </p:sp>
      <p:sp>
        <p:nvSpPr>
          <p:cNvPr id="5" name="Shape 3"/>
          <p:cNvSpPr/>
          <p:nvPr/>
        </p:nvSpPr>
        <p:spPr>
          <a:xfrm>
            <a:off x="666780" y="4572000"/>
            <a:ext cx="10858500" cy="1382298"/>
          </a:xfrm>
          <a:prstGeom prst="rect">
            <a:avLst/>
          </a:prstGeom>
          <a:solidFill>
            <a:srgbClr val="F3F3FA"/>
          </a:solidFill>
          <a:ln/>
        </p:spPr>
      </p:sp>
      <p:sp>
        <p:nvSpPr>
          <p:cNvPr id="6" name="Shape 4"/>
          <p:cNvSpPr/>
          <p:nvPr/>
        </p:nvSpPr>
        <p:spPr>
          <a:xfrm>
            <a:off x="666780" y="4572000"/>
            <a:ext cx="57150" cy="1382298"/>
          </a:xfrm>
          <a:prstGeom prst="rect">
            <a:avLst/>
          </a:prstGeom>
          <a:solidFill>
            <a:srgbClr val="422C70"/>
          </a:solidFill>
          <a:ln/>
        </p:spPr>
      </p:sp>
      <p:sp>
        <p:nvSpPr>
          <p:cNvPr id="7" name="Text 5"/>
          <p:cNvSpPr/>
          <p:nvPr/>
        </p:nvSpPr>
        <p:spPr>
          <a:xfrm>
            <a:off x="1133582" y="4802429"/>
            <a:ext cx="10580980" cy="921441"/>
          </a:xfrm>
          <a:prstGeom prst="rect">
            <a:avLst/>
          </a:prstGeom>
          <a:noFill/>
          <a:ln/>
        </p:spPr>
        <p:txBody>
          <a:bodyPr wrap="square" lIns="0" tIns="0" rIns="0" bIns="0" rtlCol="0" anchor="t"/>
          <a:lstStyle/>
          <a:p>
            <a:pPr algn="l" indent="0" marL="0">
              <a:lnSpc>
                <a:spcPct val="113000"/>
              </a:lnSpc>
              <a:buNone/>
            </a:pPr>
            <a:r>
              <a:rPr lang="lg" altLang="en-US" sz="2020" b="1" dirty="0">
                <a:solidFill>
                  <a:srgbClr val="422C70"/>
                </a:solidFill>
                <a:latin typeface="IBM Plex Sans" pitchFamily="34" charset="0"/>
                <a:ea typeface="IBM Plex Sans" pitchFamily="34" charset="-122"/>
                <a:cs typeface="IBM Plex Sans" pitchFamily="34" charset="-120"/>
              </a:rPr>
              <a:t>Akaseera k’okufumiitiriza</a:t>
            </a:r>
            <a:endParaRPr lang="lg" sz="2020" dirty="0"/>
          </a:p>
          <a:p>
            <a:pPr algn="l" indent="0" marL="0">
              <a:lnSpc>
                <a:spcPct val="113000"/>
              </a:lnSpc>
              <a:spcBef>
                <a:spcPts val="300"/>
              </a:spcBef>
              <a:buNone/>
            </a:pPr>
            <a:r>
              <a:rPr lang="lg" altLang="en-US" sz="2020" dirty="0">
                <a:solidFill>
                  <a:srgbClr val="25252B"/>
                </a:solidFill>
                <a:latin typeface="IBM Plex Sans" pitchFamily="34" charset="0"/>
                <a:ea typeface="IBM Plex Sans" pitchFamily="34" charset="-122"/>
                <a:cs typeface="IBM Plex Sans" pitchFamily="34" charset="-120"/>
              </a:rPr>
              <a:t>Muddemu mutunuulire ebibuuzo ebitaano ebyali ku ntandikwa. Kati mwandizzeemu mutya?</a:t>
            </a:r>
            <a:endParaRPr lang="lg"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Ekiddako?</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lg" altLang="en-US" sz="3000" dirty="0">
                <a:solidFill>
                  <a:srgbClr val="422C70"/>
                </a:solidFill>
                <a:latin typeface="IBM Plex Sans Medium" pitchFamily="34" charset="0"/>
                <a:ea typeface="IBM Plex Sans Medium" pitchFamily="34" charset="-122"/>
                <a:cs typeface="IBM Plex Sans Medium" pitchFamily="34" charset="-120"/>
              </a:rPr>
              <a:t>Dipulooma ya Bitcoin</a:t>
            </a:r>
            <a:endParaRPr lang="lg" sz="3000" dirty="0"/>
          </a:p>
        </p:txBody>
      </p:sp>
      <p:sp>
        <p:nvSpPr>
          <p:cNvPr id="5" name="Text 2"/>
          <p:cNvSpPr/>
          <p:nvPr/>
        </p:nvSpPr>
        <p:spPr>
          <a:xfrm>
            <a:off x="666780" y="1429482"/>
            <a:ext cx="6340632" cy="723930"/>
          </a:xfrm>
          <a:prstGeom prst="rect">
            <a:avLst/>
          </a:prstGeom>
          <a:noFill/>
          <a:ln/>
        </p:spPr>
        <p:txBody>
          <a:bodyPr wrap="square" lIns="0" tIns="0" rIns="0" bIns="0" rtlCol="0" anchor="t"/>
          <a:lstStyle/>
          <a:p>
            <a:pPr algn="l" indent="0" marL="0">
              <a:lnSpc>
                <a:spcPct val="113000"/>
              </a:lnSpc>
              <a:buNone/>
            </a:pPr>
            <a:r>
              <a:rPr lang="lg" altLang="en-US" sz="2110" dirty="0">
                <a:solidFill>
                  <a:srgbClr val="25252B"/>
                </a:solidFill>
                <a:latin typeface="IBM Plex Sans" pitchFamily="34" charset="0"/>
                <a:ea typeface="IBM Plex Sans" pitchFamily="34" charset="-122"/>
                <a:cs typeface="IBM Plex Sans" pitchFamily="34" charset="-120"/>
              </a:rPr>
              <a:t>Eddaala eriddako. Ebitundu byayo ebina bibongerayo:</a:t>
            </a:r>
            <a:endParaRPr lang="lg" sz="2110" dirty="0"/>
          </a:p>
        </p:txBody>
      </p:sp>
      <p:sp>
        <p:nvSpPr>
          <p:cNvPr id="6" name="Text 3"/>
          <p:cNvSpPr/>
          <p:nvPr/>
        </p:nvSpPr>
        <p:spPr>
          <a:xfrm>
            <a:off x="1002000" y="2367839"/>
            <a:ext cx="5973227" cy="1608521"/>
          </a:xfrm>
          <a:prstGeom prst="rect">
            <a:avLst/>
          </a:prstGeom>
          <a:noFill/>
          <a:ln/>
        </p:spPr>
        <p:txBody>
          <a:bodyPr wrap="square" lIns="0" tIns="0" rIns="0" bIns="0" rtlCol="0" anchor="t"/>
          <a:lstStyle/>
          <a:p>
            <a:pPr algn="l" marL="200660" indent="-200660">
              <a:lnSpc>
                <a:spcPct val="113000"/>
              </a:lnSpc>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Okutegeera ssente</a:t>
            </a:r>
            <a:endParaRPr lang="lg" sz="2110" dirty="0"/>
          </a:p>
          <a:p>
            <a:pPr algn="l" marL="200660" indent="-200660">
              <a:lnSpc>
                <a:spcPct val="113000"/>
              </a:lnSpc>
              <a:spcBef>
                <a:spcPts val="420"/>
              </a:spcBef>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Engeri Bitcoin gy’ekolamu</a:t>
            </a:r>
            <a:endParaRPr lang="lg" sz="2110" dirty="0"/>
          </a:p>
          <a:p>
            <a:pPr algn="l" marL="200660" indent="-200660">
              <a:lnSpc>
                <a:spcPct val="113000"/>
              </a:lnSpc>
              <a:spcBef>
                <a:spcPts val="420"/>
              </a:spcBef>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Okukozesa Bitcoin mu ngeri ey’obukuumi</a:t>
            </a:r>
            <a:endParaRPr lang="lg" sz="2110" dirty="0"/>
          </a:p>
          <a:p>
            <a:pPr algn="l" marL="200660" indent="-200660">
              <a:lnSpc>
                <a:spcPct val="113000"/>
              </a:lnSpc>
              <a:spcBef>
                <a:spcPts val="420"/>
              </a:spcBef>
              <a:buSzPct val="100000"/>
              <a:buChar char="•"/>
            </a:pPr>
            <a:r>
              <a:rPr lang="lg" altLang="en-US" sz="2110" dirty="0">
                <a:solidFill>
                  <a:srgbClr val="25252B"/>
                </a:solidFill>
                <a:latin typeface="IBM Plex Sans" pitchFamily="34" charset="0"/>
                <a:ea typeface="IBM Plex Sans" pitchFamily="34" charset="-122"/>
                <a:cs typeface="IBM Plex Sans" pitchFamily="34" charset="-120"/>
              </a:rPr>
              <a:t>Bitcoin mu kitundu kyammwe</a:t>
            </a:r>
            <a:endParaRPr lang="lg" sz="2110" dirty="0"/>
          </a:p>
        </p:txBody>
      </p:sp>
      <p:sp>
        <p:nvSpPr>
          <p:cNvPr id="7" name="Text 4"/>
          <p:cNvSpPr/>
          <p:nvPr/>
        </p:nvSpPr>
        <p:spPr>
          <a:xfrm>
            <a:off x="666780" y="4271345"/>
            <a:ext cx="6340632" cy="1085850"/>
          </a:xfrm>
          <a:prstGeom prst="rect">
            <a:avLst/>
          </a:prstGeom>
          <a:noFill/>
          <a:ln/>
        </p:spPr>
        <p:txBody>
          <a:bodyPr wrap="square" lIns="0" tIns="0" rIns="0" bIns="0" rtlCol="0" anchor="t"/>
          <a:lstStyle/>
          <a:p>
            <a:pPr algn="l" indent="0" marL="0">
              <a:lnSpc>
                <a:spcPct val="113000"/>
              </a:lnSpc>
              <a:buNone/>
            </a:pPr>
            <a:r>
              <a:rPr lang="lg" altLang="en-US" sz="2110" dirty="0">
                <a:solidFill>
                  <a:srgbClr val="25252B"/>
                </a:solidFill>
                <a:latin typeface="IBM Plex Sans" pitchFamily="34" charset="0"/>
                <a:ea typeface="IBM Plex Sans" pitchFamily="34" charset="-122"/>
                <a:cs typeface="IBM Plex Sans" pitchFamily="34" charset="-120"/>
              </a:rPr>
              <a:t>Musigale nga mwagala okumanya, mweyongere okubuuza ebibuuzo, era muyige ebisingawo ku </a:t>
            </a:r>
            <a:r>
              <a:rPr lang="lg" altLang="en-US" sz="21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lg" altLang="en-US" sz="2110" dirty="0">
                <a:solidFill>
                  <a:srgbClr val="25252B"/>
                </a:solidFill>
                <a:latin typeface="IBM Plex Sans" pitchFamily="34" charset="0"/>
                <a:ea typeface="IBM Plex Sans" pitchFamily="34" charset="-122"/>
                <a:cs typeface="IBM Plex Sans" pitchFamily="34" charset="-120"/>
              </a:rPr>
              <a:t>.</a:t>
            </a:r>
            <a:endParaRPr lang="lg" sz="2110" dirty="0"/>
          </a:p>
        </p:txBody>
      </p:sp>
      <p:sp>
        <p:nvSpPr>
          <p:cNvPr id="8" name="Text 5"/>
          <p:cNvSpPr/>
          <p:nvPr/>
        </p:nvSpPr>
        <p:spPr>
          <a:xfrm>
            <a:off x="666780" y="5625389"/>
            <a:ext cx="11144250" cy="361920"/>
          </a:xfrm>
          <a:prstGeom prst="rect">
            <a:avLst/>
          </a:prstGeom>
          <a:noFill/>
          <a:ln/>
        </p:spPr>
        <p:txBody>
          <a:bodyPr wrap="square" lIns="0" tIns="0" rIns="0" bIns="0" rtlCol="0" anchor="t"/>
          <a:lstStyle/>
          <a:p>
            <a:pPr algn="l" indent="0" marL="0">
              <a:lnSpc>
                <a:spcPct val="113000"/>
              </a:lnSpc>
              <a:buNone/>
            </a:pPr>
            <a:r>
              <a:rPr lang="lg" altLang="en-US" sz="2110" dirty="0">
                <a:solidFill>
                  <a:srgbClr val="25252B"/>
                </a:solidFill>
                <a:latin typeface="IBM Plex Sans" pitchFamily="34" charset="0"/>
                <a:ea typeface="IBM Plex Sans" pitchFamily="34" charset="-122"/>
                <a:cs typeface="IBM Plex Sans" pitchFamily="34" charset="-120"/>
              </a:rPr>
              <a:t>Twesunga okubalaba mu kibinja kyaffe ekiddako.</a:t>
            </a:r>
            <a:endParaRPr lang="lg"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lg" altLang="en-US" sz="1200" dirty="0">
                <a:solidFill>
                  <a:srgbClr val="6C6C7D"/>
                </a:solidFill>
                <a:latin typeface="IBM Plex Sans" pitchFamily="34" charset="0"/>
                <a:ea typeface="IBM Plex Sans" pitchFamily="34" charset="-122"/>
                <a:cs typeface="IBM Plex Sans" pitchFamily="34" charset="-120"/>
              </a:rPr>
              <a:t>Ennyanjula ku Bitcoin · Kiki Ekiddako?</a:t>
            </a:r>
            <a:endParaRPr lang="l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Ennyanjula ku Bitcoin</dc:title>
  <dc:subject>Open educational slides (Creative Commons). Adapt them freely.</dc:subject>
  <dc:creator>My First Bitcoin</dc:creator>
  <cp:lastModifiedBy>My First Bitcoin</cp:lastModifiedBy>
  <cp:revision>1</cp:revision>
  <dcterms:created xsi:type="dcterms:W3CDTF">2026-10-22T19:39:33Z</dcterms:created>
  <dcterms:modified xsi:type="dcterms:W3CDTF">2026-10-22T19:39:33Z</dcterms:modified>
</cp:coreProperties>
</file>