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 litaba li zwezwi: My First Bitcoin, Makalelo a Bitcoin, Buka ya Tataiso ya Ba Ba Sa Kalisa, kgatiso ya 26.10. Li fetuzwi ka ku latelela tumello ya Creative Commons Attribution-ShareAlike 4.0 International; maswaniso a tuto a a sebelisa tumello ye swana. Maswaniso a tuto a ki tuso ya muluti ya ku luta, ye theilwe fa lipuzo ze silezi za buka ya tataiso. Mufetule mitala, lubilo ni mukwa wa ku luta ku swanela sicaba sa mina, kono mubulukele taluso ni melaeza ya pabaleho. Ha ku beiwi nako ye swanela ku latiwa ya tuto.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 kale ka siswaniso: batu kaufela ba ba lu potolohile ba sebelisa mali ba sa ipuzi ka ona. Mu buze sitopa kuli ne ba nahana lwa mafelele lili ka ko mali a zwa.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Mufe baituti mizuzu ye sikai kuli ba ñole. Mu si ke mwa kupa mutu ufi kamba ufi ku bulela litaba za hae za masheleñi. Likalabo ze li ka talimiwa hape fa slaidi ya litaba za butokwa ya “Ki Sifi se si Latela?”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 boloke phapang ye mwa kopano kaufela. Ha ku bulelwa taba, mu buze: xana lu kona ku i tatuba, kamba i tokwa litekaniso ni bupaki?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Musebelise mutala wa buka ya tataiso: mulima mupunga mi mutoka likatulo, kono muezi wa likatulo ubata oli ya ku apehela, isi mupunga. Litibi za ikonomi libiza taba ye kuli ki kukopana kwa litakazo za batu bababeli.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Musebelise mutala wa buka ya tataiso: mulima mupunga mi mutoka likatulo, kono muezi wa likatulo ubata oli ya ku apehela, isi mupunga. Litibi za ikonomi libiza taba ye kuli ki kukopana kwa litakazo za batu bababeli.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Pampili ya mali ki kalulo feela ya pampili. Mali a tatulula butata bwa kucincana lika ka kuhaukanya kulekisa ni kuleka: mu lekisa laisi ya mina ku mutu ali muñwi mi mu leka lieta ku yo muñwi. Se ki sona sesifapanya mali ni kucincana lika.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nyuka kwa litheko ki ku nyuka kwa nako ye telele kwa litheko za linto ka ku angareza. Libali la kona le liñwi ki maata a ku leka: buñata bwa linto ze kalulo iliñwi ya masheleñi i kona ku leka. Ha teko ya siselo sa linto za butokwa i nyuka ku zwa ku likalulo ze 100 za masheleñi ku ya ku 110, likalulo ze swana ze 100 ha li sa kona ku leka siselo seo kaufela.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nyuka kwa litheko ki ku nyuka kwa nako ye telele kwa litheko za linto ka ku angareza. Libali la kona le liñwi ki maata a ku leka: buñata bwa linto ze kalulo iliñwi ya masheleñi i kona ku leka. Ha teko ya siselo sa linto za butokwa i nyuka ku zwa ku likalulo ze 100 za masheleñi ku ya ku 110, likalulo ze swana ze 100 ha li sa kona ku leka siselo seo kaufela.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Litundamene za ikonomi li ngambolisana ka butokwa bwa sesosa ni sesosa. Mu talime hahulu kwa sesosa silisi seo si zwa fa katulo, isi fa nto ye ezahala fela ka kotsi.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Sena si sebeza kusina sisebeliso kapa intaneti. Mubapanye likalabo mwa sitopa, mi muhupuze baituti kuli teko iliñwi ha i bonisi kuoketseha kwa liteko kaufela.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Pili Bitcoin i sika ba teñi, ku lumela mali fa inthaneti ne ku itingile ka nako kaufela fa mukatulo wo u sepeha: banka kamba kampani ya lipatalo ye ne i babalela buka ya litaba za mali, ku amuhela liakhaunti, mi ne i kona ku liehisa, ku tibela, kamba ku kutisa mulaho patalo. Litaba za dijithali li bunolo ku kopisa: haiba mali a dijithali na a kona ku sebeliswa habeli, na a si ke a sebetsa sina mali. Bo ki butata bwa ku sebelisa mali a swana habeli. Satoshi Nakamoto ki mutu kamba sitopa sa batu ba ba sebelisa libizo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Kusabiwa kwa maata ha ku talusi kuli mutu ni mutu u na ni maata a lekana. Ku talusa kuli ha kuna mutu a li muñwi ya ngile kabelo ya kona ku cinca buka ya litaba za masheleñi kapa milao ya masheleñi ya batu kaufela.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zenca li ntshiwa ka ku latelela lenaneo le lizibahala ku mutu kaufela, mi likompyuta ze ikemela ze bizwa nodes li hana buloko ifi kapa ifi ye sa lateleli mulawo wo. Palo ye beezwi ya sepeha kakuli mutu kaufela a kona ku i tatuba. Ha se mulawo wa pupo: u tiile kakuli babangula ba zwelapili ku u latelelisa. Buñata bo bu lekanyelizwe bwa bitcoin ha bu kolofezi kuli teeko i ka ekezeha; teeko i itingile ku buñata bo bu tokwahala ni ku buñata bo bu fumaneha.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Kuba ni 100,000 sats ni kuba ni 0.001 bitcoin ku talusa buñata bo bu swana bwa mali. Mulukise muhupulo wo fošahalile wa kuli Bitcoin haikonwi kufumanwa bakeñisa kuli bitcoin ili ñwi i tula hahulu.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Baitusisi ba tumela, ba amuhela ni ku buluka bitcoin; linode li nyakisisa litengiselano kaufela ni buloko kaufela ku bona kuli li latelela milao; baepi ba nyakisanya ku ekeza buloko ye nca ku rekoto ka ku lekana mizuzu ye lishumi. Rekoto yeo, ye bizwa blockchain, i bulehile ku mutu ni mutu, mi ku i ñola hape ku lopa masheleñi a mañata hahulu. Taba ya muñolelo: Bitcoin ye ñozwi ka B ye tuna hañata i talusa netiweke kamba sisitemu; bitcoin ye ñozwi ka b ye nyinyani i talusa mali ka 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Baitusisi ba tumela, ba amuhela ni ku buluka bitcoin; linode li nyakisisa litengiselano kaufela ni buloko kaufela ku bona kuli li latelela milao; baepi ba nyakisanya ku ekeza buloko ye nca ku rekoto ka ku lekana mizuzu ye lishumi. Rekoto yeo, ye bizwa blockchain, i bulehile ku mutu ni mutu, mi ku i ñola hape ku lopa masheleñi a mañata hahulu. Taba ya muñolelo: Bitcoin ye ñozwi ka B ye tuna hañata i talusa netiweke kamba sisitemu; bitcoin ye ñozwi ka b ye nyinyani i talusa mali ka 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Sipache sa Bitcoin ki sisebeliso, hang’ata ki app, se si mi lumelela ku amuhela, ku talima ni ku luma bitcoin. Bitcoin ya mina ha i bulukiwi mwa foni ya mina: i ñozwi mwa blockchain. Sipache si laula linotolo ze mi lumelela ku bonisa kuli ki ya mina ni ku fa tumello ya tuelo.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Manzwi a peo ha ki a ku buseza sikwama feela: a fa maata a ku kena ni ku sebelisa sikwama ka ku tala. Mu a ñole hande fa pampili ha mu eza sikwama; mu a boloke kwa ntle a intaneti, mwa kunutu, ni fa sibaka fo a si ke a lateha kapa ku sinyiwa. Mu si ke mwa a swanisa, ku a lumela ka imeili, ku a boloka mwa linoto za cloud, ku a lumela mwa mulaeza, kapa ku a ñola fa webusaiti. Manzwi a bonahalisiwe ki mutala feela; mu si ke mwa bonisa kapa ku bokanya manzwi a peo a niti.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ha i eletsi ku sebelisa lipache ze kgethehile. Lisebeliso, litefiso ni beñi ba zona ba cinca, mi se si swanela sicaba siñwi si kona ku sa swanela sicaba se siñwi. Laezeni baituti ku muluti ya sepeha wa mwa sibaka sa bona.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30820" y="571500"/>
            <a:ext cx="1394460" cy="272400"/>
          </a:xfrm>
          <a:prstGeom prst="rect">
            <a:avLst/>
          </a:prstGeom>
          <a:noFill/>
          <a:ln/>
        </p:spPr>
        <p:txBody>
          <a:bodyPr wrap="square" lIns="0" tIns="0" rIns="0" bIns="0" rtlCol="0" anchor="t"/>
          <a:lstStyle/>
          <a:p>
            <a:pPr algn="r" indent="0" marL="0">
              <a:lnSpc>
                <a:spcPct val="108000"/>
              </a:lnSpc>
              <a:buNone/>
            </a:pPr>
            <a:r>
              <a:rPr lang="loz" altLang="en-US" sz="1650" dirty="0">
                <a:solidFill>
                  <a:srgbClr val="FFFFFF"/>
                </a:solidFill>
                <a:latin typeface="IBM Plex Sans" pitchFamily="34" charset="0"/>
                <a:ea typeface="IBM Plex Sans" pitchFamily="34" charset="-122"/>
                <a:cs typeface="IBM Plex Sans" pitchFamily="34" charset="-120"/>
              </a:rPr>
              <a:t>Katisho 26.10</a:t>
            </a:r>
            <a:endParaRPr lang="loz"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loz" altLang="en-US" sz="7200" dirty="0">
                <a:solidFill>
                  <a:srgbClr val="FFFFFF"/>
                </a:solidFill>
                <a:latin typeface="IBM Plex Sans Medium" pitchFamily="34" charset="0"/>
                <a:ea typeface="IBM Plex Sans Medium" pitchFamily="34" charset="-122"/>
                <a:cs typeface="IBM Plex Sans Medium" pitchFamily="34" charset="-120"/>
              </a:rPr>
              <a:t>Makalelo</a:t>
            </a:r>
            <a:br/>
            <a:r>
              <a:rPr lang="loz" altLang="en-US" sz="7200" dirty="0">
                <a:solidFill>
                  <a:srgbClr val="FFFFFF"/>
                </a:solidFill>
                <a:latin typeface="IBM Plex Sans Medium" pitchFamily="34" charset="0"/>
                <a:ea typeface="IBM Plex Sans Medium" pitchFamily="34" charset="-122"/>
                <a:cs typeface="IBM Plex Sans Medium" pitchFamily="34" charset="-120"/>
              </a:rPr>
              <a:t>a Bitcoin</a:t>
            </a:r>
            <a:endParaRPr lang="loz"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loz" altLang="en-US" sz="2400" dirty="0">
                <a:solidFill>
                  <a:srgbClr val="FFFFFF"/>
                </a:solidFill>
                <a:latin typeface="IBM Plex Sans" pitchFamily="34" charset="0"/>
                <a:ea typeface="IBM Plex Sans" pitchFamily="34" charset="-122"/>
                <a:cs typeface="IBM Plex Sans" pitchFamily="34" charset="-120"/>
              </a:rPr>
              <a:t>Tataiso ya Ba Ba Sa Kala</a:t>
            </a:r>
            <a:endParaRPr lang="loz"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loz" altLang="en-US" sz="4350" dirty="0">
                <a:solidFill>
                  <a:srgbClr val="FFFFFF"/>
                </a:solidFill>
                <a:latin typeface="IBM Plex Sans Medium" pitchFamily="34" charset="0"/>
                <a:ea typeface="IBM Plex Sans Medium" pitchFamily="34" charset="-122"/>
                <a:cs typeface="IBM Plex Sans Medium" pitchFamily="34" charset="-120"/>
              </a:rPr>
              <a:t>Ki Kabakalañi Mashele Ha A Li A Butokwa?</a:t>
            </a:r>
            <a:endParaRPr lang="loz"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loz" altLang="en-US" sz="2400" dirty="0">
                <a:solidFill>
                  <a:srgbClr val="FFFFFF"/>
                </a:solidFill>
                <a:latin typeface="IBM Plex Sans" pitchFamily="34" charset="0"/>
                <a:ea typeface="IBM Plex Sans" pitchFamily="34" charset="-122"/>
                <a:cs typeface="IBM Plex Sans" pitchFamily="34" charset="-120"/>
              </a:rPr>
              <a:t>Lu sebelisa masheleñi zazi ni zazi, kono ha se hangata ha lu buza kuli a sebeza cwañi.</a:t>
            </a:r>
            <a:endParaRPr lang="loz"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Batu ba Bañata ha ba ke ba</a:t>
            </a:r>
            <a:br/>
            <a:r>
              <a:rPr lang="loz" altLang="en-US" sz="3000" dirty="0">
                <a:solidFill>
                  <a:srgbClr val="422C70"/>
                </a:solidFill>
                <a:latin typeface="IBM Plex Sans Medium" pitchFamily="34" charset="0"/>
                <a:ea typeface="IBM Plex Sans Medium" pitchFamily="34" charset="-122"/>
                <a:cs typeface="IBM Plex Sans Medium" pitchFamily="34" charset="-120"/>
              </a:rPr>
              <a:t>Yema ku Nahana za Masheleñi</a:t>
            </a:r>
            <a:endParaRPr lang="loz"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loz" altLang="en-US" sz="2400" dirty="0">
                <a:solidFill>
                  <a:srgbClr val="25252B"/>
                </a:solidFill>
                <a:latin typeface="IBM Plex Sans" pitchFamily="34" charset="0"/>
                <a:ea typeface="IBM Plex Sans" pitchFamily="34" charset="-122"/>
                <a:cs typeface="IBM Plex Sans" pitchFamily="34" charset="-120"/>
              </a:rPr>
              <a:t>Haisi ku i sebeletsa, haisi ku i sebelisa, kono ki ku nahana ka seo ili sona ni ka moo i sebeza.</a:t>
            </a:r>
            <a:endParaRPr lang="loz"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Ki Kabakalañi Mashele Ha A Li A Butokwa?</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Lipuzo ze Ketalizo za ku Kala</a:t>
            </a:r>
            <a:endParaRPr lang="loz" sz="3000" dirty="0"/>
          </a:p>
        </p:txBody>
      </p:sp>
      <p:sp>
        <p:nvSpPr>
          <p:cNvPr id="5" name="Text 2"/>
          <p:cNvSpPr/>
          <p:nvPr/>
        </p:nvSpPr>
        <p:spPr>
          <a:xfrm>
            <a:off x="1002000" y="1375806"/>
            <a:ext cx="5973227" cy="3109874"/>
          </a:xfrm>
          <a:prstGeom prst="rect">
            <a:avLst/>
          </a:prstGeom>
          <a:noFill/>
          <a:ln/>
        </p:spPr>
        <p:txBody>
          <a:bodyPr wrap="square" lIns="0" tIns="0" rIns="0" bIns="0" rtlCol="0" anchor="t"/>
          <a:lstStyle/>
          <a:p>
            <a:pPr algn="l" marL="200660" indent="-200660">
              <a:lnSpc>
                <a:spcPct val="113000"/>
              </a:lnSpc>
              <a:buSzPct val="100000"/>
              <a:buChar char="•"/>
            </a:pPr>
            <a:r>
              <a:rPr lang="loz" altLang="en-US" sz="2110" dirty="0">
                <a:solidFill>
                  <a:srgbClr val="25252B"/>
                </a:solidFill>
                <a:latin typeface="IBM Plex Sans" pitchFamily="34" charset="0"/>
                <a:ea typeface="IBM Plex Sans" pitchFamily="34" charset="-122"/>
                <a:cs typeface="IBM Plex Sans" pitchFamily="34" charset="-120"/>
              </a:rPr>
              <a:t>Ki kabakalañi batu ba tokwa masheleñi?</a:t>
            </a:r>
            <a:endParaRPr lang="loz" sz="2110" dirty="0"/>
          </a:p>
          <a:p>
            <a:pPr algn="l" marL="200660" indent="-200660">
              <a:lnSpc>
                <a:spcPct val="113000"/>
              </a:lnSpc>
              <a:spcBef>
                <a:spcPts val="420"/>
              </a:spcBef>
              <a:buSzPct val="100000"/>
              <a:buChar char="•"/>
            </a:pPr>
            <a:r>
              <a:rPr lang="loz" altLang="en-US" sz="2110" dirty="0">
                <a:solidFill>
                  <a:srgbClr val="25252B"/>
                </a:solidFill>
                <a:latin typeface="IBM Plex Sans" pitchFamily="34" charset="0"/>
                <a:ea typeface="IBM Plex Sans" pitchFamily="34" charset="-122"/>
                <a:cs typeface="IBM Plex Sans" pitchFamily="34" charset="-120"/>
              </a:rPr>
              <a:t>Ki sika mañi se si panga nto kuba masheleñi?</a:t>
            </a:r>
            <a:endParaRPr lang="loz" sz="2110" dirty="0"/>
          </a:p>
          <a:p>
            <a:pPr algn="l" marL="200660" indent="-200660">
              <a:lnSpc>
                <a:spcPct val="113000"/>
              </a:lnSpc>
              <a:spcBef>
                <a:spcPts val="420"/>
              </a:spcBef>
              <a:buSzPct val="100000"/>
              <a:buChar char="•"/>
            </a:pPr>
            <a:r>
              <a:rPr lang="loz" altLang="en-US" sz="2110" dirty="0">
                <a:solidFill>
                  <a:srgbClr val="25252B"/>
                </a:solidFill>
                <a:latin typeface="IBM Plex Sans" pitchFamily="34" charset="0"/>
                <a:ea typeface="IBM Plex Sans" pitchFamily="34" charset="-122"/>
                <a:cs typeface="IBM Plex Sans" pitchFamily="34" charset="-120"/>
              </a:rPr>
              <a:t>Ki mañi ya kona ku panga kapa ku laula masheleñi a mu sebelisa?</a:t>
            </a:r>
            <a:endParaRPr lang="loz" sz="2110" dirty="0"/>
          </a:p>
          <a:p>
            <a:pPr algn="l" marL="200660" indent="-200660">
              <a:lnSpc>
                <a:spcPct val="113000"/>
              </a:lnSpc>
              <a:spcBef>
                <a:spcPts val="420"/>
              </a:spcBef>
              <a:buSzPct val="100000"/>
              <a:buChar char="•"/>
            </a:pPr>
            <a:r>
              <a:rPr lang="loz" altLang="en-US" sz="2110" dirty="0">
                <a:solidFill>
                  <a:srgbClr val="25252B"/>
                </a:solidFill>
                <a:latin typeface="IBM Plex Sans" pitchFamily="34" charset="0"/>
                <a:ea typeface="IBM Plex Sans" pitchFamily="34" charset="-122"/>
                <a:cs typeface="IBM Plex Sans" pitchFamily="34" charset="-120"/>
              </a:rPr>
              <a:t>Ki kabakalañi masheleñi a mu sebelisa a na ni butokwa?</a:t>
            </a:r>
            <a:endParaRPr lang="loz" sz="2110" dirty="0"/>
          </a:p>
          <a:p>
            <a:pPr algn="l" marL="200660" indent="-200660">
              <a:lnSpc>
                <a:spcPct val="113000"/>
              </a:lnSpc>
              <a:spcBef>
                <a:spcPts val="420"/>
              </a:spcBef>
              <a:buSzPct val="100000"/>
              <a:buChar char="•"/>
            </a:pPr>
            <a:r>
              <a:rPr lang="loz" altLang="en-US" sz="2110" dirty="0">
                <a:solidFill>
                  <a:srgbClr val="25252B"/>
                </a:solidFill>
                <a:latin typeface="IBM Plex Sans" pitchFamily="34" charset="0"/>
                <a:ea typeface="IBM Plex Sans" pitchFamily="34" charset="-122"/>
                <a:cs typeface="IBM Plex Sans" pitchFamily="34" charset="-120"/>
              </a:rPr>
              <a:t>Na masheleñi a mina a sa leka lika ze li lekana ni ze naa leka kale?</a:t>
            </a:r>
            <a:endParaRPr lang="loz" sz="2110" dirty="0"/>
          </a:p>
        </p:txBody>
      </p:sp>
      <p:sp>
        <p:nvSpPr>
          <p:cNvPr id="6" name="Shape 3"/>
          <p:cNvSpPr/>
          <p:nvPr/>
        </p:nvSpPr>
        <p:spPr>
          <a:xfrm>
            <a:off x="666780" y="4780666"/>
            <a:ext cx="5981730" cy="1447770"/>
          </a:xfrm>
          <a:prstGeom prst="rect">
            <a:avLst/>
          </a:prstGeom>
          <a:solidFill>
            <a:srgbClr val="F3F3FA"/>
          </a:solidFill>
          <a:ln/>
        </p:spPr>
      </p:sp>
      <p:sp>
        <p:nvSpPr>
          <p:cNvPr id="7" name="Shape 4"/>
          <p:cNvSpPr/>
          <p:nvPr/>
        </p:nvSpPr>
        <p:spPr>
          <a:xfrm>
            <a:off x="666780" y="4780666"/>
            <a:ext cx="57150" cy="1447770"/>
          </a:xfrm>
          <a:prstGeom prst="rect">
            <a:avLst/>
          </a:prstGeom>
          <a:solidFill>
            <a:srgbClr val="422C70"/>
          </a:solidFill>
          <a:ln/>
        </p:spPr>
      </p:sp>
      <p:sp>
        <p:nvSpPr>
          <p:cNvPr id="8" name="Text 5"/>
          <p:cNvSpPr/>
          <p:nvPr/>
        </p:nvSpPr>
        <p:spPr>
          <a:xfrm>
            <a:off x="1153058" y="5022068"/>
            <a:ext cx="5370180" cy="964966"/>
          </a:xfrm>
          <a:prstGeom prst="rect">
            <a:avLst/>
          </a:prstGeom>
          <a:noFill/>
          <a:ln/>
        </p:spPr>
        <p:txBody>
          <a:bodyPr wrap="square" lIns="0" tIns="0" rIns="0" bIns="0" rtlCol="0" anchor="t"/>
          <a:lstStyle/>
          <a:p>
            <a:pPr algn="l" indent="0" marL="0">
              <a:lnSpc>
                <a:spcPct val="113000"/>
              </a:lnSpc>
              <a:buNone/>
            </a:pPr>
            <a:r>
              <a:rPr lang="loz" altLang="en-US" sz="2110" b="1" dirty="0">
                <a:solidFill>
                  <a:srgbClr val="422C70"/>
                </a:solidFill>
                <a:latin typeface="IBM Plex Sans" pitchFamily="34" charset="0"/>
                <a:ea typeface="IBM Plex Sans" pitchFamily="34" charset="-122"/>
                <a:cs typeface="IBM Plex Sans" pitchFamily="34" charset="-120"/>
              </a:rPr>
              <a:t>Bolokani likalabo za mina</a:t>
            </a:r>
            <a:endParaRPr lang="loz" sz="2110" dirty="0"/>
          </a:p>
          <a:p>
            <a:pPr algn="l" indent="0" marL="0">
              <a:lnSpc>
                <a:spcPct val="113000"/>
              </a:lnSpc>
              <a:spcBef>
                <a:spcPts val="320"/>
              </a:spcBef>
              <a:buNone/>
            </a:pPr>
            <a:r>
              <a:rPr lang="loz" altLang="en-US" sz="2110" dirty="0">
                <a:solidFill>
                  <a:srgbClr val="25252B"/>
                </a:solidFill>
                <a:latin typeface="IBM Plex Sans" pitchFamily="34" charset="0"/>
                <a:ea typeface="IBM Plex Sans" pitchFamily="34" charset="-122"/>
                <a:cs typeface="IBM Plex Sans" pitchFamily="34" charset="-120"/>
              </a:rPr>
              <a:t>Ñolani kalabo ye kuswani kwa puzo ni puzo. Mu ka kutela ku zona kwa mafelelezo.</a:t>
            </a:r>
            <a:endParaRPr lang="loz"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Ki Kabakalañi Mashele Ha A Li A Butokwa?</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Taba ya Niti kapa Maikutlo?</a:t>
            </a:r>
            <a:endParaRPr lang="loz" sz="3000" dirty="0"/>
          </a:p>
        </p:txBody>
      </p:sp>
      <p:sp>
        <p:nvSpPr>
          <p:cNvPr id="5" name="Text 2"/>
          <p:cNvSpPr/>
          <p:nvPr/>
        </p:nvSpPr>
        <p:spPr>
          <a:xfrm>
            <a:off x="1032449" y="1383030"/>
            <a:ext cx="5939760" cy="2033443"/>
          </a:xfrm>
          <a:prstGeom prst="rect">
            <a:avLst/>
          </a:prstGeom>
          <a:noFill/>
          <a:ln/>
        </p:spPr>
        <p:txBody>
          <a:bodyPr wrap="square" lIns="0" tIns="0" rIns="0" bIns="0" rtlCol="0" anchor="t"/>
          <a:lstStyle/>
          <a:p>
            <a:pPr algn="l" marL="219710" indent="-219710">
              <a:lnSpc>
                <a:spcPct val="113000"/>
              </a:lnSpc>
              <a:buSzPct val="100000"/>
              <a:buChar char="•"/>
            </a:pPr>
            <a:r>
              <a:rPr lang="loz" altLang="en-US" sz="2300" b="1" dirty="0">
                <a:solidFill>
                  <a:srgbClr val="422C70"/>
                </a:solidFill>
                <a:latin typeface="IBM Plex Sans" pitchFamily="34" charset="0"/>
                <a:ea typeface="IBM Plex Sans" pitchFamily="34" charset="-122"/>
                <a:cs typeface="IBM Plex Sans" pitchFamily="34" charset="-120"/>
              </a:rPr>
              <a:t>Niti:</a:t>
            </a:r>
            <a:r>
              <a:rPr lang="loz" altLang="en-US" sz="2300" dirty="0">
                <a:solidFill>
                  <a:srgbClr val="25252B"/>
                </a:solidFill>
                <a:latin typeface="IBM Plex Sans" pitchFamily="34" charset="0"/>
                <a:ea typeface="IBM Plex Sans" pitchFamily="34" charset="-122"/>
                <a:cs typeface="IBM Plex Sans" pitchFamily="34" charset="-120"/>
              </a:rPr>
              <a:t> "Pampili ye ya mali ya amuhelwa ku lifa mitelo." Taba ye i kona ku tatubiwa.</a:t>
            </a:r>
            <a:endParaRPr lang="loz" sz="2300" dirty="0"/>
          </a:p>
          <a:p>
            <a:pPr algn="l" marL="219710" indent="-219710">
              <a:lnSpc>
                <a:spcPct val="113000"/>
              </a:lnSpc>
              <a:spcBef>
                <a:spcPts val="460"/>
              </a:spcBef>
              <a:buSzPct val="100000"/>
              <a:buChar char="•"/>
            </a:pPr>
            <a:r>
              <a:rPr lang="loz" altLang="en-US" sz="2300" b="1" dirty="0">
                <a:solidFill>
                  <a:srgbClr val="422C70"/>
                </a:solidFill>
                <a:latin typeface="IBM Plex Sans" pitchFamily="34" charset="0"/>
                <a:ea typeface="IBM Plex Sans" pitchFamily="34" charset="-122"/>
                <a:cs typeface="IBM Plex Sans" pitchFamily="34" charset="-120"/>
              </a:rPr>
              <a:t>Mubono:</a:t>
            </a:r>
            <a:r>
              <a:rPr lang="loz" altLang="en-US" sz="2300" dirty="0">
                <a:solidFill>
                  <a:srgbClr val="25252B"/>
                </a:solidFill>
                <a:latin typeface="IBM Plex Sans" pitchFamily="34" charset="0"/>
                <a:ea typeface="IBM Plex Sans" pitchFamily="34" charset="-122"/>
                <a:cs typeface="IBM Plex Sans" pitchFamily="34" charset="-120"/>
              </a:rPr>
              <a:t> "Wo ki wona mufuta wa mali o munde ka kufitisisa." Taba ye i tokwa melao ya kukala ni bupaki.</a:t>
            </a:r>
            <a:endParaRPr lang="loz" sz="2300" dirty="0"/>
          </a:p>
        </p:txBody>
      </p:sp>
      <p:sp>
        <p:nvSpPr>
          <p:cNvPr id="6" name="Text 3"/>
          <p:cNvSpPr/>
          <p:nvPr/>
        </p:nvSpPr>
        <p:spPr>
          <a:xfrm>
            <a:off x="666780" y="3738250"/>
            <a:ext cx="6340632" cy="1974921"/>
          </a:xfrm>
          <a:prstGeom prst="rect">
            <a:avLst/>
          </a:prstGeom>
          <a:noFill/>
          <a:ln/>
        </p:spPr>
        <p:txBody>
          <a:bodyPr wrap="square" lIns="0" tIns="0" rIns="0" bIns="0" rtlCol="0" anchor="t"/>
          <a:lstStyle/>
          <a:p>
            <a:pPr algn="l" indent="0" marL="0">
              <a:lnSpc>
                <a:spcPct val="113000"/>
              </a:lnSpc>
              <a:buNone/>
            </a:pPr>
            <a:r>
              <a:rPr lang="loz" altLang="en-US" sz="2300" dirty="0">
                <a:solidFill>
                  <a:srgbClr val="25252B"/>
                </a:solidFill>
                <a:latin typeface="IBM Plex Sans" pitchFamily="34" charset="0"/>
                <a:ea typeface="IBM Plex Sans" pitchFamily="34" charset="-122"/>
                <a:cs typeface="IBM Plex Sans" pitchFamily="34" charset="-120"/>
              </a:rPr>
              <a:t>Tataiso ye ki ya tuto feela. Ha i fani ka likelezo za mali, za ku beya mali mwa likwebo, za mulao, kamba za mitelo, mi ha i mi laeli ku leka, ku lekisa, kamba ku buluka nto ifi kamba ifi.</a:t>
            </a:r>
            <a:endParaRPr lang="loz"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Ki Kabakalañi Mashele Ha A Li A Butokwa?</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loz" altLang="en-US" sz="4350" dirty="0">
                <a:solidFill>
                  <a:srgbClr val="FFFFFF"/>
                </a:solidFill>
                <a:latin typeface="IBM Plex Sans Medium" pitchFamily="34" charset="0"/>
                <a:ea typeface="IBM Plex Sans Medium" pitchFamily="34" charset="-122"/>
                <a:cs typeface="IBM Plex Sans Medium" pitchFamily="34" charset="-120"/>
              </a:rPr>
              <a:t>Masheleñi kiñi?</a:t>
            </a:r>
            <a:endParaRPr lang="loz"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loz" altLang="en-US" sz="2400" dirty="0">
                <a:solidFill>
                  <a:srgbClr val="FFFFFF"/>
                </a:solidFill>
                <a:latin typeface="IBM Plex Sans" pitchFamily="34" charset="0"/>
                <a:ea typeface="IBM Plex Sans" pitchFamily="34" charset="-122"/>
                <a:cs typeface="IBM Plex Sans" pitchFamily="34" charset="-120"/>
              </a:rPr>
              <a:t>Masheleni ki situsiso sa ku cincana.</a:t>
            </a:r>
            <a:endParaRPr lang="loz"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Ku Anjisana Lika ni ku Lumelelana kwa Litakazo za Batu ba</a:t>
            </a:r>
            <a:br/>
            <a:r>
              <a:rPr lang="loz" altLang="en-US" sz="3000" dirty="0">
                <a:solidFill>
                  <a:srgbClr val="422C70"/>
                </a:solidFill>
                <a:latin typeface="IBM Plex Sans Medium" pitchFamily="34" charset="0"/>
                <a:ea typeface="IBM Plex Sans Medium" pitchFamily="34" charset="-122"/>
                <a:cs typeface="IBM Plex Sans Medium" pitchFamily="34" charset="-120"/>
              </a:rPr>
              <a:t>Babeli</a:t>
            </a:r>
            <a:endParaRPr lang="loz"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loz" altLang="en-US" sz="2400" dirty="0">
                <a:solidFill>
                  <a:srgbClr val="25252B"/>
                </a:solidFill>
                <a:latin typeface="IBM Plex Sans" pitchFamily="34" charset="0"/>
                <a:ea typeface="IBM Plex Sans" pitchFamily="34" charset="-122"/>
                <a:cs typeface="IBM Plex Sans" pitchFamily="34" charset="-120"/>
              </a:rPr>
              <a:t>Batu bababeli ba swanela ku bata seo yo muñwi a na ni sona, ka nako ye swana ni ka bupalo bo buswanela.</a:t>
            </a:r>
            <a:endParaRPr lang="loz" sz="2400" dirty="0"/>
          </a:p>
        </p:txBody>
      </p:sp>
      <p:pic>
        <p:nvPicPr>
          <p:cNvPr id="5" name="Image 0" descr="preencoded.png">    </p:cNvPr>
          <p:cNvPicPr>
            <a:picLocks noChangeAspect="1"/>
          </p:cNvPicPr>
          <p:nvPr/>
        </p:nvPicPr>
        <p:blipFill>
          <a:blip r:embed="rId1"/>
          <a:stretch>
            <a:fillRect/>
          </a:stretch>
        </p:blipFill>
        <p:spPr>
          <a:xfrm>
            <a:off x="3627699" y="2994386"/>
            <a:ext cx="4936480" cy="329193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Masheleñi kiñi?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Ku Anjisana Lika ni ku Lumelelana kwa Litakazo za Batu ba</a:t>
            </a:r>
            <a:br/>
            <a:r>
              <a:rPr lang="loz" altLang="en-US" sz="3000" dirty="0">
                <a:solidFill>
                  <a:srgbClr val="422C70"/>
                </a:solidFill>
                <a:latin typeface="IBM Plex Sans Medium" pitchFamily="34" charset="0"/>
                <a:ea typeface="IBM Plex Sans Medium" pitchFamily="34" charset="-122"/>
                <a:cs typeface="IBM Plex Sans Medium" pitchFamily="34" charset="-120"/>
              </a:rPr>
              <a:t>Babeli</a:t>
            </a:r>
            <a:endParaRPr lang="loz"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loz" altLang="en-US" sz="2400" dirty="0">
                <a:solidFill>
                  <a:srgbClr val="25252B"/>
                </a:solidFill>
                <a:latin typeface="IBM Plex Sans" pitchFamily="34" charset="0"/>
                <a:ea typeface="IBM Plex Sans" pitchFamily="34" charset="-122"/>
                <a:cs typeface="IBM Plex Sans" pitchFamily="34" charset="-120"/>
              </a:rPr>
              <a:t>Batu bababeli ba swanela ku bata se yo muñwi a na ni sona, ka nako i le ñwi ni ka lipimo ze swanela.</a:t>
            </a:r>
            <a:endParaRPr lang="loz" sz="2400" dirty="0"/>
          </a:p>
        </p:txBody>
      </p:sp>
      <p:pic>
        <p:nvPicPr>
          <p:cNvPr id="5" name="Image 0" descr="Amina U na ni: mupunga U bata: likwatapataNi LuisLuis ha bati mupunga.Luis U na ni: likwatapataU bata: mafulaNi MeiMei ha bati likwatapata.MeiU na ni: mafulaU bata: kulukisezaNi AminaAmina ha koni kul">    </p:cNvPr>
          <p:cNvPicPr>
            <a:picLocks noChangeAspect="1"/>
          </p:cNvPicPr>
          <p:nvPr/>
        </p:nvPicPr>
        <p:blipFill>
          <a:blip r:embed="rId1"/>
          <a:stretch>
            <a:fillRect/>
          </a:stretch>
        </p:blipFill>
        <p:spPr>
          <a:xfrm>
            <a:off x="2078248" y="2842047"/>
            <a:ext cx="8035199" cy="339800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Masheleñi kiñi?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Masheleñi ki Sisebeliso sa Kucincana</a:t>
            </a:r>
            <a:endParaRPr lang="loz"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loz" altLang="en-US" sz="2400" dirty="0">
                <a:solidFill>
                  <a:srgbClr val="25252B"/>
                </a:solidFill>
                <a:latin typeface="IBM Plex Sans" pitchFamily="34" charset="0"/>
                <a:ea typeface="IBM Plex Sans" pitchFamily="34" charset="-122"/>
                <a:cs typeface="IBM Plex Sans" pitchFamily="34" charset="-120"/>
              </a:rPr>
              <a:t>Ha kuna mutu ya bata mali ka baka la ona feela. A na ni tuso kakuli babañwi ba a amuhela, ba libelela kuli babañwi ba ka a amuhela hamulaho.</a:t>
            </a:r>
            <a:endParaRPr lang="loz"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Masheleñi kiñi?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Lika Ze Talu Ze Mali A Eza</a:t>
            </a:r>
            <a:endParaRPr lang="loz" sz="3000" dirty="0"/>
          </a:p>
        </p:txBody>
      </p:sp>
      <p:sp>
        <p:nvSpPr>
          <p:cNvPr id="5" name="Text 2"/>
          <p:cNvSpPr/>
          <p:nvPr/>
        </p:nvSpPr>
        <p:spPr>
          <a:xfrm>
            <a:off x="1032449" y="1383030"/>
            <a:ext cx="5939760" cy="2881914"/>
          </a:xfrm>
          <a:prstGeom prst="rect">
            <a:avLst/>
          </a:prstGeom>
          <a:noFill/>
          <a:ln/>
        </p:spPr>
        <p:txBody>
          <a:bodyPr wrap="square" lIns="0" tIns="0" rIns="0" bIns="0" rtlCol="0" anchor="t"/>
          <a:lstStyle/>
          <a:p>
            <a:pPr algn="l" marL="219710" indent="-219710">
              <a:lnSpc>
                <a:spcPct val="113000"/>
              </a:lnSpc>
              <a:buSzPct val="100000"/>
              <a:buChar char="•"/>
            </a:pPr>
            <a:r>
              <a:rPr lang="loz" altLang="en-US" sz="2300" b="1" dirty="0">
                <a:solidFill>
                  <a:srgbClr val="422C70"/>
                </a:solidFill>
                <a:latin typeface="IBM Plex Sans" pitchFamily="34" charset="0"/>
                <a:ea typeface="IBM Plex Sans" pitchFamily="34" charset="-122"/>
                <a:cs typeface="IBM Plex Sans" pitchFamily="34" charset="-120"/>
              </a:rPr>
              <a:t>Sisebeliso sa kucincanya:</a:t>
            </a:r>
            <a:r>
              <a:rPr lang="loz" altLang="en-US" sz="2300" dirty="0">
                <a:solidFill>
                  <a:srgbClr val="25252B"/>
                </a:solidFill>
                <a:latin typeface="IBM Plex Sans" pitchFamily="34" charset="0"/>
                <a:ea typeface="IBM Plex Sans" pitchFamily="34" charset="-122"/>
                <a:cs typeface="IBM Plex Sans" pitchFamily="34" charset="-120"/>
              </a:rPr>
              <a:t> batu ba si amuhela mwa kulifela</a:t>
            </a:r>
            <a:endParaRPr lang="loz" sz="2300" dirty="0"/>
          </a:p>
          <a:p>
            <a:pPr algn="l" marL="219710" indent="-219710">
              <a:lnSpc>
                <a:spcPct val="113000"/>
              </a:lnSpc>
              <a:spcBef>
                <a:spcPts val="460"/>
              </a:spcBef>
              <a:buSzPct val="100000"/>
              <a:buChar char="•"/>
            </a:pPr>
            <a:r>
              <a:rPr lang="loz" altLang="en-US" sz="2300" b="1" dirty="0">
                <a:solidFill>
                  <a:srgbClr val="422C70"/>
                </a:solidFill>
                <a:latin typeface="IBM Plex Sans" pitchFamily="34" charset="0"/>
                <a:ea typeface="IBM Plex Sans" pitchFamily="34" charset="-122"/>
                <a:cs typeface="IBM Plex Sans" pitchFamily="34" charset="-120"/>
              </a:rPr>
              <a:t>Sikalelo sa kubalela:</a:t>
            </a:r>
            <a:r>
              <a:rPr lang="loz" altLang="en-US" sz="2300" dirty="0">
                <a:solidFill>
                  <a:srgbClr val="25252B"/>
                </a:solidFill>
                <a:latin typeface="IBM Plex Sans" pitchFamily="34" charset="0"/>
                <a:ea typeface="IBM Plex Sans" pitchFamily="34" charset="-122"/>
                <a:cs typeface="IBM Plex Sans" pitchFamily="34" charset="-120"/>
              </a:rPr>
              <a:t> liteko li boniswa ka sona</a:t>
            </a:r>
            <a:endParaRPr lang="loz" sz="2300" dirty="0"/>
          </a:p>
          <a:p>
            <a:pPr algn="l" marL="219710" indent="-219710">
              <a:lnSpc>
                <a:spcPct val="113000"/>
              </a:lnSpc>
              <a:spcBef>
                <a:spcPts val="460"/>
              </a:spcBef>
              <a:buSzPct val="100000"/>
              <a:buChar char="•"/>
            </a:pPr>
            <a:r>
              <a:rPr lang="loz" altLang="en-US" sz="2300" b="1" dirty="0">
                <a:solidFill>
                  <a:srgbClr val="422C70"/>
                </a:solidFill>
                <a:latin typeface="IBM Plex Sans" pitchFamily="34" charset="0"/>
                <a:ea typeface="IBM Plex Sans" pitchFamily="34" charset="-122"/>
                <a:cs typeface="IBM Plex Sans" pitchFamily="34" charset="-120"/>
              </a:rPr>
              <a:t>Sibulukelo sa butokwa:</a:t>
            </a:r>
            <a:r>
              <a:rPr lang="loz" altLang="en-US" sz="2300" dirty="0">
                <a:solidFill>
                  <a:srgbClr val="25252B"/>
                </a:solidFill>
                <a:latin typeface="IBM Plex Sans" pitchFamily="34" charset="0"/>
                <a:ea typeface="IBM Plex Sans" pitchFamily="34" charset="-122"/>
                <a:cs typeface="IBM Plex Sans" pitchFamily="34" charset="-120"/>
              </a:rPr>
              <a:t> si fitisa butokwa ku zwa kacenu ku isa mwa nako ya kwapili</a:t>
            </a:r>
            <a:endParaRPr lang="loz" sz="2300" dirty="0"/>
          </a:p>
        </p:txBody>
      </p:sp>
      <p:sp>
        <p:nvSpPr>
          <p:cNvPr id="6" name="Text 3"/>
          <p:cNvSpPr/>
          <p:nvPr/>
        </p:nvSpPr>
        <p:spPr>
          <a:xfrm>
            <a:off x="666780" y="4586722"/>
            <a:ext cx="6340632" cy="1184971"/>
          </a:xfrm>
          <a:prstGeom prst="rect">
            <a:avLst/>
          </a:prstGeom>
          <a:noFill/>
          <a:ln/>
        </p:spPr>
        <p:txBody>
          <a:bodyPr wrap="square" lIns="0" tIns="0" rIns="0" bIns="0" rtlCol="0" anchor="t"/>
          <a:lstStyle/>
          <a:p>
            <a:pPr algn="l" indent="0" marL="0">
              <a:lnSpc>
                <a:spcPct val="113000"/>
              </a:lnSpc>
              <a:buNone/>
            </a:pPr>
            <a:r>
              <a:rPr lang="loz" altLang="en-US" sz="2300" dirty="0">
                <a:solidFill>
                  <a:srgbClr val="25252B"/>
                </a:solidFill>
                <a:latin typeface="IBM Plex Sans" pitchFamily="34" charset="0"/>
                <a:ea typeface="IBM Plex Sans" pitchFamily="34" charset="-122"/>
                <a:cs typeface="IBM Plex Sans" pitchFamily="34" charset="-120"/>
              </a:rPr>
              <a:t>Ha kuna masheleñi abuluka butokwa ka mo ku felelezi, kono mifuta ye miñwi i latehelwa ki maata a kuleka butu kufita ye miñwi.</a:t>
            </a:r>
            <a:endParaRPr lang="loz"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Masheleñi kiñi?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Ku Zwa ku Likapi ku Ya ku</a:t>
            </a:r>
            <a:br/>
            <a:r>
              <a:rPr lang="loz" altLang="en-US" sz="3000" dirty="0">
                <a:solidFill>
                  <a:srgbClr val="422C70"/>
                </a:solidFill>
                <a:latin typeface="IBM Plex Sans Medium" pitchFamily="34" charset="0"/>
                <a:ea typeface="IBM Plex Sans Medium" pitchFamily="34" charset="-122"/>
                <a:cs typeface="IBM Plex Sans Medium" pitchFamily="34" charset="-120"/>
              </a:rPr>
              <a:t>Pampili</a:t>
            </a:r>
            <a:endParaRPr lang="loz" sz="3000" dirty="0"/>
          </a:p>
        </p:txBody>
      </p:sp>
      <p:sp>
        <p:nvSpPr>
          <p:cNvPr id="5" name="Text 2"/>
          <p:cNvSpPr/>
          <p:nvPr/>
        </p:nvSpPr>
        <p:spPr>
          <a:xfrm>
            <a:off x="1017179" y="1798625"/>
            <a:ext cx="5310287" cy="3574115"/>
          </a:xfrm>
          <a:prstGeom prst="rect">
            <a:avLst/>
          </a:prstGeom>
          <a:noFill/>
          <a:ln/>
        </p:spPr>
        <p:txBody>
          <a:bodyPr wrap="square" lIns="0" tIns="0" rIns="0" bIns="0" rtlCol="0" anchor="t"/>
          <a:lstStyle/>
          <a:p>
            <a:pPr algn="l" marL="210820" indent="-210820">
              <a:lnSpc>
                <a:spcPct val="113000"/>
              </a:lnSpc>
              <a:buSzPct val="100000"/>
              <a:buChar char="•"/>
            </a:pPr>
            <a:r>
              <a:rPr lang="loz" altLang="en-US" sz="2210" dirty="0">
                <a:solidFill>
                  <a:srgbClr val="25252B"/>
                </a:solidFill>
                <a:latin typeface="IBM Plex Sans" pitchFamily="34" charset="0"/>
                <a:ea typeface="IBM Plex Sans" pitchFamily="34" charset="-122"/>
                <a:cs typeface="IBM Plex Sans" pitchFamily="34" charset="-120"/>
              </a:rPr>
              <a:t>Likamba, munyu, lifaha, lifolofolo za fa mandu, kopolo, silivera, gauda</a:t>
            </a:r>
            <a:endParaRPr lang="loz" sz="2210" dirty="0"/>
          </a:p>
          <a:p>
            <a:pPr algn="l" marL="210820" indent="-210820">
              <a:lnSpc>
                <a:spcPct val="113000"/>
              </a:lnSpc>
              <a:spcBef>
                <a:spcPts val="440"/>
              </a:spcBef>
              <a:buSzPct val="100000"/>
              <a:buChar char="•"/>
            </a:pPr>
            <a:r>
              <a:rPr lang="loz" altLang="en-US" sz="2210" dirty="0">
                <a:solidFill>
                  <a:srgbClr val="25252B"/>
                </a:solidFill>
                <a:latin typeface="IBM Plex Sans" pitchFamily="34" charset="0"/>
                <a:ea typeface="IBM Plex Sans" pitchFamily="34" charset="-122"/>
                <a:cs typeface="IBM Plex Sans" pitchFamily="34" charset="-120"/>
              </a:rPr>
              <a:t>Lisipi za butokwa: li fumaneha ka bunyinyani, li inela nako ye telele, li amuhelwa mwa libaka ze ñata</a:t>
            </a:r>
            <a:endParaRPr lang="loz" sz="2210" dirty="0"/>
          </a:p>
          <a:p>
            <a:pPr algn="l" marL="210820" indent="-210820">
              <a:lnSpc>
                <a:spcPct val="113000"/>
              </a:lnSpc>
              <a:spcBef>
                <a:spcPts val="440"/>
              </a:spcBef>
              <a:buSzPct val="100000"/>
              <a:buChar char="•"/>
            </a:pPr>
            <a:r>
              <a:rPr lang="loz" altLang="en-US" sz="2210" dirty="0">
                <a:solidFill>
                  <a:srgbClr val="25252B"/>
                </a:solidFill>
                <a:latin typeface="IBM Plex Sans" pitchFamily="34" charset="0"/>
                <a:ea typeface="IBM Plex Sans" pitchFamily="34" charset="-122"/>
                <a:cs typeface="IBM Plex Sans" pitchFamily="34" charset="-120"/>
              </a:rPr>
              <a:t>Mapepa a bupaki a kona kucincaniswa ka tekanyo ya sipi ye bulezwi</a:t>
            </a:r>
            <a:endParaRPr lang="loz" sz="2210" dirty="0"/>
          </a:p>
          <a:p>
            <a:pPr algn="l" marL="210820" indent="-210820">
              <a:lnSpc>
                <a:spcPct val="113000"/>
              </a:lnSpc>
              <a:spcBef>
                <a:spcPts val="440"/>
              </a:spcBef>
              <a:buSzPct val="100000"/>
              <a:buChar char="•"/>
            </a:pPr>
            <a:r>
              <a:rPr lang="loz" altLang="en-US" sz="2210" dirty="0">
                <a:solidFill>
                  <a:srgbClr val="25252B"/>
                </a:solidFill>
                <a:latin typeface="IBM Plex Sans" pitchFamily="34" charset="0"/>
                <a:ea typeface="IBM Plex Sans" pitchFamily="34" charset="-122"/>
                <a:cs typeface="IBM Plex Sans" pitchFamily="34" charset="-120"/>
              </a:rPr>
              <a:t>Milao ya gauda: yuniti ya mali ye kopanyizwe ni gauda ka mulao</a:t>
            </a:r>
            <a:endParaRPr lang="loz" sz="2210" dirty="0"/>
          </a:p>
        </p:txBody>
      </p:sp>
      <p:sp>
        <p:nvSpPr>
          <p:cNvPr id="6" name="Text 3"/>
          <p:cNvSpPr/>
          <p:nvPr/>
        </p:nvSpPr>
        <p:spPr>
          <a:xfrm>
            <a:off x="666780" y="5681076"/>
            <a:ext cx="11144250" cy="378470"/>
          </a:xfrm>
          <a:prstGeom prst="rect">
            <a:avLst/>
          </a:prstGeom>
          <a:noFill/>
          <a:ln/>
        </p:spPr>
        <p:txBody>
          <a:bodyPr wrap="square" lIns="0" tIns="0" rIns="0" bIns="0" rtlCol="0" anchor="t"/>
          <a:lstStyle/>
          <a:p>
            <a:pPr algn="l" indent="0" marL="0">
              <a:lnSpc>
                <a:spcPct val="113000"/>
              </a:lnSpc>
              <a:buNone/>
            </a:pPr>
            <a:r>
              <a:rPr lang="loz" altLang="en-US" sz="2210" dirty="0">
                <a:solidFill>
                  <a:srgbClr val="25252B"/>
                </a:solidFill>
                <a:latin typeface="IBM Plex Sans" pitchFamily="34" charset="0"/>
                <a:ea typeface="IBM Plex Sans" pitchFamily="34" charset="-122"/>
                <a:cs typeface="IBM Plex Sans" pitchFamily="34" charset="-120"/>
              </a:rPr>
              <a:t>Milao ne i fapana kuya ka sibaka ni nako.</a:t>
            </a:r>
            <a:endParaRPr lang="loz"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Masheleñi kiñi?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Mashele a Fiat</a:t>
            </a:r>
            <a:endParaRPr lang="loz" sz="3000" dirty="0"/>
          </a:p>
        </p:txBody>
      </p:sp>
      <p:sp>
        <p:nvSpPr>
          <p:cNvPr id="4" name="Text 2"/>
          <p:cNvSpPr/>
          <p:nvPr/>
        </p:nvSpPr>
        <p:spPr>
          <a:xfrm>
            <a:off x="1047720" y="1386779"/>
            <a:ext cx="11092404" cy="4296217"/>
          </a:xfrm>
          <a:prstGeom prst="rect">
            <a:avLst/>
          </a:prstGeom>
          <a:noFill/>
          <a:ln/>
        </p:spPr>
        <p:txBody>
          <a:bodyPr wrap="square" lIns="0" tIns="0" rIns="0" bIns="0" rtlCol="0" anchor="t"/>
          <a:lstStyle/>
          <a:p>
            <a:pPr algn="l" marL="228600" indent="-228600">
              <a:lnSpc>
                <a:spcPct val="113000"/>
              </a:lnSpc>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1971: United States i felisize ku cincaniswa kwa semubuso kwa lidola ni gauda ki mibuso ya linaha lisele ni libanka za fa hala</a:t>
            </a:r>
            <a:endParaRPr lang="loz" sz="2400" dirty="0"/>
          </a:p>
          <a:p>
            <a:pPr algn="l" marL="228600" indent="-228600">
              <a:lnSpc>
                <a:spcPct val="113000"/>
              </a:lnSpc>
              <a:spcBef>
                <a:spcPts val="480"/>
              </a:spcBef>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Kacenu masheleñi a mañata a linaha ki masheleñi a fiat: a ntšiwa ka maata a mubuso, mi ha a koni ku cincaniswa ni gauda kapa sinto se siñwi se si lekiswa</a:t>
            </a:r>
            <a:endParaRPr lang="loz" sz="2400" dirty="0"/>
          </a:p>
          <a:p>
            <a:pPr algn="l" marL="228600" indent="-228600">
              <a:lnSpc>
                <a:spcPct val="113000"/>
              </a:lnSpc>
              <a:spcBef>
                <a:spcPts val="480"/>
              </a:spcBef>
              <a:buSzPct val="100000"/>
              <a:buChar char="•"/>
            </a:pPr>
            <a:r>
              <a:rPr lang="loz" altLang="en-US" sz="2400" i="1" dirty="0">
                <a:solidFill>
                  <a:srgbClr val="25252B"/>
                </a:solidFill>
                <a:latin typeface="IBM Plex Sans" pitchFamily="34" charset="0"/>
                <a:ea typeface="IBM Plex Sans" pitchFamily="34" charset="-122"/>
                <a:cs typeface="IBM Plex Sans" pitchFamily="34" charset="-120"/>
              </a:rPr>
              <a:t>Fiat</a:t>
            </a:r>
            <a:r>
              <a:rPr lang="loz" altLang="en-US" sz="2400" dirty="0">
                <a:solidFill>
                  <a:srgbClr val="25252B"/>
                </a:solidFill>
                <a:latin typeface="IBM Plex Sans" pitchFamily="34" charset="0"/>
                <a:ea typeface="IBM Plex Sans" pitchFamily="34" charset="-122"/>
                <a:cs typeface="IBM Plex Sans" pitchFamily="34" charset="-120"/>
              </a:rPr>
              <a:t> ki linzwi la Silatini le li talusa "a ku eziwe", le li utwisisiwa hahulu kuli "ka taelo"</a:t>
            </a:r>
            <a:endParaRPr lang="loz" sz="2400" dirty="0"/>
          </a:p>
          <a:p>
            <a:pPr algn="l" marL="228600" indent="-228600">
              <a:lnSpc>
                <a:spcPct val="113000"/>
              </a:lnSpc>
              <a:spcBef>
                <a:spcPts val="480"/>
              </a:spcBef>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A amuhelwa kabakala kuli batu, likhoebo, libanka, ni mibuso ba a sebelisa; milao i a lumelela ku ba masheleñi a ku lifa mi i tokwa kuli a sebeliswe ku lifa mitelo</a:t>
            </a:r>
            <a:endParaRPr lang="loz"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Masheleñi kiñi?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loz" altLang="en-US" sz="4350" dirty="0">
                <a:solidFill>
                  <a:srgbClr val="FFFFFF"/>
                </a:solidFill>
                <a:latin typeface="IBM Plex Sans Medium" pitchFamily="34" charset="0"/>
                <a:ea typeface="IBM Plex Sans Medium" pitchFamily="34" charset="-122"/>
                <a:cs typeface="IBM Plex Sans Medium" pitchFamily="34" charset="-120"/>
              </a:rPr>
              <a:t>Lu zwile kwa mali a sehelizwe ki</a:t>
            </a:r>
            <a:br/>
            <a:r>
              <a:rPr lang="loz" altLang="en-US" sz="4350" dirty="0">
                <a:solidFill>
                  <a:srgbClr val="FFFFFF"/>
                </a:solidFill>
                <a:latin typeface="IBM Plex Sans Medium" pitchFamily="34" charset="0"/>
                <a:ea typeface="IBM Plex Sans Medium" pitchFamily="34" charset="-122"/>
                <a:cs typeface="IBM Plex Sans Medium" pitchFamily="34" charset="-120"/>
              </a:rPr>
              <a:t>silo se siñwi, kuya kwa mali a</a:t>
            </a:r>
            <a:br/>
            <a:r>
              <a:rPr lang="loz" altLang="en-US" sz="4350" dirty="0">
                <a:solidFill>
                  <a:srgbClr val="FFFFFF"/>
                </a:solidFill>
                <a:latin typeface="IBM Plex Sans Medium" pitchFamily="34" charset="0"/>
                <a:ea typeface="IBM Plex Sans Medium" pitchFamily="34" charset="-122"/>
                <a:cs typeface="IBM Plex Sans Medium" pitchFamily="34" charset="-120"/>
              </a:rPr>
              <a:t>sehelizwe ki ku sepa mutu.</a:t>
            </a:r>
            <a:endParaRPr lang="loz"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C0C0D0"/>
                </a:solidFill>
                <a:latin typeface="IBM Plex Sans" pitchFamily="34" charset="0"/>
                <a:ea typeface="IBM Plex Sans" pitchFamily="34" charset="-122"/>
                <a:cs typeface="IBM Plex Sans" pitchFamily="34" charset="-120"/>
              </a:rPr>
              <a:t>Makalelo a Bitcoin · Masheleñi kiñi?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loz" altLang="en-US" sz="4350" dirty="0">
                <a:solidFill>
                  <a:srgbClr val="FFFFFF"/>
                </a:solidFill>
                <a:latin typeface="IBM Plex Sans Medium" pitchFamily="34" charset="0"/>
                <a:ea typeface="IBM Plex Sans Medium" pitchFamily="34" charset="-122"/>
                <a:cs typeface="IBM Plex Sans Medium" pitchFamily="34" charset="-120"/>
              </a:rPr>
              <a:t>Kiñi se si sa Loka ka Masheleñi a Luna?</a:t>
            </a:r>
            <a:endParaRPr lang="loz"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loz" altLang="en-US" sz="2400" dirty="0">
                <a:solidFill>
                  <a:srgbClr val="FFFFFF"/>
                </a:solidFill>
                <a:latin typeface="IBM Plex Sans" pitchFamily="34" charset="0"/>
                <a:ea typeface="IBM Plex Sans" pitchFamily="34" charset="-122"/>
                <a:cs typeface="IBM Plex Sans" pitchFamily="34" charset="-120"/>
              </a:rPr>
              <a:t>Ha batu bautwa linzwi la kuoketseha kwa litheko, hangata banahana ka litheko ze nyoloha.</a:t>
            </a:r>
            <a:endParaRPr lang="loz"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Kukwela kwa Litheko ni Maata a Kuleka</a:t>
            </a:r>
            <a:endParaRPr lang="loz" sz="3000" dirty="0"/>
          </a:p>
        </p:txBody>
      </p:sp>
      <p:pic>
        <p:nvPicPr>
          <p:cNvPr id="4" name="Image 0" descr="Pili Mu na ni liyuniti ze 100. Theko ya siselo ki 100. Mu kona ku leka lika kaufela ze mwa siselo.Buimo bwa lithekoKwa tasiMaata a ku lekaKwa halimuHasamulaho wa ku palama kwa litheko Mu sa na ni liyu">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Kiñi se si sa Loka ka Masheleñi a Luna?</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Kukwela kwa Litheko ni Maata a Kuleka</a:t>
            </a:r>
            <a:endParaRPr lang="loz"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Kiñi se si sa Loka ka Masheleñi a Luna?</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Mabaka a Mañata, Keto i li Ñwi</a:t>
            </a:r>
            <a:endParaRPr lang="loz"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Ku eketseha kwa mali ni likoloto</a:t>
            </a:r>
            <a:endParaRPr lang="loz" sz="2400" dirty="0"/>
          </a:p>
          <a:p>
            <a:pPr algn="l" marL="228600" indent="-228600">
              <a:lnSpc>
                <a:spcPct val="113000"/>
              </a:lnSpc>
              <a:spcBef>
                <a:spcPts val="480"/>
              </a:spcBef>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Ku sitiswa kwa kabo ya lika ni liphetoho mwa tabo ya ku li leka</a:t>
            </a:r>
            <a:endParaRPr lang="loz" sz="2400" dirty="0"/>
          </a:p>
          <a:p>
            <a:pPr algn="l" marL="228600" indent="-228600">
              <a:lnSpc>
                <a:spcPct val="113000"/>
              </a:lnSpc>
              <a:spcBef>
                <a:spcPts val="480"/>
              </a:spcBef>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Mali a a fokola mwa butokwa, mitelo, litsenyehelo za ku eza lika</a:t>
            </a:r>
            <a:endParaRPr lang="loz" sz="2400" dirty="0"/>
          </a:p>
        </p:txBody>
      </p:sp>
      <p:sp>
        <p:nvSpPr>
          <p:cNvPr id="6" name="Text 3"/>
          <p:cNvSpPr/>
          <p:nvPr/>
        </p:nvSpPr>
        <p:spPr>
          <a:xfrm>
            <a:off x="666780" y="3900465"/>
            <a:ext cx="5694426" cy="2056760"/>
          </a:xfrm>
          <a:prstGeom prst="rect">
            <a:avLst/>
          </a:prstGeom>
          <a:noFill/>
          <a:ln/>
        </p:spPr>
        <p:txBody>
          <a:bodyPr wrap="square" lIns="0" tIns="0" rIns="0" bIns="0" rtlCol="0" anchor="t"/>
          <a:lstStyle/>
          <a:p>
            <a:pPr algn="l" indent="0" marL="0">
              <a:lnSpc>
                <a:spcPct val="113000"/>
              </a:lnSpc>
              <a:buNone/>
            </a:pPr>
            <a:r>
              <a:rPr lang="loz" altLang="en-US" sz="2400" dirty="0">
                <a:solidFill>
                  <a:srgbClr val="25252B"/>
                </a:solidFill>
                <a:latin typeface="IBM Plex Sans" pitchFamily="34" charset="0"/>
                <a:ea typeface="IBM Plex Sans" pitchFamily="34" charset="-122"/>
                <a:cs typeface="IBM Plex Sans" pitchFamily="34" charset="-120"/>
              </a:rPr>
              <a:t>Sesosa si sinwi ki kgetho, ha si nto ye itahalezi feela: mwa mukwa wa mali a fiat, likopano zi sikai li kona ku ekeza bunyata bwa mali ni likoloto ni ku cinca milao ya mukwa wo.</a:t>
            </a:r>
            <a:endParaRPr lang="loz"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Kiñi se si sa Loka ka Masheleñi a Luna?</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Kufokola ni Butokwa</a:t>
            </a:r>
            <a:endParaRPr lang="loz"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Siswaniso sa makalelo sa Mona Lisa si na ni butokwa bo butuna ku fita kopi ifi ni ifi: ki sona feela</a:t>
            </a:r>
            <a:endParaRPr lang="loz" sz="2400" dirty="0"/>
          </a:p>
          <a:p>
            <a:pPr algn="l" marL="228600" indent="-228600">
              <a:lnSpc>
                <a:spcPct val="113000"/>
              </a:lnSpc>
              <a:spcBef>
                <a:spcPts val="480"/>
              </a:spcBef>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Kushota kwa nto ku nosi ha ku tisi butokwa, kono batu ha ba bata nto ye ñwi, bunata bwa yona bu na ni butokwa</a:t>
            </a:r>
            <a:endParaRPr lang="loz" sz="2400" dirty="0"/>
          </a:p>
          <a:p>
            <a:pPr algn="l" marL="228600" indent="-228600">
              <a:lnSpc>
                <a:spcPct val="113000"/>
              </a:lnSpc>
              <a:spcBef>
                <a:spcPts val="480"/>
              </a:spcBef>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Bunata bwa masheleñi ha bu ekezeha kapili ku fita lika ze a kona ku leka, kalulo ye ñwi ni ye ñwi ya masheleñi ao hañata i leka lika ze nyinyani</a:t>
            </a:r>
            <a:endParaRPr lang="loz"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Kiñi se si sa Loka ka Masheleñi a Luna?</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Ku nyoloha kwa litheko ha ku ami batu kaufela ka nzila ye</a:t>
            </a:r>
            <a:br/>
            <a:r>
              <a:rPr lang="loz" altLang="en-US" sz="3000" dirty="0">
                <a:solidFill>
                  <a:srgbClr val="422C70"/>
                </a:solidFill>
                <a:latin typeface="IBM Plex Sans Medium" pitchFamily="34" charset="0"/>
                <a:ea typeface="IBM Plex Sans Medium" pitchFamily="34" charset="-122"/>
                <a:cs typeface="IBM Plex Sans Medium" pitchFamily="34" charset="-120"/>
              </a:rPr>
              <a:t>swana</a:t>
            </a:r>
            <a:endParaRPr lang="loz" sz="3000" dirty="0"/>
          </a:p>
        </p:txBody>
      </p:sp>
      <p:sp>
        <p:nvSpPr>
          <p:cNvPr id="4" name="Text 2"/>
          <p:cNvSpPr/>
          <p:nvPr/>
        </p:nvSpPr>
        <p:spPr>
          <a:xfrm>
            <a:off x="1047720" y="180584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Mali a kwa lizoho ni mali a bolokilwe a kona ku latehelwa ki maata a kuleka</a:t>
            </a:r>
            <a:endParaRPr lang="loz" sz="2400" dirty="0"/>
          </a:p>
          <a:p>
            <a:pPr algn="l" marL="228600" indent="-228600">
              <a:lnSpc>
                <a:spcPct val="113000"/>
              </a:lnSpc>
              <a:spcBef>
                <a:spcPts val="480"/>
              </a:spcBef>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Beng'a liluwo ze ekezeha liteko ba kona ku silelezwa ka kabelo ye ñwi</a:t>
            </a:r>
            <a:endParaRPr lang="loz" sz="2400" dirty="0"/>
          </a:p>
          <a:p>
            <a:pPr algn="l" marL="228600" indent="-228600">
              <a:lnSpc>
                <a:spcPct val="113000"/>
              </a:lnSpc>
              <a:spcBef>
                <a:spcPts val="480"/>
              </a:spcBef>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Miholo ni liteko li cincha ka bubebe bo bu sa swani</a:t>
            </a:r>
            <a:endParaRPr lang="loz" sz="2400" dirty="0"/>
          </a:p>
        </p:txBody>
      </p:sp>
      <p:sp>
        <p:nvSpPr>
          <p:cNvPr id="5" name="Text 3"/>
          <p:cNvSpPr/>
          <p:nvPr/>
        </p:nvSpPr>
        <p:spPr>
          <a:xfrm>
            <a:off x="666780" y="3496848"/>
            <a:ext cx="11510010" cy="1234074"/>
          </a:xfrm>
          <a:prstGeom prst="rect">
            <a:avLst/>
          </a:prstGeom>
          <a:noFill/>
          <a:ln/>
        </p:spPr>
        <p:txBody>
          <a:bodyPr wrap="square" lIns="0" tIns="0" rIns="0" bIns="0" rtlCol="0" anchor="t"/>
          <a:lstStyle/>
          <a:p>
            <a:pPr algn="l" indent="0" marL="0">
              <a:lnSpc>
                <a:spcPct val="113000"/>
              </a:lnSpc>
              <a:buNone/>
            </a:pPr>
            <a:r>
              <a:rPr lang="loz" altLang="en-US" sz="2400" dirty="0">
                <a:solidFill>
                  <a:srgbClr val="25252B"/>
                </a:solidFill>
                <a:latin typeface="IBM Plex Sans" pitchFamily="34" charset="0"/>
                <a:ea typeface="IBM Plex Sans" pitchFamily="34" charset="-122"/>
                <a:cs typeface="IBM Plex Sans" pitchFamily="34" charset="-120"/>
              </a:rPr>
              <a:t>Mali a mwa akawunti ya banka a shutana ni mali a mwa lizoho la mina: ki sepiso ya banka ya ku mi lefa. Sepiso seo hang'ata sa talelezwa, kono si itingile fa banka ni fa milao ye i zamaisa.</a:t>
            </a:r>
            <a:endParaRPr lang="loz"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Kiñi se si sa Loka ka Masheleñi a Luna?</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Mulike: Tatubo ya Maata a ku Leka</a:t>
            </a:r>
            <a:endParaRPr lang="loz"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loz" altLang="en-US" sz="2400" dirty="0">
                <a:solidFill>
                  <a:srgbClr val="25252B"/>
                </a:solidFill>
                <a:latin typeface="IBM Plex Sans" pitchFamily="34" charset="0"/>
                <a:ea typeface="IBM Plex Sans" pitchFamily="34" charset="-122"/>
                <a:cs typeface="IBM Plex Sans" pitchFamily="34" charset="-120"/>
              </a:rPr>
              <a:t>Mukete nto iliñwi ye itusiswa zazi ni zazi: sinkwa, lipalango, kamba masheleñi a ku founela</a:t>
            </a:r>
            <a:endParaRPr lang="loz" sz="2400" dirty="0"/>
          </a:p>
          <a:p>
            <a:pPr algn="l" marL="228600" indent="-228600">
              <a:lnSpc>
                <a:spcPct val="113000"/>
              </a:lnSpc>
              <a:spcBef>
                <a:spcPts val="480"/>
              </a:spcBef>
              <a:buSzPct val="100000"/>
              <a:buFont typeface="+mj-lt"/>
              <a:buAutoNum type="arabicPeriod" startAt="1"/>
            </a:pPr>
            <a:r>
              <a:rPr lang="loz" altLang="en-US" sz="2400" dirty="0">
                <a:solidFill>
                  <a:srgbClr val="25252B"/>
                </a:solidFill>
                <a:latin typeface="IBM Plex Sans" pitchFamily="34" charset="0"/>
                <a:ea typeface="IBM Plex Sans" pitchFamily="34" charset="-122"/>
                <a:cs typeface="IBM Plex Sans" pitchFamily="34" charset="-120"/>
              </a:rPr>
              <a:t>Muñole theko ya yona kacenu</a:t>
            </a:r>
            <a:endParaRPr lang="loz" sz="2400" dirty="0"/>
          </a:p>
          <a:p>
            <a:pPr algn="l" marL="228600" indent="-228600">
              <a:lnSpc>
                <a:spcPct val="113000"/>
              </a:lnSpc>
              <a:spcBef>
                <a:spcPts val="480"/>
              </a:spcBef>
              <a:buSzPct val="100000"/>
              <a:buFont typeface="+mj-lt"/>
              <a:buAutoNum type="arabicPeriod" startAt="1"/>
            </a:pPr>
            <a:r>
              <a:rPr lang="loz" altLang="en-US" sz="2400" dirty="0">
                <a:solidFill>
                  <a:srgbClr val="25252B"/>
                </a:solidFill>
                <a:latin typeface="IBM Plex Sans" pitchFamily="34" charset="0"/>
                <a:ea typeface="IBM Plex Sans" pitchFamily="34" charset="-122"/>
                <a:cs typeface="IBM Plex Sans" pitchFamily="34" charset="-120"/>
              </a:rPr>
              <a:t>Mubuze mutu kuli theko ya yona ne ili bukai lilimo ze sikai kwamulaho, mi mutatube litaba ze ñozwi ze sepahala haiba mwa kona</a:t>
            </a:r>
            <a:endParaRPr lang="loz" sz="2400" dirty="0"/>
          </a:p>
          <a:p>
            <a:pPr algn="l" marL="228600" indent="-228600">
              <a:lnSpc>
                <a:spcPct val="113000"/>
              </a:lnSpc>
              <a:spcBef>
                <a:spcPts val="480"/>
              </a:spcBef>
              <a:buSzPct val="100000"/>
              <a:buFont typeface="+mj-lt"/>
              <a:buAutoNum type="arabicPeriod" startAt="1"/>
            </a:pPr>
            <a:r>
              <a:rPr lang="loz" altLang="en-US" sz="2400" dirty="0">
                <a:solidFill>
                  <a:srgbClr val="25252B"/>
                </a:solidFill>
                <a:latin typeface="IBM Plex Sans" pitchFamily="34" charset="0"/>
                <a:ea typeface="IBM Plex Sans" pitchFamily="34" charset="-122"/>
                <a:cs typeface="IBM Plex Sans" pitchFamily="34" charset="-120"/>
              </a:rPr>
              <a:t>Kana mikeno ne i ekezehile ka muinelo wo swana? Ki nto mañi ye ñwi ye kona ku talusa cincalo yeo?</a:t>
            </a:r>
            <a:endParaRPr lang="loz"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Kiñi se si sa Loka ka Masheleñi a Luna?</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Mashele a Fiat a Sebeza, Kono a Na ni Likotsi</a:t>
            </a:r>
            <a:endParaRPr lang="loz"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Lilifo ze bunolo, mikoloto ye kona ku cincwa, lisebeliso za ku talimana ni matata</a:t>
            </a:r>
            <a:endParaRPr lang="loz" sz="2400" dirty="0"/>
          </a:p>
          <a:p>
            <a:pPr algn="l" marL="228600" indent="-228600">
              <a:lnSpc>
                <a:spcPct val="113000"/>
              </a:lnSpc>
              <a:spcBef>
                <a:spcPts val="480"/>
              </a:spcBef>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Kono palo ya yona ni milao ya yona li kona ku cinca, mi batu ba ba i sebelisa ba na ni maata a manyinyani fa likatulo</a:t>
            </a:r>
            <a:endParaRPr lang="loz"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loz" altLang="en-US" sz="2400" dirty="0">
                <a:solidFill>
                  <a:srgbClr val="25252B"/>
                </a:solidFill>
                <a:latin typeface="IBM Plex Sans" pitchFamily="34" charset="0"/>
                <a:ea typeface="IBM Plex Sans" pitchFamily="34" charset="-122"/>
                <a:cs typeface="IBM Plex Sans" pitchFamily="34" charset="-120"/>
              </a:rPr>
              <a:t>Ki lona libaka batu ba batela likhetho ze ñwi, mi ki lona libaka Bitcoin ne i ezelizwe.</a:t>
            </a:r>
            <a:endParaRPr lang="loz"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Kiñi se si sa Loka ka Masheleñi a Luna?</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30000" cy="590520"/>
          </a:xfrm>
          <a:prstGeom prst="rect">
            <a:avLst/>
          </a:prstGeom>
          <a:noFill/>
          <a:ln/>
        </p:spPr>
        <p:txBody>
          <a:bodyPr wrap="square" lIns="0" tIns="0" rIns="0" bIns="0" rtlCol="0" anchor="t"/>
          <a:lstStyle/>
          <a:p>
            <a:pPr algn="ctr" indent="0" marL="0">
              <a:lnSpc>
                <a:spcPct val="83000"/>
              </a:lnSpc>
              <a:buNone/>
            </a:pPr>
            <a:r>
              <a:rPr lang="loz" altLang="en-US" sz="4350" dirty="0">
                <a:solidFill>
                  <a:srgbClr val="FFFFFF"/>
                </a:solidFill>
                <a:latin typeface="IBM Plex Sans Medium" pitchFamily="34" charset="0"/>
                <a:ea typeface="IBM Plex Sans Medium" pitchFamily="34" charset="-122"/>
                <a:cs typeface="IBM Plex Sans Medium" pitchFamily="34" charset="-120"/>
              </a:rPr>
              <a:t>Bitcoin kiñi?</a:t>
            </a:r>
            <a:endParaRPr lang="loz"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loz" altLang="en-US" sz="2400" dirty="0">
                <a:solidFill>
                  <a:srgbClr val="FFFFFF"/>
                </a:solidFill>
                <a:latin typeface="IBM Plex Sans" pitchFamily="34" charset="0"/>
                <a:ea typeface="IBM Plex Sans" pitchFamily="34" charset="-122"/>
                <a:cs typeface="IBM Plex Sans" pitchFamily="34" charset="-120"/>
              </a:rPr>
              <a:t>Mashele a dijithali a sa lauliwi ki sibaka silisiñwi, a na ni palo ye lekanyelizwe, mi a kona ku tumiwa ku zwa ku mutu yo muñwi ku ya ku yo muñwi kwa ntle ni tumello ya banka.</a:t>
            </a:r>
            <a:endParaRPr lang="loz"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Butata bwa Kubelisa Masheleñi Habeli</a:t>
            </a:r>
            <a:endParaRPr lang="loz"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loz" altLang="en-US" sz="2400" b="1" dirty="0">
                <a:solidFill>
                  <a:srgbClr val="422C70"/>
                </a:solidFill>
                <a:latin typeface="IBM Plex Sans" pitchFamily="34" charset="0"/>
                <a:ea typeface="IBM Plex Sans" pitchFamily="34" charset="-122"/>
                <a:cs typeface="IBM Plex Sans" pitchFamily="34" charset="-120"/>
              </a:rPr>
              <a:t>31 Okitoba 2008:</a:t>
            </a:r>
            <a:r>
              <a:rPr lang="loz" altLang="en-US" sz="2400" dirty="0">
                <a:solidFill>
                  <a:srgbClr val="25252B"/>
                </a:solidFill>
                <a:latin typeface="IBM Plex Sans" pitchFamily="34" charset="0"/>
                <a:ea typeface="IBM Plex Sans" pitchFamily="34" charset="-122"/>
                <a:cs typeface="IBM Plex Sans" pitchFamily="34" charset="-120"/>
              </a:rPr>
              <a:t> Satoshi Nakamoto u hatisa </a:t>
            </a:r>
            <a:r>
              <a:rPr lang="loz" altLang="en-US" sz="2400" i="1" dirty="0">
                <a:solidFill>
                  <a:srgbClr val="25252B"/>
                </a:solidFill>
                <a:latin typeface="IBM Plex Sans" pitchFamily="34" charset="0"/>
                <a:ea typeface="IBM Plex Sans" pitchFamily="34" charset="-122"/>
                <a:cs typeface="IBM Plex Sans" pitchFamily="34" charset="-120"/>
              </a:rPr>
              <a:t>Bitcoin: Mukwa wa Mali a Elektroniki a ku Zwa ku Mutu ku ya ku Mutu</a:t>
            </a:r>
            <a:r>
              <a:rPr lang="loz" altLang="en-US" sz="2400" dirty="0">
                <a:solidFill>
                  <a:srgbClr val="25252B"/>
                </a:solidFill>
                <a:latin typeface="IBM Plex Sans" pitchFamily="34" charset="0"/>
                <a:ea typeface="IBM Plex Sans" pitchFamily="34" charset="-122"/>
                <a:cs typeface="IBM Plex Sans" pitchFamily="34" charset="-120"/>
              </a:rPr>
              <a:t>. </a:t>
            </a:r>
            <a:r>
              <a:rPr lang="loz" altLang="en-US" sz="2400" b="1" dirty="0">
                <a:solidFill>
                  <a:srgbClr val="25252B"/>
                </a:solidFill>
                <a:latin typeface="IBM Plex Sans" pitchFamily="34" charset="0"/>
                <a:ea typeface="IBM Plex Sans" pitchFamily="34" charset="-122"/>
                <a:cs typeface="IBM Plex Sans" pitchFamily="34" charset="-120"/>
              </a:rPr>
              <a:t>Sope 2009:</a:t>
            </a:r>
            <a:r>
              <a:rPr lang="loz" altLang="en-US" sz="2400" dirty="0">
                <a:solidFill>
                  <a:srgbClr val="25252B"/>
                </a:solidFill>
                <a:latin typeface="IBM Plex Sans" pitchFamily="34" charset="0"/>
                <a:ea typeface="IBM Plex Sans" pitchFamily="34" charset="-122"/>
                <a:cs typeface="IBM Plex Sans" pitchFamily="34" charset="-120"/>
              </a:rPr>
              <a:t> netiweke i kala.</a:t>
            </a:r>
            <a:endParaRPr lang="loz" sz="2400" dirty="0"/>
          </a:p>
        </p:txBody>
      </p:sp>
      <p:pic>
        <p:nvPicPr>
          <p:cNvPr id="5" name="Image 0" descr="Kampani ya kulipa Mulumi u kupa kampaniKampani i babalela buka ya masheleñi ni ku lumelela Muamuheli u lipelwa haiba kampani i lumelelaI itingile kaMukopano u li muñwi o sepiwa, o babalela buka ya mas">    </p:cNvPr>
          <p:cNvPicPr>
            <a:picLocks noChangeAspect="1"/>
          </p:cNvPicPr>
          <p:nvPr/>
        </p:nvPicPr>
        <p:blipFill>
          <a:blip r:embed="rId1"/>
          <a:stretch>
            <a:fillRect/>
          </a:stretch>
        </p:blipFill>
        <p:spPr>
          <a:xfrm>
            <a:off x="3489899" y="2422886"/>
            <a:ext cx="5211989" cy="374629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Bitcoin kiñi?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Ya sa lauliwi ku zwa mwa sibaka silisiñwi · Palo ye</a:t>
            </a:r>
            <a:br/>
            <a:r>
              <a:rPr lang="loz" altLang="en-US" sz="3000" dirty="0">
                <a:solidFill>
                  <a:srgbClr val="422C70"/>
                </a:solidFill>
                <a:latin typeface="IBM Plex Sans Medium" pitchFamily="34" charset="0"/>
                <a:ea typeface="IBM Plex Sans Medium" pitchFamily="34" charset="-122"/>
                <a:cs typeface="IBM Plex Sans Medium" pitchFamily="34" charset="-120"/>
              </a:rPr>
              <a:t>lekanyelizwe · Mutu ku mutu</a:t>
            </a:r>
            <a:endParaRPr lang="loz" sz="3000" dirty="0"/>
          </a:p>
        </p:txBody>
      </p:sp>
      <p:sp>
        <p:nvSpPr>
          <p:cNvPr id="4" name="Text 2"/>
          <p:cNvSpPr/>
          <p:nvPr/>
        </p:nvSpPr>
        <p:spPr>
          <a:xfrm>
            <a:off x="1047720" y="180584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loz" altLang="en-US" sz="2400" b="1" dirty="0">
                <a:solidFill>
                  <a:srgbClr val="422C70"/>
                </a:solidFill>
                <a:latin typeface="IBM Plex Sans" pitchFamily="34" charset="0"/>
                <a:ea typeface="IBM Plex Sans" pitchFamily="34" charset="-122"/>
                <a:cs typeface="IBM Plex Sans" pitchFamily="34" charset="-120"/>
              </a:rPr>
              <a:t>Bolaoli bo hasani:</a:t>
            </a:r>
            <a:r>
              <a:rPr lang="loz" altLang="en-US" sz="2400" dirty="0">
                <a:solidFill>
                  <a:srgbClr val="25252B"/>
                </a:solidFill>
                <a:latin typeface="IBM Plex Sans" pitchFamily="34" charset="0"/>
                <a:ea typeface="IBM Plex Sans" pitchFamily="34" charset="-122"/>
                <a:cs typeface="IBM Plex Sans" pitchFamily="34" charset="-120"/>
              </a:rPr>
              <a:t> ha kuna ofisi ya fahali ye bula liakawunti, ku cinca masheleñi a mwa liakawunti, kapa ku lumelela bao ba kena</a:t>
            </a:r>
            <a:endParaRPr lang="loz" sz="2400" dirty="0"/>
          </a:p>
          <a:p>
            <a:pPr algn="l" marL="228600" indent="-228600">
              <a:lnSpc>
                <a:spcPct val="113000"/>
              </a:lnSpc>
              <a:spcBef>
                <a:spcPts val="480"/>
              </a:spcBef>
              <a:buSzPct val="100000"/>
              <a:buChar char="•"/>
            </a:pPr>
            <a:r>
              <a:rPr lang="loz" altLang="en-US" sz="2400" b="1" dirty="0">
                <a:solidFill>
                  <a:srgbClr val="422C70"/>
                </a:solidFill>
                <a:latin typeface="IBM Plex Sans" pitchFamily="34" charset="0"/>
                <a:ea typeface="IBM Plex Sans" pitchFamily="34" charset="-122"/>
                <a:cs typeface="IBM Plex Sans" pitchFamily="34" charset="-120"/>
              </a:rPr>
              <a:t>Palo ye lekanyelizwe:</a:t>
            </a:r>
            <a:r>
              <a:rPr lang="loz" altLang="en-US" sz="2400" dirty="0">
                <a:solidFill>
                  <a:srgbClr val="25252B"/>
                </a:solidFill>
                <a:latin typeface="IBM Plex Sans" pitchFamily="34" charset="0"/>
                <a:ea typeface="IBM Plex Sans" pitchFamily="34" charset="-122"/>
                <a:cs typeface="IBM Plex Sans" pitchFamily="34" charset="-120"/>
              </a:rPr>
              <a:t> ha ku na ku ba ni bitcoin ye fita mamiliyoni a 21</a:t>
            </a:r>
            <a:endParaRPr lang="loz" sz="2400" dirty="0"/>
          </a:p>
          <a:p>
            <a:pPr algn="l" marL="228600" indent="-228600">
              <a:lnSpc>
                <a:spcPct val="113000"/>
              </a:lnSpc>
              <a:spcBef>
                <a:spcPts val="480"/>
              </a:spcBef>
              <a:buSzPct val="100000"/>
              <a:buChar char="•"/>
            </a:pPr>
            <a:r>
              <a:rPr lang="loz" altLang="en-US" sz="2400" b="1" dirty="0">
                <a:solidFill>
                  <a:srgbClr val="422C70"/>
                </a:solidFill>
                <a:latin typeface="IBM Plex Sans" pitchFamily="34" charset="0"/>
                <a:ea typeface="IBM Plex Sans" pitchFamily="34" charset="-122"/>
                <a:cs typeface="IBM Plex Sans" pitchFamily="34" charset="-120"/>
              </a:rPr>
              <a:t>Mutu ku mutu:</a:t>
            </a:r>
            <a:r>
              <a:rPr lang="loz" altLang="en-US" sz="2400" dirty="0">
                <a:solidFill>
                  <a:srgbClr val="25252B"/>
                </a:solidFill>
                <a:latin typeface="IBM Plex Sans" pitchFamily="34" charset="0"/>
                <a:ea typeface="IBM Plex Sans" pitchFamily="34" charset="-122"/>
                <a:cs typeface="IBM Plex Sans" pitchFamily="34" charset="-120"/>
              </a:rPr>
              <a:t> mu lumele ku mutu ufi kapa ufi, kai kapa kai, ku si na ku kupa tumello kwa bolaoli bwa fahali</a:t>
            </a:r>
            <a:endParaRPr lang="loz" sz="2400" dirty="0"/>
          </a:p>
        </p:txBody>
      </p:sp>
      <p:sp>
        <p:nvSpPr>
          <p:cNvPr id="5" name="Text 3"/>
          <p:cNvSpPr/>
          <p:nvPr/>
        </p:nvSpPr>
        <p:spPr>
          <a:xfrm>
            <a:off x="666780" y="4319626"/>
            <a:ext cx="11510010" cy="1645463"/>
          </a:xfrm>
          <a:prstGeom prst="rect">
            <a:avLst/>
          </a:prstGeom>
          <a:noFill/>
          <a:ln/>
        </p:spPr>
        <p:txBody>
          <a:bodyPr wrap="square" lIns="0" tIns="0" rIns="0" bIns="0" rtlCol="0" anchor="t"/>
          <a:lstStyle/>
          <a:p>
            <a:pPr algn="l" indent="0" marL="0">
              <a:lnSpc>
                <a:spcPct val="113000"/>
              </a:lnSpc>
              <a:buNone/>
            </a:pPr>
            <a:r>
              <a:rPr lang="loz" altLang="en-US" sz="2400" dirty="0">
                <a:solidFill>
                  <a:srgbClr val="25252B"/>
                </a:solidFill>
                <a:latin typeface="IBM Plex Sans" pitchFamily="34" charset="0"/>
                <a:ea typeface="IBM Plex Sans" pitchFamily="34" charset="-122"/>
                <a:cs typeface="IBM Plex Sans" pitchFamily="34" charset="-120"/>
              </a:rPr>
              <a:t>Ha kuna kampani ye kona ku tibela ku sebeliswa kwa bitcoin ye mu laula mina bañi. Buikemelo bo bu zamaya ni buikalabelo: pitisano ya masheleñi ye lumelezwi ha i koni ku busiswa kwa mulaho ka linako ze ñata, mi ha kuna ofisi ya tuso ya netiweke.</a:t>
            </a:r>
            <a:endParaRPr lang="loz"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Bitcoin kiñi?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Muñele wo Mutu ni Mutu a Kona ku Tatuba</a:t>
            </a:r>
            <a:endParaRPr lang="loz" sz="3000" dirty="0"/>
          </a:p>
        </p:txBody>
      </p:sp>
      <p:pic>
        <p:nvPicPr>
          <p:cNvPr id="4" name="Image 0" descr="Pulelo ya bunyata bwa masheleñi Ya ntsha masheleñi u bulela mueli wa ona fa webusayiti ya hae. Ki polokelo ya litaba ya ya ntsha masheleñi feela ye i ñola. Hakuna mutu yo muñwi ya kona ku i tatuba, ha">    </p:cNvPr>
          <p:cNvPicPr>
            <a:picLocks noChangeAspect="1"/>
          </p:cNvPicPr>
          <p:nvPr/>
        </p:nvPicPr>
        <p:blipFill>
          <a:blip r:embed="rId1"/>
          <a:stretch>
            <a:fillRect/>
          </a:stretch>
        </p:blipFill>
        <p:spPr>
          <a:xfrm>
            <a:off x="2322576" y="1295430"/>
            <a:ext cx="7546635" cy="4950927"/>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Bitcoin kiñi?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Ha mu tokwi Bitcoin ye felelezi</a:t>
            </a:r>
            <a:endParaRPr lang="loz"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loz" altLang="en-US" sz="2400" dirty="0">
                <a:solidFill>
                  <a:srgbClr val="25252B"/>
                </a:solidFill>
                <a:latin typeface="IBM Plex Sans" pitchFamily="34" charset="0"/>
                <a:ea typeface="IBM Plex Sans" pitchFamily="34" charset="-122"/>
                <a:cs typeface="IBM Plex Sans" pitchFamily="34" charset="-120"/>
              </a:rPr>
              <a:t>bitcoin iliñwi i aulwa mwa likarolo ze nyinyani ze 100,000,000 ze bizwa satoshis, kamba sats.</a:t>
            </a:r>
            <a:endParaRPr lang="loz" sz="2400" dirty="0"/>
          </a:p>
        </p:txBody>
      </p:sp>
      <p:pic>
        <p:nvPicPr>
          <p:cNvPr id="5" name="Image 0" descr="Bitcoin (BTC)10.10.010.0010.00000001Lisatosh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Bitcoin kiñi?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Ki bomañi baba eza kuli Bitcoin i zwelepili ku sebeza?</a:t>
            </a:r>
            <a:endParaRPr lang="loz" sz="3000" dirty="0"/>
          </a:p>
        </p:txBody>
      </p:sp>
      <p:pic>
        <p:nvPicPr>
          <p:cNvPr id="4" name="Image 0" descr="MubelekisiMubelekisi u amuhela, u buluka ni ku lumela bitcoin. NodiNodi i tatuba milao ka boyona ni ku fitisa litaba ze nepahezi. MuepiMuepi u yaha liboloko ze sisinyezwa ni ku eza bupaki bwa musebezi">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Bitcoin kiñi?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Ki bomañi baba eza kuli Bitcoin i zwelepili ku sebeza?</a:t>
            </a:r>
            <a:endParaRPr lang="loz"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Bitcoin kiñi?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Bitcoin I Na Ni Ze Nde Ni Ze Maswe</a:t>
            </a:r>
            <a:endParaRPr lang="loz"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Theko ya yona i kona ku cinca kapili</a:t>
            </a:r>
            <a:endParaRPr lang="loz" sz="2400" dirty="0"/>
          </a:p>
          <a:p>
            <a:pPr algn="l" marL="228600" indent="-228600">
              <a:lnSpc>
                <a:spcPct val="113000"/>
              </a:lnSpc>
              <a:spcBef>
                <a:spcPts val="480"/>
              </a:spcBef>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Liphoso hangata ki za ku ya ku ile</a:t>
            </a:r>
            <a:endParaRPr lang="loz" sz="2400" dirty="0"/>
          </a:p>
          <a:p>
            <a:pPr algn="l" marL="228600" indent="-228600">
              <a:lnSpc>
                <a:spcPct val="113000"/>
              </a:lnSpc>
              <a:spcBef>
                <a:spcPts val="480"/>
              </a:spcBef>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Ku amuhelwa kwa yona ku sa fokola mwa libaka ze ñata</a:t>
            </a:r>
            <a:endParaRPr lang="loz" sz="2400" dirty="0"/>
          </a:p>
          <a:p>
            <a:pPr algn="l" marL="228600" indent="-228600">
              <a:lnSpc>
                <a:spcPct val="113000"/>
              </a:lnSpc>
              <a:spcBef>
                <a:spcPts val="480"/>
              </a:spcBef>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Ku i sebelisa ka nzila ye silelehile ku bata ku ituta ze ñwi</a:t>
            </a:r>
            <a:endParaRPr lang="loz"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loz" altLang="en-US" sz="2400" dirty="0">
                <a:solidFill>
                  <a:srgbClr val="25252B"/>
                </a:solidFill>
                <a:latin typeface="IBM Plex Sans" pitchFamily="34" charset="0"/>
                <a:ea typeface="IBM Plex Sans" pitchFamily="34" charset="-122"/>
                <a:cs typeface="IBM Plex Sans" pitchFamily="34" charset="-120"/>
              </a:rPr>
              <a:t>Bitcoin i emisetsa sepo ye ñwi mwa mikopano ka ku tatuba ni buikalabelo bwa mutu ka sibili. Ha i felisi kotsi.</a:t>
            </a:r>
            <a:endParaRPr lang="loz"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Bitcoin kiñi?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loz" altLang="en-US" sz="4350" dirty="0">
                <a:solidFill>
                  <a:srgbClr val="FFFFFF"/>
                </a:solidFill>
                <a:latin typeface="IBM Plex Sans Medium" pitchFamily="34" charset="0"/>
                <a:ea typeface="IBM Plex Sans Medium" pitchFamily="34" charset="-122"/>
                <a:cs typeface="IBM Plex Sans Medium" pitchFamily="34" charset="-120"/>
              </a:rPr>
              <a:t>Mu Sebelisa Bitcoin Cwañi?</a:t>
            </a:r>
            <a:endParaRPr lang="loz"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loz" altLang="en-US" sz="2400" dirty="0">
                <a:solidFill>
                  <a:srgbClr val="FFFFFF"/>
                </a:solidFill>
                <a:latin typeface="IBM Plex Sans" pitchFamily="34" charset="0"/>
                <a:ea typeface="IBM Plex Sans" pitchFamily="34" charset="-122"/>
                <a:cs typeface="IBM Plex Sans" pitchFamily="34" charset="-120"/>
              </a:rPr>
              <a:t>Puzo ya pili ka sikwama se siñwi ni se siñwi: ki mañi ya laula linotolo?</a:t>
            </a:r>
            <a:endParaRPr lang="loz"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Sikwama si laula linotolo</a:t>
            </a:r>
            <a:endParaRPr lang="loz" sz="3000" dirty="0"/>
          </a:p>
        </p:txBody>
      </p:sp>
      <p:pic>
        <p:nvPicPr>
          <p:cNvPr id="4" name="Image 0" descr="Sipachi sa mina si boloka linotolo Amuhela Abelana adilesi ya ku amuhelaLumela Saena ka sinotolo sa mina bitcoin i sala mwa buka ya liakhaonto ye abelanwa">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Mu Sebelisa Bitcoin Cwañi?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Ki mañi ya sweli Bitcoin ya mina ka niti?</a:t>
            </a:r>
            <a:endParaRPr lang="loz"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loz" altLang="en-US" sz="2400" b="1" dirty="0">
                <a:solidFill>
                  <a:srgbClr val="422C70"/>
                </a:solidFill>
                <a:latin typeface="IBM Plex Sans" pitchFamily="34" charset="0"/>
                <a:ea typeface="IBM Plex Sans" pitchFamily="34" charset="-122"/>
                <a:cs typeface="IBM Plex Sans" pitchFamily="34" charset="-120"/>
              </a:rPr>
              <a:t>Kuipabalela:</a:t>
            </a:r>
            <a:r>
              <a:rPr lang="loz" altLang="en-US" sz="2400" dirty="0">
                <a:solidFill>
                  <a:srgbClr val="25252B"/>
                </a:solidFill>
                <a:latin typeface="IBM Plex Sans" pitchFamily="34" charset="0"/>
                <a:ea typeface="IBM Plex Sans" pitchFamily="34" charset="-122"/>
                <a:cs typeface="IBM Plex Sans" pitchFamily="34" charset="-120"/>
              </a:rPr>
              <a:t> mina mu laula linotolo</a:t>
            </a:r>
            <a:endParaRPr lang="loz" sz="2400" dirty="0"/>
          </a:p>
          <a:p>
            <a:pPr algn="l" marL="228600" indent="-228600">
              <a:lnSpc>
                <a:spcPct val="113000"/>
              </a:lnSpc>
              <a:spcBef>
                <a:spcPts val="480"/>
              </a:spcBef>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Ha kuna mutu ya kona ku mi buselisa bitcoin ya mina haiba mu latehelwa ki manzwi a ku buselisa ni sisebeliso</a:t>
            </a:r>
            <a:endParaRPr lang="loz" sz="2400" dirty="0"/>
          </a:p>
          <a:p>
            <a:pPr algn="l" marL="228600" indent="-228600">
              <a:lnSpc>
                <a:spcPct val="113000"/>
              </a:lnSpc>
              <a:spcBef>
                <a:spcPts val="480"/>
              </a:spcBef>
              <a:buSzPct val="100000"/>
              <a:buChar char="•"/>
            </a:pPr>
            <a:r>
              <a:rPr lang="loz" altLang="en-US" sz="2400" b="1" dirty="0">
                <a:solidFill>
                  <a:srgbClr val="422C70"/>
                </a:solidFill>
                <a:latin typeface="IBM Plex Sans" pitchFamily="34" charset="0"/>
                <a:ea typeface="IBM Plex Sans" pitchFamily="34" charset="-122"/>
                <a:cs typeface="IBM Plex Sans" pitchFamily="34" charset="-120"/>
              </a:rPr>
              <a:t>Ku pabalelwa ki ba bañwi:</a:t>
            </a:r>
            <a:r>
              <a:rPr lang="loz" altLang="en-US" sz="2400" dirty="0">
                <a:solidFill>
                  <a:srgbClr val="25252B"/>
                </a:solidFill>
                <a:latin typeface="IBM Plex Sans" pitchFamily="34" charset="0"/>
                <a:ea typeface="IBM Plex Sans" pitchFamily="34" charset="-122"/>
                <a:cs typeface="IBM Plex Sans" pitchFamily="34" charset="-120"/>
              </a:rPr>
              <a:t> kopani i swala linotolo, ku swana hanyinyani ni banka</a:t>
            </a:r>
            <a:endParaRPr lang="loz" sz="2400" dirty="0"/>
          </a:p>
          <a:p>
            <a:pPr algn="l" marL="228600" indent="-228600">
              <a:lnSpc>
                <a:spcPct val="113000"/>
              </a:lnSpc>
              <a:spcBef>
                <a:spcPts val="480"/>
              </a:spcBef>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Palo ya mali a mina ki sepisiso sa yona sa ku mi fa mali; i kona ku beya mikano ya ku ntsha mali, ku emisa kuitusiso ya akawunti, ku kenelwa ki batu ba ba sina tumello, kamba ku kwala</a:t>
            </a:r>
            <a:endParaRPr lang="loz" sz="2400" dirty="0"/>
          </a:p>
        </p:txBody>
      </p:sp>
      <p:sp>
        <p:nvSpPr>
          <p:cNvPr id="5" name="Text 3"/>
          <p:cNvSpPr/>
          <p:nvPr/>
        </p:nvSpPr>
        <p:spPr>
          <a:xfrm>
            <a:off x="666780" y="5195438"/>
            <a:ext cx="11510010" cy="822686"/>
          </a:xfrm>
          <a:prstGeom prst="rect">
            <a:avLst/>
          </a:prstGeom>
          <a:noFill/>
          <a:ln/>
        </p:spPr>
        <p:txBody>
          <a:bodyPr wrap="square" lIns="0" tIns="0" rIns="0" bIns="0" rtlCol="0" anchor="t"/>
          <a:lstStyle/>
          <a:p>
            <a:pPr algn="l" indent="0" marL="0">
              <a:lnSpc>
                <a:spcPct val="113000"/>
              </a:lnSpc>
              <a:buNone/>
            </a:pPr>
            <a:r>
              <a:rPr lang="loz" altLang="en-US" sz="2400" dirty="0">
                <a:solidFill>
                  <a:srgbClr val="25252B"/>
                </a:solidFill>
                <a:latin typeface="IBM Plex Sans" pitchFamily="34" charset="0"/>
                <a:ea typeface="IBM Plex Sans" pitchFamily="34" charset="-122"/>
                <a:cs typeface="IBM Plex Sans" pitchFamily="34" charset="-120"/>
              </a:rPr>
              <a:t>Ku keta mukwa wa ku pabalela mali ha ki teko ya butokwa bwa mutu. Sa butokwa ki ku ziba mufuta wo mu sebelisa ni se mu sepa.</a:t>
            </a:r>
            <a:endParaRPr lang="loz"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Mu Sebelisa Bitcoin Cwañi?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Manzwi a Mina a Peu Ki</a:t>
            </a:r>
            <a:br/>
            <a:r>
              <a:rPr lang="loz" altLang="en-US" sz="3000" dirty="0">
                <a:solidFill>
                  <a:srgbClr val="422C70"/>
                </a:solidFill>
                <a:latin typeface="IBM Plex Sans Medium" pitchFamily="34" charset="0"/>
                <a:ea typeface="IBM Plex Sans Medium" pitchFamily="34" charset="-122"/>
                <a:cs typeface="IBM Plex Sans Medium" pitchFamily="34" charset="-120"/>
              </a:rPr>
              <a:t>Tumelelo ya ku Kena ka ku</a:t>
            </a:r>
            <a:br/>
            <a:r>
              <a:rPr lang="loz" altLang="en-US" sz="3000" dirty="0">
                <a:solidFill>
                  <a:srgbClr val="422C70"/>
                </a:solidFill>
                <a:latin typeface="IBM Plex Sans Medium" pitchFamily="34" charset="0"/>
                <a:ea typeface="IBM Plex Sans Medium" pitchFamily="34" charset="-122"/>
                <a:cs typeface="IBM Plex Sans Medium" pitchFamily="34" charset="-120"/>
              </a:rPr>
              <a:t>Tala</a:t>
            </a:r>
            <a:endParaRPr lang="loz" sz="3000" dirty="0"/>
          </a:p>
        </p:txBody>
      </p:sp>
      <p:sp>
        <p:nvSpPr>
          <p:cNvPr id="5" name="Text 2"/>
          <p:cNvSpPr/>
          <p:nvPr/>
        </p:nvSpPr>
        <p:spPr>
          <a:xfrm>
            <a:off x="666780" y="2273838"/>
            <a:ext cx="5694426" cy="1513881"/>
          </a:xfrm>
          <a:prstGeom prst="rect">
            <a:avLst/>
          </a:prstGeom>
          <a:noFill/>
          <a:ln/>
        </p:spPr>
        <p:txBody>
          <a:bodyPr wrap="square" lIns="0" tIns="0" rIns="0" bIns="0" rtlCol="0" anchor="t"/>
          <a:lstStyle/>
          <a:p>
            <a:pPr algn="l" indent="0" marL="0">
              <a:lnSpc>
                <a:spcPct val="113000"/>
              </a:lnSpc>
              <a:buNone/>
            </a:pPr>
            <a:r>
              <a:rPr lang="loz" altLang="en-US" sz="2210" dirty="0">
                <a:solidFill>
                  <a:srgbClr val="25252B"/>
                </a:solidFill>
                <a:latin typeface="IBM Plex Sans" pitchFamily="34" charset="0"/>
                <a:ea typeface="IBM Plex Sans" pitchFamily="34" charset="-122"/>
                <a:cs typeface="IBM Plex Sans" pitchFamily="34" charset="-120"/>
              </a:rPr>
              <a:t>Mutelelo wa manzwi a beilwe ka tatelano, hañata 12 kapa 24, o kona ku bupa hape linotolo za mina. Mutu ufi kapa ufi ya na ni wona a ka nga bitcoin ya mina.</a:t>
            </a:r>
            <a:endParaRPr lang="loz" sz="2210" dirty="0"/>
          </a:p>
        </p:txBody>
      </p:sp>
      <p:pic>
        <p:nvPicPr>
          <p:cNvPr id="6" name="Image 1" descr="Mutala feela1. civil2. switch3. plunge4. stadium5. live6. wedding7. foster8. dice9. giraffe10. you11. foil12. cinnamon">    </p:cNvPr>
          <p:cNvPicPr>
            <a:picLocks noChangeAspect="1"/>
          </p:cNvPicPr>
          <p:nvPr/>
        </p:nvPicPr>
        <p:blipFill>
          <a:blip r:embed="rId2"/>
          <a:stretch>
            <a:fillRect/>
          </a:stretch>
        </p:blipFill>
        <p:spPr>
          <a:xfrm>
            <a:off x="1472550" y="3927897"/>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Mu Sebelisa Bitcoin Cwañi?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loz" altLang="en-US" sz="4350" dirty="0">
                <a:solidFill>
                  <a:srgbClr val="FFFFFF"/>
                </a:solidFill>
                <a:latin typeface="IBM Plex Sans Medium" pitchFamily="34" charset="0"/>
                <a:ea typeface="IBM Plex Sans Medium" pitchFamily="34" charset="-122"/>
                <a:cs typeface="IBM Plex Sans Medium" pitchFamily="34" charset="-120"/>
              </a:rPr>
              <a:t>Ha ki linotolo za mina, ha ki</a:t>
            </a:r>
            <a:br/>
            <a:r>
              <a:rPr lang="loz" altLang="en-US" sz="4350" dirty="0">
                <a:solidFill>
                  <a:srgbClr val="FFFFFF"/>
                </a:solidFill>
                <a:latin typeface="IBM Plex Sans Medium" pitchFamily="34" charset="0"/>
                <a:ea typeface="IBM Plex Sans Medium" pitchFamily="34" charset="-122"/>
                <a:cs typeface="IBM Plex Sans Medium" pitchFamily="34" charset="-120"/>
              </a:rPr>
              <a:t>masheleñi a mina.</a:t>
            </a:r>
            <a:endParaRPr lang="loz"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C0C0D0"/>
                </a:solidFill>
                <a:latin typeface="IBM Plex Sans" pitchFamily="34" charset="0"/>
                <a:ea typeface="IBM Plex Sans" pitchFamily="34" charset="-122"/>
                <a:cs typeface="IBM Plex Sans" pitchFamily="34" charset="-120"/>
              </a:rPr>
              <a:t>Makalelo a Bitcoin · Mu Sebelisa Bitcoin Cwañi?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Pili Musika Sebelisa Sikwama Sifi</a:t>
            </a:r>
            <a:br/>
            <a:r>
              <a:rPr lang="loz" altLang="en-US" sz="3000" dirty="0">
                <a:solidFill>
                  <a:srgbClr val="422C70"/>
                </a:solidFill>
                <a:latin typeface="IBM Plex Sans Medium" pitchFamily="34" charset="0"/>
                <a:ea typeface="IBM Plex Sans Medium" pitchFamily="34" charset="-122"/>
                <a:cs typeface="IBM Plex Sans Medium" pitchFamily="34" charset="-120"/>
              </a:rPr>
              <a:t>Kapa Sifi</a:t>
            </a:r>
            <a:endParaRPr lang="loz" sz="3000" dirty="0"/>
          </a:p>
        </p:txBody>
      </p:sp>
      <p:sp>
        <p:nvSpPr>
          <p:cNvPr id="5" name="Text 2"/>
          <p:cNvSpPr/>
          <p:nvPr/>
        </p:nvSpPr>
        <p:spPr>
          <a:xfrm>
            <a:off x="956188" y="1783812"/>
            <a:ext cx="6023427" cy="3981938"/>
          </a:xfrm>
          <a:prstGeom prst="rect">
            <a:avLst/>
          </a:prstGeom>
          <a:noFill/>
          <a:ln/>
        </p:spPr>
        <p:txBody>
          <a:bodyPr wrap="square" lIns="0" tIns="0" rIns="0" bIns="0" rtlCol="0" anchor="t"/>
          <a:lstStyle/>
          <a:p>
            <a:pPr algn="l" marL="173990" indent="-173990">
              <a:lnSpc>
                <a:spcPct val="113000"/>
              </a:lnSpc>
              <a:buSzPct val="100000"/>
              <a:buChar char="•"/>
            </a:pPr>
            <a:r>
              <a:rPr lang="loz" altLang="en-US" sz="1820" b="1" dirty="0">
                <a:solidFill>
                  <a:srgbClr val="422C70"/>
                </a:solidFill>
                <a:latin typeface="IBM Plex Sans" pitchFamily="34" charset="0"/>
                <a:ea typeface="IBM Plex Sans" pitchFamily="34" charset="-122"/>
                <a:cs typeface="IBM Plex Sans" pitchFamily="34" charset="-120"/>
              </a:rPr>
              <a:t>Linotolo:</a:t>
            </a:r>
            <a:r>
              <a:rPr lang="loz" altLang="en-US" sz="1820" dirty="0">
                <a:solidFill>
                  <a:srgbClr val="25252B"/>
                </a:solidFill>
                <a:latin typeface="IBM Plex Sans" pitchFamily="34" charset="0"/>
                <a:ea typeface="IBM Plex Sans" pitchFamily="34" charset="-122"/>
                <a:cs typeface="IBM Plex Sans" pitchFamily="34" charset="-120"/>
              </a:rPr>
              <a:t> ki mañi ya li laula, ki mina kapa ki kampani?</a:t>
            </a:r>
            <a:endParaRPr lang="loz" sz="1820" dirty="0"/>
          </a:p>
          <a:p>
            <a:pPr algn="l" marL="173990" indent="-173990">
              <a:lnSpc>
                <a:spcPct val="113000"/>
              </a:lnSpc>
              <a:spcBef>
                <a:spcPts val="360"/>
              </a:spcBef>
              <a:buSzPct val="100000"/>
              <a:buChar char="•"/>
            </a:pPr>
            <a:r>
              <a:rPr lang="loz" altLang="en-US" sz="1820" b="1" dirty="0">
                <a:solidFill>
                  <a:srgbClr val="422C70"/>
                </a:solidFill>
                <a:latin typeface="IBM Plex Sans" pitchFamily="34" charset="0"/>
                <a:ea typeface="IBM Plex Sans" pitchFamily="34" charset="-122"/>
                <a:cs typeface="IBM Plex Sans" pitchFamily="34" charset="-120"/>
              </a:rPr>
              <a:t>Kubuyisa:</a:t>
            </a:r>
            <a:r>
              <a:rPr lang="loz" altLang="en-US" sz="1820" dirty="0">
                <a:solidFill>
                  <a:srgbClr val="25252B"/>
                </a:solidFill>
                <a:latin typeface="IBM Plex Sans" pitchFamily="34" charset="0"/>
                <a:ea typeface="IBM Plex Sans" pitchFamily="34" charset="-122"/>
                <a:cs typeface="IBM Plex Sans" pitchFamily="34" charset="-120"/>
              </a:rPr>
              <a:t> ku ezahalañi haiba founu ya mina i lateha kapa kampani i nyamela?</a:t>
            </a:r>
            <a:endParaRPr lang="loz" sz="1820" dirty="0"/>
          </a:p>
          <a:p>
            <a:pPr algn="l" marL="173990" indent="-173990">
              <a:lnSpc>
                <a:spcPct val="113000"/>
              </a:lnSpc>
              <a:spcBef>
                <a:spcPts val="360"/>
              </a:spcBef>
              <a:buSzPct val="100000"/>
              <a:buChar char="•"/>
            </a:pPr>
            <a:r>
              <a:rPr lang="loz" altLang="en-US" sz="1820" b="1" dirty="0">
                <a:solidFill>
                  <a:srgbClr val="422C70"/>
                </a:solidFill>
                <a:latin typeface="IBM Plex Sans" pitchFamily="34" charset="0"/>
                <a:ea typeface="IBM Plex Sans" pitchFamily="34" charset="-122"/>
                <a:cs typeface="IBM Plex Sans" pitchFamily="34" charset="-120"/>
              </a:rPr>
              <a:t>Moo li zwa:</a:t>
            </a:r>
            <a:r>
              <a:rPr lang="loz" altLang="en-US" sz="1820" dirty="0">
                <a:solidFill>
                  <a:srgbClr val="25252B"/>
                </a:solidFill>
                <a:latin typeface="IBM Plex Sans" pitchFamily="34" charset="0"/>
                <a:ea typeface="IBM Plex Sans" pitchFamily="34" charset="-122"/>
                <a:cs typeface="IBM Plex Sans" pitchFamily="34" charset="-120"/>
              </a:rPr>
              <a:t> ki fa webusaiti ya semuso kapa fa mukoloko wa sitolo sa liapu, isi fa linki yeo mutu a mi lumezi?</a:t>
            </a:r>
            <a:endParaRPr lang="loz" sz="1820" dirty="0"/>
          </a:p>
          <a:p>
            <a:pPr algn="l" marL="173990" indent="-173990">
              <a:lnSpc>
                <a:spcPct val="113000"/>
              </a:lnSpc>
              <a:spcBef>
                <a:spcPts val="360"/>
              </a:spcBef>
              <a:buSzPct val="100000"/>
              <a:buChar char="•"/>
            </a:pPr>
            <a:r>
              <a:rPr lang="loz" altLang="en-US" sz="1820" b="1" dirty="0">
                <a:solidFill>
                  <a:srgbClr val="422C70"/>
                </a:solidFill>
                <a:latin typeface="IBM Plex Sans" pitchFamily="34" charset="0"/>
                <a:ea typeface="IBM Plex Sans" pitchFamily="34" charset="-122"/>
                <a:cs typeface="IBM Plex Sans" pitchFamily="34" charset="-120"/>
              </a:rPr>
              <a:t>Khoutu:</a:t>
            </a:r>
            <a:r>
              <a:rPr lang="loz" altLang="en-US" sz="1820" dirty="0">
                <a:solidFill>
                  <a:srgbClr val="25252B"/>
                </a:solidFill>
                <a:latin typeface="IBM Plex Sans" pitchFamily="34" charset="0"/>
                <a:ea typeface="IBM Plex Sans" pitchFamily="34" charset="-122"/>
                <a:cs typeface="IBM Plex Sans" pitchFamily="34" charset="-120"/>
              </a:rPr>
              <a:t> naa khoutu ya yona i bulezwi ku kaufela mi i zwelela ku babalelwa? (Seo ka sosi ha si bupaki bwa kuli i silelelitwe.)</a:t>
            </a:r>
            <a:endParaRPr lang="loz" sz="1820" dirty="0"/>
          </a:p>
          <a:p>
            <a:pPr algn="l" marL="173990" indent="-173990">
              <a:lnSpc>
                <a:spcPct val="113000"/>
              </a:lnSpc>
              <a:spcBef>
                <a:spcPts val="360"/>
              </a:spcBef>
              <a:buSzPct val="100000"/>
              <a:buChar char="•"/>
            </a:pPr>
            <a:r>
              <a:rPr lang="loz" altLang="en-US" sz="1820" b="1" dirty="0">
                <a:solidFill>
                  <a:srgbClr val="422C70"/>
                </a:solidFill>
                <a:latin typeface="IBM Plex Sans" pitchFamily="34" charset="0"/>
                <a:ea typeface="IBM Plex Sans" pitchFamily="34" charset="-122"/>
                <a:cs typeface="IBM Plex Sans" pitchFamily="34" charset="-120"/>
              </a:rPr>
              <a:t>Lichilete:</a:t>
            </a:r>
            <a:r>
              <a:rPr lang="loz" altLang="en-US" sz="1820" dirty="0">
                <a:solidFill>
                  <a:srgbClr val="25252B"/>
                </a:solidFill>
                <a:latin typeface="IBM Plex Sans" pitchFamily="34" charset="0"/>
                <a:ea typeface="IBM Plex Sans" pitchFamily="34" charset="-122"/>
                <a:cs typeface="IBM Plex Sans" pitchFamily="34" charset="-120"/>
              </a:rPr>
              <a:t> litefiso za ku luma, ku amuhela, kapa ku ntsha mali?</a:t>
            </a:r>
            <a:endParaRPr lang="loz" sz="1820" dirty="0"/>
          </a:p>
          <a:p>
            <a:pPr algn="l" marL="173990" indent="-173990">
              <a:lnSpc>
                <a:spcPct val="113000"/>
              </a:lnSpc>
              <a:spcBef>
                <a:spcPts val="360"/>
              </a:spcBef>
              <a:buSzPct val="100000"/>
              <a:buChar char="•"/>
            </a:pPr>
            <a:r>
              <a:rPr lang="loz" altLang="en-US" sz="1820" b="1" dirty="0">
                <a:solidFill>
                  <a:srgbClr val="422C70"/>
                </a:solidFill>
                <a:latin typeface="IBM Plex Sans" pitchFamily="34" charset="0"/>
                <a:ea typeface="IBM Plex Sans" pitchFamily="34" charset="-122"/>
                <a:cs typeface="IBM Plex Sans" pitchFamily="34" charset="-120"/>
              </a:rPr>
              <a:t>Litefo:</a:t>
            </a:r>
            <a:r>
              <a:rPr lang="loz" altLang="en-US" sz="1820" dirty="0">
                <a:solidFill>
                  <a:srgbClr val="25252B"/>
                </a:solidFill>
                <a:latin typeface="IBM Plex Sans" pitchFamily="34" charset="0"/>
                <a:ea typeface="IBM Plex Sans" pitchFamily="34" charset="-122"/>
                <a:cs typeface="IBM Plex Sans" pitchFamily="34" charset="-120"/>
              </a:rPr>
              <a:t> fa ketani, ka Lightning, kapa ka zona kaufela?</a:t>
            </a:r>
            <a:endParaRPr lang="loz"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Mu Sebelisa Bitcoin Cwañi?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Fa Ketani ni Lightning</a:t>
            </a:r>
            <a:endParaRPr lang="loz"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loz" altLang="en-US" sz="2400" b="1" dirty="0">
                <a:solidFill>
                  <a:srgbClr val="422C70"/>
                </a:solidFill>
                <a:latin typeface="IBM Plex Sans" pitchFamily="34" charset="0"/>
                <a:ea typeface="IBM Plex Sans" pitchFamily="34" charset="-122"/>
                <a:cs typeface="IBM Plex Sans" pitchFamily="34" charset="-120"/>
              </a:rPr>
              <a:t>Fa ketani:</a:t>
            </a:r>
            <a:r>
              <a:rPr lang="loz" altLang="en-US" sz="2400" dirty="0">
                <a:solidFill>
                  <a:srgbClr val="25252B"/>
                </a:solidFill>
                <a:latin typeface="IBM Plex Sans" pitchFamily="34" charset="0"/>
                <a:ea typeface="IBM Plex Sans" pitchFamily="34" charset="-122"/>
                <a:cs typeface="IBM Plex Sans" pitchFamily="34" charset="-120"/>
              </a:rPr>
              <a:t> ku ñolwa ka ku otloloha mwa ketani ya mabuloko</a:t>
            </a:r>
            <a:endParaRPr lang="loz" sz="2400" dirty="0"/>
          </a:p>
          <a:p>
            <a:pPr algn="l" marL="228600" indent="-228600">
              <a:lnSpc>
                <a:spcPct val="113000"/>
              </a:lnSpc>
              <a:spcBef>
                <a:spcPts val="480"/>
              </a:spcBef>
              <a:buSzPct val="100000"/>
              <a:buChar char="•"/>
            </a:pPr>
            <a:r>
              <a:rPr lang="loz" altLang="en-US" sz="2400" b="1" dirty="0">
                <a:solidFill>
                  <a:srgbClr val="422C70"/>
                </a:solidFill>
                <a:latin typeface="IBM Plex Sans" pitchFamily="34" charset="0"/>
                <a:ea typeface="IBM Plex Sans" pitchFamily="34" charset="-122"/>
                <a:cs typeface="IBM Plex Sans" pitchFamily="34" charset="-120"/>
              </a:rPr>
              <a:t>Lightning:</a:t>
            </a:r>
            <a:r>
              <a:rPr lang="loz" altLang="en-US" sz="2400" dirty="0">
                <a:solidFill>
                  <a:srgbClr val="25252B"/>
                </a:solidFill>
                <a:latin typeface="IBM Plex Sans" pitchFamily="34" charset="0"/>
                <a:ea typeface="IBM Plex Sans" pitchFamily="34" charset="-122"/>
                <a:cs typeface="IBM Plex Sans" pitchFamily="34" charset="-120"/>
              </a:rPr>
              <a:t> netiweke ya lilifo ye yahilwe fa Bitcoin ku ezahaza lilifo za kapili, za mali a manyinyani, ni ze ezwa hangata, sina ku leka kofi</a:t>
            </a:r>
            <a:endParaRPr lang="loz" sz="2400" dirty="0"/>
          </a:p>
          <a:p>
            <a:pPr algn="l" marL="228600" indent="-228600">
              <a:lnSpc>
                <a:spcPct val="113000"/>
              </a:lnSpc>
              <a:spcBef>
                <a:spcPts val="480"/>
              </a:spcBef>
              <a:buSzPct val="100000"/>
              <a:buChar char="•"/>
            </a:pPr>
            <a:r>
              <a:rPr lang="loz" altLang="en-US" sz="2400" dirty="0">
                <a:solidFill>
                  <a:srgbClr val="25252B"/>
                </a:solidFill>
                <a:latin typeface="IBM Plex Sans" pitchFamily="34" charset="0"/>
                <a:ea typeface="IBM Plex Sans" pitchFamily="34" charset="-122"/>
                <a:cs typeface="IBM Plex Sans" pitchFamily="34" charset="-120"/>
              </a:rPr>
              <a:t>Sikwama sa Lightning si kona hape ku babalelwa ki yo muñwi kamba ku babalelwa ki muñ'a sona</a:t>
            </a:r>
            <a:endParaRPr lang="loz" sz="2400" dirty="0"/>
          </a:p>
        </p:txBody>
      </p:sp>
      <p:pic>
        <p:nvPicPr>
          <p:cNvPr id="5" name="Image 0" descr="Fa ketaniLi ñolwa ka ku otloloha mwa ketani ya libuloko ya BitcoinLightningNetiweke ya kulifa ye yahilwe fa Bitcoin">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Mu Sebelisa Bitcoin Cwañi?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Melao Ye Milalu Ha Mu Nze Mu Ituta</a:t>
            </a:r>
            <a:endParaRPr lang="loz" sz="3000" dirty="0"/>
          </a:p>
        </p:txBody>
      </p:sp>
      <p:sp>
        <p:nvSpPr>
          <p:cNvPr id="4" name="Text 2"/>
          <p:cNvSpPr/>
          <p:nvPr/>
        </p:nvSpPr>
        <p:spPr>
          <a:xfrm>
            <a:off x="1002000" y="1375806"/>
            <a:ext cx="11142604" cy="2278868"/>
          </a:xfrm>
          <a:prstGeom prst="rect">
            <a:avLst/>
          </a:prstGeom>
          <a:noFill/>
          <a:ln/>
        </p:spPr>
        <p:txBody>
          <a:bodyPr wrap="square" lIns="0" tIns="0" rIns="0" bIns="0" rtlCol="0" anchor="t"/>
          <a:lstStyle/>
          <a:p>
            <a:pPr algn="l" marL="200660" indent="-200660">
              <a:lnSpc>
                <a:spcPct val="113000"/>
              </a:lnSpc>
              <a:buSzPct val="100000"/>
              <a:buChar char="•"/>
            </a:pPr>
            <a:r>
              <a:rPr lang="loz" altLang="en-US" sz="2110" b="1" dirty="0">
                <a:solidFill>
                  <a:srgbClr val="25252B"/>
                </a:solidFill>
                <a:latin typeface="IBM Plex Sans" pitchFamily="34" charset="0"/>
                <a:ea typeface="IBM Plex Sans" pitchFamily="34" charset="-122"/>
                <a:cs typeface="IBM Plex Sans" pitchFamily="34" charset="-120"/>
              </a:rPr>
              <a:t>Muitute pili.</a:t>
            </a:r>
            <a:r>
              <a:rPr lang="loz" altLang="en-US" sz="2110" dirty="0">
                <a:solidFill>
                  <a:srgbClr val="25252B"/>
                </a:solidFill>
                <a:latin typeface="IBM Plex Sans" pitchFamily="34" charset="0"/>
                <a:ea typeface="IBM Plex Sans" pitchFamily="34" charset="-122"/>
                <a:cs typeface="IBM Plex Sans" pitchFamily="34" charset="-120"/>
              </a:rPr>
              <a:t> Musike mwa eza lika ka baka la kutaba hahulu, sabo, kapa kukangelezwa.</a:t>
            </a:r>
            <a:endParaRPr lang="loz" sz="2110" dirty="0"/>
          </a:p>
          <a:p>
            <a:pPr algn="l" marL="200660" indent="-200660">
              <a:lnSpc>
                <a:spcPct val="113000"/>
              </a:lnSpc>
              <a:spcBef>
                <a:spcPts val="420"/>
              </a:spcBef>
              <a:buSzPct val="100000"/>
              <a:buChar char="•"/>
            </a:pPr>
            <a:r>
              <a:rPr lang="loz" altLang="en-US" sz="2110" b="1" dirty="0">
                <a:solidFill>
                  <a:srgbClr val="25252B"/>
                </a:solidFill>
                <a:latin typeface="IBM Plex Sans" pitchFamily="34" charset="0"/>
                <a:ea typeface="IBM Plex Sans" pitchFamily="34" charset="-122"/>
                <a:cs typeface="IBM Plex Sans" pitchFamily="34" charset="-120"/>
              </a:rPr>
              <a:t>Mukale ka kunyaninyani.</a:t>
            </a:r>
            <a:r>
              <a:rPr lang="loz" altLang="en-US" sz="2110" dirty="0">
                <a:solidFill>
                  <a:srgbClr val="25252B"/>
                </a:solidFill>
                <a:latin typeface="IBM Plex Sans" pitchFamily="34" charset="0"/>
                <a:ea typeface="IBM Plex Sans" pitchFamily="34" charset="-122"/>
                <a:cs typeface="IBM Plex Sans" pitchFamily="34" charset="-120"/>
              </a:rPr>
              <a:t> Mulike lisebeliso zeo mu sa li zibi ka mali yeo mukona ku latehelwa ki yona.</a:t>
            </a:r>
            <a:endParaRPr lang="loz" sz="2110" dirty="0"/>
          </a:p>
          <a:p>
            <a:pPr algn="l" marL="200660" indent="-200660">
              <a:lnSpc>
                <a:spcPct val="113000"/>
              </a:lnSpc>
              <a:spcBef>
                <a:spcPts val="420"/>
              </a:spcBef>
              <a:buSzPct val="100000"/>
              <a:buChar char="•"/>
            </a:pPr>
            <a:r>
              <a:rPr lang="loz" altLang="en-US" sz="2110" b="1" dirty="0">
                <a:solidFill>
                  <a:srgbClr val="25252B"/>
                </a:solidFill>
                <a:latin typeface="IBM Plex Sans" pitchFamily="34" charset="0"/>
                <a:ea typeface="IBM Plex Sans" pitchFamily="34" charset="-122"/>
                <a:cs typeface="IBM Plex Sans" pitchFamily="34" charset="-120"/>
              </a:rPr>
              <a:t>Musike mwa sepa, mutiise.</a:t>
            </a:r>
            <a:r>
              <a:rPr lang="loz" altLang="en-US" sz="2110" dirty="0">
                <a:solidFill>
                  <a:srgbClr val="25252B"/>
                </a:solidFill>
                <a:latin typeface="IBM Plex Sans" pitchFamily="34" charset="0"/>
                <a:ea typeface="IBM Plex Sans" pitchFamily="34" charset="-122"/>
                <a:cs typeface="IBM Plex Sans" pitchFamily="34" charset="-120"/>
              </a:rPr>
              <a:t> Mutatube mutu, mukwa wa kulifa, adilesi, ni bun'ata bwa mali.</a:t>
            </a:r>
            <a:endParaRPr lang="loz" sz="2110" dirty="0"/>
          </a:p>
        </p:txBody>
      </p:sp>
      <p:sp>
        <p:nvSpPr>
          <p:cNvPr id="5" name="Shape 3"/>
          <p:cNvSpPr/>
          <p:nvPr/>
        </p:nvSpPr>
        <p:spPr>
          <a:xfrm>
            <a:off x="666780" y="3949568"/>
            <a:ext cx="10858500" cy="1809780"/>
          </a:xfrm>
          <a:prstGeom prst="rect">
            <a:avLst/>
          </a:prstGeom>
          <a:solidFill>
            <a:srgbClr val="F3F3FA"/>
          </a:solidFill>
          <a:ln/>
        </p:spPr>
      </p:sp>
      <p:sp>
        <p:nvSpPr>
          <p:cNvPr id="6" name="Shape 4"/>
          <p:cNvSpPr/>
          <p:nvPr/>
        </p:nvSpPr>
        <p:spPr>
          <a:xfrm>
            <a:off x="666780" y="3949568"/>
            <a:ext cx="57150" cy="1809780"/>
          </a:xfrm>
          <a:prstGeom prst="rect">
            <a:avLst/>
          </a:prstGeom>
          <a:solidFill>
            <a:srgbClr val="422C70"/>
          </a:solidFill>
          <a:ln/>
        </p:spPr>
      </p:sp>
      <p:sp>
        <p:nvSpPr>
          <p:cNvPr id="7" name="Text 5"/>
          <p:cNvSpPr/>
          <p:nvPr/>
        </p:nvSpPr>
        <p:spPr>
          <a:xfrm>
            <a:off x="1153058" y="4190970"/>
            <a:ext cx="10539649" cy="1326977"/>
          </a:xfrm>
          <a:prstGeom prst="rect">
            <a:avLst/>
          </a:prstGeom>
          <a:noFill/>
          <a:ln/>
        </p:spPr>
        <p:txBody>
          <a:bodyPr wrap="square" lIns="0" tIns="0" rIns="0" bIns="0" rtlCol="0" anchor="t"/>
          <a:lstStyle/>
          <a:p>
            <a:pPr algn="l" indent="0" marL="0">
              <a:lnSpc>
                <a:spcPct val="113000"/>
              </a:lnSpc>
              <a:buNone/>
            </a:pPr>
            <a:r>
              <a:rPr lang="loz" altLang="en-US" sz="2110" b="1" dirty="0">
                <a:solidFill>
                  <a:srgbClr val="422C70"/>
                </a:solidFill>
                <a:latin typeface="IBM Plex Sans" pitchFamily="34" charset="0"/>
                <a:ea typeface="IBM Plex Sans" pitchFamily="34" charset="-122"/>
                <a:cs typeface="IBM Plex Sans" pitchFamily="34" charset="-120"/>
              </a:rPr>
              <a:t>Muabele ba bañwi litaba za ku amuhela mali, isi makunutu</a:t>
            </a:r>
            <a:endParaRPr lang="loz" sz="2110" dirty="0"/>
          </a:p>
          <a:p>
            <a:pPr algn="l" indent="0" marL="0">
              <a:lnSpc>
                <a:spcPct val="113000"/>
              </a:lnSpc>
              <a:spcBef>
                <a:spcPts val="320"/>
              </a:spcBef>
              <a:buNone/>
            </a:pPr>
            <a:r>
              <a:rPr lang="loz" altLang="en-US" sz="2110" dirty="0">
                <a:solidFill>
                  <a:srgbClr val="25252B"/>
                </a:solidFill>
                <a:latin typeface="IBM Plex Sans" pitchFamily="34" charset="0"/>
                <a:ea typeface="IBM Plex Sans" pitchFamily="34" charset="-122"/>
                <a:cs typeface="IBM Plex Sans" pitchFamily="34" charset="-120"/>
              </a:rPr>
              <a:t>Adilesi kapa kopo ya kulifiwa li kona ku abelwa ba bañwi. Manzwi a ku buselisa sipachi kapa kinotolo ya lekunutu ha lia swanela ku abelwa ba bañwi le kamuta. Ha kuna muluti ya sepahala, kopani ya lipachi, kapa musebezi wa tuso ya ka mi kupa zona.</a:t>
            </a:r>
            <a:endParaRPr lang="loz"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Mu Sebelisa Bitcoin Cwañi?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Emani, Mu Si Ke Mwa Abelana</a:t>
            </a:r>
            <a:br/>
            <a:r>
              <a:rPr lang="loz" altLang="en-US" sz="3000" dirty="0">
                <a:solidFill>
                  <a:srgbClr val="422C70"/>
                </a:solidFill>
                <a:latin typeface="IBM Plex Sans Medium" pitchFamily="34" charset="0"/>
                <a:ea typeface="IBM Plex Sans Medium" pitchFamily="34" charset="-122"/>
                <a:cs typeface="IBM Plex Sans Medium" pitchFamily="34" charset="-120"/>
              </a:rPr>
              <a:t>Nto, Mu Si Ke Mwa Lumela Nto</a:t>
            </a:r>
            <a:endParaRPr lang="loz" sz="3000" dirty="0"/>
          </a:p>
        </p:txBody>
      </p:sp>
      <p:sp>
        <p:nvSpPr>
          <p:cNvPr id="5" name="Text 2"/>
          <p:cNvSpPr/>
          <p:nvPr/>
        </p:nvSpPr>
        <p:spPr>
          <a:xfrm>
            <a:off x="666780" y="1836390"/>
            <a:ext cx="5694426" cy="2632466"/>
          </a:xfrm>
          <a:prstGeom prst="rect">
            <a:avLst/>
          </a:prstGeom>
          <a:noFill/>
          <a:ln/>
        </p:spPr>
        <p:txBody>
          <a:bodyPr wrap="square" lIns="0" tIns="0" rIns="0" bIns="0" rtlCol="0" anchor="t"/>
          <a:lstStyle/>
          <a:p>
            <a:pPr algn="l" indent="0" marL="0">
              <a:lnSpc>
                <a:spcPct val="113000"/>
              </a:lnSpc>
              <a:buNone/>
            </a:pPr>
            <a:r>
              <a:rPr lang="loz" altLang="en-US" sz="1920" dirty="0">
                <a:solidFill>
                  <a:srgbClr val="25252B"/>
                </a:solidFill>
                <a:latin typeface="IBM Plex Sans" pitchFamily="34" charset="0"/>
                <a:ea typeface="IBM Plex Sans" pitchFamily="34" charset="-122"/>
                <a:cs typeface="IBM Plex Sans" pitchFamily="34" charset="-120"/>
              </a:rPr>
              <a:t>Muyeme haiba mutu a mi potlakisa kapa a mi kupa ku boloka makunutu, a mi sepisa lipuzo ze tiisezelizwe, a mi kupa ku lumela bitcoin pili, kapa a mi kupa manzwi a mina a ku buseza sipache. Mu kutele hanyinyani. Mu si ke mwa abelana ni mutu nto kaufela. Mu si ke mwa lumela nto kaufela. Mi mu tatubisise ka ku sebelisa sibaka sa litaba se mu se mu ziba.</a:t>
            </a:r>
            <a:endParaRPr lang="loz" sz="1920" dirty="0"/>
          </a:p>
        </p:txBody>
      </p:sp>
      <p:pic>
        <p:nvPicPr>
          <p:cNvPr id="6" name="Image 1" descr="Potlako Kuiketsa mutu yo muñwi Sibaka sa kuya se si cincizwe Lipuzo ze tiisizwe Likupo za makunutu">    </p:cNvPr>
          <p:cNvPicPr>
            <a:picLocks noChangeAspect="1"/>
          </p:cNvPicPr>
          <p:nvPr/>
        </p:nvPicPr>
        <p:blipFill>
          <a:blip r:embed="rId2"/>
          <a:stretch>
            <a:fillRect/>
          </a:stretch>
        </p:blipFill>
        <p:spPr>
          <a:xfrm>
            <a:off x="1338224" y="4590745"/>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Mu Sebelisa Bitcoin Cwañi?</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loz" altLang="en-US" sz="4350" dirty="0">
                <a:solidFill>
                  <a:srgbClr val="FFFFFF"/>
                </a:solidFill>
                <a:latin typeface="IBM Plex Sans Medium" pitchFamily="34" charset="0"/>
                <a:ea typeface="IBM Plex Sans Medium" pitchFamily="34" charset="-122"/>
                <a:cs typeface="IBM Plex Sans Medium" pitchFamily="34" charset="-120"/>
              </a:rPr>
              <a:t>Kiñi se si latela?</a:t>
            </a:r>
            <a:endParaRPr lang="loz"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loz" altLang="en-US" sz="2400" dirty="0">
                <a:solidFill>
                  <a:srgbClr val="FFFFFF"/>
                </a:solidFill>
                <a:latin typeface="IBM Plex Sans" pitchFamily="34" charset="0"/>
                <a:ea typeface="IBM Plex Sans" pitchFamily="34" charset="-122"/>
                <a:cs typeface="IBM Plex Sans" pitchFamily="34" charset="-120"/>
              </a:rPr>
              <a:t>Se ki makalelo feela.</a:t>
            </a:r>
            <a:endParaRPr lang="loz"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Lituto Ze Ne Za Butokwa</a:t>
            </a:r>
            <a:endParaRPr lang="loz" sz="3000" dirty="0"/>
          </a:p>
        </p:txBody>
      </p:sp>
      <p:sp>
        <p:nvSpPr>
          <p:cNvPr id="4" name="Text 2"/>
          <p:cNvSpPr/>
          <p:nvPr/>
        </p:nvSpPr>
        <p:spPr>
          <a:xfrm>
            <a:off x="1017179" y="1379464"/>
            <a:ext cx="11125871" cy="3195645"/>
          </a:xfrm>
          <a:prstGeom prst="rect">
            <a:avLst/>
          </a:prstGeom>
          <a:noFill/>
          <a:ln/>
        </p:spPr>
        <p:txBody>
          <a:bodyPr wrap="square" lIns="0" tIns="0" rIns="0" bIns="0" rtlCol="0" anchor="t"/>
          <a:lstStyle/>
          <a:p>
            <a:pPr algn="l" marL="210820" indent="-210820">
              <a:lnSpc>
                <a:spcPct val="113000"/>
              </a:lnSpc>
              <a:buSzPct val="100000"/>
              <a:buChar char="•"/>
            </a:pPr>
            <a:r>
              <a:rPr lang="loz" altLang="en-US" sz="2210" b="1" dirty="0">
                <a:solidFill>
                  <a:srgbClr val="25252B"/>
                </a:solidFill>
                <a:latin typeface="IBM Plex Sans" pitchFamily="34" charset="0"/>
                <a:ea typeface="IBM Plex Sans" pitchFamily="34" charset="-122"/>
                <a:cs typeface="IBM Plex Sans" pitchFamily="34" charset="-120"/>
              </a:rPr>
              <a:t>Mali a itingile fa milao ni sepo.</a:t>
            </a:r>
            <a:r>
              <a:rPr lang="loz" altLang="en-US" sz="2210" dirty="0">
                <a:solidFill>
                  <a:srgbClr val="25252B"/>
                </a:solidFill>
                <a:latin typeface="IBM Plex Sans" pitchFamily="34" charset="0"/>
                <a:ea typeface="IBM Plex Sans" pitchFamily="34" charset="-122"/>
                <a:cs typeface="IBM Plex Sans" pitchFamily="34" charset="-120"/>
              </a:rPr>
              <a:t> Bung'ata bwa mali a fiat ni milao ya ona li bewa ki likopano ze sikai.</a:t>
            </a:r>
            <a:endParaRPr lang="loz" sz="2210" dirty="0"/>
          </a:p>
          <a:p>
            <a:pPr algn="l" marL="210820" indent="-210820">
              <a:lnSpc>
                <a:spcPct val="113000"/>
              </a:lnSpc>
              <a:spcBef>
                <a:spcPts val="440"/>
              </a:spcBef>
              <a:buSzPct val="100000"/>
              <a:buChar char="•"/>
            </a:pPr>
            <a:r>
              <a:rPr lang="loz" altLang="en-US" sz="2210" b="1" dirty="0">
                <a:solidFill>
                  <a:srgbClr val="25252B"/>
                </a:solidFill>
                <a:latin typeface="IBM Plex Sans" pitchFamily="34" charset="0"/>
                <a:ea typeface="IBM Plex Sans" pitchFamily="34" charset="-122"/>
                <a:cs typeface="IBM Plex Sans" pitchFamily="34" charset="-120"/>
              </a:rPr>
              <a:t>Bitcoin i fa milao ye shutana.</a:t>
            </a:r>
            <a:r>
              <a:rPr lang="loz" altLang="en-US" sz="2210" dirty="0">
                <a:solidFill>
                  <a:srgbClr val="25252B"/>
                </a:solidFill>
                <a:latin typeface="IBM Plex Sans" pitchFamily="34" charset="0"/>
                <a:ea typeface="IBM Plex Sans" pitchFamily="34" charset="-122"/>
                <a:cs typeface="IBM Plex Sans" pitchFamily="34" charset="-120"/>
              </a:rPr>
              <a:t> Bung'ata bwa mali bo buzibahala ku batu kaufela, bo bu na ni mukano, bo bulehile ku mutu kaufela, mi bo kona ku nyakisiswa ku e na ni ku sepiwa feela.</a:t>
            </a:r>
            <a:endParaRPr lang="loz" sz="2210" dirty="0"/>
          </a:p>
          <a:p>
            <a:pPr algn="l" marL="210820" indent="-210820">
              <a:lnSpc>
                <a:spcPct val="113000"/>
              </a:lnSpc>
              <a:spcBef>
                <a:spcPts val="440"/>
              </a:spcBef>
              <a:buSzPct val="100000"/>
              <a:buChar char="•"/>
            </a:pPr>
            <a:r>
              <a:rPr lang="loz" altLang="en-US" sz="2210" b="1" dirty="0">
                <a:solidFill>
                  <a:srgbClr val="25252B"/>
                </a:solidFill>
                <a:latin typeface="IBM Plex Sans" pitchFamily="34" charset="0"/>
                <a:ea typeface="IBM Plex Sans" pitchFamily="34" charset="-122"/>
                <a:cs typeface="IBM Plex Sans" pitchFamily="34" charset="-120"/>
              </a:rPr>
              <a:t>Silelezo si taha pili.</a:t>
            </a:r>
            <a:r>
              <a:rPr lang="loz" altLang="en-US" sz="2210" dirty="0">
                <a:solidFill>
                  <a:srgbClr val="25252B"/>
                </a:solidFill>
                <a:latin typeface="IBM Plex Sans" pitchFamily="34" charset="0"/>
                <a:ea typeface="IBM Plex Sans" pitchFamily="34" charset="-122"/>
                <a:cs typeface="IBM Plex Sans" pitchFamily="34" charset="-120"/>
              </a:rPr>
              <a:t> Ituteni pili, kaleni ka ze nyinyani, nyakisisani lika kaufela, mi mu si ke mwa abelana ni mutu manzwi a peo a sipatshi sa mina.</a:t>
            </a:r>
            <a:endParaRPr lang="loz" sz="2210" dirty="0"/>
          </a:p>
          <a:p>
            <a:pPr algn="l" marL="210820" indent="-210820">
              <a:lnSpc>
                <a:spcPct val="113000"/>
              </a:lnSpc>
              <a:spcBef>
                <a:spcPts val="440"/>
              </a:spcBef>
              <a:buSzPct val="100000"/>
              <a:buChar char="•"/>
            </a:pPr>
            <a:r>
              <a:rPr lang="loz" altLang="en-US" sz="2210" b="1" dirty="0">
                <a:solidFill>
                  <a:srgbClr val="25252B"/>
                </a:solidFill>
                <a:latin typeface="IBM Plex Sans" pitchFamily="34" charset="0"/>
                <a:ea typeface="IBM Plex Sans" pitchFamily="34" charset="-122"/>
                <a:cs typeface="IBM Plex Sans" pitchFamily="34" charset="-120"/>
              </a:rPr>
              <a:t>Se ki makalelo feela.</a:t>
            </a:r>
            <a:r>
              <a:rPr lang="loz" altLang="en-US" sz="2210" dirty="0">
                <a:solidFill>
                  <a:srgbClr val="25252B"/>
                </a:solidFill>
                <a:latin typeface="IBM Plex Sans" pitchFamily="34" charset="0"/>
                <a:ea typeface="IBM Plex Sans" pitchFamily="34" charset="-122"/>
                <a:cs typeface="IBM Plex Sans" pitchFamily="34" charset="-120"/>
              </a:rPr>
              <a:t> Muhato u li omu feela wo latelela, wo silelelit­swe, wa likana.</a:t>
            </a:r>
            <a:endParaRPr lang="loz" sz="2210" dirty="0"/>
          </a:p>
        </p:txBody>
      </p:sp>
      <p:sp>
        <p:nvSpPr>
          <p:cNvPr id="5" name="Shape 3"/>
          <p:cNvSpPr/>
          <p:nvPr/>
        </p:nvSpPr>
        <p:spPr>
          <a:xfrm>
            <a:off x="666780" y="4883536"/>
            <a:ext cx="10858500" cy="1134953"/>
          </a:xfrm>
          <a:prstGeom prst="rect">
            <a:avLst/>
          </a:prstGeom>
          <a:solidFill>
            <a:srgbClr val="F3F3FA"/>
          </a:solidFill>
          <a:ln/>
        </p:spPr>
      </p:sp>
      <p:sp>
        <p:nvSpPr>
          <p:cNvPr id="6" name="Shape 4"/>
          <p:cNvSpPr/>
          <p:nvPr/>
        </p:nvSpPr>
        <p:spPr>
          <a:xfrm>
            <a:off x="666780" y="4883536"/>
            <a:ext cx="57150" cy="1134953"/>
          </a:xfrm>
          <a:prstGeom prst="rect">
            <a:avLst/>
          </a:prstGeom>
          <a:solidFill>
            <a:srgbClr val="422C70"/>
          </a:solidFill>
          <a:ln/>
        </p:spPr>
      </p:sp>
      <p:sp>
        <p:nvSpPr>
          <p:cNvPr id="7" name="Text 5"/>
          <p:cNvSpPr/>
          <p:nvPr/>
        </p:nvSpPr>
        <p:spPr>
          <a:xfrm>
            <a:off x="1172535" y="5135910"/>
            <a:ext cx="10498226" cy="630204"/>
          </a:xfrm>
          <a:prstGeom prst="rect">
            <a:avLst/>
          </a:prstGeom>
          <a:noFill/>
          <a:ln/>
        </p:spPr>
        <p:txBody>
          <a:bodyPr wrap="square" lIns="0" tIns="0" rIns="0" bIns="0" rtlCol="0" anchor="t"/>
          <a:lstStyle/>
          <a:p>
            <a:pPr algn="l" indent="0" marL="0">
              <a:lnSpc>
                <a:spcPct val="113000"/>
              </a:lnSpc>
              <a:buNone/>
            </a:pPr>
            <a:r>
              <a:rPr lang="loz" altLang="en-US" sz="2210" b="1" dirty="0">
                <a:solidFill>
                  <a:srgbClr val="422C70"/>
                </a:solidFill>
                <a:latin typeface="IBM Plex Sans" pitchFamily="34" charset="0"/>
                <a:ea typeface="IBM Plex Sans" pitchFamily="34" charset="-122"/>
                <a:cs typeface="IBM Plex Sans" pitchFamily="34" charset="-120"/>
              </a:rPr>
              <a:t>Nako ya ku nahanisisa</a:t>
            </a:r>
            <a:endParaRPr lang="loz" sz="2210" dirty="0"/>
          </a:p>
          <a:p>
            <a:pPr algn="l" indent="0" marL="0">
              <a:lnSpc>
                <a:spcPct val="113000"/>
              </a:lnSpc>
              <a:spcBef>
                <a:spcPts val="330"/>
              </a:spcBef>
              <a:buNone/>
            </a:pPr>
            <a:r>
              <a:rPr lang="loz" altLang="en-US" sz="2210" dirty="0">
                <a:solidFill>
                  <a:srgbClr val="25252B"/>
                </a:solidFill>
                <a:latin typeface="IBM Plex Sans" pitchFamily="34" charset="0"/>
                <a:ea typeface="IBM Plex Sans" pitchFamily="34" charset="-122"/>
                <a:cs typeface="IBM Plex Sans" pitchFamily="34" charset="-120"/>
              </a:rPr>
              <a:t>Kuteleni kwa lipuzo ze ketalizoho za kwa makalelo. Ne mu ka alaba cwañi cwale?</a:t>
            </a:r>
            <a:endParaRPr lang="loz"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Kiñi se si latela?</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oz" altLang="en-US" sz="3000" dirty="0">
                <a:solidFill>
                  <a:srgbClr val="422C70"/>
                </a:solidFill>
                <a:latin typeface="IBM Plex Sans Medium" pitchFamily="34" charset="0"/>
                <a:ea typeface="IBM Plex Sans Medium" pitchFamily="34" charset="-122"/>
                <a:cs typeface="IBM Plex Sans Medium" pitchFamily="34" charset="-120"/>
              </a:rPr>
              <a:t>Diploma ya Bitcoin</a:t>
            </a:r>
            <a:endParaRPr lang="loz"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loz" altLang="en-US" sz="2020" dirty="0">
                <a:solidFill>
                  <a:srgbClr val="25252B"/>
                </a:solidFill>
                <a:latin typeface="IBM Plex Sans" pitchFamily="34" charset="0"/>
                <a:ea typeface="IBM Plex Sans" pitchFamily="34" charset="-122"/>
                <a:cs typeface="IBM Plex Sans" pitchFamily="34" charset="-120"/>
              </a:rPr>
              <a:t>Muhato o latelela. Likauhanyo za yona ze nne li mi tusa ku zwelapili:</a:t>
            </a:r>
            <a:endParaRPr lang="loz"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loz" altLang="en-US" sz="2020" dirty="0">
                <a:solidFill>
                  <a:srgbClr val="25252B"/>
                </a:solidFill>
                <a:latin typeface="IBM Plex Sans" pitchFamily="34" charset="0"/>
                <a:ea typeface="IBM Plex Sans" pitchFamily="34" charset="-122"/>
                <a:cs typeface="IBM Plex Sans" pitchFamily="34" charset="-120"/>
              </a:rPr>
              <a:t>Ku utwisisa masheleñi</a:t>
            </a:r>
            <a:endParaRPr lang="loz" sz="2020" dirty="0"/>
          </a:p>
          <a:p>
            <a:pPr algn="l" marL="191770" indent="-191770">
              <a:lnSpc>
                <a:spcPct val="113000"/>
              </a:lnSpc>
              <a:spcBef>
                <a:spcPts val="400"/>
              </a:spcBef>
              <a:buSzPct val="100000"/>
              <a:buChar char="•"/>
            </a:pPr>
            <a:r>
              <a:rPr lang="loz" altLang="en-US" sz="2020" dirty="0">
                <a:solidFill>
                  <a:srgbClr val="25252B"/>
                </a:solidFill>
                <a:latin typeface="IBM Plex Sans" pitchFamily="34" charset="0"/>
                <a:ea typeface="IBM Plex Sans" pitchFamily="34" charset="-122"/>
                <a:cs typeface="IBM Plex Sans" pitchFamily="34" charset="-120"/>
              </a:rPr>
              <a:t>Mukwa wo Bitcoin i sebeza ka wona</a:t>
            </a:r>
            <a:endParaRPr lang="loz" sz="2020" dirty="0"/>
          </a:p>
          <a:p>
            <a:pPr algn="l" marL="191770" indent="-191770">
              <a:lnSpc>
                <a:spcPct val="113000"/>
              </a:lnSpc>
              <a:spcBef>
                <a:spcPts val="400"/>
              </a:spcBef>
              <a:buSzPct val="100000"/>
              <a:buChar char="•"/>
            </a:pPr>
            <a:r>
              <a:rPr lang="loz" altLang="en-US" sz="2020" dirty="0">
                <a:solidFill>
                  <a:srgbClr val="25252B"/>
                </a:solidFill>
                <a:latin typeface="IBM Plex Sans" pitchFamily="34" charset="0"/>
                <a:ea typeface="IBM Plex Sans" pitchFamily="34" charset="-122"/>
                <a:cs typeface="IBM Plex Sans" pitchFamily="34" charset="-120"/>
              </a:rPr>
              <a:t>Ku sebelisa Bitcoin ka polokeho</a:t>
            </a:r>
            <a:endParaRPr lang="loz" sz="2020" dirty="0"/>
          </a:p>
          <a:p>
            <a:pPr algn="l" marL="191770" indent="-191770">
              <a:lnSpc>
                <a:spcPct val="113000"/>
              </a:lnSpc>
              <a:spcBef>
                <a:spcPts val="400"/>
              </a:spcBef>
              <a:buSzPct val="100000"/>
              <a:buChar char="•"/>
            </a:pPr>
            <a:r>
              <a:rPr lang="loz" altLang="en-US" sz="2020" dirty="0">
                <a:solidFill>
                  <a:srgbClr val="25252B"/>
                </a:solidFill>
                <a:latin typeface="IBM Plex Sans" pitchFamily="34" charset="0"/>
                <a:ea typeface="IBM Plex Sans" pitchFamily="34" charset="-122"/>
                <a:cs typeface="IBM Plex Sans" pitchFamily="34" charset="-120"/>
              </a:rPr>
              <a:t>Bitcoin mwa silalanda sa mina</a:t>
            </a:r>
            <a:endParaRPr lang="loz" sz="2020" dirty="0"/>
          </a:p>
        </p:txBody>
      </p:sp>
      <p:sp>
        <p:nvSpPr>
          <p:cNvPr id="7" name="Text 4"/>
          <p:cNvSpPr/>
          <p:nvPr/>
        </p:nvSpPr>
        <p:spPr>
          <a:xfrm>
            <a:off x="666780" y="4136837"/>
            <a:ext cx="6340632" cy="691195"/>
          </a:xfrm>
          <a:prstGeom prst="rect">
            <a:avLst/>
          </a:prstGeom>
          <a:noFill/>
          <a:ln/>
        </p:spPr>
        <p:txBody>
          <a:bodyPr wrap="square" lIns="0" tIns="0" rIns="0" bIns="0" rtlCol="0" anchor="t"/>
          <a:lstStyle/>
          <a:p>
            <a:pPr algn="l" indent="0" marL="0">
              <a:lnSpc>
                <a:spcPct val="113000"/>
              </a:lnSpc>
              <a:buNone/>
            </a:pPr>
            <a:r>
              <a:rPr lang="loz" altLang="en-US" sz="2020" dirty="0">
                <a:solidFill>
                  <a:srgbClr val="25252B"/>
                </a:solidFill>
                <a:latin typeface="IBM Plex Sans" pitchFamily="34" charset="0"/>
                <a:ea typeface="IBM Plex Sans" pitchFamily="34" charset="-122"/>
                <a:cs typeface="IBM Plex Sans" pitchFamily="34" charset="-120"/>
              </a:rPr>
              <a:t>Mu zwelepili ku bata ku ziba, mu zwelepili ku buza lipuzo, mi mu itute ze ñata kwa </a:t>
            </a:r>
            <a:r>
              <a:rPr lang="loz"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loz" altLang="en-US" sz="2020" dirty="0">
                <a:solidFill>
                  <a:srgbClr val="25252B"/>
                </a:solidFill>
                <a:latin typeface="IBM Plex Sans" pitchFamily="34" charset="0"/>
                <a:ea typeface="IBM Plex Sans" pitchFamily="34" charset="-122"/>
                <a:cs typeface="IBM Plex Sans" pitchFamily="34" charset="-120"/>
              </a:rPr>
              <a:t>.</a:t>
            </a:r>
            <a:endParaRPr lang="loz" sz="2020" dirty="0"/>
          </a:p>
        </p:txBody>
      </p:sp>
      <p:sp>
        <p:nvSpPr>
          <p:cNvPr id="8" name="Text 5"/>
          <p:cNvSpPr/>
          <p:nvPr/>
        </p:nvSpPr>
        <p:spPr>
          <a:xfrm>
            <a:off x="666780" y="5083973"/>
            <a:ext cx="6340632" cy="691195"/>
          </a:xfrm>
          <a:prstGeom prst="rect">
            <a:avLst/>
          </a:prstGeom>
          <a:noFill/>
          <a:ln/>
        </p:spPr>
        <p:txBody>
          <a:bodyPr wrap="square" lIns="0" tIns="0" rIns="0" bIns="0" rtlCol="0" anchor="t"/>
          <a:lstStyle/>
          <a:p>
            <a:pPr algn="l" indent="0" marL="0">
              <a:lnSpc>
                <a:spcPct val="113000"/>
              </a:lnSpc>
              <a:buNone/>
            </a:pPr>
            <a:r>
              <a:rPr lang="loz" altLang="en-US" sz="2020" dirty="0">
                <a:solidFill>
                  <a:srgbClr val="25252B"/>
                </a:solidFill>
                <a:latin typeface="IBM Plex Sans" pitchFamily="34" charset="0"/>
                <a:ea typeface="IBM Plex Sans" pitchFamily="34" charset="-122"/>
                <a:cs typeface="IBM Plex Sans" pitchFamily="34" charset="-120"/>
              </a:rPr>
              <a:t>Lu tabela ku tlo mi bona mwa sikwata sa luna se si latelela.</a:t>
            </a:r>
            <a:endParaRPr lang="loz"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oz" altLang="en-US" sz="1200" dirty="0">
                <a:solidFill>
                  <a:srgbClr val="6C6C7D"/>
                </a:solidFill>
                <a:latin typeface="IBM Plex Sans" pitchFamily="34" charset="0"/>
                <a:ea typeface="IBM Plex Sans" pitchFamily="34" charset="-122"/>
                <a:cs typeface="IBM Plex Sans" pitchFamily="34" charset="-120"/>
              </a:rPr>
              <a:t>Makalelo a Bitcoin · Kiñi se si latela?</a:t>
            </a:r>
            <a:endParaRPr lang="loz"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Makalelo a Bitcoin</dc:title>
  <dc:subject>Open educational slides (Creative Commons). Adapt them freely.</dc:subject>
  <dc:creator>My First Bitcoin</dc:creator>
  <cp:lastModifiedBy>My First Bitcoin</cp:lastModifiedBy>
  <cp:revision>1</cp:revision>
  <dcterms:created xsi:type="dcterms:W3CDTF">2026-10-22T19:40:19Z</dcterms:created>
  <dcterms:modified xsi:type="dcterms:W3CDTF">2026-10-22T19:40:19Z</dcterms:modified>
</cp:coreProperties>
</file>