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Gwero: My First Bitcoin, Chiyambi cha Bitcoin, Buku Lotsogolera Oyamba, kope la 26.10. Zasinthidwa motsatira chilolezo cha Creative Commons Attribution-ShareAlike 4.0 International; zithunzi zowonetserazi zimagwiritsa ntchito chilolezo chomwechi. Zithunzi zowonetserazi ndi chida chothandizira mphunzitsi pofotokoza, chozikidwa pa mafunso asanu ndi limodzi a m’bukuli. Sinthani zitsanzo, liwiro la kuphunzitsa, ndi njira yofotokozera kuti zigwirizane ndi anthu a m’dera lanu, koma musasinthe tanthauzo ndi mauthenga oteteza anthu. Palibe nthawi yokhazikika yophunzirira yomwe ikunenedwa.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Yambani ndi chithunzichi: aliyense wotizungulira amagwiritsa ntchito ndalama popanda kudzifunsa za izo. Funsani gulu kuti ndi liti pamene anaganizirapo komaliza za kumene ndalama zimachokera.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Apatseni ophunzira mphindi zochepa kuti alembe. Musapemphe aliyense kuti afotokoze za chuma chake. Mayankho amenewa adzabweranso pa silaidi ya mfundo zofunika kukumbukira yakuti “Chotsatira N’chiyani?”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Pitirizani kusiyanitsa zimenezi pa phunziro lonseli. Pakabuka mfundo inayake, funsani kuti: kodi tingaitsikizire, kapena ikufunika miyezo ndi umboni?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Gwiritsani ntchito chitsanzo cha m’bukhu lophunzitsira: mumalima mpunga ndipo mukufuna nsapato, koma wopanga nsapato akufuna mafuta ophikira, osati mpunga. Akatswiri a zachuma amatcha zimenezi kugwirizana kwa zofuna za anthu awiri, pamene aliyense akufuna chimene mnzakeyo ali nacho.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Gwiritsani ntchito chitsanzo cha m’bukhu lophunzitsira: mumalima mpunga ndipo mukufuna nsapato, koma wopanga nsapato akufuna mafuta ophikira, osati mpunga. Akatswiri a zachuma amatcha zimenezi kugwirizana kwa zofuna za anthu awiri, pamene aliyense akufuna chimene mnzakeyo ali nacho.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Ndalama ya pepala ndi pepala chabe. Ndalama zimathetsa vuto la kusinthanitsa katundu ndi katundu polekanitsa kugulitsa ndi kugula: mumagulitsa mpunga wanu kwa munthu mmodzi n’kugula nsapato kwa munthu wina. Izi n’zimene zimasiyanitsa kugwiritsa ntchito ndalama ndi kusinthanitsa katundu ndi katundu.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Kukwera kwa mitengo ndi kuwonjezeka kosalekeza kwa mitengo ya katundu ndi ntchito pa mlingo wamba. Mbali yake ina ndi mphamvu yogulira: kuchuluka kwa zinthu zimene gawo limodzi la ndalama lingagule. Ngati mtengo wa dengu la zinthu zofunika pa moyo ukwera kuchokera pa magawo 100 a ndalama kufika pa 110, magawo 100 omwewo sangathenso kugula zonse za m’dengulo.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Kukwera kwa mitengo ndi kuwonjezeka kosalekeza kwa mitengo ya katundu ndi ntchito pa mlingo wamba. Mbali yake ina ndi mphamvu yogulira: kuchuluka kwa zinthu zimene gawo limodzi la ndalama lingagule. Ngati mtengo wa dengu la zinthu zofunika pa moyo ukwera kuchokera pa magawo 100 a ndalama kufika pa 110, magawo 100 omwewo sangathenso kugula zonse za m’dengulo.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Akatswiri a zachuma amakambirana za kufunika kwa chifukwa chilichonse. Ikani chidwi chanu pa chifukwa chimodzi chimene chimachokera pa chisankho, osati pa zinthu zongochitika mwangozi.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Izi zimagwira ntchito popanda chipangizo chilichonse kapena intaneti. Yerekezerani mayankho a anthu onse m’gululo, ndipo akumbutseni ophunzira kuti mtengo wa chinthu chimodzi si muyeso wonse wa kukwera kwa mitengo.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isanabwere, kutumiza ndalama pa intaneti nthawi zonse kunkadalira bungwe lodalirika: banki kapena kampani yoyendetsa malipiro imene inkasunga buku la zolemba za ndalama, kuvomereza maakaunti, ndipo inkatha kuchedwetsa, kuletsa, kapena kubweza malipiro. Uthenga wa digito ndi wosavuta kukopera: ngati khobidi la digito likanatha kugwiritsidwa ntchito kawiri, silikanatha kugwira ntchito ngati ndalama. Ili ndi vuto la kugwiritsa ntchito ndalama zomwezo kawiri. Satoshi Nakamoto ndi munthu kapena gulu limene limagwiritsa ntchito dzinali.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Kusakhala ndi ulamuliro wapakati sikutanthauza kuti aliyense ali ndi mphamvu zofanana zokhudza zisankho. Kumatanthauza kuti palibe wotenga nawo mbali mmodzi amene angasinthe kaundula wa zochitika za ndalama kapena malamulo a ndalama kwa aliyense.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 bitcoin atsopano amatulutsidwa motsatira ndondomeko yodziwika kwa anthu onse, ndipo makompyuta odziyimira pawokha otchedwa ma node amakana buloko iliyonse yophwanya lamulolo. Malirewa ndi odalirika chifukwa aliyense akhoza kuwatsimikizira. Si lamulo la chilengedwe: amatsatiridwa chifukwa otenga nawo mbali amapitiriza kuonetsetsa kuti akutsatiridwa. Kuchuluka kochepa kwa bitcoin sikutsimikizira kuti mtengo udzakwera; mtengo umadalira kuchuluka kwa zimene anthu akufuna kugula komanso kuchuluka kwa zimene zilipo.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Kukhala ndi 100,000 sats ndi kukhala ndi 0.001 bitcoin kumatanthauza kukhala ndi ndalama zofanana. Fotokozani kuti maganizo akuti Bitcoin ndi yosatheka kuipeza chifukwa bitcoin imodzi ndi yokwera mtengo ndi olakwika.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Ogwiritsa ntchito amatumiza, kulandira ndi kusunga bitcoin; ma node amaonetsetsa kuti kutumizirana kulikonse ndi buloko lililonse zikutsatira malamulo; okumba amapikisana kuti awonjezere buloko latsopano pa mbiri pafupifupi mphindi khumi zilizonse. Mbiri imeneyo, yotchedwa blockchain, ndi yoonekera kwa aliyense ndipo kuilembanso kumawononga ndalama zambiri. Mfundo yokhudza kalembedwe: Bitcoin yokhala ndi B wamkulu nthawi zambiri imatanthauza netiweki kapena dongosolo; bitcoin yokhala ndi b wamng’ono imatanthauza ndalamazo zokha.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Ogwiritsa ntchito amatumiza, kulandira ndi kusunga bitcoin; ma node amaonetsetsa kuti kutumizirana kulikonse ndi buloko lililonse zikutsatira malamulo; okumba amapikisana kuti awonjezere buloko latsopano pa mbiri pafupifupi mphindi khumi zilizonse. Mbiri imeneyo, yotchedwa blockchain, ndi yoonekera kwa aliyense ndipo kuilembanso kumawononga ndalama zambiri. Mfundo yokhudza kalembedwe: Bitcoin yokhala ndi B wamkulu nthawi zambiri imatanthauza netiweki kapena dongosolo; bitcoin yokhala ndi b wamng’ono imatanthauza ndalamazo zokha.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Chikwama cha Bitcoin ndi chida, nthawi zambiri pulogalamu, chomwe chimakulolani kulandira, kuona kuchuluka kwa bitcoin yanu, ndi kutumiza bitcoin. Bitcoin yanu sisungidwa mkati mwa foni yanu: imalembedwa pa blockchain. Chikwamacho chimasamalira makiyi omwe amakuthandizani kutsimikizira kuti bitcoin ndi yanu komanso kuvomereza kuti malipiro achitike.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Mawu obwezeretsera chikwama si ongokuthandizani kubwezeretsa chikwama chokha: amapereka mwayi wonse wochigwiritsa ntchito. Mukamapanga chikwama, lembani mawuwo molondola papepala; asungeni popanda intaneti, mwachinsinsi, ndiponso pamalo amene sangatayike kapena kuwonongeka. Musawajambule chithunzi, kuwatumiza pa imelo, kuwasunga m’zolemba za pa mtambo, kuwatumiza mu uthenga, kapena kuwalemba pa webusaiti. Mawu amene asonyezedwa ndi chitsanzo chokha; musasonyeze kapena kusonkhanitsa mawu enieni obwezeretsera chikwama.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simalimbikitsa zikwama zinazake. Zida, zolipiritsa, ndi eni ake zimasintha, ndipo zimene zili zoyenera kwa gulu lina sizingakhale zoyenera kwa gulu lina. Auzeni ophunzira kuti afunse mphunzitsi wodalirika wa m’dera lawo.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68747" y="571500"/>
            <a:ext cx="1156533" cy="272400"/>
          </a:xfrm>
          <a:prstGeom prst="rect">
            <a:avLst/>
          </a:prstGeom>
          <a:noFill/>
          <a:ln/>
        </p:spPr>
        <p:txBody>
          <a:bodyPr wrap="square" lIns="0" tIns="0" rIns="0" bIns="0" rtlCol="0" anchor="t"/>
          <a:lstStyle/>
          <a:p>
            <a:pPr algn="r" indent="0" marL="0">
              <a:lnSpc>
                <a:spcPct val="108000"/>
              </a:lnSpc>
              <a:buNone/>
            </a:pPr>
            <a:r>
              <a:rPr lang="ny" altLang="en-US" sz="1650" dirty="0">
                <a:solidFill>
                  <a:srgbClr val="FFFFFF"/>
                </a:solidFill>
                <a:latin typeface="IBM Plex Sans" pitchFamily="34" charset="0"/>
                <a:ea typeface="IBM Plex Sans" pitchFamily="34" charset="-122"/>
                <a:cs typeface="IBM Plex Sans" pitchFamily="34" charset="-120"/>
              </a:rPr>
              <a:t>Kope 26.10</a:t>
            </a:r>
            <a:endParaRPr lang="ny" sz="1650" dirty="0"/>
          </a:p>
        </p:txBody>
      </p:sp>
      <p:sp>
        <p:nvSpPr>
          <p:cNvPr id="3" name="Text 1"/>
          <p:cNvSpPr/>
          <p:nvPr/>
        </p:nvSpPr>
        <p:spPr>
          <a:xfrm>
            <a:off x="666780" y="1962120"/>
            <a:ext cx="11144250" cy="2880269"/>
          </a:xfrm>
          <a:prstGeom prst="rect">
            <a:avLst/>
          </a:prstGeom>
          <a:noFill/>
          <a:ln/>
        </p:spPr>
        <p:txBody>
          <a:bodyPr wrap="square" lIns="0" tIns="0" rIns="0" bIns="0" rtlCol="0" anchor="t"/>
          <a:lstStyle/>
          <a:p>
            <a:pPr algn="l" indent="0" marL="0">
              <a:lnSpc>
                <a:spcPct val="88000"/>
              </a:lnSpc>
              <a:buNone/>
            </a:pPr>
            <a:r>
              <a:rPr lang="ny" altLang="en-US" sz="7200" dirty="0">
                <a:solidFill>
                  <a:srgbClr val="FFFFFF"/>
                </a:solidFill>
                <a:latin typeface="IBM Plex Sans Medium" pitchFamily="34" charset="0"/>
                <a:ea typeface="IBM Plex Sans Medium" pitchFamily="34" charset="-122"/>
                <a:cs typeface="IBM Plex Sans Medium" pitchFamily="34" charset="-120"/>
              </a:rPr>
              <a:t>Mawu</a:t>
            </a:r>
            <a:br/>
            <a:r>
              <a:rPr lang="ny" altLang="en-US" sz="7200" dirty="0">
                <a:solidFill>
                  <a:srgbClr val="FFFFFF"/>
                </a:solidFill>
                <a:latin typeface="IBM Plex Sans Medium" pitchFamily="34" charset="0"/>
                <a:ea typeface="IBM Plex Sans Medium" pitchFamily="34" charset="-122"/>
                <a:cs typeface="IBM Plex Sans Medium" pitchFamily="34" charset="-120"/>
              </a:rPr>
              <a:t>Oyamba</a:t>
            </a:r>
            <a:br/>
            <a:r>
              <a:rPr lang="ny" altLang="en-US" sz="7200" dirty="0">
                <a:solidFill>
                  <a:srgbClr val="FFFFFF"/>
                </a:solidFill>
                <a:latin typeface="IBM Plex Sans Medium" pitchFamily="34" charset="0"/>
                <a:ea typeface="IBM Plex Sans Medium" pitchFamily="34" charset="-122"/>
                <a:cs typeface="IBM Plex Sans Medium" pitchFamily="34" charset="-120"/>
              </a:rPr>
              <a:t>pa Bitcoin</a:t>
            </a:r>
            <a:endParaRPr lang="ny"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ny" altLang="en-US" sz="2400" dirty="0">
                <a:solidFill>
                  <a:srgbClr val="FFFFFF"/>
                </a:solidFill>
                <a:latin typeface="IBM Plex Sans" pitchFamily="34" charset="0"/>
                <a:ea typeface="IBM Plex Sans" pitchFamily="34" charset="-122"/>
                <a:cs typeface="IBM Plex Sans" pitchFamily="34" charset="-120"/>
              </a:rPr>
              <a:t>Buku Lotsogolera Oyamba Kumene</a:t>
            </a:r>
            <a:endParaRPr lang="ny"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ny" altLang="en-US" sz="4350" dirty="0">
                <a:solidFill>
                  <a:srgbClr val="FFFFFF"/>
                </a:solidFill>
                <a:latin typeface="IBM Plex Sans Medium" pitchFamily="34" charset="0"/>
                <a:ea typeface="IBM Plex Sans Medium" pitchFamily="34" charset="-122"/>
                <a:cs typeface="IBM Plex Sans Medium" pitchFamily="34" charset="-120"/>
              </a:rPr>
              <a:t>N’chifukwa Chiyani Ndalama Zili Zofunika?</a:t>
            </a:r>
            <a:endParaRPr lang="ny"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ny" altLang="en-US" sz="2400" dirty="0">
                <a:solidFill>
                  <a:srgbClr val="FFFFFF"/>
                </a:solidFill>
                <a:latin typeface="IBM Plex Sans" pitchFamily="34" charset="0"/>
                <a:ea typeface="IBM Plex Sans" pitchFamily="34" charset="-122"/>
                <a:cs typeface="IBM Plex Sans" pitchFamily="34" charset="-120"/>
              </a:rPr>
              <a:t>Timagwiritsa ntchito ndalama tsiku lililonse, koma sitimakonda kufunsa kuti zimagwira ntchito bwanji.</a:t>
            </a:r>
            <a:endParaRPr lang="ny"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Anthu Ambiri Saimapo Kuti</a:t>
            </a:r>
            <a:br/>
            <a:r>
              <a:rPr lang="ny" altLang="en-US" sz="3000" dirty="0">
                <a:solidFill>
                  <a:srgbClr val="422C70"/>
                </a:solidFill>
                <a:latin typeface="IBM Plex Sans Medium" pitchFamily="34" charset="0"/>
                <a:ea typeface="IBM Plex Sans Medium" pitchFamily="34" charset="-122"/>
                <a:cs typeface="IBM Plex Sans Medium" pitchFamily="34" charset="-120"/>
              </a:rPr>
              <a:t>Aganizire za Ndalama</a:t>
            </a:r>
            <a:endParaRPr lang="ny"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ny" altLang="en-US" sz="2400" dirty="0">
                <a:solidFill>
                  <a:srgbClr val="25252B"/>
                </a:solidFill>
                <a:latin typeface="IBM Plex Sans" pitchFamily="34" charset="0"/>
                <a:ea typeface="IBM Plex Sans" pitchFamily="34" charset="-122"/>
                <a:cs typeface="IBM Plex Sans" pitchFamily="34" charset="-120"/>
              </a:rPr>
              <a:t>Osati kuipeza, osati kuigwiritsa ntchito, koma kuganizira kuti ndi chiyani komanso mmene imagwirira ntchito.</a:t>
            </a:r>
            <a:endParaRPr lang="ny"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N’chifukwa Chiyani Ndalama Zili Zofunika?</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Mafunso Asanu Oyambira</a:t>
            </a:r>
            <a:endParaRPr lang="ny" sz="3000" dirty="0"/>
          </a:p>
        </p:txBody>
      </p:sp>
      <p:sp>
        <p:nvSpPr>
          <p:cNvPr id="5" name="Text 2"/>
          <p:cNvSpPr/>
          <p:nvPr/>
        </p:nvSpPr>
        <p:spPr>
          <a:xfrm>
            <a:off x="956188" y="1364742"/>
            <a:ext cx="6023427" cy="2685410"/>
          </a:xfrm>
          <a:prstGeom prst="rect">
            <a:avLst/>
          </a:prstGeom>
          <a:noFill/>
          <a:ln/>
        </p:spPr>
        <p:txBody>
          <a:bodyPr wrap="square" lIns="0" tIns="0" rIns="0" bIns="0" rtlCol="0" anchor="t"/>
          <a:lstStyle/>
          <a:p>
            <a:pPr algn="l" marL="173990" indent="-173990">
              <a:lnSpc>
                <a:spcPct val="113000"/>
              </a:lnSpc>
              <a:buSzPct val="100000"/>
              <a:buChar char="•"/>
            </a:pPr>
            <a:r>
              <a:rPr lang="ny" altLang="en-US" sz="1820" dirty="0">
                <a:solidFill>
                  <a:srgbClr val="25252B"/>
                </a:solidFill>
                <a:latin typeface="IBM Plex Sans" pitchFamily="34" charset="0"/>
                <a:ea typeface="IBM Plex Sans" pitchFamily="34" charset="-122"/>
                <a:cs typeface="IBM Plex Sans" pitchFamily="34" charset="-120"/>
              </a:rPr>
              <a:t>N’chifukwa chiyani anthu amafunika ndalama?</a:t>
            </a:r>
            <a:endParaRPr lang="ny" sz="1820" dirty="0"/>
          </a:p>
          <a:p>
            <a:pPr algn="l" marL="173990" indent="-173990">
              <a:lnSpc>
                <a:spcPct val="113000"/>
              </a:lnSpc>
              <a:spcBef>
                <a:spcPts val="360"/>
              </a:spcBef>
              <a:buSzPct val="100000"/>
              <a:buChar char="•"/>
            </a:pPr>
            <a:r>
              <a:rPr lang="ny" altLang="en-US" sz="1820" dirty="0">
                <a:solidFill>
                  <a:srgbClr val="25252B"/>
                </a:solidFill>
                <a:latin typeface="IBM Plex Sans" pitchFamily="34" charset="0"/>
                <a:ea typeface="IBM Plex Sans" pitchFamily="34" charset="-122"/>
                <a:cs typeface="IBM Plex Sans" pitchFamily="34" charset="-120"/>
              </a:rPr>
              <a:t>N’chiyani chimapangitsa chinthu kukhala ndalama?</a:t>
            </a:r>
            <a:endParaRPr lang="ny" sz="1820" dirty="0"/>
          </a:p>
          <a:p>
            <a:pPr algn="l" marL="173990" indent="-173990">
              <a:lnSpc>
                <a:spcPct val="113000"/>
              </a:lnSpc>
              <a:spcBef>
                <a:spcPts val="360"/>
              </a:spcBef>
              <a:buSzPct val="100000"/>
              <a:buChar char="•"/>
            </a:pPr>
            <a:r>
              <a:rPr lang="ny" altLang="en-US" sz="1820" dirty="0">
                <a:solidFill>
                  <a:srgbClr val="25252B"/>
                </a:solidFill>
                <a:latin typeface="IBM Plex Sans" pitchFamily="34" charset="0"/>
                <a:ea typeface="IBM Plex Sans" pitchFamily="34" charset="-122"/>
                <a:cs typeface="IBM Plex Sans" pitchFamily="34" charset="-120"/>
              </a:rPr>
              <a:t>Ndani angathe kupanga kapena kulamulira ndalama zimene mumagwiritsa ntchito?</a:t>
            </a:r>
            <a:endParaRPr lang="ny" sz="1820" dirty="0"/>
          </a:p>
          <a:p>
            <a:pPr algn="l" marL="173990" indent="-173990">
              <a:lnSpc>
                <a:spcPct val="113000"/>
              </a:lnSpc>
              <a:spcBef>
                <a:spcPts val="360"/>
              </a:spcBef>
              <a:buSzPct val="100000"/>
              <a:buChar char="•"/>
            </a:pPr>
            <a:r>
              <a:rPr lang="ny" altLang="en-US" sz="1820" dirty="0">
                <a:solidFill>
                  <a:srgbClr val="25252B"/>
                </a:solidFill>
                <a:latin typeface="IBM Plex Sans" pitchFamily="34" charset="0"/>
                <a:ea typeface="IBM Plex Sans" pitchFamily="34" charset="-122"/>
                <a:cs typeface="IBM Plex Sans" pitchFamily="34" charset="-120"/>
              </a:rPr>
              <a:t>N’chifukwa chiyani ndalama zimene mumagwiritsa ntchito zili ndi mtengo?</a:t>
            </a:r>
            <a:endParaRPr lang="ny" sz="1820" dirty="0"/>
          </a:p>
          <a:p>
            <a:pPr algn="l" marL="173990" indent="-173990">
              <a:lnSpc>
                <a:spcPct val="113000"/>
              </a:lnSpc>
              <a:spcBef>
                <a:spcPts val="360"/>
              </a:spcBef>
              <a:buSzPct val="100000"/>
              <a:buChar char="•"/>
            </a:pPr>
            <a:r>
              <a:rPr lang="ny" altLang="en-US" sz="1820" dirty="0">
                <a:solidFill>
                  <a:srgbClr val="25252B"/>
                </a:solidFill>
                <a:latin typeface="IBM Plex Sans" pitchFamily="34" charset="0"/>
                <a:ea typeface="IBM Plex Sans" pitchFamily="34" charset="-122"/>
                <a:cs typeface="IBM Plex Sans" pitchFamily="34" charset="-120"/>
              </a:rPr>
              <a:t>Kodi ndalama zanu zimagulabe zinthu zochuluka mofanana ndi kale?</a:t>
            </a:r>
            <a:endParaRPr lang="ny" sz="1820" dirty="0"/>
          </a:p>
        </p:txBody>
      </p:sp>
      <p:sp>
        <p:nvSpPr>
          <p:cNvPr id="6" name="Shape 3"/>
          <p:cNvSpPr/>
          <p:nvPr/>
        </p:nvSpPr>
        <p:spPr>
          <a:xfrm>
            <a:off x="666780" y="4304812"/>
            <a:ext cx="5981730" cy="1249985"/>
          </a:xfrm>
          <a:prstGeom prst="rect">
            <a:avLst/>
          </a:prstGeom>
          <a:solidFill>
            <a:srgbClr val="F3F3FA"/>
          </a:solidFill>
          <a:ln/>
        </p:spPr>
      </p:sp>
      <p:sp>
        <p:nvSpPr>
          <p:cNvPr id="7" name="Shape 4"/>
          <p:cNvSpPr/>
          <p:nvPr/>
        </p:nvSpPr>
        <p:spPr>
          <a:xfrm>
            <a:off x="666780" y="4304812"/>
            <a:ext cx="57150" cy="1249985"/>
          </a:xfrm>
          <a:prstGeom prst="rect">
            <a:avLst/>
          </a:prstGeom>
          <a:solidFill>
            <a:srgbClr val="422C70"/>
          </a:solidFill>
          <a:ln/>
        </p:spPr>
      </p:sp>
      <p:sp>
        <p:nvSpPr>
          <p:cNvPr id="8" name="Text 5"/>
          <p:cNvSpPr/>
          <p:nvPr/>
        </p:nvSpPr>
        <p:spPr>
          <a:xfrm>
            <a:off x="1094537" y="4513296"/>
            <a:ext cx="5494264" cy="833018"/>
          </a:xfrm>
          <a:prstGeom prst="rect">
            <a:avLst/>
          </a:prstGeom>
          <a:noFill/>
          <a:ln/>
        </p:spPr>
        <p:txBody>
          <a:bodyPr wrap="square" lIns="0" tIns="0" rIns="0" bIns="0" rtlCol="0" anchor="t"/>
          <a:lstStyle/>
          <a:p>
            <a:pPr algn="l" indent="0" marL="0">
              <a:lnSpc>
                <a:spcPct val="113000"/>
              </a:lnSpc>
              <a:buNone/>
            </a:pPr>
            <a:r>
              <a:rPr lang="ny" altLang="en-US" sz="1820" b="1" dirty="0">
                <a:solidFill>
                  <a:srgbClr val="422C70"/>
                </a:solidFill>
                <a:latin typeface="IBM Plex Sans" pitchFamily="34" charset="0"/>
                <a:ea typeface="IBM Plex Sans" pitchFamily="34" charset="-122"/>
                <a:cs typeface="IBM Plex Sans" pitchFamily="34" charset="-120"/>
              </a:rPr>
              <a:t>Sungani mayankho anu</a:t>
            </a:r>
            <a:endParaRPr lang="ny" sz="1820" dirty="0"/>
          </a:p>
          <a:p>
            <a:pPr algn="l" indent="0" marL="0">
              <a:lnSpc>
                <a:spcPct val="113000"/>
              </a:lnSpc>
              <a:spcBef>
                <a:spcPts val="270"/>
              </a:spcBef>
              <a:buNone/>
            </a:pPr>
            <a:r>
              <a:rPr lang="ny" altLang="en-US" sz="1820" dirty="0">
                <a:solidFill>
                  <a:srgbClr val="25252B"/>
                </a:solidFill>
                <a:latin typeface="IBM Plex Sans" pitchFamily="34" charset="0"/>
                <a:ea typeface="IBM Plex Sans" pitchFamily="34" charset="-122"/>
                <a:cs typeface="IBM Plex Sans" pitchFamily="34" charset="-120"/>
              </a:rPr>
              <a:t>Lembani yankho lalifupi pa funso lililonse. Mudzabwereranso ku mayankhowo pamapeto pake.</a:t>
            </a:r>
            <a:endParaRPr lang="ny" sz="18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N’chifukwa Chiyani Ndalama Zili Zofunika?</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Zoona Kapena Maganizo?</a:t>
            </a:r>
            <a:endParaRPr lang="ny" sz="3000" dirty="0"/>
          </a:p>
        </p:txBody>
      </p:sp>
      <p:sp>
        <p:nvSpPr>
          <p:cNvPr id="5" name="Text 2"/>
          <p:cNvSpPr/>
          <p:nvPr/>
        </p:nvSpPr>
        <p:spPr>
          <a:xfrm>
            <a:off x="1017179" y="1379464"/>
            <a:ext cx="5956493" cy="2705252"/>
          </a:xfrm>
          <a:prstGeom prst="rect">
            <a:avLst/>
          </a:prstGeom>
          <a:noFill/>
          <a:ln/>
        </p:spPr>
        <p:txBody>
          <a:bodyPr wrap="square" lIns="0" tIns="0" rIns="0" bIns="0" rtlCol="0" anchor="t"/>
          <a:lstStyle/>
          <a:p>
            <a:pPr algn="l" marL="210820" indent="-210820">
              <a:lnSpc>
                <a:spcPct val="113000"/>
              </a:lnSpc>
              <a:buSzPct val="100000"/>
              <a:buChar char="•"/>
            </a:pPr>
            <a:r>
              <a:rPr lang="ny" altLang="en-US" sz="2210" b="1" dirty="0">
                <a:solidFill>
                  <a:srgbClr val="422C70"/>
                </a:solidFill>
                <a:latin typeface="IBM Plex Sans" pitchFamily="34" charset="0"/>
                <a:ea typeface="IBM Plex Sans" pitchFamily="34" charset="-122"/>
                <a:cs typeface="IBM Plex Sans" pitchFamily="34" charset="-120"/>
              </a:rPr>
              <a:t>Mfundo yotsimikizika:</a:t>
            </a:r>
            <a:r>
              <a:rPr lang="ny" altLang="en-US" sz="2210" dirty="0">
                <a:solidFill>
                  <a:srgbClr val="25252B"/>
                </a:solidFill>
                <a:latin typeface="IBM Plex Sans" pitchFamily="34" charset="0"/>
                <a:ea typeface="IBM Plex Sans" pitchFamily="34" charset="-122"/>
                <a:cs typeface="IBM Plex Sans" pitchFamily="34" charset="-120"/>
              </a:rPr>
              <a:t> "Ndalama ya pepala iyi imalandiridwa polipira misonkho." Izi zikhoza kufufuzidwa kuti zitsimikizidwe.</a:t>
            </a:r>
            <a:endParaRPr lang="ny" sz="2210" dirty="0"/>
          </a:p>
          <a:p>
            <a:pPr algn="l" marL="210820" indent="-210820">
              <a:lnSpc>
                <a:spcPct val="113000"/>
              </a:lnSpc>
              <a:spcBef>
                <a:spcPts val="440"/>
              </a:spcBef>
              <a:buSzPct val="100000"/>
              <a:buChar char="•"/>
            </a:pPr>
            <a:r>
              <a:rPr lang="ny" altLang="en-US" sz="2210" b="1" dirty="0">
                <a:solidFill>
                  <a:srgbClr val="422C70"/>
                </a:solidFill>
                <a:latin typeface="IBM Plex Sans" pitchFamily="34" charset="0"/>
                <a:ea typeface="IBM Plex Sans" pitchFamily="34" charset="-122"/>
                <a:cs typeface="IBM Plex Sans" pitchFamily="34" charset="-120"/>
              </a:rPr>
              <a:t>Maganizo:</a:t>
            </a:r>
            <a:r>
              <a:rPr lang="ny" altLang="en-US" sz="2210" dirty="0">
                <a:solidFill>
                  <a:srgbClr val="25252B"/>
                </a:solidFill>
                <a:latin typeface="IBM Plex Sans" pitchFamily="34" charset="0"/>
                <a:ea typeface="IBM Plex Sans" pitchFamily="34" charset="-122"/>
                <a:cs typeface="IBM Plex Sans" pitchFamily="34" charset="-120"/>
              </a:rPr>
              <a:t> "Uwu ndi mtundu wabwino kwambiri wa ndalama." Izi zimafunika miyezo yoweruzira ndi umboni.</a:t>
            </a:r>
            <a:endParaRPr lang="ny" sz="2210" dirty="0"/>
          </a:p>
        </p:txBody>
      </p:sp>
      <p:sp>
        <p:nvSpPr>
          <p:cNvPr id="6" name="Text 3"/>
          <p:cNvSpPr/>
          <p:nvPr/>
        </p:nvSpPr>
        <p:spPr>
          <a:xfrm>
            <a:off x="666780" y="4393143"/>
            <a:ext cx="6340632" cy="1892351"/>
          </a:xfrm>
          <a:prstGeom prst="rect">
            <a:avLst/>
          </a:prstGeom>
          <a:noFill/>
          <a:ln/>
        </p:spPr>
        <p:txBody>
          <a:bodyPr wrap="square" lIns="0" tIns="0" rIns="0" bIns="0" rtlCol="0" anchor="t"/>
          <a:lstStyle/>
          <a:p>
            <a:pPr algn="l" indent="0" marL="0">
              <a:lnSpc>
                <a:spcPct val="113000"/>
              </a:lnSpc>
              <a:buNone/>
            </a:pPr>
            <a:r>
              <a:rPr lang="ny" altLang="en-US" sz="2210" dirty="0">
                <a:solidFill>
                  <a:srgbClr val="25252B"/>
                </a:solidFill>
                <a:latin typeface="IBM Plex Sans" pitchFamily="34" charset="0"/>
                <a:ea typeface="IBM Plex Sans" pitchFamily="34" charset="-122"/>
                <a:cs typeface="IBM Plex Sans" pitchFamily="34" charset="-120"/>
              </a:rPr>
              <a:t>Bukuli ndi lophunzitsira kokha. Silipereka upangiri pa nkhani za zachuma, kuika ndalama, zamalamulo, kapena zamisonkho, ndipo silikuuzani kugula, kugulitsa, kapena kusunga chilichonse.</a:t>
            </a:r>
            <a:endParaRPr lang="ny"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N’chifukwa Chiyani Ndalama Zili Zofunika?</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ny" altLang="en-US" sz="4350" dirty="0">
                <a:solidFill>
                  <a:srgbClr val="FFFFFF"/>
                </a:solidFill>
                <a:latin typeface="IBM Plex Sans Medium" pitchFamily="34" charset="0"/>
                <a:ea typeface="IBM Plex Sans Medium" pitchFamily="34" charset="-122"/>
                <a:cs typeface="IBM Plex Sans Medium" pitchFamily="34" charset="-120"/>
              </a:rPr>
              <a:t>Kodi Ndalama N’chiyani?</a:t>
            </a:r>
            <a:endParaRPr lang="ny"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ny" altLang="en-US" sz="2400" dirty="0">
                <a:solidFill>
                  <a:srgbClr val="FFFFFF"/>
                </a:solidFill>
                <a:latin typeface="IBM Plex Sans" pitchFamily="34" charset="0"/>
                <a:ea typeface="IBM Plex Sans" pitchFamily="34" charset="-122"/>
                <a:cs typeface="IBM Plex Sans" pitchFamily="34" charset="-120"/>
              </a:rPr>
              <a:t>Ndalama ndi chida chosinthanitsira zinthu.</a:t>
            </a:r>
            <a:endParaRPr lang="ny"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Kusinthanitsa Katundu ndi Kugwirizana kwa Zofuna za Mbali</a:t>
            </a:r>
            <a:br/>
            <a:r>
              <a:rPr lang="ny" altLang="en-US" sz="3000" dirty="0">
                <a:solidFill>
                  <a:srgbClr val="422C70"/>
                </a:solidFill>
                <a:latin typeface="IBM Plex Sans Medium" pitchFamily="34" charset="0"/>
                <a:ea typeface="IBM Plex Sans Medium" pitchFamily="34" charset="-122"/>
                <a:cs typeface="IBM Plex Sans Medium" pitchFamily="34" charset="-120"/>
              </a:rPr>
              <a:t>Ziwiri</a:t>
            </a:r>
            <a:endParaRPr lang="ny"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ny" altLang="en-US" sz="2400" dirty="0">
                <a:solidFill>
                  <a:srgbClr val="25252B"/>
                </a:solidFill>
                <a:latin typeface="IBM Plex Sans" pitchFamily="34" charset="0"/>
                <a:ea typeface="IBM Plex Sans" pitchFamily="34" charset="-122"/>
                <a:cs typeface="IBM Plex Sans" pitchFamily="34" charset="-120"/>
              </a:rPr>
              <a:t>Anthu onse awiri ayenera kufuna chimene winayo ali nacho, pa nthawi imodzi komanso pa kuchuluka koyenera.</a:t>
            </a:r>
            <a:endParaRPr lang="ny"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N’chiyani?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Kusinthanitsa Katundu ndi Kugwirizana kwa Zofuna za Mbali</a:t>
            </a:r>
            <a:br/>
            <a:r>
              <a:rPr lang="ny" altLang="en-US" sz="3000" dirty="0">
                <a:solidFill>
                  <a:srgbClr val="422C70"/>
                </a:solidFill>
                <a:latin typeface="IBM Plex Sans Medium" pitchFamily="34" charset="0"/>
                <a:ea typeface="IBM Plex Sans Medium" pitchFamily="34" charset="-122"/>
                <a:cs typeface="IBM Plex Sans Medium" pitchFamily="34" charset="-120"/>
              </a:rPr>
              <a:t>Ziwiri</a:t>
            </a:r>
            <a:endParaRPr lang="ny"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ny" altLang="en-US" sz="2400" dirty="0">
                <a:solidFill>
                  <a:srgbClr val="25252B"/>
                </a:solidFill>
                <a:latin typeface="IBM Plex Sans" pitchFamily="34" charset="0"/>
                <a:ea typeface="IBM Plex Sans" pitchFamily="34" charset="-122"/>
                <a:cs typeface="IBM Plex Sans" pitchFamily="34" charset="-120"/>
              </a:rPr>
              <a:t>Anthu onse awiri ayenera kufuna zimene winayo ali nazo, pa nthawi yomweyo komanso m'miyeso yoyenera.</a:t>
            </a:r>
            <a:endParaRPr lang="ny" sz="2400" dirty="0"/>
          </a:p>
        </p:txBody>
      </p:sp>
      <p:pic>
        <p:nvPicPr>
          <p:cNvPr id="5" name="Image 0" descr="Amina Ali ndi: mpunga Akufuna: nsapatoNdi LuisLuis sakufuna mpunga.Luis Ali ndi: nsapatoAkufuna: mafutaNdi MeiMei sakufuna nsapato.MeiAli ndi: mafutaAkufuna: ntchito yokonza zinthuNdi AminaAmina sanga">    </p:cNvPr>
          <p:cNvPicPr>
            <a:picLocks noChangeAspect="1"/>
          </p:cNvPicPr>
          <p:nvPr/>
        </p:nvPicPr>
        <p:blipFill>
          <a:blip r:embed="rId1"/>
          <a:stretch>
            <a:fillRect/>
          </a:stretch>
        </p:blipFill>
        <p:spPr>
          <a:xfrm>
            <a:off x="2404049" y="2842047"/>
            <a:ext cx="7383689" cy="3406689"/>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N’chiyani?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Ndalama Ndi Chida Chosinthanitsira Zinthu</a:t>
            </a:r>
            <a:endParaRPr lang="ny"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ny" altLang="en-US" sz="2400" dirty="0">
                <a:solidFill>
                  <a:srgbClr val="25252B"/>
                </a:solidFill>
                <a:latin typeface="IBM Plex Sans" pitchFamily="34" charset="0"/>
                <a:ea typeface="IBM Plex Sans" pitchFamily="34" charset="-122"/>
                <a:cs typeface="IBM Plex Sans" pitchFamily="34" charset="-120"/>
              </a:rPr>
              <a:t>Palibe amene amafuna ndalama chifukwa cha ndalamazo zokha. Ndalama n’zothandiza chifukwa anthu ena amazilandira, poyembekezera kuti enanso adzazilandira m’tsogolo.</a:t>
            </a:r>
            <a:endParaRPr lang="ny"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N’chiyani?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Zinthu Zitatu Zimene Ndalama</a:t>
            </a:r>
            <a:br/>
            <a:r>
              <a:rPr lang="ny" altLang="en-US" sz="3000" dirty="0">
                <a:solidFill>
                  <a:srgbClr val="422C70"/>
                </a:solidFill>
                <a:latin typeface="IBM Plex Sans Medium" pitchFamily="34" charset="0"/>
                <a:ea typeface="IBM Plex Sans Medium" pitchFamily="34" charset="-122"/>
                <a:cs typeface="IBM Plex Sans Medium" pitchFamily="34" charset="-120"/>
              </a:rPr>
              <a:t>Zimachita</a:t>
            </a:r>
            <a:endParaRPr lang="ny" sz="3000" dirty="0"/>
          </a:p>
        </p:txBody>
      </p:sp>
      <p:sp>
        <p:nvSpPr>
          <p:cNvPr id="5" name="Text 2"/>
          <p:cNvSpPr/>
          <p:nvPr/>
        </p:nvSpPr>
        <p:spPr>
          <a:xfrm>
            <a:off x="1002000" y="1794876"/>
            <a:ext cx="5973227" cy="2640787"/>
          </a:xfrm>
          <a:prstGeom prst="rect">
            <a:avLst/>
          </a:prstGeom>
          <a:noFill/>
          <a:ln/>
        </p:spPr>
        <p:txBody>
          <a:bodyPr wrap="square" lIns="0" tIns="0" rIns="0" bIns="0" rtlCol="0" anchor="t"/>
          <a:lstStyle/>
          <a:p>
            <a:pPr algn="l" marL="200660" indent="-200660">
              <a:lnSpc>
                <a:spcPct val="113000"/>
              </a:lnSpc>
              <a:buSzPct val="100000"/>
              <a:buChar char="•"/>
            </a:pPr>
            <a:r>
              <a:rPr lang="ny" altLang="en-US" sz="2110" b="1" dirty="0">
                <a:solidFill>
                  <a:srgbClr val="422C70"/>
                </a:solidFill>
                <a:latin typeface="IBM Plex Sans" pitchFamily="34" charset="0"/>
                <a:ea typeface="IBM Plex Sans" pitchFamily="34" charset="-122"/>
                <a:cs typeface="IBM Plex Sans" pitchFamily="34" charset="-120"/>
              </a:rPr>
              <a:t>Njira yosinthanitsira zinthu:</a:t>
            </a:r>
            <a:r>
              <a:rPr lang="ny" altLang="en-US" sz="2110" dirty="0">
                <a:solidFill>
                  <a:srgbClr val="25252B"/>
                </a:solidFill>
                <a:latin typeface="IBM Plex Sans" pitchFamily="34" charset="0"/>
                <a:ea typeface="IBM Plex Sans" pitchFamily="34" charset="-122"/>
                <a:cs typeface="IBM Plex Sans" pitchFamily="34" charset="-120"/>
              </a:rPr>
              <a:t> anthu amazilandira ngati malipiro</a:t>
            </a:r>
            <a:endParaRPr lang="ny" sz="2110" dirty="0"/>
          </a:p>
          <a:p>
            <a:pPr algn="l" marL="200660" indent="-200660">
              <a:lnSpc>
                <a:spcPct val="113000"/>
              </a:lnSpc>
              <a:spcBef>
                <a:spcPts val="420"/>
              </a:spcBef>
              <a:buSzPct val="100000"/>
              <a:buChar char="•"/>
            </a:pPr>
            <a:r>
              <a:rPr lang="ny" altLang="en-US" sz="2110" b="1" dirty="0">
                <a:solidFill>
                  <a:srgbClr val="422C70"/>
                </a:solidFill>
                <a:latin typeface="IBM Plex Sans" pitchFamily="34" charset="0"/>
                <a:ea typeface="IBM Plex Sans" pitchFamily="34" charset="-122"/>
                <a:cs typeface="IBM Plex Sans" pitchFamily="34" charset="-120"/>
              </a:rPr>
              <a:t>Muyeso wowerengera mtengo:</a:t>
            </a:r>
            <a:r>
              <a:rPr lang="ny" altLang="en-US" sz="2110" dirty="0">
                <a:solidFill>
                  <a:srgbClr val="25252B"/>
                </a:solidFill>
                <a:latin typeface="IBM Plex Sans" pitchFamily="34" charset="0"/>
                <a:ea typeface="IBM Plex Sans" pitchFamily="34" charset="-122"/>
                <a:cs typeface="IBM Plex Sans" pitchFamily="34" charset="-120"/>
              </a:rPr>
              <a:t> mitengo imafotokozedwa pogwiritsa ntchito ndalamazo</a:t>
            </a:r>
            <a:endParaRPr lang="ny" sz="2110" dirty="0"/>
          </a:p>
          <a:p>
            <a:pPr algn="l" marL="200660" indent="-200660">
              <a:lnSpc>
                <a:spcPct val="113000"/>
              </a:lnSpc>
              <a:spcBef>
                <a:spcPts val="420"/>
              </a:spcBef>
              <a:buSzPct val="100000"/>
              <a:buChar char="•"/>
            </a:pPr>
            <a:r>
              <a:rPr lang="ny" altLang="en-US" sz="2110" b="1" dirty="0">
                <a:solidFill>
                  <a:srgbClr val="422C70"/>
                </a:solidFill>
                <a:latin typeface="IBM Plex Sans" pitchFamily="34" charset="0"/>
                <a:ea typeface="IBM Plex Sans" pitchFamily="34" charset="-122"/>
                <a:cs typeface="IBM Plex Sans" pitchFamily="34" charset="-120"/>
              </a:rPr>
              <a:t>Njira yosungira mtengo:</a:t>
            </a:r>
            <a:r>
              <a:rPr lang="ny" altLang="en-US" sz="2110" dirty="0">
                <a:solidFill>
                  <a:srgbClr val="25252B"/>
                </a:solidFill>
                <a:latin typeface="IBM Plex Sans" pitchFamily="34" charset="0"/>
                <a:ea typeface="IBM Plex Sans" pitchFamily="34" charset="-122"/>
                <a:cs typeface="IBM Plex Sans" pitchFamily="34" charset="-120"/>
              </a:rPr>
              <a:t> imasamutsa mtengo kuchokera lero kupita m'tsogolo</a:t>
            </a:r>
            <a:endParaRPr lang="ny" sz="2110" dirty="0"/>
          </a:p>
        </p:txBody>
      </p:sp>
      <p:sp>
        <p:nvSpPr>
          <p:cNvPr id="6" name="Text 3"/>
          <p:cNvSpPr/>
          <p:nvPr/>
        </p:nvSpPr>
        <p:spPr>
          <a:xfrm>
            <a:off x="666780" y="4730648"/>
            <a:ext cx="6340632" cy="1447770"/>
          </a:xfrm>
          <a:prstGeom prst="rect">
            <a:avLst/>
          </a:prstGeom>
          <a:noFill/>
          <a:ln/>
        </p:spPr>
        <p:txBody>
          <a:bodyPr wrap="square" lIns="0" tIns="0" rIns="0" bIns="0" rtlCol="0" anchor="t"/>
          <a:lstStyle/>
          <a:p>
            <a:pPr algn="l" indent="0" marL="0">
              <a:lnSpc>
                <a:spcPct val="113000"/>
              </a:lnSpc>
              <a:buNone/>
            </a:pPr>
            <a:r>
              <a:rPr lang="ny" altLang="en-US" sz="2110" dirty="0">
                <a:solidFill>
                  <a:srgbClr val="25252B"/>
                </a:solidFill>
                <a:latin typeface="IBM Plex Sans" pitchFamily="34" charset="0"/>
                <a:ea typeface="IBM Plex Sans" pitchFamily="34" charset="-122"/>
                <a:cs typeface="IBM Plex Sans" pitchFamily="34" charset="-120"/>
              </a:rPr>
              <a:t>Palibe ndalama zomwe zimasunga mtengo wake mosasinthika, koma mitundu ina ya ndalama imataya mphamvu yogulira zinthu pang'onopang'ono kuposa ina.</a:t>
            </a:r>
            <a:endParaRPr lang="ny"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N’chiyani?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Kuchokera ku Zigoba za</a:t>
            </a:r>
            <a:br/>
            <a:r>
              <a:rPr lang="ny" altLang="en-US" sz="3000" dirty="0">
                <a:solidFill>
                  <a:srgbClr val="422C70"/>
                </a:solidFill>
                <a:latin typeface="IBM Plex Sans Medium" pitchFamily="34" charset="0"/>
                <a:ea typeface="IBM Plex Sans Medium" pitchFamily="34" charset="-122"/>
                <a:cs typeface="IBM Plex Sans Medium" pitchFamily="34" charset="-120"/>
              </a:rPr>
              <a:t>Nkhono Kupita ku Pepala</a:t>
            </a:r>
            <a:endParaRPr lang="ny" sz="3000" dirty="0"/>
          </a:p>
        </p:txBody>
      </p:sp>
      <p:sp>
        <p:nvSpPr>
          <p:cNvPr id="5" name="Text 2"/>
          <p:cNvSpPr/>
          <p:nvPr/>
        </p:nvSpPr>
        <p:spPr>
          <a:xfrm>
            <a:off x="1002000" y="1794876"/>
            <a:ext cx="5327020" cy="3418302"/>
          </a:xfrm>
          <a:prstGeom prst="rect">
            <a:avLst/>
          </a:prstGeom>
          <a:noFill/>
          <a:ln/>
        </p:spPr>
        <p:txBody>
          <a:bodyPr wrap="square" lIns="0" tIns="0" rIns="0" bIns="0" rtlCol="0" anchor="t"/>
          <a:lstStyle/>
          <a:p>
            <a:pPr algn="l" marL="200660" indent="-200660">
              <a:lnSpc>
                <a:spcPct val="113000"/>
              </a:lnSpc>
              <a:buSzPct val="100000"/>
              <a:buChar char="•"/>
            </a:pPr>
            <a:r>
              <a:rPr lang="ny" altLang="en-US" sz="2110" dirty="0">
                <a:solidFill>
                  <a:srgbClr val="25252B"/>
                </a:solidFill>
                <a:latin typeface="IBM Plex Sans" pitchFamily="34" charset="0"/>
                <a:ea typeface="IBM Plex Sans" pitchFamily="34" charset="-122"/>
                <a:cs typeface="IBM Plex Sans" pitchFamily="34" charset="-120"/>
              </a:rPr>
              <a:t>Zigoba za nkhono, mchere, mikanda, ziweto, mkuwa, siliva, golide</a:t>
            </a:r>
            <a:endParaRPr lang="ny" sz="2110" dirty="0"/>
          </a:p>
          <a:p>
            <a:pPr algn="l" marL="200660" indent="-200660">
              <a:lnSpc>
                <a:spcPct val="113000"/>
              </a:lnSpc>
              <a:spcBef>
                <a:spcPts val="420"/>
              </a:spcBef>
              <a:buSzPct val="100000"/>
              <a:buChar char="•"/>
            </a:pPr>
            <a:r>
              <a:rPr lang="ny" altLang="en-US" sz="2110" dirty="0">
                <a:solidFill>
                  <a:srgbClr val="25252B"/>
                </a:solidFill>
                <a:latin typeface="IBM Plex Sans" pitchFamily="34" charset="0"/>
                <a:ea typeface="IBM Plex Sans" pitchFamily="34" charset="-122"/>
                <a:cs typeface="IBM Plex Sans" pitchFamily="34" charset="-120"/>
              </a:rPr>
              <a:t>Zitsulo zamtengo wapatali: zosowa, zokhalitsa, zovomerezeka m'madera ambiri</a:t>
            </a:r>
            <a:endParaRPr lang="ny" sz="2110" dirty="0"/>
          </a:p>
          <a:p>
            <a:pPr algn="l" marL="200660" indent="-200660">
              <a:lnSpc>
                <a:spcPct val="113000"/>
              </a:lnSpc>
              <a:spcBef>
                <a:spcPts val="420"/>
              </a:spcBef>
              <a:buSzPct val="100000"/>
              <a:buChar char="•"/>
            </a:pPr>
            <a:r>
              <a:rPr lang="ny" altLang="en-US" sz="2110" dirty="0">
                <a:solidFill>
                  <a:srgbClr val="25252B"/>
                </a:solidFill>
                <a:latin typeface="IBM Plex Sans" pitchFamily="34" charset="0"/>
                <a:ea typeface="IBM Plex Sans" pitchFamily="34" charset="-122"/>
                <a:cs typeface="IBM Plex Sans" pitchFamily="34" charset="-120"/>
              </a:rPr>
              <a:t>Mapepala otsimikizira ufulu wolandira kuchuluka kwa chitsulo kotchulidwa</a:t>
            </a:r>
            <a:endParaRPr lang="ny" sz="2110" dirty="0"/>
          </a:p>
          <a:p>
            <a:pPr algn="l" marL="200660" indent="-200660">
              <a:lnSpc>
                <a:spcPct val="113000"/>
              </a:lnSpc>
              <a:spcBef>
                <a:spcPts val="420"/>
              </a:spcBef>
              <a:buSzPct val="100000"/>
              <a:buChar char="•"/>
            </a:pPr>
            <a:r>
              <a:rPr lang="ny" altLang="en-US" sz="2110" dirty="0">
                <a:solidFill>
                  <a:srgbClr val="25252B"/>
                </a:solidFill>
                <a:latin typeface="IBM Plex Sans" pitchFamily="34" charset="0"/>
                <a:ea typeface="IBM Plex Sans" pitchFamily="34" charset="-122"/>
                <a:cs typeface="IBM Plex Sans" pitchFamily="34" charset="-120"/>
              </a:rPr>
              <a:t>Miyezo ya golide: gawo la ndalama lolumikizidwa ndi golide mwalamulo</a:t>
            </a:r>
            <a:endParaRPr lang="ny" sz="2110" dirty="0"/>
          </a:p>
        </p:txBody>
      </p:sp>
      <p:sp>
        <p:nvSpPr>
          <p:cNvPr id="6" name="Text 3"/>
          <p:cNvSpPr/>
          <p:nvPr/>
        </p:nvSpPr>
        <p:spPr>
          <a:xfrm>
            <a:off x="666780" y="5508163"/>
            <a:ext cx="5694426" cy="723930"/>
          </a:xfrm>
          <a:prstGeom prst="rect">
            <a:avLst/>
          </a:prstGeom>
          <a:noFill/>
          <a:ln/>
        </p:spPr>
        <p:txBody>
          <a:bodyPr wrap="square" lIns="0" tIns="0" rIns="0" bIns="0" rtlCol="0" anchor="t"/>
          <a:lstStyle/>
          <a:p>
            <a:pPr algn="l" indent="0" marL="0">
              <a:lnSpc>
                <a:spcPct val="113000"/>
              </a:lnSpc>
              <a:buNone/>
            </a:pPr>
            <a:r>
              <a:rPr lang="ny" altLang="en-US" sz="2110" dirty="0">
                <a:solidFill>
                  <a:srgbClr val="25252B"/>
                </a:solidFill>
                <a:latin typeface="IBM Plex Sans" pitchFamily="34" charset="0"/>
                <a:ea typeface="IBM Plex Sans" pitchFamily="34" charset="-122"/>
                <a:cs typeface="IBM Plex Sans" pitchFamily="34" charset="-120"/>
              </a:rPr>
              <a:t>Malamulowo ankasiyana malinga ndi malo ndi nthawi.</a:t>
            </a:r>
            <a:endParaRPr lang="ny"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N’chiyani?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Ndalama za Fiat</a:t>
            </a:r>
            <a:endParaRPr lang="ny"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1971: dziko la United States linathetsa kusinthanitsa mwalamulo madola ndi golide kwa maboma akunja ndi mabanki akuluakulu a mayikowo</a:t>
            </a:r>
            <a:endParaRPr lang="ny" sz="2400" dirty="0"/>
          </a:p>
          <a:p>
            <a:pPr algn="l" marL="228600" indent="-228600">
              <a:lnSpc>
                <a:spcPct val="113000"/>
              </a:lnSpc>
              <a:spcBef>
                <a:spcPts val="480"/>
              </a:spcBef>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Masiku ano ndalama za mayiko ambiri ndi ndalama za fiat: zimaperekedwa ndi chilolezo cha boma, ndipo sizingawomboledwe ndi golide kapena chinthu china chilichonse chogulitsidwa</a:t>
            </a:r>
            <a:endParaRPr lang="ny" sz="2400" dirty="0"/>
          </a:p>
          <a:p>
            <a:pPr algn="l" marL="228600" indent="-228600">
              <a:lnSpc>
                <a:spcPct val="113000"/>
              </a:lnSpc>
              <a:spcBef>
                <a:spcPts val="480"/>
              </a:spcBef>
              <a:buSzPct val="100000"/>
              <a:buChar char="•"/>
            </a:pPr>
            <a:r>
              <a:rPr lang="ny" altLang="en-US" sz="2400" i="1" dirty="0">
                <a:solidFill>
                  <a:srgbClr val="25252B"/>
                </a:solidFill>
                <a:latin typeface="IBM Plex Sans" pitchFamily="34" charset="0"/>
                <a:ea typeface="IBM Plex Sans" pitchFamily="34" charset="-122"/>
                <a:cs typeface="IBM Plex Sans" pitchFamily="34" charset="-120"/>
              </a:rPr>
              <a:t>Fiat</a:t>
            </a:r>
            <a:r>
              <a:rPr lang="ny" altLang="en-US" sz="2400" dirty="0">
                <a:solidFill>
                  <a:srgbClr val="25252B"/>
                </a:solidFill>
                <a:latin typeface="IBM Plex Sans" pitchFamily="34" charset="0"/>
                <a:ea typeface="IBM Plex Sans" pitchFamily="34" charset="-122"/>
                <a:cs typeface="IBM Plex Sans" pitchFamily="34" charset="-120"/>
              </a:rPr>
              <a:t> ndi liwu la Chilatini lotanthauza kuti "zichitike", ndipo nthawi zambiri limamveka ngati "mwa lamulo"</a:t>
            </a:r>
            <a:endParaRPr lang="ny" sz="2400" dirty="0"/>
          </a:p>
          <a:p>
            <a:pPr algn="l" marL="228600" indent="-228600">
              <a:lnSpc>
                <a:spcPct val="113000"/>
              </a:lnSpc>
              <a:spcBef>
                <a:spcPts val="480"/>
              </a:spcBef>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Zimavomerezedwa chifukwa anthu, mabizinesi, mabanki, ndi maboma amazigwiritsa ntchito; malamulo amazipatsa udindo wa ndalama zovomerezeka zolipirira ngongole ndipo amafuna kuti zigwiritsidwe ntchito polipira misonkho</a:t>
            </a:r>
            <a:endParaRPr lang="ny"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N’chiyani?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1771833"/>
            <a:ext cx="10226010" cy="3314426"/>
          </a:xfrm>
          <a:prstGeom prst="rect">
            <a:avLst/>
          </a:prstGeom>
          <a:noFill/>
          <a:ln/>
        </p:spPr>
        <p:txBody>
          <a:bodyPr wrap="square" lIns="0" tIns="0" rIns="0" bIns="0" rtlCol="0" anchor="t"/>
          <a:lstStyle/>
          <a:p>
            <a:pPr algn="l" indent="0" marL="0">
              <a:lnSpc>
                <a:spcPct val="100000"/>
              </a:lnSpc>
              <a:buNone/>
            </a:pPr>
            <a:r>
              <a:rPr lang="ny" altLang="en-US" sz="4350" dirty="0">
                <a:solidFill>
                  <a:srgbClr val="FFFFFF"/>
                </a:solidFill>
                <a:latin typeface="IBM Plex Sans Medium" pitchFamily="34" charset="0"/>
                <a:ea typeface="IBM Plex Sans Medium" pitchFamily="34" charset="-122"/>
                <a:cs typeface="IBM Plex Sans Medium" pitchFamily="34" charset="-120"/>
              </a:rPr>
              <a:t>Tinachoka pa ndalama</a:t>
            </a:r>
            <a:br/>
            <a:r>
              <a:rPr lang="ny" altLang="en-US" sz="4350" dirty="0">
                <a:solidFill>
                  <a:srgbClr val="FFFFFF"/>
                </a:solidFill>
                <a:latin typeface="IBM Plex Sans Medium" pitchFamily="34" charset="0"/>
                <a:ea typeface="IBM Plex Sans Medium" pitchFamily="34" charset="-122"/>
                <a:cs typeface="IBM Plex Sans Medium" pitchFamily="34" charset="-120"/>
              </a:rPr>
              <a:t>zochirikizidwa ndi chinthu china,</a:t>
            </a:r>
            <a:br/>
            <a:r>
              <a:rPr lang="ny" altLang="en-US" sz="4350" dirty="0">
                <a:solidFill>
                  <a:srgbClr val="FFFFFF"/>
                </a:solidFill>
                <a:latin typeface="IBM Plex Sans Medium" pitchFamily="34" charset="0"/>
                <a:ea typeface="IBM Plex Sans Medium" pitchFamily="34" charset="-122"/>
                <a:cs typeface="IBM Plex Sans Medium" pitchFamily="34" charset="-120"/>
              </a:rPr>
              <a:t>n’kupita pa ndalama</a:t>
            </a:r>
            <a:br/>
            <a:r>
              <a:rPr lang="ny" altLang="en-US" sz="4350" dirty="0">
                <a:solidFill>
                  <a:srgbClr val="FFFFFF"/>
                </a:solidFill>
                <a:latin typeface="IBM Plex Sans Medium" pitchFamily="34" charset="0"/>
                <a:ea typeface="IBM Plex Sans Medium" pitchFamily="34" charset="-122"/>
                <a:cs typeface="IBM Plex Sans Medium" pitchFamily="34" charset="-120"/>
              </a:rPr>
              <a:t>zochirikizidwa ndi kukhulupirira</a:t>
            </a:r>
            <a:br/>
            <a:r>
              <a:rPr lang="ny" altLang="en-US" sz="4350" dirty="0">
                <a:solidFill>
                  <a:srgbClr val="FFFFFF"/>
                </a:solidFill>
                <a:latin typeface="IBM Plex Sans Medium" pitchFamily="34" charset="0"/>
                <a:ea typeface="IBM Plex Sans Medium" pitchFamily="34" charset="-122"/>
                <a:cs typeface="IBM Plex Sans Medium" pitchFamily="34" charset="-120"/>
              </a:rPr>
              <a:t>munthu wina.</a:t>
            </a:r>
            <a:endParaRPr lang="ny"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C0C0D0"/>
                </a:solidFill>
                <a:latin typeface="IBM Plex Sans" pitchFamily="34" charset="0"/>
                <a:ea typeface="IBM Plex Sans" pitchFamily="34" charset="-122"/>
                <a:cs typeface="IBM Plex Sans" pitchFamily="34" charset="-120"/>
              </a:rPr>
              <a:t>Mawu Oyamba pa Bitcoin · Kodi Ndalama N’chiyani?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ny" altLang="en-US" sz="4350" dirty="0">
                <a:solidFill>
                  <a:srgbClr val="FFFFFF"/>
                </a:solidFill>
                <a:latin typeface="IBM Plex Sans Medium" pitchFamily="34" charset="0"/>
                <a:ea typeface="IBM Plex Sans Medium" pitchFamily="34" charset="-122"/>
                <a:cs typeface="IBM Plex Sans Medium" pitchFamily="34" charset="-120"/>
              </a:rPr>
              <a:t>Kodi Ndalama Zathu Zili ndi Vuto Lanji?</a:t>
            </a:r>
            <a:endParaRPr lang="ny"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ny" altLang="en-US" sz="2400" dirty="0">
                <a:solidFill>
                  <a:srgbClr val="FFFFFF"/>
                </a:solidFill>
                <a:latin typeface="IBM Plex Sans" pitchFamily="34" charset="0"/>
                <a:ea typeface="IBM Plex Sans" pitchFamily="34" charset="-122"/>
                <a:cs typeface="IBM Plex Sans" pitchFamily="34" charset="-120"/>
              </a:rPr>
              <a:t>Anthu akamva mawu akuti kukwera kwa mitengo, nthawi zambiri amaganiza za mitengo ya zinthu ikukwera.</a:t>
            </a:r>
            <a:endParaRPr lang="ny"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Kukwera kwa Mitengo ndi Mphamvu Yogulira</a:t>
            </a:r>
            <a:endParaRPr lang="ny" sz="3000" dirty="0"/>
          </a:p>
        </p:txBody>
      </p:sp>
      <p:pic>
        <p:nvPicPr>
          <p:cNvPr id="4" name="Image 0" descr="Poyamba Muli ndi mayunitsi 100 a ndalama. Dengu la katundu limawononga 100. Mutha kugula zonse zomwe zili m’dengulo.Mulingo wa mitengoWotsikaMphamvu yoguliraYaikuluMitengo itakwera Muli ndi mayunitsi ">    </p:cNvPr>
          <p:cNvPicPr>
            <a:picLocks noChangeAspect="1"/>
          </p:cNvPicPr>
          <p:nvPr/>
        </p:nvPicPr>
        <p:blipFill>
          <a:blip r:embed="rId1"/>
          <a:stretch>
            <a:fillRect/>
          </a:stretch>
        </p:blipFill>
        <p:spPr>
          <a:xfrm>
            <a:off x="1671066" y="1295430"/>
            <a:ext cx="8849655" cy="4974885"/>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Zathu Zili ndi Vuto Lanji?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Kukwera kwa Mitengo ndi Mphamvu Yogulira</a:t>
            </a:r>
            <a:endParaRPr lang="ny"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Zathu Zili ndi Vuto Lanji?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Zifukwa Zambiri, Chisankho</a:t>
            </a:r>
            <a:br/>
            <a:r>
              <a:rPr lang="ny" altLang="en-US" sz="3000" dirty="0">
                <a:solidFill>
                  <a:srgbClr val="422C70"/>
                </a:solidFill>
                <a:latin typeface="IBM Plex Sans Medium" pitchFamily="34" charset="0"/>
                <a:ea typeface="IBM Plex Sans Medium" pitchFamily="34" charset="-122"/>
                <a:cs typeface="IBM Plex Sans Medium" pitchFamily="34" charset="-120"/>
              </a:rPr>
              <a:t>Chimodzi</a:t>
            </a:r>
            <a:endParaRPr lang="ny" sz="3000" dirty="0"/>
          </a:p>
        </p:txBody>
      </p:sp>
      <p:sp>
        <p:nvSpPr>
          <p:cNvPr id="5" name="Text 2"/>
          <p:cNvSpPr/>
          <p:nvPr/>
        </p:nvSpPr>
        <p:spPr>
          <a:xfrm>
            <a:off x="971459" y="1787561"/>
            <a:ext cx="5360487" cy="2071665"/>
          </a:xfrm>
          <a:prstGeom prst="rect">
            <a:avLst/>
          </a:prstGeom>
          <a:noFill/>
          <a:ln/>
        </p:spPr>
        <p:txBody>
          <a:bodyPr wrap="square" lIns="0" tIns="0" rIns="0" bIns="0" rtlCol="0" anchor="t"/>
          <a:lstStyle/>
          <a:p>
            <a:pPr algn="l" marL="182880" indent="-182880">
              <a:lnSpc>
                <a:spcPct val="113000"/>
              </a:lnSpc>
              <a:buSzPct val="100000"/>
              <a:buChar char="•"/>
            </a:pPr>
            <a:r>
              <a:rPr lang="ny" altLang="en-US" sz="1920" dirty="0">
                <a:solidFill>
                  <a:srgbClr val="25252B"/>
                </a:solidFill>
                <a:latin typeface="IBM Plex Sans" pitchFamily="34" charset="0"/>
                <a:ea typeface="IBM Plex Sans" pitchFamily="34" charset="-122"/>
                <a:cs typeface="IBM Plex Sans" pitchFamily="34" charset="-120"/>
              </a:rPr>
              <a:t>Kuwonjezeka kwa ndalama ndi ngongole</a:t>
            </a:r>
            <a:endParaRPr lang="ny" sz="1920" dirty="0"/>
          </a:p>
          <a:p>
            <a:pPr algn="l" marL="182880" indent="-182880">
              <a:lnSpc>
                <a:spcPct val="113000"/>
              </a:lnSpc>
              <a:spcBef>
                <a:spcPts val="380"/>
              </a:spcBef>
              <a:buSzPct val="100000"/>
              <a:buChar char="•"/>
            </a:pPr>
            <a:r>
              <a:rPr lang="ny" altLang="en-US" sz="1920" dirty="0">
                <a:solidFill>
                  <a:srgbClr val="25252B"/>
                </a:solidFill>
                <a:latin typeface="IBM Plex Sans" pitchFamily="34" charset="0"/>
                <a:ea typeface="IBM Plex Sans" pitchFamily="34" charset="-122"/>
                <a:cs typeface="IBM Plex Sans" pitchFamily="34" charset="-120"/>
              </a:rPr>
              <a:t>Kusokonekera kwa kaperekedwe ka katundu ndi kusintha kwa kufunika kwake</a:t>
            </a:r>
            <a:endParaRPr lang="ny" sz="1920" dirty="0"/>
          </a:p>
          <a:p>
            <a:pPr algn="l" marL="182880" indent="-182880">
              <a:lnSpc>
                <a:spcPct val="113000"/>
              </a:lnSpc>
              <a:spcBef>
                <a:spcPts val="380"/>
              </a:spcBef>
              <a:buSzPct val="100000"/>
              <a:buChar char="•"/>
            </a:pPr>
            <a:r>
              <a:rPr lang="ny" altLang="en-US" sz="1920" dirty="0">
                <a:solidFill>
                  <a:srgbClr val="25252B"/>
                </a:solidFill>
                <a:latin typeface="IBM Plex Sans" pitchFamily="34" charset="0"/>
                <a:ea typeface="IBM Plex Sans" pitchFamily="34" charset="-122"/>
                <a:cs typeface="IBM Plex Sans" pitchFamily="34" charset="-120"/>
              </a:rPr>
              <a:t>Ndalama zomwe zikuchepa mphamvu yogulira, misonkho, ndalama zopangira katundu</a:t>
            </a:r>
            <a:endParaRPr lang="ny" sz="1920" dirty="0"/>
          </a:p>
        </p:txBody>
      </p:sp>
      <p:sp>
        <p:nvSpPr>
          <p:cNvPr id="6" name="Text 3"/>
          <p:cNvSpPr/>
          <p:nvPr/>
        </p:nvSpPr>
        <p:spPr>
          <a:xfrm>
            <a:off x="666780" y="4127419"/>
            <a:ext cx="5694426" cy="1645280"/>
          </a:xfrm>
          <a:prstGeom prst="rect">
            <a:avLst/>
          </a:prstGeom>
          <a:noFill/>
          <a:ln/>
        </p:spPr>
        <p:txBody>
          <a:bodyPr wrap="square" lIns="0" tIns="0" rIns="0" bIns="0" rtlCol="0" anchor="t"/>
          <a:lstStyle/>
          <a:p>
            <a:pPr algn="l" indent="0" marL="0">
              <a:lnSpc>
                <a:spcPct val="113000"/>
              </a:lnSpc>
              <a:buNone/>
            </a:pPr>
            <a:r>
              <a:rPr lang="ny" altLang="en-US" sz="1920" dirty="0">
                <a:solidFill>
                  <a:srgbClr val="25252B"/>
                </a:solidFill>
                <a:latin typeface="IBM Plex Sans" pitchFamily="34" charset="0"/>
                <a:ea typeface="IBM Plex Sans" pitchFamily="34" charset="-122"/>
                <a:cs typeface="IBM Plex Sans" pitchFamily="34" charset="-120"/>
              </a:rPr>
              <a:t>Chifukwa chimodzi chimachokera pa chisankho, osati mwangozi: m’dongosolo la ndalama za fiat, mabungwe ochepa angathe kuwonjezera kuchuluka kwa ndalama ndi ngongole komanso kusintha malamulo a dongosololi.</a:t>
            </a:r>
            <a:endParaRPr lang="ny"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Zathu Zili ndi Vuto Lanji?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Kuchepa ndi Mtengo</a:t>
            </a:r>
            <a:endParaRPr lang="ny"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Chojambula choyambirira cha Mona Lisa chili ndi mtengo woposa wa kope lililonse: ndi chokhacho</a:t>
            </a:r>
            <a:endParaRPr lang="ny" sz="2400" dirty="0"/>
          </a:p>
          <a:p>
            <a:pPr algn="l" marL="228600" indent="-228600">
              <a:lnSpc>
                <a:spcPct val="113000"/>
              </a:lnSpc>
              <a:spcBef>
                <a:spcPts val="480"/>
              </a:spcBef>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Kuchepa kwa chinthu pakokha sikuchipatsa mtengo, koma anthu akamafuna chinthucho, kuchuluka kwake kumakhala kofunika</a:t>
            </a:r>
            <a:endParaRPr lang="ny" sz="2400" dirty="0"/>
          </a:p>
          <a:p>
            <a:pPr algn="l" marL="228600" indent="-228600">
              <a:lnSpc>
                <a:spcPct val="113000"/>
              </a:lnSpc>
              <a:spcBef>
                <a:spcPts val="480"/>
              </a:spcBef>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Ndalama zikachuluka mofulumira kuposa zinthu zimene zingagulidwe nazo, nthawi zambiri gawo lililonse la ndalamazo limagula zinthu zochepa</a:t>
            </a:r>
            <a:endParaRPr lang="ny"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Zathu Zili ndi Vuto Lanji?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Kukwera kwa Mitengo Sikukhudza Aliyense Mofanana</a:t>
            </a:r>
            <a:endParaRPr lang="ny"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Ndalama za m'manja ndi zosungidwa zingachepe mphamvu yogulira zinthu</a:t>
            </a:r>
            <a:endParaRPr lang="ny" sz="2400" dirty="0"/>
          </a:p>
          <a:p>
            <a:pPr algn="l" marL="228600" indent="-228600">
              <a:lnSpc>
                <a:spcPct val="113000"/>
              </a:lnSpc>
              <a:spcBef>
                <a:spcPts val="480"/>
              </a:spcBef>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Eni katundu amene mtengo wake ukukwera angatetezeke pang'ono</a:t>
            </a:r>
            <a:endParaRPr lang="ny" sz="2400" dirty="0"/>
          </a:p>
          <a:p>
            <a:pPr algn="l" marL="228600" indent="-228600">
              <a:lnSpc>
                <a:spcPct val="113000"/>
              </a:lnSpc>
              <a:spcBef>
                <a:spcPts val="480"/>
              </a:spcBef>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Malipiro ndi mitengo zimasintha pa liwiro losiyanasiyana</a:t>
            </a:r>
            <a:endParaRPr lang="ny" sz="2400" dirty="0"/>
          </a:p>
        </p:txBody>
      </p:sp>
      <p:sp>
        <p:nvSpPr>
          <p:cNvPr id="5" name="Text 3"/>
          <p:cNvSpPr/>
          <p:nvPr/>
        </p:nvSpPr>
        <p:spPr>
          <a:xfrm>
            <a:off x="666780" y="3077779"/>
            <a:ext cx="11510010" cy="1645463"/>
          </a:xfrm>
          <a:prstGeom prst="rect">
            <a:avLst/>
          </a:prstGeom>
          <a:noFill/>
          <a:ln/>
        </p:spPr>
        <p:txBody>
          <a:bodyPr wrap="square" lIns="0" tIns="0" rIns="0" bIns="0" rtlCol="0" anchor="t"/>
          <a:lstStyle/>
          <a:p>
            <a:pPr algn="l" indent="0" marL="0">
              <a:lnSpc>
                <a:spcPct val="113000"/>
              </a:lnSpc>
              <a:buNone/>
            </a:pPr>
            <a:r>
              <a:rPr lang="ny" altLang="en-US" sz="2400" dirty="0">
                <a:solidFill>
                  <a:srgbClr val="25252B"/>
                </a:solidFill>
                <a:latin typeface="IBM Plex Sans" pitchFamily="34" charset="0"/>
                <a:ea typeface="IBM Plex Sans" pitchFamily="34" charset="-122"/>
                <a:cs typeface="IBM Plex Sans" pitchFamily="34" charset="-120"/>
              </a:rPr>
              <a:t>Ndalama zimene zili mu akaunti yanu ya kubanki n'zosiyana ndi ndalama zimene muli nazo m'manja: ndi lonjezo la banki lakuti idzakulipirani. Nthawi zambiri lonjezo limeneli limakwaniritsidwa, koma zimadalira bankiyo ndi malamulo amene imatsatira.</a:t>
            </a:r>
            <a:endParaRPr lang="ny"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Zathu Zili ndi Vuto Lanji?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Yesani: Kuwunika Mphamvu Yogula</a:t>
            </a:r>
            <a:endParaRPr lang="ny"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y" altLang="en-US" sz="2400" dirty="0">
                <a:solidFill>
                  <a:srgbClr val="25252B"/>
                </a:solidFill>
                <a:latin typeface="IBM Plex Sans" pitchFamily="34" charset="0"/>
                <a:ea typeface="IBM Plex Sans" pitchFamily="34" charset="-122"/>
                <a:cs typeface="IBM Plex Sans" pitchFamily="34" charset="-120"/>
              </a:rPr>
              <a:t>Sankhani chinthu chimodzi cha tsiku ndi tsiku: buledi, mayendedwe, kapena mayunitsi a foni</a:t>
            </a:r>
            <a:endParaRPr lang="ny" sz="2400" dirty="0"/>
          </a:p>
          <a:p>
            <a:pPr algn="l" marL="228600" indent="-228600">
              <a:lnSpc>
                <a:spcPct val="113000"/>
              </a:lnSpc>
              <a:spcBef>
                <a:spcPts val="480"/>
              </a:spcBef>
              <a:buSzPct val="100000"/>
              <a:buFont typeface="+mj-lt"/>
              <a:buAutoNum type="arabicPeriod" startAt="1"/>
            </a:pPr>
            <a:r>
              <a:rPr lang="ny" altLang="en-US" sz="2400" dirty="0">
                <a:solidFill>
                  <a:srgbClr val="25252B"/>
                </a:solidFill>
                <a:latin typeface="IBM Plex Sans" pitchFamily="34" charset="0"/>
                <a:ea typeface="IBM Plex Sans" pitchFamily="34" charset="-122"/>
                <a:cs typeface="IBM Plex Sans" pitchFamily="34" charset="-120"/>
              </a:rPr>
              <a:t>Lembani mtengo wake wa lero</a:t>
            </a:r>
            <a:endParaRPr lang="ny" sz="2400" dirty="0"/>
          </a:p>
          <a:p>
            <a:pPr algn="l" marL="228600" indent="-228600">
              <a:lnSpc>
                <a:spcPct val="113000"/>
              </a:lnSpc>
              <a:spcBef>
                <a:spcPts val="480"/>
              </a:spcBef>
              <a:buSzPct val="100000"/>
              <a:buFont typeface="+mj-lt"/>
              <a:buAutoNum type="arabicPeriod" startAt="1"/>
            </a:pPr>
            <a:r>
              <a:rPr lang="ny" altLang="en-US" sz="2400" dirty="0">
                <a:solidFill>
                  <a:srgbClr val="25252B"/>
                </a:solidFill>
                <a:latin typeface="IBM Plex Sans" pitchFamily="34" charset="0"/>
                <a:ea typeface="IBM Plex Sans" pitchFamily="34" charset="-122"/>
                <a:cs typeface="IBM Plex Sans" pitchFamily="34" charset="-120"/>
              </a:rPr>
              <a:t>Funsani munthu wina kuti chinkagula ndalama zingati zaka zingapo zapitazo, ndipo onani zolemba zodalirika ngati mungathe</a:t>
            </a:r>
            <a:endParaRPr lang="ny" sz="2400" dirty="0"/>
          </a:p>
          <a:p>
            <a:pPr algn="l" marL="228600" indent="-228600">
              <a:lnSpc>
                <a:spcPct val="113000"/>
              </a:lnSpc>
              <a:spcBef>
                <a:spcPts val="480"/>
              </a:spcBef>
              <a:buSzPct val="100000"/>
              <a:buFont typeface="+mj-lt"/>
              <a:buAutoNum type="arabicPeriod" startAt="1"/>
            </a:pPr>
            <a:r>
              <a:rPr lang="ny" altLang="en-US" sz="2400" dirty="0">
                <a:solidFill>
                  <a:srgbClr val="25252B"/>
                </a:solidFill>
                <a:latin typeface="IBM Plex Sans" pitchFamily="34" charset="0"/>
                <a:ea typeface="IBM Plex Sans" pitchFamily="34" charset="-122"/>
                <a:cs typeface="IBM Plex Sans" pitchFamily="34" charset="-120"/>
              </a:rPr>
              <a:t>Kodi ndalama zimene anthu amapeza zinakwera pamlingo womwewo? Nanga ndi chiyani china chimene chingafotokoze kusinthaku?</a:t>
            </a:r>
            <a:endParaRPr lang="ny"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Zathu Zili ndi Vuto Lanji?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Ndalama za fiat zimagwira ntchito, koma zili ndi zoopsa zake</a:t>
            </a:r>
            <a:endParaRPr lang="ny"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Kulipira mosavuta, ngongole zosinthika mogwirizana ndi zosowa, njira zothanirana ndi mavuto aakulu</a:t>
            </a:r>
            <a:endParaRPr lang="ny" sz="2400" dirty="0"/>
          </a:p>
          <a:p>
            <a:pPr algn="l" marL="228600" indent="-228600">
              <a:lnSpc>
                <a:spcPct val="113000"/>
              </a:lnSpc>
              <a:spcBef>
                <a:spcPts val="480"/>
              </a:spcBef>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Koma kuchuluka kwake ndi malamulo ake zingasinthe, ndipo anthu amene amaigwiritsa ntchito alibe mphamvu zambiri pa zisankho zake</a:t>
            </a:r>
            <a:endParaRPr lang="ny"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ny" altLang="en-US" sz="2400" dirty="0">
                <a:solidFill>
                  <a:srgbClr val="25252B"/>
                </a:solidFill>
                <a:latin typeface="IBM Plex Sans" pitchFamily="34" charset="0"/>
                <a:ea typeface="IBM Plex Sans" pitchFamily="34" charset="-122"/>
                <a:cs typeface="IBM Plex Sans" pitchFamily="34" charset="-120"/>
              </a:rPr>
              <a:t>N’chifukwa chake anthu amafunafuna njira zina, komanso chifukwa chake Bitcoin inapangidwa.</a:t>
            </a:r>
            <a:endParaRPr lang="ny"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Ndalama Zathu Zili ndi Vuto Lanji?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ny" altLang="en-US" sz="4350" dirty="0">
                <a:solidFill>
                  <a:srgbClr val="FFFFFF"/>
                </a:solidFill>
                <a:latin typeface="IBM Plex Sans Medium" pitchFamily="34" charset="0"/>
                <a:ea typeface="IBM Plex Sans Medium" pitchFamily="34" charset="-122"/>
                <a:cs typeface="IBM Plex Sans Medium" pitchFamily="34" charset="-120"/>
              </a:rPr>
              <a:t>Kodi Bitcoin ndi chiyani?</a:t>
            </a:r>
            <a:endParaRPr lang="ny"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ny" altLang="en-US" sz="2400" dirty="0">
                <a:solidFill>
                  <a:srgbClr val="FFFFFF"/>
                </a:solidFill>
                <a:latin typeface="IBM Plex Sans" pitchFamily="34" charset="0"/>
                <a:ea typeface="IBM Plex Sans" pitchFamily="34" charset="-122"/>
                <a:cs typeface="IBM Plex Sans" pitchFamily="34" charset="-120"/>
              </a:rPr>
              <a:t>Ndalama za digito zomwe sizilamulidwa ndi bungwe limodzi, zili ndi malire pa kuchuluka kwake, ndipo zingatumizidwe kuchokera kwa munthu wina kupita kwa wina popanda chilolezo cha banki.</a:t>
            </a:r>
            <a:endParaRPr lang="ny"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Vuto la Kugwiritsa Ntchito Ndalama Zomwezo Kawiri</a:t>
            </a:r>
            <a:endParaRPr lang="ny" sz="3000" dirty="0"/>
          </a:p>
        </p:txBody>
      </p:sp>
      <p:sp>
        <p:nvSpPr>
          <p:cNvPr id="4" name="Text 2"/>
          <p:cNvSpPr/>
          <p:nvPr/>
        </p:nvSpPr>
        <p:spPr>
          <a:xfrm>
            <a:off x="666780" y="1429482"/>
            <a:ext cx="11510010" cy="1085850"/>
          </a:xfrm>
          <a:prstGeom prst="rect">
            <a:avLst/>
          </a:prstGeom>
          <a:noFill/>
          <a:ln/>
        </p:spPr>
        <p:txBody>
          <a:bodyPr wrap="square" lIns="0" tIns="0" rIns="0" bIns="0" rtlCol="0" anchor="t"/>
          <a:lstStyle/>
          <a:p>
            <a:pPr algn="l" indent="0" marL="0">
              <a:lnSpc>
                <a:spcPct val="113000"/>
              </a:lnSpc>
              <a:buNone/>
            </a:pPr>
            <a:r>
              <a:rPr lang="ny" altLang="en-US" sz="2110" b="1" dirty="0">
                <a:solidFill>
                  <a:srgbClr val="422C70"/>
                </a:solidFill>
                <a:latin typeface="IBM Plex Sans" pitchFamily="34" charset="0"/>
                <a:ea typeface="IBM Plex Sans" pitchFamily="34" charset="-122"/>
                <a:cs typeface="IBM Plex Sans" pitchFamily="34" charset="-120"/>
              </a:rPr>
              <a:t>31 Okutobala 2008:</a:t>
            </a:r>
            <a:r>
              <a:rPr lang="ny" altLang="en-US" sz="2110" dirty="0">
                <a:solidFill>
                  <a:srgbClr val="25252B"/>
                </a:solidFill>
                <a:latin typeface="IBM Plex Sans" pitchFamily="34" charset="0"/>
                <a:ea typeface="IBM Plex Sans" pitchFamily="34" charset="-122"/>
                <a:cs typeface="IBM Plex Sans" pitchFamily="34" charset="-120"/>
              </a:rPr>
              <a:t> Satoshi Nakamoto amasindikiza </a:t>
            </a:r>
            <a:r>
              <a:rPr lang="ny" altLang="en-US" sz="2110" i="1" dirty="0">
                <a:solidFill>
                  <a:srgbClr val="25252B"/>
                </a:solidFill>
                <a:latin typeface="IBM Plex Sans" pitchFamily="34" charset="0"/>
                <a:ea typeface="IBM Plex Sans" pitchFamily="34" charset="-122"/>
                <a:cs typeface="IBM Plex Sans" pitchFamily="34" charset="-120"/>
              </a:rPr>
              <a:t>Bitcoin: Dongosolo la Ndalama Zamagetsi Lochokera kwa Munthu Kupita kwa Munthu</a:t>
            </a:r>
            <a:r>
              <a:rPr lang="ny" altLang="en-US" sz="2110" dirty="0">
                <a:solidFill>
                  <a:srgbClr val="25252B"/>
                </a:solidFill>
                <a:latin typeface="IBM Plex Sans" pitchFamily="34" charset="0"/>
                <a:ea typeface="IBM Plex Sans" pitchFamily="34" charset="-122"/>
                <a:cs typeface="IBM Plex Sans" pitchFamily="34" charset="-120"/>
              </a:rPr>
              <a:t>. </a:t>
            </a:r>
            <a:r>
              <a:rPr lang="ny" altLang="en-US" sz="2110" b="1" dirty="0">
                <a:solidFill>
                  <a:srgbClr val="25252B"/>
                </a:solidFill>
                <a:latin typeface="IBM Plex Sans" pitchFamily="34" charset="0"/>
                <a:ea typeface="IBM Plex Sans" pitchFamily="34" charset="-122"/>
                <a:cs typeface="IBM Plex Sans" pitchFamily="34" charset="-120"/>
              </a:rPr>
              <a:t>Januwale 2009:</a:t>
            </a:r>
            <a:r>
              <a:rPr lang="ny" altLang="en-US" sz="2110" dirty="0">
                <a:solidFill>
                  <a:srgbClr val="25252B"/>
                </a:solidFill>
                <a:latin typeface="IBM Plex Sans" pitchFamily="34" charset="0"/>
                <a:ea typeface="IBM Plex Sans" pitchFamily="34" charset="-122"/>
                <a:cs typeface="IBM Plex Sans" pitchFamily="34" charset="-120"/>
              </a:rPr>
              <a:t> netiweki imayamba kugwira ntchito.</a:t>
            </a:r>
            <a:endParaRPr lang="ny" sz="2110" dirty="0"/>
          </a:p>
        </p:txBody>
      </p:sp>
      <p:pic>
        <p:nvPicPr>
          <p:cNvPr id="5" name="Image 0" descr="Kampani yolipirira Wotumiza amapempha kampaniyoKampaniyo imasunga kaundula wa zochitika zandalama ndi kuvomereza Wolandira amalipidwa ngati kampaniyo yalolaZimadaliraBungwe limodzi lodalirika lomwe li">    </p:cNvPr>
          <p:cNvPicPr>
            <a:picLocks noChangeAspect="1"/>
          </p:cNvPicPr>
          <p:nvPr/>
        </p:nvPicPr>
        <p:blipFill>
          <a:blip r:embed="rId1"/>
          <a:stretch>
            <a:fillRect/>
          </a:stretch>
        </p:blipFill>
        <p:spPr>
          <a:xfrm>
            <a:off x="3924330" y="2649474"/>
            <a:ext cx="4343400" cy="36199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Bitcoin ndi 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Yopanda Ulamuliro Wapakati · Kuchuluka Kwake Kuli ndi</a:t>
            </a:r>
            <a:br/>
            <a:r>
              <a:rPr lang="ny" altLang="en-US" sz="3000" dirty="0">
                <a:solidFill>
                  <a:srgbClr val="422C70"/>
                </a:solidFill>
                <a:latin typeface="IBM Plex Sans Medium" pitchFamily="34" charset="0"/>
                <a:ea typeface="IBM Plex Sans Medium" pitchFamily="34" charset="-122"/>
                <a:cs typeface="IBM Plex Sans Medium" pitchFamily="34" charset="-120"/>
              </a:rPr>
              <a:t>Malire · Munthu kwa Munthu</a:t>
            </a:r>
            <a:endParaRPr lang="ny" sz="3000" dirty="0"/>
          </a:p>
        </p:txBody>
      </p:sp>
      <p:sp>
        <p:nvSpPr>
          <p:cNvPr id="4" name="Text 2"/>
          <p:cNvSpPr/>
          <p:nvPr/>
        </p:nvSpPr>
        <p:spPr>
          <a:xfrm>
            <a:off x="1032449" y="1802191"/>
            <a:ext cx="11109137" cy="2486894"/>
          </a:xfrm>
          <a:prstGeom prst="rect">
            <a:avLst/>
          </a:prstGeom>
          <a:noFill/>
          <a:ln/>
        </p:spPr>
        <p:txBody>
          <a:bodyPr wrap="square" lIns="0" tIns="0" rIns="0" bIns="0" rtlCol="0" anchor="t"/>
          <a:lstStyle/>
          <a:p>
            <a:pPr algn="l" marL="219710" indent="-219710">
              <a:lnSpc>
                <a:spcPct val="113000"/>
              </a:lnSpc>
              <a:buSzPct val="100000"/>
              <a:buChar char="•"/>
            </a:pPr>
            <a:r>
              <a:rPr lang="ny" altLang="en-US" sz="2300" b="1" dirty="0">
                <a:solidFill>
                  <a:srgbClr val="422C70"/>
                </a:solidFill>
                <a:latin typeface="IBM Plex Sans" pitchFamily="34" charset="0"/>
                <a:ea typeface="IBM Plex Sans" pitchFamily="34" charset="-122"/>
                <a:cs typeface="IBM Plex Sans" pitchFamily="34" charset="-120"/>
              </a:rPr>
              <a:t>Zopanda ulamuliro wapakati:</a:t>
            </a:r>
            <a:r>
              <a:rPr lang="ny" altLang="en-US" sz="2300" dirty="0">
                <a:solidFill>
                  <a:srgbClr val="25252B"/>
                </a:solidFill>
                <a:latin typeface="IBM Plex Sans" pitchFamily="34" charset="0"/>
                <a:ea typeface="IBM Plex Sans" pitchFamily="34" charset="-122"/>
                <a:cs typeface="IBM Plex Sans" pitchFamily="34" charset="-120"/>
              </a:rPr>
              <a:t> palibe ofesi yapakati imene imatsegula maakaunti, kusintha ndalama zotsala m'maakaunti, kapena kuvomereza amene angalowe</a:t>
            </a:r>
            <a:endParaRPr lang="ny" sz="2300" dirty="0"/>
          </a:p>
          <a:p>
            <a:pPr algn="l" marL="219710" indent="-219710">
              <a:lnSpc>
                <a:spcPct val="113000"/>
              </a:lnSpc>
              <a:spcBef>
                <a:spcPts val="460"/>
              </a:spcBef>
              <a:buSzPct val="100000"/>
              <a:buChar char="•"/>
            </a:pPr>
            <a:r>
              <a:rPr lang="ny" altLang="en-US" sz="2300" b="1" dirty="0">
                <a:solidFill>
                  <a:srgbClr val="422C70"/>
                </a:solidFill>
                <a:latin typeface="IBM Plex Sans" pitchFamily="34" charset="0"/>
                <a:ea typeface="IBM Plex Sans" pitchFamily="34" charset="-122"/>
                <a:cs typeface="IBM Plex Sans" pitchFamily="34" charset="-120"/>
              </a:rPr>
              <a:t>Kuchuluka kuli ndi malire:</a:t>
            </a:r>
            <a:r>
              <a:rPr lang="ny" altLang="en-US" sz="2300" dirty="0">
                <a:solidFill>
                  <a:srgbClr val="25252B"/>
                </a:solidFill>
                <a:latin typeface="IBM Plex Sans" pitchFamily="34" charset="0"/>
                <a:ea typeface="IBM Plex Sans" pitchFamily="34" charset="-122"/>
                <a:cs typeface="IBM Plex Sans" pitchFamily="34" charset="-120"/>
              </a:rPr>
              <a:t> sipadzakhala bitcoin zoposa 21 miliyoni</a:t>
            </a:r>
            <a:endParaRPr lang="ny" sz="2300" dirty="0"/>
          </a:p>
          <a:p>
            <a:pPr algn="l" marL="219710" indent="-219710">
              <a:lnSpc>
                <a:spcPct val="113000"/>
              </a:lnSpc>
              <a:spcBef>
                <a:spcPts val="460"/>
              </a:spcBef>
              <a:buSzPct val="100000"/>
              <a:buChar char="•"/>
            </a:pPr>
            <a:r>
              <a:rPr lang="ny" altLang="en-US" sz="2300" b="1" dirty="0">
                <a:solidFill>
                  <a:srgbClr val="422C70"/>
                </a:solidFill>
                <a:latin typeface="IBM Plex Sans" pitchFamily="34" charset="0"/>
                <a:ea typeface="IBM Plex Sans" pitchFamily="34" charset="-122"/>
                <a:cs typeface="IBM Plex Sans" pitchFamily="34" charset="-120"/>
              </a:rPr>
              <a:t>Munthu ndi munthu:</a:t>
            </a:r>
            <a:r>
              <a:rPr lang="ny" altLang="en-US" sz="2300" dirty="0">
                <a:solidFill>
                  <a:srgbClr val="25252B"/>
                </a:solidFill>
                <a:latin typeface="IBM Plex Sans" pitchFamily="34" charset="0"/>
                <a:ea typeface="IBM Plex Sans" pitchFamily="34" charset="-122"/>
                <a:cs typeface="IBM Plex Sans" pitchFamily="34" charset="-120"/>
              </a:rPr>
              <a:t> tumizani kwa aliyense, kulikonse, popanda kupempha chilolezo ku ulamuliro wapakati</a:t>
            </a:r>
            <a:endParaRPr lang="ny" sz="2300" dirty="0"/>
          </a:p>
        </p:txBody>
      </p:sp>
      <p:sp>
        <p:nvSpPr>
          <p:cNvPr id="5" name="Text 3"/>
          <p:cNvSpPr/>
          <p:nvPr/>
        </p:nvSpPr>
        <p:spPr>
          <a:xfrm>
            <a:off x="666780" y="4610862"/>
            <a:ext cx="11510010" cy="1579992"/>
          </a:xfrm>
          <a:prstGeom prst="rect">
            <a:avLst/>
          </a:prstGeom>
          <a:noFill/>
          <a:ln/>
        </p:spPr>
        <p:txBody>
          <a:bodyPr wrap="square" lIns="0" tIns="0" rIns="0" bIns="0" rtlCol="0" anchor="t"/>
          <a:lstStyle/>
          <a:p>
            <a:pPr algn="l" indent="0" marL="0">
              <a:lnSpc>
                <a:spcPct val="113000"/>
              </a:lnSpc>
              <a:buNone/>
            </a:pPr>
            <a:r>
              <a:rPr lang="ny" altLang="en-US" sz="2300" dirty="0">
                <a:solidFill>
                  <a:srgbClr val="25252B"/>
                </a:solidFill>
                <a:latin typeface="IBM Plex Sans" pitchFamily="34" charset="0"/>
                <a:ea typeface="IBM Plex Sans" pitchFamily="34" charset="-122"/>
                <a:cs typeface="IBM Plex Sans" pitchFamily="34" charset="-120"/>
              </a:rPr>
              <a:t>Palibe kampani imene ingaletse kugwiritsa ntchito bitcoin zimene mukuzilamulira nokha. Ufulu umenewu umabweranso ndi udindo: kutumiza ndalama kovomerezeka nthawi zambiri sikungabwezedwe, ndipo netiwekiyi ilibe malo opempherako thandizo.</a:t>
            </a:r>
            <a:endParaRPr lang="ny"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Bitcoin ndi 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Malire Omwe Aliyense Angathe Kutsimikizira</a:t>
            </a:r>
            <a:endParaRPr lang="ny" sz="3000" dirty="0"/>
          </a:p>
        </p:txBody>
      </p:sp>
      <p:pic>
        <p:nvPicPr>
          <p:cNvPr id="4" name="Image 0" descr="Zonena za kuchuluka kwa ndalama Wotulutsa ndalamazo amafotokoza malire a kuchuluka kwake pa webusaiti yake. Ndi m'nkhokwe ya deta ya wotulutsa ndalamazo yokha mmene malirewo amalembedwa. Palibe amene ">    </p:cNvPr>
          <p:cNvPicPr>
            <a:picLocks noChangeAspect="1"/>
          </p:cNvPicPr>
          <p:nvPr/>
        </p:nvPicPr>
        <p:blipFill>
          <a:blip r:embed="rId1"/>
          <a:stretch>
            <a:fillRect/>
          </a:stretch>
        </p:blipFill>
        <p:spPr>
          <a:xfrm>
            <a:off x="2132564" y="1295430"/>
            <a:ext cx="7926568" cy="4959066"/>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Bitcoin ndi 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Simufunikira Bitcoin Yathunthu</a:t>
            </a:r>
            <a:endParaRPr lang="ny"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y" altLang="en-US" sz="2400" dirty="0">
                <a:solidFill>
                  <a:srgbClr val="25252B"/>
                </a:solidFill>
                <a:latin typeface="IBM Plex Sans" pitchFamily="34" charset="0"/>
                <a:ea typeface="IBM Plex Sans" pitchFamily="34" charset="-122"/>
                <a:cs typeface="IBM Plex Sans" pitchFamily="34" charset="-120"/>
              </a:rPr>
              <a:t>bitcoin imodzi imagawika m'magawo ang'onoang'ono 100,000,000 otchedwa satoshis, kapena sats.</a:t>
            </a:r>
            <a:endParaRPr lang="ny" sz="2400" dirty="0"/>
          </a:p>
        </p:txBody>
      </p:sp>
      <p:pic>
        <p:nvPicPr>
          <p:cNvPr id="5" name="Image 0" descr="Bitcoin (BTC)10.10.010.0010.00000001Ma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Bitcoin ndi 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Ndani Amaonetsetsa Kuti Bitcoin Ikugwira Ntchito?</a:t>
            </a:r>
            <a:endParaRPr lang="ny" sz="3000" dirty="0"/>
          </a:p>
        </p:txBody>
      </p:sp>
      <p:pic>
        <p:nvPicPr>
          <p:cNvPr id="4" name="Image 0" descr="Wogwiritsa ntchitoWogwiritsa ntchito amalandira, kusunga ndi kutumiza bitcoin. NodiNodi imadzifufuzira yokha ngati malamulo akutsatiridwa ndipo imatumiza uthenga wovomerezeka ku nodi zina. WokumbaWoku">    </p:cNvPr>
          <p:cNvPicPr>
            <a:picLocks noChangeAspect="1"/>
          </p:cNvPicPr>
          <p:nvPr/>
        </p:nvPicPr>
        <p:blipFill>
          <a:blip r:embed="rId1"/>
          <a:stretch>
            <a:fillRect/>
          </a:stretch>
        </p:blipFill>
        <p:spPr>
          <a:xfrm>
            <a:off x="2529596" y="1295430"/>
            <a:ext cx="7132594"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Bitcoin ndi 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Ndani Amaonetsetsa Kuti Bitcoin Ikugwira Ntchito?</a:t>
            </a:r>
            <a:endParaRPr lang="ny"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Bitcoin ndi 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Bitcoin Ili ndi Ubwino ndi Zovuta Zake</a:t>
            </a:r>
            <a:endParaRPr lang="ny"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Mtengo wake ukhoza kusintha mofulumira</a:t>
            </a:r>
            <a:endParaRPr lang="ny" sz="2400" dirty="0"/>
          </a:p>
          <a:p>
            <a:pPr algn="l" marL="228600" indent="-228600">
              <a:lnSpc>
                <a:spcPct val="113000"/>
              </a:lnSpc>
              <a:spcBef>
                <a:spcPts val="480"/>
              </a:spcBef>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Zolakwa nthawi zambiri sizingakonzedwenso</a:t>
            </a:r>
            <a:endParaRPr lang="ny" sz="2400" dirty="0"/>
          </a:p>
          <a:p>
            <a:pPr algn="l" marL="228600" indent="-228600">
              <a:lnSpc>
                <a:spcPct val="113000"/>
              </a:lnSpc>
              <a:spcBef>
                <a:spcPts val="480"/>
              </a:spcBef>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Kuvomerezedwa kwake kudakali kochepa m'malo ambiri</a:t>
            </a:r>
            <a:endParaRPr lang="ny" sz="2400" dirty="0"/>
          </a:p>
          <a:p>
            <a:pPr algn="l" marL="228600" indent="-228600">
              <a:lnSpc>
                <a:spcPct val="113000"/>
              </a:lnSpc>
              <a:spcBef>
                <a:spcPts val="480"/>
              </a:spcBef>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Kuigwiritsa ntchito mosamala kumafuna kuphunzira pang'ono</a:t>
            </a:r>
            <a:endParaRPr lang="ny"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ny" altLang="en-US" sz="2400" dirty="0">
                <a:solidFill>
                  <a:srgbClr val="25252B"/>
                </a:solidFill>
                <a:latin typeface="IBM Plex Sans" pitchFamily="34" charset="0"/>
                <a:ea typeface="IBM Plex Sans" pitchFamily="34" charset="-122"/>
                <a:cs typeface="IBM Plex Sans" pitchFamily="34" charset="-120"/>
              </a:rPr>
              <a:t>Bitcoin imalowetsa kutsimikizira ndi udindo wa munthu payekha m'malo mwa kudalira mabungwe pa zinthu zina. Sichotsa chiopsezo.</a:t>
            </a:r>
            <a:endParaRPr lang="ny"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Bitcoin ndi 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0980" y="2430384"/>
            <a:ext cx="11510010" cy="1143000"/>
          </a:xfrm>
          <a:prstGeom prst="rect">
            <a:avLst/>
          </a:prstGeom>
          <a:noFill/>
          <a:ln/>
        </p:spPr>
        <p:txBody>
          <a:bodyPr wrap="square" lIns="0" tIns="0" rIns="0" bIns="0" rtlCol="0" anchor="t"/>
          <a:lstStyle/>
          <a:p>
            <a:pPr algn="ctr" indent="0" marL="0">
              <a:lnSpc>
                <a:spcPct val="83000"/>
              </a:lnSpc>
              <a:buNone/>
            </a:pPr>
            <a:r>
              <a:rPr lang="ny" altLang="en-US" sz="4350" dirty="0">
                <a:solidFill>
                  <a:srgbClr val="FFFFFF"/>
                </a:solidFill>
                <a:latin typeface="IBM Plex Sans Medium" pitchFamily="34" charset="0"/>
                <a:ea typeface="IBM Plex Sans Medium" pitchFamily="34" charset="-122"/>
                <a:cs typeface="IBM Plex Sans Medium" pitchFamily="34" charset="-120"/>
              </a:rPr>
              <a:t>Kodi mumagwiritsa ntchito Bitcoin</a:t>
            </a:r>
            <a:br/>
            <a:r>
              <a:rPr lang="ny" altLang="en-US" sz="4350" dirty="0">
                <a:solidFill>
                  <a:srgbClr val="FFFFFF"/>
                </a:solidFill>
                <a:latin typeface="IBM Plex Sans Medium" pitchFamily="34" charset="0"/>
                <a:ea typeface="IBM Plex Sans Medium" pitchFamily="34" charset="-122"/>
                <a:cs typeface="IBM Plex Sans Medium" pitchFamily="34" charset="-120"/>
              </a:rPr>
              <a:t>motani?</a:t>
            </a:r>
            <a:endParaRPr lang="ny" sz="4350" dirty="0"/>
          </a:p>
        </p:txBody>
      </p:sp>
      <p:sp>
        <p:nvSpPr>
          <p:cNvPr id="3" name="Text 1"/>
          <p:cNvSpPr/>
          <p:nvPr/>
        </p:nvSpPr>
        <p:spPr>
          <a:xfrm>
            <a:off x="381030" y="4016319"/>
            <a:ext cx="11430000" cy="411389"/>
          </a:xfrm>
          <a:prstGeom prst="rect">
            <a:avLst/>
          </a:prstGeom>
          <a:noFill/>
          <a:ln/>
        </p:spPr>
        <p:txBody>
          <a:bodyPr wrap="square" lIns="0" tIns="0" rIns="0" bIns="0" rtlCol="0" anchor="t"/>
          <a:lstStyle/>
          <a:p>
            <a:pPr algn="ctr" indent="0" marL="0">
              <a:lnSpc>
                <a:spcPct val="113000"/>
              </a:lnSpc>
              <a:buNone/>
            </a:pPr>
            <a:r>
              <a:rPr lang="ny" altLang="en-US" sz="2400" dirty="0">
                <a:solidFill>
                  <a:srgbClr val="FFFFFF"/>
                </a:solidFill>
                <a:latin typeface="IBM Plex Sans" pitchFamily="34" charset="0"/>
                <a:ea typeface="IBM Plex Sans" pitchFamily="34" charset="-122"/>
                <a:cs typeface="IBM Plex Sans" pitchFamily="34" charset="-120"/>
              </a:rPr>
              <a:t>Funso loyamba lokhudza waleti iliyonse: ndani amalamulira makiyi?</a:t>
            </a:r>
            <a:endParaRPr lang="ny"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Chikwama Chimasamalira Makiyi</a:t>
            </a:r>
            <a:endParaRPr lang="ny" sz="3000" dirty="0"/>
          </a:p>
        </p:txBody>
      </p:sp>
      <p:pic>
        <p:nvPicPr>
          <p:cNvPr id="4" name="Image 0" descr="Chikwama chanu chimasunga makiyi Landirani Gawanani adilesi yolandiriraTumizani Sainani ndi kiyi yanu bitcoin imakhalabe pa leja yogawana">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mumagwiritsa ntchito Bitcoin motani?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Kodi Ndani Kwenikweni Amasunga Bitcoin Yanu?</a:t>
            </a:r>
            <a:endParaRPr lang="ny" sz="3000" dirty="0"/>
          </a:p>
        </p:txBody>
      </p:sp>
      <p:sp>
        <p:nvSpPr>
          <p:cNvPr id="4" name="Text 2"/>
          <p:cNvSpPr/>
          <p:nvPr/>
        </p:nvSpPr>
        <p:spPr>
          <a:xfrm>
            <a:off x="1032449" y="1383030"/>
            <a:ext cx="11109137" cy="3730386"/>
          </a:xfrm>
          <a:prstGeom prst="rect">
            <a:avLst/>
          </a:prstGeom>
          <a:noFill/>
          <a:ln/>
        </p:spPr>
        <p:txBody>
          <a:bodyPr wrap="square" lIns="0" tIns="0" rIns="0" bIns="0" rtlCol="0" anchor="t"/>
          <a:lstStyle/>
          <a:p>
            <a:pPr algn="l" marL="219710" indent="-219710">
              <a:lnSpc>
                <a:spcPct val="113000"/>
              </a:lnSpc>
              <a:buSzPct val="100000"/>
              <a:buChar char="•"/>
            </a:pPr>
            <a:r>
              <a:rPr lang="ny" altLang="en-US" sz="2300" b="1" dirty="0">
                <a:solidFill>
                  <a:srgbClr val="422C70"/>
                </a:solidFill>
                <a:latin typeface="IBM Plex Sans" pitchFamily="34" charset="0"/>
                <a:ea typeface="IBM Plex Sans" pitchFamily="34" charset="-122"/>
                <a:cs typeface="IBM Plex Sans" pitchFamily="34" charset="-120"/>
              </a:rPr>
              <a:t>Kudzisungira nokha:</a:t>
            </a:r>
            <a:r>
              <a:rPr lang="ny" altLang="en-US" sz="2300" dirty="0">
                <a:solidFill>
                  <a:srgbClr val="25252B"/>
                </a:solidFill>
                <a:latin typeface="IBM Plex Sans" pitchFamily="34" charset="0"/>
                <a:ea typeface="IBM Plex Sans" pitchFamily="34" charset="-122"/>
                <a:cs typeface="IBM Plex Sans" pitchFamily="34" charset="-120"/>
              </a:rPr>
              <a:t> mumayang'anira makiyi nokha</a:t>
            </a:r>
            <a:endParaRPr lang="ny" sz="2300" dirty="0"/>
          </a:p>
          <a:p>
            <a:pPr algn="l" marL="219710" indent="-219710">
              <a:lnSpc>
                <a:spcPct val="113000"/>
              </a:lnSpc>
              <a:spcBef>
                <a:spcPts val="460"/>
              </a:spcBef>
              <a:buSzPct val="100000"/>
              <a:buChar char="•"/>
            </a:pPr>
            <a:r>
              <a:rPr lang="ny" altLang="en-US" sz="2300" dirty="0">
                <a:solidFill>
                  <a:srgbClr val="25252B"/>
                </a:solidFill>
                <a:latin typeface="IBM Plex Sans" pitchFamily="34" charset="0"/>
                <a:ea typeface="IBM Plex Sans" pitchFamily="34" charset="-122"/>
                <a:cs typeface="IBM Plex Sans" pitchFamily="34" charset="-120"/>
              </a:rPr>
              <a:t>Palibe amene angakubwezeretsereni bitcoin yanu ngati mwataya mawu obwezeretsera ndi chipangizocho</a:t>
            </a:r>
            <a:endParaRPr lang="ny" sz="2300" dirty="0"/>
          </a:p>
          <a:p>
            <a:pPr algn="l" marL="219710" indent="-219710">
              <a:lnSpc>
                <a:spcPct val="113000"/>
              </a:lnSpc>
              <a:spcBef>
                <a:spcPts val="460"/>
              </a:spcBef>
              <a:buSzPct val="100000"/>
              <a:buChar char="•"/>
            </a:pPr>
            <a:r>
              <a:rPr lang="ny" altLang="en-US" sz="2300" b="1" dirty="0">
                <a:solidFill>
                  <a:srgbClr val="422C70"/>
                </a:solidFill>
                <a:latin typeface="IBM Plex Sans" pitchFamily="34" charset="0"/>
                <a:ea typeface="IBM Plex Sans" pitchFamily="34" charset="-122"/>
                <a:cs typeface="IBM Plex Sans" pitchFamily="34" charset="-120"/>
              </a:rPr>
              <a:t>Kusungiridwa ndi kampani:</a:t>
            </a:r>
            <a:r>
              <a:rPr lang="ny" altLang="en-US" sz="2300" dirty="0">
                <a:solidFill>
                  <a:srgbClr val="25252B"/>
                </a:solidFill>
                <a:latin typeface="IBM Plex Sans" pitchFamily="34" charset="0"/>
                <a:ea typeface="IBM Plex Sans" pitchFamily="34" charset="-122"/>
                <a:cs typeface="IBM Plex Sans" pitchFamily="34" charset="-120"/>
              </a:rPr>
              <a:t> kampani imasunga makiyi, mofanana pang'ono ndi banki</a:t>
            </a:r>
            <a:endParaRPr lang="ny" sz="2300" dirty="0"/>
          </a:p>
          <a:p>
            <a:pPr algn="l" marL="219710" indent="-219710">
              <a:lnSpc>
                <a:spcPct val="113000"/>
              </a:lnSpc>
              <a:spcBef>
                <a:spcPts val="460"/>
              </a:spcBef>
              <a:buSzPct val="100000"/>
              <a:buChar char="•"/>
            </a:pPr>
            <a:r>
              <a:rPr lang="ny" altLang="en-US" sz="2300" dirty="0">
                <a:solidFill>
                  <a:srgbClr val="25252B"/>
                </a:solidFill>
                <a:latin typeface="IBM Plex Sans" pitchFamily="34" charset="0"/>
                <a:ea typeface="IBM Plex Sans" pitchFamily="34" charset="-122"/>
                <a:cs typeface="IBM Plex Sans" pitchFamily="34" charset="-120"/>
              </a:rPr>
              <a:t>Ndalama zomwe zikuoneka mu akaunti yanu ndi lonjezo la kampaniyo loti idzakulipirani; kampaniyo ingachepetse kuchuluka kwa ndalama zomwe mungatulutse, kuimitsa akaunti, kulowereredwa ndi anthu osaloledwa, kapena kutsekedwa</a:t>
            </a:r>
            <a:endParaRPr lang="ny" sz="2300" dirty="0"/>
          </a:p>
        </p:txBody>
      </p:sp>
      <p:sp>
        <p:nvSpPr>
          <p:cNvPr id="5" name="Text 3"/>
          <p:cNvSpPr/>
          <p:nvPr/>
        </p:nvSpPr>
        <p:spPr>
          <a:xfrm>
            <a:off x="666780" y="5435194"/>
            <a:ext cx="11510010" cy="789950"/>
          </a:xfrm>
          <a:prstGeom prst="rect">
            <a:avLst/>
          </a:prstGeom>
          <a:noFill/>
          <a:ln/>
        </p:spPr>
        <p:txBody>
          <a:bodyPr wrap="square" lIns="0" tIns="0" rIns="0" bIns="0" rtlCol="0" anchor="t"/>
          <a:lstStyle/>
          <a:p>
            <a:pPr algn="l" indent="0" marL="0">
              <a:lnSpc>
                <a:spcPct val="113000"/>
              </a:lnSpc>
              <a:buNone/>
            </a:pPr>
            <a:r>
              <a:rPr lang="ny" altLang="en-US" sz="2300" dirty="0">
                <a:solidFill>
                  <a:srgbClr val="25252B"/>
                </a:solidFill>
                <a:latin typeface="IBM Plex Sans" pitchFamily="34" charset="0"/>
                <a:ea typeface="IBM Plex Sans" pitchFamily="34" charset="-122"/>
                <a:cs typeface="IBM Plex Sans" pitchFamily="34" charset="-120"/>
              </a:rPr>
              <a:t>Kusankha njira yosungira si mayeso a kufunika kwanu. Chofunika ndi kudziwa njira yomwe mukugwiritsa ntchito ndi zimene mukudalira.</a:t>
            </a:r>
            <a:endParaRPr lang="ny"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mumagwiritsa ntchito Bitcoin motani?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Mawu Anu Obwezeretsera</a:t>
            </a:r>
            <a:br/>
            <a:r>
              <a:rPr lang="ny" altLang="en-US" sz="3000" dirty="0">
                <a:solidFill>
                  <a:srgbClr val="422C70"/>
                </a:solidFill>
                <a:latin typeface="IBM Plex Sans Medium" pitchFamily="34" charset="0"/>
                <a:ea typeface="IBM Plex Sans Medium" pitchFamily="34" charset="-122"/>
                <a:cs typeface="IBM Plex Sans Medium" pitchFamily="34" charset="-120"/>
              </a:rPr>
              <a:t>Amapereka Mwayi Wonse</a:t>
            </a:r>
            <a:br/>
            <a:r>
              <a:rPr lang="ny" altLang="en-US" sz="3000" dirty="0">
                <a:solidFill>
                  <a:srgbClr val="422C70"/>
                </a:solidFill>
                <a:latin typeface="IBM Plex Sans Medium" pitchFamily="34" charset="0"/>
                <a:ea typeface="IBM Plex Sans Medium" pitchFamily="34" charset="-122"/>
                <a:cs typeface="IBM Plex Sans Medium" pitchFamily="34" charset="-120"/>
              </a:rPr>
              <a:t>Wolowera</a:t>
            </a:r>
            <a:endParaRPr lang="ny" sz="3000" dirty="0"/>
          </a:p>
        </p:txBody>
      </p:sp>
      <p:sp>
        <p:nvSpPr>
          <p:cNvPr id="5" name="Text 2"/>
          <p:cNvSpPr/>
          <p:nvPr/>
        </p:nvSpPr>
        <p:spPr>
          <a:xfrm>
            <a:off x="666780" y="2261586"/>
            <a:ext cx="5694426" cy="1727850"/>
          </a:xfrm>
          <a:prstGeom prst="rect">
            <a:avLst/>
          </a:prstGeom>
          <a:noFill/>
          <a:ln/>
        </p:spPr>
        <p:txBody>
          <a:bodyPr wrap="square" lIns="0" tIns="0" rIns="0" bIns="0" rtlCol="0" anchor="t"/>
          <a:lstStyle/>
          <a:p>
            <a:pPr algn="l" indent="0" marL="0">
              <a:lnSpc>
                <a:spcPct val="113000"/>
              </a:lnSpc>
              <a:buNone/>
            </a:pPr>
            <a:r>
              <a:rPr lang="ny" altLang="en-US" sz="2020" dirty="0">
                <a:solidFill>
                  <a:srgbClr val="25252B"/>
                </a:solidFill>
                <a:latin typeface="IBM Plex Sans" pitchFamily="34" charset="0"/>
                <a:ea typeface="IBM Plex Sans" pitchFamily="34" charset="-122"/>
                <a:cs typeface="IBM Plex Sans" pitchFamily="34" charset="-120"/>
              </a:rPr>
              <a:t>Mndandanda wa mawu otsatizana mwadongosolo, nthawi zambiri 12 kapena 24, womwe ungagwiritsidwe ntchito kupanganso makiyi anu. Aliyense amene ali ndi mndandandawu angatenge bitcoin yanu.</a:t>
            </a:r>
            <a:endParaRPr lang="ny" sz="2020" dirty="0"/>
          </a:p>
        </p:txBody>
      </p:sp>
      <p:pic>
        <p:nvPicPr>
          <p:cNvPr id="6" name="Image 1" descr="Chitsanzo chokha1. civil2. switch3. plunge4. stadium5. live6. wedding7. foster8. dice9. giraffe10. you11. foil12. cinnamon">    </p:cNvPr>
          <p:cNvPicPr>
            <a:picLocks noChangeAspect="1"/>
          </p:cNvPicPr>
          <p:nvPr/>
        </p:nvPicPr>
        <p:blipFill>
          <a:blip r:embed="rId2"/>
          <a:stretch>
            <a:fillRect/>
          </a:stretch>
        </p:blipFill>
        <p:spPr>
          <a:xfrm>
            <a:off x="1472550" y="4117452"/>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mumagwiritsa ntchito Bitcoin motani?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ny" altLang="en-US" sz="4350" dirty="0">
                <a:solidFill>
                  <a:srgbClr val="FFFFFF"/>
                </a:solidFill>
                <a:latin typeface="IBM Plex Sans Medium" pitchFamily="34" charset="0"/>
                <a:ea typeface="IBM Plex Sans Medium" pitchFamily="34" charset="-122"/>
                <a:cs typeface="IBM Plex Sans Medium" pitchFamily="34" charset="-120"/>
              </a:rPr>
              <a:t>Makiyi si anu, ndalama si zanu.</a:t>
            </a:r>
            <a:endParaRPr lang="ny"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C0C0D0"/>
                </a:solidFill>
                <a:latin typeface="IBM Plex Sans" pitchFamily="34" charset="0"/>
                <a:ea typeface="IBM Plex Sans" pitchFamily="34" charset="-122"/>
                <a:cs typeface="IBM Plex Sans" pitchFamily="34" charset="-120"/>
              </a:rPr>
              <a:t>Mawu Oyamba pa Bitcoin · Kodi mumagwiritsa ntchito Bitcoin motani?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Musanagwiritse Ntchito</a:t>
            </a:r>
            <a:br/>
            <a:r>
              <a:rPr lang="ny" altLang="en-US" sz="3000" dirty="0">
                <a:solidFill>
                  <a:srgbClr val="422C70"/>
                </a:solidFill>
                <a:latin typeface="IBM Plex Sans Medium" pitchFamily="34" charset="0"/>
                <a:ea typeface="IBM Plex Sans Medium" pitchFamily="34" charset="-122"/>
                <a:cs typeface="IBM Plex Sans Medium" pitchFamily="34" charset="-120"/>
              </a:rPr>
              <a:t>Chikwama Chilichonse</a:t>
            </a:r>
            <a:endParaRPr lang="ny" sz="3000" dirty="0"/>
          </a:p>
        </p:txBody>
      </p:sp>
      <p:sp>
        <p:nvSpPr>
          <p:cNvPr id="5" name="Text 2"/>
          <p:cNvSpPr/>
          <p:nvPr/>
        </p:nvSpPr>
        <p:spPr>
          <a:xfrm>
            <a:off x="956188" y="1783812"/>
            <a:ext cx="6023427" cy="4606930"/>
          </a:xfrm>
          <a:prstGeom prst="rect">
            <a:avLst/>
          </a:prstGeom>
          <a:noFill/>
          <a:ln/>
        </p:spPr>
        <p:txBody>
          <a:bodyPr wrap="square" lIns="0" tIns="0" rIns="0" bIns="0" rtlCol="0" anchor="t"/>
          <a:lstStyle/>
          <a:p>
            <a:pPr algn="l" marL="173990" indent="-173990">
              <a:lnSpc>
                <a:spcPct val="113000"/>
              </a:lnSpc>
              <a:buSzPct val="100000"/>
              <a:buChar char="•"/>
            </a:pPr>
            <a:r>
              <a:rPr lang="ny" altLang="en-US" sz="1820" b="1" dirty="0">
                <a:solidFill>
                  <a:srgbClr val="422C70"/>
                </a:solidFill>
                <a:latin typeface="IBM Plex Sans" pitchFamily="34" charset="0"/>
                <a:ea typeface="IBM Plex Sans" pitchFamily="34" charset="-122"/>
                <a:cs typeface="IBM Plex Sans" pitchFamily="34" charset="-120"/>
              </a:rPr>
              <a:t>Makiyi:</a:t>
            </a:r>
            <a:r>
              <a:rPr lang="ny" altLang="en-US" sz="1820" dirty="0">
                <a:solidFill>
                  <a:srgbClr val="25252B"/>
                </a:solidFill>
                <a:latin typeface="IBM Plex Sans" pitchFamily="34" charset="0"/>
                <a:ea typeface="IBM Plex Sans" pitchFamily="34" charset="-122"/>
                <a:cs typeface="IBM Plex Sans" pitchFamily="34" charset="-120"/>
              </a:rPr>
              <a:t> ndani amawalamulira, inuyo kapena kampani?</a:t>
            </a:r>
            <a:endParaRPr lang="ny" sz="1820" dirty="0"/>
          </a:p>
          <a:p>
            <a:pPr algn="l" marL="173990" indent="-173990">
              <a:lnSpc>
                <a:spcPct val="113000"/>
              </a:lnSpc>
              <a:spcBef>
                <a:spcPts val="360"/>
              </a:spcBef>
              <a:buSzPct val="100000"/>
              <a:buChar char="•"/>
            </a:pPr>
            <a:r>
              <a:rPr lang="ny" altLang="en-US" sz="1820" b="1" dirty="0">
                <a:solidFill>
                  <a:srgbClr val="422C70"/>
                </a:solidFill>
                <a:latin typeface="IBM Plex Sans" pitchFamily="34" charset="0"/>
                <a:ea typeface="IBM Plex Sans" pitchFamily="34" charset="-122"/>
                <a:cs typeface="IBM Plex Sans" pitchFamily="34" charset="-120"/>
              </a:rPr>
              <a:t>Kubwezeretsa:</a:t>
            </a:r>
            <a:r>
              <a:rPr lang="ny" altLang="en-US" sz="1820" dirty="0">
                <a:solidFill>
                  <a:srgbClr val="25252B"/>
                </a:solidFill>
                <a:latin typeface="IBM Plex Sans" pitchFamily="34" charset="0"/>
                <a:ea typeface="IBM Plex Sans" pitchFamily="34" charset="-122"/>
                <a:cs typeface="IBM Plex Sans" pitchFamily="34" charset="-120"/>
              </a:rPr>
              <a:t> bwanji ngati foni yanu itatayika kapena kampaniyo itasowa?</a:t>
            </a:r>
            <a:endParaRPr lang="ny" sz="1820" dirty="0"/>
          </a:p>
          <a:p>
            <a:pPr algn="l" marL="173990" indent="-173990">
              <a:lnSpc>
                <a:spcPct val="113000"/>
              </a:lnSpc>
              <a:spcBef>
                <a:spcPts val="360"/>
              </a:spcBef>
              <a:buSzPct val="100000"/>
              <a:buChar char="•"/>
            </a:pPr>
            <a:r>
              <a:rPr lang="ny" altLang="en-US" sz="1820" b="1" dirty="0">
                <a:solidFill>
                  <a:srgbClr val="422C70"/>
                </a:solidFill>
                <a:latin typeface="IBM Plex Sans" pitchFamily="34" charset="0"/>
                <a:ea typeface="IBM Plex Sans" pitchFamily="34" charset="-122"/>
                <a:cs typeface="IBM Plex Sans" pitchFamily="34" charset="-120"/>
              </a:rPr>
              <a:t>Gwero:</a:t>
            </a:r>
            <a:r>
              <a:rPr lang="ny" altLang="en-US" sz="1820" dirty="0">
                <a:solidFill>
                  <a:srgbClr val="25252B"/>
                </a:solidFill>
                <a:latin typeface="IBM Plex Sans" pitchFamily="34" charset="0"/>
                <a:ea typeface="IBM Plex Sans" pitchFamily="34" charset="-122"/>
                <a:cs typeface="IBM Plex Sans" pitchFamily="34" charset="-120"/>
              </a:rPr>
              <a:t> ndi webusaiti yovomerezeka kapena tsamba la pulogalamuyo m’sitolo ya mapulogalamu, osati ulalo umene munthu wina anakutumizirani?</a:t>
            </a:r>
            <a:endParaRPr lang="ny" sz="1820" dirty="0"/>
          </a:p>
          <a:p>
            <a:pPr algn="l" marL="173990" indent="-173990">
              <a:lnSpc>
                <a:spcPct val="113000"/>
              </a:lnSpc>
              <a:spcBef>
                <a:spcPts val="360"/>
              </a:spcBef>
              <a:buSzPct val="100000"/>
              <a:buChar char="•"/>
            </a:pPr>
            <a:r>
              <a:rPr lang="ny" altLang="en-US" sz="1820" b="1" dirty="0">
                <a:solidFill>
                  <a:srgbClr val="422C70"/>
                </a:solidFill>
                <a:latin typeface="IBM Plex Sans" pitchFamily="34" charset="0"/>
                <a:ea typeface="IBM Plex Sans" pitchFamily="34" charset="-122"/>
                <a:cs typeface="IBM Plex Sans" pitchFamily="34" charset="-120"/>
              </a:rPr>
              <a:t>Khodi:</a:t>
            </a:r>
            <a:r>
              <a:rPr lang="ny" altLang="en-US" sz="1820" dirty="0">
                <a:solidFill>
                  <a:srgbClr val="25252B"/>
                </a:solidFill>
                <a:latin typeface="IBM Plex Sans" pitchFamily="34" charset="0"/>
                <a:ea typeface="IBM Plex Sans" pitchFamily="34" charset="-122"/>
                <a:cs typeface="IBM Plex Sans" pitchFamily="34" charset="-120"/>
              </a:rPr>
              <a:t> ndi yotseguka kwa aliyense ndipo ikusamalidwa mosalekeza? (Izi zokha si umboni wakuti ndi yotetezeka.)</a:t>
            </a:r>
            <a:endParaRPr lang="ny" sz="1820" dirty="0"/>
          </a:p>
          <a:p>
            <a:pPr algn="l" marL="173990" indent="-173990">
              <a:lnSpc>
                <a:spcPct val="113000"/>
              </a:lnSpc>
              <a:spcBef>
                <a:spcPts val="360"/>
              </a:spcBef>
              <a:buSzPct val="100000"/>
              <a:buChar char="•"/>
            </a:pPr>
            <a:r>
              <a:rPr lang="ny" altLang="en-US" sz="1820" b="1" dirty="0">
                <a:solidFill>
                  <a:srgbClr val="422C70"/>
                </a:solidFill>
                <a:latin typeface="IBM Plex Sans" pitchFamily="34" charset="0"/>
                <a:ea typeface="IBM Plex Sans" pitchFamily="34" charset="-122"/>
                <a:cs typeface="IBM Plex Sans" pitchFamily="34" charset="-120"/>
              </a:rPr>
              <a:t>Ndalama zolipira:</a:t>
            </a:r>
            <a:r>
              <a:rPr lang="ny" altLang="en-US" sz="1820" dirty="0">
                <a:solidFill>
                  <a:srgbClr val="25252B"/>
                </a:solidFill>
                <a:latin typeface="IBM Plex Sans" pitchFamily="34" charset="0"/>
                <a:ea typeface="IBM Plex Sans" pitchFamily="34" charset="-122"/>
                <a:cs typeface="IBM Plex Sans" pitchFamily="34" charset="-120"/>
              </a:rPr>
              <a:t> pali zolipiritsa potumiza, polandira, kapena pochotsa ndalama?</a:t>
            </a:r>
            <a:endParaRPr lang="ny" sz="1820" dirty="0"/>
          </a:p>
          <a:p>
            <a:pPr algn="l" marL="173990" indent="-173990">
              <a:lnSpc>
                <a:spcPct val="113000"/>
              </a:lnSpc>
              <a:spcBef>
                <a:spcPts val="360"/>
              </a:spcBef>
              <a:buSzPct val="100000"/>
              <a:buChar char="•"/>
            </a:pPr>
            <a:r>
              <a:rPr lang="ny" altLang="en-US" sz="1820" b="1" dirty="0">
                <a:solidFill>
                  <a:srgbClr val="422C70"/>
                </a:solidFill>
                <a:latin typeface="IBM Plex Sans" pitchFamily="34" charset="0"/>
                <a:ea typeface="IBM Plex Sans" pitchFamily="34" charset="-122"/>
                <a:cs typeface="IBM Plex Sans" pitchFamily="34" charset="-120"/>
              </a:rPr>
              <a:t>Malipiro:</a:t>
            </a:r>
            <a:r>
              <a:rPr lang="ny" altLang="en-US" sz="1820" dirty="0">
                <a:solidFill>
                  <a:srgbClr val="25252B"/>
                </a:solidFill>
                <a:latin typeface="IBM Plex Sans" pitchFamily="34" charset="0"/>
                <a:ea typeface="IBM Plex Sans" pitchFamily="34" charset="-122"/>
                <a:cs typeface="IBM Plex Sans" pitchFamily="34" charset="-120"/>
              </a:rPr>
              <a:t> pa blockchain, pa Lightning, kapena zonse ziwiri?</a:t>
            </a:r>
            <a:endParaRPr lang="ny"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mumagwiritsa ntchito Bitcoin motani?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Pa Blockchain ndi Lightning</a:t>
            </a:r>
            <a:endParaRPr lang="ny"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ny" altLang="en-US" sz="2400" b="1" dirty="0">
                <a:solidFill>
                  <a:srgbClr val="422C70"/>
                </a:solidFill>
                <a:latin typeface="IBM Plex Sans" pitchFamily="34" charset="0"/>
                <a:ea typeface="IBM Plex Sans" pitchFamily="34" charset="-122"/>
                <a:cs typeface="IBM Plex Sans" pitchFamily="34" charset="-120"/>
              </a:rPr>
              <a:t>Pa Blockchain:</a:t>
            </a:r>
            <a:r>
              <a:rPr lang="ny" altLang="en-US" sz="2400" dirty="0">
                <a:solidFill>
                  <a:srgbClr val="25252B"/>
                </a:solidFill>
                <a:latin typeface="IBM Plex Sans" pitchFamily="34" charset="0"/>
                <a:ea typeface="IBM Plex Sans" pitchFamily="34" charset="-122"/>
                <a:cs typeface="IBM Plex Sans" pitchFamily="34" charset="-120"/>
              </a:rPr>
              <a:t> zolembedwa mwachindunji mu Blockchain</a:t>
            </a:r>
            <a:endParaRPr lang="ny" sz="2400" dirty="0"/>
          </a:p>
          <a:p>
            <a:pPr algn="l" marL="228600" indent="-228600">
              <a:lnSpc>
                <a:spcPct val="113000"/>
              </a:lnSpc>
              <a:spcBef>
                <a:spcPts val="480"/>
              </a:spcBef>
              <a:buSzPct val="100000"/>
              <a:buChar char="•"/>
            </a:pPr>
            <a:r>
              <a:rPr lang="ny" altLang="en-US" sz="2400" b="1" dirty="0">
                <a:solidFill>
                  <a:srgbClr val="422C70"/>
                </a:solidFill>
                <a:latin typeface="IBM Plex Sans" pitchFamily="34" charset="0"/>
                <a:ea typeface="IBM Plex Sans" pitchFamily="34" charset="-122"/>
                <a:cs typeface="IBM Plex Sans" pitchFamily="34" charset="-120"/>
              </a:rPr>
              <a:t>Lightning:</a:t>
            </a:r>
            <a:r>
              <a:rPr lang="ny" altLang="en-US" sz="2400" dirty="0">
                <a:solidFill>
                  <a:srgbClr val="25252B"/>
                </a:solidFill>
                <a:latin typeface="IBM Plex Sans" pitchFamily="34" charset="0"/>
                <a:ea typeface="IBM Plex Sans" pitchFamily="34" charset="-122"/>
                <a:cs typeface="IBM Plex Sans" pitchFamily="34" charset="-120"/>
              </a:rPr>
              <a:t> netiweki yolipirira yomangidwa pamwamba pa Bitcoin kuti malipiro ang'onoang'ono komanso obwerezabwereza azichitika mofulumira, monga pogula khofi</a:t>
            </a:r>
            <a:endParaRPr lang="ny" sz="2400" dirty="0"/>
          </a:p>
          <a:p>
            <a:pPr algn="l" marL="228600" indent="-228600">
              <a:lnSpc>
                <a:spcPct val="113000"/>
              </a:lnSpc>
              <a:spcBef>
                <a:spcPts val="480"/>
              </a:spcBef>
              <a:buSzPct val="100000"/>
              <a:buChar char="•"/>
            </a:pPr>
            <a:r>
              <a:rPr lang="ny" altLang="en-US" sz="2400" dirty="0">
                <a:solidFill>
                  <a:srgbClr val="25252B"/>
                </a:solidFill>
                <a:latin typeface="IBM Plex Sans" pitchFamily="34" charset="0"/>
                <a:ea typeface="IBM Plex Sans" pitchFamily="34" charset="-122"/>
                <a:cs typeface="IBM Plex Sans" pitchFamily="34" charset="-120"/>
              </a:rPr>
              <a:t>Chikwama cha Lightning chingakhalenso choyang'aniridwa ndi wopereka chithandizo kapena ndi mwiniwake</a:t>
            </a:r>
            <a:endParaRPr lang="ny" sz="2400" dirty="0"/>
          </a:p>
        </p:txBody>
      </p:sp>
      <p:pic>
        <p:nvPicPr>
          <p:cNvPr id="5" name="Image 0" descr="Pa unyolo wa mabulokoAmalembedwa mwachindunji mu unyolo wa mabuloko wa BitcoinLightningNetiweki yolipirira yomangidwa pa Bitcoin">    </p:cNvPr>
          <p:cNvPicPr>
            <a:picLocks noChangeAspect="1"/>
          </p:cNvPicPr>
          <p:nvPr/>
        </p:nvPicPr>
        <p:blipFill>
          <a:blip r:embed="rId1"/>
          <a:stretch>
            <a:fillRect/>
          </a:stretch>
        </p:blipFill>
        <p:spPr>
          <a:xfrm>
            <a:off x="2585009" y="4159423"/>
            <a:ext cx="7021678" cy="210275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mumagwiritsa ntchito Bitcoin motani?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Malamulo Atatu Pamene Mukuphunzira</a:t>
            </a:r>
            <a:endParaRPr lang="ny" sz="3000" dirty="0"/>
          </a:p>
        </p:txBody>
      </p:sp>
      <p:sp>
        <p:nvSpPr>
          <p:cNvPr id="4" name="Text 2"/>
          <p:cNvSpPr/>
          <p:nvPr/>
        </p:nvSpPr>
        <p:spPr>
          <a:xfrm>
            <a:off x="1002000" y="1375806"/>
            <a:ext cx="11142604" cy="2278868"/>
          </a:xfrm>
          <a:prstGeom prst="rect">
            <a:avLst/>
          </a:prstGeom>
          <a:noFill/>
          <a:ln/>
        </p:spPr>
        <p:txBody>
          <a:bodyPr wrap="square" lIns="0" tIns="0" rIns="0" bIns="0" rtlCol="0" anchor="t"/>
          <a:lstStyle/>
          <a:p>
            <a:pPr algn="l" marL="200660" indent="-200660">
              <a:lnSpc>
                <a:spcPct val="113000"/>
              </a:lnSpc>
              <a:buSzPct val="100000"/>
              <a:buChar char="•"/>
            </a:pPr>
            <a:r>
              <a:rPr lang="ny" altLang="en-US" sz="2110" b="1" dirty="0">
                <a:solidFill>
                  <a:srgbClr val="25252B"/>
                </a:solidFill>
                <a:latin typeface="IBM Plex Sans" pitchFamily="34" charset="0"/>
                <a:ea typeface="IBM Plex Sans" pitchFamily="34" charset="-122"/>
                <a:cs typeface="IBM Plex Sans" pitchFamily="34" charset="-120"/>
              </a:rPr>
              <a:t>Phunzirani kaye.</a:t>
            </a:r>
            <a:r>
              <a:rPr lang="ny" altLang="en-US" sz="2110" dirty="0">
                <a:solidFill>
                  <a:srgbClr val="25252B"/>
                </a:solidFill>
                <a:latin typeface="IBM Plex Sans" pitchFamily="34" charset="0"/>
                <a:ea typeface="IBM Plex Sans" pitchFamily="34" charset="-122"/>
                <a:cs typeface="IBM Plex Sans" pitchFamily="34" charset="-120"/>
              </a:rPr>
              <a:t> Musachite zinthu chifukwa cha chisangalalo, mantha, kapena kukakamizidwa.</a:t>
            </a:r>
            <a:endParaRPr lang="ny" sz="2110" dirty="0"/>
          </a:p>
          <a:p>
            <a:pPr algn="l" marL="200660" indent="-200660">
              <a:lnSpc>
                <a:spcPct val="113000"/>
              </a:lnSpc>
              <a:spcBef>
                <a:spcPts val="420"/>
              </a:spcBef>
              <a:buSzPct val="100000"/>
              <a:buChar char="•"/>
            </a:pPr>
            <a:r>
              <a:rPr lang="ny" altLang="en-US" sz="2110" b="1" dirty="0">
                <a:solidFill>
                  <a:srgbClr val="25252B"/>
                </a:solidFill>
                <a:latin typeface="IBM Plex Sans" pitchFamily="34" charset="0"/>
                <a:ea typeface="IBM Plex Sans" pitchFamily="34" charset="-122"/>
                <a:cs typeface="IBM Plex Sans" pitchFamily="34" charset="-120"/>
              </a:rPr>
              <a:t>Yambani ndi zochepa.</a:t>
            </a:r>
            <a:r>
              <a:rPr lang="ny" altLang="en-US" sz="2110" dirty="0">
                <a:solidFill>
                  <a:srgbClr val="25252B"/>
                </a:solidFill>
                <a:latin typeface="IBM Plex Sans" pitchFamily="34" charset="0"/>
                <a:ea typeface="IBM Plex Sans" pitchFamily="34" charset="-122"/>
                <a:cs typeface="IBM Plex Sans" pitchFamily="34" charset="-120"/>
              </a:rPr>
              <a:t> Yesani zida zomwe simunazolowere ndi ndalama zomwe kutaya kwake sikungakuvutitseni.</a:t>
            </a:r>
            <a:endParaRPr lang="ny" sz="2110" dirty="0"/>
          </a:p>
          <a:p>
            <a:pPr algn="l" marL="200660" indent="-200660">
              <a:lnSpc>
                <a:spcPct val="113000"/>
              </a:lnSpc>
              <a:spcBef>
                <a:spcPts val="420"/>
              </a:spcBef>
              <a:buSzPct val="100000"/>
              <a:buChar char="•"/>
            </a:pPr>
            <a:r>
              <a:rPr lang="ny" altLang="en-US" sz="2110" b="1" dirty="0">
                <a:solidFill>
                  <a:srgbClr val="25252B"/>
                </a:solidFill>
                <a:latin typeface="IBM Plex Sans" pitchFamily="34" charset="0"/>
                <a:ea typeface="IBM Plex Sans" pitchFamily="34" charset="-122"/>
                <a:cs typeface="IBM Plex Sans" pitchFamily="34" charset="-120"/>
              </a:rPr>
              <a:t>Musangokhulupirira, Tsimikizirani.</a:t>
            </a:r>
            <a:r>
              <a:rPr lang="ny" altLang="en-US" sz="2110" dirty="0">
                <a:solidFill>
                  <a:srgbClr val="25252B"/>
                </a:solidFill>
                <a:latin typeface="IBM Plex Sans" pitchFamily="34" charset="0"/>
                <a:ea typeface="IBM Plex Sans" pitchFamily="34" charset="-122"/>
                <a:cs typeface="IBM Plex Sans" pitchFamily="34" charset="-120"/>
              </a:rPr>
              <a:t> Yang'anani munthuyo, njira yolipirira, adiresi, ndi kuchuluka kwa ndalama.</a:t>
            </a:r>
            <a:endParaRPr lang="ny" sz="2110" dirty="0"/>
          </a:p>
        </p:txBody>
      </p:sp>
      <p:sp>
        <p:nvSpPr>
          <p:cNvPr id="5" name="Shape 3"/>
          <p:cNvSpPr/>
          <p:nvPr/>
        </p:nvSpPr>
        <p:spPr>
          <a:xfrm>
            <a:off x="666780" y="3949568"/>
            <a:ext cx="10858500" cy="2171700"/>
          </a:xfrm>
          <a:prstGeom prst="rect">
            <a:avLst/>
          </a:prstGeom>
          <a:solidFill>
            <a:srgbClr val="F3F3FA"/>
          </a:solidFill>
          <a:ln/>
        </p:spPr>
      </p:sp>
      <p:sp>
        <p:nvSpPr>
          <p:cNvPr id="6" name="Shape 4"/>
          <p:cNvSpPr/>
          <p:nvPr/>
        </p:nvSpPr>
        <p:spPr>
          <a:xfrm>
            <a:off x="666780" y="3949568"/>
            <a:ext cx="57150" cy="2171700"/>
          </a:xfrm>
          <a:prstGeom prst="rect">
            <a:avLst/>
          </a:prstGeom>
          <a:solidFill>
            <a:srgbClr val="422C70"/>
          </a:solidFill>
          <a:ln/>
        </p:spPr>
      </p:sp>
      <p:sp>
        <p:nvSpPr>
          <p:cNvPr id="7" name="Text 5"/>
          <p:cNvSpPr/>
          <p:nvPr/>
        </p:nvSpPr>
        <p:spPr>
          <a:xfrm>
            <a:off x="1153058" y="4190970"/>
            <a:ext cx="10539649" cy="1688897"/>
          </a:xfrm>
          <a:prstGeom prst="rect">
            <a:avLst/>
          </a:prstGeom>
          <a:noFill/>
          <a:ln/>
        </p:spPr>
        <p:txBody>
          <a:bodyPr wrap="square" lIns="0" tIns="0" rIns="0" bIns="0" rtlCol="0" anchor="t"/>
          <a:lstStyle/>
          <a:p>
            <a:pPr algn="l" indent="0" marL="0">
              <a:lnSpc>
                <a:spcPct val="113000"/>
              </a:lnSpc>
              <a:buNone/>
            </a:pPr>
            <a:r>
              <a:rPr lang="ny" altLang="en-US" sz="2110" b="1" dirty="0">
                <a:solidFill>
                  <a:srgbClr val="422C70"/>
                </a:solidFill>
                <a:latin typeface="IBM Plex Sans" pitchFamily="34" charset="0"/>
                <a:ea typeface="IBM Plex Sans" pitchFamily="34" charset="-122"/>
                <a:cs typeface="IBM Plex Sans" pitchFamily="34" charset="-120"/>
              </a:rPr>
              <a:t>Gawani uthenga wolandirira ndalama, osagawana zinsinsi</a:t>
            </a:r>
            <a:endParaRPr lang="ny" sz="2110" dirty="0"/>
          </a:p>
          <a:p>
            <a:pPr algn="l" indent="0" marL="0">
              <a:lnSpc>
                <a:spcPct val="113000"/>
              </a:lnSpc>
              <a:spcBef>
                <a:spcPts val="320"/>
              </a:spcBef>
              <a:buNone/>
            </a:pPr>
            <a:r>
              <a:rPr lang="ny" altLang="en-US" sz="2110" dirty="0">
                <a:solidFill>
                  <a:srgbClr val="25252B"/>
                </a:solidFill>
                <a:latin typeface="IBM Plex Sans" pitchFamily="34" charset="0"/>
                <a:ea typeface="IBM Plex Sans" pitchFamily="34" charset="-122"/>
                <a:cs typeface="IBM Plex Sans" pitchFamily="34" charset="-120"/>
              </a:rPr>
              <a:t>Adiresi kapena pempho lolipira zingagawidwe. Mawu obwezeretsera chikwama kapena kiyi wachinsinsi siziyenera kugawidwa konse. Palibe mphunzitsi wovomerezeka, kampani ya zikwama zadijito, kapena wothandiza makasitomala amene angakufunseni zimenezi.</a:t>
            </a:r>
            <a:endParaRPr lang="ny"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mumagwiritsa ntchito Bitcoin motani?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Imani, Musagawane</a:t>
            </a:r>
            <a:br/>
            <a:r>
              <a:rPr lang="ny" altLang="en-US" sz="3000" dirty="0">
                <a:solidFill>
                  <a:srgbClr val="422C70"/>
                </a:solidFill>
                <a:latin typeface="IBM Plex Sans Medium" pitchFamily="34" charset="0"/>
                <a:ea typeface="IBM Plex Sans Medium" pitchFamily="34" charset="-122"/>
                <a:cs typeface="IBM Plex Sans Medium" pitchFamily="34" charset="-120"/>
              </a:rPr>
              <a:t>Chilichonse, Musatumize</a:t>
            </a:r>
            <a:br/>
            <a:r>
              <a:rPr lang="ny" altLang="en-US" sz="3000" dirty="0">
                <a:solidFill>
                  <a:srgbClr val="422C70"/>
                </a:solidFill>
                <a:latin typeface="IBM Plex Sans Medium" pitchFamily="34" charset="0"/>
                <a:ea typeface="IBM Plex Sans Medium" pitchFamily="34" charset="-122"/>
                <a:cs typeface="IBM Plex Sans Medium" pitchFamily="34" charset="-120"/>
              </a:rPr>
              <a:t>Chilichonse</a:t>
            </a:r>
            <a:endParaRPr lang="ny" sz="3000" dirty="0"/>
          </a:p>
        </p:txBody>
      </p:sp>
      <p:sp>
        <p:nvSpPr>
          <p:cNvPr id="5" name="Text 2"/>
          <p:cNvSpPr/>
          <p:nvPr/>
        </p:nvSpPr>
        <p:spPr>
          <a:xfrm>
            <a:off x="666780" y="2249424"/>
            <a:ext cx="5694426" cy="2500335"/>
          </a:xfrm>
          <a:prstGeom prst="rect">
            <a:avLst/>
          </a:prstGeom>
          <a:noFill/>
          <a:ln/>
        </p:spPr>
        <p:txBody>
          <a:bodyPr wrap="square" lIns="0" tIns="0" rIns="0" bIns="0" rtlCol="0" anchor="t"/>
          <a:lstStyle/>
          <a:p>
            <a:pPr algn="l" indent="0" marL="0">
              <a:lnSpc>
                <a:spcPct val="113000"/>
              </a:lnSpc>
              <a:buNone/>
            </a:pPr>
            <a:r>
              <a:rPr lang="ny" altLang="en-US" sz="1820" dirty="0">
                <a:solidFill>
                  <a:srgbClr val="25252B"/>
                </a:solidFill>
                <a:latin typeface="IBM Plex Sans" pitchFamily="34" charset="0"/>
                <a:ea typeface="IBM Plex Sans" pitchFamily="34" charset="-122"/>
                <a:cs typeface="IBM Plex Sans" pitchFamily="34" charset="-120"/>
              </a:rPr>
              <a:t>Imani ngati wina akukukakamizani kuchita zinthu mwachangu kapena mwachinsinsi, akulonjeza phindu lotsimikizika, akukupemphani kuti mutumize bitcoin kaye, kapena akupempha mawu anu obwezeretsera chikwama. Dikirani kaye. Musagawane chilichonse. Musatumize chilichonse. Kenako tsimikizirani kudzera ku gwero limene mumalidziwa kale.</a:t>
            </a:r>
            <a:endParaRPr lang="ny" sz="1820" dirty="0"/>
          </a:p>
        </p:txBody>
      </p:sp>
      <p:pic>
        <p:nvPicPr>
          <p:cNvPr id="6" name="Image 1" descr="Kukupanikizani kuti muchitepo kanthu mwachangu Kudzinamizira kuti ndi munthu wina Kusintha kumene ndalama zikutumizidwa Kulonjeza phindu lotsimikizika Kupempha zinsinsi">    </p:cNvPr>
          <p:cNvPicPr>
            <a:picLocks noChangeAspect="1"/>
          </p:cNvPicPr>
          <p:nvPr/>
        </p:nvPicPr>
        <p:blipFill>
          <a:blip r:embed="rId2"/>
          <a:stretch>
            <a:fillRect/>
          </a:stretch>
        </p:blipFill>
        <p:spPr>
          <a:xfrm>
            <a:off x="1338224" y="4865522"/>
            <a:ext cx="4029121" cy="1859615"/>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Kodi mumagwiritsa ntchito Bitcoin motani?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ny" altLang="en-US" sz="4350" dirty="0">
                <a:solidFill>
                  <a:srgbClr val="FFFFFF"/>
                </a:solidFill>
                <a:latin typeface="IBM Plex Sans Medium" pitchFamily="34" charset="0"/>
                <a:ea typeface="IBM Plex Sans Medium" pitchFamily="34" charset="-122"/>
                <a:cs typeface="IBM Plex Sans Medium" pitchFamily="34" charset="-120"/>
              </a:rPr>
              <a:t>Chotsatira N’chiyani?</a:t>
            </a:r>
            <a:endParaRPr lang="ny"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ny" altLang="en-US" sz="2400" dirty="0">
                <a:solidFill>
                  <a:srgbClr val="FFFFFF"/>
                </a:solidFill>
                <a:latin typeface="IBM Plex Sans" pitchFamily="34" charset="0"/>
                <a:ea typeface="IBM Plex Sans" pitchFamily="34" charset="-122"/>
                <a:cs typeface="IBM Plex Sans" pitchFamily="34" charset="-120"/>
              </a:rPr>
              <a:t>Ichi ndi chiyambi chabe.</a:t>
            </a:r>
            <a:endParaRPr lang="ny"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Mfundo Zinayi Zofunika Kukumbukira</a:t>
            </a:r>
            <a:endParaRPr lang="ny"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ny" altLang="en-US" sz="2110" b="1" dirty="0">
                <a:solidFill>
                  <a:srgbClr val="25252B"/>
                </a:solidFill>
                <a:latin typeface="IBM Plex Sans" pitchFamily="34" charset="0"/>
                <a:ea typeface="IBM Plex Sans" pitchFamily="34" charset="-122"/>
                <a:cs typeface="IBM Plex Sans" pitchFamily="34" charset="-120"/>
              </a:rPr>
              <a:t>Ndalama zimadalira malamulo ndi kukhulupirirana.</a:t>
            </a:r>
            <a:r>
              <a:rPr lang="ny" altLang="en-US" sz="2110" dirty="0">
                <a:solidFill>
                  <a:srgbClr val="25252B"/>
                </a:solidFill>
                <a:latin typeface="IBM Plex Sans" pitchFamily="34" charset="0"/>
                <a:ea typeface="IBM Plex Sans" pitchFamily="34" charset="-122"/>
                <a:cs typeface="IBM Plex Sans" pitchFamily="34" charset="-120"/>
              </a:rPr>
              <a:t> Kuchuluka kwa ndalama za fiat ndi malamulo ake zimakhazikitsidwa ndi mabungwe ochepa.</a:t>
            </a:r>
            <a:endParaRPr lang="ny" sz="2110" dirty="0"/>
          </a:p>
          <a:p>
            <a:pPr algn="l" marL="200660" indent="-200660">
              <a:lnSpc>
                <a:spcPct val="113000"/>
              </a:lnSpc>
              <a:spcBef>
                <a:spcPts val="420"/>
              </a:spcBef>
              <a:buSzPct val="100000"/>
              <a:buChar char="•"/>
            </a:pPr>
            <a:r>
              <a:rPr lang="ny" altLang="en-US" sz="2110" b="1" dirty="0">
                <a:solidFill>
                  <a:srgbClr val="25252B"/>
                </a:solidFill>
                <a:latin typeface="IBM Plex Sans" pitchFamily="34" charset="0"/>
                <a:ea typeface="IBM Plex Sans" pitchFamily="34" charset="-122"/>
                <a:cs typeface="IBM Plex Sans" pitchFamily="34" charset="-120"/>
              </a:rPr>
              <a:t>Bitcoin imapereka malamulo osiyana.</a:t>
            </a:r>
            <a:r>
              <a:rPr lang="ny" altLang="en-US" sz="2110" dirty="0">
                <a:solidFill>
                  <a:srgbClr val="25252B"/>
                </a:solidFill>
                <a:latin typeface="IBM Plex Sans" pitchFamily="34" charset="0"/>
                <a:ea typeface="IBM Plex Sans" pitchFamily="34" charset="-122"/>
                <a:cs typeface="IBM Plex Sans" pitchFamily="34" charset="-120"/>
              </a:rPr>
              <a:t> Kuchuluka kwa ndalama kodziwika kwa anthu onse, kokhala ndi malire, komwe aliyense angagwiritse ntchito ndipo kungatsimikizidwe m'malo mongokukhulupirira.</a:t>
            </a:r>
            <a:endParaRPr lang="ny" sz="2110" dirty="0"/>
          </a:p>
          <a:p>
            <a:pPr algn="l" marL="200660" indent="-200660">
              <a:lnSpc>
                <a:spcPct val="113000"/>
              </a:lnSpc>
              <a:spcBef>
                <a:spcPts val="420"/>
              </a:spcBef>
              <a:buSzPct val="100000"/>
              <a:buChar char="•"/>
            </a:pPr>
            <a:r>
              <a:rPr lang="ny" altLang="en-US" sz="2110" b="1" dirty="0">
                <a:solidFill>
                  <a:srgbClr val="25252B"/>
                </a:solidFill>
                <a:latin typeface="IBM Plex Sans" pitchFamily="34" charset="0"/>
                <a:ea typeface="IBM Plex Sans" pitchFamily="34" charset="-122"/>
                <a:cs typeface="IBM Plex Sans" pitchFamily="34" charset="-120"/>
              </a:rPr>
              <a:t>Chitetezo chimabwera poyamba.</a:t>
            </a:r>
            <a:r>
              <a:rPr lang="ny" altLang="en-US" sz="2110" dirty="0">
                <a:solidFill>
                  <a:srgbClr val="25252B"/>
                </a:solidFill>
                <a:latin typeface="IBM Plex Sans" pitchFamily="34" charset="0"/>
                <a:ea typeface="IBM Plex Sans" pitchFamily="34" charset="-122"/>
                <a:cs typeface="IBM Plex Sans" pitchFamily="34" charset="-120"/>
              </a:rPr>
              <a:t> Phunzirani kaye, yambani ndi zochepa, tsimikizirani chilichonse, ndipo musauze aliyense mawu anu obwezeretsera chikwama.</a:t>
            </a:r>
            <a:endParaRPr lang="ny" sz="2110" dirty="0"/>
          </a:p>
          <a:p>
            <a:pPr algn="l" marL="200660" indent="-200660">
              <a:lnSpc>
                <a:spcPct val="113000"/>
              </a:lnSpc>
              <a:spcBef>
                <a:spcPts val="420"/>
              </a:spcBef>
              <a:buSzPct val="100000"/>
              <a:buChar char="•"/>
            </a:pPr>
            <a:r>
              <a:rPr lang="ny" altLang="en-US" sz="2110" b="1" dirty="0">
                <a:solidFill>
                  <a:srgbClr val="25252B"/>
                </a:solidFill>
                <a:latin typeface="IBM Plex Sans" pitchFamily="34" charset="0"/>
                <a:ea typeface="IBM Plex Sans" pitchFamily="34" charset="-122"/>
                <a:cs typeface="IBM Plex Sans" pitchFamily="34" charset="-120"/>
              </a:rPr>
              <a:t>Ichi ndi chiyambi chabe.</a:t>
            </a:r>
            <a:r>
              <a:rPr lang="ny" altLang="en-US" sz="2110" dirty="0">
                <a:solidFill>
                  <a:srgbClr val="25252B"/>
                </a:solidFill>
                <a:latin typeface="IBM Plex Sans" pitchFamily="34" charset="0"/>
                <a:ea typeface="IBM Plex Sans" pitchFamily="34" charset="-122"/>
                <a:cs typeface="IBM Plex Sans" pitchFamily="34" charset="-120"/>
              </a:rPr>
              <a:t> Sitepe imodzi yotsatira yotetezeka ndi yokwanira.</a:t>
            </a:r>
            <a:endParaRPr lang="ny" sz="2110" dirty="0"/>
          </a:p>
        </p:txBody>
      </p:sp>
      <p:sp>
        <p:nvSpPr>
          <p:cNvPr id="5" name="Shape 3"/>
          <p:cNvSpPr/>
          <p:nvPr/>
        </p:nvSpPr>
        <p:spPr>
          <a:xfrm>
            <a:off x="666780" y="4727082"/>
            <a:ext cx="10858500" cy="1085850"/>
          </a:xfrm>
          <a:prstGeom prst="rect">
            <a:avLst/>
          </a:prstGeom>
          <a:solidFill>
            <a:srgbClr val="F3F3FA"/>
          </a:solidFill>
          <a:ln/>
        </p:spPr>
      </p:sp>
      <p:sp>
        <p:nvSpPr>
          <p:cNvPr id="6" name="Shape 4"/>
          <p:cNvSpPr/>
          <p:nvPr/>
        </p:nvSpPr>
        <p:spPr>
          <a:xfrm>
            <a:off x="666780" y="4727082"/>
            <a:ext cx="57150" cy="1085850"/>
          </a:xfrm>
          <a:prstGeom prst="rect">
            <a:avLst/>
          </a:prstGeom>
          <a:solidFill>
            <a:srgbClr val="422C70"/>
          </a:solidFill>
          <a:ln/>
        </p:spPr>
      </p:sp>
      <p:sp>
        <p:nvSpPr>
          <p:cNvPr id="7" name="Text 5"/>
          <p:cNvSpPr/>
          <p:nvPr/>
        </p:nvSpPr>
        <p:spPr>
          <a:xfrm>
            <a:off x="1153058" y="4968484"/>
            <a:ext cx="10539649" cy="603047"/>
          </a:xfrm>
          <a:prstGeom prst="rect">
            <a:avLst/>
          </a:prstGeom>
          <a:noFill/>
          <a:ln/>
        </p:spPr>
        <p:txBody>
          <a:bodyPr wrap="square" lIns="0" tIns="0" rIns="0" bIns="0" rtlCol="0" anchor="t"/>
          <a:lstStyle/>
          <a:p>
            <a:pPr algn="l" indent="0" marL="0">
              <a:lnSpc>
                <a:spcPct val="113000"/>
              </a:lnSpc>
              <a:buNone/>
            </a:pPr>
            <a:r>
              <a:rPr lang="ny" altLang="en-US" sz="2110" b="1" dirty="0">
                <a:solidFill>
                  <a:srgbClr val="422C70"/>
                </a:solidFill>
                <a:latin typeface="IBM Plex Sans" pitchFamily="34" charset="0"/>
                <a:ea typeface="IBM Plex Sans" pitchFamily="34" charset="-122"/>
                <a:cs typeface="IBM Plex Sans" pitchFamily="34" charset="-120"/>
              </a:rPr>
              <a:t>Nthawi yosinkhasinkha</a:t>
            </a:r>
            <a:endParaRPr lang="ny" sz="2110" dirty="0"/>
          </a:p>
          <a:p>
            <a:pPr algn="l" indent="0" marL="0">
              <a:lnSpc>
                <a:spcPct val="113000"/>
              </a:lnSpc>
              <a:spcBef>
                <a:spcPts val="320"/>
              </a:spcBef>
              <a:buNone/>
            </a:pPr>
            <a:r>
              <a:rPr lang="ny" altLang="en-US" sz="2110" dirty="0">
                <a:solidFill>
                  <a:srgbClr val="25252B"/>
                </a:solidFill>
                <a:latin typeface="IBM Plex Sans" pitchFamily="34" charset="0"/>
                <a:ea typeface="IBM Plex Sans" pitchFamily="34" charset="-122"/>
                <a:cs typeface="IBM Plex Sans" pitchFamily="34" charset="-120"/>
              </a:rPr>
              <a:t>Bwererani ku mafunso asanu oyambirira aja. Kodi mungayankhe bwanji tsopano?</a:t>
            </a:r>
            <a:endParaRPr lang="ny"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Chotsatira N’chiyani?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y" altLang="en-US" sz="3000" dirty="0">
                <a:solidFill>
                  <a:srgbClr val="422C70"/>
                </a:solidFill>
                <a:latin typeface="IBM Plex Sans Medium" pitchFamily="34" charset="0"/>
                <a:ea typeface="IBM Plex Sans Medium" pitchFamily="34" charset="-122"/>
                <a:cs typeface="IBM Plex Sans Medium" pitchFamily="34" charset="-120"/>
              </a:rPr>
              <a:t>Dipuloma ya Bitcoin</a:t>
            </a:r>
            <a:endParaRPr lang="ny"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ny" altLang="en-US" sz="2020" dirty="0">
                <a:solidFill>
                  <a:srgbClr val="25252B"/>
                </a:solidFill>
                <a:latin typeface="IBM Plex Sans" pitchFamily="34" charset="0"/>
                <a:ea typeface="IBM Plex Sans" pitchFamily="34" charset="-122"/>
                <a:cs typeface="IBM Plex Sans" pitchFamily="34" charset="-120"/>
              </a:rPr>
              <a:t>Gawo lotsatira. Magawo ake anayi akukuthandizani kupita patsogolo:</a:t>
            </a:r>
            <a:endParaRPr lang="ny"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ny" altLang="en-US" sz="2020" dirty="0">
                <a:solidFill>
                  <a:srgbClr val="25252B"/>
                </a:solidFill>
                <a:latin typeface="IBM Plex Sans" pitchFamily="34" charset="0"/>
                <a:ea typeface="IBM Plex Sans" pitchFamily="34" charset="-122"/>
                <a:cs typeface="IBM Plex Sans" pitchFamily="34" charset="-120"/>
              </a:rPr>
              <a:t>Kumvetsetsa ndalama</a:t>
            </a:r>
            <a:endParaRPr lang="ny" sz="2020" dirty="0"/>
          </a:p>
          <a:p>
            <a:pPr algn="l" marL="191770" indent="-191770">
              <a:lnSpc>
                <a:spcPct val="113000"/>
              </a:lnSpc>
              <a:spcBef>
                <a:spcPts val="400"/>
              </a:spcBef>
              <a:buSzPct val="100000"/>
              <a:buChar char="•"/>
            </a:pPr>
            <a:r>
              <a:rPr lang="ny" altLang="en-US" sz="2020" dirty="0">
                <a:solidFill>
                  <a:srgbClr val="25252B"/>
                </a:solidFill>
                <a:latin typeface="IBM Plex Sans" pitchFamily="34" charset="0"/>
                <a:ea typeface="IBM Plex Sans" pitchFamily="34" charset="-122"/>
                <a:cs typeface="IBM Plex Sans" pitchFamily="34" charset="-120"/>
              </a:rPr>
              <a:t>Mmene Bitcoin imagwirira ntchito</a:t>
            </a:r>
            <a:endParaRPr lang="ny" sz="2020" dirty="0"/>
          </a:p>
          <a:p>
            <a:pPr algn="l" marL="191770" indent="-191770">
              <a:lnSpc>
                <a:spcPct val="113000"/>
              </a:lnSpc>
              <a:spcBef>
                <a:spcPts val="400"/>
              </a:spcBef>
              <a:buSzPct val="100000"/>
              <a:buChar char="•"/>
            </a:pPr>
            <a:r>
              <a:rPr lang="ny" altLang="en-US" sz="2020" dirty="0">
                <a:solidFill>
                  <a:srgbClr val="25252B"/>
                </a:solidFill>
                <a:latin typeface="IBM Plex Sans" pitchFamily="34" charset="0"/>
                <a:ea typeface="IBM Plex Sans" pitchFamily="34" charset="-122"/>
                <a:cs typeface="IBM Plex Sans" pitchFamily="34" charset="-120"/>
              </a:rPr>
              <a:t>Kugwiritsa ntchito Bitcoin mosamala</a:t>
            </a:r>
            <a:endParaRPr lang="ny" sz="2020" dirty="0"/>
          </a:p>
          <a:p>
            <a:pPr algn="l" marL="191770" indent="-191770">
              <a:lnSpc>
                <a:spcPct val="113000"/>
              </a:lnSpc>
              <a:spcBef>
                <a:spcPts val="400"/>
              </a:spcBef>
              <a:buSzPct val="100000"/>
              <a:buChar char="•"/>
            </a:pPr>
            <a:r>
              <a:rPr lang="ny" altLang="en-US" sz="2020" dirty="0">
                <a:solidFill>
                  <a:srgbClr val="25252B"/>
                </a:solidFill>
                <a:latin typeface="IBM Plex Sans" pitchFamily="34" charset="0"/>
                <a:ea typeface="IBM Plex Sans" pitchFamily="34" charset="-122"/>
                <a:cs typeface="IBM Plex Sans" pitchFamily="34" charset="-120"/>
              </a:rPr>
              <a:t>Bitcoin m’dera lanu</a:t>
            </a:r>
            <a:endParaRPr lang="ny"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ny" altLang="en-US" sz="2020" dirty="0">
                <a:solidFill>
                  <a:srgbClr val="25252B"/>
                </a:solidFill>
                <a:latin typeface="IBM Plex Sans" pitchFamily="34" charset="0"/>
                <a:ea typeface="IBM Plex Sans" pitchFamily="34" charset="-122"/>
                <a:cs typeface="IBM Plex Sans" pitchFamily="34" charset="-120"/>
              </a:rPr>
              <a:t>Pitirizani kukhala ndi chidwi chofuna kudziwa, kufunsa mafunso, ndi kuphunzira zambiri pa </a:t>
            </a:r>
            <a:r>
              <a:rPr lang="ny"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ny" altLang="en-US" sz="2020" dirty="0">
                <a:solidFill>
                  <a:srgbClr val="25252B"/>
                </a:solidFill>
                <a:latin typeface="IBM Plex Sans" pitchFamily="34" charset="0"/>
                <a:ea typeface="IBM Plex Sans" pitchFamily="34" charset="-122"/>
                <a:cs typeface="IBM Plex Sans" pitchFamily="34" charset="-120"/>
              </a:rPr>
              <a:t>.</a:t>
            </a:r>
            <a:endParaRPr lang="ny"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ny" altLang="en-US" sz="2020" dirty="0">
                <a:solidFill>
                  <a:srgbClr val="25252B"/>
                </a:solidFill>
                <a:latin typeface="IBM Plex Sans" pitchFamily="34" charset="0"/>
                <a:ea typeface="IBM Plex Sans" pitchFamily="34" charset="-122"/>
                <a:cs typeface="IBM Plex Sans" pitchFamily="34" charset="-120"/>
              </a:rPr>
              <a:t>Tikuyembekezera kukuonani m’gulu lathu lotsatira la ophunzira.</a:t>
            </a:r>
            <a:endParaRPr lang="ny"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y" altLang="en-US" sz="1200" dirty="0">
                <a:solidFill>
                  <a:srgbClr val="6C6C7D"/>
                </a:solidFill>
                <a:latin typeface="IBM Plex Sans" pitchFamily="34" charset="0"/>
                <a:ea typeface="IBM Plex Sans" pitchFamily="34" charset="-122"/>
                <a:cs typeface="IBM Plex Sans" pitchFamily="34" charset="-120"/>
              </a:rPr>
              <a:t>Mawu Oyamba pa Bitcoin · Chotsatira N’chiyani?</a:t>
            </a:r>
            <a:endParaRPr lang="n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Mawu Oyamba pa Bitcoin</dc:title>
  <dc:subject>Open educational slides (Creative Commons). Adapt them freely.</dc:subject>
  <dc:creator>My First Bitcoin</dc:creator>
  <cp:lastModifiedBy>My First Bitcoin</cp:lastModifiedBy>
  <cp:revision>1</cp:revision>
  <dcterms:created xsi:type="dcterms:W3CDTF">2026-10-22T19:43:43Z</dcterms:created>
  <dcterms:modified xsi:type="dcterms:W3CDTF">2026-10-22T19:43:43Z</dcterms:modified>
</cp:coreProperties>
</file>