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Intulo: My First Bitcoin, Ukwishibisha Bitcoin, Icilangililo ca Batendeka, ukufumishiwa kwa 26.10. Fyalungikwa ukukonka ulusambu lwa Creative Commons Attribution-ShareAlike 4.0 International; aya amaslayidi nayo yabomfya ulusambu lumo lwine. Aya amaslayidi ni cakubomfya ca kwafwilisha ukusambilisha ukutungululwa na kafundisha, kabili yashintilila pa mepusho mutanda ayali mu cilangililo. Lungikeni ifilangililo, ulubilo lwa kusambilisha, na inshila ya kufundila ukulingana na bantu ba mu ncende yenu, lelo sungilileni ubupilibulo ne mbila sha kuicingilila. Takuli nshita yashininkishiwa iyo isambililo lifwile ukupwamo.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Tendekeni ne cikope: bonse abatushinguluka babomfya indalama ukwabula ukwipusha pali shena. Ipusheni ibumba inshita ya kulekelesha iyo batontonkenye pa ko indalama shifuma.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Peleni abasambi amamineti ayanono aya kulemba. Mwilomba nangu umo ukulanda ifya ndalama shakwe umwine. Ifyasuko ifi fikabwekeshapo pa silayidi ya “Finshi Ifyakonkapo?” ilanga ifisambililo ifikalamba.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Sungeni ubu bupusano mu lisambililo lyonse. Nga kwaba icilandilwe, ipusheni ati: kuti twacishininkisha, nangu cilekabila ifilinganisho na bunte?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Bomfyeni icilangililo ca mu buku lya kutungulula: mulima umupunga kabili mulefwaya insapato, lelo kapanga wa nsapato afwaya amafuta ya kwipikila, te mupunga iyo. Abasambilila pa fyacuma baita ici ukwampana kwa fyo abantu babili bafwaya.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Bomfyeni icilangililo ca mu buku lya kutungulula: mulima umupunga kabili mulefwaya insapato, lelo kapanga wa nsapato afwaya amafuta ya kwipikila, te mupunga iyo. Abasambilila pa fyacuma baita ici ukwampana kwa fyo abantu babili bafwaya.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Inoti ya ndalama ni ciputulwa fye ca pepala. Indalama shilapwisha ubwafya bwa kukabushanya ifintu ukupitila mu kulekanya ukushitisha no kushita: mulashitisha umupunga wenu ku muntu umo no kushita insapato ku muntu umbi. Ici e cilekanya indalama no kukabushanya ifintu.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Ukukwela kwa mitengo ni kukwela ukutwalilila kwa mitengo ya fintu mu cilinganyo. Ulubali lumbi lwa ici ni maka ya ndalama aya kushita: ubwingi bwa fintu ifyo iciputulwa cimo ca ndalama cingashita. Nga umutengo wa luseke lwa fintu ifikankala wakwela ukufuma pa fiputulwa 100 fya ndalama ukuya pa 110, ifiputulwa 100 fimo fine tafingashita na kabili ifintu fyonse ifili mu luseke.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Ukukwela kwa mitengo ni kukwela ukutwalilila kwa mitengo ya fintu mu cilinganyo. Ulubali lumbi lwa ici ni maka ya ndalama aya kushita: ubwingi bwa fintu ifyo iciputulwa cimo ca ndalama cingashita. Nga umutengo wa luseke lwa fintu ifikankala wakwela ukufuma pa fiputulwa 100 fya ndalama ukuya pa 110, ifiputulwa 100 fimo fine tafingashita na kabili ifintu fyonse ifili mu luseke.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Abasambilila ifya fyuma balatalikana pa bukankala bwa mulandu umo umo. Bikeni amano pa mulandu umo uwafuma mu kusala, te pa cintu icacitike fye.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Ici cilabomba ukwabula icipangililo nangu intaneti. Palanyeni amasuko mu ibumba, kabili ibukisheni abasambi ukuti umutengo wa cintu cimo te cipimo conse ica kukwela kwa mitengo.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Ilyo Bitcoin talaisa, ukutuma indalama pa intaneti lyonse kwashintilile pa cilonganino ico abantu bacetekela: ibanki nangu kampani ya malipilo iyo yasunganga icitabo ca ndalama ishingila na shifuma, yasuminishanga amaakaunti, kabili yali na maka ya kukokola, ukulesha, nangu ukubwesesha ubulipilo. Ifyebo fya pa kompyuta fyalyanguka ukukopolola: nga ulupiya lwa pa kompyuta lwingabomfiwa ukulipila imiku ibili, tekuti lubombe nga indalama. Ici e cifule ca kubomfya indalama shimo ukulipila imiku ibili. Satoshi Nakamoto ni muntu umo nangu libumba lya bantu ababomfya ili ishina.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Ukubula ukutungululwa ku cifulo cimo tacipilibula ukuti umuntu onse ali na maka ayalingana. Cipilibula ukuti takuli uuli onse uwaba muli iyo untambi uwingapilibula icitabo ca kulembamo ificitika fya ndalama nangu amafunde ya ndalama ku bantu bonse.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 bitcoin ayapya yalafumishiwa ukukonka indondomeko ya nshita iyishibikwa ku bantu bonse, kabili amakompyuta ayaibombela, ayitwa ama node, yalakana buloko ili yonse iyatoba ifunde ilyo. Ulu lupaka lwa kutetekelwa pantu umuntu uuli onse kuti alushininkisha. Te funde lya cilengedwe: lulakonka pantu ababombamo batwalilila ukulakakilisha ukuti lwalakonkwa. Ukukwata umupendwa uwapimwa tekuti kushininkishe ukuti umutengo ukalafulilako; umutengo washintilila pa kufwaikwa kwa bitcoin na pa bwingi bwa shilipo.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Ukukwata 100,000 sats no kukwata 0.001 bitcoin ni fimo fine. Lungikeni imyumfwile ya kulufyanya iyakuti abantu teti bakwanishe ukushita Bitcoin pantu bitcoin imo iladula.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Ababomfya bitcoin balaituma, balaipokelela, no kuisunga; amanodi yasuzuma ukutumya konse ukwa ndalama ne buloko lyonse nga filekonka amafunde; abakwimba bitcoin balapikisana pa kulundapo ibuloko lipya ku fyabikwa mu mbila pa numa ya mineti ikumi. Ifyo ifyabikwa mu mbila, ifiitwa blockchain, umuntu onse kuti afimona, kabili ukufilembulula kufwaya indalama ishingi sana. Ishiwi pa myandikile: Bitcoin uulembwa na B mukalamba ilingi ilola ku mulumikizano nangu ku musango uwabombelamo; bitcoin uulembwa na b munono ilola ku ndalama ishine.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Ababomfya bitcoin balaituma, balaipokelela, no kuisunga; amanodi yasuzuma ukutumya konse ukwa ndalama ne buloko lyonse nga filekonka amafunde; abakwimba bitcoin balapikisana pa kulundapo ibuloko lipya ku fyabikwa mu mbila pa numa ya mineti ikumi. Ifyo ifyabikwa mu mbila, ifiitwa blockchain, umuntu onse kuti afimona, kabili ukufilembulula kufwaya indalama ishingi sana. Ishiwi pa myandikile: Bitcoin uulembwa na B mukalamba ilingi ilola ku mulumikizano nangu ku musango uwabombelamo; bitcoin uulembwa na b munono ilola ku ndalama ishine.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Icikwama ca Bitcoin ni cibomfya, ilingi pulogilamu, icimusuminisha ukupokelela, ukusuzuma no kutuma bitcoin. bitcoin yenu taisungilwa mu foni yenu: ilembwa pa blockchain. Icikwama cisunga no kwendesha impfungulo ishimusuminisha ukushininkisha ukuti ni yenu no kusuminisha ukulipila.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Amashiwi ya kubweseshapo icikwama tayaba ya kusungilila fye: yalapela insambu shonse sha kwingila mu cikwama no kucibomfya. Yalembeni bwino pa pepala ilyo mulepanga icikwama; yasungilileni ukwabula ukuyabika pa intaneti, mu nkama, na mu ncende umo tayakapone nangu ukonaika. Mwileya kosa icikope, ukuyatuma pa imeyili, ukuyasunga mu manoti ya mu cloud, ukuyatuma mu butumwa, nangu ukuyalemba pa webusaiti. Amashiwi ayalangishiwa ya cakulangilila fye; mwilelangisha nangu ukulonganika amashiwi ya cine ya kubweseshapo icikwama.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taitungilila amawaleti yamo ayasontwa. Ifibombelo, amalipilo na bene mawaleti filacinja, kabili ifingawamina abantu ba mu ncende imo limbi teti fiwamine aba mu ncende imbi. Langeni abasambi kuli kafundisha wa mu ncende yabo uwacetekelwa.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463034" y="571500"/>
            <a:ext cx="2062246" cy="272400"/>
          </a:xfrm>
          <a:prstGeom prst="rect">
            <a:avLst/>
          </a:prstGeom>
          <a:noFill/>
          <a:ln/>
        </p:spPr>
        <p:txBody>
          <a:bodyPr wrap="square" lIns="0" tIns="0" rIns="0" bIns="0" rtlCol="0" anchor="t"/>
          <a:lstStyle/>
          <a:p>
            <a:pPr algn="r" indent="0" marL="0">
              <a:lnSpc>
                <a:spcPct val="108000"/>
              </a:lnSpc>
              <a:buNone/>
            </a:pPr>
            <a:r>
              <a:rPr lang="bem" altLang="en-US" sz="1650" dirty="0">
                <a:solidFill>
                  <a:srgbClr val="FFFFFF"/>
                </a:solidFill>
                <a:latin typeface="IBM Plex Sans" pitchFamily="34" charset="0"/>
                <a:ea typeface="IBM Plex Sans" pitchFamily="34" charset="-122"/>
                <a:cs typeface="IBM Plex Sans" pitchFamily="34" charset="-120"/>
              </a:rPr>
              <a:t>Ukufumishiwa 26.10</a:t>
            </a:r>
            <a:endParaRPr lang="bem"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bem" altLang="en-US" sz="7200" dirty="0">
                <a:solidFill>
                  <a:srgbClr val="FFFFFF"/>
                </a:solidFill>
                <a:latin typeface="IBM Plex Sans Medium" pitchFamily="34" charset="0"/>
                <a:ea typeface="IBM Plex Sans Medium" pitchFamily="34" charset="-122"/>
                <a:cs typeface="IBM Plex Sans Medium" pitchFamily="34" charset="-120"/>
              </a:rPr>
              <a:t>Ukwishibisha</a:t>
            </a:r>
            <a:br/>
            <a:r>
              <a:rPr lang="bem" altLang="en-US" sz="7200" dirty="0">
                <a:solidFill>
                  <a:srgbClr val="FFFFFF"/>
                </a:solidFill>
                <a:latin typeface="IBM Plex Sans Medium" pitchFamily="34" charset="0"/>
                <a:ea typeface="IBM Plex Sans Medium" pitchFamily="34" charset="-122"/>
                <a:cs typeface="IBM Plex Sans Medium" pitchFamily="34" charset="-120"/>
              </a:rPr>
              <a:t>Bitcoin</a:t>
            </a:r>
            <a:endParaRPr lang="bem"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bem" altLang="en-US" sz="2400" dirty="0">
                <a:solidFill>
                  <a:srgbClr val="FFFFFF"/>
                </a:solidFill>
                <a:latin typeface="IBM Plex Sans" pitchFamily="34" charset="0"/>
                <a:ea typeface="IBM Plex Sans" pitchFamily="34" charset="-122"/>
                <a:cs typeface="IBM Plex Sans" pitchFamily="34" charset="-120"/>
              </a:rPr>
              <a:t>Amalangililo ku Batendeka</a:t>
            </a:r>
            <a:endParaRPr lang="bem"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430384"/>
            <a:ext cx="11510010" cy="1143000"/>
          </a:xfrm>
          <a:prstGeom prst="rect">
            <a:avLst/>
          </a:prstGeom>
          <a:noFill/>
          <a:ln/>
        </p:spPr>
        <p:txBody>
          <a:bodyPr wrap="square" lIns="0" tIns="0" rIns="0" bIns="0" rtlCol="0" anchor="t"/>
          <a:lstStyle/>
          <a:p>
            <a:pPr algn="ctr" indent="0" marL="0">
              <a:lnSpc>
                <a:spcPct val="83000"/>
              </a:lnSpc>
              <a:buNone/>
            </a:pPr>
            <a:r>
              <a:rPr lang="bem" altLang="en-US" sz="4350" dirty="0">
                <a:solidFill>
                  <a:srgbClr val="FFFFFF"/>
                </a:solidFill>
                <a:latin typeface="IBM Plex Sans Medium" pitchFamily="34" charset="0"/>
                <a:ea typeface="IBM Plex Sans Medium" pitchFamily="34" charset="-122"/>
                <a:cs typeface="IBM Plex Sans Medium" pitchFamily="34" charset="-120"/>
              </a:rPr>
              <a:t>Bushe Indalama Shacindama Mulandu</a:t>
            </a:r>
            <a:br/>
            <a:r>
              <a:rPr lang="bem" altLang="en-US" sz="4350" dirty="0">
                <a:solidFill>
                  <a:srgbClr val="FFFFFF"/>
                </a:solidFill>
                <a:latin typeface="IBM Plex Sans Medium" pitchFamily="34" charset="0"/>
                <a:ea typeface="IBM Plex Sans Medium" pitchFamily="34" charset="-122"/>
                <a:cs typeface="IBM Plex Sans Medium" pitchFamily="34" charset="-120"/>
              </a:rPr>
              <a:t>Nshi?</a:t>
            </a:r>
            <a:endParaRPr lang="bem" sz="4350" dirty="0"/>
          </a:p>
        </p:txBody>
      </p:sp>
      <p:sp>
        <p:nvSpPr>
          <p:cNvPr id="3" name="Text 1"/>
          <p:cNvSpPr/>
          <p:nvPr/>
        </p:nvSpPr>
        <p:spPr>
          <a:xfrm>
            <a:off x="381030" y="4016319"/>
            <a:ext cx="11430000" cy="411389"/>
          </a:xfrm>
          <a:prstGeom prst="rect">
            <a:avLst/>
          </a:prstGeom>
          <a:noFill/>
          <a:ln/>
        </p:spPr>
        <p:txBody>
          <a:bodyPr wrap="square" lIns="0" tIns="0" rIns="0" bIns="0" rtlCol="0" anchor="t"/>
          <a:lstStyle/>
          <a:p>
            <a:pPr algn="ctr" indent="0" marL="0">
              <a:lnSpc>
                <a:spcPct val="113000"/>
              </a:lnSpc>
              <a:buNone/>
            </a:pPr>
            <a:r>
              <a:rPr lang="bem" altLang="en-US" sz="2400" dirty="0">
                <a:solidFill>
                  <a:srgbClr val="FFFFFF"/>
                </a:solidFill>
                <a:latin typeface="IBM Plex Sans" pitchFamily="34" charset="0"/>
                <a:ea typeface="IBM Plex Sans" pitchFamily="34" charset="-122"/>
                <a:cs typeface="IBM Plex Sans" pitchFamily="34" charset="-120"/>
              </a:rPr>
              <a:t>Tubomfya indalama cila bushiku, lelo tatupusha ilingi ifyo shibomba.</a:t>
            </a:r>
            <a:endParaRPr lang="be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Abantu Abengi Tabatala</a:t>
            </a:r>
            <a:br/>
            <a:r>
              <a:rPr lang="bem" altLang="en-US" sz="3000" dirty="0">
                <a:solidFill>
                  <a:srgbClr val="422C70"/>
                </a:solidFill>
                <a:latin typeface="IBM Plex Sans Medium" pitchFamily="34" charset="0"/>
                <a:ea typeface="IBM Plex Sans Medium" pitchFamily="34" charset="-122"/>
                <a:cs typeface="IBM Plex Sans Medium" pitchFamily="34" charset="-120"/>
              </a:rPr>
              <a:t>Baiminina Kuti Batontonkanye</a:t>
            </a:r>
            <a:br/>
            <a:r>
              <a:rPr lang="bem" altLang="en-US" sz="3000" dirty="0">
                <a:solidFill>
                  <a:srgbClr val="422C70"/>
                </a:solidFill>
                <a:latin typeface="IBM Plex Sans Medium" pitchFamily="34" charset="0"/>
                <a:ea typeface="IBM Plex Sans Medium" pitchFamily="34" charset="-122"/>
                <a:cs typeface="IBM Plex Sans Medium" pitchFamily="34" charset="-120"/>
              </a:rPr>
              <a:t>pa Ndalama</a:t>
            </a:r>
            <a:endParaRPr lang="bem"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Te kuisangila, te kuibomfya mu kushita ifintu, lelo kutontonkanya pa co ili na fintu ibomba.</a:t>
            </a:r>
            <a:endParaRPr lang="bem"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Shacindama Mulandu 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Amepusho Yasano ya</a:t>
            </a:r>
            <a:br/>
            <a:r>
              <a:rPr lang="bem" altLang="en-US" sz="3000" dirty="0">
                <a:solidFill>
                  <a:srgbClr val="422C70"/>
                </a:solidFill>
                <a:latin typeface="IBM Plex Sans Medium" pitchFamily="34" charset="0"/>
                <a:ea typeface="IBM Plex Sans Medium" pitchFamily="34" charset="-122"/>
                <a:cs typeface="IBM Plex Sans Medium" pitchFamily="34" charset="-120"/>
              </a:rPr>
              <a:t>Kutendekelapo</a:t>
            </a:r>
            <a:endParaRPr lang="bem" sz="3000" dirty="0"/>
          </a:p>
        </p:txBody>
      </p:sp>
      <p:sp>
        <p:nvSpPr>
          <p:cNvPr id="5" name="Text 2"/>
          <p:cNvSpPr/>
          <p:nvPr/>
        </p:nvSpPr>
        <p:spPr>
          <a:xfrm>
            <a:off x="971459" y="178756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bem" altLang="en-US" sz="1920" dirty="0">
                <a:solidFill>
                  <a:srgbClr val="25252B"/>
                </a:solidFill>
                <a:latin typeface="IBM Plex Sans" pitchFamily="34" charset="0"/>
                <a:ea typeface="IBM Plex Sans" pitchFamily="34" charset="-122"/>
                <a:cs typeface="IBM Plex Sans" pitchFamily="34" charset="-120"/>
              </a:rPr>
              <a:t>Mulandu nshi abantu bakabilila indalama?</a:t>
            </a:r>
            <a:endParaRPr lang="bem" sz="1920" dirty="0"/>
          </a:p>
          <a:p>
            <a:pPr algn="l" marL="182880" indent="-182880">
              <a:lnSpc>
                <a:spcPct val="113000"/>
              </a:lnSpc>
              <a:spcBef>
                <a:spcPts val="380"/>
              </a:spcBef>
              <a:buSzPct val="100000"/>
              <a:buChar char="•"/>
            </a:pPr>
            <a:r>
              <a:rPr lang="bem" altLang="en-US" sz="1920" dirty="0">
                <a:solidFill>
                  <a:srgbClr val="25252B"/>
                </a:solidFill>
                <a:latin typeface="IBM Plex Sans" pitchFamily="34" charset="0"/>
                <a:ea typeface="IBM Plex Sans" pitchFamily="34" charset="-122"/>
                <a:cs typeface="IBM Plex Sans" pitchFamily="34" charset="-120"/>
              </a:rPr>
              <a:t>Cinshi cilenga icintu ukuba indalama?</a:t>
            </a:r>
            <a:endParaRPr lang="bem" sz="1920" dirty="0"/>
          </a:p>
          <a:p>
            <a:pPr algn="l" marL="182880" indent="-182880">
              <a:lnSpc>
                <a:spcPct val="113000"/>
              </a:lnSpc>
              <a:spcBef>
                <a:spcPts val="380"/>
              </a:spcBef>
              <a:buSzPct val="100000"/>
              <a:buChar char="•"/>
            </a:pPr>
            <a:r>
              <a:rPr lang="bem" altLang="en-US" sz="1920" dirty="0">
                <a:solidFill>
                  <a:srgbClr val="25252B"/>
                </a:solidFill>
                <a:latin typeface="IBM Plex Sans" pitchFamily="34" charset="0"/>
                <a:ea typeface="IBM Plex Sans" pitchFamily="34" charset="-122"/>
                <a:cs typeface="IBM Plex Sans" pitchFamily="34" charset="-120"/>
              </a:rPr>
              <a:t>Ni nani wingapanga nangu ukulamulila indalama mubomfya?</a:t>
            </a:r>
            <a:endParaRPr lang="bem" sz="1920" dirty="0"/>
          </a:p>
          <a:p>
            <a:pPr algn="l" marL="182880" indent="-182880">
              <a:lnSpc>
                <a:spcPct val="113000"/>
              </a:lnSpc>
              <a:spcBef>
                <a:spcPts val="380"/>
              </a:spcBef>
              <a:buSzPct val="100000"/>
              <a:buChar char="•"/>
            </a:pPr>
            <a:r>
              <a:rPr lang="bem" altLang="en-US" sz="1920" dirty="0">
                <a:solidFill>
                  <a:srgbClr val="25252B"/>
                </a:solidFill>
                <a:latin typeface="IBM Plex Sans" pitchFamily="34" charset="0"/>
                <a:ea typeface="IBM Plex Sans" pitchFamily="34" charset="-122"/>
                <a:cs typeface="IBM Plex Sans" pitchFamily="34" charset="-120"/>
              </a:rPr>
              <a:t>Mulandu nshi indalama mubomfya shikwatila umutengo?</a:t>
            </a:r>
            <a:endParaRPr lang="bem" sz="1920" dirty="0"/>
          </a:p>
          <a:p>
            <a:pPr algn="l" marL="182880" indent="-182880">
              <a:lnSpc>
                <a:spcPct val="113000"/>
              </a:lnSpc>
              <a:spcBef>
                <a:spcPts val="380"/>
              </a:spcBef>
              <a:buSzPct val="100000"/>
              <a:buChar char="•"/>
            </a:pPr>
            <a:r>
              <a:rPr lang="bem" altLang="en-US" sz="1920" dirty="0">
                <a:solidFill>
                  <a:srgbClr val="25252B"/>
                </a:solidFill>
                <a:latin typeface="IBM Plex Sans" pitchFamily="34" charset="0"/>
                <a:ea typeface="IBM Plex Sans" pitchFamily="34" charset="-122"/>
                <a:cs typeface="IBM Plex Sans" pitchFamily="34" charset="-120"/>
              </a:rPr>
              <a:t>Bushe indalama shenu shishita ifintu ubwingi bumo bwine nga kale?</a:t>
            </a:r>
            <a:endParaRPr lang="bem" sz="1920" dirty="0"/>
          </a:p>
        </p:txBody>
      </p:sp>
      <p:sp>
        <p:nvSpPr>
          <p:cNvPr id="6" name="Shape 3"/>
          <p:cNvSpPr/>
          <p:nvPr/>
        </p:nvSpPr>
        <p:spPr>
          <a:xfrm>
            <a:off x="666780" y="4882896"/>
            <a:ext cx="5981730" cy="1315913"/>
          </a:xfrm>
          <a:prstGeom prst="rect">
            <a:avLst/>
          </a:prstGeom>
          <a:solidFill>
            <a:srgbClr val="F3F3FA"/>
          </a:solidFill>
          <a:ln/>
        </p:spPr>
      </p:sp>
      <p:sp>
        <p:nvSpPr>
          <p:cNvPr id="7" name="Shape 4"/>
          <p:cNvSpPr/>
          <p:nvPr/>
        </p:nvSpPr>
        <p:spPr>
          <a:xfrm>
            <a:off x="666780" y="4882896"/>
            <a:ext cx="57150" cy="1315913"/>
          </a:xfrm>
          <a:prstGeom prst="rect">
            <a:avLst/>
          </a:prstGeom>
          <a:solidFill>
            <a:srgbClr val="422C70"/>
          </a:solidFill>
          <a:ln/>
        </p:spPr>
      </p:sp>
      <p:sp>
        <p:nvSpPr>
          <p:cNvPr id="8" name="Text 5"/>
          <p:cNvSpPr/>
          <p:nvPr/>
        </p:nvSpPr>
        <p:spPr>
          <a:xfrm>
            <a:off x="1114014" y="5102352"/>
            <a:ext cx="5452933" cy="877001"/>
          </a:xfrm>
          <a:prstGeom prst="rect">
            <a:avLst/>
          </a:prstGeom>
          <a:noFill/>
          <a:ln/>
        </p:spPr>
        <p:txBody>
          <a:bodyPr wrap="square" lIns="0" tIns="0" rIns="0" bIns="0" rtlCol="0" anchor="t"/>
          <a:lstStyle/>
          <a:p>
            <a:pPr algn="l" indent="0" marL="0">
              <a:lnSpc>
                <a:spcPct val="113000"/>
              </a:lnSpc>
              <a:buNone/>
            </a:pPr>
            <a:r>
              <a:rPr lang="bem" altLang="en-US" sz="1920" b="1" dirty="0">
                <a:solidFill>
                  <a:srgbClr val="422C70"/>
                </a:solidFill>
                <a:latin typeface="IBM Plex Sans" pitchFamily="34" charset="0"/>
                <a:ea typeface="IBM Plex Sans" pitchFamily="34" charset="-122"/>
                <a:cs typeface="IBM Plex Sans" pitchFamily="34" charset="-120"/>
              </a:rPr>
              <a:t>Sungeni amasuko yenu</a:t>
            </a:r>
            <a:endParaRPr lang="bem" sz="1920" dirty="0"/>
          </a:p>
          <a:p>
            <a:pPr algn="l" indent="0" marL="0">
              <a:lnSpc>
                <a:spcPct val="113000"/>
              </a:lnSpc>
              <a:spcBef>
                <a:spcPts val="290"/>
              </a:spcBef>
              <a:buNone/>
            </a:pPr>
            <a:r>
              <a:rPr lang="bem" altLang="en-US" sz="1920" dirty="0">
                <a:solidFill>
                  <a:srgbClr val="25252B"/>
                </a:solidFill>
                <a:latin typeface="IBM Plex Sans" pitchFamily="34" charset="0"/>
                <a:ea typeface="IBM Plex Sans" pitchFamily="34" charset="-122"/>
                <a:cs typeface="IBM Plex Sans" pitchFamily="34" charset="-120"/>
              </a:rPr>
              <a:t>Lembeni icasuko icipi kuli cila cipusho. Mukabwelela ku masuko aya ku mpela.</a:t>
            </a:r>
            <a:endParaRPr lang="bem"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Shacindama Mulandu 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Icishinka nangu</a:t>
            </a:r>
            <a:br/>
            <a:r>
              <a:rPr lang="bem" altLang="en-US" sz="3000" dirty="0">
                <a:solidFill>
                  <a:srgbClr val="422C70"/>
                </a:solidFill>
                <a:latin typeface="IBM Plex Sans Medium" pitchFamily="34" charset="0"/>
                <a:ea typeface="IBM Plex Sans Medium" pitchFamily="34" charset="-122"/>
                <a:cs typeface="IBM Plex Sans Medium" pitchFamily="34" charset="-120"/>
              </a:rPr>
              <a:t>Amatontonkanyo?</a:t>
            </a:r>
            <a:endParaRPr lang="bem" sz="3000" dirty="0"/>
          </a:p>
        </p:txBody>
      </p:sp>
      <p:sp>
        <p:nvSpPr>
          <p:cNvPr id="5" name="Text 2"/>
          <p:cNvSpPr/>
          <p:nvPr/>
        </p:nvSpPr>
        <p:spPr>
          <a:xfrm>
            <a:off x="1002000" y="1794876"/>
            <a:ext cx="5973227" cy="2225284"/>
          </a:xfrm>
          <a:prstGeom prst="rect">
            <a:avLst/>
          </a:prstGeom>
          <a:noFill/>
          <a:ln/>
        </p:spPr>
        <p:txBody>
          <a:bodyPr wrap="square" lIns="0" tIns="0" rIns="0" bIns="0" rtlCol="0" anchor="t"/>
          <a:lstStyle/>
          <a:p>
            <a:pPr algn="l" marL="200660" indent="-200660">
              <a:lnSpc>
                <a:spcPct val="113000"/>
              </a:lnSpc>
              <a:buSzPct val="100000"/>
              <a:buChar char="•"/>
            </a:pPr>
            <a:r>
              <a:rPr lang="bem" altLang="en-US" sz="2110" b="1" dirty="0">
                <a:solidFill>
                  <a:srgbClr val="422C70"/>
                </a:solidFill>
                <a:latin typeface="IBM Plex Sans" pitchFamily="34" charset="0"/>
                <a:ea typeface="IBM Plex Sans" pitchFamily="34" charset="-122"/>
                <a:cs typeface="IBM Plex Sans" pitchFamily="34" charset="-120"/>
              </a:rPr>
              <a:t>Icine:</a:t>
            </a:r>
            <a:r>
              <a:rPr lang="bem" altLang="en-US" sz="2110" dirty="0">
                <a:solidFill>
                  <a:srgbClr val="25252B"/>
                </a:solidFill>
                <a:latin typeface="IBM Plex Sans" pitchFamily="34" charset="0"/>
                <a:ea typeface="IBM Plex Sans" pitchFamily="34" charset="-122"/>
                <a:cs typeface="IBM Plex Sans" pitchFamily="34" charset="-120"/>
              </a:rPr>
              <a:t> "Iyi ndalama ya pepala ilasuminishiwa mu kulipila imisonkho." Ici kuti cashininkishiwa.</a:t>
            </a:r>
            <a:endParaRPr lang="bem" sz="2110" dirty="0"/>
          </a:p>
          <a:p>
            <a:pPr algn="l" marL="200660" indent="-200660">
              <a:lnSpc>
                <a:spcPct val="113000"/>
              </a:lnSpc>
              <a:spcBef>
                <a:spcPts val="420"/>
              </a:spcBef>
              <a:buSzPct val="100000"/>
              <a:buChar char="•"/>
            </a:pPr>
            <a:r>
              <a:rPr lang="bem" altLang="en-US" sz="2110" b="1" dirty="0">
                <a:solidFill>
                  <a:srgbClr val="422C70"/>
                </a:solidFill>
                <a:latin typeface="IBM Plex Sans" pitchFamily="34" charset="0"/>
                <a:ea typeface="IBM Plex Sans" pitchFamily="34" charset="-122"/>
                <a:cs typeface="IBM Plex Sans" pitchFamily="34" charset="-120"/>
              </a:rPr>
              <a:t>Amatontonkanyo:</a:t>
            </a:r>
            <a:r>
              <a:rPr lang="bem" altLang="en-US" sz="2110" dirty="0">
                <a:solidFill>
                  <a:srgbClr val="25252B"/>
                </a:solidFill>
                <a:latin typeface="IBM Plex Sans" pitchFamily="34" charset="0"/>
                <a:ea typeface="IBM Plex Sans" pitchFamily="34" charset="-122"/>
                <a:cs typeface="IBM Plex Sans" pitchFamily="34" charset="-120"/>
              </a:rPr>
              <a:t> "Uwu e musango wa ndalama uwawamisha." Ici cilekabila ifya kulinganishishapo no bushininkisho.</a:t>
            </a:r>
            <a:endParaRPr lang="bem" sz="2110" dirty="0"/>
          </a:p>
        </p:txBody>
      </p:sp>
      <p:sp>
        <p:nvSpPr>
          <p:cNvPr id="6" name="Text 3"/>
          <p:cNvSpPr/>
          <p:nvPr/>
        </p:nvSpPr>
        <p:spPr>
          <a:xfrm>
            <a:off x="666780" y="4315145"/>
            <a:ext cx="6340632" cy="1809780"/>
          </a:xfrm>
          <a:prstGeom prst="rect">
            <a:avLst/>
          </a:prstGeom>
          <a:noFill/>
          <a:ln/>
        </p:spPr>
        <p:txBody>
          <a:bodyPr wrap="square" lIns="0" tIns="0" rIns="0" bIns="0" rtlCol="0" anchor="t"/>
          <a:lstStyle/>
          <a:p>
            <a:pPr algn="l" indent="0" marL="0">
              <a:lnSpc>
                <a:spcPct val="113000"/>
              </a:lnSpc>
              <a:buNone/>
            </a:pPr>
            <a:r>
              <a:rPr lang="bem" altLang="en-US" sz="2110" dirty="0">
                <a:solidFill>
                  <a:srgbClr val="25252B"/>
                </a:solidFill>
                <a:latin typeface="IBM Plex Sans" pitchFamily="34" charset="0"/>
                <a:ea typeface="IBM Plex Sans" pitchFamily="34" charset="-122"/>
                <a:cs typeface="IBM Plex Sans" pitchFamily="34" charset="-120"/>
              </a:rPr>
              <a:t>Ubu bulondoloshi bwa masambililo fye. Tabupeela amano pa fyuma, pa kubika indalama mu milimo ya kunonkelamo, pa mafunde, nangu pa misonkho, kabili tabumweba ukushita, ukushitisha, nangu ukusunga icintu conse.</a:t>
            </a:r>
            <a:endParaRPr lang="bem"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Shacindama Mulandu 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bem" altLang="en-US" sz="4350" dirty="0">
                <a:solidFill>
                  <a:srgbClr val="FFFFFF"/>
                </a:solidFill>
                <a:latin typeface="IBM Plex Sans Medium" pitchFamily="34" charset="0"/>
                <a:ea typeface="IBM Plex Sans Medium" pitchFamily="34" charset="-122"/>
                <a:cs typeface="IBM Plex Sans Medium" pitchFamily="34" charset="-120"/>
              </a:rPr>
              <a:t>Bushe indalama ni cinshi?</a:t>
            </a:r>
            <a:endParaRPr lang="bem"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bem" altLang="en-US" sz="2400" dirty="0">
                <a:solidFill>
                  <a:srgbClr val="FFFFFF"/>
                </a:solidFill>
                <a:latin typeface="IBM Plex Sans" pitchFamily="34" charset="0"/>
                <a:ea typeface="IBM Plex Sans" pitchFamily="34" charset="-122"/>
                <a:cs typeface="IBM Plex Sans" pitchFamily="34" charset="-120"/>
              </a:rPr>
              <a:t>Indalama ni cibombelo ca kucinjishanya.</a:t>
            </a:r>
            <a:endParaRPr lang="be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Ukusanshanya Ifintu no Kukumana kwa Fyo Abantu Babili</a:t>
            </a:r>
            <a:br/>
            <a:r>
              <a:rPr lang="bem" altLang="en-US" sz="3000" dirty="0">
                <a:solidFill>
                  <a:srgbClr val="422C70"/>
                </a:solidFill>
                <a:latin typeface="IBM Plex Sans Medium" pitchFamily="34" charset="0"/>
                <a:ea typeface="IBM Plex Sans Medium" pitchFamily="34" charset="-122"/>
                <a:cs typeface="IBM Plex Sans Medium" pitchFamily="34" charset="-120"/>
              </a:rPr>
              <a:t>Bafwaya</a:t>
            </a:r>
            <a:endParaRPr lang="bem"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Abantu bonse babili bafwile ukufwaya ifyo umunabo akwete, pa nshita imo ine kabili mu bwingi ubulingile.</a:t>
            </a:r>
            <a:endParaRPr lang="bem"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Ukusanshanya Ifintu no Kukumana kwa Fyo Abantu Babili</a:t>
            </a:r>
            <a:br/>
            <a:r>
              <a:rPr lang="bem" altLang="en-US" sz="3000" dirty="0">
                <a:solidFill>
                  <a:srgbClr val="422C70"/>
                </a:solidFill>
                <a:latin typeface="IBM Plex Sans Medium" pitchFamily="34" charset="0"/>
                <a:ea typeface="IBM Plex Sans Medium" pitchFamily="34" charset="-122"/>
                <a:cs typeface="IBM Plex Sans Medium" pitchFamily="34" charset="-120"/>
              </a:rPr>
              <a:t>Bafwaya</a:t>
            </a:r>
            <a:endParaRPr lang="bem"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Abantu bonse babili bafwile ukufwaya ifyo umunabo akwete, pa nshita imo ine kabili mu bwingi ubwalinga.</a:t>
            </a:r>
            <a:endParaRPr lang="bem" sz="2400" dirty="0"/>
          </a:p>
        </p:txBody>
      </p:sp>
      <p:pic>
        <p:nvPicPr>
          <p:cNvPr id="5" name="Image 0" descr="Amina Alikwata: umupunga Alefwaya: insapatoNa LuisLuis tafwaya umupunga.Luis Alikwata: insapatoAlefwaya: amafutaNa MeiMei tafwaya insapato.MeiAlikwata: amafutaAlefwaya: ukulungika ifintuNa AminaAmina ">    </p:cNvPr>
          <p:cNvPicPr>
            <a:picLocks noChangeAspect="1"/>
          </p:cNvPicPr>
          <p:nvPr/>
        </p:nvPicPr>
        <p:blipFill>
          <a:blip r:embed="rId1"/>
          <a:stretch>
            <a:fillRect/>
          </a:stretch>
        </p:blipFill>
        <p:spPr>
          <a:xfrm>
            <a:off x="2729850" y="2842047"/>
            <a:ext cx="6732270" cy="336453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Indalama ni Cibombelo ca Kushintanya</a:t>
            </a:r>
            <a:endParaRPr lang="bem"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Takuli uufwaya indalama pa mulandu wa kuti ni ndalama fye. Shalakwafwa pantu abantu bambi balashipokelela, balasubila ukuti bambi nabo bakashipokelela kuntanshi.</a:t>
            </a:r>
            <a:endParaRPr lang="bem"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Ifintu Fitatu Ifyo Indalama Shicita</a:t>
            </a:r>
            <a:endParaRPr lang="bem" sz="3000" dirty="0"/>
          </a:p>
        </p:txBody>
      </p:sp>
      <p:sp>
        <p:nvSpPr>
          <p:cNvPr id="5" name="Text 2"/>
          <p:cNvSpPr/>
          <p:nvPr/>
        </p:nvSpPr>
        <p:spPr>
          <a:xfrm>
            <a:off x="1032449" y="1383030"/>
            <a:ext cx="5939760" cy="2486894"/>
          </a:xfrm>
          <a:prstGeom prst="rect">
            <a:avLst/>
          </a:prstGeom>
          <a:noFill/>
          <a:ln/>
        </p:spPr>
        <p:txBody>
          <a:bodyPr wrap="square" lIns="0" tIns="0" rIns="0" bIns="0" rtlCol="0" anchor="t"/>
          <a:lstStyle/>
          <a:p>
            <a:pPr algn="l" marL="219710" indent="-219710">
              <a:lnSpc>
                <a:spcPct val="113000"/>
              </a:lnSpc>
              <a:buSzPct val="100000"/>
              <a:buChar char="•"/>
            </a:pPr>
            <a:r>
              <a:rPr lang="bem" altLang="en-US" sz="2300" b="1" dirty="0">
                <a:solidFill>
                  <a:srgbClr val="422C70"/>
                </a:solidFill>
                <a:latin typeface="IBM Plex Sans" pitchFamily="34" charset="0"/>
                <a:ea typeface="IBM Plex Sans" pitchFamily="34" charset="-122"/>
                <a:cs typeface="IBM Plex Sans" pitchFamily="34" charset="-120"/>
              </a:rPr>
              <a:t>Icakubomfya mu kushitishanya:</a:t>
            </a:r>
            <a:r>
              <a:rPr lang="bem" altLang="en-US" sz="2300" dirty="0">
                <a:solidFill>
                  <a:srgbClr val="25252B"/>
                </a:solidFill>
                <a:latin typeface="IBM Plex Sans" pitchFamily="34" charset="0"/>
                <a:ea typeface="IBM Plex Sans" pitchFamily="34" charset="-122"/>
                <a:cs typeface="IBM Plex Sans" pitchFamily="34" charset="-120"/>
              </a:rPr>
              <a:t> abantu balacipokelela pakulipila</a:t>
            </a:r>
            <a:endParaRPr lang="bem" sz="2300" dirty="0"/>
          </a:p>
          <a:p>
            <a:pPr algn="l" marL="219710" indent="-219710">
              <a:lnSpc>
                <a:spcPct val="113000"/>
              </a:lnSpc>
              <a:spcBef>
                <a:spcPts val="460"/>
              </a:spcBef>
              <a:buSzPct val="100000"/>
              <a:buChar char="•"/>
            </a:pPr>
            <a:r>
              <a:rPr lang="bem" altLang="en-US" sz="2300" b="1" dirty="0">
                <a:solidFill>
                  <a:srgbClr val="422C70"/>
                </a:solidFill>
                <a:latin typeface="IBM Plex Sans" pitchFamily="34" charset="0"/>
                <a:ea typeface="IBM Plex Sans" pitchFamily="34" charset="-122"/>
                <a:cs typeface="IBM Plex Sans" pitchFamily="34" charset="-120"/>
              </a:rPr>
              <a:t>Icipimo ca mutengo:</a:t>
            </a:r>
            <a:r>
              <a:rPr lang="bem" altLang="en-US" sz="2300" dirty="0">
                <a:solidFill>
                  <a:srgbClr val="25252B"/>
                </a:solidFill>
                <a:latin typeface="IBM Plex Sans" pitchFamily="34" charset="0"/>
                <a:ea typeface="IBM Plex Sans" pitchFamily="34" charset="-122"/>
                <a:cs typeface="IBM Plex Sans" pitchFamily="34" charset="-120"/>
              </a:rPr>
              <a:t> imitengo ilalondololwa muli cena</a:t>
            </a:r>
            <a:endParaRPr lang="bem" sz="2300" dirty="0"/>
          </a:p>
          <a:p>
            <a:pPr algn="l" marL="219710" indent="-219710">
              <a:lnSpc>
                <a:spcPct val="113000"/>
              </a:lnSpc>
              <a:spcBef>
                <a:spcPts val="460"/>
              </a:spcBef>
              <a:buSzPct val="100000"/>
              <a:buChar char="•"/>
            </a:pPr>
            <a:r>
              <a:rPr lang="bem" altLang="en-US" sz="2300" b="1" dirty="0">
                <a:solidFill>
                  <a:srgbClr val="422C70"/>
                </a:solidFill>
                <a:latin typeface="IBM Plex Sans" pitchFamily="34" charset="0"/>
                <a:ea typeface="IBM Plex Sans" pitchFamily="34" charset="-122"/>
                <a:cs typeface="IBM Plex Sans" pitchFamily="34" charset="-120"/>
              </a:rPr>
              <a:t>Icakusungilamo umutengo:</a:t>
            </a:r>
            <a:r>
              <a:rPr lang="bem" altLang="en-US" sz="2300" dirty="0">
                <a:solidFill>
                  <a:srgbClr val="25252B"/>
                </a:solidFill>
                <a:latin typeface="IBM Plex Sans" pitchFamily="34" charset="0"/>
                <a:ea typeface="IBM Plex Sans" pitchFamily="34" charset="-122"/>
                <a:cs typeface="IBM Plex Sans" pitchFamily="34" charset="-120"/>
              </a:rPr>
              <a:t> cilasenda umutengo ukufuma lelo ukuya kuntanshi</a:t>
            </a:r>
            <a:endParaRPr lang="bem" sz="2300" dirty="0"/>
          </a:p>
        </p:txBody>
      </p:sp>
      <p:sp>
        <p:nvSpPr>
          <p:cNvPr id="6" name="Text 3"/>
          <p:cNvSpPr/>
          <p:nvPr/>
        </p:nvSpPr>
        <p:spPr>
          <a:xfrm>
            <a:off x="666780" y="4191701"/>
            <a:ext cx="6340632" cy="1579992"/>
          </a:xfrm>
          <a:prstGeom prst="rect">
            <a:avLst/>
          </a:prstGeom>
          <a:noFill/>
          <a:ln/>
        </p:spPr>
        <p:txBody>
          <a:bodyPr wrap="square" lIns="0" tIns="0" rIns="0" bIns="0" rtlCol="0" anchor="t"/>
          <a:lstStyle/>
          <a:p>
            <a:pPr algn="l" indent="0" marL="0">
              <a:lnSpc>
                <a:spcPct val="113000"/>
              </a:lnSpc>
              <a:buNone/>
            </a:pPr>
            <a:r>
              <a:rPr lang="bem" altLang="en-US" sz="2300" dirty="0">
                <a:solidFill>
                  <a:srgbClr val="25252B"/>
                </a:solidFill>
                <a:latin typeface="IBM Plex Sans" pitchFamily="34" charset="0"/>
                <a:ea typeface="IBM Plex Sans" pitchFamily="34" charset="-122"/>
                <a:cs typeface="IBM Plex Sans" pitchFamily="34" charset="-120"/>
              </a:rPr>
              <a:t>Takuli ndalama shisunga umutengo mu buryo bwafikapo, lelo imisango imo iya ndalama ilalufya amaka ya kushita panono panono ukucila imbi.</a:t>
            </a:r>
            <a:endParaRPr lang="bem"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Ukufuma ku Fipapa Ukuya ku</a:t>
            </a:r>
            <a:br/>
            <a:r>
              <a:rPr lang="bem" altLang="en-US" sz="3000" dirty="0">
                <a:solidFill>
                  <a:srgbClr val="422C70"/>
                </a:solidFill>
                <a:latin typeface="IBM Plex Sans Medium" pitchFamily="34" charset="0"/>
                <a:ea typeface="IBM Plex Sans Medium" pitchFamily="34" charset="-122"/>
                <a:cs typeface="IBM Plex Sans Medium" pitchFamily="34" charset="-120"/>
              </a:rPr>
              <a:t>Mapepala</a:t>
            </a:r>
            <a:endParaRPr lang="bem" sz="3000" dirty="0"/>
          </a:p>
        </p:txBody>
      </p:sp>
      <p:sp>
        <p:nvSpPr>
          <p:cNvPr id="5" name="Text 2"/>
          <p:cNvSpPr/>
          <p:nvPr/>
        </p:nvSpPr>
        <p:spPr>
          <a:xfrm>
            <a:off x="956188" y="1783812"/>
            <a:ext cx="5377221" cy="3264225"/>
          </a:xfrm>
          <a:prstGeom prst="rect">
            <a:avLst/>
          </a:prstGeom>
          <a:noFill/>
          <a:ln/>
        </p:spPr>
        <p:txBody>
          <a:bodyPr wrap="square" lIns="0" tIns="0" rIns="0" bIns="0" rtlCol="0" anchor="t"/>
          <a:lstStyle/>
          <a:p>
            <a:pPr algn="l" marL="173990" indent="-173990">
              <a:lnSpc>
                <a:spcPct val="113000"/>
              </a:lnSpc>
              <a:buSzPct val="100000"/>
              <a:buChar char="•"/>
            </a:pPr>
            <a:r>
              <a:rPr lang="bem" altLang="en-US" sz="1820" dirty="0">
                <a:solidFill>
                  <a:srgbClr val="25252B"/>
                </a:solidFill>
                <a:latin typeface="IBM Plex Sans" pitchFamily="34" charset="0"/>
                <a:ea typeface="IBM Plex Sans" pitchFamily="34" charset="-122"/>
                <a:cs typeface="IBM Plex Sans" pitchFamily="34" charset="-120"/>
              </a:rPr>
              <a:t>Ifipapa fya nkonko, umucele, ubulungu, ifitekwa, umukuuba, siliva, golide</a:t>
            </a:r>
            <a:endParaRPr lang="bem" sz="1820" dirty="0"/>
          </a:p>
          <a:p>
            <a:pPr algn="l" marL="173990" indent="-173990">
              <a:lnSpc>
                <a:spcPct val="113000"/>
              </a:lnSpc>
              <a:spcBef>
                <a:spcPts val="360"/>
              </a:spcBef>
              <a:buSzPct val="100000"/>
              <a:buChar char="•"/>
            </a:pPr>
            <a:r>
              <a:rPr lang="bem" altLang="en-US" sz="1820" dirty="0">
                <a:solidFill>
                  <a:srgbClr val="25252B"/>
                </a:solidFill>
                <a:latin typeface="IBM Plex Sans" pitchFamily="34" charset="0"/>
                <a:ea typeface="IBM Plex Sans" pitchFamily="34" charset="-122"/>
                <a:cs typeface="IBM Plex Sans" pitchFamily="34" charset="-120"/>
              </a:rPr>
              <a:t>Ifyuma fya mutengo wapamwamba: ifyashupa ukusanga, ifikosa, ifyapokelelwa mu ncende ishingi</a:t>
            </a:r>
            <a:endParaRPr lang="bem" sz="1820" dirty="0"/>
          </a:p>
          <a:p>
            <a:pPr algn="l" marL="173990" indent="-173990">
              <a:lnSpc>
                <a:spcPct val="113000"/>
              </a:lnSpc>
              <a:spcBef>
                <a:spcPts val="360"/>
              </a:spcBef>
              <a:buSzPct val="100000"/>
              <a:buChar char="•"/>
            </a:pPr>
            <a:r>
              <a:rPr lang="bem" altLang="en-US" sz="1820" dirty="0">
                <a:solidFill>
                  <a:srgbClr val="25252B"/>
                </a:solidFill>
                <a:latin typeface="IBM Plex Sans" pitchFamily="34" charset="0"/>
                <a:ea typeface="IBM Plex Sans" pitchFamily="34" charset="-122"/>
                <a:cs typeface="IBM Plex Sans" pitchFamily="34" charset="-120"/>
              </a:rPr>
              <a:t>Impapulo sha bunte ishali ukushintanishiwa ne cipimo ca cuma icalembelwepo</a:t>
            </a:r>
            <a:endParaRPr lang="bem" sz="1820" dirty="0"/>
          </a:p>
          <a:p>
            <a:pPr algn="l" marL="173990" indent="-173990">
              <a:lnSpc>
                <a:spcPct val="113000"/>
              </a:lnSpc>
              <a:spcBef>
                <a:spcPts val="360"/>
              </a:spcBef>
              <a:buSzPct val="100000"/>
              <a:buChar char="•"/>
            </a:pPr>
            <a:r>
              <a:rPr lang="bem" altLang="en-US" sz="1820" dirty="0">
                <a:solidFill>
                  <a:srgbClr val="25252B"/>
                </a:solidFill>
                <a:latin typeface="IBM Plex Sans" pitchFamily="34" charset="0"/>
                <a:ea typeface="IBM Plex Sans" pitchFamily="34" charset="-122"/>
                <a:cs typeface="IBM Plex Sans" pitchFamily="34" charset="-120"/>
              </a:rPr>
              <a:t>Amafunde ya ndalama ishashintilila pali golide: umupimo wa ndalama uwaampanishiwa na golide ukulingana na mafunde</a:t>
            </a:r>
            <a:endParaRPr lang="bem" sz="1820" dirty="0"/>
          </a:p>
        </p:txBody>
      </p:sp>
      <p:sp>
        <p:nvSpPr>
          <p:cNvPr id="6" name="Text 3"/>
          <p:cNvSpPr/>
          <p:nvPr/>
        </p:nvSpPr>
        <p:spPr>
          <a:xfrm>
            <a:off x="666780" y="5302788"/>
            <a:ext cx="5694426" cy="625084"/>
          </a:xfrm>
          <a:prstGeom prst="rect">
            <a:avLst/>
          </a:prstGeom>
          <a:noFill/>
          <a:ln/>
        </p:spPr>
        <p:txBody>
          <a:bodyPr wrap="square" lIns="0" tIns="0" rIns="0" bIns="0" rtlCol="0" anchor="t"/>
          <a:lstStyle/>
          <a:p>
            <a:pPr algn="l" indent="0" marL="0">
              <a:lnSpc>
                <a:spcPct val="113000"/>
              </a:lnSpc>
              <a:buNone/>
            </a:pPr>
            <a:r>
              <a:rPr lang="bem" altLang="en-US" sz="1820" dirty="0">
                <a:solidFill>
                  <a:srgbClr val="25252B"/>
                </a:solidFill>
                <a:latin typeface="IBM Plex Sans" pitchFamily="34" charset="0"/>
                <a:ea typeface="IBM Plex Sans" pitchFamily="34" charset="-122"/>
                <a:cs typeface="IBM Plex Sans" pitchFamily="34" charset="-120"/>
              </a:rPr>
              <a:t>Amafunde yalepusana ukulingana ne ncende na nshita.</a:t>
            </a:r>
            <a:endParaRPr lang="bem"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Indalama Ishipelwe Amaka na Buteko</a:t>
            </a:r>
            <a:endParaRPr lang="bem"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1971: icalo ca United States calilekele ukucincisha amadola no golide mu nshila ya buteko ku mabuteko ya fyalo fimbi na ku mabanki ya pakati</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Muno nshiku impiya sha fyalo ishingi ni mpiya sha fiat: shifumishiwa ku maka ya buteko, kabili tashingacincishiwa no golide nangu icintu cimbi ica mutengo</a:t>
            </a:r>
            <a:endParaRPr lang="bem" sz="2400" dirty="0"/>
          </a:p>
          <a:p>
            <a:pPr algn="l" marL="228600" indent="-228600">
              <a:lnSpc>
                <a:spcPct val="113000"/>
              </a:lnSpc>
              <a:spcBef>
                <a:spcPts val="480"/>
              </a:spcBef>
              <a:buSzPct val="100000"/>
              <a:buChar char="•"/>
            </a:pPr>
            <a:r>
              <a:rPr lang="bem" altLang="en-US" sz="2400" i="1" dirty="0">
                <a:solidFill>
                  <a:srgbClr val="25252B"/>
                </a:solidFill>
                <a:latin typeface="IBM Plex Sans" pitchFamily="34" charset="0"/>
                <a:ea typeface="IBM Plex Sans" pitchFamily="34" charset="-122"/>
                <a:cs typeface="IBM Plex Sans" pitchFamily="34" charset="-120"/>
              </a:rPr>
              <a:t>Fiat</a:t>
            </a:r>
            <a:r>
              <a:rPr lang="bem" altLang="en-US" sz="2400" dirty="0">
                <a:solidFill>
                  <a:srgbClr val="25252B"/>
                </a:solidFill>
                <a:latin typeface="IBM Plex Sans" pitchFamily="34" charset="0"/>
                <a:ea typeface="IBM Plex Sans" pitchFamily="34" charset="-122"/>
                <a:cs typeface="IBM Plex Sans" pitchFamily="34" charset="-120"/>
              </a:rPr>
              <a:t> ni shiwi lya mu Cilatini ilipilibula ukuti "lekeni cicitwe", ilingi line lyumfwikwa ukuti "ukulingana ne funde"</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Shapokelelwa pantu abantu, amashishini, amabanki na mabuteko balashibomfya; amafunde yalenga shibe impiya ishasuminishiwa ukulipilamo nkongole kabili yafwaya ukuti shibomfiwe pakulipila imisonko</a:t>
            </a:r>
            <a:endParaRPr lang="be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indalama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bem" altLang="en-US" sz="4350" dirty="0">
                <a:solidFill>
                  <a:srgbClr val="FFFFFF"/>
                </a:solidFill>
                <a:latin typeface="IBM Plex Sans Medium" pitchFamily="34" charset="0"/>
                <a:ea typeface="IBM Plex Sans Medium" pitchFamily="34" charset="-122"/>
                <a:cs typeface="IBM Plex Sans Medium" pitchFamily="34" charset="-120"/>
              </a:rPr>
              <a:t>Twafumine ku ndalama</a:t>
            </a:r>
            <a:br/>
            <a:r>
              <a:rPr lang="bem" altLang="en-US" sz="4350" dirty="0">
                <a:solidFill>
                  <a:srgbClr val="FFFFFF"/>
                </a:solidFill>
                <a:latin typeface="IBM Plex Sans Medium" pitchFamily="34" charset="0"/>
                <a:ea typeface="IBM Plex Sans Medium" pitchFamily="34" charset="-122"/>
                <a:cs typeface="IBM Plex Sans Medium" pitchFamily="34" charset="-120"/>
              </a:rPr>
              <a:t>ishashintilila pa cintu cimo,</a:t>
            </a:r>
            <a:br/>
            <a:r>
              <a:rPr lang="bem" altLang="en-US" sz="4350" dirty="0">
                <a:solidFill>
                  <a:srgbClr val="FFFFFF"/>
                </a:solidFill>
                <a:latin typeface="IBM Plex Sans Medium" pitchFamily="34" charset="0"/>
                <a:ea typeface="IBM Plex Sans Medium" pitchFamily="34" charset="-122"/>
                <a:cs typeface="IBM Plex Sans Medium" pitchFamily="34" charset="-120"/>
              </a:rPr>
              <a:t>ukuya ku ndalama ishashintilila</a:t>
            </a:r>
            <a:br/>
            <a:r>
              <a:rPr lang="bem" altLang="en-US" sz="4350" dirty="0">
                <a:solidFill>
                  <a:srgbClr val="FFFFFF"/>
                </a:solidFill>
                <a:latin typeface="IBM Plex Sans Medium" pitchFamily="34" charset="0"/>
                <a:ea typeface="IBM Plex Sans Medium" pitchFamily="34" charset="-122"/>
                <a:cs typeface="IBM Plex Sans Medium" pitchFamily="34" charset="-120"/>
              </a:rPr>
              <a:t>pa kucetekela umuntu umo.</a:t>
            </a:r>
            <a:endParaRPr lang="bem"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C0C0D0"/>
                </a:solidFill>
                <a:latin typeface="IBM Plex Sans" pitchFamily="34" charset="0"/>
                <a:ea typeface="IBM Plex Sans" pitchFamily="34" charset="-122"/>
                <a:cs typeface="IBM Plex Sans" pitchFamily="34" charset="-120"/>
              </a:rPr>
              <a:t>Ukwishibisha Bitcoin · Bushe indalama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bem" altLang="en-US" sz="4350" dirty="0">
                <a:solidFill>
                  <a:srgbClr val="FFFFFF"/>
                </a:solidFill>
                <a:latin typeface="IBM Plex Sans Medium" pitchFamily="34" charset="0"/>
                <a:ea typeface="IBM Plex Sans Medium" pitchFamily="34" charset="-122"/>
                <a:cs typeface="IBM Plex Sans Medium" pitchFamily="34" charset="-120"/>
              </a:rPr>
              <a:t>Finshi Ifishili Bwino ku Ndalama Shesu?</a:t>
            </a:r>
            <a:endParaRPr lang="bem"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bem" altLang="en-US" sz="2400" dirty="0">
                <a:solidFill>
                  <a:srgbClr val="FFFFFF"/>
                </a:solidFill>
                <a:latin typeface="IBM Plex Sans" pitchFamily="34" charset="0"/>
                <a:ea typeface="IBM Plex Sans" pitchFamily="34" charset="-122"/>
                <a:cs typeface="IBM Plex Sans" pitchFamily="34" charset="-120"/>
              </a:rPr>
              <a:t>Nga abantu baumfwa ishiwi lyakuti ukupwa kwa maka ya ndalama, ilingi batontonkanya pa kukwela kwa mitengo.</a:t>
            </a:r>
            <a:endParaRPr lang="be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Ukukwela kwa Mitengo na Maka ya Kushita</a:t>
            </a:r>
            <a:endParaRPr lang="bem" sz="3000" dirty="0"/>
          </a:p>
        </p:txBody>
      </p:sp>
      <p:pic>
        <p:nvPicPr>
          <p:cNvPr id="4" name="Image 0" descr="Intanshi Mukwete amayuniti 100. Umutengo wa cisepe ni 100. Kuti mwashita icisepe conse.Ubukulu bwa mitengoPanshiAmaka ya kushitaPa muluPanuma ya mitengo ukulunda Mucili mukwete amayuniti 100. Umutengo">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Ifishili Bwino ku Ndalama Shesu?</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Ukukwela kwa Mitengo na Maka ya Kushita</a:t>
            </a:r>
            <a:endParaRPr lang="bem"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Ifishili Bwino ku Ndalama Shesu?</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Imilandu Iingi, Ukusala Kumo</a:t>
            </a:r>
            <a:endParaRPr lang="bem" sz="3000" dirty="0"/>
          </a:p>
        </p:txBody>
      </p:sp>
      <p:sp>
        <p:nvSpPr>
          <p:cNvPr id="5" name="Text 2"/>
          <p:cNvSpPr/>
          <p:nvPr/>
        </p:nvSpPr>
        <p:spPr>
          <a:xfrm>
            <a:off x="1017179" y="1379464"/>
            <a:ext cx="5310287" cy="2382744"/>
          </a:xfrm>
          <a:prstGeom prst="rect">
            <a:avLst/>
          </a:prstGeom>
          <a:noFill/>
          <a:ln/>
        </p:spPr>
        <p:txBody>
          <a:bodyPr wrap="square" lIns="0" tIns="0" rIns="0" bIns="0" rtlCol="0" anchor="t"/>
          <a:lstStyle/>
          <a:p>
            <a:pPr algn="l" marL="210820" indent="-210820">
              <a:lnSpc>
                <a:spcPct val="113000"/>
              </a:lnSpc>
              <a:buSzPct val="100000"/>
              <a:buChar char="•"/>
            </a:pPr>
            <a:r>
              <a:rPr lang="bem" altLang="en-US" sz="2210" dirty="0">
                <a:solidFill>
                  <a:srgbClr val="25252B"/>
                </a:solidFill>
                <a:latin typeface="IBM Plex Sans" pitchFamily="34" charset="0"/>
                <a:ea typeface="IBM Plex Sans" pitchFamily="34" charset="-122"/>
                <a:cs typeface="IBM Plex Sans" pitchFamily="34" charset="-120"/>
              </a:rPr>
              <a:t>Ukulunduluka kwa ndalama ne nkongole</a:t>
            </a:r>
            <a:endParaRPr lang="bem" sz="2210" dirty="0"/>
          </a:p>
          <a:p>
            <a:pPr algn="l" marL="210820" indent="-210820">
              <a:lnSpc>
                <a:spcPct val="113000"/>
              </a:lnSpc>
              <a:spcBef>
                <a:spcPts val="440"/>
              </a:spcBef>
              <a:buSzPct val="100000"/>
              <a:buChar char="•"/>
            </a:pPr>
            <a:r>
              <a:rPr lang="bem" altLang="en-US" sz="2210" dirty="0">
                <a:solidFill>
                  <a:srgbClr val="25252B"/>
                </a:solidFill>
                <a:latin typeface="IBM Plex Sans" pitchFamily="34" charset="0"/>
                <a:ea typeface="IBM Plex Sans" pitchFamily="34" charset="-122"/>
                <a:cs typeface="IBM Plex Sans" pitchFamily="34" charset="-120"/>
              </a:rPr>
              <a:t>Ukufulungana mu kupeela ifintu no kupilibuka kwa kufwaya ifintu</a:t>
            </a:r>
            <a:endParaRPr lang="bem" sz="2210" dirty="0"/>
          </a:p>
          <a:p>
            <a:pPr algn="l" marL="210820" indent="-210820">
              <a:lnSpc>
                <a:spcPct val="113000"/>
              </a:lnSpc>
              <a:spcBef>
                <a:spcPts val="440"/>
              </a:spcBef>
              <a:buSzPct val="100000"/>
              <a:buChar char="•"/>
            </a:pPr>
            <a:r>
              <a:rPr lang="bem" altLang="en-US" sz="2210" dirty="0">
                <a:solidFill>
                  <a:srgbClr val="25252B"/>
                </a:solidFill>
                <a:latin typeface="IBM Plex Sans" pitchFamily="34" charset="0"/>
                <a:ea typeface="IBM Plex Sans" pitchFamily="34" charset="-122"/>
                <a:cs typeface="IBM Plex Sans" pitchFamily="34" charset="-120"/>
              </a:rPr>
              <a:t>Indalama ishilecepelwa amaka, imisonko, indalama sha kupanga ifintu</a:t>
            </a:r>
            <a:endParaRPr lang="bem" sz="2210" dirty="0"/>
          </a:p>
        </p:txBody>
      </p:sp>
      <p:sp>
        <p:nvSpPr>
          <p:cNvPr id="6" name="Text 3"/>
          <p:cNvSpPr/>
          <p:nvPr/>
        </p:nvSpPr>
        <p:spPr>
          <a:xfrm>
            <a:off x="666780" y="4070634"/>
            <a:ext cx="5694426" cy="1892351"/>
          </a:xfrm>
          <a:prstGeom prst="rect">
            <a:avLst/>
          </a:prstGeom>
          <a:noFill/>
          <a:ln/>
        </p:spPr>
        <p:txBody>
          <a:bodyPr wrap="square" lIns="0" tIns="0" rIns="0" bIns="0" rtlCol="0" anchor="t"/>
          <a:lstStyle/>
          <a:p>
            <a:pPr algn="l" indent="0" marL="0">
              <a:lnSpc>
                <a:spcPct val="113000"/>
              </a:lnSpc>
              <a:buNone/>
            </a:pPr>
            <a:r>
              <a:rPr lang="bem" altLang="en-US" sz="2210" dirty="0">
                <a:solidFill>
                  <a:srgbClr val="25252B"/>
                </a:solidFill>
                <a:latin typeface="IBM Plex Sans" pitchFamily="34" charset="0"/>
                <a:ea typeface="IBM Plex Sans" pitchFamily="34" charset="-122"/>
                <a:cs typeface="IBM Plex Sans" pitchFamily="34" charset="-120"/>
              </a:rPr>
              <a:t>Icimo pa filenga ici ni ncito ya kusala, te cintu icicitika fye: mu musango wa ndalama sha fiat, amabumba yanono yangalundako indalama ne nkongole no kupilibula amafunde ya uyu musango.</a:t>
            </a:r>
            <a:endParaRPr lang="bem"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Ifishili Bwino ku Ndalama Shesu?</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Ubunono no Bucindami</a:t>
            </a:r>
            <a:endParaRPr lang="bem"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Icikope ca cine ca Mona Lisa cakwata umutengo ukulu ukucila icikope conse icakupashanya: ni co ceka</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Ukucepa kwa cintu kweka takucilenga ukukwata umutengo, lelo nga abantu balefwaya icintu, ubwingi bwaciko ubulipo bulacindama</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Nga ubwingi bwa ndalama bulefulilako bwangu ukucila ubwingi bwa fintu ishingashita, cila lupiya ilingi lulashita ifintu ificepeko</a:t>
            </a:r>
            <a:endParaRPr lang="be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Ifishili Bwino ku Ndalama Shesu?</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Ukukwela kwa Mitengo Takukuma Abantu Bonse mu Musango</a:t>
            </a:r>
            <a:br/>
            <a:r>
              <a:rPr lang="bem" altLang="en-US" sz="3000" dirty="0">
                <a:solidFill>
                  <a:srgbClr val="422C70"/>
                </a:solidFill>
                <a:latin typeface="IBM Plex Sans Medium" pitchFamily="34" charset="0"/>
                <a:ea typeface="IBM Plex Sans Medium" pitchFamily="34" charset="-122"/>
                <a:cs typeface="IBM Plex Sans Medium" pitchFamily="34" charset="-120"/>
              </a:rPr>
              <a:t>Umo Wine</a:t>
            </a:r>
            <a:endParaRPr lang="bem" sz="3000" dirty="0"/>
          </a:p>
        </p:txBody>
      </p:sp>
      <p:sp>
        <p:nvSpPr>
          <p:cNvPr id="4" name="Text 2"/>
          <p:cNvSpPr/>
          <p:nvPr/>
        </p:nvSpPr>
        <p:spPr>
          <a:xfrm>
            <a:off x="1047720" y="180584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Indalama sha mu minwe ne shasungilwa kuti shalufya ubushobozi bwa kushita</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Abene ba fyuma ifikwela umutengo kuti bacingililwa panono</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Amalipilo ne mitengo fipilibuka pa bwangu ubwapusana</a:t>
            </a:r>
            <a:endParaRPr lang="bem" sz="2400" dirty="0"/>
          </a:p>
        </p:txBody>
      </p:sp>
      <p:sp>
        <p:nvSpPr>
          <p:cNvPr id="5" name="Text 3"/>
          <p:cNvSpPr/>
          <p:nvPr/>
        </p:nvSpPr>
        <p:spPr>
          <a:xfrm>
            <a:off x="666780" y="3908237"/>
            <a:ext cx="11510010" cy="1234074"/>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Indalama muli na ku banki shalipusana ne ndalama muli na mu minwe: ni bulayo bwa banki ubwa kumulipila. Ubulayo ubu ilingi bulafikilishiwa, lelo bwashintilila pa banki na pa mafunde ayaitungulula.</a:t>
            </a:r>
            <a:endParaRPr lang="be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Ifishili Bwino ku Ndalama Shesu?</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Esheni: Ukupima Amaka ya Ndalama pa Kushita</a:t>
            </a:r>
            <a:endParaRPr lang="bem"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bem" altLang="en-US" sz="2400" dirty="0">
                <a:solidFill>
                  <a:srgbClr val="25252B"/>
                </a:solidFill>
                <a:latin typeface="IBM Plex Sans" pitchFamily="34" charset="0"/>
                <a:ea typeface="IBM Plex Sans" pitchFamily="34" charset="-122"/>
                <a:cs typeface="IBM Plex Sans" pitchFamily="34" charset="-120"/>
              </a:rPr>
              <a:t>Saleni icintu cimo ica lyonse: umukate, ubwende, nangu amayuniti ya pa foni</a:t>
            </a:r>
            <a:endParaRPr lang="bem" sz="2400" dirty="0"/>
          </a:p>
          <a:p>
            <a:pPr algn="l" marL="228600" indent="-228600">
              <a:lnSpc>
                <a:spcPct val="113000"/>
              </a:lnSpc>
              <a:spcBef>
                <a:spcPts val="480"/>
              </a:spcBef>
              <a:buSzPct val="100000"/>
              <a:buFont typeface="+mj-lt"/>
              <a:buAutoNum type="arabicPeriod" startAt="1"/>
            </a:pPr>
            <a:r>
              <a:rPr lang="bem" altLang="en-US" sz="2400" dirty="0">
                <a:solidFill>
                  <a:srgbClr val="25252B"/>
                </a:solidFill>
                <a:latin typeface="IBM Plex Sans" pitchFamily="34" charset="0"/>
                <a:ea typeface="IBM Plex Sans" pitchFamily="34" charset="-122"/>
                <a:cs typeface="IBM Plex Sans" pitchFamily="34" charset="-120"/>
              </a:rPr>
              <a:t>Lembeni umutengo waciko lelo</a:t>
            </a:r>
            <a:endParaRPr lang="bem" sz="2400" dirty="0"/>
          </a:p>
          <a:p>
            <a:pPr algn="l" marL="228600" indent="-228600">
              <a:lnSpc>
                <a:spcPct val="113000"/>
              </a:lnSpc>
              <a:spcBef>
                <a:spcPts val="480"/>
              </a:spcBef>
              <a:buSzPct val="100000"/>
              <a:buFont typeface="+mj-lt"/>
              <a:buAutoNum type="arabicPeriod" startAt="1"/>
            </a:pPr>
            <a:r>
              <a:rPr lang="bem" altLang="en-US" sz="2400" dirty="0">
                <a:solidFill>
                  <a:srgbClr val="25252B"/>
                </a:solidFill>
                <a:latin typeface="IBM Plex Sans" pitchFamily="34" charset="0"/>
                <a:ea typeface="IBM Plex Sans" pitchFamily="34" charset="-122"/>
                <a:cs typeface="IBM Plex Sans" pitchFamily="34" charset="-120"/>
              </a:rPr>
              <a:t>Ipusheni umuntu umutengo waciko pa myaka ingi iyapitapo, kabili moneni ifyalembwa ifyakucetekelwa nga kuti mwacita ifyo</a:t>
            </a:r>
            <a:endParaRPr lang="bem" sz="2400" dirty="0"/>
          </a:p>
          <a:p>
            <a:pPr algn="l" marL="228600" indent="-228600">
              <a:lnSpc>
                <a:spcPct val="113000"/>
              </a:lnSpc>
              <a:spcBef>
                <a:spcPts val="480"/>
              </a:spcBef>
              <a:buSzPct val="100000"/>
              <a:buFont typeface="+mj-lt"/>
              <a:buAutoNum type="arabicPeriod" startAt="1"/>
            </a:pPr>
            <a:r>
              <a:rPr lang="bem" altLang="en-US" sz="2400" dirty="0">
                <a:solidFill>
                  <a:srgbClr val="25252B"/>
                </a:solidFill>
                <a:latin typeface="IBM Plex Sans" pitchFamily="34" charset="0"/>
                <a:ea typeface="IBM Plex Sans" pitchFamily="34" charset="-122"/>
                <a:cs typeface="IBM Plex Sans" pitchFamily="34" charset="-120"/>
              </a:rPr>
              <a:t>Bushe indalama abantu bapoka shalyongeleshekile pa mushinku umo wine? Finshi fimbi ifingalondolola ukupilibuka uku?</a:t>
            </a:r>
            <a:endParaRPr lang="bem"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Ifishili Bwino ku Ndalama Shesu?</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Indalama sha Fiat Shalabomba, Nomba Shili no Busanso</a:t>
            </a:r>
            <a:endParaRPr lang="bem"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Ukulipila ukwangu, inkongole ishingalundululwa ukukonka ifikabilwa, ifya kubomfya pakulwisha amafya ayakosa</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Lelo ubwingi bwa ndalama na mafunde ya shiko fingaluka, kabili abantu abashibomfya tabakwata sana amaka ya kusalapo</a:t>
            </a:r>
            <a:endParaRPr lang="bem"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E ico abantu bafwaila inshila shimbi, kabili e calengele Bitcoin ukupangwa.</a:t>
            </a:r>
            <a:endParaRPr lang="bem"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Ifishili Bwino ku Ndalama Shesu?</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bem" altLang="en-US" sz="4350" dirty="0">
                <a:solidFill>
                  <a:srgbClr val="FFFFFF"/>
                </a:solidFill>
                <a:latin typeface="IBM Plex Sans Medium" pitchFamily="34" charset="0"/>
                <a:ea typeface="IBM Plex Sans Medium" pitchFamily="34" charset="-122"/>
                <a:cs typeface="IBM Plex Sans Medium" pitchFamily="34" charset="-120"/>
              </a:rPr>
              <a:t>Bushe Bitcoin ni cinshi?</a:t>
            </a:r>
            <a:endParaRPr lang="bem"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bem" altLang="en-US" sz="2400" dirty="0">
                <a:solidFill>
                  <a:srgbClr val="FFFFFF"/>
                </a:solidFill>
                <a:latin typeface="IBM Plex Sans" pitchFamily="34" charset="0"/>
                <a:ea typeface="IBM Plex Sans" pitchFamily="34" charset="-122"/>
                <a:cs typeface="IBM Plex Sans" pitchFamily="34" charset="-120"/>
              </a:rPr>
              <a:t>Impiya sha pa kompyuta ishabula ubutungulushi bwa cifulo cimo, ishikwete impendwa iyapimwa, kabili ishingatumwa ukufuma ku muntu umo ukuya ku munankwe ukwabula ukusuminishiwa na banki.</a:t>
            </a:r>
            <a:endParaRPr lang="be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Ubwafya bwa Kubomfya Indalama Shimo Shine Imiku Ibili</a:t>
            </a:r>
            <a:endParaRPr lang="bem"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bem" altLang="en-US" sz="2400" b="1" dirty="0">
                <a:solidFill>
                  <a:srgbClr val="422C70"/>
                </a:solidFill>
                <a:latin typeface="IBM Plex Sans" pitchFamily="34" charset="0"/>
                <a:ea typeface="IBM Plex Sans" pitchFamily="34" charset="-122"/>
                <a:cs typeface="IBM Plex Sans" pitchFamily="34" charset="-120"/>
              </a:rPr>
              <a:t>31 Okitoba 2008:</a:t>
            </a:r>
            <a:r>
              <a:rPr lang="bem" altLang="en-US" sz="2400" dirty="0">
                <a:solidFill>
                  <a:srgbClr val="25252B"/>
                </a:solidFill>
                <a:latin typeface="IBM Plex Sans" pitchFamily="34" charset="0"/>
                <a:ea typeface="IBM Plex Sans" pitchFamily="34" charset="-122"/>
                <a:cs typeface="IBM Plex Sans" pitchFamily="34" charset="-120"/>
              </a:rPr>
              <a:t> Satoshi Nakamoto alafumya </a:t>
            </a:r>
            <a:r>
              <a:rPr lang="bem" altLang="en-US" sz="2400" i="1" dirty="0">
                <a:solidFill>
                  <a:srgbClr val="25252B"/>
                </a:solidFill>
                <a:latin typeface="IBM Plex Sans" pitchFamily="34" charset="0"/>
                <a:ea typeface="IBM Plex Sans" pitchFamily="34" charset="-122"/>
                <a:cs typeface="IBM Plex Sans" pitchFamily="34" charset="-120"/>
              </a:rPr>
              <a:t>Bitcoin: Uburyo bwa Ndalama sha Elekitoroniki Ukufuma ku Muntu Ukuya ku Munankwe</a:t>
            </a:r>
            <a:r>
              <a:rPr lang="bem" altLang="en-US" sz="2400" dirty="0">
                <a:solidFill>
                  <a:srgbClr val="25252B"/>
                </a:solidFill>
                <a:latin typeface="IBM Plex Sans" pitchFamily="34" charset="0"/>
                <a:ea typeface="IBM Plex Sans" pitchFamily="34" charset="-122"/>
                <a:cs typeface="IBM Plex Sans" pitchFamily="34" charset="-120"/>
              </a:rPr>
              <a:t>. </a:t>
            </a:r>
            <a:r>
              <a:rPr lang="bem" altLang="en-US" sz="2400" b="1" dirty="0">
                <a:solidFill>
                  <a:srgbClr val="25252B"/>
                </a:solidFill>
                <a:latin typeface="IBM Plex Sans" pitchFamily="34" charset="0"/>
                <a:ea typeface="IBM Plex Sans" pitchFamily="34" charset="-122"/>
                <a:cs typeface="IBM Plex Sans" pitchFamily="34" charset="-120"/>
              </a:rPr>
              <a:t>Januwali 2009:</a:t>
            </a:r>
            <a:r>
              <a:rPr lang="bem" altLang="en-US" sz="2400" dirty="0">
                <a:solidFill>
                  <a:srgbClr val="25252B"/>
                </a:solidFill>
                <a:latin typeface="IBM Plex Sans" pitchFamily="34" charset="0"/>
                <a:ea typeface="IBM Plex Sans" pitchFamily="34" charset="-122"/>
                <a:cs typeface="IBM Plex Sans" pitchFamily="34" charset="-120"/>
              </a:rPr>
              <a:t> inetiweki yatendeka ukubomba.</a:t>
            </a:r>
            <a:endParaRPr lang="bem" sz="2400" dirty="0"/>
          </a:p>
        </p:txBody>
      </p:sp>
      <p:pic>
        <p:nvPicPr>
          <p:cNvPr id="5" name="Image 0" descr="Kampani ya malipilo Uwatuma indalama alalomba kampaniKampani ilasunga icitaabo ca ndalama no kusuminisha Uwapokelela alapokelela indalama nga kampani yasuminishaFyashintilila paliIbumba limo ilyacetek">    </p:cNvPr>
          <p:cNvPicPr>
            <a:picLocks noChangeAspect="1"/>
          </p:cNvPicPr>
          <p:nvPr/>
        </p:nvPicPr>
        <p:blipFill>
          <a:blip r:embed="rId1"/>
          <a:stretch>
            <a:fillRect/>
          </a:stretch>
        </p:blipFill>
        <p:spPr>
          <a:xfrm>
            <a:off x="3815700" y="2834274"/>
            <a:ext cx="4560570" cy="34534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Bitcoin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Tapali ubutungulushi bwa pakati · Ubwingi ubwapimwa ·</a:t>
            </a:r>
            <a:br/>
            <a:r>
              <a:rPr lang="bem" altLang="en-US" sz="3000" dirty="0">
                <a:solidFill>
                  <a:srgbClr val="422C70"/>
                </a:solidFill>
                <a:latin typeface="IBM Plex Sans Medium" pitchFamily="34" charset="0"/>
                <a:ea typeface="IBM Plex Sans Medium" pitchFamily="34" charset="-122"/>
                <a:cs typeface="IBM Plex Sans Medium" pitchFamily="34" charset="-120"/>
              </a:rPr>
              <a:t>Umuntu ku muntu</a:t>
            </a:r>
            <a:endParaRPr lang="bem" sz="3000" dirty="0"/>
          </a:p>
        </p:txBody>
      </p:sp>
      <p:sp>
        <p:nvSpPr>
          <p:cNvPr id="4" name="Text 2"/>
          <p:cNvSpPr/>
          <p:nvPr/>
        </p:nvSpPr>
        <p:spPr>
          <a:xfrm>
            <a:off x="1032449" y="1802191"/>
            <a:ext cx="11109137" cy="2486894"/>
          </a:xfrm>
          <a:prstGeom prst="rect">
            <a:avLst/>
          </a:prstGeom>
          <a:noFill/>
          <a:ln/>
        </p:spPr>
        <p:txBody>
          <a:bodyPr wrap="square" lIns="0" tIns="0" rIns="0" bIns="0" rtlCol="0" anchor="t"/>
          <a:lstStyle/>
          <a:p>
            <a:pPr algn="l" marL="219710" indent="-219710">
              <a:lnSpc>
                <a:spcPct val="113000"/>
              </a:lnSpc>
              <a:buSzPct val="100000"/>
              <a:buChar char="•"/>
            </a:pPr>
            <a:r>
              <a:rPr lang="bem" altLang="en-US" sz="2300" b="1" dirty="0">
                <a:solidFill>
                  <a:srgbClr val="422C70"/>
                </a:solidFill>
                <a:latin typeface="IBM Plex Sans" pitchFamily="34" charset="0"/>
                <a:ea typeface="IBM Plex Sans" pitchFamily="34" charset="-122"/>
                <a:cs typeface="IBM Plex Sans" pitchFamily="34" charset="-120"/>
              </a:rPr>
              <a:t>Ukwabula icifulo cimo icitungulula:</a:t>
            </a:r>
            <a:r>
              <a:rPr lang="bem" altLang="en-US" sz="2300" dirty="0">
                <a:solidFill>
                  <a:srgbClr val="25252B"/>
                </a:solidFill>
                <a:latin typeface="IBM Plex Sans" pitchFamily="34" charset="0"/>
                <a:ea typeface="IBM Plex Sans" pitchFamily="34" charset="-122"/>
                <a:cs typeface="IBM Plex Sans" pitchFamily="34" charset="-120"/>
              </a:rPr>
              <a:t> takuli ofeshi imo ipanga amaakaunti, ipilibula impendwa sha ndalama mu maakaunti, nangu ukusuminisha abengengilamo</a:t>
            </a:r>
            <a:endParaRPr lang="bem" sz="2300" dirty="0"/>
          </a:p>
          <a:p>
            <a:pPr algn="l" marL="219710" indent="-219710">
              <a:lnSpc>
                <a:spcPct val="113000"/>
              </a:lnSpc>
              <a:spcBef>
                <a:spcPts val="460"/>
              </a:spcBef>
              <a:buSzPct val="100000"/>
              <a:buChar char="•"/>
            </a:pPr>
            <a:r>
              <a:rPr lang="bem" altLang="en-US" sz="2300" b="1" dirty="0">
                <a:solidFill>
                  <a:srgbClr val="422C70"/>
                </a:solidFill>
                <a:latin typeface="IBM Plex Sans" pitchFamily="34" charset="0"/>
                <a:ea typeface="IBM Plex Sans" pitchFamily="34" charset="-122"/>
                <a:cs typeface="IBM Plex Sans" pitchFamily="34" charset="-120"/>
              </a:rPr>
              <a:t>Ubwingi ubwapimwa:</a:t>
            </a:r>
            <a:r>
              <a:rPr lang="bem" altLang="en-US" sz="2300" dirty="0">
                <a:solidFill>
                  <a:srgbClr val="25252B"/>
                </a:solidFill>
                <a:latin typeface="IBM Plex Sans" pitchFamily="34" charset="0"/>
                <a:ea typeface="IBM Plex Sans" pitchFamily="34" charset="-122"/>
                <a:cs typeface="IBM Plex Sans" pitchFamily="34" charset="-120"/>
              </a:rPr>
              <a:t> takwakabe bitcoin ukucila pali 21 miliyoni</a:t>
            </a:r>
            <a:endParaRPr lang="bem" sz="2300" dirty="0"/>
          </a:p>
          <a:p>
            <a:pPr algn="l" marL="219710" indent="-219710">
              <a:lnSpc>
                <a:spcPct val="113000"/>
              </a:lnSpc>
              <a:spcBef>
                <a:spcPts val="460"/>
              </a:spcBef>
              <a:buSzPct val="100000"/>
              <a:buChar char="•"/>
            </a:pPr>
            <a:r>
              <a:rPr lang="bem" altLang="en-US" sz="2300" b="1" dirty="0">
                <a:solidFill>
                  <a:srgbClr val="422C70"/>
                </a:solidFill>
                <a:latin typeface="IBM Plex Sans" pitchFamily="34" charset="0"/>
                <a:ea typeface="IBM Plex Sans" pitchFamily="34" charset="-122"/>
                <a:cs typeface="IBM Plex Sans" pitchFamily="34" charset="-120"/>
              </a:rPr>
              <a:t>Ukufuma ku muntu ukuya ku muntu:</a:t>
            </a:r>
            <a:r>
              <a:rPr lang="bem" altLang="en-US" sz="2300" dirty="0">
                <a:solidFill>
                  <a:srgbClr val="25252B"/>
                </a:solidFill>
                <a:latin typeface="IBM Plex Sans" pitchFamily="34" charset="0"/>
                <a:ea typeface="IBM Plex Sans" pitchFamily="34" charset="-122"/>
                <a:cs typeface="IBM Plex Sans" pitchFamily="34" charset="-120"/>
              </a:rPr>
              <a:t> tumeni kuli uuli onse, konse uko ali, ukwabula ukulomba insambu ku butungulushi bumo</a:t>
            </a:r>
            <a:endParaRPr lang="bem" sz="2300" dirty="0"/>
          </a:p>
        </p:txBody>
      </p:sp>
      <p:sp>
        <p:nvSpPr>
          <p:cNvPr id="5" name="Text 3"/>
          <p:cNvSpPr/>
          <p:nvPr/>
        </p:nvSpPr>
        <p:spPr>
          <a:xfrm>
            <a:off x="666780" y="4610862"/>
            <a:ext cx="11510010" cy="1579992"/>
          </a:xfrm>
          <a:prstGeom prst="rect">
            <a:avLst/>
          </a:prstGeom>
          <a:noFill/>
          <a:ln/>
        </p:spPr>
        <p:txBody>
          <a:bodyPr wrap="square" lIns="0" tIns="0" rIns="0" bIns="0" rtlCol="0" anchor="t"/>
          <a:lstStyle/>
          <a:p>
            <a:pPr algn="l" indent="0" marL="0">
              <a:lnSpc>
                <a:spcPct val="113000"/>
              </a:lnSpc>
              <a:buNone/>
            </a:pPr>
            <a:r>
              <a:rPr lang="bem" altLang="en-US" sz="2300" dirty="0">
                <a:solidFill>
                  <a:srgbClr val="25252B"/>
                </a:solidFill>
                <a:latin typeface="IBM Plex Sans" pitchFamily="34" charset="0"/>
                <a:ea typeface="IBM Plex Sans" pitchFamily="34" charset="-122"/>
                <a:cs typeface="IBM Plex Sans" pitchFamily="34" charset="-120"/>
              </a:rPr>
              <a:t>Takuli kampani ingakanya ukubomfya bitcoin iyo imwe bene mutungulula. Nomba ubu buntungwa bwisa no mulimo wa kusakamana: ukutumina ndalama ukwalungama ilingi tekwingabwekeshiwa, kabili takuli ofeshi ya kwafwa ababomfya umukutu.</a:t>
            </a:r>
            <a:endParaRPr lang="bem"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Bitcoin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Umupaka Uyo Uuli Onse Engasuzuma</a:t>
            </a:r>
            <a:endParaRPr lang="bem" sz="3000" dirty="0"/>
          </a:p>
        </p:txBody>
      </p:sp>
      <p:pic>
        <p:nvPicPr>
          <p:cNvPr id="4" name="Image 0" descr="Ukusosa pa bwingi bwa ndalama Uwafumya ndalama alondolola umupaka wa bwingi bwasho pa webusayiti wakwe. Umupaka uyu walilembwa fye mu busungilo bwa fyaishibikwa ubwa mwine uwafumya ndalama. Takuli nan">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Bitcoin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Tamufwile ukukwata Bitcoin imo iyapwililika</a:t>
            </a:r>
            <a:endParaRPr lang="bem"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bitcoin imo ilapatululwa mu tupimfya tunono 100,000,000 utwitwa satoshis, nangu sats.</a:t>
            </a:r>
            <a:endParaRPr lang="bem" sz="2400" dirty="0"/>
          </a:p>
        </p:txBody>
      </p:sp>
      <p:pic>
        <p:nvPicPr>
          <p:cNvPr id="5" name="Image 0" descr="Bitcoin (BTC)10.10.010.0010.00000001Ama 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Bitcoin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Ni Bani Abalenga Bitcoin Ukutwalilila Ukubomba?</a:t>
            </a:r>
            <a:endParaRPr lang="bem" sz="3000" dirty="0"/>
          </a:p>
        </p:txBody>
      </p:sp>
      <p:pic>
        <p:nvPicPr>
          <p:cNvPr id="4" name="Image 0" descr="UubomfyaUubomfya apokelela, asunga no kutuma bitcoin. NodiNodi ilashininikisha iyo ine imikalile ya makonko no kutumya ilyashi ilyalungama. UmwimbaUmwimba apanga amabuloko ayengasuminishiwa no kucita ">    </p:cNvPr>
          <p:cNvPicPr>
            <a:picLocks noChangeAspect="1"/>
          </p:cNvPicPr>
          <p:nvPr/>
        </p:nvPicPr>
        <p:blipFill>
          <a:blip r:embed="rId1"/>
          <a:stretch>
            <a:fillRect/>
          </a:stretch>
        </p:blipFill>
        <p:spPr>
          <a:xfrm>
            <a:off x="2086112" y="1295430"/>
            <a:ext cx="8019562" cy="498101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Bitcoin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Ni Bani Abalenga Bitcoin Ukutwalilila Ukubomba?</a:t>
            </a:r>
            <a:endParaRPr lang="bem"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Bitcoin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Bitcoin Ikwata Ifisuma ne Fibi</a:t>
            </a:r>
            <a:endParaRPr lang="bem"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Umutengo wayo kuti wapilibuka bwangu</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Ifilubo ilingi line teti filungamikwe</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Abayipokelela bacili abanono mu ncende ishingi</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Ukuyibomfya mu nshila iishili ya busanso kufwaya ukusambililako</a:t>
            </a:r>
            <a:endParaRPr lang="bem"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Bitcoin ibika ukushininkisha ifintu no kuisendela umulimo mu cifulo ca kutetekela kumo mu mabumba. Tailafumyapo ubusanso.</a:t>
            </a:r>
            <a:endParaRPr lang="be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Bitcoin ni cinshi?</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bem" altLang="en-US" sz="4350" dirty="0">
                <a:solidFill>
                  <a:srgbClr val="FFFFFF"/>
                </a:solidFill>
                <a:latin typeface="IBM Plex Sans Medium" pitchFamily="34" charset="0"/>
                <a:ea typeface="IBM Plex Sans Medium" pitchFamily="34" charset="-122"/>
                <a:cs typeface="IBM Plex Sans Medium" pitchFamily="34" charset="-120"/>
              </a:rPr>
              <a:t>Bushe Mubomfya Shani Bitcoin?</a:t>
            </a:r>
            <a:endParaRPr lang="bem"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bem" altLang="en-US" sz="2400" dirty="0">
                <a:solidFill>
                  <a:srgbClr val="FFFFFF"/>
                </a:solidFill>
                <a:latin typeface="IBM Plex Sans" pitchFamily="34" charset="0"/>
                <a:ea typeface="IBM Plex Sans" pitchFamily="34" charset="-122"/>
                <a:cs typeface="IBM Plex Sans" pitchFamily="34" charset="-120"/>
              </a:rPr>
              <a:t>Ilipusho lya kubalilapo pa cikwama conse: ni nani akwata amaka pa mfungulo?</a:t>
            </a:r>
            <a:endParaRPr lang="be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Icipatashi Cilatungulula Imfungulo</a:t>
            </a:r>
            <a:endParaRPr lang="bem" sz="3000" dirty="0"/>
          </a:p>
        </p:txBody>
      </p:sp>
      <p:pic>
        <p:nvPicPr>
          <p:cNvPr id="4" name="Image 0" descr="Icikwama cenu cisunga imfungulo Pokeleleni Peleni aderesi ya kupokelelakoTumeni Saineni no lufungulo lwenu bitcoin ishala mu citabo ca malembelo ico bonse babomfya pamo">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Mubomfya Shani Bitcoin?</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Ni nani mu cine asunga Bitcoin yenu?</a:t>
            </a:r>
            <a:endParaRPr lang="bem"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bem" altLang="en-US" sz="2400" b="1" dirty="0">
                <a:solidFill>
                  <a:srgbClr val="422C70"/>
                </a:solidFill>
                <a:latin typeface="IBM Plex Sans" pitchFamily="34" charset="0"/>
                <a:ea typeface="IBM Plex Sans" pitchFamily="34" charset="-122"/>
                <a:cs typeface="IBM Plex Sans" pitchFamily="34" charset="-120"/>
              </a:rPr>
              <a:t>Ukulisungila:</a:t>
            </a:r>
            <a:r>
              <a:rPr lang="bem" altLang="en-US" sz="2400" dirty="0">
                <a:solidFill>
                  <a:srgbClr val="25252B"/>
                </a:solidFill>
                <a:latin typeface="IBM Plex Sans" pitchFamily="34" charset="0"/>
                <a:ea typeface="IBM Plex Sans" pitchFamily="34" charset="-122"/>
                <a:cs typeface="IBM Plex Sans" pitchFamily="34" charset="-120"/>
              </a:rPr>
              <a:t> imwe e musunga imfungulo</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Takuli uwingamubwesesha bitcoin yenu nga mwalufya amashiwi ya kubweseshapo ne cibomfya</a:t>
            </a:r>
            <a:endParaRPr lang="bem" sz="2400" dirty="0"/>
          </a:p>
          <a:p>
            <a:pPr algn="l" marL="228600" indent="-228600">
              <a:lnSpc>
                <a:spcPct val="113000"/>
              </a:lnSpc>
              <a:spcBef>
                <a:spcPts val="480"/>
              </a:spcBef>
              <a:buSzPct val="100000"/>
              <a:buChar char="•"/>
            </a:pPr>
            <a:r>
              <a:rPr lang="bem" altLang="en-US" sz="2400" b="1" dirty="0">
                <a:solidFill>
                  <a:srgbClr val="422C70"/>
                </a:solidFill>
                <a:latin typeface="IBM Plex Sans" pitchFamily="34" charset="0"/>
                <a:ea typeface="IBM Plex Sans" pitchFamily="34" charset="-122"/>
                <a:cs typeface="IBM Plex Sans" pitchFamily="34" charset="-120"/>
              </a:rPr>
              <a:t>Ukusungilwa:</a:t>
            </a:r>
            <a:r>
              <a:rPr lang="bem" altLang="en-US" sz="2400" dirty="0">
                <a:solidFill>
                  <a:srgbClr val="25252B"/>
                </a:solidFill>
                <a:latin typeface="IBM Plex Sans" pitchFamily="34" charset="0"/>
                <a:ea typeface="IBM Plex Sans" pitchFamily="34" charset="-122"/>
                <a:cs typeface="IBM Plex Sans" pitchFamily="34" charset="-120"/>
              </a:rPr>
              <a:t> kampani e isunga imfungulo, mu musango uwapalana na banki</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Indalama shili mu akaunti yenu ni cilayo ca kampani cakuti ikamulipila; kuti yaika imipaka pa kufumyamo indalama, yaikanya ukubomfya akaunti, yaingililwa na bapondo ba pa intaneti, nangu yaikala</a:t>
            </a:r>
            <a:endParaRPr lang="bem"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bem" altLang="en-US" sz="2400" dirty="0">
                <a:solidFill>
                  <a:srgbClr val="25252B"/>
                </a:solidFill>
                <a:latin typeface="IBM Plex Sans" pitchFamily="34" charset="0"/>
                <a:ea typeface="IBM Plex Sans" pitchFamily="34" charset="-122"/>
                <a:cs typeface="IBM Plex Sans" pitchFamily="34" charset="-120"/>
              </a:rPr>
              <a:t>Ukusala umusango wa kusungilamo bitcoin te kupima ubucindami bwenu. Icacindama ni ukwishiba umusango mulebomfya ne co mulesubila.</a:t>
            </a:r>
            <a:endParaRPr lang="bem"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Mubomfya Shani Bitcoin?</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Amashiwi Yenu ya Mbuto</a:t>
            </a:r>
            <a:br/>
            <a:r>
              <a:rPr lang="bem" altLang="en-US" sz="3000" dirty="0">
                <a:solidFill>
                  <a:srgbClr val="422C70"/>
                </a:solidFill>
                <a:latin typeface="IBM Plex Sans Medium" pitchFamily="34" charset="0"/>
                <a:ea typeface="IBM Plex Sans Medium" pitchFamily="34" charset="-122"/>
                <a:cs typeface="IBM Plex Sans Medium" pitchFamily="34" charset="-120"/>
              </a:rPr>
              <a:t>Yapela Insambu Shonse sha</a:t>
            </a:r>
            <a:br/>
            <a:r>
              <a:rPr lang="bem" altLang="en-US" sz="3000" dirty="0">
                <a:solidFill>
                  <a:srgbClr val="422C70"/>
                </a:solidFill>
                <a:latin typeface="IBM Plex Sans Medium" pitchFamily="34" charset="0"/>
                <a:ea typeface="IBM Plex Sans Medium" pitchFamily="34" charset="-122"/>
                <a:cs typeface="IBM Plex Sans Medium" pitchFamily="34" charset="-120"/>
              </a:rPr>
              <a:t>Kwingila</a:t>
            </a:r>
            <a:endParaRPr lang="bem" sz="3000" dirty="0"/>
          </a:p>
        </p:txBody>
      </p:sp>
      <p:sp>
        <p:nvSpPr>
          <p:cNvPr id="5" name="Text 2"/>
          <p:cNvSpPr/>
          <p:nvPr/>
        </p:nvSpPr>
        <p:spPr>
          <a:xfrm>
            <a:off x="666780" y="2255459"/>
            <a:ext cx="5694426" cy="1316279"/>
          </a:xfrm>
          <a:prstGeom prst="rect">
            <a:avLst/>
          </a:prstGeom>
          <a:noFill/>
          <a:ln/>
        </p:spPr>
        <p:txBody>
          <a:bodyPr wrap="square" lIns="0" tIns="0" rIns="0" bIns="0" rtlCol="0" anchor="t"/>
          <a:lstStyle/>
          <a:p>
            <a:pPr algn="l" indent="0" marL="0">
              <a:lnSpc>
                <a:spcPct val="113000"/>
              </a:lnSpc>
              <a:buNone/>
            </a:pPr>
            <a:r>
              <a:rPr lang="bem" altLang="en-US" sz="1920" dirty="0">
                <a:solidFill>
                  <a:srgbClr val="25252B"/>
                </a:solidFill>
                <a:latin typeface="IBM Plex Sans" pitchFamily="34" charset="0"/>
                <a:ea typeface="IBM Plex Sans" pitchFamily="34" charset="-122"/>
                <a:cs typeface="IBM Plex Sans" pitchFamily="34" charset="-120"/>
              </a:rPr>
              <a:t>Ulundanda lwa mashiwi ayabikwa mu kulondana, ilingi 12 nangu 24, ayengapanga imfungulo shenu nakabili. Umuntu onse uwakwata ulu lundanda kuti asenda bitcoin yenu.</a:t>
            </a:r>
            <a:endParaRPr lang="bem" sz="1920" dirty="0"/>
          </a:p>
        </p:txBody>
      </p:sp>
      <p:pic>
        <p:nvPicPr>
          <p:cNvPr id="6" name="Image 1" descr="Ca kumwenako fye1. civil2. switch3. plunge4. stadium5. live6. wedding7. foster8. dice9. giraffe10. you11. foil12. cinnamon">    </p:cNvPr>
          <p:cNvPicPr>
            <a:picLocks noChangeAspect="1"/>
          </p:cNvPicPr>
          <p:nvPr/>
        </p:nvPicPr>
        <p:blipFill>
          <a:blip r:embed="rId2"/>
          <a:stretch>
            <a:fillRect/>
          </a:stretch>
        </p:blipFill>
        <p:spPr>
          <a:xfrm>
            <a:off x="1472550" y="3693627"/>
            <a:ext cx="3760470" cy="2309226"/>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Mubomfya Shani Bitcoin?</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bem" altLang="en-US" sz="4350" dirty="0">
                <a:solidFill>
                  <a:srgbClr val="FFFFFF"/>
                </a:solidFill>
                <a:latin typeface="IBM Plex Sans Medium" pitchFamily="34" charset="0"/>
                <a:ea typeface="IBM Plex Sans Medium" pitchFamily="34" charset="-122"/>
                <a:cs typeface="IBM Plex Sans Medium" pitchFamily="34" charset="-120"/>
              </a:rPr>
              <a:t>Nga imfungulo te shenu, ne</a:t>
            </a:r>
            <a:br/>
            <a:r>
              <a:rPr lang="bem" altLang="en-US" sz="4350" dirty="0">
                <a:solidFill>
                  <a:srgbClr val="FFFFFF"/>
                </a:solidFill>
                <a:latin typeface="IBM Plex Sans Medium" pitchFamily="34" charset="0"/>
                <a:ea typeface="IBM Plex Sans Medium" pitchFamily="34" charset="-122"/>
                <a:cs typeface="IBM Plex Sans Medium" pitchFamily="34" charset="-120"/>
              </a:rPr>
              <a:t>ndalama te shenu.</a:t>
            </a:r>
            <a:endParaRPr lang="bem"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C0C0D0"/>
                </a:solidFill>
                <a:latin typeface="IBM Plex Sans" pitchFamily="34" charset="0"/>
                <a:ea typeface="IBM Plex Sans" pitchFamily="34" charset="-122"/>
                <a:cs typeface="IBM Plex Sans" pitchFamily="34" charset="-120"/>
              </a:rPr>
              <a:t>Ukwishibisha Bitcoin · Bushe Mubomfya Shani Bitcoin?</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Ilyo Tamulabomfya Icikwama Icili</a:t>
            </a:r>
            <a:br/>
            <a:r>
              <a:rPr lang="bem" altLang="en-US" sz="3000" dirty="0">
                <a:solidFill>
                  <a:srgbClr val="422C70"/>
                </a:solidFill>
                <a:latin typeface="IBM Plex Sans Medium" pitchFamily="34" charset="0"/>
                <a:ea typeface="IBM Plex Sans Medium" pitchFamily="34" charset="-122"/>
                <a:cs typeface="IBM Plex Sans Medium" pitchFamily="34" charset="-120"/>
              </a:rPr>
              <a:t>Conse</a:t>
            </a:r>
            <a:endParaRPr lang="bem"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bem" altLang="en-US" sz="1820" b="1" dirty="0">
                <a:solidFill>
                  <a:srgbClr val="422C70"/>
                </a:solidFill>
                <a:latin typeface="IBM Plex Sans" pitchFamily="34" charset="0"/>
                <a:ea typeface="IBM Plex Sans" pitchFamily="34" charset="-122"/>
                <a:cs typeface="IBM Plex Sans" pitchFamily="34" charset="-120"/>
              </a:rPr>
              <a:t>Impfungulo:</a:t>
            </a:r>
            <a:r>
              <a:rPr lang="bem" altLang="en-US" sz="1820" dirty="0">
                <a:solidFill>
                  <a:srgbClr val="25252B"/>
                </a:solidFill>
                <a:latin typeface="IBM Plex Sans" pitchFamily="34" charset="0"/>
                <a:ea typeface="IBM Plex Sans" pitchFamily="34" charset="-122"/>
                <a:cs typeface="IBM Plex Sans" pitchFamily="34" charset="-120"/>
              </a:rPr>
              <a:t> ni nani ashitungulula, ni imwe nangu ni kampani?</a:t>
            </a:r>
            <a:endParaRPr lang="bem" sz="1820" dirty="0"/>
          </a:p>
          <a:p>
            <a:pPr algn="l" marL="173990" indent="-173990">
              <a:lnSpc>
                <a:spcPct val="113000"/>
              </a:lnSpc>
              <a:spcBef>
                <a:spcPts val="360"/>
              </a:spcBef>
              <a:buSzPct val="100000"/>
              <a:buChar char="•"/>
            </a:pPr>
            <a:r>
              <a:rPr lang="bem" altLang="en-US" sz="1820" b="1" dirty="0">
                <a:solidFill>
                  <a:srgbClr val="422C70"/>
                </a:solidFill>
                <a:latin typeface="IBM Plex Sans" pitchFamily="34" charset="0"/>
                <a:ea typeface="IBM Plex Sans" pitchFamily="34" charset="-122"/>
                <a:cs typeface="IBM Plex Sans" pitchFamily="34" charset="-120"/>
              </a:rPr>
              <a:t>Ukubwesesha:</a:t>
            </a:r>
            <a:r>
              <a:rPr lang="bem" altLang="en-US" sz="1820" dirty="0">
                <a:solidFill>
                  <a:srgbClr val="25252B"/>
                </a:solidFill>
                <a:latin typeface="IBM Plex Sans" pitchFamily="34" charset="0"/>
                <a:ea typeface="IBM Plex Sans" pitchFamily="34" charset="-122"/>
                <a:cs typeface="IBM Plex Sans" pitchFamily="34" charset="-120"/>
              </a:rPr>
              <a:t> finshi ifingacitika nga foni yenu yaluba nangu kampani yashabalala?</a:t>
            </a:r>
            <a:endParaRPr lang="bem" sz="1820" dirty="0"/>
          </a:p>
          <a:p>
            <a:pPr algn="l" marL="173990" indent="-173990">
              <a:lnSpc>
                <a:spcPct val="113000"/>
              </a:lnSpc>
              <a:spcBef>
                <a:spcPts val="360"/>
              </a:spcBef>
              <a:buSzPct val="100000"/>
              <a:buChar char="•"/>
            </a:pPr>
            <a:r>
              <a:rPr lang="bem" altLang="en-US" sz="1820" b="1" dirty="0">
                <a:solidFill>
                  <a:srgbClr val="422C70"/>
                </a:solidFill>
                <a:latin typeface="IBM Plex Sans" pitchFamily="34" charset="0"/>
                <a:ea typeface="IBM Plex Sans" pitchFamily="34" charset="-122"/>
                <a:cs typeface="IBM Plex Sans" pitchFamily="34" charset="-120"/>
              </a:rPr>
              <a:t>Intulo:</a:t>
            </a:r>
            <a:r>
              <a:rPr lang="bem" altLang="en-US" sz="1820" dirty="0">
                <a:solidFill>
                  <a:srgbClr val="25252B"/>
                </a:solidFill>
                <a:latin typeface="IBM Plex Sans" pitchFamily="34" charset="0"/>
                <a:ea typeface="IBM Plex Sans" pitchFamily="34" charset="-122"/>
                <a:cs typeface="IBM Plex Sans" pitchFamily="34" charset="-120"/>
              </a:rPr>
              <a:t> ni webusaiti ya cine nangu ni peji lya mu sitolo yama apu, te ilinki umuntu amutumine?</a:t>
            </a:r>
            <a:endParaRPr lang="bem" sz="1820" dirty="0"/>
          </a:p>
          <a:p>
            <a:pPr algn="l" marL="173990" indent="-173990">
              <a:lnSpc>
                <a:spcPct val="113000"/>
              </a:lnSpc>
              <a:spcBef>
                <a:spcPts val="360"/>
              </a:spcBef>
              <a:buSzPct val="100000"/>
              <a:buChar char="•"/>
            </a:pPr>
            <a:r>
              <a:rPr lang="bem" altLang="en-US" sz="1820" b="1" dirty="0">
                <a:solidFill>
                  <a:srgbClr val="422C70"/>
                </a:solidFill>
                <a:latin typeface="IBM Plex Sans" pitchFamily="34" charset="0"/>
                <a:ea typeface="IBM Plex Sans" pitchFamily="34" charset="-122"/>
                <a:cs typeface="IBM Plex Sans" pitchFamily="34" charset="-120"/>
              </a:rPr>
              <a:t>Kodi:</a:t>
            </a:r>
            <a:r>
              <a:rPr lang="bem" altLang="en-US" sz="1820" dirty="0">
                <a:solidFill>
                  <a:srgbClr val="25252B"/>
                </a:solidFill>
                <a:latin typeface="IBM Plex Sans" pitchFamily="34" charset="0"/>
                <a:ea typeface="IBM Plex Sans" pitchFamily="34" charset="-122"/>
                <a:cs typeface="IBM Plex Sans" pitchFamily="34" charset="-120"/>
              </a:rPr>
              <a:t> kodi yayo yalishibikwa ku bantu bonse kabili ilatwalilila ukulungamikwa? (Ici ceka te cishininkisho ca kuti ilikingililwe.)</a:t>
            </a:r>
            <a:endParaRPr lang="bem" sz="1820" dirty="0"/>
          </a:p>
          <a:p>
            <a:pPr algn="l" marL="173990" indent="-173990">
              <a:lnSpc>
                <a:spcPct val="113000"/>
              </a:lnSpc>
              <a:spcBef>
                <a:spcPts val="360"/>
              </a:spcBef>
              <a:buSzPct val="100000"/>
              <a:buChar char="•"/>
            </a:pPr>
            <a:r>
              <a:rPr lang="bem" altLang="en-US" sz="1820" b="1" dirty="0">
                <a:solidFill>
                  <a:srgbClr val="422C70"/>
                </a:solidFill>
                <a:latin typeface="IBM Plex Sans" pitchFamily="34" charset="0"/>
                <a:ea typeface="IBM Plex Sans" pitchFamily="34" charset="-122"/>
                <a:cs typeface="IBM Plex Sans" pitchFamily="34" charset="-120"/>
              </a:rPr>
              <a:t>Indalama ishabomfiwa:</a:t>
            </a:r>
            <a:r>
              <a:rPr lang="bem" altLang="en-US" sz="1820" dirty="0">
                <a:solidFill>
                  <a:srgbClr val="25252B"/>
                </a:solidFill>
                <a:latin typeface="IBM Plex Sans" pitchFamily="34" charset="0"/>
                <a:ea typeface="IBM Plex Sans" pitchFamily="34" charset="-122"/>
                <a:cs typeface="IBM Plex Sans" pitchFamily="34" charset="-120"/>
              </a:rPr>
              <a:t> ni malipilo nshi aya kutuma, ukupokelela, nangu ukufumya indalama?</a:t>
            </a:r>
            <a:endParaRPr lang="bem" sz="1820" dirty="0"/>
          </a:p>
          <a:p>
            <a:pPr algn="l" marL="173990" indent="-173990">
              <a:lnSpc>
                <a:spcPct val="113000"/>
              </a:lnSpc>
              <a:spcBef>
                <a:spcPts val="360"/>
              </a:spcBef>
              <a:buSzPct val="100000"/>
              <a:buChar char="•"/>
            </a:pPr>
            <a:r>
              <a:rPr lang="bem" altLang="en-US" sz="1820" b="1" dirty="0">
                <a:solidFill>
                  <a:srgbClr val="422C70"/>
                </a:solidFill>
                <a:latin typeface="IBM Plex Sans" pitchFamily="34" charset="0"/>
                <a:ea typeface="IBM Plex Sans" pitchFamily="34" charset="-122"/>
                <a:cs typeface="IBM Plex Sans" pitchFamily="34" charset="-120"/>
              </a:rPr>
              <a:t>Ukulipila:</a:t>
            </a:r>
            <a:r>
              <a:rPr lang="bem" altLang="en-US" sz="1820" dirty="0">
                <a:solidFill>
                  <a:srgbClr val="25252B"/>
                </a:solidFill>
                <a:latin typeface="IBM Plex Sans" pitchFamily="34" charset="0"/>
                <a:ea typeface="IBM Plex Sans" pitchFamily="34" charset="-122"/>
                <a:cs typeface="IBM Plex Sans" pitchFamily="34" charset="-120"/>
              </a:rPr>
              <a:t> pa Blockchain, pa Lightning, nangu pa fyonse fibili?</a:t>
            </a:r>
            <a:endParaRPr lang="bem"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Mubomfya Shani Bitcoin?</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Pa Blockchain na Lightning</a:t>
            </a:r>
            <a:endParaRPr lang="bem"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bem" altLang="en-US" sz="2400" b="1" dirty="0">
                <a:solidFill>
                  <a:srgbClr val="422C70"/>
                </a:solidFill>
                <a:latin typeface="IBM Plex Sans" pitchFamily="34" charset="0"/>
                <a:ea typeface="IBM Plex Sans" pitchFamily="34" charset="-122"/>
                <a:cs typeface="IBM Plex Sans" pitchFamily="34" charset="-120"/>
              </a:rPr>
              <a:t>Pa blockchain:</a:t>
            </a:r>
            <a:r>
              <a:rPr lang="bem" altLang="en-US" sz="2400" dirty="0">
                <a:solidFill>
                  <a:srgbClr val="25252B"/>
                </a:solidFill>
                <a:latin typeface="IBM Plex Sans" pitchFamily="34" charset="0"/>
                <a:ea typeface="IBM Plex Sans" pitchFamily="34" charset="-122"/>
                <a:cs typeface="IBM Plex Sans" pitchFamily="34" charset="-120"/>
              </a:rPr>
              <a:t> ifilembwa mwine mu blockchain</a:t>
            </a:r>
            <a:endParaRPr lang="bem" sz="2400" dirty="0"/>
          </a:p>
          <a:p>
            <a:pPr algn="l" marL="228600" indent="-228600">
              <a:lnSpc>
                <a:spcPct val="113000"/>
              </a:lnSpc>
              <a:spcBef>
                <a:spcPts val="480"/>
              </a:spcBef>
              <a:buSzPct val="100000"/>
              <a:buChar char="•"/>
            </a:pPr>
            <a:r>
              <a:rPr lang="bem" altLang="en-US" sz="2400" b="1" dirty="0">
                <a:solidFill>
                  <a:srgbClr val="422C70"/>
                </a:solidFill>
                <a:latin typeface="IBM Plex Sans" pitchFamily="34" charset="0"/>
                <a:ea typeface="IBM Plex Sans" pitchFamily="34" charset="-122"/>
                <a:cs typeface="IBM Plex Sans" pitchFamily="34" charset="-120"/>
              </a:rPr>
              <a:t>Lightning:</a:t>
            </a:r>
            <a:r>
              <a:rPr lang="bem" altLang="en-US" sz="2400" dirty="0">
                <a:solidFill>
                  <a:srgbClr val="25252B"/>
                </a:solidFill>
                <a:latin typeface="IBM Plex Sans" pitchFamily="34" charset="0"/>
                <a:ea typeface="IBM Plex Sans" pitchFamily="34" charset="-122"/>
                <a:cs typeface="IBM Plex Sans" pitchFamily="34" charset="-120"/>
              </a:rPr>
              <a:t> umukowa wa kulipilana uwakulilwe pali Bitcoin pa kulipila bwangu, indalama ishinono, kabili imiku iingi, pamo nga ukushita kofi</a:t>
            </a:r>
            <a:endParaRPr lang="bem" sz="2400" dirty="0"/>
          </a:p>
          <a:p>
            <a:pPr algn="l" marL="228600" indent="-228600">
              <a:lnSpc>
                <a:spcPct val="113000"/>
              </a:lnSpc>
              <a:spcBef>
                <a:spcPts val="480"/>
              </a:spcBef>
              <a:buSzPct val="100000"/>
              <a:buChar char="•"/>
            </a:pPr>
            <a:r>
              <a:rPr lang="bem" altLang="en-US" sz="2400" dirty="0">
                <a:solidFill>
                  <a:srgbClr val="25252B"/>
                </a:solidFill>
                <a:latin typeface="IBM Plex Sans" pitchFamily="34" charset="0"/>
                <a:ea typeface="IBM Plex Sans" pitchFamily="34" charset="-122"/>
                <a:cs typeface="IBM Plex Sans" pitchFamily="34" charset="-120"/>
              </a:rPr>
              <a:t>Icikwama ca Lightning na co kuti caba icisungilwa na bambi nangu ico mwisungila mwebene</a:t>
            </a:r>
            <a:endParaRPr lang="bem" sz="2400" dirty="0"/>
          </a:p>
        </p:txBody>
      </p:sp>
      <p:pic>
        <p:nvPicPr>
          <p:cNvPr id="5" name="Image 0" descr="Pa blockchainFilembwa mu blockchain ya Bitcoin mwineLightningUlupanda lwa kulipililamo ulwasekelwa pali Bitcoin">    </p:cNvPr>
          <p:cNvPicPr>
            <a:picLocks noChangeAspect="1"/>
          </p:cNvPicPr>
          <p:nvPr/>
        </p:nvPicPr>
        <p:blipFill>
          <a:blip r:embed="rId1"/>
          <a:stretch>
            <a:fillRect/>
          </a:stretch>
        </p:blipFill>
        <p:spPr>
          <a:xfrm>
            <a:off x="1938345" y="3748126"/>
            <a:ext cx="8315371" cy="24955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Mubomfya Shani Bitcoin?</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Amafunde Yatatu Ilyo Mulesambilila</a:t>
            </a:r>
            <a:endParaRPr lang="bem" sz="3000" dirty="0"/>
          </a:p>
        </p:txBody>
      </p:sp>
      <p:sp>
        <p:nvSpPr>
          <p:cNvPr id="4" name="Text 2"/>
          <p:cNvSpPr/>
          <p:nvPr/>
        </p:nvSpPr>
        <p:spPr>
          <a:xfrm>
            <a:off x="986729" y="1372240"/>
            <a:ext cx="11159338" cy="2175906"/>
          </a:xfrm>
          <a:prstGeom prst="rect">
            <a:avLst/>
          </a:prstGeom>
          <a:noFill/>
          <a:ln/>
        </p:spPr>
        <p:txBody>
          <a:bodyPr wrap="square" lIns="0" tIns="0" rIns="0" bIns="0" rtlCol="0" anchor="t"/>
          <a:lstStyle/>
          <a:p>
            <a:pPr algn="l" marL="191770" indent="-191770">
              <a:lnSpc>
                <a:spcPct val="113000"/>
              </a:lnSpc>
              <a:buSzPct val="100000"/>
              <a:buChar char="•"/>
            </a:pPr>
            <a:r>
              <a:rPr lang="bem" altLang="en-US" sz="2020" b="1" dirty="0">
                <a:solidFill>
                  <a:srgbClr val="25252B"/>
                </a:solidFill>
                <a:latin typeface="IBM Plex Sans" pitchFamily="34" charset="0"/>
                <a:ea typeface="IBM Plex Sans" pitchFamily="34" charset="-122"/>
                <a:cs typeface="IBM Plex Sans" pitchFamily="34" charset="-120"/>
              </a:rPr>
              <a:t>Sambilileni intanshi.</a:t>
            </a:r>
            <a:r>
              <a:rPr lang="bem" altLang="en-US" sz="2020" dirty="0">
                <a:solidFill>
                  <a:srgbClr val="25252B"/>
                </a:solidFill>
                <a:latin typeface="IBM Plex Sans" pitchFamily="34" charset="0"/>
                <a:ea typeface="IBM Plex Sans" pitchFamily="34" charset="-122"/>
                <a:cs typeface="IBM Plex Sans" pitchFamily="34" charset="-120"/>
              </a:rPr>
              <a:t> Mwicita ifintu pa mulandu wa kusansamuka, umwenso, nangu ukupatikishiwa.</a:t>
            </a:r>
            <a:endParaRPr lang="bem" sz="2020" dirty="0"/>
          </a:p>
          <a:p>
            <a:pPr algn="l" marL="191770" indent="-191770">
              <a:lnSpc>
                <a:spcPct val="113000"/>
              </a:lnSpc>
              <a:spcBef>
                <a:spcPts val="400"/>
              </a:spcBef>
              <a:buSzPct val="100000"/>
              <a:buChar char="•"/>
            </a:pPr>
            <a:r>
              <a:rPr lang="bem" altLang="en-US" sz="2020" b="1" dirty="0">
                <a:solidFill>
                  <a:srgbClr val="25252B"/>
                </a:solidFill>
                <a:latin typeface="IBM Plex Sans" pitchFamily="34" charset="0"/>
                <a:ea typeface="IBM Plex Sans" pitchFamily="34" charset="-122"/>
                <a:cs typeface="IBM Plex Sans" pitchFamily="34" charset="-120"/>
              </a:rPr>
              <a:t>Tendekeni na finono.</a:t>
            </a:r>
            <a:r>
              <a:rPr lang="bem" altLang="en-US" sz="2020" dirty="0">
                <a:solidFill>
                  <a:srgbClr val="25252B"/>
                </a:solidFill>
                <a:latin typeface="IBM Plex Sans" pitchFamily="34" charset="0"/>
                <a:ea typeface="IBM Plex Sans" pitchFamily="34" charset="-122"/>
                <a:cs typeface="IBM Plex Sans" pitchFamily="34" charset="-120"/>
              </a:rPr>
              <a:t> Esesheni ifibombelo ifyo mushilabelesha ne ndalama isho nangu mwalufya teti mushupe.</a:t>
            </a:r>
            <a:endParaRPr lang="bem" sz="2020" dirty="0"/>
          </a:p>
          <a:p>
            <a:pPr algn="l" marL="191770" indent="-191770">
              <a:lnSpc>
                <a:spcPct val="113000"/>
              </a:lnSpc>
              <a:spcBef>
                <a:spcPts val="400"/>
              </a:spcBef>
              <a:buSzPct val="100000"/>
              <a:buChar char="•"/>
            </a:pPr>
            <a:r>
              <a:rPr lang="bem" altLang="en-US" sz="2020" b="1" dirty="0">
                <a:solidFill>
                  <a:srgbClr val="25252B"/>
                </a:solidFill>
                <a:latin typeface="IBM Plex Sans" pitchFamily="34" charset="0"/>
                <a:ea typeface="IBM Plex Sans" pitchFamily="34" charset="-122"/>
                <a:cs typeface="IBM Plex Sans" pitchFamily="34" charset="-120"/>
              </a:rPr>
              <a:t>Mwitetekela fye, Shininisheni.</a:t>
            </a:r>
            <a:r>
              <a:rPr lang="bem" altLang="en-US" sz="2020" dirty="0">
                <a:solidFill>
                  <a:srgbClr val="25252B"/>
                </a:solidFill>
                <a:latin typeface="IBM Plex Sans" pitchFamily="34" charset="0"/>
                <a:ea typeface="IBM Plex Sans" pitchFamily="34" charset="-122"/>
                <a:cs typeface="IBM Plex Sans" pitchFamily="34" charset="-120"/>
              </a:rPr>
              <a:t> Shininisheni umuntu, inshila ya kulipilamo, adilesi, no bwingi bwa ndalama.</a:t>
            </a:r>
            <a:endParaRPr lang="bem" sz="2020" dirty="0"/>
          </a:p>
        </p:txBody>
      </p:sp>
      <p:sp>
        <p:nvSpPr>
          <p:cNvPr id="5" name="Shape 3"/>
          <p:cNvSpPr/>
          <p:nvPr/>
        </p:nvSpPr>
        <p:spPr>
          <a:xfrm>
            <a:off x="666780" y="3829690"/>
            <a:ext cx="10858500" cy="2073493"/>
          </a:xfrm>
          <a:prstGeom prst="rect">
            <a:avLst/>
          </a:prstGeom>
          <a:solidFill>
            <a:srgbClr val="F3F3FA"/>
          </a:solidFill>
          <a:ln/>
        </p:spPr>
      </p:sp>
      <p:sp>
        <p:nvSpPr>
          <p:cNvPr id="6" name="Shape 4"/>
          <p:cNvSpPr/>
          <p:nvPr/>
        </p:nvSpPr>
        <p:spPr>
          <a:xfrm>
            <a:off x="666780" y="3829690"/>
            <a:ext cx="57150" cy="2073493"/>
          </a:xfrm>
          <a:prstGeom prst="rect">
            <a:avLst/>
          </a:prstGeom>
          <a:solidFill>
            <a:srgbClr val="422C70"/>
          </a:solidFill>
          <a:ln/>
        </p:spPr>
      </p:sp>
      <p:sp>
        <p:nvSpPr>
          <p:cNvPr id="7" name="Text 5"/>
          <p:cNvSpPr/>
          <p:nvPr/>
        </p:nvSpPr>
        <p:spPr>
          <a:xfrm>
            <a:off x="1133582" y="4060119"/>
            <a:ext cx="10580980" cy="1612636"/>
          </a:xfrm>
          <a:prstGeom prst="rect">
            <a:avLst/>
          </a:prstGeom>
          <a:noFill/>
          <a:ln/>
        </p:spPr>
        <p:txBody>
          <a:bodyPr wrap="square" lIns="0" tIns="0" rIns="0" bIns="0" rtlCol="0" anchor="t"/>
          <a:lstStyle/>
          <a:p>
            <a:pPr algn="l" indent="0" marL="0">
              <a:lnSpc>
                <a:spcPct val="113000"/>
              </a:lnSpc>
              <a:buNone/>
            </a:pPr>
            <a:r>
              <a:rPr lang="bem" altLang="en-US" sz="2020" b="1" dirty="0">
                <a:solidFill>
                  <a:srgbClr val="422C70"/>
                </a:solidFill>
                <a:latin typeface="IBM Plex Sans" pitchFamily="34" charset="0"/>
                <a:ea typeface="IBM Plex Sans" pitchFamily="34" charset="-122"/>
                <a:cs typeface="IBM Plex Sans" pitchFamily="34" charset="-120"/>
              </a:rPr>
              <a:t>Peleni bambi ifishibilo fya kupokelelako ndalama, lelo tamufwile ukupela ifya nkama</a:t>
            </a:r>
            <a:endParaRPr lang="bem" sz="2020" dirty="0"/>
          </a:p>
          <a:p>
            <a:pPr algn="l" indent="0" marL="0">
              <a:lnSpc>
                <a:spcPct val="113000"/>
              </a:lnSpc>
              <a:spcBef>
                <a:spcPts val="300"/>
              </a:spcBef>
              <a:buNone/>
            </a:pPr>
            <a:r>
              <a:rPr lang="bem" altLang="en-US" sz="2020" dirty="0">
                <a:solidFill>
                  <a:srgbClr val="25252B"/>
                </a:solidFill>
                <a:latin typeface="IBM Plex Sans" pitchFamily="34" charset="0"/>
                <a:ea typeface="IBM Plex Sans" pitchFamily="34" charset="-122"/>
                <a:cs typeface="IBM Plex Sans" pitchFamily="34" charset="-120"/>
              </a:rPr>
              <a:t>Adilesi nangu ubulombo bwa kulipilwa kuti fyapelwa bambi. Amashiwi ya kubweseshapo icikwama nangu ulufungulo lwa nkama tafifwile ukupelwa bambi nakalya. Takuli kafundisha wa cine, kampani ya fikwama fya ndalama, nangu umubomfi wa kwafwilisha abantu uwingamwipusha ifi.</a:t>
            </a:r>
            <a:endParaRPr lang="bem"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Mubomfya Shani Bitcoin?</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Imilileni, Mwilaakana Nangu</a:t>
            </a:r>
            <a:br/>
            <a:r>
              <a:rPr lang="bem" altLang="en-US" sz="3000" dirty="0">
                <a:solidFill>
                  <a:srgbClr val="422C70"/>
                </a:solidFill>
                <a:latin typeface="IBM Plex Sans Medium" pitchFamily="34" charset="0"/>
                <a:ea typeface="IBM Plex Sans Medium" pitchFamily="34" charset="-122"/>
                <a:cs typeface="IBM Plex Sans Medium" pitchFamily="34" charset="-120"/>
              </a:rPr>
              <a:t>Cimo, Mwilatuma Nangu Cimo</a:t>
            </a:r>
            <a:endParaRPr lang="bem" sz="3000" dirty="0"/>
          </a:p>
        </p:txBody>
      </p:sp>
      <p:sp>
        <p:nvSpPr>
          <p:cNvPr id="5" name="Text 2"/>
          <p:cNvSpPr/>
          <p:nvPr/>
        </p:nvSpPr>
        <p:spPr>
          <a:xfrm>
            <a:off x="666780" y="1830263"/>
            <a:ext cx="5694426" cy="2500335"/>
          </a:xfrm>
          <a:prstGeom prst="rect">
            <a:avLst/>
          </a:prstGeom>
          <a:noFill/>
          <a:ln/>
        </p:spPr>
        <p:txBody>
          <a:bodyPr wrap="square" lIns="0" tIns="0" rIns="0" bIns="0" rtlCol="0" anchor="t"/>
          <a:lstStyle/>
          <a:p>
            <a:pPr algn="l" indent="0" marL="0">
              <a:lnSpc>
                <a:spcPct val="113000"/>
              </a:lnSpc>
              <a:buNone/>
            </a:pPr>
            <a:r>
              <a:rPr lang="bem" altLang="en-US" sz="1820" dirty="0">
                <a:solidFill>
                  <a:srgbClr val="25252B"/>
                </a:solidFill>
                <a:latin typeface="IBM Plex Sans" pitchFamily="34" charset="0"/>
                <a:ea typeface="IBM Plex Sans" pitchFamily="34" charset="-122"/>
                <a:cs typeface="IBM Plex Sans" pitchFamily="34" charset="-120"/>
              </a:rPr>
              <a:t>Lekeniko nga umuntu alemitunkila ukucita icintu bwangu nangu mu nkama, alemilaya ukuti mukasangamo indalama ukwabula ukutwishika, alemulomba ukutuma bitcoin intanshi, nangu alemulomba amashiwi yakubweseshapo icikwama cenu. Pumuleniko. Mwipela umuntu ilyashi nangu limo. Mwituma nangu cimo. Lyena shimikisheni ukupitila ku ntulo ya lyashi iyo mwaishiba kale.</a:t>
            </a:r>
            <a:endParaRPr lang="bem" sz="1820" dirty="0"/>
          </a:p>
        </p:txBody>
      </p:sp>
      <p:pic>
        <p:nvPicPr>
          <p:cNvPr id="6" name="Image 1" descr="Ukufulumizya Ukuicitila kwati ni umuntu umbi Ukucinjwa kwa ncende ya kutuminako Inonshi ishininkishiwe Ukulomba ifyankama">    </p:cNvPr>
          <p:cNvPicPr>
            <a:picLocks noChangeAspect="1"/>
          </p:cNvPicPr>
          <p:nvPr/>
        </p:nvPicPr>
        <p:blipFill>
          <a:blip r:embed="rId2"/>
          <a:stretch>
            <a:fillRect/>
          </a:stretch>
        </p:blipFill>
        <p:spPr>
          <a:xfrm>
            <a:off x="1338224" y="4446361"/>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Bushe Mubomfya Shani Bitcoin?</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bem" altLang="en-US" sz="4350" dirty="0">
                <a:solidFill>
                  <a:srgbClr val="FFFFFF"/>
                </a:solidFill>
                <a:latin typeface="IBM Plex Sans Medium" pitchFamily="34" charset="0"/>
                <a:ea typeface="IBM Plex Sans Medium" pitchFamily="34" charset="-122"/>
                <a:cs typeface="IBM Plex Sans Medium" pitchFamily="34" charset="-120"/>
              </a:rPr>
              <a:t>Finshi filekonkapo?</a:t>
            </a:r>
            <a:endParaRPr lang="bem"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bem" altLang="en-US" sz="2400" dirty="0">
                <a:solidFill>
                  <a:srgbClr val="FFFFFF"/>
                </a:solidFill>
                <a:latin typeface="IBM Plex Sans" pitchFamily="34" charset="0"/>
                <a:ea typeface="IBM Plex Sans" pitchFamily="34" charset="-122"/>
                <a:cs typeface="IBM Plex Sans" pitchFamily="34" charset="-120"/>
              </a:rPr>
              <a:t>Uku ni kutendeka fye.</a:t>
            </a:r>
            <a:endParaRPr lang="bem"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Ifisambililo Fine</a:t>
            </a:r>
            <a:endParaRPr lang="bem"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bem" altLang="en-US" sz="2110" b="1" dirty="0">
                <a:solidFill>
                  <a:srgbClr val="25252B"/>
                </a:solidFill>
                <a:latin typeface="IBM Plex Sans" pitchFamily="34" charset="0"/>
                <a:ea typeface="IBM Plex Sans" pitchFamily="34" charset="-122"/>
                <a:cs typeface="IBM Plex Sans" pitchFamily="34" charset="-120"/>
              </a:rPr>
              <a:t>Impiya shashintilila pa mafunde na pa kucetekela.</a:t>
            </a:r>
            <a:r>
              <a:rPr lang="bem" altLang="en-US" sz="2110" dirty="0">
                <a:solidFill>
                  <a:srgbClr val="25252B"/>
                </a:solidFill>
                <a:latin typeface="IBM Plex Sans" pitchFamily="34" charset="0"/>
                <a:ea typeface="IBM Plex Sans" pitchFamily="34" charset="-122"/>
                <a:cs typeface="IBM Plex Sans" pitchFamily="34" charset="-120"/>
              </a:rPr>
              <a:t> Ubwingi bwa ndalama sha fiat na mafunde yashiko fipangwa na mabumba ayanono fye.</a:t>
            </a:r>
            <a:endParaRPr lang="bem" sz="2110" dirty="0"/>
          </a:p>
          <a:p>
            <a:pPr algn="l" marL="200660" indent="-200660">
              <a:lnSpc>
                <a:spcPct val="113000"/>
              </a:lnSpc>
              <a:spcBef>
                <a:spcPts val="420"/>
              </a:spcBef>
              <a:buSzPct val="100000"/>
              <a:buChar char="•"/>
            </a:pPr>
            <a:r>
              <a:rPr lang="bem" altLang="en-US" sz="2110" b="1" dirty="0">
                <a:solidFill>
                  <a:srgbClr val="25252B"/>
                </a:solidFill>
                <a:latin typeface="IBM Plex Sans" pitchFamily="34" charset="0"/>
                <a:ea typeface="IBM Plex Sans" pitchFamily="34" charset="-122"/>
                <a:cs typeface="IBM Plex Sans" pitchFamily="34" charset="-120"/>
              </a:rPr>
              <a:t>Bitcoin ilapeela amafunde ayapusana.</a:t>
            </a:r>
            <a:r>
              <a:rPr lang="bem" altLang="en-US" sz="2110" dirty="0">
                <a:solidFill>
                  <a:srgbClr val="25252B"/>
                </a:solidFill>
                <a:latin typeface="IBM Plex Sans" pitchFamily="34" charset="0"/>
                <a:ea typeface="IBM Plex Sans" pitchFamily="34" charset="-122"/>
                <a:cs typeface="IBM Plex Sans" pitchFamily="34" charset="-120"/>
              </a:rPr>
              <a:t> Ubwingi bwa ndalama ubushibikwa ku bantu bonse, ubukwete umupaka, ubwaisuka kuli onse, kabili ubwingashininikishiwa mu cifulo ca kubucetekela fye.</a:t>
            </a:r>
            <a:endParaRPr lang="bem" sz="2110" dirty="0"/>
          </a:p>
          <a:p>
            <a:pPr algn="l" marL="200660" indent="-200660">
              <a:lnSpc>
                <a:spcPct val="113000"/>
              </a:lnSpc>
              <a:spcBef>
                <a:spcPts val="420"/>
              </a:spcBef>
              <a:buSzPct val="100000"/>
              <a:buChar char="•"/>
            </a:pPr>
            <a:r>
              <a:rPr lang="bem" altLang="en-US" sz="2110" b="1" dirty="0">
                <a:solidFill>
                  <a:srgbClr val="25252B"/>
                </a:solidFill>
                <a:latin typeface="IBM Plex Sans" pitchFamily="34" charset="0"/>
                <a:ea typeface="IBM Plex Sans" pitchFamily="34" charset="-122"/>
                <a:cs typeface="IBM Plex Sans" pitchFamily="34" charset="-120"/>
              </a:rPr>
              <a:t>Ubucingililo e bwa kubalilapo.</a:t>
            </a:r>
            <a:r>
              <a:rPr lang="bem" altLang="en-US" sz="2110" dirty="0">
                <a:solidFill>
                  <a:srgbClr val="25252B"/>
                </a:solidFill>
                <a:latin typeface="IBM Plex Sans" pitchFamily="34" charset="0"/>
                <a:ea typeface="IBM Plex Sans" pitchFamily="34" charset="-122"/>
                <a:cs typeface="IBM Plex Sans" pitchFamily="34" charset="-120"/>
              </a:rPr>
              <a:t> Sambilileni intanshi, tampileni na finono, shininikisheni fyonse, mwilapeela umuntu nangu umo amashiwi yenu ya kubweseshapo icikwama.</a:t>
            </a:r>
            <a:endParaRPr lang="bem" sz="2110" dirty="0"/>
          </a:p>
          <a:p>
            <a:pPr algn="l" marL="200660" indent="-200660">
              <a:lnSpc>
                <a:spcPct val="113000"/>
              </a:lnSpc>
              <a:spcBef>
                <a:spcPts val="420"/>
              </a:spcBef>
              <a:buSzPct val="100000"/>
              <a:buChar char="•"/>
            </a:pPr>
            <a:r>
              <a:rPr lang="bem" altLang="en-US" sz="2110" b="1" dirty="0">
                <a:solidFill>
                  <a:srgbClr val="25252B"/>
                </a:solidFill>
                <a:latin typeface="IBM Plex Sans" pitchFamily="34" charset="0"/>
                <a:ea typeface="IBM Plex Sans" pitchFamily="34" charset="-122"/>
                <a:cs typeface="IBM Plex Sans" pitchFamily="34" charset="-120"/>
              </a:rPr>
              <a:t>Uku e kutendeka fye.</a:t>
            </a:r>
            <a:r>
              <a:rPr lang="bem" altLang="en-US" sz="2110" dirty="0">
                <a:solidFill>
                  <a:srgbClr val="25252B"/>
                </a:solidFill>
                <a:latin typeface="IBM Plex Sans" pitchFamily="34" charset="0"/>
                <a:ea typeface="IBM Plex Sans" pitchFamily="34" charset="-122"/>
                <a:cs typeface="IBM Plex Sans" pitchFamily="34" charset="-120"/>
              </a:rPr>
              <a:t> Ulutampulo lumo ulwakonkapo ulwa kucingililwa lwalinga.</a:t>
            </a:r>
            <a:endParaRPr lang="bem" sz="2110" dirty="0"/>
          </a:p>
        </p:txBody>
      </p:sp>
      <p:sp>
        <p:nvSpPr>
          <p:cNvPr id="5" name="Shape 3"/>
          <p:cNvSpPr/>
          <p:nvPr/>
        </p:nvSpPr>
        <p:spPr>
          <a:xfrm>
            <a:off x="666780" y="5089002"/>
            <a:ext cx="10858500" cy="1085850"/>
          </a:xfrm>
          <a:prstGeom prst="rect">
            <a:avLst/>
          </a:prstGeom>
          <a:solidFill>
            <a:srgbClr val="F3F3FA"/>
          </a:solidFill>
          <a:ln/>
        </p:spPr>
      </p:sp>
      <p:sp>
        <p:nvSpPr>
          <p:cNvPr id="6" name="Shape 4"/>
          <p:cNvSpPr/>
          <p:nvPr/>
        </p:nvSpPr>
        <p:spPr>
          <a:xfrm>
            <a:off x="666780" y="5089002"/>
            <a:ext cx="57150" cy="1085850"/>
          </a:xfrm>
          <a:prstGeom prst="rect">
            <a:avLst/>
          </a:prstGeom>
          <a:solidFill>
            <a:srgbClr val="422C70"/>
          </a:solidFill>
          <a:ln/>
        </p:spPr>
      </p:sp>
      <p:sp>
        <p:nvSpPr>
          <p:cNvPr id="7" name="Text 5"/>
          <p:cNvSpPr/>
          <p:nvPr/>
        </p:nvSpPr>
        <p:spPr>
          <a:xfrm>
            <a:off x="1153058" y="5330403"/>
            <a:ext cx="10539649" cy="603047"/>
          </a:xfrm>
          <a:prstGeom prst="rect">
            <a:avLst/>
          </a:prstGeom>
          <a:noFill/>
          <a:ln/>
        </p:spPr>
        <p:txBody>
          <a:bodyPr wrap="square" lIns="0" tIns="0" rIns="0" bIns="0" rtlCol="0" anchor="t"/>
          <a:lstStyle/>
          <a:p>
            <a:pPr algn="l" indent="0" marL="0">
              <a:lnSpc>
                <a:spcPct val="113000"/>
              </a:lnSpc>
              <a:buNone/>
            </a:pPr>
            <a:r>
              <a:rPr lang="bem" altLang="en-US" sz="2110" b="1" dirty="0">
                <a:solidFill>
                  <a:srgbClr val="422C70"/>
                </a:solidFill>
                <a:latin typeface="IBM Plex Sans" pitchFamily="34" charset="0"/>
                <a:ea typeface="IBM Plex Sans" pitchFamily="34" charset="-122"/>
                <a:cs typeface="IBM Plex Sans" pitchFamily="34" charset="-120"/>
              </a:rPr>
              <a:t>Aka nshita ka kutontonkanya</a:t>
            </a:r>
            <a:endParaRPr lang="bem" sz="2110" dirty="0"/>
          </a:p>
          <a:p>
            <a:pPr algn="l" indent="0" marL="0">
              <a:lnSpc>
                <a:spcPct val="113000"/>
              </a:lnSpc>
              <a:spcBef>
                <a:spcPts val="320"/>
              </a:spcBef>
              <a:buNone/>
            </a:pPr>
            <a:r>
              <a:rPr lang="bem" altLang="en-US" sz="2110" dirty="0">
                <a:solidFill>
                  <a:srgbClr val="25252B"/>
                </a:solidFill>
                <a:latin typeface="IBM Plex Sans" pitchFamily="34" charset="0"/>
                <a:ea typeface="IBM Plex Sans" pitchFamily="34" charset="-122"/>
                <a:cs typeface="IBM Plex Sans" pitchFamily="34" charset="-120"/>
              </a:rPr>
              <a:t>Bwelel eni ku mepusho yasano aya ku ntendekelo. Bushe nomba kuti mwasuka shani?</a:t>
            </a:r>
            <a:endParaRPr lang="bem"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filekonkapo?</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em" altLang="en-US" sz="3000" dirty="0">
                <a:solidFill>
                  <a:srgbClr val="422C70"/>
                </a:solidFill>
                <a:latin typeface="IBM Plex Sans Medium" pitchFamily="34" charset="0"/>
                <a:ea typeface="IBM Plex Sans Medium" pitchFamily="34" charset="-122"/>
                <a:cs typeface="IBM Plex Sans Medium" pitchFamily="34" charset="-120"/>
              </a:rPr>
              <a:t>Idipuloma ya Bitcoin</a:t>
            </a:r>
            <a:endParaRPr lang="bem"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bem" altLang="en-US" sz="2020" dirty="0">
                <a:solidFill>
                  <a:srgbClr val="25252B"/>
                </a:solidFill>
                <a:latin typeface="IBM Plex Sans" pitchFamily="34" charset="0"/>
                <a:ea typeface="IBM Plex Sans" pitchFamily="34" charset="-122"/>
                <a:cs typeface="IBM Plex Sans" pitchFamily="34" charset="-120"/>
              </a:rPr>
              <a:t>Intampulo ikonkapo. Ifiputulwa fyakwe fine filemitwala pa ntanshi:</a:t>
            </a:r>
            <a:endParaRPr lang="bem"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bem" altLang="en-US" sz="2020" dirty="0">
                <a:solidFill>
                  <a:srgbClr val="25252B"/>
                </a:solidFill>
                <a:latin typeface="IBM Plex Sans" pitchFamily="34" charset="0"/>
                <a:ea typeface="IBM Plex Sans" pitchFamily="34" charset="-122"/>
                <a:cs typeface="IBM Plex Sans" pitchFamily="34" charset="-120"/>
              </a:rPr>
              <a:t>Ukumfwikisha indalama</a:t>
            </a:r>
            <a:endParaRPr lang="bem" sz="2020" dirty="0"/>
          </a:p>
          <a:p>
            <a:pPr algn="l" marL="191770" indent="-191770">
              <a:lnSpc>
                <a:spcPct val="113000"/>
              </a:lnSpc>
              <a:spcBef>
                <a:spcPts val="400"/>
              </a:spcBef>
              <a:buSzPct val="100000"/>
              <a:buChar char="•"/>
            </a:pPr>
            <a:r>
              <a:rPr lang="bem" altLang="en-US" sz="2020" dirty="0">
                <a:solidFill>
                  <a:srgbClr val="25252B"/>
                </a:solidFill>
                <a:latin typeface="IBM Plex Sans" pitchFamily="34" charset="0"/>
                <a:ea typeface="IBM Plex Sans" pitchFamily="34" charset="-122"/>
                <a:cs typeface="IBM Plex Sans" pitchFamily="34" charset="-120"/>
              </a:rPr>
              <a:t>Umo Bitcoin ibombela</a:t>
            </a:r>
            <a:endParaRPr lang="bem" sz="2020" dirty="0"/>
          </a:p>
          <a:p>
            <a:pPr algn="l" marL="191770" indent="-191770">
              <a:lnSpc>
                <a:spcPct val="113000"/>
              </a:lnSpc>
              <a:spcBef>
                <a:spcPts val="400"/>
              </a:spcBef>
              <a:buSzPct val="100000"/>
              <a:buChar char="•"/>
            </a:pPr>
            <a:r>
              <a:rPr lang="bem" altLang="en-US" sz="2020" dirty="0">
                <a:solidFill>
                  <a:srgbClr val="25252B"/>
                </a:solidFill>
                <a:latin typeface="IBM Plex Sans" pitchFamily="34" charset="0"/>
                <a:ea typeface="IBM Plex Sans" pitchFamily="34" charset="-122"/>
                <a:cs typeface="IBM Plex Sans" pitchFamily="34" charset="-120"/>
              </a:rPr>
              <a:t>Ukubomfya Bitcoin mu nshila iyacingililwa</a:t>
            </a:r>
            <a:endParaRPr lang="bem" sz="2020" dirty="0"/>
          </a:p>
          <a:p>
            <a:pPr algn="l" marL="191770" indent="-191770">
              <a:lnSpc>
                <a:spcPct val="113000"/>
              </a:lnSpc>
              <a:spcBef>
                <a:spcPts val="400"/>
              </a:spcBef>
              <a:buSzPct val="100000"/>
              <a:buChar char="•"/>
            </a:pPr>
            <a:r>
              <a:rPr lang="bem" altLang="en-US" sz="2020" dirty="0">
                <a:solidFill>
                  <a:srgbClr val="25252B"/>
                </a:solidFill>
                <a:latin typeface="IBM Plex Sans" pitchFamily="34" charset="0"/>
                <a:ea typeface="IBM Plex Sans" pitchFamily="34" charset="-122"/>
                <a:cs typeface="IBM Plex Sans" pitchFamily="34" charset="-120"/>
              </a:rPr>
              <a:t>Bitcoin mu cifulo mwikala</a:t>
            </a:r>
            <a:endParaRPr lang="bem"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bem" altLang="en-US" sz="2020" dirty="0">
                <a:solidFill>
                  <a:srgbClr val="25252B"/>
                </a:solidFill>
                <a:latin typeface="IBM Plex Sans" pitchFamily="34" charset="0"/>
                <a:ea typeface="IBM Plex Sans" pitchFamily="34" charset="-122"/>
                <a:cs typeface="IBM Plex Sans" pitchFamily="34" charset="-120"/>
              </a:rPr>
              <a:t>Twalilileni ukufwaya ukwishiba, twalilileni ukwipusha amepusho, kabili sambilileni ifingi pa </a:t>
            </a:r>
            <a:r>
              <a:rPr lang="bem"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bem" altLang="en-US" sz="2020" dirty="0">
                <a:solidFill>
                  <a:srgbClr val="25252B"/>
                </a:solidFill>
                <a:latin typeface="IBM Plex Sans" pitchFamily="34" charset="0"/>
                <a:ea typeface="IBM Plex Sans" pitchFamily="34" charset="-122"/>
                <a:cs typeface="IBM Plex Sans" pitchFamily="34" charset="-120"/>
              </a:rPr>
              <a:t>.</a:t>
            </a:r>
            <a:endParaRPr lang="bem"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bem" altLang="en-US" sz="2020" dirty="0">
                <a:solidFill>
                  <a:srgbClr val="25252B"/>
                </a:solidFill>
                <a:latin typeface="IBM Plex Sans" pitchFamily="34" charset="0"/>
                <a:ea typeface="IBM Plex Sans" pitchFamily="34" charset="-122"/>
                <a:cs typeface="IBM Plex Sans" pitchFamily="34" charset="-120"/>
              </a:rPr>
              <a:t>Tulelolela ukumimona mu bumba lyesu lya basambi ilikonkapo.</a:t>
            </a:r>
            <a:endParaRPr lang="bem"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em" altLang="en-US" sz="1200" dirty="0">
                <a:solidFill>
                  <a:srgbClr val="6C6C7D"/>
                </a:solidFill>
                <a:latin typeface="IBM Plex Sans" pitchFamily="34" charset="0"/>
                <a:ea typeface="IBM Plex Sans" pitchFamily="34" charset="-122"/>
                <a:cs typeface="IBM Plex Sans" pitchFamily="34" charset="-120"/>
              </a:rPr>
              <a:t>Ukwishibisha Bitcoin · Finshi filekonkapo?</a:t>
            </a:r>
            <a:endParaRPr lang="bem"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Ukwishibisha Bitcoin</dc:title>
  <dc:subject>Open educational slides (Creative Commons). Adapt them freely.</dc:subject>
  <dc:creator>My First Bitcoin</dc:creator>
  <cp:lastModifiedBy>My First Bitcoin</cp:lastModifiedBy>
  <cp:revision>1</cp:revision>
  <dcterms:created xsi:type="dcterms:W3CDTF">2026-10-22T19:28:31Z</dcterms:created>
  <dcterms:modified xsi:type="dcterms:W3CDTF">2026-10-22T19:28:31Z</dcterms:modified>
</cp:coreProperties>
</file>