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slideMasters/slideMaster42.xml" ContentType="application/vnd.openxmlformats-officedocument.presentationml.slideMaster+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Lst>
  <p:notesMasterIdLst>
    <p:notesMasterId r:id="rId44"/>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notesMaster" Target="notesMasters/notesMaster1.xml"/><Relationship Id="rId45" Type="http://schemas.openxmlformats.org/officeDocument/2006/relationships/presProps" Target="presProps.xml"/><Relationship Id="rId46" Type="http://schemas.openxmlformats.org/officeDocument/2006/relationships/viewProps" Target="viewProps.xml"/><Relationship Id="rId47" Type="http://schemas.openxmlformats.org/officeDocument/2006/relationships/theme" Target="theme/theme1.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_rels/notesSlide4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2.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Mohloli: My First Bitcoin, Selelekela sa Bitcoin, Tataiso bakeng sa Ba Qalang, khatiso ea 26.10. E fetotsoe tlas'a laesense ea Creative Commons Attribution-ShareAlike 4.0 International; pokello ena ea diselaete e sebelisa laesense e tšoanang. Pokello ena ea diselaete ke sesebelisoa se thusang nehelanong e tataisoang ke morupeli, se thehiloeng lipotsong tse tšeletseng tsa tataiso. Fetolang mehlala, lebelo la thuto le mokhoa oa ho e fana hore li tšoanele sechaba sa lona, empa le boloke moelelo le melaetsa ea polokeho. Ha ho boleloe hore thuto e lokela ho nka nako e itseng e behiloeng.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Qala ka setšoantšo sena: bohle ba re potolohileng ba sebelisa chelete ntle le ho ipotsa ka eona. Botsa sehlopha hore na ba qetetse neng ho nahana ka hore na chelete e tsoa hokae.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Fang baithuti metsotso e seng mekae hore ba ngole. Le se ke la kopa mang kapa mang ho arolelana lintlha tsa hae tsa lichelete. Likarabo tsena li tla boela li hlahisoe selaeteng sa lintlha tsa bohlokoa sa “Ho Latela Eng?”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Bolokang phapang ena nakong eohle ea thuto. Ha ho hlahisoa polelo e itseng, botsang: na re ka e netefatsa, kapa na e hloka litekanyetso le bopaki?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Sebelisang mohlala o tataisong: le lema raese ’me le hloka lieta, empa moetsi oa lieta o batla oli ea ho pheha, eseng raese. Litsebi tsa moruo li bitsa sena ho tsamaellana habeli ha litlhoko.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Sebelisang mohlala o tataisong: le lema raese ’me le hloka lieta, empa moetsi oa lieta o batla oli ea ho pheha, eseng raese. Litsebi tsa moruo li bitsa sena ho tsamaellana habeli ha litlhoko.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Chelete ea pampiri ke sekhechana sa pampiri feela. Chelete e rarolla bothata ba phapanyetsano ea thepa ka ho arola ho rekisa le ho reka: le rekisetsa motho e mong raese ea lona ebe le reka lieta ho e mong. Sena ke sona se khethollang chelete ho phapanyetsano ea thepa.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 nyoloha ha litheko ke keketseho e tsoelang pele ea boemo bo akaretsang ba litheko. Lehlakore le leng la hona ke matla a ho reka: hore na yuniti e le ’ngoe ea chelete e ka reka lintho tse kae. Haeba theko ea seroto sa thepa ea mantlha e nyoloha ho tloha ho liyuniti tse 100 tsa chelete ho ea ho tse 110, liyuniti tsona tseo tse 100 ha li sa khona ho reka seroto seo kaofela.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 nyoloha ha litheko ke keketseho e tsoelang pele ea boemo bo akaretsang ba litheko. Lehlakore le leng la hona ke matla a ho reka: hore na yuniti e le ’ngoe ea chelete e ka reka lintho tse kae. Haeba theko ea seroto sa thepa ea mantlha e nyoloha ho tloha ho liyuniti tse 100 tsa chelete ho ea ho tse 110, liyuniti tsona tseo tse 100 ha li sa khona ho reka seroto seo kaofela.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Litsebi tsa moruo li phehisana khang ka hore na sesosa ka seng se na le tšusumetso e kae. Tsepamisang maikutlo sesoseng se le seng seo e leng qeto ho e-na le ketsahalo ea tsietsi.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Sena se sebetsa ntle le sesebediswa leha e le sefe kapa inthanete. Bapisang dikarabo tsa ditho tsa sehlopha, mme le hopotse baithuti hore theko e le nngwe ha e bontshe tekanyo yohle ya infleishene.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Pele ho Bitcoin, ho romela chelete inthaneteng ho ne ho lula ho itšetlehile ka mokhatlo o tšeptjoang: banka kapa k'hamphani ea litefo e neng e boloka buka ea litlaleho tsa lichelete, e amohela liakhaonto, ’me e ka liehisa, ea thibela kapa ea khutlisa tefo. Tlhahisoleseling ea dijithale e bonolo ho e kopitsa: haeba chelete ea tšepe ea dijithale e ne e ka sebelisoa habeli, e ne e ke ke ea sebetsa e le chelete. Bona ke bothata ba ho sebelisa chelete e tšoanang habeli. Satoshi Nakamoto ke motho kapa sehlopha se sebelisang lebitso leo.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 se be le taolo e bohareng ha ho bolele hore bohle ba na le tšusumetso e lekanang. Ho bolela hore ha ho monkakarolo a le mong ea ka fetolang buka ea lirekoto tsa lichelete kapa melao ea chelete bakeng sa bohle.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bitcoin tse ncha li lokolloa ho latela kemiso e phatlalalitsoeng, ’me lik’homphieutha tse ikemetseng tse bitsoang li-node li hana boloko bofe kapa bofe bo tlolang molao oo. Moeli ona oa tshepahala hobane mang kapa mang a ka o hlahloba. Ha se molao oa tlhaho: o lula o sebetsa hobane bankakarolo ba tsoela pele ho netefatsa hore oa lateloa. Phepelo e lekanyelitsoeng ha e tiise hore theko e tla nyoloha; theko e itshetlehile ka tlhoko hammoho le phepelo.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 ba le 100 000 sats le ho ba le 0,001 bitcoin ho bolela ho ba le chelete e lekanang. Lokisang maikutlo a fosahetseng a hore Bitcoin ha e fihlellehe hobane bitcoin e le ’ngoe e turu.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Basebedisi ba romela, ba amohela le ho boloka bitcoin; di-node di hlahloba kgwebisano e nngwe le e nngwe le boloko bo bong le bo bong ho netefatsa hore di latela melao; basebetsi ba morafong ba qothisana lehlokoa ho kenya boloko bo botjha rekotong hoo e ka bang metsotso e meng le e meng e leshome. Rekoto eo, e leng blockchain, e ka bonwa ke bohle mme ho e ngola botjha ho bitsa tjhelete e ngata haholo. Tlhokomeliso mabapi le mopeleto: Bitcoin e nang le B e kgolo hangata e bolela marangrang kapa tsamaiso; bitcoin e nang le b e nyane e bolela tjhelete ka boyona.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Basebedisi ba romela, ba amohela le ho boloka bitcoin; di-node di hlahloba kgwebisano e nngwe le e nngwe le boloko bo bong le bo bong ho netefatsa hore di latela melao; basebetsi ba morafong ba qothisana lehlokoa ho kenya boloko bo botjha rekotong hoo e ka bang metsotso e meng le e meng e leshome. Rekoto eo, e leng blockchain, e ka bonwa ke bohle mme ho e ngola botjha ho bitsa tjhelete e ngata haholo. Tlhokomeliso mabapi le mopeleto: Bitcoin e nang le B e kgolo hangata e bolela marangrang kapa tsamaiso; bitcoin e nang le b e nyane e bolela tjhelete ka boyona.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Sepache sa Bitcoin ke sesebelisoa, hangata e le app, se le lumellang ho amohela, ho lekola le ho romela bitcoin. Bitcoin ea lona ha e bolokoe ka har’a mohala oa lona: e tlalehiloe ketaneng ea liboloko. Sepache se laola linotlolo tse le lumellang ho paka hore ke ea lona le ho fana ka tumello ea tefo.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Polelo ea peo ha se bekapo feela: e fana ka phihlello e felletseng. E ngoleng ka nepo pampiring ha le theha sepache; e bolokeng e sa hokeloa inthaneteng, e le lekunutu, sebakeng seo e ke keng ea lahleha kapa ea senyeha. Le ka mohla le se ke la e nka foto, la e romela ka imeile, la e boloka lintlheng tse bolokiloeng marung, la e romela molaetseng, kapa la e thaepa webosaeteng. Mantsoe a bontšitsoeng ke mohlala feela; le ka mohla le se ke la bontša kapa la bokella polelo ea peo ea sebele.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First Bitcoin ha e khothaletse li-wallet tse itseng. Lisebelisoa, litefiso le beng ba tsona lia fetoha, ’me se loketseng sechaba se seng se ka ’na sa se lokele se seng. Tataisetsang baithuti ho morupeli oa lehae ea tšepahalang.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Slide-1-image-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Slide-2-image-1.png"/><Relationship Id="rId2" Type="http://schemas.openxmlformats.org/officeDocument/2006/relationships/slideLayout" Target="../slideLayouts/slideLayout1.xml"/><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1.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e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Slide-6-image-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e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e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eg"/><Relationship Id="rId2" Type="http://schemas.openxmlformats.org/officeDocument/2006/relationships/slideLayout" Target="../slideLayouts/slideLayout1.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Slide-13-image-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Slide-14-image-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jpe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jpeg"/><Relationship Id="rId2" Type="http://schemas.openxmlformats.org/officeDocument/2006/relationships/slideLayout" Target="../slideLayouts/slideLayout1.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Slide-22-image-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image" Target="../media/image-26-1.png"/><Relationship Id="rId2" Type="http://schemas.openxmlformats.org/officeDocument/2006/relationships/slideLayout" Target="../slideLayouts/slideLayout1.xml"/><Relationship Id="rId3"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jpe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Slide-30-image-1.png"/><Relationship Id="rId2" Type="http://schemas.openxmlformats.org/officeDocument/2006/relationships/slideLayout" Target="../slideLayouts/slideLayout1.xml"/><Relationship Id="rId3"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jpeg"/><Relationship Id="rId2" Type="http://schemas.openxmlformats.org/officeDocument/2006/relationships/image" Target="../media/image-33-2.png"/><Relationship Id="rId3" Type="http://schemas.openxmlformats.org/officeDocument/2006/relationships/slideLayout" Target="../slideLayouts/slideLayout1.xml"/><Relationship Id="rId4"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Slide-34-image-1.png"/><Relationship Id="rId2" Type="http://schemas.openxmlformats.org/officeDocument/2006/relationships/slideLayout" Target="../slideLayouts/slideLayout1.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5-1.jpeg"/><Relationship Id="rId2" Type="http://schemas.openxmlformats.org/officeDocument/2006/relationships/slideLayout" Target="../slideLayouts/slideLayout1.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image" Target="../media/image-36-1.png"/><Relationship Id="rId2" Type="http://schemas.openxmlformats.org/officeDocument/2006/relationships/slideLayout" Target="../slideLayouts/slideLayout1.xml"/><Relationship Id="rId3"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image" Target="../media/image-38-1.jpeg"/><Relationship Id="rId2" Type="http://schemas.openxmlformats.org/officeDocument/2006/relationships/image" Target="../media/image-38-2.png"/><Relationship Id="rId3" Type="http://schemas.openxmlformats.org/officeDocument/2006/relationships/slideLayout" Target="../slideLayouts/slideLayout1.xml"/><Relationship Id="rId4"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image" Target="../media/Slide-39-image-1.png"/><Relationship Id="rId2" Type="http://schemas.openxmlformats.org/officeDocument/2006/relationships/slideLayout" Target="../slideLayouts/slideLayout1.xml"/><Relationship Id="rId3"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2" Type="http://schemas.openxmlformats.org/officeDocument/2006/relationships/hyperlink" Target="http://myfirstbitcoin.org/" TargetMode="External"/><Relationship Id="rId1" Type="http://schemas.openxmlformats.org/officeDocument/2006/relationships/image" Target="../media/image-41-1.jpeg"/><Relationship Id="rId3" Type="http://schemas.openxmlformats.org/officeDocument/2006/relationships/slideLayout" Target="../slideLayouts/slideLayout1.xml"/><Relationship Id="rId4"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image" Target="../media/Slide-42-image-1.png"/><Relationship Id="rId2" Type="http://schemas.openxmlformats.org/officeDocument/2006/relationships/slideLayout" Target="../slideLayouts/slideLayout1.xml"/><Relationship Id="rId3"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0127529" y="571500"/>
            <a:ext cx="1397752" cy="272400"/>
          </a:xfrm>
          <a:prstGeom prst="rect">
            <a:avLst/>
          </a:prstGeom>
          <a:noFill/>
          <a:ln/>
        </p:spPr>
        <p:txBody>
          <a:bodyPr wrap="square" lIns="0" tIns="0" rIns="0" bIns="0" rtlCol="0" anchor="t"/>
          <a:lstStyle/>
          <a:p>
            <a:pPr algn="r" indent="0" marL="0">
              <a:lnSpc>
                <a:spcPct val="108000"/>
              </a:lnSpc>
              <a:buNone/>
            </a:pPr>
            <a:r>
              <a:rPr lang="st" altLang="en-US" sz="1650" dirty="0">
                <a:solidFill>
                  <a:srgbClr val="FFFFFF"/>
                </a:solidFill>
                <a:latin typeface="IBM Plex Sans" pitchFamily="34" charset="0"/>
                <a:ea typeface="IBM Plex Sans" pitchFamily="34" charset="-122"/>
                <a:cs typeface="IBM Plex Sans" pitchFamily="34" charset="-120"/>
              </a:rPr>
              <a:t>Khatiso 26.10</a:t>
            </a:r>
            <a:endParaRPr lang="st" sz="1650" dirty="0"/>
          </a:p>
        </p:txBody>
      </p:sp>
      <p:sp>
        <p:nvSpPr>
          <p:cNvPr id="3" name="Text 1"/>
          <p:cNvSpPr/>
          <p:nvPr/>
        </p:nvSpPr>
        <p:spPr>
          <a:xfrm>
            <a:off x="666780" y="1962120"/>
            <a:ext cx="11144250" cy="1920149"/>
          </a:xfrm>
          <a:prstGeom prst="rect">
            <a:avLst/>
          </a:prstGeom>
          <a:noFill/>
          <a:ln/>
        </p:spPr>
        <p:txBody>
          <a:bodyPr wrap="square" lIns="0" tIns="0" rIns="0" bIns="0" rtlCol="0" anchor="t"/>
          <a:lstStyle/>
          <a:p>
            <a:pPr algn="l" indent="0" marL="0">
              <a:lnSpc>
                <a:spcPct val="88000"/>
              </a:lnSpc>
              <a:buNone/>
            </a:pPr>
            <a:r>
              <a:rPr lang="st" altLang="en-US" sz="7200" dirty="0">
                <a:solidFill>
                  <a:srgbClr val="FFFFFF"/>
                </a:solidFill>
                <a:latin typeface="IBM Plex Sans Medium" pitchFamily="34" charset="0"/>
                <a:ea typeface="IBM Plex Sans Medium" pitchFamily="34" charset="-122"/>
                <a:cs typeface="IBM Plex Sans Medium" pitchFamily="34" charset="-120"/>
              </a:rPr>
              <a:t>Selelekela</a:t>
            </a:r>
            <a:br/>
            <a:r>
              <a:rPr lang="st" altLang="en-US" sz="7200" dirty="0">
                <a:solidFill>
                  <a:srgbClr val="FFFFFF"/>
                </a:solidFill>
                <a:latin typeface="IBM Plex Sans Medium" pitchFamily="34" charset="0"/>
                <a:ea typeface="IBM Plex Sans Medium" pitchFamily="34" charset="-122"/>
                <a:cs typeface="IBM Plex Sans Medium" pitchFamily="34" charset="-120"/>
              </a:rPr>
              <a:t>sa Bitcoin</a:t>
            </a:r>
            <a:endParaRPr lang="st" sz="7200" dirty="0"/>
          </a:p>
        </p:txBody>
      </p:sp>
      <p:sp>
        <p:nvSpPr>
          <p:cNvPr id="4" name="Text 2"/>
          <p:cNvSpPr/>
          <p:nvPr/>
        </p:nvSpPr>
        <p:spPr>
          <a:xfrm>
            <a:off x="666780" y="5905470"/>
            <a:ext cx="11144250" cy="381030"/>
          </a:xfrm>
          <a:prstGeom prst="rect">
            <a:avLst/>
          </a:prstGeom>
          <a:noFill/>
          <a:ln/>
        </p:spPr>
        <p:txBody>
          <a:bodyPr wrap="square" lIns="0" tIns="0" rIns="0" bIns="0" rtlCol="0" anchor="t"/>
          <a:lstStyle/>
          <a:p>
            <a:pPr algn="l" indent="0" marL="0">
              <a:lnSpc>
                <a:spcPct val="104000"/>
              </a:lnSpc>
              <a:buNone/>
            </a:pPr>
            <a:r>
              <a:rPr lang="st" altLang="en-US" sz="2400" dirty="0">
                <a:solidFill>
                  <a:srgbClr val="FFFFFF"/>
                </a:solidFill>
                <a:latin typeface="IBM Plex Sans" pitchFamily="34" charset="0"/>
                <a:ea typeface="IBM Plex Sans" pitchFamily="34" charset="-122"/>
                <a:cs typeface="IBM Plex Sans" pitchFamily="34" charset="-120"/>
              </a:rPr>
              <a:t>Tataiso ea Ba Qalang</a:t>
            </a:r>
            <a:endParaRPr lang="st" sz="2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30000" cy="590520"/>
          </a:xfrm>
          <a:prstGeom prst="rect">
            <a:avLst/>
          </a:prstGeom>
          <a:noFill/>
          <a:ln/>
        </p:spPr>
        <p:txBody>
          <a:bodyPr wrap="square" lIns="0" tIns="0" rIns="0" bIns="0" rtlCol="0" anchor="t"/>
          <a:lstStyle/>
          <a:p>
            <a:pPr algn="ctr" indent="0" marL="0">
              <a:lnSpc>
                <a:spcPct val="83000"/>
              </a:lnSpc>
              <a:buNone/>
            </a:pPr>
            <a:r>
              <a:rPr lang="st" altLang="en-US" sz="4350" dirty="0">
                <a:solidFill>
                  <a:srgbClr val="FFFFFF"/>
                </a:solidFill>
                <a:latin typeface="IBM Plex Sans Medium" pitchFamily="34" charset="0"/>
                <a:ea typeface="IBM Plex Sans Medium" pitchFamily="34" charset="-122"/>
                <a:cs typeface="IBM Plex Sans Medium" pitchFamily="34" charset="-120"/>
              </a:rPr>
              <a:t>Ke Hobane'ng ha Chelete e le Bohlokoa?</a:t>
            </a:r>
            <a:endParaRPr lang="st"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st" altLang="en-US" sz="2400" dirty="0">
                <a:solidFill>
                  <a:srgbClr val="FFFFFF"/>
                </a:solidFill>
                <a:latin typeface="IBM Plex Sans" pitchFamily="34" charset="0"/>
                <a:ea typeface="IBM Plex Sans" pitchFamily="34" charset="-122"/>
                <a:cs typeface="IBM Plex Sans" pitchFamily="34" charset="-120"/>
              </a:rPr>
              <a:t>Re sebelisa chelete letsatsi le leng le le leng, empa ke ka seoelo re botsang hore na e sebetsa joang.</a:t>
            </a:r>
            <a:endParaRPr lang="s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904970"/>
            <a:ext cx="914400" cy="38130"/>
          </a:xfrm>
          <a:prstGeom prst="rect">
            <a:avLst/>
          </a:prstGeom>
          <a:solidFill>
            <a:srgbClr val="F7941F"/>
          </a:solidFill>
          <a:ln/>
        </p:spPr>
      </p:sp>
      <p:sp>
        <p:nvSpPr>
          <p:cNvPr id="4" name="Text 1"/>
          <p:cNvSpPr/>
          <p:nvPr/>
        </p:nvSpPr>
        <p:spPr>
          <a:xfrm>
            <a:off x="666780" y="571500"/>
            <a:ext cx="11144250" cy="125730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Batho ba bangata ha ho mohla</a:t>
            </a:r>
            <a:br/>
            <a:r>
              <a:rPr lang="st" altLang="en-US" sz="3000" dirty="0">
                <a:solidFill>
                  <a:srgbClr val="422C70"/>
                </a:solidFill>
                <a:latin typeface="IBM Plex Sans Medium" pitchFamily="34" charset="0"/>
                <a:ea typeface="IBM Plex Sans Medium" pitchFamily="34" charset="-122"/>
                <a:cs typeface="IBM Plex Sans Medium" pitchFamily="34" charset="-120"/>
              </a:rPr>
              <a:t>ba iphang nako ea ho nahana</a:t>
            </a:r>
            <a:br/>
            <a:r>
              <a:rPr lang="st" altLang="en-US" sz="3000" dirty="0">
                <a:solidFill>
                  <a:srgbClr val="422C70"/>
                </a:solidFill>
                <a:latin typeface="IBM Plex Sans Medium" pitchFamily="34" charset="0"/>
                <a:ea typeface="IBM Plex Sans Medium" pitchFamily="34" charset="-122"/>
                <a:cs typeface="IBM Plex Sans Medium" pitchFamily="34" charset="-120"/>
              </a:rPr>
              <a:t>ka chelete</a:t>
            </a:r>
            <a:endParaRPr lang="st" sz="3000" dirty="0"/>
          </a:p>
        </p:txBody>
      </p:sp>
      <p:sp>
        <p:nvSpPr>
          <p:cNvPr id="5" name="Text 2"/>
          <p:cNvSpPr/>
          <p:nvPr/>
        </p:nvSpPr>
        <p:spPr>
          <a:xfrm>
            <a:off x="666780" y="2286000"/>
            <a:ext cx="5694426" cy="1645463"/>
          </a:xfrm>
          <a:prstGeom prst="rect">
            <a:avLst/>
          </a:prstGeom>
          <a:noFill/>
          <a:ln/>
        </p:spPr>
        <p:txBody>
          <a:bodyPr wrap="square" lIns="0" tIns="0" rIns="0" bIns="0" rtlCol="0" anchor="t"/>
          <a:lstStyle/>
          <a:p>
            <a:pPr algn="l" indent="0" marL="0">
              <a:lnSpc>
                <a:spcPct val="113000"/>
              </a:lnSpc>
              <a:buNone/>
            </a:pPr>
            <a:r>
              <a:rPr lang="st" altLang="en-US" sz="2400" dirty="0">
                <a:solidFill>
                  <a:srgbClr val="25252B"/>
                </a:solidFill>
                <a:latin typeface="IBM Plex Sans" pitchFamily="34" charset="0"/>
                <a:ea typeface="IBM Plex Sans" pitchFamily="34" charset="-122"/>
                <a:cs typeface="IBM Plex Sans" pitchFamily="34" charset="-120"/>
              </a:rPr>
              <a:t>Eseng ho e fumana ka ho sebetsa, eseng ho e sebelisa ho reka, empa ho nahana ka hore na ke eng le hore na e sebetsa joang.</a:t>
            </a:r>
            <a:endParaRPr lang="st" sz="240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Ke Hobane'ng ha Chelete e le Bohlokoa?</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Lipotso tse Hlano tsa ho Qala</a:t>
            </a:r>
            <a:endParaRPr lang="st" sz="3000" dirty="0"/>
          </a:p>
        </p:txBody>
      </p:sp>
      <p:sp>
        <p:nvSpPr>
          <p:cNvPr id="5" name="Text 2"/>
          <p:cNvSpPr/>
          <p:nvPr/>
        </p:nvSpPr>
        <p:spPr>
          <a:xfrm>
            <a:off x="986729" y="1372240"/>
            <a:ext cx="5989960" cy="2969423"/>
          </a:xfrm>
          <a:prstGeom prst="rect">
            <a:avLst/>
          </a:prstGeom>
          <a:noFill/>
          <a:ln/>
        </p:spPr>
        <p:txBody>
          <a:bodyPr wrap="square" lIns="0" tIns="0" rIns="0" bIns="0" rtlCol="0" anchor="t"/>
          <a:lstStyle/>
          <a:p>
            <a:pPr algn="l" marL="191770" indent="-191770">
              <a:lnSpc>
                <a:spcPct val="113000"/>
              </a:lnSpc>
              <a:buSzPct val="100000"/>
              <a:buChar char="•"/>
            </a:pPr>
            <a:r>
              <a:rPr lang="st" altLang="en-US" sz="2020" dirty="0">
                <a:solidFill>
                  <a:srgbClr val="25252B"/>
                </a:solidFill>
                <a:latin typeface="IBM Plex Sans" pitchFamily="34" charset="0"/>
                <a:ea typeface="IBM Plex Sans" pitchFamily="34" charset="-122"/>
                <a:cs typeface="IBM Plex Sans" pitchFamily="34" charset="-120"/>
              </a:rPr>
              <a:t>Ke hobane'ng ha batho ba hloka chelete?</a:t>
            </a:r>
            <a:endParaRPr lang="st" sz="2020" dirty="0"/>
          </a:p>
          <a:p>
            <a:pPr algn="l" marL="191770" indent="-191770">
              <a:lnSpc>
                <a:spcPct val="113000"/>
              </a:lnSpc>
              <a:spcBef>
                <a:spcPts val="400"/>
              </a:spcBef>
              <a:buSzPct val="100000"/>
              <a:buChar char="•"/>
            </a:pPr>
            <a:r>
              <a:rPr lang="st" altLang="en-US" sz="2020" dirty="0">
                <a:solidFill>
                  <a:srgbClr val="25252B"/>
                </a:solidFill>
                <a:latin typeface="IBM Plex Sans" pitchFamily="34" charset="0"/>
                <a:ea typeface="IBM Plex Sans" pitchFamily="34" charset="-122"/>
                <a:cs typeface="IBM Plex Sans" pitchFamily="34" charset="-120"/>
              </a:rPr>
              <a:t>Ke eng e etsang hore ntho e be chelete?</a:t>
            </a:r>
            <a:endParaRPr lang="st" sz="2020" dirty="0"/>
          </a:p>
          <a:p>
            <a:pPr algn="l" marL="191770" indent="-191770">
              <a:lnSpc>
                <a:spcPct val="113000"/>
              </a:lnSpc>
              <a:spcBef>
                <a:spcPts val="400"/>
              </a:spcBef>
              <a:buSzPct val="100000"/>
              <a:buChar char="•"/>
            </a:pPr>
            <a:r>
              <a:rPr lang="st" altLang="en-US" sz="2020" dirty="0">
                <a:solidFill>
                  <a:srgbClr val="25252B"/>
                </a:solidFill>
                <a:latin typeface="IBM Plex Sans" pitchFamily="34" charset="0"/>
                <a:ea typeface="IBM Plex Sans" pitchFamily="34" charset="-122"/>
                <a:cs typeface="IBM Plex Sans" pitchFamily="34" charset="-120"/>
              </a:rPr>
              <a:t>Ke mang ea ka hlahisang kapa a laola chelete eo le e sebelisang?</a:t>
            </a:r>
            <a:endParaRPr lang="st" sz="2020" dirty="0"/>
          </a:p>
          <a:p>
            <a:pPr algn="l" marL="191770" indent="-191770">
              <a:lnSpc>
                <a:spcPct val="113000"/>
              </a:lnSpc>
              <a:spcBef>
                <a:spcPts val="400"/>
              </a:spcBef>
              <a:buSzPct val="100000"/>
              <a:buChar char="•"/>
            </a:pPr>
            <a:r>
              <a:rPr lang="st" altLang="en-US" sz="2020" dirty="0">
                <a:solidFill>
                  <a:srgbClr val="25252B"/>
                </a:solidFill>
                <a:latin typeface="IBM Plex Sans" pitchFamily="34" charset="0"/>
                <a:ea typeface="IBM Plex Sans" pitchFamily="34" charset="-122"/>
                <a:cs typeface="IBM Plex Sans" pitchFamily="34" charset="-120"/>
              </a:rPr>
              <a:t>Ke hobane'ng ha chelete eo le e sebelisang e e-na le boleng?</a:t>
            </a:r>
            <a:endParaRPr lang="st" sz="2020" dirty="0"/>
          </a:p>
          <a:p>
            <a:pPr algn="l" marL="191770" indent="-191770">
              <a:lnSpc>
                <a:spcPct val="113000"/>
              </a:lnSpc>
              <a:spcBef>
                <a:spcPts val="400"/>
              </a:spcBef>
              <a:buSzPct val="100000"/>
              <a:buChar char="•"/>
            </a:pPr>
            <a:r>
              <a:rPr lang="st" altLang="en-US" sz="2020" dirty="0">
                <a:solidFill>
                  <a:srgbClr val="25252B"/>
                </a:solidFill>
                <a:latin typeface="IBM Plex Sans" pitchFamily="34" charset="0"/>
                <a:ea typeface="IBM Plex Sans" pitchFamily="34" charset="-122"/>
                <a:cs typeface="IBM Plex Sans" pitchFamily="34" charset="-120"/>
              </a:rPr>
              <a:t>Na chelete ea lona e reka lintho tse lekanang le tseo e neng e li reka pele?</a:t>
            </a:r>
            <a:endParaRPr lang="st" sz="2020" dirty="0"/>
          </a:p>
        </p:txBody>
      </p:sp>
      <p:sp>
        <p:nvSpPr>
          <p:cNvPr id="6" name="Shape 3"/>
          <p:cNvSpPr/>
          <p:nvPr/>
        </p:nvSpPr>
        <p:spPr>
          <a:xfrm>
            <a:off x="666780" y="4623206"/>
            <a:ext cx="5981730" cy="1382298"/>
          </a:xfrm>
          <a:prstGeom prst="rect">
            <a:avLst/>
          </a:prstGeom>
          <a:solidFill>
            <a:srgbClr val="F3F3FA"/>
          </a:solidFill>
          <a:ln/>
        </p:spPr>
      </p:sp>
      <p:sp>
        <p:nvSpPr>
          <p:cNvPr id="7" name="Shape 4"/>
          <p:cNvSpPr/>
          <p:nvPr/>
        </p:nvSpPr>
        <p:spPr>
          <a:xfrm>
            <a:off x="666780" y="4623206"/>
            <a:ext cx="57150" cy="1382298"/>
          </a:xfrm>
          <a:prstGeom prst="rect">
            <a:avLst/>
          </a:prstGeom>
          <a:solidFill>
            <a:srgbClr val="422C70"/>
          </a:solidFill>
          <a:ln/>
        </p:spPr>
      </p:sp>
      <p:sp>
        <p:nvSpPr>
          <p:cNvPr id="8" name="Text 5"/>
          <p:cNvSpPr/>
          <p:nvPr/>
        </p:nvSpPr>
        <p:spPr>
          <a:xfrm>
            <a:off x="1133582" y="4853635"/>
            <a:ext cx="5411602" cy="921441"/>
          </a:xfrm>
          <a:prstGeom prst="rect">
            <a:avLst/>
          </a:prstGeom>
          <a:noFill/>
          <a:ln/>
        </p:spPr>
        <p:txBody>
          <a:bodyPr wrap="square" lIns="0" tIns="0" rIns="0" bIns="0" rtlCol="0" anchor="t"/>
          <a:lstStyle/>
          <a:p>
            <a:pPr algn="l" indent="0" marL="0">
              <a:lnSpc>
                <a:spcPct val="113000"/>
              </a:lnSpc>
              <a:buNone/>
            </a:pPr>
            <a:r>
              <a:rPr lang="st" altLang="en-US" sz="2020" b="1" dirty="0">
                <a:solidFill>
                  <a:srgbClr val="422C70"/>
                </a:solidFill>
                <a:latin typeface="IBM Plex Sans" pitchFamily="34" charset="0"/>
                <a:ea typeface="IBM Plex Sans" pitchFamily="34" charset="-122"/>
                <a:cs typeface="IBM Plex Sans" pitchFamily="34" charset="-120"/>
              </a:rPr>
              <a:t>Bolokang likarabo tsa lona</a:t>
            </a:r>
            <a:endParaRPr lang="st" sz="2020" dirty="0"/>
          </a:p>
          <a:p>
            <a:pPr algn="l" indent="0" marL="0">
              <a:lnSpc>
                <a:spcPct val="113000"/>
              </a:lnSpc>
              <a:spcBef>
                <a:spcPts val="300"/>
              </a:spcBef>
              <a:buNone/>
            </a:pPr>
            <a:r>
              <a:rPr lang="st" altLang="en-US" sz="2020" dirty="0">
                <a:solidFill>
                  <a:srgbClr val="25252B"/>
                </a:solidFill>
                <a:latin typeface="IBM Plex Sans" pitchFamily="34" charset="0"/>
                <a:ea typeface="IBM Plex Sans" pitchFamily="34" charset="-122"/>
                <a:cs typeface="IBM Plex Sans" pitchFamily="34" charset="-120"/>
              </a:rPr>
              <a:t>Ngolang karabo e khutšoanyane potsong ka 'ngoe. Le tla khutlela likarabo tsena qetellong.</a:t>
            </a:r>
            <a:endParaRPr lang="st"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Ke Hobane'ng ha Chelete e le Bohlokoa?</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’Nete kapa Maikutlo?</a:t>
            </a:r>
            <a:endParaRPr lang="st" sz="3000" dirty="0"/>
          </a:p>
        </p:txBody>
      </p:sp>
      <p:sp>
        <p:nvSpPr>
          <p:cNvPr id="5" name="Text 2"/>
          <p:cNvSpPr/>
          <p:nvPr/>
        </p:nvSpPr>
        <p:spPr>
          <a:xfrm>
            <a:off x="1032449" y="1383030"/>
            <a:ext cx="5939760" cy="2428464"/>
          </a:xfrm>
          <a:prstGeom prst="rect">
            <a:avLst/>
          </a:prstGeom>
          <a:noFill/>
          <a:ln/>
        </p:spPr>
        <p:txBody>
          <a:bodyPr wrap="square" lIns="0" tIns="0" rIns="0" bIns="0" rtlCol="0" anchor="t"/>
          <a:lstStyle/>
          <a:p>
            <a:pPr algn="l" marL="219710" indent="-219710">
              <a:lnSpc>
                <a:spcPct val="113000"/>
              </a:lnSpc>
              <a:buSzPct val="100000"/>
              <a:buChar char="•"/>
            </a:pPr>
            <a:r>
              <a:rPr lang="st" altLang="en-US" sz="2300" b="1" dirty="0">
                <a:solidFill>
                  <a:srgbClr val="422C70"/>
                </a:solidFill>
                <a:latin typeface="IBM Plex Sans" pitchFamily="34" charset="0"/>
                <a:ea typeface="IBM Plex Sans" pitchFamily="34" charset="-122"/>
                <a:cs typeface="IBM Plex Sans" pitchFamily="34" charset="-120"/>
              </a:rPr>
              <a:t>Nnete:</a:t>
            </a:r>
            <a:r>
              <a:rPr lang="st" altLang="en-US" sz="2300" dirty="0">
                <a:solidFill>
                  <a:srgbClr val="25252B"/>
                </a:solidFill>
                <a:latin typeface="IBM Plex Sans" pitchFamily="34" charset="0"/>
                <a:ea typeface="IBM Plex Sans" pitchFamily="34" charset="-122"/>
                <a:cs typeface="IBM Plex Sans" pitchFamily="34" charset="-120"/>
              </a:rPr>
              <a:t> "Chelete ena ea pampiri e amoheloa bakeng sa ho lefa lekhetho." Sena se ka netefatsoa.</a:t>
            </a:r>
            <a:endParaRPr lang="st" sz="2300" dirty="0"/>
          </a:p>
          <a:p>
            <a:pPr algn="l" marL="219710" indent="-219710">
              <a:lnSpc>
                <a:spcPct val="113000"/>
              </a:lnSpc>
              <a:spcBef>
                <a:spcPts val="460"/>
              </a:spcBef>
              <a:buSzPct val="100000"/>
              <a:buChar char="•"/>
            </a:pPr>
            <a:r>
              <a:rPr lang="st" altLang="en-US" sz="2300" b="1" dirty="0">
                <a:solidFill>
                  <a:srgbClr val="422C70"/>
                </a:solidFill>
                <a:latin typeface="IBM Plex Sans" pitchFamily="34" charset="0"/>
                <a:ea typeface="IBM Plex Sans" pitchFamily="34" charset="-122"/>
                <a:cs typeface="IBM Plex Sans" pitchFamily="34" charset="-120"/>
              </a:rPr>
              <a:t>Maikutlo:</a:t>
            </a:r>
            <a:r>
              <a:rPr lang="st" altLang="en-US" sz="2300" dirty="0">
                <a:solidFill>
                  <a:srgbClr val="25252B"/>
                </a:solidFill>
                <a:latin typeface="IBM Plex Sans" pitchFamily="34" charset="0"/>
                <a:ea typeface="IBM Plex Sans" pitchFamily="34" charset="-122"/>
                <a:cs typeface="IBM Plex Sans" pitchFamily="34" charset="-120"/>
              </a:rPr>
              <a:t> "Ona ke mofuta o motle ka ho fetisisa oa chelete." Sena se hloka litekanyetso le bopaki.</a:t>
            </a:r>
            <a:endParaRPr lang="st" sz="2300" dirty="0"/>
          </a:p>
        </p:txBody>
      </p:sp>
      <p:sp>
        <p:nvSpPr>
          <p:cNvPr id="6" name="Text 3"/>
          <p:cNvSpPr/>
          <p:nvPr/>
        </p:nvSpPr>
        <p:spPr>
          <a:xfrm>
            <a:off x="666780" y="4133271"/>
            <a:ext cx="6340632" cy="1579992"/>
          </a:xfrm>
          <a:prstGeom prst="rect">
            <a:avLst/>
          </a:prstGeom>
          <a:noFill/>
          <a:ln/>
        </p:spPr>
        <p:txBody>
          <a:bodyPr wrap="square" lIns="0" tIns="0" rIns="0" bIns="0" rtlCol="0" anchor="t"/>
          <a:lstStyle/>
          <a:p>
            <a:pPr algn="l" indent="0" marL="0">
              <a:lnSpc>
                <a:spcPct val="113000"/>
              </a:lnSpc>
              <a:buNone/>
            </a:pPr>
            <a:r>
              <a:rPr lang="st" altLang="en-US" sz="2300" dirty="0">
                <a:solidFill>
                  <a:srgbClr val="25252B"/>
                </a:solidFill>
                <a:latin typeface="IBM Plex Sans" pitchFamily="34" charset="0"/>
                <a:ea typeface="IBM Plex Sans" pitchFamily="34" charset="-122"/>
                <a:cs typeface="IBM Plex Sans" pitchFamily="34" charset="-120"/>
              </a:rPr>
              <a:t>Tataiso ena e reretsoe thuto feela. Ha e fane ka keletso ea lichelete, ea matsete, ea molao kapa ea lekhetho, ebile ha e le bolelle hore le reke, le rekise kapa le boloke eng kapa eng.</a:t>
            </a:r>
            <a:endParaRPr lang="st"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Ke Hobane'ng ha Chelete e le Bohlokoa?</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st" altLang="en-US" sz="4350" dirty="0">
                <a:solidFill>
                  <a:srgbClr val="FFFFFF"/>
                </a:solidFill>
                <a:latin typeface="IBM Plex Sans Medium" pitchFamily="34" charset="0"/>
                <a:ea typeface="IBM Plex Sans Medium" pitchFamily="34" charset="-122"/>
                <a:cs typeface="IBM Plex Sans Medium" pitchFamily="34" charset="-120"/>
              </a:rPr>
              <a:t>Chelete ke Eng?</a:t>
            </a:r>
            <a:endParaRPr lang="st" sz="4350" dirty="0"/>
          </a:p>
        </p:txBody>
      </p:sp>
      <p:sp>
        <p:nvSpPr>
          <p:cNvPr id="3" name="Text 1"/>
          <p:cNvSpPr/>
          <p:nvPr/>
        </p:nvSpPr>
        <p:spPr>
          <a:xfrm>
            <a:off x="381030" y="3740079"/>
            <a:ext cx="11429817" cy="411389"/>
          </a:xfrm>
          <a:prstGeom prst="rect">
            <a:avLst/>
          </a:prstGeom>
          <a:noFill/>
          <a:ln/>
        </p:spPr>
        <p:txBody>
          <a:bodyPr wrap="square" lIns="0" tIns="0" rIns="0" bIns="0" rtlCol="0" anchor="t"/>
          <a:lstStyle/>
          <a:p>
            <a:pPr algn="ctr" indent="0" marL="0">
              <a:lnSpc>
                <a:spcPct val="113000"/>
              </a:lnSpc>
              <a:buNone/>
            </a:pPr>
            <a:r>
              <a:rPr lang="st" altLang="en-US" sz="2400" dirty="0">
                <a:solidFill>
                  <a:srgbClr val="FFFFFF"/>
                </a:solidFill>
                <a:latin typeface="IBM Plex Sans" pitchFamily="34" charset="0"/>
                <a:ea typeface="IBM Plex Sans" pitchFamily="34" charset="-122"/>
                <a:cs typeface="IBM Plex Sans" pitchFamily="34" charset="-120"/>
              </a:rPr>
              <a:t>Chelete ke sesebelisoa sa phapanyetsano.</a:t>
            </a:r>
            <a:endParaRPr lang="s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Phapanyetsano ea Thepa le ho Lumellana ha Litlhoko tsa</a:t>
            </a:r>
            <a:br/>
            <a:r>
              <a:rPr lang="st" altLang="en-US" sz="3000" dirty="0">
                <a:solidFill>
                  <a:srgbClr val="422C70"/>
                </a:solidFill>
                <a:latin typeface="IBM Plex Sans Medium" pitchFamily="34" charset="0"/>
                <a:ea typeface="IBM Plex Sans Medium" pitchFamily="34" charset="-122"/>
                <a:cs typeface="IBM Plex Sans Medium" pitchFamily="34" charset="-120"/>
              </a:rPr>
              <a:t>Mahlakore ka Bobeli</a:t>
            </a:r>
            <a:endParaRPr lang="st"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st" altLang="en-US" sz="2400" dirty="0">
                <a:solidFill>
                  <a:srgbClr val="25252B"/>
                </a:solidFill>
                <a:latin typeface="IBM Plex Sans" pitchFamily="34" charset="0"/>
                <a:ea typeface="IBM Plex Sans" pitchFamily="34" charset="-122"/>
                <a:cs typeface="IBM Plex Sans" pitchFamily="34" charset="-120"/>
              </a:rPr>
              <a:t>Batho ka bobeli ba tlameha ho batla seo e mong a nang le sona, ka nako e le 'ngoe le ka bongata bo loketseng.</a:t>
            </a:r>
            <a:endParaRPr lang="st" sz="2400" dirty="0"/>
          </a:p>
        </p:txBody>
      </p:sp>
      <p:pic>
        <p:nvPicPr>
          <p:cNvPr id="5" name="Image 0" descr="preencoded.png">    </p:cNvPr>
          <p:cNvPicPr>
            <a:picLocks noChangeAspect="1"/>
          </p:cNvPicPr>
          <p:nvPr/>
        </p:nvPicPr>
        <p:blipFill>
          <a:blip r:embed="rId1"/>
          <a:stretch>
            <a:fillRect/>
          </a:stretch>
        </p:blipFill>
        <p:spPr>
          <a:xfrm>
            <a:off x="3627699" y="2994386"/>
            <a:ext cx="4936480" cy="3291931"/>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Chelete ke Eng?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Phapanyetsano ea Thepa le ho Lumellana ha Litlhoko tsa</a:t>
            </a:r>
            <a:br/>
            <a:r>
              <a:rPr lang="st" altLang="en-US" sz="3000" dirty="0">
                <a:solidFill>
                  <a:srgbClr val="422C70"/>
                </a:solidFill>
                <a:latin typeface="IBM Plex Sans Medium" pitchFamily="34" charset="0"/>
                <a:ea typeface="IBM Plex Sans Medium" pitchFamily="34" charset="-122"/>
                <a:cs typeface="IBM Plex Sans Medium" pitchFamily="34" charset="-120"/>
              </a:rPr>
              <a:t>Mahlakore ka Bobeli</a:t>
            </a:r>
            <a:endParaRPr lang="st" sz="3000" dirty="0"/>
          </a:p>
        </p:txBody>
      </p:sp>
      <p:sp>
        <p:nvSpPr>
          <p:cNvPr id="4" name="Text 2"/>
          <p:cNvSpPr/>
          <p:nvPr/>
        </p:nvSpPr>
        <p:spPr>
          <a:xfrm>
            <a:off x="666780" y="1866930"/>
            <a:ext cx="11510010" cy="822686"/>
          </a:xfrm>
          <a:prstGeom prst="rect">
            <a:avLst/>
          </a:prstGeom>
          <a:noFill/>
          <a:ln/>
        </p:spPr>
        <p:txBody>
          <a:bodyPr wrap="square" lIns="0" tIns="0" rIns="0" bIns="0" rtlCol="0" anchor="t"/>
          <a:lstStyle/>
          <a:p>
            <a:pPr algn="l" indent="0" marL="0">
              <a:lnSpc>
                <a:spcPct val="113000"/>
              </a:lnSpc>
              <a:buNone/>
            </a:pPr>
            <a:r>
              <a:rPr lang="st" altLang="en-US" sz="2400" dirty="0">
                <a:solidFill>
                  <a:srgbClr val="25252B"/>
                </a:solidFill>
                <a:latin typeface="IBM Plex Sans" pitchFamily="34" charset="0"/>
                <a:ea typeface="IBM Plex Sans" pitchFamily="34" charset="-122"/>
                <a:cs typeface="IBM Plex Sans" pitchFamily="34" charset="-120"/>
              </a:rPr>
              <a:t>Batho ka bobeli ba tlameha ho batla seo e mong a nang le sona, ka nako e tšoanang le ka bongata bo loketseng.</a:t>
            </a:r>
            <a:endParaRPr lang="st" sz="2400" dirty="0"/>
          </a:p>
        </p:txBody>
      </p:sp>
      <p:pic>
        <p:nvPicPr>
          <p:cNvPr id="5" name="Image 0" descr="Amina O na le: raese O batla: lietaLe LuisLuis ha a batle raese.Luis O na le: lietaO batla: oliLe MeiMei ha a batle lieta.MeiO na le: oliO batla: litokisoLe AminaAmina ha a khone ho etsa litokiso.">    </p:cNvPr>
          <p:cNvPicPr>
            <a:picLocks noChangeAspect="1"/>
          </p:cNvPicPr>
          <p:nvPr/>
        </p:nvPicPr>
        <p:blipFill>
          <a:blip r:embed="rId1"/>
          <a:stretch>
            <a:fillRect/>
          </a:stretch>
        </p:blipFill>
        <p:spPr>
          <a:xfrm>
            <a:off x="2078248" y="2842047"/>
            <a:ext cx="8035199" cy="339800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Chelete ke Eng?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Chelete ke Sesebelisoa sa Phapanyetsano</a:t>
            </a:r>
            <a:endParaRPr lang="st"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st" altLang="en-US" sz="2400" dirty="0">
                <a:solidFill>
                  <a:srgbClr val="25252B"/>
                </a:solidFill>
                <a:latin typeface="IBM Plex Sans" pitchFamily="34" charset="0"/>
                <a:ea typeface="IBM Plex Sans" pitchFamily="34" charset="-122"/>
                <a:cs typeface="IBM Plex Sans" pitchFamily="34" charset="-120"/>
              </a:rPr>
              <a:t>Ha ho motho ea batlang chelete ka lebaka la eona feela. E na le molemo hobane ba bang baa e amohela, ba lebeletse hore ba bang ba tla e amohela hamorao.</a:t>
            </a:r>
            <a:endParaRPr lang="st" sz="2400" dirty="0"/>
          </a:p>
        </p:txBody>
      </p:sp>
      <p:pic>
        <p:nvPicPr>
          <p:cNvPr id="5" name="Image 0" descr="preencoded.png">    </p:cNvPr>
          <p:cNvPicPr>
            <a:picLocks noChangeAspect="1"/>
          </p:cNvPicPr>
          <p:nvPr/>
        </p:nvPicPr>
        <p:blipFill>
          <a:blip r:embed="rId1"/>
          <a:stretch>
            <a:fillRect/>
          </a:stretch>
        </p:blipFill>
        <p:spPr>
          <a:xfrm>
            <a:off x="2796144" y="2986705"/>
            <a:ext cx="6599591" cy="329979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Chelete ke Eng?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Lintho tse tharo tseo chelete e li</a:t>
            </a:r>
            <a:br/>
            <a:r>
              <a:rPr lang="st" altLang="en-US" sz="3000" dirty="0">
                <a:solidFill>
                  <a:srgbClr val="422C70"/>
                </a:solidFill>
                <a:latin typeface="IBM Plex Sans Medium" pitchFamily="34" charset="0"/>
                <a:ea typeface="IBM Plex Sans Medium" pitchFamily="34" charset="-122"/>
                <a:cs typeface="IBM Plex Sans Medium" pitchFamily="34" charset="-120"/>
              </a:rPr>
              <a:t>etsang</a:t>
            </a:r>
            <a:endParaRPr lang="st" sz="3000" dirty="0"/>
          </a:p>
        </p:txBody>
      </p:sp>
      <p:sp>
        <p:nvSpPr>
          <p:cNvPr id="5" name="Text 2"/>
          <p:cNvSpPr/>
          <p:nvPr/>
        </p:nvSpPr>
        <p:spPr>
          <a:xfrm>
            <a:off x="1032449" y="1802191"/>
            <a:ext cx="5939760" cy="2486894"/>
          </a:xfrm>
          <a:prstGeom prst="rect">
            <a:avLst/>
          </a:prstGeom>
          <a:noFill/>
          <a:ln/>
        </p:spPr>
        <p:txBody>
          <a:bodyPr wrap="square" lIns="0" tIns="0" rIns="0" bIns="0" rtlCol="0" anchor="t"/>
          <a:lstStyle/>
          <a:p>
            <a:pPr algn="l" marL="219710" indent="-219710">
              <a:lnSpc>
                <a:spcPct val="113000"/>
              </a:lnSpc>
              <a:buSzPct val="100000"/>
              <a:buChar char="•"/>
            </a:pPr>
            <a:r>
              <a:rPr lang="st" altLang="en-US" sz="2300" b="1" dirty="0">
                <a:solidFill>
                  <a:srgbClr val="422C70"/>
                </a:solidFill>
                <a:latin typeface="IBM Plex Sans" pitchFamily="34" charset="0"/>
                <a:ea typeface="IBM Plex Sans" pitchFamily="34" charset="-122"/>
                <a:cs typeface="IBM Plex Sans" pitchFamily="34" charset="-120"/>
              </a:rPr>
              <a:t>Mokhoa oa phapanyetsano:</a:t>
            </a:r>
            <a:r>
              <a:rPr lang="st" altLang="en-US" sz="2300" dirty="0">
                <a:solidFill>
                  <a:srgbClr val="25252B"/>
                </a:solidFill>
                <a:latin typeface="IBM Plex Sans" pitchFamily="34" charset="0"/>
                <a:ea typeface="IBM Plex Sans" pitchFamily="34" charset="-122"/>
                <a:cs typeface="IBM Plex Sans" pitchFamily="34" charset="-120"/>
              </a:rPr>
              <a:t> batho ba o amohela e le tefo</a:t>
            </a:r>
            <a:endParaRPr lang="st" sz="2300" dirty="0"/>
          </a:p>
          <a:p>
            <a:pPr algn="l" marL="219710" indent="-219710">
              <a:lnSpc>
                <a:spcPct val="113000"/>
              </a:lnSpc>
              <a:spcBef>
                <a:spcPts val="460"/>
              </a:spcBef>
              <a:buSzPct val="100000"/>
              <a:buChar char="•"/>
            </a:pPr>
            <a:r>
              <a:rPr lang="st" altLang="en-US" sz="2300" b="1" dirty="0">
                <a:solidFill>
                  <a:srgbClr val="422C70"/>
                </a:solidFill>
                <a:latin typeface="IBM Plex Sans" pitchFamily="34" charset="0"/>
                <a:ea typeface="IBM Plex Sans" pitchFamily="34" charset="-122"/>
                <a:cs typeface="IBM Plex Sans" pitchFamily="34" charset="-120"/>
              </a:rPr>
              <a:t>Yuniti ea tekanyo ea boleng:</a:t>
            </a:r>
            <a:r>
              <a:rPr lang="st" altLang="en-US" sz="2300" dirty="0">
                <a:solidFill>
                  <a:srgbClr val="25252B"/>
                </a:solidFill>
                <a:latin typeface="IBM Plex Sans" pitchFamily="34" charset="0"/>
                <a:ea typeface="IBM Plex Sans" pitchFamily="34" charset="-122"/>
                <a:cs typeface="IBM Plex Sans" pitchFamily="34" charset="-120"/>
              </a:rPr>
              <a:t> litheko li hlalosoa ka eona</a:t>
            </a:r>
            <a:endParaRPr lang="st" sz="2300" dirty="0"/>
          </a:p>
          <a:p>
            <a:pPr algn="l" marL="219710" indent="-219710">
              <a:lnSpc>
                <a:spcPct val="113000"/>
              </a:lnSpc>
              <a:spcBef>
                <a:spcPts val="460"/>
              </a:spcBef>
              <a:buSzPct val="100000"/>
              <a:buChar char="•"/>
            </a:pPr>
            <a:r>
              <a:rPr lang="st" altLang="en-US" sz="2300" b="1" dirty="0">
                <a:solidFill>
                  <a:srgbClr val="422C70"/>
                </a:solidFill>
                <a:latin typeface="IBM Plex Sans" pitchFamily="34" charset="0"/>
                <a:ea typeface="IBM Plex Sans" pitchFamily="34" charset="-122"/>
                <a:cs typeface="IBM Plex Sans" pitchFamily="34" charset="-120"/>
              </a:rPr>
              <a:t>Polokelo ea boleng:</a:t>
            </a:r>
            <a:r>
              <a:rPr lang="st" altLang="en-US" sz="2300" dirty="0">
                <a:solidFill>
                  <a:srgbClr val="25252B"/>
                </a:solidFill>
                <a:latin typeface="IBM Plex Sans" pitchFamily="34" charset="0"/>
                <a:ea typeface="IBM Plex Sans" pitchFamily="34" charset="-122"/>
                <a:cs typeface="IBM Plex Sans" pitchFamily="34" charset="-120"/>
              </a:rPr>
              <a:t> e fetisetsa boleng ho tloha kajeno ho ea nakong e tlang</a:t>
            </a:r>
            <a:endParaRPr lang="st" sz="2300" dirty="0"/>
          </a:p>
        </p:txBody>
      </p:sp>
      <p:sp>
        <p:nvSpPr>
          <p:cNvPr id="6" name="Text 3"/>
          <p:cNvSpPr/>
          <p:nvPr/>
        </p:nvSpPr>
        <p:spPr>
          <a:xfrm>
            <a:off x="666780" y="4610862"/>
            <a:ext cx="6340632" cy="1579992"/>
          </a:xfrm>
          <a:prstGeom prst="rect">
            <a:avLst/>
          </a:prstGeom>
          <a:noFill/>
          <a:ln/>
        </p:spPr>
        <p:txBody>
          <a:bodyPr wrap="square" lIns="0" tIns="0" rIns="0" bIns="0" rtlCol="0" anchor="t"/>
          <a:lstStyle/>
          <a:p>
            <a:pPr algn="l" indent="0" marL="0">
              <a:lnSpc>
                <a:spcPct val="113000"/>
              </a:lnSpc>
              <a:buNone/>
            </a:pPr>
            <a:r>
              <a:rPr lang="st" altLang="en-US" sz="2300" dirty="0">
                <a:solidFill>
                  <a:srgbClr val="25252B"/>
                </a:solidFill>
                <a:latin typeface="IBM Plex Sans" pitchFamily="34" charset="0"/>
                <a:ea typeface="IBM Plex Sans" pitchFamily="34" charset="-122"/>
                <a:cs typeface="IBM Plex Sans" pitchFamily="34" charset="-120"/>
              </a:rPr>
              <a:t>Ha ho chelete e bolokang boleng ka mokhoa o phethahetseng, empa mefuta e meng e lahleheloa ke matla a ho reka butle ho feta e meng.</a:t>
            </a:r>
            <a:endParaRPr lang="st"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Chelete ke Eng?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2381280"/>
            <a:ext cx="5029200" cy="20955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Ho tloha likhetleng ho ea</a:t>
            </a:r>
            <a:br/>
            <a:r>
              <a:rPr lang="st" altLang="en-US" sz="3000" dirty="0">
                <a:solidFill>
                  <a:srgbClr val="422C70"/>
                </a:solidFill>
                <a:latin typeface="IBM Plex Sans Medium" pitchFamily="34" charset="0"/>
                <a:ea typeface="IBM Plex Sans Medium" pitchFamily="34" charset="-122"/>
                <a:cs typeface="IBM Plex Sans Medium" pitchFamily="34" charset="-120"/>
              </a:rPr>
              <a:t>pampiring</a:t>
            </a:r>
            <a:endParaRPr lang="st" sz="3000" dirty="0"/>
          </a:p>
        </p:txBody>
      </p:sp>
      <p:sp>
        <p:nvSpPr>
          <p:cNvPr id="5" name="Text 2"/>
          <p:cNvSpPr/>
          <p:nvPr/>
        </p:nvSpPr>
        <p:spPr>
          <a:xfrm>
            <a:off x="986729" y="1791310"/>
            <a:ext cx="5343754" cy="3609411"/>
          </a:xfrm>
          <a:prstGeom prst="rect">
            <a:avLst/>
          </a:prstGeom>
          <a:noFill/>
          <a:ln/>
        </p:spPr>
        <p:txBody>
          <a:bodyPr wrap="square" lIns="0" tIns="0" rIns="0" bIns="0" rtlCol="0" anchor="t"/>
          <a:lstStyle/>
          <a:p>
            <a:pPr algn="l" marL="191770" indent="-191770">
              <a:lnSpc>
                <a:spcPct val="113000"/>
              </a:lnSpc>
              <a:buSzPct val="100000"/>
              <a:buChar char="•"/>
            </a:pPr>
            <a:r>
              <a:rPr lang="st" altLang="en-US" sz="2020" dirty="0">
                <a:solidFill>
                  <a:srgbClr val="25252B"/>
                </a:solidFill>
                <a:latin typeface="IBM Plex Sans" pitchFamily="34" charset="0"/>
                <a:ea typeface="IBM Plex Sans" pitchFamily="34" charset="-122"/>
                <a:cs typeface="IBM Plex Sans" pitchFamily="34" charset="-120"/>
              </a:rPr>
              <a:t>Likhetla, letsoai, lifaha, mehlape, koporo, silevera, khauta</a:t>
            </a:r>
            <a:endParaRPr lang="st" sz="2020" dirty="0"/>
          </a:p>
          <a:p>
            <a:pPr algn="l" marL="191770" indent="-191770">
              <a:lnSpc>
                <a:spcPct val="113000"/>
              </a:lnSpc>
              <a:spcBef>
                <a:spcPts val="400"/>
              </a:spcBef>
              <a:buSzPct val="100000"/>
              <a:buChar char="•"/>
            </a:pPr>
            <a:r>
              <a:rPr lang="st" altLang="en-US" sz="2020" dirty="0">
                <a:solidFill>
                  <a:srgbClr val="25252B"/>
                </a:solidFill>
                <a:latin typeface="IBM Plex Sans" pitchFamily="34" charset="0"/>
                <a:ea typeface="IBM Plex Sans" pitchFamily="34" charset="-122"/>
                <a:cs typeface="IBM Plex Sans" pitchFamily="34" charset="-120"/>
              </a:rPr>
              <a:t>Litšepe tsa bohlokoa: lia haella, li tšoarella nako e telele, li amoheloa libakeng tse ngata</a:t>
            </a:r>
            <a:endParaRPr lang="st" sz="2020" dirty="0"/>
          </a:p>
          <a:p>
            <a:pPr algn="l" marL="191770" indent="-191770">
              <a:lnSpc>
                <a:spcPct val="113000"/>
              </a:lnSpc>
              <a:spcBef>
                <a:spcPts val="400"/>
              </a:spcBef>
              <a:buSzPct val="100000"/>
              <a:buChar char="•"/>
            </a:pPr>
            <a:r>
              <a:rPr lang="st" altLang="en-US" sz="2020" dirty="0">
                <a:solidFill>
                  <a:srgbClr val="25252B"/>
                </a:solidFill>
                <a:latin typeface="IBM Plex Sans" pitchFamily="34" charset="0"/>
                <a:ea typeface="IBM Plex Sans" pitchFamily="34" charset="-122"/>
                <a:cs typeface="IBM Plex Sans" pitchFamily="34" charset="-120"/>
              </a:rPr>
              <a:t>Litokomane tsa pampiri tse ka fapanyetsanoang ka tekanyo e boletsoeng ea tšepe</a:t>
            </a:r>
            <a:endParaRPr lang="st" sz="2020" dirty="0"/>
          </a:p>
          <a:p>
            <a:pPr algn="l" marL="191770" indent="-191770">
              <a:lnSpc>
                <a:spcPct val="113000"/>
              </a:lnSpc>
              <a:spcBef>
                <a:spcPts val="400"/>
              </a:spcBef>
              <a:buSzPct val="100000"/>
              <a:buChar char="•"/>
            </a:pPr>
            <a:r>
              <a:rPr lang="st" altLang="en-US" sz="2020" dirty="0">
                <a:solidFill>
                  <a:srgbClr val="25252B"/>
                </a:solidFill>
                <a:latin typeface="IBM Plex Sans" pitchFamily="34" charset="0"/>
                <a:ea typeface="IBM Plex Sans" pitchFamily="34" charset="-122"/>
                <a:cs typeface="IBM Plex Sans" pitchFamily="34" charset="-120"/>
              </a:rPr>
              <a:t>Litekanyetso tsa khauta: yuniti ea chelete e hokahaneng le khauta ka molao</a:t>
            </a:r>
            <a:endParaRPr lang="st" sz="2020" dirty="0"/>
          </a:p>
        </p:txBody>
      </p:sp>
      <p:sp>
        <p:nvSpPr>
          <p:cNvPr id="6" name="Text 3"/>
          <p:cNvSpPr/>
          <p:nvPr/>
        </p:nvSpPr>
        <p:spPr>
          <a:xfrm>
            <a:off x="666780" y="5682264"/>
            <a:ext cx="11144250" cy="345552"/>
          </a:xfrm>
          <a:prstGeom prst="rect">
            <a:avLst/>
          </a:prstGeom>
          <a:noFill/>
          <a:ln/>
        </p:spPr>
        <p:txBody>
          <a:bodyPr wrap="square" lIns="0" tIns="0" rIns="0" bIns="0" rtlCol="0" anchor="t"/>
          <a:lstStyle/>
          <a:p>
            <a:pPr algn="l" indent="0" marL="0">
              <a:lnSpc>
                <a:spcPct val="113000"/>
              </a:lnSpc>
              <a:buNone/>
            </a:pPr>
            <a:r>
              <a:rPr lang="st" altLang="en-US" sz="2020" dirty="0">
                <a:solidFill>
                  <a:srgbClr val="25252B"/>
                </a:solidFill>
                <a:latin typeface="IBM Plex Sans" pitchFamily="34" charset="0"/>
                <a:ea typeface="IBM Plex Sans" pitchFamily="34" charset="-122"/>
                <a:cs typeface="IBM Plex Sans" pitchFamily="34" charset="-120"/>
              </a:rPr>
              <a:t>Melao e ne e fapana ho ea ka sebaka le nako.</a:t>
            </a:r>
            <a:endParaRPr lang="st" sz="202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Chelete ke Eng?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Chelete ea Fiat</a:t>
            </a:r>
            <a:endParaRPr lang="st" sz="3000" dirty="0"/>
          </a:p>
        </p:txBody>
      </p:sp>
      <p:sp>
        <p:nvSpPr>
          <p:cNvPr id="4" name="Text 2"/>
          <p:cNvSpPr/>
          <p:nvPr/>
        </p:nvSpPr>
        <p:spPr>
          <a:xfrm>
            <a:off x="1047720" y="1386779"/>
            <a:ext cx="11092404" cy="4707606"/>
          </a:xfrm>
          <a:prstGeom prst="rect">
            <a:avLst/>
          </a:prstGeom>
          <a:noFill/>
          <a:ln/>
        </p:spPr>
        <p:txBody>
          <a:bodyPr wrap="square" lIns="0" tIns="0" rIns="0" bIns="0" rtlCol="0" anchor="t"/>
          <a:lstStyle/>
          <a:p>
            <a:pPr algn="l" marL="228600" indent="-228600">
              <a:lnSpc>
                <a:spcPct val="113000"/>
              </a:lnSpc>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1971: United States e ile ya emisa phapanyetsano ya semmuso ya didolara bakeng sa kgauta e neng e etswa ke mebuso ya dinaha tse ding le dibanka tse bohareng</a:t>
            </a:r>
            <a:endParaRPr lang="st" sz="2400" dirty="0"/>
          </a:p>
          <a:p>
            <a:pPr algn="l" marL="228600" indent="-228600">
              <a:lnSpc>
                <a:spcPct val="113000"/>
              </a:lnSpc>
              <a:spcBef>
                <a:spcPts val="480"/>
              </a:spcBef>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Kajeno boholo ba dichelete tsa dinaha ke chelete ya fiat: e ntshwang tlasa bolaodi ba mmuso, e ke keng ya fapanyetswa bakeng sa kgauta kapa thepa efe kapa efe e nngwe</a:t>
            </a:r>
            <a:endParaRPr lang="st" sz="2400" dirty="0"/>
          </a:p>
          <a:p>
            <a:pPr algn="l" marL="228600" indent="-228600">
              <a:lnSpc>
                <a:spcPct val="113000"/>
              </a:lnSpc>
              <a:spcBef>
                <a:spcPts val="480"/>
              </a:spcBef>
              <a:buSzPct val="100000"/>
              <a:buChar char="•"/>
            </a:pPr>
            <a:r>
              <a:rPr lang="st" altLang="en-US" sz="2400" i="1" dirty="0">
                <a:solidFill>
                  <a:srgbClr val="25252B"/>
                </a:solidFill>
                <a:latin typeface="IBM Plex Sans" pitchFamily="34" charset="0"/>
                <a:ea typeface="IBM Plex Sans" pitchFamily="34" charset="-122"/>
                <a:cs typeface="IBM Plex Sans" pitchFamily="34" charset="-120"/>
              </a:rPr>
              <a:t>Fiat</a:t>
            </a:r>
            <a:r>
              <a:rPr lang="st" altLang="en-US" sz="2400" dirty="0">
                <a:solidFill>
                  <a:srgbClr val="25252B"/>
                </a:solidFill>
                <a:latin typeface="IBM Plex Sans" pitchFamily="34" charset="0"/>
                <a:ea typeface="IBM Plex Sans" pitchFamily="34" charset="-122"/>
                <a:cs typeface="IBM Plex Sans" pitchFamily="34" charset="-120"/>
              </a:rPr>
              <a:t> ke lentswe la Selatine le bolelang "ho ke ho etswe", leo hangata le utlwisiswang e le "ka taelo"</a:t>
            </a:r>
            <a:endParaRPr lang="st" sz="2400" dirty="0"/>
          </a:p>
          <a:p>
            <a:pPr algn="l" marL="228600" indent="-228600">
              <a:lnSpc>
                <a:spcPct val="113000"/>
              </a:lnSpc>
              <a:spcBef>
                <a:spcPts val="480"/>
              </a:spcBef>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E a amohelwa hobane batho, dikgwebo, dibanka le mebuso ba a e sebedisa; melao e e etsa chelete e molaong mme e laela hore e sebediswe ho lefa makgetho</a:t>
            </a:r>
            <a:endParaRPr lang="s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Chelete ke Eng?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103211"/>
            <a:ext cx="10226010" cy="2651486"/>
          </a:xfrm>
          <a:prstGeom prst="rect">
            <a:avLst/>
          </a:prstGeom>
          <a:noFill/>
          <a:ln/>
        </p:spPr>
        <p:txBody>
          <a:bodyPr wrap="square" lIns="0" tIns="0" rIns="0" bIns="0" rtlCol="0" anchor="t"/>
          <a:lstStyle/>
          <a:p>
            <a:pPr algn="l" indent="0" marL="0">
              <a:lnSpc>
                <a:spcPct val="100000"/>
              </a:lnSpc>
              <a:buNone/>
            </a:pPr>
            <a:r>
              <a:rPr lang="st" altLang="en-US" sz="4350" dirty="0">
                <a:solidFill>
                  <a:srgbClr val="FFFFFF"/>
                </a:solidFill>
                <a:latin typeface="IBM Plex Sans Medium" pitchFamily="34" charset="0"/>
                <a:ea typeface="IBM Plex Sans Medium" pitchFamily="34" charset="-122"/>
                <a:cs typeface="IBM Plex Sans Medium" pitchFamily="34" charset="-120"/>
              </a:rPr>
              <a:t>Re tlohile cheleteng e</a:t>
            </a:r>
            <a:br/>
            <a:r>
              <a:rPr lang="st" altLang="en-US" sz="4350" dirty="0">
                <a:solidFill>
                  <a:srgbClr val="FFFFFF"/>
                </a:solidFill>
                <a:latin typeface="IBM Plex Sans Medium" pitchFamily="34" charset="0"/>
                <a:ea typeface="IBM Plex Sans Medium" pitchFamily="34" charset="-122"/>
                <a:cs typeface="IBM Plex Sans Medium" pitchFamily="34" charset="-120"/>
              </a:rPr>
              <a:t>tšehelitsoeng ke ntho e itseng, ra</a:t>
            </a:r>
            <a:br/>
            <a:r>
              <a:rPr lang="st" altLang="en-US" sz="4350" dirty="0">
                <a:solidFill>
                  <a:srgbClr val="FFFFFF"/>
                </a:solidFill>
                <a:latin typeface="IBM Plex Sans Medium" pitchFamily="34" charset="0"/>
                <a:ea typeface="IBM Plex Sans Medium" pitchFamily="34" charset="-122"/>
                <a:cs typeface="IBM Plex Sans Medium" pitchFamily="34" charset="-120"/>
              </a:rPr>
              <a:t>fetela cheleteng e tšehelitsoeng</a:t>
            </a:r>
            <a:br/>
            <a:r>
              <a:rPr lang="st" altLang="en-US" sz="4350" dirty="0">
                <a:solidFill>
                  <a:srgbClr val="FFFFFF"/>
                </a:solidFill>
                <a:latin typeface="IBM Plex Sans Medium" pitchFamily="34" charset="0"/>
                <a:ea typeface="IBM Plex Sans Medium" pitchFamily="34" charset="-122"/>
                <a:cs typeface="IBM Plex Sans Medium" pitchFamily="34" charset="-120"/>
              </a:rPr>
              <a:t>ke ho tšepa motho e mong.</a:t>
            </a:r>
            <a:endParaRPr lang="st"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C0C0D0"/>
                </a:solidFill>
                <a:latin typeface="IBM Plex Sans" pitchFamily="34" charset="0"/>
                <a:ea typeface="IBM Plex Sans" pitchFamily="34" charset="-122"/>
                <a:cs typeface="IBM Plex Sans" pitchFamily="34" charset="-120"/>
              </a:rPr>
              <a:t>Selelekela sa Bitcoin · Chelete ke Eng?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500884"/>
            <a:ext cx="11429817" cy="590520"/>
          </a:xfrm>
          <a:prstGeom prst="rect">
            <a:avLst/>
          </a:prstGeom>
          <a:noFill/>
          <a:ln/>
        </p:spPr>
        <p:txBody>
          <a:bodyPr wrap="square" lIns="0" tIns="0" rIns="0" bIns="0" rtlCol="0" anchor="t"/>
          <a:lstStyle/>
          <a:p>
            <a:pPr algn="ctr" indent="0" marL="0">
              <a:lnSpc>
                <a:spcPct val="83000"/>
              </a:lnSpc>
              <a:buNone/>
            </a:pPr>
            <a:r>
              <a:rPr lang="st" altLang="en-US" sz="4350" dirty="0">
                <a:solidFill>
                  <a:srgbClr val="FFFFFF"/>
                </a:solidFill>
                <a:latin typeface="IBM Plex Sans Medium" pitchFamily="34" charset="0"/>
                <a:ea typeface="IBM Plex Sans Medium" pitchFamily="34" charset="-122"/>
                <a:cs typeface="IBM Plex Sans Medium" pitchFamily="34" charset="-120"/>
              </a:rPr>
              <a:t>Ke Eng e Phoso ka Chelete ea Rona?</a:t>
            </a:r>
            <a:endParaRPr lang="st" sz="4350" dirty="0"/>
          </a:p>
        </p:txBody>
      </p:sp>
      <p:sp>
        <p:nvSpPr>
          <p:cNvPr id="3" name="Text 1"/>
          <p:cNvSpPr/>
          <p:nvPr/>
        </p:nvSpPr>
        <p:spPr>
          <a:xfrm>
            <a:off x="340980" y="3534339"/>
            <a:ext cx="11510010" cy="822686"/>
          </a:xfrm>
          <a:prstGeom prst="rect">
            <a:avLst/>
          </a:prstGeom>
          <a:noFill/>
          <a:ln/>
        </p:spPr>
        <p:txBody>
          <a:bodyPr wrap="square" lIns="0" tIns="0" rIns="0" bIns="0" rtlCol="0" anchor="t"/>
          <a:lstStyle/>
          <a:p>
            <a:pPr algn="ctr" indent="0" marL="0">
              <a:lnSpc>
                <a:spcPct val="113000"/>
              </a:lnSpc>
              <a:buNone/>
            </a:pPr>
            <a:r>
              <a:rPr lang="st" altLang="en-US" sz="2400" dirty="0">
                <a:solidFill>
                  <a:srgbClr val="FFFFFF"/>
                </a:solidFill>
                <a:latin typeface="IBM Plex Sans" pitchFamily="34" charset="0"/>
                <a:ea typeface="IBM Plex Sans" pitchFamily="34" charset="-122"/>
                <a:cs typeface="IBM Plex Sans" pitchFamily="34" charset="-120"/>
              </a:rPr>
              <a:t>Ha batho ba utloa lentsoe infleishene, hangata ba nahana ka ho phahama ha litheko.</a:t>
            </a:r>
            <a:endParaRPr lang="s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Ho Phahama ha Litheko le Matla a ho Reka</a:t>
            </a:r>
            <a:endParaRPr lang="st" sz="3000" dirty="0"/>
          </a:p>
        </p:txBody>
      </p:sp>
      <p:pic>
        <p:nvPicPr>
          <p:cNvPr id="4" name="Image 0" descr="Pele Le na le diyuniti tse 100. Baskete e bitsa 100. Le ka reka baskete yohle.Boemo ba dithekoBo tlaseMatla a ho rekaA hodimoKa mora hore ditheko di nyolohe Le ntse le na le diyuniti tse 100. Baskete ">    </p:cNvPr>
          <p:cNvPicPr>
            <a:picLocks noChangeAspect="1"/>
          </p:cNvPicPr>
          <p:nvPr/>
        </p:nvPicPr>
        <p:blipFill>
          <a:blip r:embed="rId1"/>
          <a:stretch>
            <a:fillRect/>
          </a:stretch>
        </p:blipFill>
        <p:spPr>
          <a:xfrm>
            <a:off x="829544" y="1295430"/>
            <a:ext cx="10532699" cy="4951202"/>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Ke Eng e Phoso ka Chelete ea Rona?</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Ho Phahama ha Litheko le Matla a ho Reka</a:t>
            </a:r>
            <a:endParaRPr lang="st"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Ke Eng e Phoso ka Chelete ea Rona?</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Lisosa tse ngata, khetho e le</a:t>
            </a:r>
            <a:br/>
            <a:r>
              <a:rPr lang="st" altLang="en-US" sz="3000" dirty="0">
                <a:solidFill>
                  <a:srgbClr val="422C70"/>
                </a:solidFill>
                <a:latin typeface="IBM Plex Sans Medium" pitchFamily="34" charset="0"/>
                <a:ea typeface="IBM Plex Sans Medium" pitchFamily="34" charset="-122"/>
                <a:cs typeface="IBM Plex Sans Medium" pitchFamily="34" charset="-120"/>
              </a:rPr>
              <a:t>'ngoe</a:t>
            </a:r>
            <a:endParaRPr lang="st" sz="3000" dirty="0"/>
          </a:p>
        </p:txBody>
      </p:sp>
      <p:sp>
        <p:nvSpPr>
          <p:cNvPr id="5" name="Text 2"/>
          <p:cNvSpPr/>
          <p:nvPr/>
        </p:nvSpPr>
        <p:spPr>
          <a:xfrm>
            <a:off x="1032449" y="1802191"/>
            <a:ext cx="5293553" cy="2091964"/>
          </a:xfrm>
          <a:prstGeom prst="rect">
            <a:avLst/>
          </a:prstGeom>
          <a:noFill/>
          <a:ln/>
        </p:spPr>
        <p:txBody>
          <a:bodyPr wrap="square" lIns="0" tIns="0" rIns="0" bIns="0" rtlCol="0" anchor="t"/>
          <a:lstStyle/>
          <a:p>
            <a:pPr algn="l" marL="219710" indent="-219710">
              <a:lnSpc>
                <a:spcPct val="113000"/>
              </a:lnSpc>
              <a:buSzPct val="100000"/>
              <a:buChar char="•"/>
            </a:pPr>
            <a:r>
              <a:rPr lang="st" altLang="en-US" sz="2300" dirty="0">
                <a:solidFill>
                  <a:srgbClr val="25252B"/>
                </a:solidFill>
                <a:latin typeface="IBM Plex Sans" pitchFamily="34" charset="0"/>
                <a:ea typeface="IBM Plex Sans" pitchFamily="34" charset="-122"/>
                <a:cs typeface="IBM Plex Sans" pitchFamily="34" charset="-120"/>
              </a:rPr>
              <a:t>Keketseho ea chelete le mokitlane</a:t>
            </a:r>
            <a:endParaRPr lang="st" sz="2300" dirty="0"/>
          </a:p>
          <a:p>
            <a:pPr algn="l" marL="219710" indent="-219710">
              <a:lnSpc>
                <a:spcPct val="113000"/>
              </a:lnSpc>
              <a:spcBef>
                <a:spcPts val="460"/>
              </a:spcBef>
              <a:buSzPct val="100000"/>
              <a:buChar char="•"/>
            </a:pPr>
            <a:r>
              <a:rPr lang="st" altLang="en-US" sz="2300" dirty="0">
                <a:solidFill>
                  <a:srgbClr val="25252B"/>
                </a:solidFill>
                <a:latin typeface="IBM Plex Sans" pitchFamily="34" charset="0"/>
                <a:ea typeface="IBM Plex Sans" pitchFamily="34" charset="-122"/>
                <a:cs typeface="IBM Plex Sans" pitchFamily="34" charset="-120"/>
              </a:rPr>
              <a:t>Litšitiso phepelong le liphetoho tlhokong</a:t>
            </a:r>
            <a:endParaRPr lang="st" sz="2300" dirty="0"/>
          </a:p>
          <a:p>
            <a:pPr algn="l" marL="219710" indent="-219710">
              <a:lnSpc>
                <a:spcPct val="113000"/>
              </a:lnSpc>
              <a:spcBef>
                <a:spcPts val="460"/>
              </a:spcBef>
              <a:buSzPct val="100000"/>
              <a:buChar char="•"/>
            </a:pPr>
            <a:r>
              <a:rPr lang="st" altLang="en-US" sz="2300" dirty="0">
                <a:solidFill>
                  <a:srgbClr val="25252B"/>
                </a:solidFill>
                <a:latin typeface="IBM Plex Sans" pitchFamily="34" charset="0"/>
                <a:ea typeface="IBM Plex Sans" pitchFamily="34" charset="-122"/>
                <a:cs typeface="IBM Plex Sans" pitchFamily="34" charset="-120"/>
              </a:rPr>
              <a:t>Chelete e theohang boleng, makhetho, litšenyehelo tsa tlhahiso</a:t>
            </a:r>
            <a:endParaRPr lang="st" sz="2300" dirty="0"/>
          </a:p>
        </p:txBody>
      </p:sp>
      <p:sp>
        <p:nvSpPr>
          <p:cNvPr id="6" name="Text 3"/>
          <p:cNvSpPr/>
          <p:nvPr/>
        </p:nvSpPr>
        <p:spPr>
          <a:xfrm>
            <a:off x="666780" y="4215841"/>
            <a:ext cx="5694426" cy="1974921"/>
          </a:xfrm>
          <a:prstGeom prst="rect">
            <a:avLst/>
          </a:prstGeom>
          <a:noFill/>
          <a:ln/>
        </p:spPr>
        <p:txBody>
          <a:bodyPr wrap="square" lIns="0" tIns="0" rIns="0" bIns="0" rtlCol="0" anchor="t"/>
          <a:lstStyle/>
          <a:p>
            <a:pPr algn="l" indent="0" marL="0">
              <a:lnSpc>
                <a:spcPct val="113000"/>
              </a:lnSpc>
              <a:buNone/>
            </a:pPr>
            <a:r>
              <a:rPr lang="st" altLang="en-US" sz="2300" dirty="0">
                <a:solidFill>
                  <a:srgbClr val="25252B"/>
                </a:solidFill>
                <a:latin typeface="IBM Plex Sans" pitchFamily="34" charset="0"/>
                <a:ea typeface="IBM Plex Sans" pitchFamily="34" charset="-122"/>
                <a:cs typeface="IBM Plex Sans" pitchFamily="34" charset="-120"/>
              </a:rPr>
              <a:t>Sesosa se seng ke khetho, eseng ntho e etsahalang ka tsietsi: tsamaisong ea chelete ea fiat, palo e nyenyane ea mekhatlo e ka eketsa phepelo ea chelete le mokitlane le ho fetola melao ea eona.</a:t>
            </a:r>
            <a:endParaRPr lang="st" sz="2300" dirty="0"/>
          </a:p>
        </p:txBody>
      </p:sp>
      <p:sp>
        <p:nvSpPr>
          <p:cNvPr id="7"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Ke Eng e Phoso ka Chelete ea Rona?</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Khaello le Boleng</a:t>
            </a:r>
            <a:endParaRPr lang="st" sz="3000" dirty="0"/>
          </a:p>
        </p:txBody>
      </p:sp>
      <p:sp>
        <p:nvSpPr>
          <p:cNvPr id="4" name="Text 2"/>
          <p:cNvSpPr/>
          <p:nvPr/>
        </p:nvSpPr>
        <p:spPr>
          <a:xfrm>
            <a:off x="1047720" y="1386779"/>
            <a:ext cx="11092404" cy="2589947"/>
          </a:xfrm>
          <a:prstGeom prst="rect">
            <a:avLst/>
          </a:prstGeom>
          <a:noFill/>
          <a:ln/>
        </p:spPr>
        <p:txBody>
          <a:bodyPr wrap="square" lIns="0" tIns="0" rIns="0" bIns="0" rtlCol="0" anchor="t"/>
          <a:lstStyle/>
          <a:p>
            <a:pPr algn="l" marL="228600" indent="-228600">
              <a:lnSpc>
                <a:spcPct val="113000"/>
              </a:lnSpc>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Setšoantšo sa mantlha sa Mona Lisa se na le boleng bo fetang ba kopi efe kapa efe: ke sona feela se teng</a:t>
            </a:r>
            <a:endParaRPr lang="st" sz="2400" dirty="0"/>
          </a:p>
          <a:p>
            <a:pPr algn="l" marL="228600" indent="-228600">
              <a:lnSpc>
                <a:spcPct val="113000"/>
              </a:lnSpc>
              <a:spcBef>
                <a:spcPts val="480"/>
              </a:spcBef>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Ho haella feela ha ho hlahise boleng, empa ha batho ba batla ntho e itseng, bongata ba eona bo fumanehang bo bohlokoa</a:t>
            </a:r>
            <a:endParaRPr lang="st" sz="2400" dirty="0"/>
          </a:p>
          <a:p>
            <a:pPr algn="l" marL="228600" indent="-228600">
              <a:lnSpc>
                <a:spcPct val="113000"/>
              </a:lnSpc>
              <a:spcBef>
                <a:spcPts val="480"/>
              </a:spcBef>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Ha bongata ba chelete bo eketseha ka potlako ho feta bongata ba lintho tseo e ka li rekang, yuniti ka 'ngoe e atisa ho reka ho fokolang</a:t>
            </a:r>
            <a:endParaRPr lang="s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Ke Eng e Phoso ka Chelete ea Rona?</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Ho Phahama ha Litheko ha ho Ame Batho Bohle ka ho Lekana</a:t>
            </a:r>
            <a:endParaRPr lang="st"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Chelete e letsohong le chelete e bolokiloeng li ka lahleheloa ke matla a ho reka</a:t>
            </a:r>
            <a:endParaRPr lang="st" sz="2400" dirty="0"/>
          </a:p>
          <a:p>
            <a:pPr algn="l" marL="228600" indent="-228600">
              <a:lnSpc>
                <a:spcPct val="113000"/>
              </a:lnSpc>
              <a:spcBef>
                <a:spcPts val="480"/>
              </a:spcBef>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Beng ba matlotlo ao litheko tsa 'ona li nyolohang ba ka sireletsoa ka mokhoa o itseng</a:t>
            </a:r>
            <a:endParaRPr lang="st" sz="2400" dirty="0"/>
          </a:p>
          <a:p>
            <a:pPr algn="l" marL="228600" indent="-228600">
              <a:lnSpc>
                <a:spcPct val="113000"/>
              </a:lnSpc>
              <a:spcBef>
                <a:spcPts val="480"/>
              </a:spcBef>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Meputso le litheko li fetoha ka lebelo le fapaneng</a:t>
            </a:r>
            <a:endParaRPr lang="st" sz="2400" dirty="0"/>
          </a:p>
        </p:txBody>
      </p:sp>
      <p:sp>
        <p:nvSpPr>
          <p:cNvPr id="5" name="Text 3"/>
          <p:cNvSpPr/>
          <p:nvPr/>
        </p:nvSpPr>
        <p:spPr>
          <a:xfrm>
            <a:off x="666780" y="3900465"/>
            <a:ext cx="11510010" cy="1234074"/>
          </a:xfrm>
          <a:prstGeom prst="rect">
            <a:avLst/>
          </a:prstGeom>
          <a:noFill/>
          <a:ln/>
        </p:spPr>
        <p:txBody>
          <a:bodyPr wrap="square" lIns="0" tIns="0" rIns="0" bIns="0" rtlCol="0" anchor="t"/>
          <a:lstStyle/>
          <a:p>
            <a:pPr algn="l" indent="0" marL="0">
              <a:lnSpc>
                <a:spcPct val="113000"/>
              </a:lnSpc>
              <a:buNone/>
            </a:pPr>
            <a:r>
              <a:rPr lang="st" altLang="en-US" sz="2400" dirty="0">
                <a:solidFill>
                  <a:srgbClr val="25252B"/>
                </a:solidFill>
                <a:latin typeface="IBM Plex Sans" pitchFamily="34" charset="0"/>
                <a:ea typeface="IBM Plex Sans" pitchFamily="34" charset="-122"/>
                <a:cs typeface="IBM Plex Sans" pitchFamily="34" charset="-120"/>
              </a:rPr>
              <a:t>Chelete e akhaonteng ea banka e fapane le chelete e letsohong la lona: ke tšepiso ea banka ea ho le lefa. Hangata tšepiso eo ea phethahatsoa, empa e itšetlehile ka banka le melao e e laolang.</a:t>
            </a:r>
            <a:endParaRPr lang="s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Ke Eng e Phoso ka Chelete ea Rona?</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E lekeng: Tlhahlobo ea matla a ho reka</a:t>
            </a:r>
            <a:endParaRPr lang="st" sz="3000" dirty="0"/>
          </a:p>
        </p:txBody>
      </p:sp>
      <p:sp>
        <p:nvSpPr>
          <p:cNvPr id="4" name="Text 2"/>
          <p:cNvSpPr/>
          <p:nvPr/>
        </p:nvSpPr>
        <p:spPr>
          <a:xfrm>
            <a:off x="1047720" y="1386779"/>
            <a:ext cx="11092404" cy="3062143"/>
          </a:xfrm>
          <a:prstGeom prst="rect">
            <a:avLst/>
          </a:prstGeom>
          <a:noFill/>
          <a:ln/>
        </p:spPr>
        <p:txBody>
          <a:bodyPr wrap="square" lIns="0" tIns="0" rIns="0" bIns="0" rtlCol="0" anchor="t"/>
          <a:lstStyle/>
          <a:p>
            <a:pPr algn="l" marL="228600" indent="-228600">
              <a:lnSpc>
                <a:spcPct val="113000"/>
              </a:lnSpc>
              <a:buSzPct val="100000"/>
              <a:buFont typeface="+mj-lt"/>
              <a:buAutoNum type="arabicPeriod" startAt="1"/>
            </a:pPr>
            <a:r>
              <a:rPr lang="st" altLang="en-US" sz="2400" dirty="0">
                <a:solidFill>
                  <a:srgbClr val="25252B"/>
                </a:solidFill>
                <a:latin typeface="IBM Plex Sans" pitchFamily="34" charset="0"/>
                <a:ea typeface="IBM Plex Sans" pitchFamily="34" charset="-122"/>
                <a:cs typeface="IBM Plex Sans" pitchFamily="34" charset="-120"/>
              </a:rPr>
              <a:t>Khethang ntho e le 'ngoe e tloaelehileng: bohobe, lipalangoang, kapa airtime ea mohala</a:t>
            </a:r>
            <a:endParaRPr lang="st" sz="2400" dirty="0"/>
          </a:p>
          <a:p>
            <a:pPr algn="l" marL="228600" indent="-228600">
              <a:lnSpc>
                <a:spcPct val="113000"/>
              </a:lnSpc>
              <a:spcBef>
                <a:spcPts val="480"/>
              </a:spcBef>
              <a:buSzPct val="100000"/>
              <a:buFont typeface="+mj-lt"/>
              <a:buAutoNum type="arabicPeriod" startAt="1"/>
            </a:pPr>
            <a:r>
              <a:rPr lang="st" altLang="en-US" sz="2400" dirty="0">
                <a:solidFill>
                  <a:srgbClr val="25252B"/>
                </a:solidFill>
                <a:latin typeface="IBM Plex Sans" pitchFamily="34" charset="0"/>
                <a:ea typeface="IBM Plex Sans" pitchFamily="34" charset="-122"/>
                <a:cs typeface="IBM Plex Sans" pitchFamily="34" charset="-120"/>
              </a:rPr>
              <a:t>Ngolang theko ea eona ea kajeno</a:t>
            </a:r>
            <a:endParaRPr lang="st" sz="2400" dirty="0"/>
          </a:p>
          <a:p>
            <a:pPr algn="l" marL="228600" indent="-228600">
              <a:lnSpc>
                <a:spcPct val="113000"/>
              </a:lnSpc>
              <a:spcBef>
                <a:spcPts val="480"/>
              </a:spcBef>
              <a:buSzPct val="100000"/>
              <a:buFont typeface="+mj-lt"/>
              <a:buAutoNum type="arabicPeriod" startAt="1"/>
            </a:pPr>
            <a:r>
              <a:rPr lang="st" altLang="en-US" sz="2400" dirty="0">
                <a:solidFill>
                  <a:srgbClr val="25252B"/>
                </a:solidFill>
                <a:latin typeface="IBM Plex Sans" pitchFamily="34" charset="0"/>
                <a:ea typeface="IBM Plex Sans" pitchFamily="34" charset="-122"/>
                <a:cs typeface="IBM Plex Sans" pitchFamily="34" charset="-120"/>
              </a:rPr>
              <a:t>Botsang motho hore na e ne e bitsa bokae lilemong tse 'maloa tse fetileng, 'me le hlahlobe tlaleho e tšepahalang haeba le khona</a:t>
            </a:r>
            <a:endParaRPr lang="st" sz="2400" dirty="0"/>
          </a:p>
          <a:p>
            <a:pPr algn="l" marL="228600" indent="-228600">
              <a:lnSpc>
                <a:spcPct val="113000"/>
              </a:lnSpc>
              <a:spcBef>
                <a:spcPts val="480"/>
              </a:spcBef>
              <a:buSzPct val="100000"/>
              <a:buFont typeface="+mj-lt"/>
              <a:buAutoNum type="arabicPeriod" startAt="1"/>
            </a:pPr>
            <a:r>
              <a:rPr lang="st" altLang="en-US" sz="2400" dirty="0">
                <a:solidFill>
                  <a:srgbClr val="25252B"/>
                </a:solidFill>
                <a:latin typeface="IBM Plex Sans" pitchFamily="34" charset="0"/>
                <a:ea typeface="IBM Plex Sans" pitchFamily="34" charset="-122"/>
                <a:cs typeface="IBM Plex Sans" pitchFamily="34" charset="-120"/>
              </a:rPr>
              <a:t>Na meputso e ile ea nyoloha ka sekhahla se tšoanang? Ke eng hape e ka hlalosang phetoho ee?</a:t>
            </a:r>
            <a:endParaRPr lang="st" sz="2400" dirty="0"/>
          </a:p>
        </p:txBody>
      </p:sp>
      <p:sp>
        <p:nvSpPr>
          <p:cNvPr id="5"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Ke Eng e Phoso ka Chelete ea Rona?</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Chelete ea fiat ea sebetsa, empa e na le likotsi</a:t>
            </a:r>
            <a:endParaRPr lang="st" sz="3000" dirty="0"/>
          </a:p>
        </p:txBody>
      </p:sp>
      <p:sp>
        <p:nvSpPr>
          <p:cNvPr id="4" name="Text 2"/>
          <p:cNvSpPr/>
          <p:nvPr/>
        </p:nvSpPr>
        <p:spPr>
          <a:xfrm>
            <a:off x="1047720" y="1386779"/>
            <a:ext cx="11092404" cy="1706270"/>
          </a:xfrm>
          <a:prstGeom prst="rect">
            <a:avLst/>
          </a:prstGeom>
          <a:noFill/>
          <a:ln/>
        </p:spPr>
        <p:txBody>
          <a:bodyPr wrap="square" lIns="0" tIns="0" rIns="0" bIns="0" rtlCol="0" anchor="t"/>
          <a:lstStyle/>
          <a:p>
            <a:pPr algn="l" marL="228600" indent="-228600">
              <a:lnSpc>
                <a:spcPct val="113000"/>
              </a:lnSpc>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Litefo tse bonolo, mokitlane o tenyetsehang, lisebelisoa tsa ho arabela maqakabetsing</a:t>
            </a:r>
            <a:endParaRPr lang="st" sz="2400" dirty="0"/>
          </a:p>
          <a:p>
            <a:pPr algn="l" marL="228600" indent="-228600">
              <a:lnSpc>
                <a:spcPct val="113000"/>
              </a:lnSpc>
              <a:spcBef>
                <a:spcPts val="480"/>
              </a:spcBef>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Empa phepelo ea eona le melao ea eona li ka fetoha, 'me batho ba e sebelisang ba na le lentsoe le fokolang liqetong</a:t>
            </a:r>
            <a:endParaRPr lang="st" sz="2400" dirty="0"/>
          </a:p>
        </p:txBody>
      </p:sp>
      <p:sp>
        <p:nvSpPr>
          <p:cNvPr id="5" name="Shape 3"/>
          <p:cNvSpPr/>
          <p:nvPr/>
        </p:nvSpPr>
        <p:spPr>
          <a:xfrm>
            <a:off x="666780" y="3428268"/>
            <a:ext cx="10858500" cy="1188263"/>
          </a:xfrm>
          <a:prstGeom prst="rect">
            <a:avLst/>
          </a:prstGeom>
          <a:solidFill>
            <a:srgbClr val="F3F3FA"/>
          </a:solidFill>
          <a:ln/>
        </p:spPr>
      </p:sp>
      <p:sp>
        <p:nvSpPr>
          <p:cNvPr id="6" name="Shape 4"/>
          <p:cNvSpPr/>
          <p:nvPr/>
        </p:nvSpPr>
        <p:spPr>
          <a:xfrm>
            <a:off x="666780" y="3428268"/>
            <a:ext cx="57150" cy="1188263"/>
          </a:xfrm>
          <a:prstGeom prst="rect">
            <a:avLst/>
          </a:prstGeom>
          <a:solidFill>
            <a:srgbClr val="422C70"/>
          </a:solidFill>
          <a:ln/>
        </p:spPr>
      </p:sp>
      <p:sp>
        <p:nvSpPr>
          <p:cNvPr id="7" name="Text 5"/>
          <p:cNvSpPr/>
          <p:nvPr/>
        </p:nvSpPr>
        <p:spPr>
          <a:xfrm>
            <a:off x="1211580" y="3702588"/>
            <a:ext cx="10415565" cy="639623"/>
          </a:xfrm>
          <a:prstGeom prst="rect">
            <a:avLst/>
          </a:prstGeom>
          <a:noFill/>
          <a:ln/>
        </p:spPr>
        <p:txBody>
          <a:bodyPr wrap="square" lIns="0" tIns="0" rIns="0" bIns="0" rtlCol="0" anchor="t"/>
          <a:lstStyle/>
          <a:p>
            <a:pPr algn="l" indent="0" marL="0">
              <a:lnSpc>
                <a:spcPct val="113000"/>
              </a:lnSpc>
              <a:buNone/>
            </a:pPr>
            <a:r>
              <a:rPr lang="st" altLang="en-US" sz="2400" dirty="0">
                <a:solidFill>
                  <a:srgbClr val="25252B"/>
                </a:solidFill>
                <a:latin typeface="IBM Plex Sans" pitchFamily="34" charset="0"/>
                <a:ea typeface="IBM Plex Sans" pitchFamily="34" charset="-122"/>
                <a:cs typeface="IBM Plex Sans" pitchFamily="34" charset="-120"/>
              </a:rPr>
              <a:t>Ke ka lebaka lena batho ba batlang mekhoa e meng, 'me ke ka lona Bitcoin e ileng ea thehoa.</a:t>
            </a:r>
            <a:endParaRPr lang="st" sz="240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Ke Eng e Phoso ka Chelete ea Rona?</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295235"/>
            <a:ext cx="11430000" cy="590520"/>
          </a:xfrm>
          <a:prstGeom prst="rect">
            <a:avLst/>
          </a:prstGeom>
          <a:noFill/>
          <a:ln/>
        </p:spPr>
        <p:txBody>
          <a:bodyPr wrap="square" lIns="0" tIns="0" rIns="0" bIns="0" rtlCol="0" anchor="t"/>
          <a:lstStyle/>
          <a:p>
            <a:pPr algn="ctr" indent="0" marL="0">
              <a:lnSpc>
                <a:spcPct val="83000"/>
              </a:lnSpc>
              <a:buNone/>
            </a:pPr>
            <a:r>
              <a:rPr lang="st" altLang="en-US" sz="4350" dirty="0">
                <a:solidFill>
                  <a:srgbClr val="FFFFFF"/>
                </a:solidFill>
                <a:latin typeface="IBM Plex Sans Medium" pitchFamily="34" charset="0"/>
                <a:ea typeface="IBM Plex Sans Medium" pitchFamily="34" charset="-122"/>
                <a:cs typeface="IBM Plex Sans Medium" pitchFamily="34" charset="-120"/>
              </a:rPr>
              <a:t>Bitcoin ke eng?</a:t>
            </a:r>
            <a:endParaRPr lang="st" sz="4350" dirty="0"/>
          </a:p>
        </p:txBody>
      </p:sp>
      <p:sp>
        <p:nvSpPr>
          <p:cNvPr id="3" name="Text 1"/>
          <p:cNvSpPr/>
          <p:nvPr/>
        </p:nvSpPr>
        <p:spPr>
          <a:xfrm>
            <a:off x="340980" y="3328690"/>
            <a:ext cx="11510010" cy="1234074"/>
          </a:xfrm>
          <a:prstGeom prst="rect">
            <a:avLst/>
          </a:prstGeom>
          <a:noFill/>
          <a:ln/>
        </p:spPr>
        <p:txBody>
          <a:bodyPr wrap="square" lIns="0" tIns="0" rIns="0" bIns="0" rtlCol="0" anchor="t"/>
          <a:lstStyle/>
          <a:p>
            <a:pPr algn="ctr" indent="0" marL="0">
              <a:lnSpc>
                <a:spcPct val="113000"/>
              </a:lnSpc>
              <a:buNone/>
            </a:pPr>
            <a:r>
              <a:rPr lang="st" altLang="en-US" sz="2400" dirty="0">
                <a:solidFill>
                  <a:srgbClr val="FFFFFF"/>
                </a:solidFill>
                <a:latin typeface="IBM Plex Sans" pitchFamily="34" charset="0"/>
                <a:ea typeface="IBM Plex Sans" pitchFamily="34" charset="-122"/>
                <a:cs typeface="IBM Plex Sans" pitchFamily="34" charset="-120"/>
              </a:rPr>
              <a:t>Chelete ea dijithale e sa laoloeng ke setsi se le seng, e nang le phepelo e lekanyelitsoeng, 'me e ka romelloa ho tloha ho motho e mong ho ea ho e mong ntle le tumello ea banka.</a:t>
            </a:r>
            <a:endParaRPr lang="s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Bothata ba ho Sebelisa Chelete Habeli</a:t>
            </a:r>
            <a:endParaRPr lang="st" sz="3000" dirty="0"/>
          </a:p>
        </p:txBody>
      </p:sp>
      <p:sp>
        <p:nvSpPr>
          <p:cNvPr id="4" name="Text 2"/>
          <p:cNvSpPr/>
          <p:nvPr/>
        </p:nvSpPr>
        <p:spPr>
          <a:xfrm>
            <a:off x="666780" y="1447770"/>
            <a:ext cx="11510010" cy="1234074"/>
          </a:xfrm>
          <a:prstGeom prst="rect">
            <a:avLst/>
          </a:prstGeom>
          <a:noFill/>
          <a:ln/>
        </p:spPr>
        <p:txBody>
          <a:bodyPr wrap="square" lIns="0" tIns="0" rIns="0" bIns="0" rtlCol="0" anchor="t"/>
          <a:lstStyle/>
          <a:p>
            <a:pPr algn="l" indent="0" marL="0">
              <a:lnSpc>
                <a:spcPct val="113000"/>
              </a:lnSpc>
              <a:buNone/>
            </a:pPr>
            <a:r>
              <a:rPr lang="st" altLang="en-US" sz="2400" b="1" dirty="0">
                <a:solidFill>
                  <a:srgbClr val="422C70"/>
                </a:solidFill>
                <a:latin typeface="IBM Plex Sans" pitchFamily="34" charset="0"/>
                <a:ea typeface="IBM Plex Sans" pitchFamily="34" charset="-122"/>
                <a:cs typeface="IBM Plex Sans" pitchFamily="34" charset="-120"/>
              </a:rPr>
              <a:t>31 Mphalane 2008:</a:t>
            </a:r>
            <a:r>
              <a:rPr lang="st" altLang="en-US" sz="2400" dirty="0">
                <a:solidFill>
                  <a:srgbClr val="25252B"/>
                </a:solidFill>
                <a:latin typeface="IBM Plex Sans" pitchFamily="34" charset="0"/>
                <a:ea typeface="IBM Plex Sans" pitchFamily="34" charset="-122"/>
                <a:cs typeface="IBM Plex Sans" pitchFamily="34" charset="-120"/>
              </a:rPr>
              <a:t> Satoshi Nakamoto o phatlalatsa </a:t>
            </a:r>
            <a:r>
              <a:rPr lang="st" altLang="en-US" sz="2400" i="1" dirty="0">
                <a:solidFill>
                  <a:srgbClr val="25252B"/>
                </a:solidFill>
                <a:latin typeface="IBM Plex Sans" pitchFamily="34" charset="0"/>
                <a:ea typeface="IBM Plex Sans" pitchFamily="34" charset="-122"/>
                <a:cs typeface="IBM Plex Sans" pitchFamily="34" charset="-120"/>
              </a:rPr>
              <a:t>Bitcoin: Sistimi ea Chelete ea Elektroniki e Pakeng tsa Lithaka</a:t>
            </a:r>
            <a:r>
              <a:rPr lang="st" altLang="en-US" sz="2400" dirty="0">
                <a:solidFill>
                  <a:srgbClr val="25252B"/>
                </a:solidFill>
                <a:latin typeface="IBM Plex Sans" pitchFamily="34" charset="0"/>
                <a:ea typeface="IBM Plex Sans" pitchFamily="34" charset="-122"/>
                <a:cs typeface="IBM Plex Sans" pitchFamily="34" charset="-120"/>
              </a:rPr>
              <a:t>. </a:t>
            </a:r>
            <a:r>
              <a:rPr lang="st" altLang="en-US" sz="2400" b="1" dirty="0">
                <a:solidFill>
                  <a:srgbClr val="25252B"/>
                </a:solidFill>
                <a:latin typeface="IBM Plex Sans" pitchFamily="34" charset="0"/>
                <a:ea typeface="IBM Plex Sans" pitchFamily="34" charset="-122"/>
                <a:cs typeface="IBM Plex Sans" pitchFamily="34" charset="-120"/>
              </a:rPr>
              <a:t>Pherekhong 2009:</a:t>
            </a:r>
            <a:r>
              <a:rPr lang="st" altLang="en-US" sz="2400" dirty="0">
                <a:solidFill>
                  <a:srgbClr val="25252B"/>
                </a:solidFill>
                <a:latin typeface="IBM Plex Sans" pitchFamily="34" charset="0"/>
                <a:ea typeface="IBM Plex Sans" pitchFamily="34" charset="-122"/>
                <a:cs typeface="IBM Plex Sans" pitchFamily="34" charset="-120"/>
              </a:rPr>
              <a:t> marang-rang a qala ho sebetsa.</a:t>
            </a:r>
            <a:endParaRPr lang="st" sz="2400" dirty="0"/>
          </a:p>
        </p:txBody>
      </p:sp>
      <p:pic>
        <p:nvPicPr>
          <p:cNvPr id="5" name="Image 0" descr="K'hamphani ya ditefo Moromedi o kopa k'hamphaniK'hamphani e boloka buka ya ditlaleho mme e fana ka tumello Moamohedi o a lefuwa haeba k'hamphani e dumelaE itshetlehile kaMokgatlo o le mong o tsheptjwa">    </p:cNvPr>
          <p:cNvPicPr>
            <a:picLocks noChangeAspect="1"/>
          </p:cNvPicPr>
          <p:nvPr/>
        </p:nvPicPr>
        <p:blipFill>
          <a:blip r:embed="rId1"/>
          <a:stretch>
            <a:fillRect/>
          </a:stretch>
        </p:blipFill>
        <p:spPr>
          <a:xfrm>
            <a:off x="3598530" y="2834274"/>
            <a:ext cx="4994819" cy="3400562"/>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Bitcoin ke eng?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485900"/>
            <a:ext cx="914400" cy="38130"/>
          </a:xfrm>
          <a:prstGeom prst="rect">
            <a:avLst/>
          </a:prstGeom>
          <a:solidFill>
            <a:srgbClr val="F7941F"/>
          </a:solidFill>
          <a:ln/>
        </p:spPr>
      </p:sp>
      <p:sp>
        <p:nvSpPr>
          <p:cNvPr id="3" name="Text 1"/>
          <p:cNvSpPr/>
          <p:nvPr/>
        </p:nvSpPr>
        <p:spPr>
          <a:xfrm>
            <a:off x="666780" y="571500"/>
            <a:ext cx="11510010" cy="83823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E se nang taolo e bohareng · Phepelo e lekanyelitsoeng ·</a:t>
            </a:r>
            <a:br/>
            <a:r>
              <a:rPr lang="st" altLang="en-US" sz="3000" dirty="0">
                <a:solidFill>
                  <a:srgbClr val="422C70"/>
                </a:solidFill>
                <a:latin typeface="IBM Plex Sans Medium" pitchFamily="34" charset="0"/>
                <a:ea typeface="IBM Plex Sans Medium" pitchFamily="34" charset="-122"/>
                <a:cs typeface="IBM Plex Sans Medium" pitchFamily="34" charset="-120"/>
              </a:rPr>
              <a:t>Thaka ho thaka</a:t>
            </a:r>
            <a:endParaRPr lang="st" sz="3000" dirty="0"/>
          </a:p>
        </p:txBody>
      </p:sp>
      <p:sp>
        <p:nvSpPr>
          <p:cNvPr id="4" name="Text 2"/>
          <p:cNvSpPr/>
          <p:nvPr/>
        </p:nvSpPr>
        <p:spPr>
          <a:xfrm>
            <a:off x="1032449" y="1802191"/>
            <a:ext cx="11109137" cy="2881914"/>
          </a:xfrm>
          <a:prstGeom prst="rect">
            <a:avLst/>
          </a:prstGeom>
          <a:noFill/>
          <a:ln/>
        </p:spPr>
        <p:txBody>
          <a:bodyPr wrap="square" lIns="0" tIns="0" rIns="0" bIns="0" rtlCol="0" anchor="t"/>
          <a:lstStyle/>
          <a:p>
            <a:pPr algn="l" marL="219710" indent="-219710">
              <a:lnSpc>
                <a:spcPct val="113000"/>
              </a:lnSpc>
              <a:buSzPct val="100000"/>
              <a:buChar char="•"/>
            </a:pPr>
            <a:r>
              <a:rPr lang="st" altLang="en-US" sz="2300" b="1" dirty="0">
                <a:solidFill>
                  <a:srgbClr val="422C70"/>
                </a:solidFill>
                <a:latin typeface="IBM Plex Sans" pitchFamily="34" charset="0"/>
                <a:ea typeface="IBM Plex Sans" pitchFamily="34" charset="-122"/>
                <a:cs typeface="IBM Plex Sans" pitchFamily="34" charset="-120"/>
              </a:rPr>
              <a:t>Taolo e sa tsepamisoang sebakeng se le seng:</a:t>
            </a:r>
            <a:r>
              <a:rPr lang="st" altLang="en-US" sz="2300" dirty="0">
                <a:solidFill>
                  <a:srgbClr val="25252B"/>
                </a:solidFill>
                <a:latin typeface="IBM Plex Sans" pitchFamily="34" charset="0"/>
                <a:ea typeface="IBM Plex Sans" pitchFamily="34" charset="-122"/>
                <a:cs typeface="IBM Plex Sans" pitchFamily="34" charset="-120"/>
              </a:rPr>
              <a:t> ha ho ofisi e bohareng e bulang liakhaonto, e fetolang masalla a lichelete, kapa e lumellang hore na ke mang ea kenang</a:t>
            </a:r>
            <a:endParaRPr lang="st" sz="2300" dirty="0"/>
          </a:p>
          <a:p>
            <a:pPr algn="l" marL="219710" indent="-219710">
              <a:lnSpc>
                <a:spcPct val="113000"/>
              </a:lnSpc>
              <a:spcBef>
                <a:spcPts val="460"/>
              </a:spcBef>
              <a:buSzPct val="100000"/>
              <a:buChar char="•"/>
            </a:pPr>
            <a:r>
              <a:rPr lang="st" altLang="en-US" sz="2300" b="1" dirty="0">
                <a:solidFill>
                  <a:srgbClr val="422C70"/>
                </a:solidFill>
                <a:latin typeface="IBM Plex Sans" pitchFamily="34" charset="0"/>
                <a:ea typeface="IBM Plex Sans" pitchFamily="34" charset="-122"/>
                <a:cs typeface="IBM Plex Sans" pitchFamily="34" charset="-120"/>
              </a:rPr>
              <a:t>Phepelo e lekanyelitsoeng:</a:t>
            </a:r>
            <a:r>
              <a:rPr lang="st" altLang="en-US" sz="2300" dirty="0">
                <a:solidFill>
                  <a:srgbClr val="25252B"/>
                </a:solidFill>
                <a:latin typeface="IBM Plex Sans" pitchFamily="34" charset="0"/>
                <a:ea typeface="IBM Plex Sans" pitchFamily="34" charset="-122"/>
                <a:cs typeface="IBM Plex Sans" pitchFamily="34" charset="-120"/>
              </a:rPr>
              <a:t> ha ho mohla ho tla ba le bitcoin e fetang 21 milione</a:t>
            </a:r>
            <a:endParaRPr lang="st" sz="2300" dirty="0"/>
          </a:p>
          <a:p>
            <a:pPr algn="l" marL="219710" indent="-219710">
              <a:lnSpc>
                <a:spcPct val="113000"/>
              </a:lnSpc>
              <a:spcBef>
                <a:spcPts val="460"/>
              </a:spcBef>
              <a:buSzPct val="100000"/>
              <a:buChar char="•"/>
            </a:pPr>
            <a:r>
              <a:rPr lang="st" altLang="en-US" sz="2300" b="1" dirty="0">
                <a:solidFill>
                  <a:srgbClr val="422C70"/>
                </a:solidFill>
                <a:latin typeface="IBM Plex Sans" pitchFamily="34" charset="0"/>
                <a:ea typeface="IBM Plex Sans" pitchFamily="34" charset="-122"/>
                <a:cs typeface="IBM Plex Sans" pitchFamily="34" charset="-120"/>
              </a:rPr>
              <a:t>Ho tloha ho motho ho ea ho e mong:</a:t>
            </a:r>
            <a:r>
              <a:rPr lang="st" altLang="en-US" sz="2300" dirty="0">
                <a:solidFill>
                  <a:srgbClr val="25252B"/>
                </a:solidFill>
                <a:latin typeface="IBM Plex Sans" pitchFamily="34" charset="0"/>
                <a:ea typeface="IBM Plex Sans" pitchFamily="34" charset="-122"/>
                <a:cs typeface="IBM Plex Sans" pitchFamily="34" charset="-120"/>
              </a:rPr>
              <a:t> romellang ho mang kapa mang, kae kapa kae, ntle le ho kopa tumello ho bolaoli bo bohareng</a:t>
            </a:r>
            <a:endParaRPr lang="st" sz="2300" dirty="0"/>
          </a:p>
        </p:txBody>
      </p:sp>
      <p:sp>
        <p:nvSpPr>
          <p:cNvPr id="5" name="Text 3"/>
          <p:cNvSpPr/>
          <p:nvPr/>
        </p:nvSpPr>
        <p:spPr>
          <a:xfrm>
            <a:off x="666780" y="5005791"/>
            <a:ext cx="11510010" cy="1184971"/>
          </a:xfrm>
          <a:prstGeom prst="rect">
            <a:avLst/>
          </a:prstGeom>
          <a:noFill/>
          <a:ln/>
        </p:spPr>
        <p:txBody>
          <a:bodyPr wrap="square" lIns="0" tIns="0" rIns="0" bIns="0" rtlCol="0" anchor="t"/>
          <a:lstStyle/>
          <a:p>
            <a:pPr algn="l" indent="0" marL="0">
              <a:lnSpc>
                <a:spcPct val="113000"/>
              </a:lnSpc>
              <a:buNone/>
            </a:pPr>
            <a:r>
              <a:rPr lang="st" altLang="en-US" sz="2300" dirty="0">
                <a:solidFill>
                  <a:srgbClr val="25252B"/>
                </a:solidFill>
                <a:latin typeface="IBM Plex Sans" pitchFamily="34" charset="0"/>
                <a:ea typeface="IBM Plex Sans" pitchFamily="34" charset="-122"/>
                <a:cs typeface="IBM Plex Sans" pitchFamily="34" charset="-120"/>
              </a:rPr>
              <a:t>Ha ho k'hamphani e ka thibelang tšebeliso ea bitcoin eo le e laolang ka bolona. Lehlakore le leng la tokoloho eo ke boikarabelo: hangata ha ho khonehe ho etsolla phetisetso e amohelehang, 'me ha ho na setsi sa thuso bakeng sa marang-rang.</a:t>
            </a:r>
            <a:endParaRPr lang="st" sz="23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Bitcoin ke eng?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Moeli oo mang kapa mang a ka o hlahlobang</a:t>
            </a:r>
            <a:endParaRPr lang="st" sz="3000" dirty="0"/>
          </a:p>
        </p:txBody>
      </p:sp>
      <p:pic>
        <p:nvPicPr>
          <p:cNvPr id="4" name="Image 0" descr="Tseko ka phepelo Mofani o bolela moedi webosaeteng ya hae. Ke polokelong ya boitsebiso ya mofani feela moo moedi oo o tlalehilweng. Ha ho motho ya ka ntle ho mofani ya ka o netefatsang. Mofani a ka fe">    </p:cNvPr>
          <p:cNvPicPr>
            <a:picLocks noChangeAspect="1"/>
          </p:cNvPicPr>
          <p:nvPr/>
        </p:nvPicPr>
        <p:blipFill>
          <a:blip r:embed="rId1"/>
          <a:stretch>
            <a:fillRect/>
          </a:stretch>
        </p:blipFill>
        <p:spPr>
          <a:xfrm>
            <a:off x="2132564" y="1295430"/>
            <a:ext cx="7926568" cy="4959066"/>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Bitcoin ke eng?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Ha le hloke Bitcoin e felletseng</a:t>
            </a:r>
            <a:endParaRPr lang="st" sz="3000" dirty="0"/>
          </a:p>
        </p:txBody>
      </p:sp>
      <p:sp>
        <p:nvSpPr>
          <p:cNvPr id="4" name="Text 2"/>
          <p:cNvSpPr/>
          <p:nvPr/>
        </p:nvSpPr>
        <p:spPr>
          <a:xfrm>
            <a:off x="666780" y="1447770"/>
            <a:ext cx="11510010" cy="822686"/>
          </a:xfrm>
          <a:prstGeom prst="rect">
            <a:avLst/>
          </a:prstGeom>
          <a:noFill/>
          <a:ln/>
        </p:spPr>
        <p:txBody>
          <a:bodyPr wrap="square" lIns="0" tIns="0" rIns="0" bIns="0" rtlCol="0" anchor="t"/>
          <a:lstStyle/>
          <a:p>
            <a:pPr algn="l" indent="0" marL="0">
              <a:lnSpc>
                <a:spcPct val="113000"/>
              </a:lnSpc>
              <a:buNone/>
            </a:pPr>
            <a:r>
              <a:rPr lang="st" altLang="en-US" sz="2400" dirty="0">
                <a:solidFill>
                  <a:srgbClr val="25252B"/>
                </a:solidFill>
                <a:latin typeface="IBM Plex Sans" pitchFamily="34" charset="0"/>
                <a:ea typeface="IBM Plex Sans" pitchFamily="34" charset="-122"/>
                <a:cs typeface="IBM Plex Sans" pitchFamily="34" charset="-120"/>
              </a:rPr>
              <a:t>bitcoin e le 'ngoe e aroloa ka likarolo tse nyenyane tse 100 000 000 tse bitsoang li-satoshi, kapa li-sats.</a:t>
            </a:r>
            <a:endParaRPr lang="st" sz="2400" dirty="0"/>
          </a:p>
        </p:txBody>
      </p:sp>
      <p:pic>
        <p:nvPicPr>
          <p:cNvPr id="5" name="Image 0" descr="Bitcoin (BTC)10,10,010,0010,00000001Disatoshi (sats)⁠100 000 000⁠ 10 000 000⁠ 1 000 000⁠ 100 000⁠ 1">    </p:cNvPr>
          <p:cNvPicPr>
            <a:picLocks noChangeAspect="1"/>
          </p:cNvPicPr>
          <p:nvPr/>
        </p:nvPicPr>
        <p:blipFill>
          <a:blip r:embed="rId1"/>
          <a:stretch>
            <a:fillRect/>
          </a:stretch>
        </p:blipFill>
        <p:spPr>
          <a:xfrm>
            <a:off x="2677455" y="2422886"/>
            <a:ext cx="6837060" cy="3857305"/>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Bitcoin ke eng?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Ke Mang ea Bolokang Bitcoin e Sebetsa?</a:t>
            </a:r>
            <a:endParaRPr lang="st" sz="3000" dirty="0"/>
          </a:p>
        </p:txBody>
      </p:sp>
      <p:pic>
        <p:nvPicPr>
          <p:cNvPr id="4" name="Image 0" descr="MosebelisiMosebelisi o amohela, o boloka le ho romela bitcoin. NouteNoute e itlhahlobela melao ebe e fetisa lintlha tse nepahetseng. MoepiMoepi o haha liboloko tse ka amoheloang ebe o etsa bopaki ba m">    </p:cNvPr>
          <p:cNvPicPr>
            <a:picLocks noChangeAspect="1"/>
          </p:cNvPicPr>
          <p:nvPr/>
        </p:nvPicPr>
        <p:blipFill>
          <a:blip r:embed="rId1"/>
          <a:stretch>
            <a:fillRect/>
          </a:stretch>
        </p:blipFill>
        <p:spPr>
          <a:xfrm>
            <a:off x="1457736" y="1295430"/>
            <a:ext cx="9276131" cy="497506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Bitcoin ke eng?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Ke Mang ea Bolokang Bitcoin e Sebetsa?</a:t>
            </a:r>
            <a:endParaRPr lang="st" sz="3000" dirty="0"/>
          </a:p>
        </p:txBody>
      </p:sp>
      <p:pic>
        <p:nvPicPr>
          <p:cNvPr id="4" name="Image 0" descr="preencoded.png">    </p:cNvPr>
          <p:cNvPicPr>
            <a:picLocks noChangeAspect="1"/>
          </p:cNvPicPr>
          <p:nvPr/>
        </p:nvPicPr>
        <p:blipFill>
          <a:blip r:embed="rId1"/>
          <a:stretch>
            <a:fillRect/>
          </a:stretch>
        </p:blipFill>
        <p:spPr>
          <a:xfrm>
            <a:off x="2468148" y="1447770"/>
            <a:ext cx="7255673" cy="4838548"/>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Bitcoin ke eng?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Bitcoin e na le Melemo le Mefokolo</a:t>
            </a:r>
            <a:endParaRPr lang="st" sz="3000" dirty="0"/>
          </a:p>
        </p:txBody>
      </p:sp>
      <p:sp>
        <p:nvSpPr>
          <p:cNvPr id="4" name="Text 2"/>
          <p:cNvSpPr/>
          <p:nvPr/>
        </p:nvSpPr>
        <p:spPr>
          <a:xfrm>
            <a:off x="1047720" y="1386779"/>
            <a:ext cx="11092404" cy="1828068"/>
          </a:xfrm>
          <a:prstGeom prst="rect">
            <a:avLst/>
          </a:prstGeom>
          <a:noFill/>
          <a:ln/>
        </p:spPr>
        <p:txBody>
          <a:bodyPr wrap="square" lIns="0" tIns="0" rIns="0" bIns="0" rtlCol="0" anchor="t"/>
          <a:lstStyle/>
          <a:p>
            <a:pPr algn="l" marL="228600" indent="-228600">
              <a:lnSpc>
                <a:spcPct val="113000"/>
              </a:lnSpc>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Theko ea eona e ka fetoha kapele</a:t>
            </a:r>
            <a:endParaRPr lang="st" sz="2400" dirty="0"/>
          </a:p>
          <a:p>
            <a:pPr algn="l" marL="228600" indent="-228600">
              <a:lnSpc>
                <a:spcPct val="113000"/>
              </a:lnSpc>
              <a:spcBef>
                <a:spcPts val="480"/>
              </a:spcBef>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Hangata liphoso ha li khone ho lokisoa</a:t>
            </a:r>
            <a:endParaRPr lang="st" sz="2400" dirty="0"/>
          </a:p>
          <a:p>
            <a:pPr algn="l" marL="228600" indent="-228600">
              <a:lnSpc>
                <a:spcPct val="113000"/>
              </a:lnSpc>
              <a:spcBef>
                <a:spcPts val="480"/>
              </a:spcBef>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E ntse e sa amoheloe haholo libakeng tse ngata</a:t>
            </a:r>
            <a:endParaRPr lang="st" sz="2400" dirty="0"/>
          </a:p>
          <a:p>
            <a:pPr algn="l" marL="228600" indent="-228600">
              <a:lnSpc>
                <a:spcPct val="113000"/>
              </a:lnSpc>
              <a:spcBef>
                <a:spcPts val="480"/>
              </a:spcBef>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Ho e sebelisa ka polokeho ho hloka ho ithuta ho itseng</a:t>
            </a:r>
            <a:endParaRPr lang="st" sz="2400" dirty="0"/>
          </a:p>
        </p:txBody>
      </p:sp>
      <p:sp>
        <p:nvSpPr>
          <p:cNvPr id="5" name="Text 3"/>
          <p:cNvSpPr/>
          <p:nvPr/>
        </p:nvSpPr>
        <p:spPr>
          <a:xfrm>
            <a:off x="666780" y="3549975"/>
            <a:ext cx="11510010" cy="822686"/>
          </a:xfrm>
          <a:prstGeom prst="rect">
            <a:avLst/>
          </a:prstGeom>
          <a:noFill/>
          <a:ln/>
        </p:spPr>
        <p:txBody>
          <a:bodyPr wrap="square" lIns="0" tIns="0" rIns="0" bIns="0" rtlCol="0" anchor="t"/>
          <a:lstStyle/>
          <a:p>
            <a:pPr algn="l" indent="0" marL="0">
              <a:lnSpc>
                <a:spcPct val="113000"/>
              </a:lnSpc>
              <a:buNone/>
            </a:pPr>
            <a:r>
              <a:rPr lang="st" altLang="en-US" sz="2400" dirty="0">
                <a:solidFill>
                  <a:srgbClr val="25252B"/>
                </a:solidFill>
                <a:latin typeface="IBM Plex Sans" pitchFamily="34" charset="0"/>
                <a:ea typeface="IBM Plex Sans" pitchFamily="34" charset="-122"/>
                <a:cs typeface="IBM Plex Sans" pitchFamily="34" charset="-120"/>
              </a:rPr>
              <a:t>Bitcoin e nkela karolo ea ho tšepa mekhatlo sebaka ka netefatso le boikarabelo ba motho ka mong. Ha e felise kotsi.</a:t>
            </a:r>
            <a:endParaRPr lang="s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Bitcoin ke eng?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st" altLang="en-US" sz="4350" dirty="0">
                <a:solidFill>
                  <a:srgbClr val="FFFFFF"/>
                </a:solidFill>
                <a:latin typeface="IBM Plex Sans Medium" pitchFamily="34" charset="0"/>
                <a:ea typeface="IBM Plex Sans Medium" pitchFamily="34" charset="-122"/>
                <a:cs typeface="IBM Plex Sans Medium" pitchFamily="34" charset="-120"/>
              </a:rPr>
              <a:t>Le sebelisa Bitcoin joang?</a:t>
            </a:r>
            <a:endParaRPr lang="st"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st" altLang="en-US" sz="2400" dirty="0">
                <a:solidFill>
                  <a:srgbClr val="FFFFFF"/>
                </a:solidFill>
                <a:latin typeface="IBM Plex Sans" pitchFamily="34" charset="0"/>
                <a:ea typeface="IBM Plex Sans" pitchFamily="34" charset="-122"/>
                <a:cs typeface="IBM Plex Sans" pitchFamily="34" charset="-120"/>
              </a:rPr>
              <a:t>Potso ea pele ka sepache sefe kapa sefe: ke mang ea laolang linotlolo?</a:t>
            </a:r>
            <a:endParaRPr lang="s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Sepache se Laola Dinotlolo</a:t>
            </a:r>
            <a:endParaRPr lang="st" sz="3000" dirty="0"/>
          </a:p>
        </p:txBody>
      </p:sp>
      <p:pic>
        <p:nvPicPr>
          <p:cNvPr id="4" name="Image 0" descr="Sepache sa lona se boloka linotlolo Amohelang Abelanang ka aterese ea ho amohelaRomelang Saenang ka senotlolo sa lona bitcoin e sala bukeng ea litlaleho e arolelanoang">    </p:cNvPr>
          <p:cNvPicPr>
            <a:picLocks noChangeAspect="1"/>
          </p:cNvPicPr>
          <p:nvPr/>
        </p:nvPicPr>
        <p:blipFill>
          <a:blip r:embed="rId1"/>
          <a:stretch>
            <a:fillRect/>
          </a:stretch>
        </p:blipFill>
        <p:spPr>
          <a:xfrm>
            <a:off x="985266" y="1295430"/>
            <a:ext cx="10221255" cy="4978451"/>
          </a:xfrm>
          <a:prstGeom prst="rect">
            <a:avLst/>
          </a:prstGeom>
        </p:spPr>
      </p:pic>
      <p:sp>
        <p:nvSpPr>
          <p:cNvPr id="5" name="Text 2"/>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Le sebelisa Bitcoin joang?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Ha e le hantle, ke mang ea tšoereng Bitcoin ea lona?</a:t>
            </a:r>
            <a:endParaRPr lang="st" sz="3000" dirty="0"/>
          </a:p>
        </p:txBody>
      </p:sp>
      <p:sp>
        <p:nvSpPr>
          <p:cNvPr id="4" name="Text 2"/>
          <p:cNvSpPr/>
          <p:nvPr/>
        </p:nvSpPr>
        <p:spPr>
          <a:xfrm>
            <a:off x="1047720" y="1386779"/>
            <a:ext cx="11092404" cy="3473531"/>
          </a:xfrm>
          <a:prstGeom prst="rect">
            <a:avLst/>
          </a:prstGeom>
          <a:noFill/>
          <a:ln/>
        </p:spPr>
        <p:txBody>
          <a:bodyPr wrap="square" lIns="0" tIns="0" rIns="0" bIns="0" rtlCol="0" anchor="t"/>
          <a:lstStyle/>
          <a:p>
            <a:pPr algn="l" marL="228600" indent="-228600">
              <a:lnSpc>
                <a:spcPct val="113000"/>
              </a:lnSpc>
              <a:buSzPct val="100000"/>
              <a:buChar char="•"/>
            </a:pPr>
            <a:r>
              <a:rPr lang="st" altLang="en-US" sz="2400" b="1" dirty="0">
                <a:solidFill>
                  <a:srgbClr val="422C70"/>
                </a:solidFill>
                <a:latin typeface="IBM Plex Sans" pitchFamily="34" charset="0"/>
                <a:ea typeface="IBM Plex Sans" pitchFamily="34" charset="-122"/>
                <a:cs typeface="IBM Plex Sans" pitchFamily="34" charset="-120"/>
              </a:rPr>
              <a:t>Ho ipolokela:</a:t>
            </a:r>
            <a:r>
              <a:rPr lang="st" altLang="en-US" sz="2400" dirty="0">
                <a:solidFill>
                  <a:srgbClr val="25252B"/>
                </a:solidFill>
                <a:latin typeface="IBM Plex Sans" pitchFamily="34" charset="0"/>
                <a:ea typeface="IBM Plex Sans" pitchFamily="34" charset="-122"/>
                <a:cs typeface="IBM Plex Sans" pitchFamily="34" charset="-120"/>
              </a:rPr>
              <a:t> ke lona ba laolang linotlolo</a:t>
            </a:r>
            <a:endParaRPr lang="st" sz="2400" dirty="0"/>
          </a:p>
          <a:p>
            <a:pPr algn="l" marL="228600" indent="-228600">
              <a:lnSpc>
                <a:spcPct val="113000"/>
              </a:lnSpc>
              <a:spcBef>
                <a:spcPts val="480"/>
              </a:spcBef>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Ha ho motho ea ka le khutlisetsang bitcoin ea lona haeba le lahleheloa ke poleloana ea peo le sesebelisoa</a:t>
            </a:r>
            <a:endParaRPr lang="st" sz="2400" dirty="0"/>
          </a:p>
          <a:p>
            <a:pPr algn="l" marL="228600" indent="-228600">
              <a:lnSpc>
                <a:spcPct val="113000"/>
              </a:lnSpc>
              <a:spcBef>
                <a:spcPts val="480"/>
              </a:spcBef>
              <a:buSzPct val="100000"/>
              <a:buChar char="•"/>
            </a:pPr>
            <a:r>
              <a:rPr lang="st" altLang="en-US" sz="2400" b="1" dirty="0">
                <a:solidFill>
                  <a:srgbClr val="422C70"/>
                </a:solidFill>
                <a:latin typeface="IBM Plex Sans" pitchFamily="34" charset="0"/>
                <a:ea typeface="IBM Plex Sans" pitchFamily="34" charset="-122"/>
                <a:cs typeface="IBM Plex Sans" pitchFamily="34" charset="-120"/>
              </a:rPr>
              <a:t>Ho bolokeloa ke ba bang:</a:t>
            </a:r>
            <a:r>
              <a:rPr lang="st" altLang="en-US" sz="2400" dirty="0">
                <a:solidFill>
                  <a:srgbClr val="25252B"/>
                </a:solidFill>
                <a:latin typeface="IBM Plex Sans" pitchFamily="34" charset="0"/>
                <a:ea typeface="IBM Plex Sans" pitchFamily="34" charset="-122"/>
                <a:cs typeface="IBM Plex Sans" pitchFamily="34" charset="-120"/>
              </a:rPr>
              <a:t> k'hamphani e tšoara linotlolo, ho batla ho tšoana le banka</a:t>
            </a:r>
            <a:endParaRPr lang="st" sz="2400" dirty="0"/>
          </a:p>
          <a:p>
            <a:pPr algn="l" marL="228600" indent="-228600">
              <a:lnSpc>
                <a:spcPct val="113000"/>
              </a:lnSpc>
              <a:spcBef>
                <a:spcPts val="480"/>
              </a:spcBef>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Chelete e setseng akhaonteng ea lona ke tšepiso ea eona ea ho le lefa; e ka lekanyetsa ho ntšoa ha chelete, ea thibela tšebeliso ea akhaonte, ea hlaseloa ke linokoane tsa marang-rang, kapa ea koaloa</a:t>
            </a:r>
            <a:endParaRPr lang="st" sz="2400" dirty="0"/>
          </a:p>
        </p:txBody>
      </p:sp>
      <p:sp>
        <p:nvSpPr>
          <p:cNvPr id="5" name="Text 3"/>
          <p:cNvSpPr/>
          <p:nvPr/>
        </p:nvSpPr>
        <p:spPr>
          <a:xfrm>
            <a:off x="666780" y="5195438"/>
            <a:ext cx="11510010" cy="822686"/>
          </a:xfrm>
          <a:prstGeom prst="rect">
            <a:avLst/>
          </a:prstGeom>
          <a:noFill/>
          <a:ln/>
        </p:spPr>
        <p:txBody>
          <a:bodyPr wrap="square" lIns="0" tIns="0" rIns="0" bIns="0" rtlCol="0" anchor="t"/>
          <a:lstStyle/>
          <a:p>
            <a:pPr algn="l" indent="0" marL="0">
              <a:lnSpc>
                <a:spcPct val="113000"/>
              </a:lnSpc>
              <a:buNone/>
            </a:pPr>
            <a:r>
              <a:rPr lang="st" altLang="en-US" sz="2400" dirty="0">
                <a:solidFill>
                  <a:srgbClr val="25252B"/>
                </a:solidFill>
                <a:latin typeface="IBM Plex Sans" pitchFamily="34" charset="0"/>
                <a:ea typeface="IBM Plex Sans" pitchFamily="34" charset="-122"/>
                <a:cs typeface="IBM Plex Sans" pitchFamily="34" charset="-120"/>
              </a:rPr>
              <a:t>Ho khetha mokhoa oa poloko ha ho lekanye boleng ba lona. Ntho ea bohlokoa ke ho tseba hore na le sebelisa mofuta ofe le hore na le tšepile eng.</a:t>
            </a:r>
            <a:endParaRPr lang="st" sz="2400" dirty="0"/>
          </a:p>
        </p:txBody>
      </p:sp>
      <p:sp>
        <p:nvSpPr>
          <p:cNvPr id="6" name="Text 4"/>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Le sebelisa Bitcoin joang?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Polelo ea Lona ea Peo e Fana</a:t>
            </a:r>
            <a:br/>
            <a:r>
              <a:rPr lang="st" altLang="en-US" sz="3000" dirty="0">
                <a:solidFill>
                  <a:srgbClr val="422C70"/>
                </a:solidFill>
                <a:latin typeface="IBM Plex Sans Medium" pitchFamily="34" charset="0"/>
                <a:ea typeface="IBM Plex Sans Medium" pitchFamily="34" charset="-122"/>
                <a:cs typeface="IBM Plex Sans Medium" pitchFamily="34" charset="-120"/>
              </a:rPr>
              <a:t>ka Phihlello e Feletseng</a:t>
            </a:r>
            <a:endParaRPr lang="st" sz="3000" dirty="0"/>
          </a:p>
        </p:txBody>
      </p:sp>
      <p:sp>
        <p:nvSpPr>
          <p:cNvPr id="5" name="Text 2"/>
          <p:cNvSpPr/>
          <p:nvPr/>
        </p:nvSpPr>
        <p:spPr>
          <a:xfrm>
            <a:off x="666780" y="1866930"/>
            <a:ext cx="5694426" cy="2056760"/>
          </a:xfrm>
          <a:prstGeom prst="rect">
            <a:avLst/>
          </a:prstGeom>
          <a:noFill/>
          <a:ln/>
        </p:spPr>
        <p:txBody>
          <a:bodyPr wrap="square" lIns="0" tIns="0" rIns="0" bIns="0" rtlCol="0" anchor="t"/>
          <a:lstStyle/>
          <a:p>
            <a:pPr algn="l" indent="0" marL="0">
              <a:lnSpc>
                <a:spcPct val="113000"/>
              </a:lnSpc>
              <a:buNone/>
            </a:pPr>
            <a:r>
              <a:rPr lang="st" altLang="en-US" sz="2400" dirty="0">
                <a:solidFill>
                  <a:srgbClr val="25252B"/>
                </a:solidFill>
                <a:latin typeface="IBM Plex Sans" pitchFamily="34" charset="0"/>
                <a:ea typeface="IBM Plex Sans" pitchFamily="34" charset="-122"/>
                <a:cs typeface="IBM Plex Sans" pitchFamily="34" charset="-120"/>
              </a:rPr>
              <a:t>Lethathamo la mantsoe a hlophisitsoeng ka tatellano, hangata a 12 kapa a 24, le ka hlahisang linotlolo tsa lona bocha. Mang kapa mang ea nang le lona a ka nka bitcoin ea lona.</a:t>
            </a:r>
            <a:endParaRPr lang="st" sz="2400" dirty="0"/>
          </a:p>
        </p:txBody>
      </p:sp>
      <p:pic>
        <p:nvPicPr>
          <p:cNvPr id="6" name="Image 1" descr="Mohlala feela1. civil2. switch3. plunge4. stadium5. live6. wedding7. foster8. dice9. giraffe10. you11. foil12. cinnamon">    </p:cNvPr>
          <p:cNvPicPr>
            <a:picLocks noChangeAspect="1"/>
          </p:cNvPicPr>
          <p:nvPr/>
        </p:nvPicPr>
        <p:blipFill>
          <a:blip r:embed="rId2"/>
          <a:stretch>
            <a:fillRect/>
          </a:stretch>
        </p:blipFill>
        <p:spPr>
          <a:xfrm>
            <a:off x="1472550" y="4076121"/>
            <a:ext cx="3760470" cy="2144359"/>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Le sebelisa Bitcoin joang?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1584930" y="2766151"/>
            <a:ext cx="10226010" cy="1325789"/>
          </a:xfrm>
          <a:prstGeom prst="rect">
            <a:avLst/>
          </a:prstGeom>
          <a:noFill/>
          <a:ln/>
        </p:spPr>
        <p:txBody>
          <a:bodyPr wrap="square" lIns="0" tIns="0" rIns="0" bIns="0" rtlCol="0" anchor="t"/>
          <a:lstStyle/>
          <a:p>
            <a:pPr algn="l" indent="0" marL="0">
              <a:lnSpc>
                <a:spcPct val="100000"/>
              </a:lnSpc>
              <a:buNone/>
            </a:pPr>
            <a:r>
              <a:rPr lang="st" altLang="en-US" sz="4350" dirty="0">
                <a:solidFill>
                  <a:srgbClr val="FFFFFF"/>
                </a:solidFill>
                <a:latin typeface="IBM Plex Sans Medium" pitchFamily="34" charset="0"/>
                <a:ea typeface="IBM Plex Sans Medium" pitchFamily="34" charset="-122"/>
                <a:cs typeface="IBM Plex Sans Medium" pitchFamily="34" charset="-120"/>
              </a:rPr>
              <a:t>Ha se linotlolo tsa lona, ha se</a:t>
            </a:r>
            <a:br/>
            <a:r>
              <a:rPr lang="st" altLang="en-US" sz="4350" dirty="0">
                <a:solidFill>
                  <a:srgbClr val="FFFFFF"/>
                </a:solidFill>
                <a:latin typeface="IBM Plex Sans Medium" pitchFamily="34" charset="0"/>
                <a:ea typeface="IBM Plex Sans Medium" pitchFamily="34" charset="-122"/>
                <a:cs typeface="IBM Plex Sans Medium" pitchFamily="34" charset="-120"/>
              </a:rPr>
              <a:t>lichelete tsa lona.</a:t>
            </a:r>
            <a:endParaRPr lang="st" sz="4350" dirty="0"/>
          </a:p>
        </p:txBody>
      </p:sp>
      <p:sp>
        <p:nvSpPr>
          <p:cNvPr id="3" name="Text 1"/>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C0C0D0"/>
                </a:solidFill>
                <a:latin typeface="IBM Plex Sans" pitchFamily="34" charset="0"/>
                <a:ea typeface="IBM Plex Sans" pitchFamily="34" charset="-122"/>
                <a:cs typeface="IBM Plex Sans" pitchFamily="34" charset="-120"/>
              </a:rPr>
              <a:t>Selelekela sa Bitcoin · Le sebelisa Bitcoin joang?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C0C0D0"/>
                </a:solidFill>
                <a:latin typeface="IBM Plex Sans"/>
                <a:ea typeface="IBM Plex Sans"/>
                <a:cs typeface="IBM Plex Sans"/>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Pele le sebelisa sepache sefe</a:t>
            </a:r>
            <a:br/>
            <a:r>
              <a:rPr lang="st" altLang="en-US" sz="3000" dirty="0">
                <a:solidFill>
                  <a:srgbClr val="422C70"/>
                </a:solidFill>
                <a:latin typeface="IBM Plex Sans Medium" pitchFamily="34" charset="0"/>
                <a:ea typeface="IBM Plex Sans Medium" pitchFamily="34" charset="-122"/>
                <a:cs typeface="IBM Plex Sans Medium" pitchFamily="34" charset="-120"/>
              </a:rPr>
              <a:t>kapa sefe</a:t>
            </a:r>
            <a:endParaRPr lang="st" sz="3000" dirty="0"/>
          </a:p>
        </p:txBody>
      </p:sp>
      <p:sp>
        <p:nvSpPr>
          <p:cNvPr id="5" name="Text 2"/>
          <p:cNvSpPr/>
          <p:nvPr/>
        </p:nvSpPr>
        <p:spPr>
          <a:xfrm>
            <a:off x="956188" y="1783812"/>
            <a:ext cx="6023427" cy="4294480"/>
          </a:xfrm>
          <a:prstGeom prst="rect">
            <a:avLst/>
          </a:prstGeom>
          <a:noFill/>
          <a:ln/>
        </p:spPr>
        <p:txBody>
          <a:bodyPr wrap="square" lIns="0" tIns="0" rIns="0" bIns="0" rtlCol="0" anchor="t"/>
          <a:lstStyle/>
          <a:p>
            <a:pPr algn="l" marL="173990" indent="-173990">
              <a:lnSpc>
                <a:spcPct val="113000"/>
              </a:lnSpc>
              <a:buSzPct val="100000"/>
              <a:buChar char="•"/>
            </a:pPr>
            <a:r>
              <a:rPr lang="st" altLang="en-US" sz="1820" b="1" dirty="0">
                <a:solidFill>
                  <a:srgbClr val="422C70"/>
                </a:solidFill>
                <a:latin typeface="IBM Plex Sans" pitchFamily="34" charset="0"/>
                <a:ea typeface="IBM Plex Sans" pitchFamily="34" charset="-122"/>
                <a:cs typeface="IBM Plex Sans" pitchFamily="34" charset="-120"/>
              </a:rPr>
              <a:t>Linotlolo:</a:t>
            </a:r>
            <a:r>
              <a:rPr lang="st" altLang="en-US" sz="1820" dirty="0">
                <a:solidFill>
                  <a:srgbClr val="25252B"/>
                </a:solidFill>
                <a:latin typeface="IBM Plex Sans" pitchFamily="34" charset="0"/>
                <a:ea typeface="IBM Plex Sans" pitchFamily="34" charset="-122"/>
                <a:cs typeface="IBM Plex Sans" pitchFamily="34" charset="-120"/>
              </a:rPr>
              <a:t> ke mang ea li laolang, ke lona kapa k'hamphani?</a:t>
            </a:r>
            <a:endParaRPr lang="st" sz="1820" dirty="0"/>
          </a:p>
          <a:p>
            <a:pPr algn="l" marL="173990" indent="-173990">
              <a:lnSpc>
                <a:spcPct val="113000"/>
              </a:lnSpc>
              <a:spcBef>
                <a:spcPts val="360"/>
              </a:spcBef>
              <a:buSzPct val="100000"/>
              <a:buChar char="•"/>
            </a:pPr>
            <a:r>
              <a:rPr lang="st" altLang="en-US" sz="1820" b="1" dirty="0">
                <a:solidFill>
                  <a:srgbClr val="422C70"/>
                </a:solidFill>
                <a:latin typeface="IBM Plex Sans" pitchFamily="34" charset="0"/>
                <a:ea typeface="IBM Plex Sans" pitchFamily="34" charset="-122"/>
                <a:cs typeface="IBM Plex Sans" pitchFamily="34" charset="-120"/>
              </a:rPr>
              <a:t>Ho fumana hape:</a:t>
            </a:r>
            <a:r>
              <a:rPr lang="st" altLang="en-US" sz="1820" dirty="0">
                <a:solidFill>
                  <a:srgbClr val="25252B"/>
                </a:solidFill>
                <a:latin typeface="IBM Plex Sans" pitchFamily="34" charset="0"/>
                <a:ea typeface="IBM Plex Sans" pitchFamily="34" charset="-122"/>
                <a:cs typeface="IBM Plex Sans" pitchFamily="34" charset="-120"/>
              </a:rPr>
              <a:t> ho etsahala'ng haeba fono ea lona e lahleha kapa k'hamphani e nyamela?</a:t>
            </a:r>
            <a:endParaRPr lang="st" sz="1820" dirty="0"/>
          </a:p>
          <a:p>
            <a:pPr algn="l" marL="173990" indent="-173990">
              <a:lnSpc>
                <a:spcPct val="113000"/>
              </a:lnSpc>
              <a:spcBef>
                <a:spcPts val="360"/>
              </a:spcBef>
              <a:buSzPct val="100000"/>
              <a:buChar char="•"/>
            </a:pPr>
            <a:r>
              <a:rPr lang="st" altLang="en-US" sz="1820" b="1" dirty="0">
                <a:solidFill>
                  <a:srgbClr val="422C70"/>
                </a:solidFill>
                <a:latin typeface="IBM Plex Sans" pitchFamily="34" charset="0"/>
                <a:ea typeface="IBM Plex Sans" pitchFamily="34" charset="-122"/>
                <a:cs typeface="IBM Plex Sans" pitchFamily="34" charset="-120"/>
              </a:rPr>
              <a:t>Mohloli:</a:t>
            </a:r>
            <a:r>
              <a:rPr lang="st" altLang="en-US" sz="1820" dirty="0">
                <a:solidFill>
                  <a:srgbClr val="25252B"/>
                </a:solidFill>
                <a:latin typeface="IBM Plex Sans" pitchFamily="34" charset="0"/>
                <a:ea typeface="IBM Plex Sans" pitchFamily="34" charset="-122"/>
                <a:cs typeface="IBM Plex Sans" pitchFamily="34" charset="-120"/>
              </a:rPr>
              <a:t> ke webosaete ea semmuso kapa leqephe lebenkeleng la li-app, eseng sehokelo seo motho e mong a le romeletseng sona?</a:t>
            </a:r>
            <a:endParaRPr lang="st" sz="1820" dirty="0"/>
          </a:p>
          <a:p>
            <a:pPr algn="l" marL="173990" indent="-173990">
              <a:lnSpc>
                <a:spcPct val="113000"/>
              </a:lnSpc>
              <a:spcBef>
                <a:spcPts val="360"/>
              </a:spcBef>
              <a:buSzPct val="100000"/>
              <a:buChar char="•"/>
            </a:pPr>
            <a:r>
              <a:rPr lang="st" altLang="en-US" sz="1820" b="1" dirty="0">
                <a:solidFill>
                  <a:srgbClr val="422C70"/>
                </a:solidFill>
                <a:latin typeface="IBM Plex Sans" pitchFamily="34" charset="0"/>
                <a:ea typeface="IBM Plex Sans" pitchFamily="34" charset="-122"/>
                <a:cs typeface="IBM Plex Sans" pitchFamily="34" charset="-120"/>
              </a:rPr>
              <a:t>Khoutu:</a:t>
            </a:r>
            <a:r>
              <a:rPr lang="st" altLang="en-US" sz="1820" dirty="0">
                <a:solidFill>
                  <a:srgbClr val="25252B"/>
                </a:solidFill>
                <a:latin typeface="IBM Plex Sans" pitchFamily="34" charset="0"/>
                <a:ea typeface="IBM Plex Sans" pitchFamily="34" charset="-122"/>
                <a:cs typeface="IBM Plex Sans" pitchFamily="34" charset="-120"/>
              </a:rPr>
              <a:t> na mohloli oa eona o bulehile 'me e hlokomeloa ka mafolofolo? (Sena ka bosona ha se bopaki ba polokeho.)</a:t>
            </a:r>
            <a:endParaRPr lang="st" sz="1820" dirty="0"/>
          </a:p>
          <a:p>
            <a:pPr algn="l" marL="173990" indent="-173990">
              <a:lnSpc>
                <a:spcPct val="113000"/>
              </a:lnSpc>
              <a:spcBef>
                <a:spcPts val="360"/>
              </a:spcBef>
              <a:buSzPct val="100000"/>
              <a:buChar char="•"/>
            </a:pPr>
            <a:r>
              <a:rPr lang="st" altLang="en-US" sz="1820" b="1" dirty="0">
                <a:solidFill>
                  <a:srgbClr val="422C70"/>
                </a:solidFill>
                <a:latin typeface="IBM Plex Sans" pitchFamily="34" charset="0"/>
                <a:ea typeface="IBM Plex Sans" pitchFamily="34" charset="-122"/>
                <a:cs typeface="IBM Plex Sans" pitchFamily="34" charset="-120"/>
              </a:rPr>
              <a:t>Litšenyehelo:</a:t>
            </a:r>
            <a:r>
              <a:rPr lang="st" altLang="en-US" sz="1820" dirty="0">
                <a:solidFill>
                  <a:srgbClr val="25252B"/>
                </a:solidFill>
                <a:latin typeface="IBM Plex Sans" pitchFamily="34" charset="0"/>
                <a:ea typeface="IBM Plex Sans" pitchFamily="34" charset="-122"/>
                <a:cs typeface="IBM Plex Sans" pitchFamily="34" charset="-120"/>
              </a:rPr>
              <a:t> litefiso tsa ho romela, ho amohela kapa ho ntša chelete ke life?</a:t>
            </a:r>
            <a:endParaRPr lang="st" sz="1820" dirty="0"/>
          </a:p>
          <a:p>
            <a:pPr algn="l" marL="173990" indent="-173990">
              <a:lnSpc>
                <a:spcPct val="113000"/>
              </a:lnSpc>
              <a:spcBef>
                <a:spcPts val="360"/>
              </a:spcBef>
              <a:buSzPct val="100000"/>
              <a:buChar char="•"/>
            </a:pPr>
            <a:r>
              <a:rPr lang="st" altLang="en-US" sz="1820" b="1" dirty="0">
                <a:solidFill>
                  <a:srgbClr val="422C70"/>
                </a:solidFill>
                <a:latin typeface="IBM Plex Sans" pitchFamily="34" charset="0"/>
                <a:ea typeface="IBM Plex Sans" pitchFamily="34" charset="-122"/>
                <a:cs typeface="IBM Plex Sans" pitchFamily="34" charset="-120"/>
              </a:rPr>
              <a:t>Litefo:</a:t>
            </a:r>
            <a:r>
              <a:rPr lang="st" altLang="en-US" sz="1820" dirty="0">
                <a:solidFill>
                  <a:srgbClr val="25252B"/>
                </a:solidFill>
                <a:latin typeface="IBM Plex Sans" pitchFamily="34" charset="0"/>
                <a:ea typeface="IBM Plex Sans" pitchFamily="34" charset="-122"/>
                <a:cs typeface="IBM Plex Sans" pitchFamily="34" charset="-120"/>
              </a:rPr>
              <a:t> ka har'a ketane, ka Lightning, kapa ka bobeli?</a:t>
            </a:r>
            <a:endParaRPr lang="st" sz="1820" dirty="0"/>
          </a:p>
        </p:txBody>
      </p:sp>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Le sebelisa Bitcoin joang?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Ka har'a ketane le Lightning</a:t>
            </a:r>
            <a:endParaRPr lang="st" sz="3000" dirty="0"/>
          </a:p>
        </p:txBody>
      </p:sp>
      <p:sp>
        <p:nvSpPr>
          <p:cNvPr id="4" name="Text 2"/>
          <p:cNvSpPr/>
          <p:nvPr/>
        </p:nvSpPr>
        <p:spPr>
          <a:xfrm>
            <a:off x="1047720" y="1386779"/>
            <a:ext cx="11092404" cy="2178558"/>
          </a:xfrm>
          <a:prstGeom prst="rect">
            <a:avLst/>
          </a:prstGeom>
          <a:noFill/>
          <a:ln/>
        </p:spPr>
        <p:txBody>
          <a:bodyPr wrap="square" lIns="0" tIns="0" rIns="0" bIns="0" rtlCol="0" anchor="t"/>
          <a:lstStyle/>
          <a:p>
            <a:pPr algn="l" marL="228600" indent="-228600">
              <a:lnSpc>
                <a:spcPct val="113000"/>
              </a:lnSpc>
              <a:buSzPct val="100000"/>
              <a:buChar char="•"/>
            </a:pPr>
            <a:r>
              <a:rPr lang="st" altLang="en-US" sz="2400" b="1" dirty="0">
                <a:solidFill>
                  <a:srgbClr val="422C70"/>
                </a:solidFill>
                <a:latin typeface="IBM Plex Sans" pitchFamily="34" charset="0"/>
                <a:ea typeface="IBM Plex Sans" pitchFamily="34" charset="-122"/>
                <a:cs typeface="IBM Plex Sans" pitchFamily="34" charset="-120"/>
              </a:rPr>
              <a:t>Ka har'a ketane:</a:t>
            </a:r>
            <a:r>
              <a:rPr lang="st" altLang="en-US" sz="2400" dirty="0">
                <a:solidFill>
                  <a:srgbClr val="25252B"/>
                </a:solidFill>
                <a:latin typeface="IBM Plex Sans" pitchFamily="34" charset="0"/>
                <a:ea typeface="IBM Plex Sans" pitchFamily="34" charset="-122"/>
                <a:cs typeface="IBM Plex Sans" pitchFamily="34" charset="-120"/>
              </a:rPr>
              <a:t> e tlalehiloe ka kotloloho ketaneng ea diboloko</a:t>
            </a:r>
            <a:endParaRPr lang="st" sz="2400" dirty="0"/>
          </a:p>
          <a:p>
            <a:pPr algn="l" marL="228600" indent="-228600">
              <a:lnSpc>
                <a:spcPct val="113000"/>
              </a:lnSpc>
              <a:spcBef>
                <a:spcPts val="480"/>
              </a:spcBef>
              <a:buSzPct val="100000"/>
              <a:buChar char="•"/>
            </a:pPr>
            <a:r>
              <a:rPr lang="st" altLang="en-US" sz="2400" b="1" dirty="0">
                <a:solidFill>
                  <a:srgbClr val="422C70"/>
                </a:solidFill>
                <a:latin typeface="IBM Plex Sans" pitchFamily="34" charset="0"/>
                <a:ea typeface="IBM Plex Sans" pitchFamily="34" charset="-122"/>
                <a:cs typeface="IBM Plex Sans" pitchFamily="34" charset="-120"/>
              </a:rPr>
              <a:t>Lightning:</a:t>
            </a:r>
            <a:r>
              <a:rPr lang="st" altLang="en-US" sz="2400" dirty="0">
                <a:solidFill>
                  <a:srgbClr val="25252B"/>
                </a:solidFill>
                <a:latin typeface="IBM Plex Sans" pitchFamily="34" charset="0"/>
                <a:ea typeface="IBM Plex Sans" pitchFamily="34" charset="-122"/>
                <a:cs typeface="IBM Plex Sans" pitchFamily="34" charset="-120"/>
              </a:rPr>
              <a:t> marang-rang a litefo a hahiloeng holim'a Bitcoin bakeng sa litefo tse potlakileng, tse nyenyane le tse etsoang khafetsa, tse kang ho reka kofi</a:t>
            </a:r>
            <a:endParaRPr lang="st" sz="2400" dirty="0"/>
          </a:p>
          <a:p>
            <a:pPr algn="l" marL="228600" indent="-228600">
              <a:lnSpc>
                <a:spcPct val="113000"/>
              </a:lnSpc>
              <a:spcBef>
                <a:spcPts val="480"/>
              </a:spcBef>
              <a:buSzPct val="100000"/>
              <a:buChar char="•"/>
            </a:pPr>
            <a:r>
              <a:rPr lang="st" altLang="en-US" sz="2400" dirty="0">
                <a:solidFill>
                  <a:srgbClr val="25252B"/>
                </a:solidFill>
                <a:latin typeface="IBM Plex Sans" pitchFamily="34" charset="0"/>
                <a:ea typeface="IBM Plex Sans" pitchFamily="34" charset="-122"/>
                <a:cs typeface="IBM Plex Sans" pitchFamily="34" charset="-120"/>
              </a:rPr>
              <a:t>Sepache sa Lightning le sona se ka laoloa ke mohlokomeli kapa sa laoloa ke mong'a sona</a:t>
            </a:r>
            <a:endParaRPr lang="st" sz="2400" dirty="0"/>
          </a:p>
        </p:txBody>
      </p:sp>
      <p:pic>
        <p:nvPicPr>
          <p:cNvPr id="5" name="Image 0" descr="Ka har'a ketaneE tlalehiloe ka kotloloho ketaneng ea liboloko ea BitcoinLightningMarang-rang a litefo a hahiloeng holim'a Bitcoin">    </p:cNvPr>
          <p:cNvPicPr>
            <a:picLocks noChangeAspect="1"/>
          </p:cNvPicPr>
          <p:nvPr/>
        </p:nvPicPr>
        <p:blipFill>
          <a:blip r:embed="rId1"/>
          <a:stretch>
            <a:fillRect/>
          </a:stretch>
        </p:blipFill>
        <p:spPr>
          <a:xfrm>
            <a:off x="1199144" y="3748126"/>
            <a:ext cx="9793498" cy="2503627"/>
          </a:xfrm>
          <a:prstGeom prst="rect">
            <a:avLst/>
          </a:prstGeom>
        </p:spPr>
      </p:pic>
      <p:sp>
        <p:nvSpPr>
          <p:cNvPr id="6"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Le sebelisa Bitcoin joang?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Melao e Meraro ha le Ntse le Ithuta</a:t>
            </a:r>
            <a:endParaRPr lang="st" sz="3000" dirty="0"/>
          </a:p>
        </p:txBody>
      </p:sp>
      <p:sp>
        <p:nvSpPr>
          <p:cNvPr id="4" name="Text 2"/>
          <p:cNvSpPr/>
          <p:nvPr/>
        </p:nvSpPr>
        <p:spPr>
          <a:xfrm>
            <a:off x="1017179" y="1379464"/>
            <a:ext cx="11125871" cy="2004273"/>
          </a:xfrm>
          <a:prstGeom prst="rect">
            <a:avLst/>
          </a:prstGeom>
          <a:noFill/>
          <a:ln/>
        </p:spPr>
        <p:txBody>
          <a:bodyPr wrap="square" lIns="0" tIns="0" rIns="0" bIns="0" rtlCol="0" anchor="t"/>
          <a:lstStyle/>
          <a:p>
            <a:pPr algn="l" marL="210820" indent="-210820">
              <a:lnSpc>
                <a:spcPct val="113000"/>
              </a:lnSpc>
              <a:buSzPct val="100000"/>
              <a:buChar char="•"/>
            </a:pPr>
            <a:r>
              <a:rPr lang="st" altLang="en-US" sz="2210" b="1" dirty="0">
                <a:solidFill>
                  <a:srgbClr val="25252B"/>
                </a:solidFill>
                <a:latin typeface="IBM Plex Sans" pitchFamily="34" charset="0"/>
                <a:ea typeface="IBM Plex Sans" pitchFamily="34" charset="-122"/>
                <a:cs typeface="IBM Plex Sans" pitchFamily="34" charset="-120"/>
              </a:rPr>
              <a:t>Ithuteng pele.</a:t>
            </a:r>
            <a:r>
              <a:rPr lang="st" altLang="en-US" sz="2210" dirty="0">
                <a:solidFill>
                  <a:srgbClr val="25252B"/>
                </a:solidFill>
                <a:latin typeface="IBM Plex Sans" pitchFamily="34" charset="0"/>
                <a:ea typeface="IBM Plex Sans" pitchFamily="34" charset="-122"/>
                <a:cs typeface="IBM Plex Sans" pitchFamily="34" charset="-120"/>
              </a:rPr>
              <a:t> Le se ke la nka kgato ka lebaka la nyakallo, tshabo kapa kgatello.</a:t>
            </a:r>
            <a:endParaRPr lang="st" sz="2210" dirty="0"/>
          </a:p>
          <a:p>
            <a:pPr algn="l" marL="210820" indent="-210820">
              <a:lnSpc>
                <a:spcPct val="113000"/>
              </a:lnSpc>
              <a:spcBef>
                <a:spcPts val="440"/>
              </a:spcBef>
              <a:buSzPct val="100000"/>
              <a:buChar char="•"/>
            </a:pPr>
            <a:r>
              <a:rPr lang="st" altLang="en-US" sz="2210" b="1" dirty="0">
                <a:solidFill>
                  <a:srgbClr val="25252B"/>
                </a:solidFill>
                <a:latin typeface="IBM Plex Sans" pitchFamily="34" charset="0"/>
                <a:ea typeface="IBM Plex Sans" pitchFamily="34" charset="-122"/>
                <a:cs typeface="IBM Plex Sans" pitchFamily="34" charset="-120"/>
              </a:rPr>
              <a:t>Qalang hanyane.</a:t>
            </a:r>
            <a:r>
              <a:rPr lang="st" altLang="en-US" sz="2210" dirty="0">
                <a:solidFill>
                  <a:srgbClr val="25252B"/>
                </a:solidFill>
                <a:latin typeface="IBM Plex Sans" pitchFamily="34" charset="0"/>
                <a:ea typeface="IBM Plex Sans" pitchFamily="34" charset="-122"/>
                <a:cs typeface="IBM Plex Sans" pitchFamily="34" charset="-120"/>
              </a:rPr>
              <a:t> Lekang disebediswa tseo le sa di tlwaelang ka tjhelete eo le ka kgonang ho e lahlehelwa.</a:t>
            </a:r>
            <a:endParaRPr lang="st" sz="2210" dirty="0"/>
          </a:p>
          <a:p>
            <a:pPr algn="l" marL="210820" indent="-210820">
              <a:lnSpc>
                <a:spcPct val="113000"/>
              </a:lnSpc>
              <a:spcBef>
                <a:spcPts val="440"/>
              </a:spcBef>
              <a:buSzPct val="100000"/>
              <a:buChar char="•"/>
            </a:pPr>
            <a:r>
              <a:rPr lang="st" altLang="en-US" sz="2210" b="1" dirty="0">
                <a:solidFill>
                  <a:srgbClr val="25252B"/>
                </a:solidFill>
                <a:latin typeface="IBM Plex Sans" pitchFamily="34" charset="0"/>
                <a:ea typeface="IBM Plex Sans" pitchFamily="34" charset="-122"/>
                <a:cs typeface="IBM Plex Sans" pitchFamily="34" charset="-120"/>
              </a:rPr>
              <a:t>Le se ke la tshepa, netefatsang.</a:t>
            </a:r>
            <a:r>
              <a:rPr lang="st" altLang="en-US" sz="2210" dirty="0">
                <a:solidFill>
                  <a:srgbClr val="25252B"/>
                </a:solidFill>
                <a:latin typeface="IBM Plex Sans" pitchFamily="34" charset="0"/>
                <a:ea typeface="IBM Plex Sans" pitchFamily="34" charset="-122"/>
                <a:cs typeface="IBM Plex Sans" pitchFamily="34" charset="-120"/>
              </a:rPr>
              <a:t> Hlahlobang motho, mokgwa wa ho lefa, aterese le tjhelete.</a:t>
            </a:r>
            <a:endParaRPr lang="st" sz="2210" dirty="0"/>
          </a:p>
        </p:txBody>
      </p:sp>
      <p:sp>
        <p:nvSpPr>
          <p:cNvPr id="5" name="Shape 3"/>
          <p:cNvSpPr/>
          <p:nvPr/>
        </p:nvSpPr>
        <p:spPr>
          <a:xfrm>
            <a:off x="666780" y="3692164"/>
            <a:ext cx="10858500" cy="2270364"/>
          </a:xfrm>
          <a:prstGeom prst="rect">
            <a:avLst/>
          </a:prstGeom>
          <a:solidFill>
            <a:srgbClr val="F3F3FA"/>
          </a:solidFill>
          <a:ln/>
        </p:spPr>
      </p:sp>
      <p:sp>
        <p:nvSpPr>
          <p:cNvPr id="6" name="Shape 4"/>
          <p:cNvSpPr/>
          <p:nvPr/>
        </p:nvSpPr>
        <p:spPr>
          <a:xfrm>
            <a:off x="666780" y="3692164"/>
            <a:ext cx="57150" cy="2270364"/>
          </a:xfrm>
          <a:prstGeom prst="rect">
            <a:avLst/>
          </a:prstGeom>
          <a:solidFill>
            <a:srgbClr val="422C70"/>
          </a:solidFill>
          <a:ln/>
        </p:spPr>
      </p:sp>
      <p:sp>
        <p:nvSpPr>
          <p:cNvPr id="7" name="Text 5"/>
          <p:cNvSpPr/>
          <p:nvPr/>
        </p:nvSpPr>
        <p:spPr>
          <a:xfrm>
            <a:off x="1172535" y="3944539"/>
            <a:ext cx="10498226" cy="1765615"/>
          </a:xfrm>
          <a:prstGeom prst="rect">
            <a:avLst/>
          </a:prstGeom>
          <a:noFill/>
          <a:ln/>
        </p:spPr>
        <p:txBody>
          <a:bodyPr wrap="square" lIns="0" tIns="0" rIns="0" bIns="0" rtlCol="0" anchor="t"/>
          <a:lstStyle/>
          <a:p>
            <a:pPr algn="l" indent="0" marL="0">
              <a:lnSpc>
                <a:spcPct val="113000"/>
              </a:lnSpc>
              <a:buNone/>
            </a:pPr>
            <a:r>
              <a:rPr lang="st" altLang="en-US" sz="2210" b="1" dirty="0">
                <a:solidFill>
                  <a:srgbClr val="422C70"/>
                </a:solidFill>
                <a:latin typeface="IBM Plex Sans" pitchFamily="34" charset="0"/>
                <a:ea typeface="IBM Plex Sans" pitchFamily="34" charset="-122"/>
                <a:cs typeface="IBM Plex Sans" pitchFamily="34" charset="-120"/>
              </a:rPr>
              <a:t>Abelanang ka tlhahisoleseding ya ho amohela ditefo, le ka mohla eseng diphiri</a:t>
            </a:r>
            <a:endParaRPr lang="st" sz="2210" dirty="0"/>
          </a:p>
          <a:p>
            <a:pPr algn="l" indent="0" marL="0">
              <a:lnSpc>
                <a:spcPct val="113000"/>
              </a:lnSpc>
              <a:spcBef>
                <a:spcPts val="330"/>
              </a:spcBef>
              <a:buNone/>
            </a:pPr>
            <a:r>
              <a:rPr lang="st" altLang="en-US" sz="2210" dirty="0">
                <a:solidFill>
                  <a:srgbClr val="25252B"/>
                </a:solidFill>
                <a:latin typeface="IBM Plex Sans" pitchFamily="34" charset="0"/>
                <a:ea typeface="IBM Plex Sans" pitchFamily="34" charset="-122"/>
                <a:cs typeface="IBM Plex Sans" pitchFamily="34" charset="-120"/>
              </a:rPr>
              <a:t>Aterese kapa kopo ya tefo e ka arolelanwa. Polelwana ya peo kapa senotlolo sa poraefete ha di a lokela ho arolelanwa le ka mohla. Ha ho titjhere, khamphani ya sepache kapa mosebeletsi wa tshehetso ya sebetsang ka molao ya tla ke a le kope tsona.</a:t>
            </a:r>
            <a:endParaRPr lang="st"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Le sebelisa Bitcoin joang?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705570" y="1752630"/>
            <a:ext cx="5029200" cy="3352830"/>
          </a:xfrm>
          <a:prstGeom prst="rect">
            <a:avLst/>
          </a:prstGeom>
        </p:spPr>
      </p:pic>
      <p:sp>
        <p:nvSpPr>
          <p:cNvPr id="3" name="Shape 0"/>
          <p:cNvSpPr/>
          <p:nvPr/>
        </p:nvSpPr>
        <p:spPr>
          <a:xfrm>
            <a:off x="666780" y="1485900"/>
            <a:ext cx="914400" cy="38130"/>
          </a:xfrm>
          <a:prstGeom prst="rect">
            <a:avLst/>
          </a:prstGeom>
          <a:solidFill>
            <a:srgbClr val="F7941F"/>
          </a:solidFill>
          <a:ln/>
        </p:spPr>
      </p:sp>
      <p:sp>
        <p:nvSpPr>
          <p:cNvPr id="4" name="Text 1"/>
          <p:cNvSpPr/>
          <p:nvPr/>
        </p:nvSpPr>
        <p:spPr>
          <a:xfrm>
            <a:off x="666780" y="571500"/>
            <a:ext cx="11144250" cy="83823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Emang, le se ke la arolelana</a:t>
            </a:r>
            <a:br/>
            <a:r>
              <a:rPr lang="st" altLang="en-US" sz="3000" dirty="0">
                <a:solidFill>
                  <a:srgbClr val="422C70"/>
                </a:solidFill>
                <a:latin typeface="IBM Plex Sans Medium" pitchFamily="34" charset="0"/>
                <a:ea typeface="IBM Plex Sans Medium" pitchFamily="34" charset="-122"/>
                <a:cs typeface="IBM Plex Sans Medium" pitchFamily="34" charset="-120"/>
              </a:rPr>
              <a:t>letho, le se ke la romela letho</a:t>
            </a:r>
            <a:endParaRPr lang="st" sz="3000" dirty="0"/>
          </a:p>
        </p:txBody>
      </p:sp>
      <p:sp>
        <p:nvSpPr>
          <p:cNvPr id="5" name="Text 2"/>
          <p:cNvSpPr/>
          <p:nvPr/>
        </p:nvSpPr>
        <p:spPr>
          <a:xfrm>
            <a:off x="666780" y="1842516"/>
            <a:ext cx="5694426" cy="2419045"/>
          </a:xfrm>
          <a:prstGeom prst="rect">
            <a:avLst/>
          </a:prstGeom>
          <a:noFill/>
          <a:ln/>
        </p:spPr>
        <p:txBody>
          <a:bodyPr wrap="square" lIns="0" tIns="0" rIns="0" bIns="0" rtlCol="0" anchor="t"/>
          <a:lstStyle/>
          <a:p>
            <a:pPr algn="l" indent="0" marL="0">
              <a:lnSpc>
                <a:spcPct val="113000"/>
              </a:lnSpc>
              <a:buNone/>
            </a:pPr>
            <a:r>
              <a:rPr lang="st" altLang="en-US" sz="2020" dirty="0">
                <a:solidFill>
                  <a:srgbClr val="25252B"/>
                </a:solidFill>
                <a:latin typeface="IBM Plex Sans" pitchFamily="34" charset="0"/>
                <a:ea typeface="IBM Plex Sans" pitchFamily="34" charset="-122"/>
                <a:cs typeface="IBM Plex Sans" pitchFamily="34" charset="-120"/>
              </a:rPr>
              <a:t>Emisang haeba motho a le hatella hore le potlake kapa le boloke taba e le lekunutu, a le tšepisa phaello e tiisitsoeng, a le kopa hore le romele bitcoin pele, kapa a le kopa poleloana ea lona ea peo. Khefutsang. Le se ke la arolelana letho. Le se ke la romela letho. Ebe le netefatsa ka mohloli oo le seng le o tseba.</a:t>
            </a:r>
            <a:endParaRPr lang="st" sz="2020" dirty="0"/>
          </a:p>
        </p:txBody>
      </p:sp>
      <p:pic>
        <p:nvPicPr>
          <p:cNvPr id="6" name="Image 1" descr="Ho potlakisoa Ho iketsa motho e mong Phetoho ea sebaka seo ho romelloang ho sona Lipoello tse tiiselitsoeng Likopo tsa boitsebiso ba lekunutu">    </p:cNvPr>
          <p:cNvPicPr>
            <a:picLocks noChangeAspect="1"/>
          </p:cNvPicPr>
          <p:nvPr/>
        </p:nvPicPr>
        <p:blipFill>
          <a:blip r:embed="rId2"/>
          <a:stretch>
            <a:fillRect/>
          </a:stretch>
        </p:blipFill>
        <p:spPr>
          <a:xfrm>
            <a:off x="1338224" y="4389577"/>
            <a:ext cx="4029121" cy="1859615"/>
          </a:xfrm>
          <a:prstGeom prst="rect">
            <a:avLst/>
          </a:prstGeom>
        </p:spPr>
      </p:pic>
      <p:sp>
        <p:nvSpPr>
          <p:cNvPr id="7" name="Text 3"/>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Le sebelisa Bitcoin joang?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
        <p:nvSpPr>
          <p:cNvPr id="2" name="Text 0"/>
          <p:cNvSpPr/>
          <p:nvPr/>
        </p:nvSpPr>
        <p:spPr>
          <a:xfrm>
            <a:off x="381030" y="2706624"/>
            <a:ext cx="11430000" cy="590520"/>
          </a:xfrm>
          <a:prstGeom prst="rect">
            <a:avLst/>
          </a:prstGeom>
          <a:noFill/>
          <a:ln/>
        </p:spPr>
        <p:txBody>
          <a:bodyPr wrap="square" lIns="0" tIns="0" rIns="0" bIns="0" rtlCol="0" anchor="t"/>
          <a:lstStyle/>
          <a:p>
            <a:pPr algn="ctr" indent="0" marL="0">
              <a:lnSpc>
                <a:spcPct val="83000"/>
              </a:lnSpc>
              <a:buNone/>
            </a:pPr>
            <a:r>
              <a:rPr lang="st" altLang="en-US" sz="4350" dirty="0">
                <a:solidFill>
                  <a:srgbClr val="FFFFFF"/>
                </a:solidFill>
                <a:latin typeface="IBM Plex Sans Medium" pitchFamily="34" charset="0"/>
                <a:ea typeface="IBM Plex Sans Medium" pitchFamily="34" charset="-122"/>
                <a:cs typeface="IBM Plex Sans Medium" pitchFamily="34" charset="-120"/>
              </a:rPr>
              <a:t>Ho Tla Latela Eng?</a:t>
            </a:r>
            <a:endParaRPr lang="st" sz="4350" dirty="0"/>
          </a:p>
        </p:txBody>
      </p:sp>
      <p:sp>
        <p:nvSpPr>
          <p:cNvPr id="3" name="Text 1"/>
          <p:cNvSpPr/>
          <p:nvPr/>
        </p:nvSpPr>
        <p:spPr>
          <a:xfrm>
            <a:off x="381030" y="3740079"/>
            <a:ext cx="11430000" cy="411389"/>
          </a:xfrm>
          <a:prstGeom prst="rect">
            <a:avLst/>
          </a:prstGeom>
          <a:noFill/>
          <a:ln/>
        </p:spPr>
        <p:txBody>
          <a:bodyPr wrap="square" lIns="0" tIns="0" rIns="0" bIns="0" rtlCol="0" anchor="t"/>
          <a:lstStyle/>
          <a:p>
            <a:pPr algn="ctr" indent="0" marL="0">
              <a:lnSpc>
                <a:spcPct val="113000"/>
              </a:lnSpc>
              <a:buNone/>
            </a:pPr>
            <a:r>
              <a:rPr lang="st" altLang="en-US" sz="2400" dirty="0">
                <a:solidFill>
                  <a:srgbClr val="FFFFFF"/>
                </a:solidFill>
                <a:latin typeface="IBM Plex Sans" pitchFamily="34" charset="0"/>
                <a:ea typeface="IBM Plex Sans" pitchFamily="34" charset="-122"/>
                <a:cs typeface="IBM Plex Sans" pitchFamily="34" charset="-120"/>
              </a:rPr>
              <a:t>Ena ke qalo feela.</a:t>
            </a:r>
            <a:endParaRPr lang="st" sz="24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D8D8E7"/>
                </a:solidFill>
                <a:latin typeface="IBM Plex Sans"/>
                <a:ea typeface="IBM Plex Sans"/>
                <a:cs typeface="IBM Plex Sans"/>
              </a:defRPr>
            </a:lvl1pPr>
          </a:lstStyle>
          <a:p>
            <a:pPr algn="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666780" y="1066830"/>
            <a:ext cx="914400" cy="38130"/>
          </a:xfrm>
          <a:prstGeom prst="rect">
            <a:avLst/>
          </a:prstGeom>
          <a:solidFill>
            <a:srgbClr val="F7941F"/>
          </a:solidFill>
          <a:ln/>
        </p:spPr>
      </p:sp>
      <p:sp>
        <p:nvSpPr>
          <p:cNvPr id="3" name="Text 1"/>
          <p:cNvSpPr/>
          <p:nvPr/>
        </p:nvSpPr>
        <p:spPr>
          <a:xfrm>
            <a:off x="666780" y="571500"/>
            <a:ext cx="1151001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Lintlha tse 'nè tsa bohlokoa</a:t>
            </a:r>
            <a:endParaRPr lang="st" sz="3000" dirty="0"/>
          </a:p>
        </p:txBody>
      </p:sp>
      <p:sp>
        <p:nvSpPr>
          <p:cNvPr id="4" name="Text 2"/>
          <p:cNvSpPr/>
          <p:nvPr/>
        </p:nvSpPr>
        <p:spPr>
          <a:xfrm>
            <a:off x="1017179" y="1379464"/>
            <a:ext cx="11125871" cy="3195645"/>
          </a:xfrm>
          <a:prstGeom prst="rect">
            <a:avLst/>
          </a:prstGeom>
          <a:noFill/>
          <a:ln/>
        </p:spPr>
        <p:txBody>
          <a:bodyPr wrap="square" lIns="0" tIns="0" rIns="0" bIns="0" rtlCol="0" anchor="t"/>
          <a:lstStyle/>
          <a:p>
            <a:pPr algn="l" marL="210820" indent="-210820">
              <a:lnSpc>
                <a:spcPct val="113000"/>
              </a:lnSpc>
              <a:buSzPct val="100000"/>
              <a:buChar char="•"/>
            </a:pPr>
            <a:r>
              <a:rPr lang="st" altLang="en-US" sz="2210" b="1" dirty="0">
                <a:solidFill>
                  <a:srgbClr val="25252B"/>
                </a:solidFill>
                <a:latin typeface="IBM Plex Sans" pitchFamily="34" charset="0"/>
                <a:ea typeface="IBM Plex Sans" pitchFamily="34" charset="-122"/>
                <a:cs typeface="IBM Plex Sans" pitchFamily="34" charset="-120"/>
              </a:rPr>
              <a:t>Chelete e itšetlehile ka melao le tšepo.</a:t>
            </a:r>
            <a:r>
              <a:rPr lang="st" altLang="en-US" sz="2210" dirty="0">
                <a:solidFill>
                  <a:srgbClr val="25252B"/>
                </a:solidFill>
                <a:latin typeface="IBM Plex Sans" pitchFamily="34" charset="0"/>
                <a:ea typeface="IBM Plex Sans" pitchFamily="34" charset="-122"/>
                <a:cs typeface="IBM Plex Sans" pitchFamily="34" charset="-120"/>
              </a:rPr>
              <a:t> Phepelo ea chelete ea fiat le melao ea eona li laoloa ke mekhatlo e seng mekae.</a:t>
            </a:r>
            <a:endParaRPr lang="st" sz="2210" dirty="0"/>
          </a:p>
          <a:p>
            <a:pPr algn="l" marL="210820" indent="-210820">
              <a:lnSpc>
                <a:spcPct val="113000"/>
              </a:lnSpc>
              <a:spcBef>
                <a:spcPts val="440"/>
              </a:spcBef>
              <a:buSzPct val="100000"/>
              <a:buChar char="•"/>
            </a:pPr>
            <a:r>
              <a:rPr lang="st" altLang="en-US" sz="2210" b="1" dirty="0">
                <a:solidFill>
                  <a:srgbClr val="25252B"/>
                </a:solidFill>
                <a:latin typeface="IBM Plex Sans" pitchFamily="34" charset="0"/>
                <a:ea typeface="IBM Plex Sans" pitchFamily="34" charset="-122"/>
                <a:cs typeface="IBM Plex Sans" pitchFamily="34" charset="-120"/>
              </a:rPr>
              <a:t>Bitcoin e fana ka melao e fapaneng.</a:t>
            </a:r>
            <a:r>
              <a:rPr lang="st" altLang="en-US" sz="2210" dirty="0">
                <a:solidFill>
                  <a:srgbClr val="25252B"/>
                </a:solidFill>
                <a:latin typeface="IBM Plex Sans" pitchFamily="34" charset="0"/>
                <a:ea typeface="IBM Plex Sans" pitchFamily="34" charset="-122"/>
                <a:cs typeface="IBM Plex Sans" pitchFamily="34" charset="-120"/>
              </a:rPr>
              <a:t> Phepelo e pepeneneng, e lekanyelitsoeng, e bulehetseng mang kapa mang, e ka hlahlojoang ho e-na le ho tšeptjoa.</a:t>
            </a:r>
            <a:endParaRPr lang="st" sz="2210" dirty="0"/>
          </a:p>
          <a:p>
            <a:pPr algn="l" marL="210820" indent="-210820">
              <a:lnSpc>
                <a:spcPct val="113000"/>
              </a:lnSpc>
              <a:spcBef>
                <a:spcPts val="440"/>
              </a:spcBef>
              <a:buSzPct val="100000"/>
              <a:buChar char="•"/>
            </a:pPr>
            <a:r>
              <a:rPr lang="st" altLang="en-US" sz="2210" b="1" dirty="0">
                <a:solidFill>
                  <a:srgbClr val="25252B"/>
                </a:solidFill>
                <a:latin typeface="IBM Plex Sans" pitchFamily="34" charset="0"/>
                <a:ea typeface="IBM Plex Sans" pitchFamily="34" charset="-122"/>
                <a:cs typeface="IBM Plex Sans" pitchFamily="34" charset="-120"/>
              </a:rPr>
              <a:t>Polokeho e tla pele.</a:t>
            </a:r>
            <a:r>
              <a:rPr lang="st" altLang="en-US" sz="2210" dirty="0">
                <a:solidFill>
                  <a:srgbClr val="25252B"/>
                </a:solidFill>
                <a:latin typeface="IBM Plex Sans" pitchFamily="34" charset="0"/>
                <a:ea typeface="IBM Plex Sans" pitchFamily="34" charset="-122"/>
                <a:cs typeface="IBM Plex Sans" pitchFamily="34" charset="-120"/>
              </a:rPr>
              <a:t> Ithuteng pele, qalang hanyenyane, netefatsang ntho e 'ngoe le e 'ngoe, 'me le ka mohla le se ke la arolelana poleloana ea lona ea ho khutlisa sepache.</a:t>
            </a:r>
            <a:endParaRPr lang="st" sz="2210" dirty="0"/>
          </a:p>
          <a:p>
            <a:pPr algn="l" marL="210820" indent="-210820">
              <a:lnSpc>
                <a:spcPct val="113000"/>
              </a:lnSpc>
              <a:spcBef>
                <a:spcPts val="440"/>
              </a:spcBef>
              <a:buSzPct val="100000"/>
              <a:buChar char="•"/>
            </a:pPr>
            <a:r>
              <a:rPr lang="st" altLang="en-US" sz="2210" b="1" dirty="0">
                <a:solidFill>
                  <a:srgbClr val="25252B"/>
                </a:solidFill>
                <a:latin typeface="IBM Plex Sans" pitchFamily="34" charset="0"/>
                <a:ea typeface="IBM Plex Sans" pitchFamily="34" charset="-122"/>
                <a:cs typeface="IBM Plex Sans" pitchFamily="34" charset="-120"/>
              </a:rPr>
              <a:t>Hona ke qalo feela.</a:t>
            </a:r>
            <a:r>
              <a:rPr lang="st" altLang="en-US" sz="2210" dirty="0">
                <a:solidFill>
                  <a:srgbClr val="25252B"/>
                </a:solidFill>
                <a:latin typeface="IBM Plex Sans" pitchFamily="34" charset="0"/>
                <a:ea typeface="IBM Plex Sans" pitchFamily="34" charset="-122"/>
                <a:cs typeface="IBM Plex Sans" pitchFamily="34" charset="-120"/>
              </a:rPr>
              <a:t> Mohato o le mong o latelang o sireletsehileng o lekane.</a:t>
            </a:r>
            <a:endParaRPr lang="st" sz="2210" dirty="0"/>
          </a:p>
        </p:txBody>
      </p:sp>
      <p:sp>
        <p:nvSpPr>
          <p:cNvPr id="5" name="Shape 3"/>
          <p:cNvSpPr/>
          <p:nvPr/>
        </p:nvSpPr>
        <p:spPr>
          <a:xfrm>
            <a:off x="666780" y="4883536"/>
            <a:ext cx="10858500" cy="1134953"/>
          </a:xfrm>
          <a:prstGeom prst="rect">
            <a:avLst/>
          </a:prstGeom>
          <a:solidFill>
            <a:srgbClr val="F3F3FA"/>
          </a:solidFill>
          <a:ln/>
        </p:spPr>
      </p:sp>
      <p:sp>
        <p:nvSpPr>
          <p:cNvPr id="6" name="Shape 4"/>
          <p:cNvSpPr/>
          <p:nvPr/>
        </p:nvSpPr>
        <p:spPr>
          <a:xfrm>
            <a:off x="666780" y="4883536"/>
            <a:ext cx="57150" cy="1134953"/>
          </a:xfrm>
          <a:prstGeom prst="rect">
            <a:avLst/>
          </a:prstGeom>
          <a:solidFill>
            <a:srgbClr val="422C70"/>
          </a:solidFill>
          <a:ln/>
        </p:spPr>
      </p:sp>
      <p:sp>
        <p:nvSpPr>
          <p:cNvPr id="7" name="Text 5"/>
          <p:cNvSpPr/>
          <p:nvPr/>
        </p:nvSpPr>
        <p:spPr>
          <a:xfrm>
            <a:off x="1172535" y="5135910"/>
            <a:ext cx="10498226" cy="630204"/>
          </a:xfrm>
          <a:prstGeom prst="rect">
            <a:avLst/>
          </a:prstGeom>
          <a:noFill/>
          <a:ln/>
        </p:spPr>
        <p:txBody>
          <a:bodyPr wrap="square" lIns="0" tIns="0" rIns="0" bIns="0" rtlCol="0" anchor="t"/>
          <a:lstStyle/>
          <a:p>
            <a:pPr algn="l" indent="0" marL="0">
              <a:lnSpc>
                <a:spcPct val="113000"/>
              </a:lnSpc>
              <a:buNone/>
            </a:pPr>
            <a:r>
              <a:rPr lang="st" altLang="en-US" sz="2210" b="1" dirty="0">
                <a:solidFill>
                  <a:srgbClr val="422C70"/>
                </a:solidFill>
                <a:latin typeface="IBM Plex Sans" pitchFamily="34" charset="0"/>
                <a:ea typeface="IBM Plex Sans" pitchFamily="34" charset="-122"/>
                <a:cs typeface="IBM Plex Sans" pitchFamily="34" charset="-120"/>
              </a:rPr>
              <a:t>Motsotso oa ho nahanisisa</a:t>
            </a:r>
            <a:endParaRPr lang="st" sz="2210" dirty="0"/>
          </a:p>
          <a:p>
            <a:pPr algn="l" indent="0" marL="0">
              <a:lnSpc>
                <a:spcPct val="113000"/>
              </a:lnSpc>
              <a:spcBef>
                <a:spcPts val="330"/>
              </a:spcBef>
              <a:buNone/>
            </a:pPr>
            <a:r>
              <a:rPr lang="st" altLang="en-US" sz="2210" dirty="0">
                <a:solidFill>
                  <a:srgbClr val="25252B"/>
                </a:solidFill>
                <a:latin typeface="IBM Plex Sans" pitchFamily="34" charset="0"/>
                <a:ea typeface="IBM Plex Sans" pitchFamily="34" charset="-122"/>
                <a:cs typeface="IBM Plex Sans" pitchFamily="34" charset="-120"/>
              </a:rPr>
              <a:t>Khutlelang lipotsong tse hlano tse qalong. Le ne le tla araba joang hona joale?</a:t>
            </a:r>
            <a:endParaRPr lang="st" sz="2210" dirty="0"/>
          </a:p>
        </p:txBody>
      </p:sp>
      <p:sp>
        <p:nvSpPr>
          <p:cNvPr id="8"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Ho Tla Latela Eng?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7315200" y="0"/>
            <a:ext cx="4419570" cy="6858000"/>
          </a:xfrm>
          <a:prstGeom prst="rect">
            <a:avLst/>
          </a:prstGeom>
        </p:spPr>
      </p:pic>
      <p:sp>
        <p:nvSpPr>
          <p:cNvPr id="3" name="Shape 0"/>
          <p:cNvSpPr/>
          <p:nvPr/>
        </p:nvSpPr>
        <p:spPr>
          <a:xfrm>
            <a:off x="666780" y="1066830"/>
            <a:ext cx="914400" cy="38130"/>
          </a:xfrm>
          <a:prstGeom prst="rect">
            <a:avLst/>
          </a:prstGeom>
          <a:solidFill>
            <a:srgbClr val="F7941F"/>
          </a:solidFill>
          <a:ln/>
        </p:spPr>
      </p:sp>
      <p:sp>
        <p:nvSpPr>
          <p:cNvPr id="4" name="Text 1"/>
          <p:cNvSpPr/>
          <p:nvPr/>
        </p:nvSpPr>
        <p:spPr>
          <a:xfrm>
            <a:off x="666780" y="571500"/>
            <a:ext cx="11144250" cy="419070"/>
          </a:xfrm>
          <a:prstGeom prst="rect">
            <a:avLst/>
          </a:prstGeom>
          <a:noFill/>
          <a:ln/>
        </p:spPr>
        <p:txBody>
          <a:bodyPr wrap="square" lIns="0" tIns="0" rIns="0" bIns="0" rtlCol="0" anchor="t"/>
          <a:lstStyle/>
          <a:p>
            <a:pPr algn="l" indent="0" marL="0">
              <a:lnSpc>
                <a:spcPct val="92000"/>
              </a:lnSpc>
              <a:buNone/>
            </a:pPr>
            <a:r>
              <a:rPr lang="st" altLang="en-US" sz="3000" dirty="0">
                <a:solidFill>
                  <a:srgbClr val="422C70"/>
                </a:solidFill>
                <a:latin typeface="IBM Plex Sans Medium" pitchFamily="34" charset="0"/>
                <a:ea typeface="IBM Plex Sans Medium" pitchFamily="34" charset="-122"/>
                <a:cs typeface="IBM Plex Sans Medium" pitchFamily="34" charset="-120"/>
              </a:rPr>
              <a:t>Diploma ea Bitcoin</a:t>
            </a:r>
            <a:endParaRPr lang="st" sz="3000" dirty="0"/>
          </a:p>
        </p:txBody>
      </p:sp>
      <p:sp>
        <p:nvSpPr>
          <p:cNvPr id="5" name="Text 2"/>
          <p:cNvSpPr/>
          <p:nvPr/>
        </p:nvSpPr>
        <p:spPr>
          <a:xfrm>
            <a:off x="666780" y="1423355"/>
            <a:ext cx="6340632" cy="691195"/>
          </a:xfrm>
          <a:prstGeom prst="rect">
            <a:avLst/>
          </a:prstGeom>
          <a:noFill/>
          <a:ln/>
        </p:spPr>
        <p:txBody>
          <a:bodyPr wrap="square" lIns="0" tIns="0" rIns="0" bIns="0" rtlCol="0" anchor="t"/>
          <a:lstStyle/>
          <a:p>
            <a:pPr algn="l" indent="0" marL="0">
              <a:lnSpc>
                <a:spcPct val="113000"/>
              </a:lnSpc>
              <a:buNone/>
            </a:pPr>
            <a:r>
              <a:rPr lang="st" altLang="en-US" sz="2020" dirty="0">
                <a:solidFill>
                  <a:srgbClr val="25252B"/>
                </a:solidFill>
                <a:latin typeface="IBM Plex Sans" pitchFamily="34" charset="0"/>
                <a:ea typeface="IBM Plex Sans" pitchFamily="34" charset="-122"/>
                <a:cs typeface="IBM Plex Sans" pitchFamily="34" charset="-120"/>
              </a:rPr>
              <a:t>Mohato o latelang. Dimojule tsa yona tse nne di le isa pele:</a:t>
            </a:r>
            <a:endParaRPr lang="st" sz="2020" dirty="0"/>
          </a:p>
        </p:txBody>
      </p:sp>
      <p:sp>
        <p:nvSpPr>
          <p:cNvPr id="6" name="Text 3"/>
          <p:cNvSpPr/>
          <p:nvPr/>
        </p:nvSpPr>
        <p:spPr>
          <a:xfrm>
            <a:off x="986729" y="2319376"/>
            <a:ext cx="5989960" cy="1535918"/>
          </a:xfrm>
          <a:prstGeom prst="rect">
            <a:avLst/>
          </a:prstGeom>
          <a:noFill/>
          <a:ln/>
        </p:spPr>
        <p:txBody>
          <a:bodyPr wrap="square" lIns="0" tIns="0" rIns="0" bIns="0" rtlCol="0" anchor="t"/>
          <a:lstStyle/>
          <a:p>
            <a:pPr algn="l" marL="191770" indent="-191770">
              <a:lnSpc>
                <a:spcPct val="113000"/>
              </a:lnSpc>
              <a:buSzPct val="100000"/>
              <a:buChar char="•"/>
            </a:pPr>
            <a:r>
              <a:rPr lang="st" altLang="en-US" sz="2020" dirty="0">
                <a:solidFill>
                  <a:srgbClr val="25252B"/>
                </a:solidFill>
                <a:latin typeface="IBM Plex Sans" pitchFamily="34" charset="0"/>
                <a:ea typeface="IBM Plex Sans" pitchFamily="34" charset="-122"/>
                <a:cs typeface="IBM Plex Sans" pitchFamily="34" charset="-120"/>
              </a:rPr>
              <a:t>Ho utlwisisa tjhelete</a:t>
            </a:r>
            <a:endParaRPr lang="st" sz="2020" dirty="0"/>
          </a:p>
          <a:p>
            <a:pPr algn="l" marL="191770" indent="-191770">
              <a:lnSpc>
                <a:spcPct val="113000"/>
              </a:lnSpc>
              <a:spcBef>
                <a:spcPts val="400"/>
              </a:spcBef>
              <a:buSzPct val="100000"/>
              <a:buChar char="•"/>
            </a:pPr>
            <a:r>
              <a:rPr lang="st" altLang="en-US" sz="2020" dirty="0">
                <a:solidFill>
                  <a:srgbClr val="25252B"/>
                </a:solidFill>
                <a:latin typeface="IBM Plex Sans" pitchFamily="34" charset="0"/>
                <a:ea typeface="IBM Plex Sans" pitchFamily="34" charset="-122"/>
                <a:cs typeface="IBM Plex Sans" pitchFamily="34" charset="-120"/>
              </a:rPr>
              <a:t>Kamoo Bitcoin e sebetsang kateng</a:t>
            </a:r>
            <a:endParaRPr lang="st" sz="2020" dirty="0"/>
          </a:p>
          <a:p>
            <a:pPr algn="l" marL="191770" indent="-191770">
              <a:lnSpc>
                <a:spcPct val="113000"/>
              </a:lnSpc>
              <a:spcBef>
                <a:spcPts val="400"/>
              </a:spcBef>
              <a:buSzPct val="100000"/>
              <a:buChar char="•"/>
            </a:pPr>
            <a:r>
              <a:rPr lang="st" altLang="en-US" sz="2020" dirty="0">
                <a:solidFill>
                  <a:srgbClr val="25252B"/>
                </a:solidFill>
                <a:latin typeface="IBM Plex Sans" pitchFamily="34" charset="0"/>
                <a:ea typeface="IBM Plex Sans" pitchFamily="34" charset="-122"/>
                <a:cs typeface="IBM Plex Sans" pitchFamily="34" charset="-120"/>
              </a:rPr>
              <a:t>Ho sebedisa Bitcoin ka polokeho</a:t>
            </a:r>
            <a:endParaRPr lang="st" sz="2020" dirty="0"/>
          </a:p>
          <a:p>
            <a:pPr algn="l" marL="191770" indent="-191770">
              <a:lnSpc>
                <a:spcPct val="113000"/>
              </a:lnSpc>
              <a:spcBef>
                <a:spcPts val="400"/>
              </a:spcBef>
              <a:buSzPct val="100000"/>
              <a:buChar char="•"/>
            </a:pPr>
            <a:r>
              <a:rPr lang="st" altLang="en-US" sz="2020" dirty="0">
                <a:solidFill>
                  <a:srgbClr val="25252B"/>
                </a:solidFill>
                <a:latin typeface="IBM Plex Sans" pitchFamily="34" charset="0"/>
                <a:ea typeface="IBM Plex Sans" pitchFamily="34" charset="-122"/>
                <a:cs typeface="IBM Plex Sans" pitchFamily="34" charset="-120"/>
              </a:rPr>
              <a:t>Bitcoin setjhabeng sa lona</a:t>
            </a:r>
            <a:endParaRPr lang="st" sz="2020" dirty="0"/>
          </a:p>
        </p:txBody>
      </p:sp>
      <p:sp>
        <p:nvSpPr>
          <p:cNvPr id="7" name="Text 4"/>
          <p:cNvSpPr/>
          <p:nvPr/>
        </p:nvSpPr>
        <p:spPr>
          <a:xfrm>
            <a:off x="666780" y="4136837"/>
            <a:ext cx="6340632" cy="1036747"/>
          </a:xfrm>
          <a:prstGeom prst="rect">
            <a:avLst/>
          </a:prstGeom>
          <a:noFill/>
          <a:ln/>
        </p:spPr>
        <p:txBody>
          <a:bodyPr wrap="square" lIns="0" tIns="0" rIns="0" bIns="0" rtlCol="0" anchor="t"/>
          <a:lstStyle/>
          <a:p>
            <a:pPr algn="l" indent="0" marL="0">
              <a:lnSpc>
                <a:spcPct val="113000"/>
              </a:lnSpc>
              <a:buNone/>
            </a:pPr>
            <a:r>
              <a:rPr lang="st" altLang="en-US" sz="2020" dirty="0">
                <a:solidFill>
                  <a:srgbClr val="25252B"/>
                </a:solidFill>
                <a:latin typeface="IBM Plex Sans" pitchFamily="34" charset="0"/>
                <a:ea typeface="IBM Plex Sans" pitchFamily="34" charset="-122"/>
                <a:cs typeface="IBM Plex Sans" pitchFamily="34" charset="-120"/>
              </a:rPr>
              <a:t>Dulang le na le tjantjello ya ho tseba, tswelang pele ho botsa dipotso, mme le ithute ho eketsehileng ho </a:t>
            </a:r>
            <a:r>
              <a:rPr lang="st" altLang="en-US" sz="2020" b="1" u="sng" dirty="0">
                <a:solidFill>
                  <a:srgbClr val="F7941F"/>
                </a:solidFill>
                <a:latin typeface="IBM Plex Sans" pitchFamily="34" charset="0"/>
                <a:ea typeface="IBM Plex Sans" pitchFamily="34" charset="-122"/>
                <a:cs typeface="IBM Plex Sans" pitchFamily="34" charset="-120"/>
                <a:hlinkClick r:id="rId2" invalidUrl="" action="" tgtFrame="" tooltip="" history="1" highlightClick="0" endSnd="0">
                  <a:extLst>
                    <a:ext uri="{A12FA001-AC4F-418D-AE19-62706E023703}">
                      <ahyp:hlinkClr xmlns:ahyp="http://schemas.microsoft.com/office/drawing/2018/hyperlinkcolor" val="tx"/>
                    </a:ext>
                  </a:extLst>
                </a:hlinkClick>
              </a:rPr>
              <a:t>myfirstbitcoin.org</a:t>
            </a:r>
            <a:r>
              <a:rPr lang="st" altLang="en-US" sz="2020" dirty="0">
                <a:solidFill>
                  <a:srgbClr val="25252B"/>
                </a:solidFill>
                <a:latin typeface="IBM Plex Sans" pitchFamily="34" charset="0"/>
                <a:ea typeface="IBM Plex Sans" pitchFamily="34" charset="-122"/>
                <a:cs typeface="IBM Plex Sans" pitchFamily="34" charset="-120"/>
              </a:rPr>
              <a:t>.</a:t>
            </a:r>
            <a:endParaRPr lang="st" sz="2020" dirty="0"/>
          </a:p>
        </p:txBody>
      </p:sp>
      <p:sp>
        <p:nvSpPr>
          <p:cNvPr id="8" name="Text 5"/>
          <p:cNvSpPr/>
          <p:nvPr/>
        </p:nvSpPr>
        <p:spPr>
          <a:xfrm>
            <a:off x="666780" y="5429524"/>
            <a:ext cx="6340632" cy="691195"/>
          </a:xfrm>
          <a:prstGeom prst="rect">
            <a:avLst/>
          </a:prstGeom>
          <a:noFill/>
          <a:ln/>
        </p:spPr>
        <p:txBody>
          <a:bodyPr wrap="square" lIns="0" tIns="0" rIns="0" bIns="0" rtlCol="0" anchor="t"/>
          <a:lstStyle/>
          <a:p>
            <a:pPr algn="l" indent="0" marL="0">
              <a:lnSpc>
                <a:spcPct val="113000"/>
              </a:lnSpc>
              <a:buNone/>
            </a:pPr>
            <a:r>
              <a:rPr lang="st" altLang="en-US" sz="2020" dirty="0">
                <a:solidFill>
                  <a:srgbClr val="25252B"/>
                </a:solidFill>
                <a:latin typeface="IBM Plex Sans" pitchFamily="34" charset="0"/>
                <a:ea typeface="IBM Plex Sans" pitchFamily="34" charset="-122"/>
                <a:cs typeface="IBM Plex Sans" pitchFamily="34" charset="-120"/>
              </a:rPr>
              <a:t>Re labalabela ho le bona sehlopheng sa rona se latelang sa baithuti.</a:t>
            </a:r>
            <a:endParaRPr lang="st" sz="2020" dirty="0"/>
          </a:p>
        </p:txBody>
      </p:sp>
      <p:sp>
        <p:nvSpPr>
          <p:cNvPr id="9" name="Text 6"/>
          <p:cNvSpPr/>
          <p:nvPr/>
        </p:nvSpPr>
        <p:spPr>
          <a:xfrm>
            <a:off x="666780" y="6423751"/>
            <a:ext cx="11144250" cy="205649"/>
          </a:xfrm>
          <a:prstGeom prst="rect">
            <a:avLst/>
          </a:prstGeom>
          <a:noFill/>
          <a:ln/>
        </p:spPr>
        <p:txBody>
          <a:bodyPr wrap="square" lIns="0" tIns="0" rIns="0" bIns="0" rtlCol="0" anchor="t"/>
          <a:lstStyle/>
          <a:p>
            <a:pPr algn="l" indent="0" marL="0">
              <a:lnSpc>
                <a:spcPct val="113000"/>
              </a:lnSpc>
              <a:buNone/>
            </a:pPr>
            <a:r>
              <a:rPr lang="st" altLang="en-US" sz="1200" dirty="0">
                <a:solidFill>
                  <a:srgbClr val="6C6C7D"/>
                </a:solidFill>
                <a:latin typeface="IBM Plex Sans" pitchFamily="34" charset="0"/>
                <a:ea typeface="IBM Plex Sans" pitchFamily="34" charset="-122"/>
                <a:cs typeface="IBM Plex Sans" pitchFamily="34" charset="-120"/>
              </a:rPr>
              <a:t>Selelekela sa Bitcoin · Ho Tla Latela Eng?</a:t>
            </a:r>
            <a:endParaRPr lang="st" sz="1200" dirty="0"/>
          </a:p>
        </p:txBody>
      </p:sp>
      <p:sp>
        <p:nvSpPr>
          <p:cNvPr id="25" name="Slide Number Placeholder 0"/>
          <p:cNvSpPr>
            <a:spLocks noGrp="1"/>
          </p:cNvSpPr>
          <p:nvPr>
            <p:ph type="sldNum" sz="quarter" idx="4294967295"/>
          </p:nvPr>
        </p:nvSpPr>
        <p:spPr>
          <a:xfrm>
            <a:off x="10763220" y="6422746"/>
            <a:ext cx="1143000" cy="235275"/>
          </a:xfrm>
          <a:prstGeom prst="rect">
            <a:avLst/>
          </a:prstGeom>
          <a:extLst>
            <a:ext uri="{C572A759-6A51-4108-AA02-DFA0A04FC94B}">
              <ma14:wrappingTextBoxFlag xmlns:ma14="http://schemas.microsoft.com/office/mac/drawingml/2011/main" val="0"/>
            </a:ext>
          </a:extLst>
        </p:spPr>
        <p:txBody>
          <a:bodyPr/>
          <a:lstStyle>
            <a:lvl1pPr>
              <a:defRPr sz="1430">
                <a:solidFill>
                  <a:srgbClr val="6C6C7D"/>
                </a:solidFill>
                <a:latin typeface="IBM Plex Sans"/>
                <a:ea typeface="IBM Plex Sans"/>
                <a:cs typeface="IBM Plex Sans"/>
              </a:defRPr>
            </a:lvl1pPr>
          </a:lstStyle>
          <a:p>
            <a:pPr algn="r"/>
            <a:fld id="{F7021451-1387-4CA6-816F-3879F97B5CBC}" type="slidenum">
              <a:rPr b="0" lang="en-US"/>
              <a:t>41</a:t>
            </a:fld>
            <a:endParaRPr lang="en-US"/>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name="Slide 42">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42</Slides>
  <Notes>42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42</vt:i4>
      </vt:variant>
    </vt:vector>
  </HeadingPairs>
  <TitlesOfParts>
    <vt:vector size="4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lpstr>Slide 42</vt:lpstr>
    </vt:vector>
  </TitlesOfParts>
  <Company>My First Bitcoin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Selelekela sa Bitcoin</dc:title>
  <dc:subject>Open educational slides (Creative Commons). Adapt them freely.</dc:subject>
  <dc:creator>My First Bitcoin</dc:creator>
  <cp:lastModifiedBy>My First Bitcoin</cp:lastModifiedBy>
  <cp:revision>1</cp:revision>
  <dcterms:created xsi:type="dcterms:W3CDTF">2026-10-22T19:49:51Z</dcterms:created>
  <dcterms:modified xsi:type="dcterms:W3CDTF">2026-10-22T19:49:51Z</dcterms:modified>
</cp:coreProperties>
</file>