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Foinse: My First Bitcoin, Réamhrá ar Bitcoin, Treoir do Thosaitheoirí, eagrán 26.10. Curtha in oiriúint faoi cheadúnas Creative Commons Cur i Leith-Comhroinnt 4.0 Idirnáisiúnta; úsáidtear an ceadúnas céanna don tacar sleamhnán seo. Is áis é an tacar sleamhnán seo do chur i láthair faoi stiúir oideora, bunaithe ar shé cheist na treorach. Cuirigí na samplaí, an luas agus an cur i láthair in oiriúint do bhur bpobal féin, agus an bhrí agus na teachtaireachtaí sábháilteachta á gcoinneáil agaibh. Ní thugtar le fios gur cheart fad seasta a bheith ag aon seisiún.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Cuirigí tús leis an bpictiúr: úsáideann gach duine timpeall orainn airgead gan é a cheistiú. Fiafraígí den ghrúpa cathain a smaoinigh siad go deireanach ar an áit as a dtagann airgead.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Tugaigí cúpla nóiméad do na foghlaimeoirí chun scríobh. Ná hiarraigí ar aon duine sonraí pearsanta airgeadais a roinnt. Fillfear ar na freagraí seo ar shleamhnán na bpríomhphointí “Cad atá romhainn?”.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Cuirigí an t-idirdhealú seo i bhfeidhm i rith an tseisiúin ar fad. Nuair a dhéantar maíomh, fiafraígí: an féidir linn é a sheiceáil, nó an bhfuil critéir agus fianaise ag teastáil ina leith?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Úsáidigí sampla na treorach: saothraíonn sibh rís agus teastaíonn bróga uaibh, ach teastaíonn ola chócaireachta ón ngréasaí, ní rís. Tugann eacnamaithe comhtharlú dúbailte mianta air seo.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Úsáidigí sampla na treorach: saothraíonn sibh rís agus teastaíonn bróga uaibh, ach teastaíonn ola chócaireachta ón ngréasaí, ní rís. Tugann eacnamaithe comhtharlú dúbailte mianta air seo.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Níl i nóta bainc ach píosa páipéir. Réitíonn airgead fadhb na babhtála tríd an díol a scaradh ón gceannach: díolann sibh bhur rís le duine amháin agus ceannaíonn sibh bróga ó dhuine eile. Is é sin a dhéanann idirdhealú idir airgead agus babhtáil.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éard is boilsciú praghsanna ann ná ardú leanúnach ar leibhéal ginearálta na bpraghsanna. Is í an chumhacht ceannaigh an taobh eile de sin: an méid is féidir le haonad airgid a cheannach. Má ardaíonn praghas ciseáin d’earraí bunúsacha ó 100 aonad airgeadra go 110, ní féidir leis an 100 aonad céanna an ciseán iomlán a cheannach a thuilleadh.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éard is boilsciú praghsanna ann ná ardú leanúnach ar leibhéal ginearálta na bpraghsanna. Is í an chumhacht ceannaigh an taobh eile de sin: an méid is féidir le haonad airgid a cheannach. Má ardaíonn praghas ciseáin d’earraí bunúsacha ó 100 aonad airgeadra go 110, ní féidir leis an 100 aonad céanna an ciseán iomlán a cheannach a thuilleadh.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Bíonn eacnamaithe ag díospóireacht faoin tábhacht a bhaineann le gach cúis. Dírígí ar an aon chúis amháin atá ina cinneadh seachas ina timpiste.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Oibríonn sé seo gan aon ghléas ná nasc idirlín. Déanaigí comparáid idir freagraí an ghrúpa, agus meabhraígí do na foghlaimeoirí nach leor praghas amháin chun boilsciú a thomhas ina iomláine.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Roimh Bitcoin, bhraith seoladh airgid ar líne i gcónaí ar eagraíocht iontaofa: banc nó cuideachta íocaíochta a choinnigh an mórleabhar, a cheadaigh cuntais, agus a d’fhéadfadh moill a chur ar íocaíocht, í a bhac nó í a aisiompú. Is furasta faisnéis dhigiteach a chóipeáil: dá bhféadfaí bonn digiteach a chaitheamh faoi dhó, ní fhéadfadh sé feidhmiú mar airgead. Is í seo fadhb an chaiteachais dhúbailte. Is duine nó grúpa a úsáideann an t-ainm sin é Satoshi Nakamoto.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Ní chiallaíonn dílárú go bhfuil an tionchar céanna ag gach duine. Ciallaíonn sé nach féidir le haon rannpháirtí aonair an mórleabhar ná na rialacha airgeadaíochta a athrú do chách.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Scaoiltear bitcoin nua de réir sceidil phoiblí, agus diúltaíonn ríomhairí neamhspleácha ar a dtugtar nóid d’aon bhloc a sháraíonn an riail sin. Tá an teorainn inchreidte mar is féidir le duine ar bith í a sheiceáil. Ní dlí de chuid an nádúir í: fanann sí i bhfeidhm toisc go leanann na rannpháirtithe dá cur i bhfeidhm. Ní ráthaíonn soláthar teoranta go n-ardóidh an praghas; braitheann an praghas ar an éileamh chomh maith leis an soláthar.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ionann seilbh ar 100,000 sats agus seilbh ar 0.001 bitcoin ó thaobh méide de. Téigí i ngleic leis an míthuiscint nach bhfuil teacht ar Bitcoin toisc go bhfuil bitcoin amháin costasach.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Seolann úsáideoirí bitcoin, faigheann siad é agus coinníonn siad é; seiceálann nóid gach idirbheart agus gach bloc de réir na rialacha; bíonn mianadóirí in iomaíocht le chéile chun bloc nua a chur leis an taifead thart ar gach deich nóiméad. Tá an taifead sin, an blocshlabhra, poiblí agus tá sé an-chostasach é a athscríobh. Nóta faoin litriú: is gnách go gciallaíonn Bitcoin le B mór an líonra nó an córas; ciallaíonn bitcoin le b beag an t-airgead féin.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Seolann úsáideoirí bitcoin, faigheann siad é agus coinníonn siad é; seiceálann nóid gach idirbheart agus gach bloc de réir na rialacha; bíonn mianadóirí in iomaíocht le chéile chun bloc nua a chur leis an taifead thart ar gach deich nóiméad. Tá an taifead sin, an blocshlabhra, poiblí agus tá sé an-chostasach é a athscríobh. Nóta faoin litriú: is gnách go gciallaíonn Bitcoin le B mór an líonra nó an córas; ciallaíonn bitcoin le b beag an t-airgead féin.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uirlis é sparán Bitcoin, ar aip é de ghnáth, a ligeann daoibh bitcoin a fháil, a sheiceáil agus a sheoladh. Ní stóráiltear bhur gcuid bitcoin taobh istigh de bhur bhfón: déantar é a thaifeadadh ar an mblocshlabhra. Bainistíonn an sparán na heochracha a ligeann daoibh a chruthú gur libh é agus íocaíocht a údarú.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Ní cúltaca amháin atá sa fhrása síl: tugann sé rochtain iomlán. Scríobhaigí síos go cruinn ar pháipéar é agus an sparán á chruthú agaibh; coinnígí as líne é, faoi rún, agus in áit nach gcaillfear é ná nach ndéanfar damáiste dó. Ná tógaigí grianghraf de choíche, ná seolaigí le ríomhphost é, ná stórálaigí i nótaí néil é, ná seolaigí i dteachtaireacht é, agus ná clóscríobhaigí isteach ar shuíomh gréasáin é. Níl sna focail a thaispeántar ach sampla; ná taispeánaigí ná ná bailígí fíorfhrása síl choíche.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Ní mholann My First Bitcoin tiachóga ar leith. Athraíonn uirlisí, táillí agus úinéirí, agus b’fhéidir nach n-oirfeadh an rud a oireann do phobal amháin do phobal eile. Treoraígí foghlaimeoirí chuig oideoir áitiúil iontaofa.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88428" y="571500"/>
            <a:ext cx="1336853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ga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Eagrán 26.10</a:t>
            </a:r>
            <a:endParaRPr lang="ga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ga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Réamhrá</a:t>
            </a:r>
            <a:br/>
            <a:r>
              <a:rPr lang="ga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ar Bitcoin</a:t>
            </a:r>
            <a:endParaRPr lang="ga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Treoir do Thosaitheoirí</a:t>
            </a:r>
            <a:endParaRPr lang="ga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Cén fáth a bhfuil airgead tábhachtach?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Úsáidimid airgead gach lá, ach is annamh a fhiafraímid conas a oibríonn sé.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23241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67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Ní stadann formhór na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ndaoine riamh chun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machnamh a dhéanamh ar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airgead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70507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Gan é a thuilleamh, gan é a chaitheamh, ach machnamh a dhéanamh ar céard atá ann agus ar an gcaoi a n-oibríonn sé.</a:t>
            </a:r>
            <a:endParaRPr lang="ga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Cén fáth a bhfuil airgead tábhachtach?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Cúig Cheist chun Tús a Chur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973227" cy="3109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Cén fáth a bhfuil airgead de dhíth ar dhaoine?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Cad a fhágann gur airgead é rud éigin?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Cé atá in ann an t-airgead a úsáideann sibh a chruthú nó a rialú?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Cén fáth a bhfuil luach ag an airgead a úsáideann sibh?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gceannaíonn bhur n-airgead an méid céanna agus a cheannaigh sé roimhe seo?</a:t>
            </a:r>
            <a:endParaRPr lang="ga" sz="2110" dirty="0"/>
          </a:p>
        </p:txBody>
      </p:sp>
      <p:sp>
        <p:nvSpPr>
          <p:cNvPr id="6" name="Shape 3"/>
          <p:cNvSpPr/>
          <p:nvPr/>
        </p:nvSpPr>
        <p:spPr>
          <a:xfrm>
            <a:off x="666780" y="4780666"/>
            <a:ext cx="598173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78066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53058" y="5022068"/>
            <a:ext cx="5370180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Coinnígí bhur bhfreagraí</a:t>
            </a:r>
            <a:endParaRPr lang="ga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Scríobhaigí freagra gairid ar gach ceist. Fillfidh sibh orthu ag an deireadh.</a:t>
            </a:r>
            <a:endParaRPr lang="ga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Cén fáth a bhfuil airgead tábhachtach?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Fíric nó Tuairim?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428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Fíric: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"Glactar leis an nóta bainc seo chun cánacha a íoc." Is féidir é sin a sheiceáil.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Tuairim: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"Is é seo an cineál airgid is fearr." Teastaíonn critéir agus fianaise chuige sin.</a:t>
            </a:r>
            <a:endParaRPr lang="ga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33271"/>
            <a:ext cx="6340632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chun críocha oideachais amháin atá an treoir seo. Ní chuirtear comhairle airgeadais, infheistíochta, dlí ná cánach ar fáil inti, agus ní deirtear libh inti aon rud a cheannach, a dhíol ná a choinneáil.</a:t>
            </a:r>
            <a:endParaRPr lang="ga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Cén fáth a bhfuil airgead tábhachtach?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Cad is airgead ann?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uirlis mhalartaithe é an t-airgead.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Babhtáil agus comhtharlú dúbailte na mianta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Caithfidh gach duine den bheirt a bheith ag iarraidh a bhfuil ag an duine eile, ag an am céanna agus i gcainníochtaí oiriúnacha.</a:t>
            </a:r>
            <a:endParaRPr lang="ga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Babhtáil agus comhtharlú dúbailte na mianta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Caithfidh gach duine den bheirt a bheith ag iarraidh a bhfuil ag an duine eile, ag an am céanna agus i gcainníochtaí oiriúnacha.</a:t>
            </a:r>
            <a:endParaRPr lang="ga" sz="2400" dirty="0"/>
          </a:p>
        </p:txBody>
      </p:sp>
      <p:pic>
        <p:nvPicPr>
          <p:cNvPr id="5" name="Image 0" descr="Amina Tá aici: rís Teastaíonn uaithi: brógaLe LuisNí theastaíonn rís ó Luis.Luis Tá aige: brógaTeastaíonn uaidh: olaLe MeiNí theastaíonn bróga ó Mei.MeiTá aici: olaTeastaíonn uaithi: deisiúcháinLe Am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5510" y="2422886"/>
            <a:ext cx="7600950" cy="37932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Is uirlis mhalartaithe é an t-airgead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bhíonn airgead ag teastáil ó aon duine ar a shon féin. Tá sé úsáideach toisc go nglacann daoine eile leis, agus iad ag súil go nglacfaidh daoine eile leis níos déanaí.</a:t>
            </a:r>
            <a:endParaRPr lang="ga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6144" y="2986705"/>
            <a:ext cx="6599591" cy="32997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Trí rud a dhéanann airgead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Meán malairte: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glacann daoine leis mar íocaíocht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Aonad cuntais: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cuirtear praghsanna in iúl ann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Stór luacha: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aistríonn sé luach ón lá inniu go dtí an todhchaí</a:t>
            </a:r>
            <a:endParaRPr lang="ga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stórálann aon airgead luach go foirfe, ach cailleann cineálacha áirithe cumhacht cheannaigh níos moille ná cinn eile.</a:t>
            </a:r>
            <a:endParaRPr lang="ga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Ó Shliogáin go Páipéar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3730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Sliogáin, salann, coirníní, beostoc, copar, airgead, ór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Miotail lómhara: gann, marthanach, a nglactar leo go forleathan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Éilimh ar pháipéar is féidir a fhuascailt ar chainníocht shonraithe miotail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Caighdeáin óir: aonad airgeadra atá nasctha go dlíthiúil le hór</a:t>
            </a:r>
            <a:endParaRPr lang="ga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5435194"/>
            <a:ext cx="5694426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Bhí na rialacha éagsúil ó áit go háit agus ó thréimhse go tréimhse.</a:t>
            </a:r>
            <a:endParaRPr lang="ga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Airgead fiat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4296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chuir na Stáit Aontaithe deireadh le malartú oifigiúil dollar ar ór ag rialtais eachtracha agus bainc cheannais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 lá atá inniu ann, is airgead fiat iad formhór na n-airgeadraí náisiúnta: eisítear iad faoi údarás an rialtais, agus ní féidir iad a fhuascailt ar ór ná ar aon tráchtearra eile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é Fiat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an focal Laidine ar "bíodh sé déanta", a thuigtear go minic mar "le foraithne"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Glactar leis toisc go n-úsáideann daoine, gnólachtaí, bainc agus rialtais é; tugann dlíthe stádas dlíthairisceana dó agus éilíonn siad go n-úsáidfí é chun cánacha a íoc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Chuamar ó airgead a raibh rud</a:t>
            </a:r>
            <a:br/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éigin mar thaca leis go hairgead a</a:t>
            </a:r>
            <a:br/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raibh muinín as duine éigin mar</a:t>
            </a:r>
            <a:br/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thaca leis.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is airgead ann?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Cad atá Cearr lenár gcuid Airgid?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Nuair a chloiseann daoine an focal boilsciú, is gnách go smaoiníonn siad ar phraghsanna ag ardú.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Boilsciú agus Cumhacht Cheannaigh</a:t>
            </a:r>
            <a:endParaRPr lang="ga" sz="3000" dirty="0"/>
          </a:p>
        </p:txBody>
      </p:sp>
      <p:pic>
        <p:nvPicPr>
          <p:cNvPr id="4" name="Image 0" descr="Roimhe Tá 100 aonad agaibh. Cosnaíonn an ciseán 100. Is féidir libh an ciseán iomlán a cheannach.Leibhéal na bpraghsannaNíos ísleCumhacht cheannaighNíos airdeTar éis ardú na bpraghsanna Tá 100 aonad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Boilsciú agus Cumhacht Cheannaigh</a:t>
            </a:r>
            <a:endParaRPr lang="ga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Iomaí Cúis, Rogha Amháin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248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Méadú ar airgead agus ar chreidmheas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Suaitheadh sa soláthar agus athruithe ar an éileamh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Airgeadra atá ag lagú, cánacha, costais táirgthe</a:t>
            </a:r>
            <a:endParaRPr lang="ga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91701"/>
            <a:ext cx="5694426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Rogha is ea cúis amháin, ní timpiste: i gcóras airgid fiat, is féidir le líon beag institiúidí an soláthar airgid agus creidmheasa a mhéadú agus a rialacha a athrú.</a:t>
            </a:r>
            <a:endParaRPr lang="ga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Ganntanas agus Luach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fiú níos mó an bunleagan den Mona Lisa ná aon chóip: is é an t-aon bhunleagan é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chruthaíonn ganntanas luach as féin, ach nuair a bhíonn rud éigin ag teastáil ó dhaoine, bíonn tábhacht lena sholáthar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Nuair a fhásann an soláthar airgid níos tapúla ná an méid is féidir a cheannach leis, is gnách go mbíonn gach aonad in ann níos lú a cheannach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Ní théann an boilsciú i bhfeidhm ar gach duine ar an gcaoi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chéanna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80584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D’fhéadfadh airgead tirim agus coigilteas cumhacht ceannaigh a chailleadh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D’fhéadfadh úinéirí sócmhainní a bhfuil a bpraghas ag ardú a bheith cosanta go pointe áirithe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Coigeartaítear pá agus praghsanna ar luasanna éagsúla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8237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hionann iarmhéid bainc agus airgead tirim in bhur lámh: is gealltanas ón mbanc é go n-íocfaidh sé libh. Is iondúil go gcomhlíontar an gealltanas sin, ach braitheann sé ar an mbanc agus ar na rialacha a bhaineann leis.</a:t>
            </a:r>
            <a:endParaRPr lang="ga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Bainigí triail as: Seiceáil ar chumhacht ceannaigh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Roghnaígí gnáthearra amháin: arán, iompar, nó creidmheas fóin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Scríobhaigí síos a phraghas inniu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Fiafraígí de dhuine cé mhéad a chosain sé roinnt blianta ó shin, agus seiceálaigí taifead iontaofa más féidir libh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 tháinig méadú ar ioncaim ag an ráta céanna? Cad eile a d’fhéadfadh an t-athrú a mhíniú?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Oibríonn airgead fiat, ach baineann rioscaí leis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Íocaíochtaí áisiúla, creidmheas solúbtha, uirlisí chun freagairt ar ghéarchéimeanna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Ach is féidir a sholáthar agus a rialacha a athrú, agus is beag tionchar atá ag na daoine a úsáideann é ar na cinntí sin</a:t>
            </a:r>
            <a:endParaRPr lang="ga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 an fáth a lorgaíonn daoine roghanna eile, agus an fáth ar cruthaíodh Bitcoin.</a:t>
            </a:r>
            <a:endParaRPr lang="ga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Cearr lenár gcuid Airgid?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Cad é Bitcoin?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Airgead digiteach atá díláraithe, a bhfuil soláthar teoranta aige, agus ar féidir é a sheoladh ó phiara go piara gan cead bainc.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Fadhb an Chaiteachais Dhúbailte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Deireadh Fómhair 2008: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foilsíonn Satoshi Nakamoto </a:t>
            </a:r>
            <a:r>
              <a:rPr lang="ga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Córas Airgid Thirim Leictreonaigh ó Phiara go Piara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ga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Eanáir 2009: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cuirtear tús leis an líonra.</a:t>
            </a:r>
            <a:endParaRPr lang="ga" sz="2400" dirty="0"/>
          </a:p>
        </p:txBody>
      </p:sp>
      <p:pic>
        <p:nvPicPr>
          <p:cNvPr id="5" name="Image 0" descr="Cuideachta íocaíochta Cuireann an seoltóir iarratas chuig an gcuideachtaCoinníonn an chuideachta an mórleabhar agus tugann sí cead Íoctar an faighteoir má cheadaíonn an chuideachta éBraitheann arEag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9899" y="2422886"/>
            <a:ext cx="5211989" cy="37462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Díláraithe · Soláthar teoranta · Ó phiara go piara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Díláraithe: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níl aon oifig lárnach ann a chruthaíonn cuntais, a athraíonn iarmhéideanna nó a cheadaíonn cé a thagann isteach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Soláthar teoranta: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ní bheidh níos mó ná 21 milliún bitcoin ann go deo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Ó phiara go piara: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seolaigí chuig duine ar bith, áit ar bith, gan cead a iarraidh ar údarás lárnach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féidir le haon chuideachta bitcoin atá faoi bhur smacht féin a reo. Is í an fhreagracht an taobh eile den tsaoirse sin: de ghnáth ní féidir idirbheart bailí a aisiompú, agus níl aon deasc chabhrach ann don líonra.</a:t>
            </a:r>
            <a:endParaRPr lang="ga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Teorainn ar féidir le duine ar bith í a sheiceáil</a:t>
            </a:r>
            <a:endParaRPr lang="ga" sz="3000" dirty="0"/>
          </a:p>
        </p:txBody>
      </p:sp>
      <p:pic>
        <p:nvPicPr>
          <p:cNvPr id="4" name="Image 0" descr="Maíomh faoin soláthar Luann eisitheoir teorainn ar a shuíomh gréasáin. Ní thaifeadtar í ach i mbunachar sonraí an eisitheora féin. Ní féidir le haon duine lasmuigh den eisitheoir í a sheiceáil. Is fé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8315" y="1295430"/>
            <a:ext cx="8795339" cy="49734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Ní theastaíonn Bitcoin iomlán uaibh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féidir bitcoin amháin a roinnt ina 100,000,000 aonad níos lú ar a dtugtar satoshis, nó sats.</a:t>
            </a:r>
            <a:endParaRPr lang="ga" sz="2400" dirty="0"/>
          </a:p>
        </p:txBody>
      </p:sp>
      <p:pic>
        <p:nvPicPr>
          <p:cNvPr id="5" name="Image 0" descr="Bitcoin (BTC)10.10.010.0010.00000001Aonaid satoshi (sats)⁠100,000,000⁠ 10,000,000⁠ 1,000,000⁠ 100,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Cé a choinníonn Bitcoin ag feidhmiú?</a:t>
            </a:r>
            <a:endParaRPr lang="ga" sz="3000" dirty="0"/>
          </a:p>
        </p:txBody>
      </p:sp>
      <p:pic>
        <p:nvPicPr>
          <p:cNvPr id="4" name="Image 0" descr="ÚsáideoirFaigheann, coinníonn agus seolann úsáideoir bitcoin. NódSeiceálann nód na rialacha dó féin agus cuireann sé sonraí bailí ar aghaidh. MianadóirTógann mianadóir bloic iarrthacha agus déanann sé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8866" y="1295430"/>
            <a:ext cx="8573963" cy="4962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Cé a choinníonn Bitcoin ag feidhmiú?</a:t>
            </a:r>
            <a:endParaRPr lang="ga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Tá comhréitigh i gceist le Bitcoin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féidir lena phraghas athrú go tapa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Bíonn botúin buan de ghnáth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Tá glacadh leis teoranta fós in go leor áiteanna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Teastaíonn roinnt foghlama chun é a úsáid go sábháilte</a:t>
            </a:r>
            <a:endParaRPr lang="ga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Cuireann Bitcoin fíorú agus freagracht phearsanta in ionad cuid den mhuinín in institiúidí. Ní chuireann sé deireadh le riosca.</a:t>
            </a:r>
            <a:endParaRPr lang="ga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é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Conas a úsáideann sibh Bitcoin?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chéad cheist faoi aon sparán: cé a rialaíonn na heochracha?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Bainistíonn Sparán Eochracha</a:t>
            </a:r>
            <a:endParaRPr lang="ga" sz="3000" dirty="0"/>
          </a:p>
        </p:txBody>
      </p:sp>
      <p:pic>
        <p:nvPicPr>
          <p:cNvPr id="4" name="Image 0" descr="Coinníonn bhur sparán na heochracha Faighigí Roinnigí seoladh glacthaSeolaigí Sínigí le bhur n-eochair Fanann an bitcoin ar an mórleabhar comhroinn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Cé a choinníonn bhur gcuid Bitcoin i ndáiríre?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333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Féinchoimeádach: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is sibhse a rialaíonn na heochracha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féidir le haon duine bhur gcuid bitcoin a aisghabháil daoibh má chailleann sibh an frása síl agus an gléas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Faoi choimeád: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is cuideachta a choinníonn na heochracha, rud beag cosúil le banc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ionann bhur n-iarmhéid agus gealltanas ón gcuideachta go n-íocfaidh sí; féadfaidh sí teorainn a chur le haistarraingtí, cuntas a reo, a bheith haiceáilte nó dúnadh síos</a:t>
            </a:r>
            <a:endParaRPr lang="ga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5040173"/>
            <a:ext cx="11510010" cy="1184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 tomhas ar bhur bhfiúntas é an cineál coimeádta a roghnaíonn sibh. Is é atá tábhachtach ná go mbeadh a fhios agaibh cén cineál atá á úsáid agaibh agus cad a bhfuil sibh ag cur bhur muiníne ann.</a:t>
            </a:r>
            <a:endParaRPr lang="ga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Tugann bhur bhfrása síl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rochtain iomlán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Liosta ordaithe focal, 12 nó 24 go minic, lenar féidir bhur n-eochracha a athchruthú. Is féidir le haon duine a bhfuil an liosta aige bhur gcuid bitcoin a thógáil.</a:t>
            </a:r>
            <a:endParaRPr lang="ga" sz="2400" dirty="0"/>
          </a:p>
        </p:txBody>
      </p:sp>
      <p:pic>
        <p:nvPicPr>
          <p:cNvPr id="6" name="Image 1" descr="Sampla amháin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Mura libh na heochracha, ní libh</a:t>
            </a:r>
            <a:br/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na boinn.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Sula n-úsáideann sibh aon sparán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971459" y="1368491"/>
            <a:ext cx="6006694" cy="485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3000"/>
              </a:lnSpc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Eochracha: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cé atá i gceannas orthu, sibhse nó cuideachta?</a:t>
            </a:r>
            <a:endParaRPr lang="ga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Aisghabháil: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cad a tharlaíonn má chailltear bhur bhfón nó má imíonn an chuideachta as radharc?</a:t>
            </a:r>
            <a:endParaRPr lang="ga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Foinse: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suíomh gréasáin oifigiúil nó liostú i siopa aipeanna, seachas nasc a sheol duine éigin chugaibh?</a:t>
            </a:r>
            <a:endParaRPr lang="ga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Cód: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foinse oscailte agus á chothabháil go gníomhach? (Ní cruthúnas ar shábháilteacht é sin ann féin.)</a:t>
            </a:r>
            <a:endParaRPr lang="ga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Costais: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táillí ar sheoladh, ar fháil nó ar aistarraingt?</a:t>
            </a:r>
            <a:endParaRPr lang="ga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ga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Íocaíochtaí:</a:t>
            </a: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ar an slabhra, ar Lightning, nó an dá rud?</a:t>
            </a:r>
            <a:endParaRPr lang="ga" sz="19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Ar an Slabhra agus Lightning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 an slabhra: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taifeadta go díreach sa bhlocshlabhra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líonra íocaíochtaí atá tógtha ar bharr Bitcoin le haghaidh íocaíochtaí tapa, beaga, minice, amhail caife a cheannach</a:t>
            </a:r>
            <a:endParaRPr lang="ga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ga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féidir le sparán Lightning a bheith faoi choimeád nó faoi fhéinchoimeád freisin</a:t>
            </a:r>
            <a:endParaRPr lang="ga" sz="2400" dirty="0"/>
          </a:p>
        </p:txBody>
      </p:sp>
      <p:pic>
        <p:nvPicPr>
          <p:cNvPr id="5" name="Image 0" descr="Ar an slabhraTaifeadta go díreach i mblocshlabhra BitcoinLightningLíonra íocaíochta atá tógtha ar 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189" y="3748126"/>
            <a:ext cx="10717408" cy="22570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Trí riail agus sibh ag foghlaim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Foghlaimígí ar dtús.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Ná gníomhaígí de bharr sceitimíní, eagla ná brú.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Tosaígí le méid beag.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Bainigí triail as uirlisí nach bhfuil taithí agaibh orthu le méid is acmhainn daoibh a chailleadh.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Ná cuirigí bhur muinín ann, fíoraígí.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Seiceálaigí an duine, an modh íocaíochta, an seoladh agus an méid.</a:t>
            </a:r>
            <a:endParaRPr lang="ga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3796772"/>
            <a:ext cx="10858500" cy="197437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796772"/>
            <a:ext cx="57150" cy="197437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060119"/>
            <a:ext cx="10456896" cy="1447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Roinnigí sonraí chun íocaíochtaí a fháil, ach ná roinnigí rúin riamh</a:t>
            </a:r>
            <a:endParaRPr lang="ga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 féidir seoladh nó iarratas ar íocaíocht a roinnt. Níor cheart frása síl ná eochair phríobháideach a roinnt riamh. Ní iarrfaidh aon oideoir dlisteanach, cuideachta sparáin ná oibrí tacaíochta oraibh iad sin a thabhairt dóibh go deo.</a:t>
            </a:r>
            <a:endParaRPr lang="ga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Stadaigí, ná roinnigí aon rud,</a:t>
            </a:r>
            <a:br/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ná seolaigí aon rud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36390"/>
            <a:ext cx="5694426" cy="2632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Stadaigí má chuireann duine éigin brú oraibh gníomhú go práinneach nó rudaí a choinneáil faoi rún, má gheallann sé brabúis ráthaithe, má iarrann sé oraibh bitcoin a sheoladh ar dtús, nó má iarrann sé bhur bhfrása síl. Tógaigí sos. Ná roinnigí aon rud. Ná seolaigí aon rud. Ansin déanaigí an scéal a sheiceáil trí fhoinse atá ar eolas agaibh cheana.</a:t>
            </a:r>
            <a:endParaRPr lang="ga" sz="1920" dirty="0"/>
          </a:p>
        </p:txBody>
      </p:sp>
      <p:pic>
        <p:nvPicPr>
          <p:cNvPr id="6" name="Image 1" descr="Práinn Bréagphearsanú Ceann scríbe athraithe Torthaí ráthaithe Iarrataí ar rúi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590745"/>
            <a:ext cx="4029121" cy="15854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Conas a úsáideann sibh Bitcoin?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ga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Cad atá romhainn?</a:t>
            </a:r>
            <a:endParaRPr lang="ga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ga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Níl anseo ach an tús.</a:t>
            </a:r>
            <a:endParaRPr lang="ga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Ceithre phríomhphointe</a:t>
            </a:r>
            <a:endParaRPr lang="ga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9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Braitheann airgead ar rialacha agus ar mhuinín.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Is líon beag institiúidí a shocraíonn soláthar an airgid fiat agus na rialacha a bhaineann leis.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Cuireann Bitcoin rialacha difriúla ar fáil.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Soláthar poiblí teoranta, atá oscailte do chách agus ar féidir é a sheiceáil seachas muinín a chur ann.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Tagann an tsábháilteacht ar dtús.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Foghlaimígí ar dtús, tosaígí le méid beag, fíoraígí gach rud, agus ná roinnigí bhur bhfrása síl riamh.</a:t>
            </a:r>
            <a:endParaRPr lang="ga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ga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Níl anseo ach an tús.</a:t>
            </a: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Is leor céim shábháilte amháin eile.</a:t>
            </a:r>
            <a:endParaRPr lang="ga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4645243"/>
            <a:ext cx="10858500" cy="157935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645243"/>
            <a:ext cx="57150" cy="157935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908591"/>
            <a:ext cx="10456896" cy="1052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Nóiméad machnaimh</a:t>
            </a:r>
            <a:endParaRPr lang="ga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ga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Téigí ar ais chuig na cúig cheist ag an tús. Cad iad na freagraí a thabharfadh sibh anois?</a:t>
            </a:r>
            <a:endParaRPr lang="ga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romhainn?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ga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An Dioplóma Bitcoin</a:t>
            </a:r>
            <a:endParaRPr lang="ga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9482"/>
            <a:ext cx="6340632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chéad chéim eile. Tabharfaidh na ceithre mhodúl atá ann níos faide sibh:</a:t>
            </a:r>
            <a:endParaRPr lang="ga" sz="2110" dirty="0"/>
          </a:p>
        </p:txBody>
      </p:sp>
      <p:sp>
        <p:nvSpPr>
          <p:cNvPr id="6" name="Text 3"/>
          <p:cNvSpPr/>
          <p:nvPr/>
        </p:nvSpPr>
        <p:spPr>
          <a:xfrm>
            <a:off x="1002000" y="2367839"/>
            <a:ext cx="5973227" cy="16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Tuiscint ar airgead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Conas a oibríonn Bitcoin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 a úsáid go sábháilte</a:t>
            </a:r>
            <a:endParaRPr lang="ga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 i bhur bpobal</a:t>
            </a:r>
            <a:endParaRPr lang="ga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4271345"/>
            <a:ext cx="6340632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Bígí fiosrach, leanaigí oraibh ag cur ceisteanna, agus foghlaimígí tuilleadh ag </a:t>
            </a:r>
            <a:r>
              <a:rPr lang="ga" altLang="en-US" sz="211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ga" sz="2110" dirty="0"/>
          </a:p>
        </p:txBody>
      </p:sp>
      <p:sp>
        <p:nvSpPr>
          <p:cNvPr id="8" name="Text 5"/>
          <p:cNvSpPr/>
          <p:nvPr/>
        </p:nvSpPr>
        <p:spPr>
          <a:xfrm>
            <a:off x="666780" y="5263469"/>
            <a:ext cx="6340632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Táimid ag tnúth le sibh a fheiceáil sa chéad ghrúpa foghlaimeoirí eile againn.</a:t>
            </a:r>
            <a:endParaRPr lang="ga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ga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Réamhrá ar Bitcoin · Cad atá romhainn?</a:t>
            </a:r>
            <a:endParaRPr lang="g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Réamhrá ar 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2026-10-22T19:33:27Z</dcterms:created>
  <dcterms:modified xsi:type="dcterms:W3CDTF">2026-10-22T19:33:27Z</dcterms:modified>
</cp:coreProperties>
</file>