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Moõguipa oñeguenohẽ: My First Bitcoin, Bitcoin rehegua ñepyrũmby, Ñepyrũhára Ñesãmbyhyha, apopy 26.10. Oñemoheñói Creative Commons Attribution-ShareAlike 4.0 International jepururã ñemoneĩ rupive; ko taʼãngaryru oipuru avei upe ñemoneĩ. Ko taʼãngaryru haʼe peteĩ pytyvõha mboʼehárape g̃uarã omotenonde hag̃ua iñeʼẽmbyrã, oñemopyendáva umi poteĩ porandu oĩvare ñesãmbyhyhápe. Pemoheñói techapyrã, ñemotenonde pyaʼekue ha ñemboʼerape pene rekohápe oikotevẽháicha, peñongatúvo heʼiséva ha ñeʼẽmondo ñeñangarekorã. Ndojeʼéi mboy tiémpopa hiʼaravaʼerã peteĩteĩ ñembyaty.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Peñepyrũ taʼangápe: opavave ñande jerére oĩva oiporu pirapire oñeporanduʼỹre hese. Peporandu atyguápe arakaʼépa ipahaitépe ojepyʼamongeta hikuái moõgui ou pirapire.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Pemeʼẽ temimboʼekuérape mbovymi aravoʼi ohai hag̃ua. Ani pejerure avavépe omombeʼu hag̃ua iviru rehegua marandu tee. Koʼã mbohovái ojeporúta jey “Mbaʼépa ojejapóta upe rire?” heʼihápe, taʼangakuatia ombyatýva umi mbaʼe iñimportantevéva ojeikuaáva.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Peñongatu ko joavy opaite aty aja. Oĩ jave peteĩ mbaʼe ojeʼéva, peporandu: ikatúpa jahecha añetépa, térãpa oikotevẽ jehechakuaarã ha techaukaha?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Peiporu techapyrã oĩva ñemboʼerãme: peẽ peñotỹ arro ha peikotevẽ sapatu, ha katu sapatu apoha oipota ñandyry oñembojy hag̃ua, ndahaʼéi arro. Mbaʼerepyrekokuaahára ombohéra kóva tembipota joaju kõi.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Peiporu techapyrã oĩva ñemboʼerãme: peẽ peñotỹ arro ha peikotevẽ sapatu, ha katu sapatu apoha oipota ñandyry oñembojy hag̃ua, ndahaʼéi arro. Mbaʼerepyrekokuaahára ombohéra kóva tembipota joaju kõi.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Viru kuatia haʼe kuatia pehẽnguénte. Viru ombohovái mbaʼerepy ñembohekovia apañuãi ombojaʼóvo ñemu jejoguágui: pemeʼẽ pende arro peteĩ tapichápe virúre ha pejogua pyao ambue tapichágui. Kóva hína ombojoavýva viru mbaʼerepy ñembohekoviágui.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Tepykuéra ñembohetave niko mbaʼerepy repykuéra jeupi opaveʼỹva. Upéva ambue hova haʼe mbaʼejogua puʼaka: mboy mbaʼépa ikatu ojejogua peteĩ viru vorépe. Peteĩ ajaka mbaʼerepy tekotevẽvéva repykue ojupíramo 100 viru vorégui 110 peve, umi 100 viru vore ndohupytyvéima ojejogua hag̃ua opa mbaʼe oĩva pe ajakápe.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Tepykuéra ñembohetave niko mbaʼerepy repykuéra jeupi opaveʼỹva. Upéva ambue hova haʼe mbaʼejogua puʼaka: mboy mbaʼépa ikatu ojejogua peteĩ viru vorépe. Peteĩ ajaka mbaʼerepy tekotevẽvéva repykue ojupíramo 100 viru vorégui 110 peve, umi 100 viru vore ndohupytyvéima ojejogua hag̃ua opa mbaʼe oĩva pe ajakápe.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Mbaʼerepykuaahára oñomongeta mboýpa peteĩteĩ mbaʼemoñepyrũha oguereko ipohýi. Pejesareko upe mbaʼemoñepyrũha haʼéva peteĩ jeporavo, ndahaʼéiva peteĩ mbaʼe ojehúva sapyʼánte.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Kóva ombaʼapo mbaʼeveichagua tembipuru térã ñandutiʼỹre. Pembojoja mbohováikuéra aty ryepýpe, ha pemomanduʼa temimboʼekuérape peteĩ mbaʼe repy añónte ndahaʼeiha tepykuéra jupi raʼãha tuichakue.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mboyve, viru ñemondo ñanduti rupive oikotevẽ tapiaite peteĩ aty ojejeroviakuaávare: peteĩ viruróga térã viru ñemeʼẽ rehe ombaʼapóva ñemurenda, oñangarekóva viru jeike ha ñesẽ kuatia rehe, omoneĩva viru ñongatu renda ha ikatúva ombopuku, ojoko térã ombojevy peteĩ viru ñemeʼẽ. Marandu papapy rehegua ndahasyiete ojekopia hag̃ua: peteĩ viru papapy rehegua ikatúrire ojeporu mokõi jey, ndaikatumoʼãi ombaʼapo virúramo. Kóva hína peteĩ viru jeporu mokõi jey apañuãi. Satoshi Nakamoto haʼe peteĩ tapicha térã tapicha aty oiporúva upe téra.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Ñemboguata mbyteʼỹre ndeʼiséi opavave oguerekoha peteĩchagua puʼaka. Heʼise ni peteĩ tapicha oĩva pype ndaikatuiha haʼeño omoambue opavavépe g̃uarã jehai ryru térã viru rehegua tembiapoukapy.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pyahu osẽ peteĩ arange rysýi opavave ohecháva heʼiháicha, ha umi mohendaha ijeheguíva, oñembohérava joajuha, omboyke oimeraẽ aty ndojapóiva upe tekorã heʼíva. Upe mboýpa ikatu oĩha haʼe jeroviapy, oimeraẽva ikatúgui omoañete. Ndahaʼéi peteĩ tekorã tekoha rehegua: oñemantene umi oñemoirũva osegi rupi omoañete chupe. Saʼi oĩramo jepe, upéva ndeʼiséi katuete hepykue ojupitaha; hepykue oĩ avei mboy tapichápa ojoguase ha mboy oĩ oñekuaveʼẽ hag̃ua rehe.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Ojeguereko 100.000 sats heʼise ojeguerekoha 0,001 bitcoin: mokõive haʼe peteĩ viru hetakuénte. Toñemyatyrõ pe temiandu ojavýva heʼíva Bitcoin ndaikatuiha ojehupyty peteĩ bitcoin hepyeterei rupi.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Puruhára omondo, ohupyty ha oñongatu bitcoin; ñanduti joajuhakuéra ohechajey peteĩteĩ ñembohasa ha aty oñemoĩpa tekorãme; itajoʼoharakuéra oñombohovái omoĩ hag̃ua peteĩ aty pyahu jehaipýpe, amo pa aravoʼi ohasávo. Upe jehaipy, atyjoaju, opavave ohechakuaa ha hepyeterei ojehai jey hag̃ua. Peteĩ marandu jehai rehegua: Bitcoin, B tuichávandi, heʼise jepi ñanduti térã ñemohenda; bitcoin, b michĩvandi, heʼise viru voi.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Puruhára omondo, ohupyty ha oñongatu bitcoin; ñanduti joajuhakuéra ohechajey peteĩteĩ ñembohasa ha aty oñemoĩpa tekorãme; itajoʼoharakuéra oñombohovái omoĩ hag̃ua peteĩ aty pyahu jehaipýpe, amo pa aravoʼi ohasávo. Upe jehaipy, atyjoaju, opavave ohechakuaa ha hepyeterei ojehai jey hag̃ua. Peteĩ marandu jehai rehegua: Bitcoin, B tuichávandi, heʼise jepi ñanduti térã ñemohenda; bitcoin, b michĩvandi, heʼise viru voi.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viru ryru haʼe peteĩ tembiporu, jepive peteĩ tembiporurã, ohejáva ndéve rejapyhy, rehecha ha remondo bitcoin. Ne bitcoin noñeñongatúi ne pumbyry ryepýpe: oñemboheraguapy umi vore joajupýpe. Viru ryru oisãmbyhy umi peʼaha ohejáva ndéve rehechauka nembaʼeha ha remeʼẽ ñemoneĩ peteĩ jehepymeʼẽrã.</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 ñeʼẽjoaju guerujeyrã ndahaʼéi peteĩ ñongatupy añónte: omeʼẽ jeikepaite. Pehai hekopete kuatiáre pemoheñói jave pene viru ryru; peñongatu ñandutígui mombyry, ñemiháme ha peteĩ tenda nokañymoʼãihápe ni noñembyaimoʼãihápe. Arakaʼeve ani penohẽ chupe taʼãnga, pemondo ñanduti veve rupive, peñongatu arai ñongatuhápe, pemondo marandu rupive térã pehai peteĩ ñanduti rendápe. Umi ñeʼẽ ojehechaukáva haʼe techapyrã añónte; arakaʼeve ani pehechauka térã pembyaty peteĩ ñeʼẽjoaju guerujeyrã añetegua.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nomokyreʼỹi ojeporavo hag̃ua viru ryru oĩva año. Tembiporu, jeporu repy ha ijára iñambue, ha peteĩ aty pe g̃uarã oĩporãva ikatu ndoikoporãi ambue atýpe. Embohapemína temimboʼekuérape peteĩ mboʼehára upe tendapegua ojejeroviaha rendápe.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9737080" y="571500"/>
            <a:ext cx="1788201" cy="272400"/>
          </a:xfrm>
          <a:prstGeom prst="rect">
            <a:avLst/>
          </a:prstGeom>
          <a:noFill/>
          <a:ln/>
        </p:spPr>
        <p:txBody>
          <a:bodyPr wrap="square" lIns="0" tIns="0" rIns="0" bIns="0" rtlCol="0" anchor="t"/>
          <a:lstStyle/>
          <a:p>
            <a:pPr algn="r" indent="0" marL="0">
              <a:lnSpc>
                <a:spcPct val="108000"/>
              </a:lnSpc>
              <a:buNone/>
            </a:pPr>
            <a:r>
              <a:rPr lang="gn" altLang="en-US" sz="1650" dirty="0">
                <a:solidFill>
                  <a:srgbClr val="FFFFFF"/>
                </a:solidFill>
                <a:latin typeface="IBM Plex Sans" pitchFamily="34" charset="0"/>
                <a:ea typeface="IBM Plex Sans" pitchFamily="34" charset="-122"/>
                <a:cs typeface="IBM Plex Sans" pitchFamily="34" charset="-120"/>
              </a:rPr>
              <a:t>Ñeguenohẽ 26.10</a:t>
            </a:r>
            <a:endParaRPr lang="gn" sz="1650" dirty="0"/>
          </a:p>
        </p:txBody>
      </p:sp>
      <p:sp>
        <p:nvSpPr>
          <p:cNvPr id="3" name="Text 1"/>
          <p:cNvSpPr/>
          <p:nvPr/>
        </p:nvSpPr>
        <p:spPr>
          <a:xfrm>
            <a:off x="666780" y="1962120"/>
            <a:ext cx="11144250" cy="2880269"/>
          </a:xfrm>
          <a:prstGeom prst="rect">
            <a:avLst/>
          </a:prstGeom>
          <a:noFill/>
          <a:ln/>
        </p:spPr>
        <p:txBody>
          <a:bodyPr wrap="square" lIns="0" tIns="0" rIns="0" bIns="0" rtlCol="0" anchor="t"/>
          <a:lstStyle/>
          <a:p>
            <a:pPr algn="l" indent="0" marL="0">
              <a:lnSpc>
                <a:spcPct val="88000"/>
              </a:lnSpc>
              <a:buNone/>
            </a:pPr>
            <a:r>
              <a:rPr lang="gn" altLang="en-US" sz="7200" dirty="0">
                <a:solidFill>
                  <a:srgbClr val="FFFFFF"/>
                </a:solidFill>
                <a:latin typeface="IBM Plex Sans Medium" pitchFamily="34" charset="0"/>
                <a:ea typeface="IBM Plex Sans Medium" pitchFamily="34" charset="-122"/>
                <a:cs typeface="IBM Plex Sans Medium" pitchFamily="34" charset="-120"/>
              </a:rPr>
              <a:t>Ñepyrũ</a:t>
            </a:r>
            <a:br/>
            <a:r>
              <a:rPr lang="gn" altLang="en-US" sz="7200" dirty="0">
                <a:solidFill>
                  <a:srgbClr val="FFFFFF"/>
                </a:solidFill>
                <a:latin typeface="IBM Plex Sans Medium" pitchFamily="34" charset="0"/>
                <a:ea typeface="IBM Plex Sans Medium" pitchFamily="34" charset="-122"/>
                <a:cs typeface="IBM Plex Sans Medium" pitchFamily="34" charset="-120"/>
              </a:rPr>
              <a:t>Bitcoin</a:t>
            </a:r>
            <a:br/>
            <a:r>
              <a:rPr lang="gn" altLang="en-US" sz="7200" dirty="0">
                <a:solidFill>
                  <a:srgbClr val="FFFFFF"/>
                </a:solidFill>
                <a:latin typeface="IBM Plex Sans Medium" pitchFamily="34" charset="0"/>
                <a:ea typeface="IBM Plex Sans Medium" pitchFamily="34" charset="-122"/>
                <a:cs typeface="IBM Plex Sans Medium" pitchFamily="34" charset="-120"/>
              </a:rPr>
              <a:t>rehegua</a:t>
            </a:r>
            <a:endParaRPr lang="gn"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gn" altLang="en-US" sz="2400" dirty="0">
                <a:solidFill>
                  <a:srgbClr val="FFFFFF"/>
                </a:solidFill>
                <a:latin typeface="IBM Plex Sans" pitchFamily="34" charset="0"/>
                <a:ea typeface="IBM Plex Sans" pitchFamily="34" charset="-122"/>
                <a:cs typeface="IBM Plex Sans" pitchFamily="34" charset="-120"/>
              </a:rPr>
              <a:t>Oñepyrũvape g̃uarã tapechauka</a:t>
            </a:r>
            <a:endParaRPr lang="gn"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gn" altLang="en-US" sz="4350" dirty="0">
                <a:solidFill>
                  <a:srgbClr val="FFFFFF"/>
                </a:solidFill>
                <a:latin typeface="IBM Plex Sans Medium" pitchFamily="34" charset="0"/>
                <a:ea typeface="IBM Plex Sans Medium" pitchFamily="34" charset="-122"/>
                <a:cs typeface="IBM Plex Sans Medium" pitchFamily="34" charset="-120"/>
              </a:rPr>
              <a:t>Mbaʼérepa tuicha mbaʼe pirapire?</a:t>
            </a:r>
            <a:endParaRPr lang="gn"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gn" altLang="en-US" sz="2400" dirty="0">
                <a:solidFill>
                  <a:srgbClr val="FFFFFF"/>
                </a:solidFill>
                <a:latin typeface="IBM Plex Sans" pitchFamily="34" charset="0"/>
                <a:ea typeface="IBM Plex Sans" pitchFamily="34" charset="-122"/>
                <a:cs typeface="IBM Plex Sans" pitchFamily="34" charset="-120"/>
              </a:rPr>
              <a:t>Jaiporu pirapire ára ha ára, hákatu saʼi ñañeporandu mbaʼéichapa ombaʼapo.</a:t>
            </a:r>
            <a:endParaRPr lang="g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Tapichakuéra hetavéva</a:t>
            </a:r>
            <a:br/>
            <a:r>
              <a:rPr lang="gn" altLang="en-US" sz="3000" dirty="0">
                <a:solidFill>
                  <a:srgbClr val="422C70"/>
                </a:solidFill>
                <a:latin typeface="IBM Plex Sans Medium" pitchFamily="34" charset="0"/>
                <a:ea typeface="IBM Plex Sans Medium" pitchFamily="34" charset="-122"/>
                <a:cs typeface="IBM Plex Sans Medium" pitchFamily="34" charset="-120"/>
              </a:rPr>
              <a:t>arakaʼeve ndopytái</a:t>
            </a:r>
            <a:br/>
            <a:r>
              <a:rPr lang="gn" altLang="en-US" sz="3000" dirty="0">
                <a:solidFill>
                  <a:srgbClr val="422C70"/>
                </a:solidFill>
                <a:latin typeface="IBM Plex Sans Medium" pitchFamily="34" charset="0"/>
                <a:ea typeface="IBM Plex Sans Medium" pitchFamily="34" charset="-122"/>
                <a:cs typeface="IBM Plex Sans Medium" pitchFamily="34" charset="-120"/>
              </a:rPr>
              <a:t>ojepyʼamongeta hag̃ua virúre</a:t>
            </a:r>
            <a:endParaRPr lang="gn" sz="3000" dirty="0"/>
          </a:p>
        </p:txBody>
      </p:sp>
      <p:sp>
        <p:nvSpPr>
          <p:cNvPr id="5" name="Text 2"/>
          <p:cNvSpPr/>
          <p:nvPr/>
        </p:nvSpPr>
        <p:spPr>
          <a:xfrm>
            <a:off x="666780" y="2286000"/>
            <a:ext cx="5694426" cy="1645463"/>
          </a:xfrm>
          <a:prstGeom prst="rect">
            <a:avLst/>
          </a:prstGeom>
          <a:noFill/>
          <a:ln/>
        </p:spPr>
        <p:txBody>
          <a:bodyPr wrap="square" lIns="0" tIns="0" rIns="0" bIns="0" rtlCol="0" anchor="t"/>
          <a:lstStyle/>
          <a:p>
            <a:pPr algn="l" indent="0" marL="0">
              <a:lnSpc>
                <a:spcPct val="113000"/>
              </a:lnSpc>
              <a:buNone/>
            </a:pPr>
            <a:r>
              <a:rPr lang="gn" altLang="en-US" sz="2400" dirty="0">
                <a:solidFill>
                  <a:srgbClr val="25252B"/>
                </a:solidFill>
                <a:latin typeface="IBM Plex Sans" pitchFamily="34" charset="0"/>
                <a:ea typeface="IBM Plex Sans" pitchFamily="34" charset="-122"/>
                <a:cs typeface="IBM Plex Sans" pitchFamily="34" charset="-120"/>
              </a:rPr>
              <a:t>Ndahaʼéi rehupyty térã reiporu hag̃ua, ha katu reñepyʼamongeta hag̃ua mbaʼépa ha mbaʼéichapa ombaʼapo rehe.</a:t>
            </a:r>
            <a:endParaRPr lang="gn"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Mbaʼérepa tuicha mbaʼe pirapire?</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Po porandu ñepyrũrã</a:t>
            </a:r>
            <a:endParaRPr lang="gn" sz="3000" dirty="0"/>
          </a:p>
        </p:txBody>
      </p:sp>
      <p:sp>
        <p:nvSpPr>
          <p:cNvPr id="5" name="Text 2"/>
          <p:cNvSpPr/>
          <p:nvPr/>
        </p:nvSpPr>
        <p:spPr>
          <a:xfrm>
            <a:off x="971459" y="1368491"/>
            <a:ext cx="6006694" cy="2827142"/>
          </a:xfrm>
          <a:prstGeom prst="rect">
            <a:avLst/>
          </a:prstGeom>
          <a:noFill/>
          <a:ln/>
        </p:spPr>
        <p:txBody>
          <a:bodyPr wrap="square" lIns="0" tIns="0" rIns="0" bIns="0" rtlCol="0" anchor="t"/>
          <a:lstStyle/>
          <a:p>
            <a:pPr algn="l" marL="182880" indent="-182880">
              <a:lnSpc>
                <a:spcPct val="113000"/>
              </a:lnSpc>
              <a:buSzPct val="100000"/>
              <a:buChar char="•"/>
            </a:pPr>
            <a:r>
              <a:rPr lang="gn" altLang="en-US" sz="1920" dirty="0">
                <a:solidFill>
                  <a:srgbClr val="25252B"/>
                </a:solidFill>
                <a:latin typeface="IBM Plex Sans" pitchFamily="34" charset="0"/>
                <a:ea typeface="IBM Plex Sans" pitchFamily="34" charset="-122"/>
                <a:cs typeface="IBM Plex Sans" pitchFamily="34" charset="-120"/>
              </a:rPr>
              <a:t>Mbaʼérepa yvyporakuéra oikotevẽ pirapirére?</a:t>
            </a:r>
            <a:endParaRPr lang="gn" sz="1920" dirty="0"/>
          </a:p>
          <a:p>
            <a:pPr algn="l" marL="182880" indent="-182880">
              <a:lnSpc>
                <a:spcPct val="113000"/>
              </a:lnSpc>
              <a:spcBef>
                <a:spcPts val="380"/>
              </a:spcBef>
              <a:buSzPct val="100000"/>
              <a:buChar char="•"/>
            </a:pPr>
            <a:r>
              <a:rPr lang="gn" altLang="en-US" sz="1920" dirty="0">
                <a:solidFill>
                  <a:srgbClr val="25252B"/>
                </a:solidFill>
                <a:latin typeface="IBM Plex Sans" pitchFamily="34" charset="0"/>
                <a:ea typeface="IBM Plex Sans" pitchFamily="34" charset="-122"/>
                <a:cs typeface="IBM Plex Sans" pitchFamily="34" charset="-120"/>
              </a:rPr>
              <a:t>Mbaʼépa ojapo peteĩ mbaʼégui pirapire?</a:t>
            </a:r>
            <a:endParaRPr lang="gn" sz="1920" dirty="0"/>
          </a:p>
          <a:p>
            <a:pPr algn="l" marL="182880" indent="-182880">
              <a:lnSpc>
                <a:spcPct val="113000"/>
              </a:lnSpc>
              <a:spcBef>
                <a:spcPts val="380"/>
              </a:spcBef>
              <a:buSzPct val="100000"/>
              <a:buChar char="•"/>
            </a:pPr>
            <a:r>
              <a:rPr lang="gn" altLang="en-US" sz="1920" dirty="0">
                <a:solidFill>
                  <a:srgbClr val="25252B"/>
                </a:solidFill>
                <a:latin typeface="IBM Plex Sans" pitchFamily="34" charset="0"/>
                <a:ea typeface="IBM Plex Sans" pitchFamily="34" charset="-122"/>
                <a:cs typeface="IBM Plex Sans" pitchFamily="34" charset="-120"/>
              </a:rPr>
              <a:t>Mávapa ikatu ojapo térã oisãmbyhy pe pirapire peiporúva?</a:t>
            </a:r>
            <a:endParaRPr lang="gn" sz="1920" dirty="0"/>
          </a:p>
          <a:p>
            <a:pPr algn="l" marL="182880" indent="-182880">
              <a:lnSpc>
                <a:spcPct val="113000"/>
              </a:lnSpc>
              <a:spcBef>
                <a:spcPts val="380"/>
              </a:spcBef>
              <a:buSzPct val="100000"/>
              <a:buChar char="•"/>
            </a:pPr>
            <a:r>
              <a:rPr lang="gn" altLang="en-US" sz="1920" dirty="0">
                <a:solidFill>
                  <a:srgbClr val="25252B"/>
                </a:solidFill>
                <a:latin typeface="IBM Plex Sans" pitchFamily="34" charset="0"/>
                <a:ea typeface="IBM Plex Sans" pitchFamily="34" charset="-122"/>
                <a:cs typeface="IBM Plex Sans" pitchFamily="34" charset="-120"/>
              </a:rPr>
              <a:t>Mbaʼérepa pe pirapire peiporúva oguereko hepykue?</a:t>
            </a:r>
            <a:endParaRPr lang="gn" sz="1920" dirty="0"/>
          </a:p>
          <a:p>
            <a:pPr algn="l" marL="182880" indent="-182880">
              <a:lnSpc>
                <a:spcPct val="113000"/>
              </a:lnSpc>
              <a:spcBef>
                <a:spcPts val="380"/>
              </a:spcBef>
              <a:buSzPct val="100000"/>
              <a:buChar char="•"/>
            </a:pPr>
            <a:r>
              <a:rPr lang="gn" altLang="en-US" sz="1920" dirty="0">
                <a:solidFill>
                  <a:srgbClr val="25252B"/>
                </a:solidFill>
                <a:latin typeface="IBM Plex Sans" pitchFamily="34" charset="0"/>
                <a:ea typeface="IBM Plex Sans" pitchFamily="34" charset="-122"/>
                <a:cs typeface="IBM Plex Sans" pitchFamily="34" charset="-120"/>
              </a:rPr>
              <a:t>Pende pirapirépepa ikatu pejogua pe mbaʼe hetakue pejogua vaʼekue yma?</a:t>
            </a:r>
            <a:endParaRPr lang="gn" sz="1920" dirty="0"/>
          </a:p>
        </p:txBody>
      </p:sp>
      <p:sp>
        <p:nvSpPr>
          <p:cNvPr id="6" name="Shape 3"/>
          <p:cNvSpPr/>
          <p:nvPr/>
        </p:nvSpPr>
        <p:spPr>
          <a:xfrm>
            <a:off x="666780" y="4463826"/>
            <a:ext cx="5981730" cy="1645006"/>
          </a:xfrm>
          <a:prstGeom prst="rect">
            <a:avLst/>
          </a:prstGeom>
          <a:solidFill>
            <a:srgbClr val="F3F3FA"/>
          </a:solidFill>
          <a:ln/>
        </p:spPr>
      </p:sp>
      <p:sp>
        <p:nvSpPr>
          <p:cNvPr id="7" name="Shape 4"/>
          <p:cNvSpPr/>
          <p:nvPr/>
        </p:nvSpPr>
        <p:spPr>
          <a:xfrm>
            <a:off x="666780" y="4463826"/>
            <a:ext cx="57150" cy="1645006"/>
          </a:xfrm>
          <a:prstGeom prst="rect">
            <a:avLst/>
          </a:prstGeom>
          <a:solidFill>
            <a:srgbClr val="422C70"/>
          </a:solidFill>
          <a:ln/>
        </p:spPr>
      </p:sp>
      <p:sp>
        <p:nvSpPr>
          <p:cNvPr id="8" name="Text 5"/>
          <p:cNvSpPr/>
          <p:nvPr/>
        </p:nvSpPr>
        <p:spPr>
          <a:xfrm>
            <a:off x="1114014" y="4683282"/>
            <a:ext cx="5452933" cy="1206094"/>
          </a:xfrm>
          <a:prstGeom prst="rect">
            <a:avLst/>
          </a:prstGeom>
          <a:noFill/>
          <a:ln/>
        </p:spPr>
        <p:txBody>
          <a:bodyPr wrap="square" lIns="0" tIns="0" rIns="0" bIns="0" rtlCol="0" anchor="t"/>
          <a:lstStyle/>
          <a:p>
            <a:pPr algn="l" indent="0" marL="0">
              <a:lnSpc>
                <a:spcPct val="113000"/>
              </a:lnSpc>
              <a:buNone/>
            </a:pPr>
            <a:r>
              <a:rPr lang="gn" altLang="en-US" sz="1920" b="1" dirty="0">
                <a:solidFill>
                  <a:srgbClr val="422C70"/>
                </a:solidFill>
                <a:latin typeface="IBM Plex Sans" pitchFamily="34" charset="0"/>
                <a:ea typeface="IBM Plex Sans" pitchFamily="34" charset="-122"/>
                <a:cs typeface="IBM Plex Sans" pitchFamily="34" charset="-120"/>
              </a:rPr>
              <a:t>Peñongatu umi mbohovái</a:t>
            </a:r>
            <a:endParaRPr lang="gn" sz="1920" dirty="0"/>
          </a:p>
          <a:p>
            <a:pPr algn="l" indent="0" marL="0">
              <a:lnSpc>
                <a:spcPct val="113000"/>
              </a:lnSpc>
              <a:spcBef>
                <a:spcPts val="290"/>
              </a:spcBef>
              <a:buNone/>
            </a:pPr>
            <a:r>
              <a:rPr lang="gn" altLang="en-US" sz="1920" dirty="0">
                <a:solidFill>
                  <a:srgbClr val="25252B"/>
                </a:solidFill>
                <a:latin typeface="IBM Plex Sans" pitchFamily="34" charset="0"/>
                <a:ea typeface="IBM Plex Sans" pitchFamily="34" charset="-122"/>
                <a:cs typeface="IBM Plex Sans" pitchFamily="34" charset="-120"/>
              </a:rPr>
              <a:t>Pehai peteĩ mbohovái mbykymi peteĩteĩ porandúpe. Ipahápe pejevýta umi mbohovái rendápe.</a:t>
            </a:r>
            <a:endParaRPr lang="gn" sz="19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Mbaʼérepa tuicha mbaʼe pirapire?</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Añetegua térã temimoʼã?</a:t>
            </a:r>
            <a:endParaRPr lang="gn" sz="3000" dirty="0"/>
          </a:p>
        </p:txBody>
      </p:sp>
      <p:sp>
        <p:nvSpPr>
          <p:cNvPr id="5" name="Text 2"/>
          <p:cNvSpPr/>
          <p:nvPr/>
        </p:nvSpPr>
        <p:spPr>
          <a:xfrm>
            <a:off x="1017179" y="1379464"/>
            <a:ext cx="5956493" cy="2705252"/>
          </a:xfrm>
          <a:prstGeom prst="rect">
            <a:avLst/>
          </a:prstGeom>
          <a:noFill/>
          <a:ln/>
        </p:spPr>
        <p:txBody>
          <a:bodyPr wrap="square" lIns="0" tIns="0" rIns="0" bIns="0" rtlCol="0" anchor="t"/>
          <a:lstStyle/>
          <a:p>
            <a:pPr algn="l" marL="210820" indent="-210820">
              <a:lnSpc>
                <a:spcPct val="113000"/>
              </a:lnSpc>
              <a:buSzPct val="100000"/>
              <a:buChar char="•"/>
            </a:pPr>
            <a:r>
              <a:rPr lang="gn" altLang="en-US" sz="2210" b="1" dirty="0">
                <a:solidFill>
                  <a:srgbClr val="422C70"/>
                </a:solidFill>
                <a:latin typeface="IBM Plex Sans" pitchFamily="34" charset="0"/>
                <a:ea typeface="IBM Plex Sans" pitchFamily="34" charset="-122"/>
                <a:cs typeface="IBM Plex Sans" pitchFamily="34" charset="-120"/>
              </a:rPr>
              <a:t>Mbaʼe añetegua:</a:t>
            </a:r>
            <a:r>
              <a:rPr lang="gn" altLang="en-US" sz="2210" dirty="0">
                <a:solidFill>
                  <a:srgbClr val="25252B"/>
                </a:solidFill>
                <a:latin typeface="IBM Plex Sans" pitchFamily="34" charset="0"/>
                <a:ea typeface="IBM Plex Sans" pitchFamily="34" charset="-122"/>
                <a:cs typeface="IBM Plex Sans" pitchFamily="34" charset="-120"/>
              </a:rPr>
              <a:t> "Ko viru kuatia ojehechakuaa tetãme jehepymeʼẽrã." Ikatu ojehechajey añetépa.</a:t>
            </a:r>
            <a:endParaRPr lang="gn" sz="2210" dirty="0"/>
          </a:p>
          <a:p>
            <a:pPr algn="l" marL="210820" indent="-210820">
              <a:lnSpc>
                <a:spcPct val="113000"/>
              </a:lnSpc>
              <a:spcBef>
                <a:spcPts val="440"/>
              </a:spcBef>
              <a:buSzPct val="100000"/>
              <a:buChar char="•"/>
            </a:pPr>
            <a:r>
              <a:rPr lang="gn" altLang="en-US" sz="2210" b="1" dirty="0">
                <a:solidFill>
                  <a:srgbClr val="422C70"/>
                </a:solidFill>
                <a:latin typeface="IBM Plex Sans" pitchFamily="34" charset="0"/>
                <a:ea typeface="IBM Plex Sans" pitchFamily="34" charset="-122"/>
                <a:cs typeface="IBM Plex Sans" pitchFamily="34" charset="-120"/>
              </a:rPr>
              <a:t>Tembimoʼã:</a:t>
            </a:r>
            <a:r>
              <a:rPr lang="gn" altLang="en-US" sz="2210" dirty="0">
                <a:solidFill>
                  <a:srgbClr val="25252B"/>
                </a:solidFill>
                <a:latin typeface="IBM Plex Sans" pitchFamily="34" charset="0"/>
                <a:ea typeface="IBM Plex Sans" pitchFamily="34" charset="-122"/>
                <a:cs typeface="IBM Plex Sans" pitchFamily="34" charset="-120"/>
              </a:rPr>
              <a:t> "Kóva hína viru reko iporãvéva." Oikotevẽ mbaʼe oñemombaʼapótavare ha mbaʼe ohechaukáva añeteha.</a:t>
            </a:r>
            <a:endParaRPr lang="gn" sz="2210" dirty="0"/>
          </a:p>
        </p:txBody>
      </p:sp>
      <p:sp>
        <p:nvSpPr>
          <p:cNvPr id="6" name="Text 3"/>
          <p:cNvSpPr/>
          <p:nvPr/>
        </p:nvSpPr>
        <p:spPr>
          <a:xfrm>
            <a:off x="666780" y="4393143"/>
            <a:ext cx="6340632" cy="1892351"/>
          </a:xfrm>
          <a:prstGeom prst="rect">
            <a:avLst/>
          </a:prstGeom>
          <a:noFill/>
          <a:ln/>
        </p:spPr>
        <p:txBody>
          <a:bodyPr wrap="square" lIns="0" tIns="0" rIns="0" bIns="0" rtlCol="0" anchor="t"/>
          <a:lstStyle/>
          <a:p>
            <a:pPr algn="l" indent="0" marL="0">
              <a:lnSpc>
                <a:spcPct val="113000"/>
              </a:lnSpc>
              <a:buNone/>
            </a:pPr>
            <a:r>
              <a:rPr lang="gn" altLang="en-US" sz="2210" dirty="0">
                <a:solidFill>
                  <a:srgbClr val="25252B"/>
                </a:solidFill>
                <a:latin typeface="IBM Plex Sans" pitchFamily="34" charset="0"/>
                <a:ea typeface="IBM Plex Sans" pitchFamily="34" charset="-122"/>
                <a:cs typeface="IBM Plex Sans" pitchFamily="34" charset="-120"/>
              </a:rPr>
              <a:t>Ko kuatia ñemboʼerãnte ojejapo. Nomeʼẽi ñemoñeʼẽ viru jeporu rehegua, viru ñemoĩ rehegua, tekorã rehegua térã tetãme jehepymeʼẽ rehegua, ha ndeʼíri ndéve rejogua, revende térã reñongatu hag̃ua mbaʼeve.</a:t>
            </a:r>
            <a:endParaRPr lang="gn"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Mbaʼérepa tuicha mbaʼe pirapire?</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gn" altLang="en-US" sz="4350" dirty="0">
                <a:solidFill>
                  <a:srgbClr val="FFFFFF"/>
                </a:solidFill>
                <a:latin typeface="IBM Plex Sans Medium" pitchFamily="34" charset="0"/>
                <a:ea typeface="IBM Plex Sans Medium" pitchFamily="34" charset="-122"/>
                <a:cs typeface="IBM Plex Sans Medium" pitchFamily="34" charset="-120"/>
              </a:rPr>
              <a:t>Mbaʼépa pirapire?</a:t>
            </a:r>
            <a:endParaRPr lang="gn"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gn" altLang="en-US" sz="2400" dirty="0">
                <a:solidFill>
                  <a:srgbClr val="FFFFFF"/>
                </a:solidFill>
                <a:latin typeface="IBM Plex Sans" pitchFamily="34" charset="0"/>
                <a:ea typeface="IBM Plex Sans" pitchFamily="34" charset="-122"/>
                <a:cs typeface="IBM Plex Sans" pitchFamily="34" charset="-120"/>
              </a:rPr>
              <a:t>Pirapire haʼe peteĩ tembiporu ñemurã.</a:t>
            </a:r>
            <a:endParaRPr lang="g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Mbaʼerepy ñembohekovia ha mokõive tapicha rembipota</a:t>
            </a:r>
            <a:br/>
            <a:r>
              <a:rPr lang="gn" altLang="en-US" sz="3000" dirty="0">
                <a:solidFill>
                  <a:srgbClr val="422C70"/>
                </a:solidFill>
                <a:latin typeface="IBM Plex Sans Medium" pitchFamily="34" charset="0"/>
                <a:ea typeface="IBM Plex Sans Medium" pitchFamily="34" charset="-122"/>
                <a:cs typeface="IBM Plex Sans Medium" pitchFamily="34" charset="-120"/>
              </a:rPr>
              <a:t>joaju</a:t>
            </a:r>
            <a:endParaRPr lang="gn"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gn" altLang="en-US" sz="2400" dirty="0">
                <a:solidFill>
                  <a:srgbClr val="25252B"/>
                </a:solidFill>
                <a:latin typeface="IBM Plex Sans" pitchFamily="34" charset="0"/>
                <a:ea typeface="IBM Plex Sans" pitchFamily="34" charset="-122"/>
                <a:cs typeface="IBM Plex Sans" pitchFamily="34" charset="-120"/>
              </a:rPr>
              <a:t>Mokõive tapicha oipota vaʼerã pe ambue oguerekóva, upe javetépe ha hetakue hekopetépe.</a:t>
            </a:r>
            <a:endParaRPr lang="gn" sz="2400" dirty="0"/>
          </a:p>
        </p:txBody>
      </p:sp>
      <p:pic>
        <p:nvPicPr>
          <p:cNvPr id="5" name="Image 0" descr="preencoded.png">    </p:cNvPr>
          <p:cNvPicPr>
            <a:picLocks noChangeAspect="1"/>
          </p:cNvPicPr>
          <p:nvPr/>
        </p:nvPicPr>
        <p:blipFill>
          <a:blip r:embed="rId1"/>
          <a:stretch>
            <a:fillRect/>
          </a:stretch>
        </p:blipFill>
        <p:spPr>
          <a:xfrm>
            <a:off x="3627699" y="2994386"/>
            <a:ext cx="4936480" cy="329193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Mbaʼépa pirapire?</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Mbaʼerepy ñembohekovia ha mokõive tapicha rembipota</a:t>
            </a:r>
            <a:br/>
            <a:r>
              <a:rPr lang="gn" altLang="en-US" sz="3000" dirty="0">
                <a:solidFill>
                  <a:srgbClr val="422C70"/>
                </a:solidFill>
                <a:latin typeface="IBM Plex Sans Medium" pitchFamily="34" charset="0"/>
                <a:ea typeface="IBM Plex Sans Medium" pitchFamily="34" charset="-122"/>
                <a:cs typeface="IBM Plex Sans Medium" pitchFamily="34" charset="-120"/>
              </a:rPr>
              <a:t>joaju</a:t>
            </a:r>
            <a:endParaRPr lang="gn"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gn" altLang="en-US" sz="2400" dirty="0">
                <a:solidFill>
                  <a:srgbClr val="25252B"/>
                </a:solidFill>
                <a:latin typeface="IBM Plex Sans" pitchFamily="34" charset="0"/>
                <a:ea typeface="IBM Plex Sans" pitchFamily="34" charset="-122"/>
                <a:cs typeface="IBM Plex Sans" pitchFamily="34" charset="-120"/>
              </a:rPr>
              <a:t>Mokõive tapicha oipota vaʼerã ambue oguerekóva, upe javete ha hetakue oĩporãvape.</a:t>
            </a:r>
            <a:endParaRPr lang="gn" sz="2400" dirty="0"/>
          </a:p>
        </p:txBody>
      </p:sp>
      <p:pic>
        <p:nvPicPr>
          <p:cNvPr id="5" name="Image 0" descr="Amina Oguereko: aró Oipota: sapatuLuis ndiveLuis ndoipotái aró.Luis Oguereko: sapatuOipota: ñandyryMei ndiveMei ndoipotái sapatu.MeiOguereko: ñandyryOipota: ñemyatyrõAmina ndiveAmina ndaikatúi ojapo ñ">    </p:cNvPr>
          <p:cNvPicPr>
            <a:picLocks noChangeAspect="1"/>
          </p:cNvPicPr>
          <p:nvPr/>
        </p:nvPicPr>
        <p:blipFill>
          <a:blip r:embed="rId1"/>
          <a:stretch>
            <a:fillRect/>
          </a:stretch>
        </p:blipFill>
        <p:spPr>
          <a:xfrm>
            <a:off x="2404049" y="2842047"/>
            <a:ext cx="7383689" cy="3406689"/>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Mbaʼépa pirapire?</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Viru haʼe tembiporu ñemurã</a:t>
            </a:r>
            <a:endParaRPr lang="g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gn" altLang="en-US" sz="2400" dirty="0">
                <a:solidFill>
                  <a:srgbClr val="25252B"/>
                </a:solidFill>
                <a:latin typeface="IBM Plex Sans" pitchFamily="34" charset="0"/>
                <a:ea typeface="IBM Plex Sans" pitchFamily="34" charset="-122"/>
                <a:cs typeface="IBM Plex Sans" pitchFamily="34" charset="-120"/>
              </a:rPr>
              <a:t>Avave ndoipotái viru viru haguérente. Oporopytyvõ ambue tapichakuéra omoneĩgui, ohaʼarõvo ambuekuéra omoneĩtaha avei upe rire.</a:t>
            </a:r>
            <a:endParaRPr lang="gn"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Mbaʼépa pirapire?</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Mbohapy mbaʼe viru ojapóva</a:t>
            </a:r>
            <a:endParaRPr lang="gn"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gn" altLang="en-US" sz="2400" b="1" dirty="0">
                <a:solidFill>
                  <a:srgbClr val="422C70"/>
                </a:solidFill>
                <a:latin typeface="IBM Plex Sans" pitchFamily="34" charset="0"/>
                <a:ea typeface="IBM Plex Sans" pitchFamily="34" charset="-122"/>
                <a:cs typeface="IBM Plex Sans" pitchFamily="34" charset="-120"/>
              </a:rPr>
              <a:t>Ñemu rembiporu:</a:t>
            </a:r>
            <a:r>
              <a:rPr lang="gn" altLang="en-US" sz="2400" dirty="0">
                <a:solidFill>
                  <a:srgbClr val="25252B"/>
                </a:solidFill>
                <a:latin typeface="IBM Plex Sans" pitchFamily="34" charset="0"/>
                <a:ea typeface="IBM Plex Sans" pitchFamily="34" charset="-122"/>
                <a:cs typeface="IBM Plex Sans" pitchFamily="34" charset="-120"/>
              </a:rPr>
              <a:t> tapichakuéra omoneĩ ojepaga hag̃ua chupekuéra</a:t>
            </a:r>
            <a:endParaRPr lang="gn" sz="2400" dirty="0"/>
          </a:p>
          <a:p>
            <a:pPr algn="l" marL="228600" indent="-228600">
              <a:lnSpc>
                <a:spcPct val="113000"/>
              </a:lnSpc>
              <a:spcBef>
                <a:spcPts val="480"/>
              </a:spcBef>
              <a:buSzPct val="100000"/>
              <a:buChar char="•"/>
            </a:pPr>
            <a:r>
              <a:rPr lang="gn" altLang="en-US" sz="2400" b="1" dirty="0">
                <a:solidFill>
                  <a:srgbClr val="422C70"/>
                </a:solidFill>
                <a:latin typeface="IBM Plex Sans" pitchFamily="34" charset="0"/>
                <a:ea typeface="IBM Plex Sans" pitchFamily="34" charset="-122"/>
                <a:cs typeface="IBM Plex Sans" pitchFamily="34" charset="-120"/>
              </a:rPr>
              <a:t>Jepapa raʼãha:</a:t>
            </a:r>
            <a:r>
              <a:rPr lang="gn" altLang="en-US" sz="2400" dirty="0">
                <a:solidFill>
                  <a:srgbClr val="25252B"/>
                </a:solidFill>
                <a:latin typeface="IBM Plex Sans" pitchFamily="34" charset="0"/>
                <a:ea typeface="IBM Plex Sans" pitchFamily="34" charset="-122"/>
                <a:cs typeface="IBM Plex Sans" pitchFamily="34" charset="-120"/>
              </a:rPr>
              <a:t> hepykuéra ojehechauka ipype</a:t>
            </a:r>
            <a:endParaRPr lang="gn" sz="2400" dirty="0"/>
          </a:p>
          <a:p>
            <a:pPr algn="l" marL="228600" indent="-228600">
              <a:lnSpc>
                <a:spcPct val="113000"/>
              </a:lnSpc>
              <a:spcBef>
                <a:spcPts val="480"/>
              </a:spcBef>
              <a:buSzPct val="100000"/>
              <a:buChar char="•"/>
            </a:pPr>
            <a:r>
              <a:rPr lang="gn" altLang="en-US" sz="2400" b="1" dirty="0">
                <a:solidFill>
                  <a:srgbClr val="422C70"/>
                </a:solidFill>
                <a:latin typeface="IBM Plex Sans" pitchFamily="34" charset="0"/>
                <a:ea typeface="IBM Plex Sans" pitchFamily="34" charset="-122"/>
                <a:cs typeface="IBM Plex Sans" pitchFamily="34" charset="-120"/>
              </a:rPr>
              <a:t>Hepykue ñongatuha:</a:t>
            </a:r>
            <a:r>
              <a:rPr lang="gn" altLang="en-US" sz="2400" dirty="0">
                <a:solidFill>
                  <a:srgbClr val="25252B"/>
                </a:solidFill>
                <a:latin typeface="IBM Plex Sans" pitchFamily="34" charset="0"/>
                <a:ea typeface="IBM Plex Sans" pitchFamily="34" charset="-122"/>
                <a:cs typeface="IBM Plex Sans" pitchFamily="34" charset="-120"/>
              </a:rPr>
              <a:t> ogueraha hepykue ko áragui tenonderãme</a:t>
            </a:r>
            <a:endParaRPr lang="gn" sz="2400" dirty="0"/>
          </a:p>
        </p:txBody>
      </p:sp>
      <p:sp>
        <p:nvSpPr>
          <p:cNvPr id="6" name="Text 3"/>
          <p:cNvSpPr/>
          <p:nvPr/>
        </p:nvSpPr>
        <p:spPr>
          <a:xfrm>
            <a:off x="666780" y="4311853"/>
            <a:ext cx="6340632" cy="1645463"/>
          </a:xfrm>
          <a:prstGeom prst="rect">
            <a:avLst/>
          </a:prstGeom>
          <a:noFill/>
          <a:ln/>
        </p:spPr>
        <p:txBody>
          <a:bodyPr wrap="square" lIns="0" tIns="0" rIns="0" bIns="0" rtlCol="0" anchor="t"/>
          <a:lstStyle/>
          <a:p>
            <a:pPr algn="l" indent="0" marL="0">
              <a:lnSpc>
                <a:spcPct val="113000"/>
              </a:lnSpc>
              <a:buNone/>
            </a:pPr>
            <a:r>
              <a:rPr lang="gn" altLang="en-US" sz="2400" dirty="0">
                <a:solidFill>
                  <a:srgbClr val="25252B"/>
                </a:solidFill>
                <a:latin typeface="IBM Plex Sans" pitchFamily="34" charset="0"/>
                <a:ea typeface="IBM Plex Sans" pitchFamily="34" charset="-122"/>
                <a:cs typeface="IBM Plex Sans" pitchFamily="34" charset="-120"/>
              </a:rPr>
              <a:t>Ndaipóri viru oñongatúva hepykue hekopete, ha katu oĩ viru imbaʼejogua puʼaka oñemomichĩva mbegueve ambuégui.</a:t>
            </a:r>
            <a:endParaRPr lang="g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Mbaʼépa pirapire?</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Itãgui kuatiápe</a:t>
            </a:r>
            <a:endParaRPr lang="gn" sz="3000" dirty="0"/>
          </a:p>
        </p:txBody>
      </p:sp>
      <p:sp>
        <p:nvSpPr>
          <p:cNvPr id="5" name="Text 2"/>
          <p:cNvSpPr/>
          <p:nvPr/>
        </p:nvSpPr>
        <p:spPr>
          <a:xfrm>
            <a:off x="1002000" y="1375806"/>
            <a:ext cx="5327020" cy="3780221"/>
          </a:xfrm>
          <a:prstGeom prst="rect">
            <a:avLst/>
          </a:prstGeom>
          <a:noFill/>
          <a:ln/>
        </p:spPr>
        <p:txBody>
          <a:bodyPr wrap="square" lIns="0" tIns="0" rIns="0" bIns="0" rtlCol="0" anchor="t"/>
          <a:lstStyle/>
          <a:p>
            <a:pPr algn="l" marL="200660" indent="-200660">
              <a:lnSpc>
                <a:spcPct val="113000"/>
              </a:lnSpc>
              <a:buSzPct val="100000"/>
              <a:buChar char="•"/>
            </a:pPr>
            <a:r>
              <a:rPr lang="gn" altLang="en-US" sz="2110" dirty="0">
                <a:solidFill>
                  <a:srgbClr val="25252B"/>
                </a:solidFill>
                <a:latin typeface="IBM Plex Sans" pitchFamily="34" charset="0"/>
                <a:ea typeface="IBM Plex Sans" pitchFamily="34" charset="-122"/>
                <a:cs typeface="IBM Plex Sans" pitchFamily="34" charset="-120"/>
              </a:rPr>
              <a:t>Jatyta pire, juky, mboʼy raʼỹi, mymba ñemongakuaapy, kuarepoti pytã, kuarepoti morotĩ, itaju</a:t>
            </a:r>
            <a:endParaRPr lang="gn" sz="2110" dirty="0"/>
          </a:p>
          <a:p>
            <a:pPr algn="l" marL="200660" indent="-200660">
              <a:lnSpc>
                <a:spcPct val="113000"/>
              </a:lnSpc>
              <a:spcBef>
                <a:spcPts val="420"/>
              </a:spcBef>
              <a:buSzPct val="100000"/>
              <a:buChar char="•"/>
            </a:pPr>
            <a:r>
              <a:rPr lang="gn" altLang="en-US" sz="2110" dirty="0">
                <a:solidFill>
                  <a:srgbClr val="25252B"/>
                </a:solidFill>
                <a:latin typeface="IBM Plex Sans" pitchFamily="34" charset="0"/>
                <a:ea typeface="IBM Plex Sans" pitchFamily="34" charset="-122"/>
                <a:cs typeface="IBM Plex Sans" pitchFamily="34" charset="-120"/>
              </a:rPr>
              <a:t>Kuarepoti hepyetéva: saʼi oĩva, hiʼaréva, opárupi ojehechaporãva</a:t>
            </a:r>
            <a:endParaRPr lang="gn" sz="2110" dirty="0"/>
          </a:p>
          <a:p>
            <a:pPr algn="l" marL="200660" indent="-200660">
              <a:lnSpc>
                <a:spcPct val="113000"/>
              </a:lnSpc>
              <a:spcBef>
                <a:spcPts val="420"/>
              </a:spcBef>
              <a:buSzPct val="100000"/>
              <a:buChar char="•"/>
            </a:pPr>
            <a:r>
              <a:rPr lang="gn" altLang="en-US" sz="2110" dirty="0">
                <a:solidFill>
                  <a:srgbClr val="25252B"/>
                </a:solidFill>
                <a:latin typeface="IBM Plex Sans" pitchFamily="34" charset="0"/>
                <a:ea typeface="IBM Plex Sans" pitchFamily="34" charset="-122"/>
                <a:cs typeface="IBM Plex Sans" pitchFamily="34" charset="-120"/>
              </a:rPr>
              <a:t>Kuatia oñemyengoviakuaáva kuarepoti hetakue ojeʼévare</a:t>
            </a:r>
            <a:endParaRPr lang="gn" sz="2110" dirty="0"/>
          </a:p>
          <a:p>
            <a:pPr algn="l" marL="200660" indent="-200660">
              <a:lnSpc>
                <a:spcPct val="113000"/>
              </a:lnSpc>
              <a:spcBef>
                <a:spcPts val="420"/>
              </a:spcBef>
              <a:buSzPct val="100000"/>
              <a:buChar char="•"/>
            </a:pPr>
            <a:r>
              <a:rPr lang="gn" altLang="en-US" sz="2110" dirty="0">
                <a:solidFill>
                  <a:srgbClr val="25252B"/>
                </a:solidFill>
                <a:latin typeface="IBM Plex Sans" pitchFamily="34" charset="0"/>
                <a:ea typeface="IBM Plex Sans" pitchFamily="34" charset="-122"/>
                <a:cs typeface="IBM Plex Sans" pitchFamily="34" charset="-120"/>
              </a:rPr>
              <a:t>Itajúre oñemopyendáva viru reko: peteĩ viru raʼãha oñembojoajúva itajúre léi rupive</a:t>
            </a:r>
            <a:endParaRPr lang="gn" sz="2110" dirty="0"/>
          </a:p>
        </p:txBody>
      </p:sp>
      <p:sp>
        <p:nvSpPr>
          <p:cNvPr id="6" name="Text 3"/>
          <p:cNvSpPr/>
          <p:nvPr/>
        </p:nvSpPr>
        <p:spPr>
          <a:xfrm>
            <a:off x="666780" y="5451013"/>
            <a:ext cx="11144250" cy="361920"/>
          </a:xfrm>
          <a:prstGeom prst="rect">
            <a:avLst/>
          </a:prstGeom>
          <a:noFill/>
          <a:ln/>
        </p:spPr>
        <p:txBody>
          <a:bodyPr wrap="square" lIns="0" tIns="0" rIns="0" bIns="0" rtlCol="0" anchor="t"/>
          <a:lstStyle/>
          <a:p>
            <a:pPr algn="l" indent="0" marL="0">
              <a:lnSpc>
                <a:spcPct val="113000"/>
              </a:lnSpc>
              <a:buNone/>
            </a:pPr>
            <a:r>
              <a:rPr lang="gn" altLang="en-US" sz="2110" dirty="0">
                <a:solidFill>
                  <a:srgbClr val="25252B"/>
                </a:solidFill>
                <a:latin typeface="IBM Plex Sans" pitchFamily="34" charset="0"/>
                <a:ea typeface="IBM Plex Sans" pitchFamily="34" charset="-122"/>
                <a:cs typeface="IBM Plex Sans" pitchFamily="34" charset="-120"/>
              </a:rPr>
              <a:t>Umi mbojojaha iñambue tenda ha ára rehe.</a:t>
            </a:r>
            <a:endParaRPr lang="gn"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Mbaʼépa pirapire?</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Viru tembiapoukapy rupive</a:t>
            </a:r>
            <a:endParaRPr lang="gn" sz="3000" dirty="0"/>
          </a:p>
        </p:txBody>
      </p:sp>
      <p:sp>
        <p:nvSpPr>
          <p:cNvPr id="4" name="Text 2"/>
          <p:cNvSpPr/>
          <p:nvPr/>
        </p:nvSpPr>
        <p:spPr>
          <a:xfrm>
            <a:off x="1047720" y="1386779"/>
            <a:ext cx="11092404" cy="3884828"/>
          </a:xfrm>
          <a:prstGeom prst="rect">
            <a:avLst/>
          </a:prstGeom>
          <a:noFill/>
          <a:ln/>
        </p:spPr>
        <p:txBody>
          <a:bodyPr wrap="square" lIns="0" tIns="0" rIns="0" bIns="0" rtlCol="0" anchor="t"/>
          <a:lstStyle/>
          <a:p>
            <a:pPr algn="l" marL="228600" indent="-228600">
              <a:lnSpc>
                <a:spcPct val="113000"/>
              </a:lnSpc>
              <a:buSzPct val="100000"/>
              <a:buChar char="•"/>
            </a:pPr>
            <a:r>
              <a:rPr lang="gn" altLang="en-US" sz="2400" dirty="0">
                <a:solidFill>
                  <a:srgbClr val="25252B"/>
                </a:solidFill>
                <a:latin typeface="IBM Plex Sans" pitchFamily="34" charset="0"/>
                <a:ea typeface="IBM Plex Sans" pitchFamily="34" charset="-122"/>
                <a:cs typeface="IBM Plex Sans" pitchFamily="34" charset="-120"/>
              </a:rPr>
              <a:t>1971: Tetãvore Joapykuéra omohuʼã dólar ñembohekovia tee itajúre tetã ambue rekuái ha viruróga mbytegua ojapóva</a:t>
            </a:r>
            <a:endParaRPr lang="gn" sz="2400" dirty="0"/>
          </a:p>
          <a:p>
            <a:pPr algn="l" marL="228600" indent="-228600">
              <a:lnSpc>
                <a:spcPct val="113000"/>
              </a:lnSpc>
              <a:spcBef>
                <a:spcPts val="480"/>
              </a:spcBef>
              <a:buSzPct val="100000"/>
              <a:buChar char="•"/>
            </a:pPr>
            <a:r>
              <a:rPr lang="gn" altLang="en-US" sz="2400" dirty="0">
                <a:solidFill>
                  <a:srgbClr val="25252B"/>
                </a:solidFill>
                <a:latin typeface="IBM Plex Sans" pitchFamily="34" charset="0"/>
                <a:ea typeface="IBM Plex Sans" pitchFamily="34" charset="-122"/>
                <a:cs typeface="IBM Plex Sans" pitchFamily="34" charset="-120"/>
              </a:rPr>
              <a:t>Koʼág̃a hetave tetã pirapire haʼe pirapire fiat: oñenohẽ tetã rekuái pokatu rupive, ha ndaikatúi oñembohekovia itajúre térã ambue mbaʼerepýre</a:t>
            </a:r>
            <a:endParaRPr lang="gn" sz="2400" dirty="0"/>
          </a:p>
          <a:p>
            <a:pPr algn="l" marL="228600" indent="-228600">
              <a:lnSpc>
                <a:spcPct val="113000"/>
              </a:lnSpc>
              <a:spcBef>
                <a:spcPts val="480"/>
              </a:spcBef>
              <a:buSzPct val="100000"/>
              <a:buChar char="•"/>
            </a:pPr>
            <a:r>
              <a:rPr lang="gn" altLang="en-US" sz="2400" i="1" dirty="0">
                <a:solidFill>
                  <a:srgbClr val="25252B"/>
                </a:solidFill>
                <a:latin typeface="IBM Plex Sans" pitchFamily="34" charset="0"/>
                <a:ea typeface="IBM Plex Sans" pitchFamily="34" charset="-122"/>
                <a:cs typeface="IBM Plex Sans" pitchFamily="34" charset="-120"/>
              </a:rPr>
              <a:t>Fiat</a:t>
            </a:r>
            <a:r>
              <a:rPr lang="gn" altLang="en-US" sz="2400" dirty="0">
                <a:solidFill>
                  <a:srgbClr val="25252B"/>
                </a:solidFill>
                <a:latin typeface="IBM Plex Sans" pitchFamily="34" charset="0"/>
                <a:ea typeface="IBM Plex Sans" pitchFamily="34" charset="-122"/>
                <a:cs typeface="IBM Plex Sans" pitchFamily="34" charset="-120"/>
              </a:rPr>
              <a:t> heʼise latín ñeʼẽme "tojejapo", ha oñeikũmby jepi "tembiapoukapy rupive" ramo</a:t>
            </a:r>
            <a:endParaRPr lang="gn" sz="2400" dirty="0"/>
          </a:p>
          <a:p>
            <a:pPr algn="l" marL="228600" indent="-228600">
              <a:lnSpc>
                <a:spcPct val="113000"/>
              </a:lnSpc>
              <a:spcBef>
                <a:spcPts val="480"/>
              </a:spcBef>
              <a:buSzPct val="100000"/>
              <a:buChar char="•"/>
            </a:pPr>
            <a:r>
              <a:rPr lang="gn" altLang="en-US" sz="2400" dirty="0">
                <a:solidFill>
                  <a:srgbClr val="25252B"/>
                </a:solidFill>
                <a:latin typeface="IBM Plex Sans" pitchFamily="34" charset="0"/>
                <a:ea typeface="IBM Plex Sans" pitchFamily="34" charset="-122"/>
                <a:cs typeface="IBM Plex Sans" pitchFamily="34" charset="-120"/>
              </a:rPr>
              <a:t>Oñemoneĩ tapichakuéra, ñemuha, viruróga ha tetã rekuái oiporúgui; léi omeʼẽ chupe tekove tee ojehepymeʼẽ hag̃ua ha ojerure ojeporu hag̃ua tetãme jehepymeʼẽrã</a:t>
            </a:r>
            <a:endParaRPr lang="g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Mbaʼépa pirapire?</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gn" altLang="en-US" sz="4350" dirty="0">
                <a:solidFill>
                  <a:srgbClr val="FFFFFF"/>
                </a:solidFill>
                <a:latin typeface="IBM Plex Sans Medium" pitchFamily="34" charset="0"/>
                <a:ea typeface="IBM Plex Sans Medium" pitchFamily="34" charset="-122"/>
                <a:cs typeface="IBM Plex Sans Medium" pitchFamily="34" charset="-120"/>
              </a:rPr>
              <a:t>Jahasákuri viru ojekóva peteĩ</a:t>
            </a:r>
            <a:br/>
            <a:r>
              <a:rPr lang="gn" altLang="en-US" sz="4350" dirty="0">
                <a:solidFill>
                  <a:srgbClr val="FFFFFF"/>
                </a:solidFill>
                <a:latin typeface="IBM Plex Sans Medium" pitchFamily="34" charset="0"/>
                <a:ea typeface="IBM Plex Sans Medium" pitchFamily="34" charset="-122"/>
                <a:cs typeface="IBM Plex Sans Medium" pitchFamily="34" charset="-120"/>
              </a:rPr>
              <a:t>mbaʼére jeiporúgui viru ojekóva</a:t>
            </a:r>
            <a:br/>
            <a:r>
              <a:rPr lang="gn" altLang="en-US" sz="4350" dirty="0">
                <a:solidFill>
                  <a:srgbClr val="FFFFFF"/>
                </a:solidFill>
                <a:latin typeface="IBM Plex Sans Medium" pitchFamily="34" charset="0"/>
                <a:ea typeface="IBM Plex Sans Medium" pitchFamily="34" charset="-122"/>
                <a:cs typeface="IBM Plex Sans Medium" pitchFamily="34" charset="-120"/>
              </a:rPr>
              <a:t>peteĩ tapicháre jeroviáre</a:t>
            </a:r>
            <a:br/>
            <a:r>
              <a:rPr lang="gn" altLang="en-US" sz="4350" dirty="0">
                <a:solidFill>
                  <a:srgbClr val="FFFFFF"/>
                </a:solidFill>
                <a:latin typeface="IBM Plex Sans Medium" pitchFamily="34" charset="0"/>
                <a:ea typeface="IBM Plex Sans Medium" pitchFamily="34" charset="-122"/>
                <a:cs typeface="IBM Plex Sans Medium" pitchFamily="34" charset="-120"/>
              </a:rPr>
              <a:t>jeiporúpe.</a:t>
            </a:r>
            <a:endParaRPr lang="gn"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C0C0D0"/>
                </a:solidFill>
                <a:latin typeface="IBM Plex Sans" pitchFamily="34" charset="0"/>
                <a:ea typeface="IBM Plex Sans" pitchFamily="34" charset="-122"/>
                <a:cs typeface="IBM Plex Sans" pitchFamily="34" charset="-120"/>
              </a:rPr>
              <a:t>Ñepyrũ Bitcoin rehegua · Mbaʼépa pirapire?</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gn" altLang="en-US" sz="4350" dirty="0">
                <a:solidFill>
                  <a:srgbClr val="FFFFFF"/>
                </a:solidFill>
                <a:latin typeface="IBM Plex Sans Medium" pitchFamily="34" charset="0"/>
                <a:ea typeface="IBM Plex Sans Medium" pitchFamily="34" charset="-122"/>
                <a:cs typeface="IBM Plex Sans Medium" pitchFamily="34" charset="-120"/>
              </a:rPr>
              <a:t>Mbaʼépa oĩ vai ñande pirapirépe?</a:t>
            </a:r>
            <a:endParaRPr lang="gn"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gn" altLang="en-US" sz="2400" dirty="0">
                <a:solidFill>
                  <a:srgbClr val="FFFFFF"/>
                </a:solidFill>
                <a:latin typeface="IBM Plex Sans" pitchFamily="34" charset="0"/>
                <a:ea typeface="IBM Plex Sans" pitchFamily="34" charset="-122"/>
                <a:cs typeface="IBM Plex Sans" pitchFamily="34" charset="-120"/>
              </a:rPr>
              <a:t>Tapichakuéra ohendúvo ñeʼẽ «viru repy guejy», jepive oimoʼã mbaʼerepy repy ojupiha.</a:t>
            </a:r>
            <a:endParaRPr lang="g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Tepykuéra jejupi ha mbaʼejogua puʼaka</a:t>
            </a:r>
            <a:endParaRPr lang="gn" sz="3000" dirty="0"/>
          </a:p>
        </p:txBody>
      </p:sp>
      <p:pic>
        <p:nvPicPr>
          <p:cNvPr id="4" name="Image 0" descr="Mboyve Reguereko 100 viru vore. Pe ajaka repykue haʼe 100. Ikatu rejogua pe ajaka henyhẽva.Tepykuéra yvatekueIkarapeveMbaʼejogua puʼakaTuichaveTepykuéra ojupi rire Reguereko gueteri 100 viru vore. Pe ">    </p:cNvPr>
          <p:cNvPicPr>
            <a:picLocks noChangeAspect="1"/>
          </p:cNvPicPr>
          <p:nvPr/>
        </p:nvPicPr>
        <p:blipFill>
          <a:blip r:embed="rId1"/>
          <a:stretch>
            <a:fillRect/>
          </a:stretch>
        </p:blipFill>
        <p:spPr>
          <a:xfrm>
            <a:off x="1155344" y="1295430"/>
            <a:ext cx="9881189" cy="494736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Mbaʼépa oĩ vai ñande pirapirépe?</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Tepykuéra jejupi ha mbaʼejogua puʼaka</a:t>
            </a:r>
            <a:endParaRPr lang="gn"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Mbaʼépa oĩ vai ñande pirapirépe?</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Heta mbaʼére, peteĩ jeporavo</a:t>
            </a:r>
            <a:endParaRPr lang="gn" sz="3000" dirty="0"/>
          </a:p>
        </p:txBody>
      </p:sp>
      <p:sp>
        <p:nvSpPr>
          <p:cNvPr id="5" name="Text 2"/>
          <p:cNvSpPr/>
          <p:nvPr/>
        </p:nvSpPr>
        <p:spPr>
          <a:xfrm>
            <a:off x="1032449" y="1383030"/>
            <a:ext cx="5293553" cy="2091964"/>
          </a:xfrm>
          <a:prstGeom prst="rect">
            <a:avLst/>
          </a:prstGeom>
          <a:noFill/>
          <a:ln/>
        </p:spPr>
        <p:txBody>
          <a:bodyPr wrap="square" lIns="0" tIns="0" rIns="0" bIns="0" rtlCol="0" anchor="t"/>
          <a:lstStyle/>
          <a:p>
            <a:pPr algn="l" marL="219710" indent="-219710">
              <a:lnSpc>
                <a:spcPct val="113000"/>
              </a:lnSpc>
              <a:buSzPct val="100000"/>
              <a:buChar char="•"/>
            </a:pPr>
            <a:r>
              <a:rPr lang="gn" altLang="en-US" sz="2300" dirty="0">
                <a:solidFill>
                  <a:srgbClr val="25252B"/>
                </a:solidFill>
                <a:latin typeface="IBM Plex Sans" pitchFamily="34" charset="0"/>
                <a:ea typeface="IBM Plex Sans" pitchFamily="34" charset="-122"/>
                <a:cs typeface="IBM Plex Sans" pitchFamily="34" charset="-120"/>
              </a:rPr>
              <a:t>Viru ha viru jeporuka ñembohetave</a:t>
            </a:r>
            <a:endParaRPr lang="gn" sz="2300" dirty="0"/>
          </a:p>
          <a:p>
            <a:pPr algn="l" marL="219710" indent="-219710">
              <a:lnSpc>
                <a:spcPct val="113000"/>
              </a:lnSpc>
              <a:spcBef>
                <a:spcPts val="460"/>
              </a:spcBef>
              <a:buSzPct val="100000"/>
              <a:buChar char="•"/>
            </a:pPr>
            <a:r>
              <a:rPr lang="gn" altLang="en-US" sz="2300" dirty="0">
                <a:solidFill>
                  <a:srgbClr val="25252B"/>
                </a:solidFill>
                <a:latin typeface="IBM Plex Sans" pitchFamily="34" charset="0"/>
                <a:ea typeface="IBM Plex Sans" pitchFamily="34" charset="-122"/>
                <a:cs typeface="IBM Plex Sans" pitchFamily="34" charset="-120"/>
              </a:rPr>
              <a:t>Mbaʼerepy ñemeʼẽ paʼã ha ijerure ñemoambue</a:t>
            </a:r>
            <a:endParaRPr lang="gn" sz="2300" dirty="0"/>
          </a:p>
          <a:p>
            <a:pPr algn="l" marL="219710" indent="-219710">
              <a:lnSpc>
                <a:spcPct val="113000"/>
              </a:lnSpc>
              <a:spcBef>
                <a:spcPts val="460"/>
              </a:spcBef>
              <a:buSzPct val="100000"/>
              <a:buChar char="•"/>
            </a:pPr>
            <a:r>
              <a:rPr lang="gn" altLang="en-US" sz="2300" dirty="0">
                <a:solidFill>
                  <a:srgbClr val="25252B"/>
                </a:solidFill>
                <a:latin typeface="IBM Plex Sans" pitchFamily="34" charset="0"/>
                <a:ea typeface="IBM Plex Sans" pitchFamily="34" charset="-122"/>
                <a:cs typeface="IBM Plex Sans" pitchFamily="34" charset="-120"/>
              </a:rPr>
              <a:t>Viru ikangýva, tetãme jehepymeʼẽ, mbaʼeapo repykue</a:t>
            </a:r>
            <a:endParaRPr lang="gn" sz="2300" dirty="0"/>
          </a:p>
        </p:txBody>
      </p:sp>
      <p:sp>
        <p:nvSpPr>
          <p:cNvPr id="6" name="Text 3"/>
          <p:cNvSpPr/>
          <p:nvPr/>
        </p:nvSpPr>
        <p:spPr>
          <a:xfrm>
            <a:off x="666780" y="3796772"/>
            <a:ext cx="5694426" cy="1974921"/>
          </a:xfrm>
          <a:prstGeom prst="rect">
            <a:avLst/>
          </a:prstGeom>
          <a:noFill/>
          <a:ln/>
        </p:spPr>
        <p:txBody>
          <a:bodyPr wrap="square" lIns="0" tIns="0" rIns="0" bIns="0" rtlCol="0" anchor="t"/>
          <a:lstStyle/>
          <a:p>
            <a:pPr algn="l" indent="0" marL="0">
              <a:lnSpc>
                <a:spcPct val="113000"/>
              </a:lnSpc>
              <a:buNone/>
            </a:pPr>
            <a:r>
              <a:rPr lang="gn" altLang="en-US" sz="2300" dirty="0">
                <a:solidFill>
                  <a:srgbClr val="25252B"/>
                </a:solidFill>
                <a:latin typeface="IBM Plex Sans" pitchFamily="34" charset="0"/>
                <a:ea typeface="IBM Plex Sans" pitchFamily="34" charset="-122"/>
                <a:cs typeface="IBM Plex Sans" pitchFamily="34" charset="-120"/>
              </a:rPr>
              <a:t>Peteĩ mbaʼemoñepyrũ haʼe peteĩ jeporavo, ndahaʼéi ojehu reínteva: viru fiat apopyrekópe, mbovymi temimoĩmby ikatu ombohetave viru ha viru jeporuka ha omoambue heko ñemohenda.</a:t>
            </a:r>
            <a:endParaRPr lang="gn"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Mbaʼépa oĩ vai ñande pirapirépe?</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Saʼikue ha Tepykue</a:t>
            </a:r>
            <a:endParaRPr lang="gn"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gn" altLang="en-US" sz="2400" dirty="0">
                <a:solidFill>
                  <a:srgbClr val="25252B"/>
                </a:solidFill>
                <a:latin typeface="IBM Plex Sans" pitchFamily="34" charset="0"/>
                <a:ea typeface="IBM Plex Sans" pitchFamily="34" charset="-122"/>
                <a:cs typeface="IBM Plex Sans" pitchFamily="34" charset="-120"/>
              </a:rPr>
              <a:t>Mona Lisa ypykue hepyve oimeraẽ iñehaʼãngakuégui: peteĩnte oĩ</a:t>
            </a:r>
            <a:endParaRPr lang="gn" sz="2400" dirty="0"/>
          </a:p>
          <a:p>
            <a:pPr algn="l" marL="228600" indent="-228600">
              <a:lnSpc>
                <a:spcPct val="113000"/>
              </a:lnSpc>
              <a:spcBef>
                <a:spcPts val="480"/>
              </a:spcBef>
              <a:buSzPct val="100000"/>
              <a:buChar char="•"/>
            </a:pPr>
            <a:r>
              <a:rPr lang="gn" altLang="en-US" sz="2400" dirty="0">
                <a:solidFill>
                  <a:srgbClr val="25252B"/>
                </a:solidFill>
                <a:latin typeface="IBM Plex Sans" pitchFamily="34" charset="0"/>
                <a:ea typeface="IBM Plex Sans" pitchFamily="34" charset="-122"/>
                <a:cs typeface="IBM Plex Sans" pitchFamily="34" charset="-120"/>
              </a:rPr>
              <a:t>Pokãngue año nomoheñói mbaʼe repy, ha katu tapichakuéra oipotáramo peteĩ mbaʼe, tuicha mbaʼe mboýpa oĩ</a:t>
            </a:r>
            <a:endParaRPr lang="gn" sz="2400" dirty="0"/>
          </a:p>
          <a:p>
            <a:pPr algn="l" marL="228600" indent="-228600">
              <a:lnSpc>
                <a:spcPct val="113000"/>
              </a:lnSpc>
              <a:spcBef>
                <a:spcPts val="480"/>
              </a:spcBef>
              <a:buSzPct val="100000"/>
              <a:buChar char="•"/>
            </a:pPr>
            <a:r>
              <a:rPr lang="gn" altLang="en-US" sz="2400" dirty="0">
                <a:solidFill>
                  <a:srgbClr val="25252B"/>
                </a:solidFill>
                <a:latin typeface="IBM Plex Sans" pitchFamily="34" charset="0"/>
                <a:ea typeface="IBM Plex Sans" pitchFamily="34" charset="-122"/>
                <a:cs typeface="IBM Plex Sans" pitchFamily="34" charset="-120"/>
              </a:rPr>
              <a:t>Viru hetakue okakuaa pyaʼevéramo umi mbaʼe ikatúva ojogua hetakuégui, peteĩteĩ viru vore reheve jepive saʼive mbaʼe ojejoguakuaa</a:t>
            </a:r>
            <a:endParaRPr lang="g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Mbaʼépa oĩ vai ñande pirapirépe?</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Tepykuéra jejupi ndopokói opavavére peteĩcha</a:t>
            </a:r>
            <a:endParaRPr lang="gn"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gn" altLang="en-US" sz="2400" dirty="0">
                <a:solidFill>
                  <a:srgbClr val="25252B"/>
                </a:solidFill>
                <a:latin typeface="IBM Plex Sans" pitchFamily="34" charset="0"/>
                <a:ea typeface="IBM Plex Sans" pitchFamily="34" charset="-122"/>
                <a:cs typeface="IBM Plex Sans" pitchFamily="34" charset="-120"/>
              </a:rPr>
              <a:t>Pirapire popegua ha pirapire oñeñongatúva ikatu operde ijogua puʼaka</a:t>
            </a:r>
            <a:endParaRPr lang="gn" sz="2400" dirty="0"/>
          </a:p>
          <a:p>
            <a:pPr algn="l" marL="228600" indent="-228600">
              <a:lnSpc>
                <a:spcPct val="113000"/>
              </a:lnSpc>
              <a:spcBef>
                <a:spcPts val="480"/>
              </a:spcBef>
              <a:buSzPct val="100000"/>
              <a:buChar char="•"/>
            </a:pPr>
            <a:r>
              <a:rPr lang="gn" altLang="en-US" sz="2400" dirty="0">
                <a:solidFill>
                  <a:srgbClr val="25252B"/>
                </a:solidFill>
                <a:latin typeface="IBM Plex Sans" pitchFamily="34" charset="0"/>
                <a:ea typeface="IBM Plex Sans" pitchFamily="34" charset="-122"/>
                <a:cs typeface="IBM Plex Sans" pitchFamily="34" charset="-120"/>
              </a:rPr>
              <a:t>Umi mbaʼerepy hepyvéva ohóvo jára ikatu oñemoʼã peteĩ hendápe</a:t>
            </a:r>
            <a:endParaRPr lang="gn" sz="2400" dirty="0"/>
          </a:p>
          <a:p>
            <a:pPr algn="l" marL="228600" indent="-228600">
              <a:lnSpc>
                <a:spcPct val="113000"/>
              </a:lnSpc>
              <a:spcBef>
                <a:spcPts val="480"/>
              </a:spcBef>
              <a:buSzPct val="100000"/>
              <a:buChar char="•"/>
            </a:pPr>
            <a:r>
              <a:rPr lang="gn" altLang="en-US" sz="2400" dirty="0">
                <a:solidFill>
                  <a:srgbClr val="25252B"/>
                </a:solidFill>
                <a:latin typeface="IBM Plex Sans" pitchFamily="34" charset="0"/>
                <a:ea typeface="IBM Plex Sans" pitchFamily="34" charset="-122"/>
                <a:cs typeface="IBM Plex Sans" pitchFamily="34" charset="-120"/>
              </a:rPr>
              <a:t>Tembiapo repykue ha mbaʼerepy repykue oñemoambue pyaʼekue ojoavývape</a:t>
            </a:r>
            <a:endParaRPr lang="gn" sz="2400" dirty="0"/>
          </a:p>
        </p:txBody>
      </p:sp>
      <p:sp>
        <p:nvSpPr>
          <p:cNvPr id="5" name="Text 3"/>
          <p:cNvSpPr/>
          <p:nvPr/>
        </p:nvSpPr>
        <p:spPr>
          <a:xfrm>
            <a:off x="666780" y="3489168"/>
            <a:ext cx="11510010" cy="1645463"/>
          </a:xfrm>
          <a:prstGeom prst="rect">
            <a:avLst/>
          </a:prstGeom>
          <a:noFill/>
          <a:ln/>
        </p:spPr>
        <p:txBody>
          <a:bodyPr wrap="square" lIns="0" tIns="0" rIns="0" bIns="0" rtlCol="0" anchor="t"/>
          <a:lstStyle/>
          <a:p>
            <a:pPr algn="l" indent="0" marL="0">
              <a:lnSpc>
                <a:spcPct val="113000"/>
              </a:lnSpc>
              <a:buNone/>
            </a:pPr>
            <a:r>
              <a:rPr lang="gn" altLang="en-US" sz="2400" dirty="0">
                <a:solidFill>
                  <a:srgbClr val="25252B"/>
                </a:solidFill>
                <a:latin typeface="IBM Plex Sans" pitchFamily="34" charset="0"/>
                <a:ea typeface="IBM Plex Sans" pitchFamily="34" charset="-122"/>
                <a:cs typeface="IBM Plex Sans" pitchFamily="34" charset="-120"/>
              </a:rPr>
              <a:t>Pirapire peguerekóva virurógape ojoavy pirapire peguerekóvagui pende pópe: haʼe viruróga ñeʼẽmeʼẽ ohepymeʼẽtaha peẽme. Upe ñeʼẽmeʼẽ oñekumpli jepi, ha katu upéva odepende virurógare ha umi tembiapoukapy oisãmbyhývare chupe.</a:t>
            </a:r>
            <a:endParaRPr lang="g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Mbaʼépa oĩ vai ñande pirapirépe?</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Eñehaʼã: Mbaʼejogua puʼaka jehechajey</a:t>
            </a:r>
            <a:endParaRPr lang="gn"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gn" altLang="en-US" sz="2400" dirty="0">
                <a:solidFill>
                  <a:srgbClr val="25252B"/>
                </a:solidFill>
                <a:latin typeface="IBM Plex Sans" pitchFamily="34" charset="0"/>
                <a:ea typeface="IBM Plex Sans" pitchFamily="34" charset="-122"/>
                <a:cs typeface="IBM Plex Sans" pitchFamily="34" charset="-120"/>
              </a:rPr>
              <a:t>Eiporavo peteĩ mbaʼe jepivegua: mbujape, jegueraha térã pumbyry jeporurã viru</a:t>
            </a:r>
            <a:endParaRPr lang="gn" sz="2400" dirty="0"/>
          </a:p>
          <a:p>
            <a:pPr algn="l" marL="228600" indent="-228600">
              <a:lnSpc>
                <a:spcPct val="113000"/>
              </a:lnSpc>
              <a:spcBef>
                <a:spcPts val="480"/>
              </a:spcBef>
              <a:buSzPct val="100000"/>
              <a:buFont typeface="+mj-lt"/>
              <a:buAutoNum type="arabicPeriod" startAt="1"/>
            </a:pPr>
            <a:r>
              <a:rPr lang="gn" altLang="en-US" sz="2400" dirty="0">
                <a:solidFill>
                  <a:srgbClr val="25252B"/>
                </a:solidFill>
                <a:latin typeface="IBM Plex Sans" pitchFamily="34" charset="0"/>
                <a:ea typeface="IBM Plex Sans" pitchFamily="34" charset="-122"/>
                <a:cs typeface="IBM Plex Sans" pitchFamily="34" charset="-120"/>
              </a:rPr>
              <a:t>Ehai mboypa hepy ko árape</a:t>
            </a:r>
            <a:endParaRPr lang="gn" sz="2400" dirty="0"/>
          </a:p>
          <a:p>
            <a:pPr algn="l" marL="228600" indent="-228600">
              <a:lnSpc>
                <a:spcPct val="113000"/>
              </a:lnSpc>
              <a:spcBef>
                <a:spcPts val="480"/>
              </a:spcBef>
              <a:buSzPct val="100000"/>
              <a:buFont typeface="+mj-lt"/>
              <a:buAutoNum type="arabicPeriod" startAt="1"/>
            </a:pPr>
            <a:r>
              <a:rPr lang="gn" altLang="en-US" sz="2400" dirty="0">
                <a:solidFill>
                  <a:srgbClr val="25252B"/>
                </a:solidFill>
                <a:latin typeface="IBM Plex Sans" pitchFamily="34" charset="0"/>
                <a:ea typeface="IBM Plex Sans" pitchFamily="34" charset="-122"/>
                <a:cs typeface="IBM Plex Sans" pitchFamily="34" charset="-120"/>
              </a:rPr>
              <a:t>Eporandu peteĩ tapichápe mboypa hepyvaʼekue ojapo mbovymi ary, ha ehecha peteĩ marandu jehaipyre jeroviapy ikatúramo</a:t>
            </a:r>
            <a:endParaRPr lang="gn" sz="2400" dirty="0"/>
          </a:p>
          <a:p>
            <a:pPr algn="l" marL="228600" indent="-228600">
              <a:lnSpc>
                <a:spcPct val="113000"/>
              </a:lnSpc>
              <a:spcBef>
                <a:spcPts val="480"/>
              </a:spcBef>
              <a:buSzPct val="100000"/>
              <a:buFont typeface="+mj-lt"/>
              <a:buAutoNum type="arabicPeriod" startAt="1"/>
            </a:pPr>
            <a:r>
              <a:rPr lang="gn" altLang="en-US" sz="2400" dirty="0">
                <a:solidFill>
                  <a:srgbClr val="25252B"/>
                </a:solidFill>
                <a:latin typeface="IBM Plex Sans" pitchFamily="34" charset="0"/>
                <a:ea typeface="IBM Plex Sans" pitchFamily="34" charset="-122"/>
                <a:cs typeface="IBM Plex Sans" pitchFamily="34" charset="-120"/>
              </a:rPr>
              <a:t>Ojupípa viru jeike hepykue ojupi haguéicha? Mbaʼe ambuépa ikatu omyesakã pe ñemoambue?</a:t>
            </a:r>
            <a:endParaRPr lang="g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Mbaʼépa oĩ vai ñande pirapirépe?</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Pirapire fiat ombaʼapo, hákatu ikatu ogueru apañuãi</a:t>
            </a:r>
            <a:endParaRPr lang="gn"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gn" altLang="en-US" sz="2400" dirty="0">
                <a:solidFill>
                  <a:srgbClr val="25252B"/>
                </a:solidFill>
                <a:latin typeface="IBM Plex Sans" pitchFamily="34" charset="0"/>
                <a:ea typeface="IBM Plex Sans" pitchFamily="34" charset="-122"/>
                <a:cs typeface="IBM Plex Sans" pitchFamily="34" charset="-120"/>
              </a:rPr>
              <a:t>Jehepymeʼẽ ndahasýiva, viru jeporuka oñemohendakuaáva, tembiporu oñembohovái hag̃ua jehasa asy</a:t>
            </a:r>
            <a:endParaRPr lang="gn" sz="2400" dirty="0"/>
          </a:p>
          <a:p>
            <a:pPr algn="l" marL="228600" indent="-228600">
              <a:lnSpc>
                <a:spcPct val="113000"/>
              </a:lnSpc>
              <a:spcBef>
                <a:spcPts val="480"/>
              </a:spcBef>
              <a:buSzPct val="100000"/>
              <a:buChar char="•"/>
            </a:pPr>
            <a:r>
              <a:rPr lang="gn" altLang="en-US" sz="2400" dirty="0">
                <a:solidFill>
                  <a:srgbClr val="25252B"/>
                </a:solidFill>
                <a:latin typeface="IBM Plex Sans" pitchFamily="34" charset="0"/>
                <a:ea typeface="IBM Plex Sans" pitchFamily="34" charset="-122"/>
                <a:cs typeface="IBM Plex Sans" pitchFamily="34" charset="-120"/>
              </a:rPr>
              <a:t>Ha katu iñambuekuaa viru oĩva hetakue ha hekorã, ha saʼi oñehendu umi oiporúva ñeʼẽ</a:t>
            </a:r>
            <a:endParaRPr lang="gn" sz="2400" dirty="0"/>
          </a:p>
        </p:txBody>
      </p:sp>
      <p:sp>
        <p:nvSpPr>
          <p:cNvPr id="5" name="Shape 3"/>
          <p:cNvSpPr/>
          <p:nvPr/>
        </p:nvSpPr>
        <p:spPr>
          <a:xfrm>
            <a:off x="666780" y="3428268"/>
            <a:ext cx="10858500" cy="776874"/>
          </a:xfrm>
          <a:prstGeom prst="rect">
            <a:avLst/>
          </a:prstGeom>
          <a:solidFill>
            <a:srgbClr val="F3F3FA"/>
          </a:solidFill>
          <a:ln/>
        </p:spPr>
      </p:sp>
      <p:sp>
        <p:nvSpPr>
          <p:cNvPr id="6" name="Shape 4"/>
          <p:cNvSpPr/>
          <p:nvPr/>
        </p:nvSpPr>
        <p:spPr>
          <a:xfrm>
            <a:off x="666780" y="3428268"/>
            <a:ext cx="57150" cy="776874"/>
          </a:xfrm>
          <a:prstGeom prst="rect">
            <a:avLst/>
          </a:prstGeom>
          <a:solidFill>
            <a:srgbClr val="422C70"/>
          </a:solidFill>
          <a:ln/>
        </p:spPr>
      </p:sp>
      <p:sp>
        <p:nvSpPr>
          <p:cNvPr id="7" name="Text 5"/>
          <p:cNvSpPr/>
          <p:nvPr/>
        </p:nvSpPr>
        <p:spPr>
          <a:xfrm>
            <a:off x="1211580" y="3702588"/>
            <a:ext cx="10599450" cy="228234"/>
          </a:xfrm>
          <a:prstGeom prst="rect">
            <a:avLst/>
          </a:prstGeom>
          <a:noFill/>
          <a:ln/>
        </p:spPr>
        <p:txBody>
          <a:bodyPr wrap="square" lIns="0" tIns="0" rIns="0" bIns="0" rtlCol="0" anchor="t"/>
          <a:lstStyle/>
          <a:p>
            <a:pPr algn="l" indent="0" marL="0">
              <a:lnSpc>
                <a:spcPct val="113000"/>
              </a:lnSpc>
              <a:buNone/>
            </a:pPr>
            <a:r>
              <a:rPr lang="gn" altLang="en-US" sz="2400" dirty="0">
                <a:solidFill>
                  <a:srgbClr val="25252B"/>
                </a:solidFill>
                <a:latin typeface="IBM Plex Sans" pitchFamily="34" charset="0"/>
                <a:ea typeface="IBM Plex Sans" pitchFamily="34" charset="-122"/>
                <a:cs typeface="IBM Plex Sans" pitchFamily="34" charset="-120"/>
              </a:rPr>
              <a:t>Upévare tapichakuéra oheka ambue tape, ha upévare ojejapo Bitcoin.</a:t>
            </a:r>
            <a:endParaRPr lang="gn"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Mbaʼépa oĩ vai ñande pirapirépe?</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gn" altLang="en-US" sz="4350" dirty="0">
                <a:solidFill>
                  <a:srgbClr val="FFFFFF"/>
                </a:solidFill>
                <a:latin typeface="IBM Plex Sans Medium" pitchFamily="34" charset="0"/>
                <a:ea typeface="IBM Plex Sans Medium" pitchFamily="34" charset="-122"/>
                <a:cs typeface="IBM Plex Sans Medium" pitchFamily="34" charset="-120"/>
              </a:rPr>
              <a:t>Mbaʼépa Bitcoin?</a:t>
            </a:r>
            <a:endParaRPr lang="gn"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gn" altLang="en-US" sz="2400" dirty="0">
                <a:solidFill>
                  <a:srgbClr val="FFFFFF"/>
                </a:solidFill>
                <a:latin typeface="IBM Plex Sans" pitchFamily="34" charset="0"/>
                <a:ea typeface="IBM Plex Sans" pitchFamily="34" charset="-122"/>
                <a:cs typeface="IBM Plex Sans" pitchFamily="34" charset="-120"/>
              </a:rPr>
              <a:t>Viru papapyregua noĩriva peteĩ pokatu poguýpe, hetakue ijapyráva ha ikatúva oñemondo peteĩ tapichágui ambuépe virurenda ñemoneĩʼỹre.</a:t>
            </a:r>
            <a:endParaRPr lang="g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Viru jeporu joʼa apañuãi</a:t>
            </a:r>
            <a:endParaRPr lang="g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gn" altLang="en-US" sz="2400" b="1" dirty="0">
                <a:solidFill>
                  <a:srgbClr val="422C70"/>
                </a:solidFill>
                <a:latin typeface="IBM Plex Sans" pitchFamily="34" charset="0"/>
                <a:ea typeface="IBM Plex Sans" pitchFamily="34" charset="-122"/>
                <a:cs typeface="IBM Plex Sans" pitchFamily="34" charset="-120"/>
              </a:rPr>
              <a:t>31 jasypa 2008:</a:t>
            </a:r>
            <a:r>
              <a:rPr lang="gn" altLang="en-US" sz="2400" dirty="0">
                <a:solidFill>
                  <a:srgbClr val="25252B"/>
                </a:solidFill>
                <a:latin typeface="IBM Plex Sans" pitchFamily="34" charset="0"/>
                <a:ea typeface="IBM Plex Sans" pitchFamily="34" charset="-122"/>
                <a:cs typeface="IBM Plex Sans" pitchFamily="34" charset="-120"/>
              </a:rPr>
              <a:t> Satoshi Nakamoto omoherakuã </a:t>
            </a:r>
            <a:r>
              <a:rPr lang="gn" altLang="en-US" sz="2400" i="1" dirty="0">
                <a:solidFill>
                  <a:srgbClr val="25252B"/>
                </a:solidFill>
                <a:latin typeface="IBM Plex Sans" pitchFamily="34" charset="0"/>
                <a:ea typeface="IBM Plex Sans" pitchFamily="34" charset="-122"/>
                <a:cs typeface="IBM Plex Sans" pitchFamily="34" charset="-120"/>
              </a:rPr>
              <a:t>Bitcoin: Pirapire elektróniko ñemohenda tapichágui tapichápe</a:t>
            </a:r>
            <a:r>
              <a:rPr lang="gn" altLang="en-US" sz="2400" dirty="0">
                <a:solidFill>
                  <a:srgbClr val="25252B"/>
                </a:solidFill>
                <a:latin typeface="IBM Plex Sans" pitchFamily="34" charset="0"/>
                <a:ea typeface="IBM Plex Sans" pitchFamily="34" charset="-122"/>
                <a:cs typeface="IBM Plex Sans" pitchFamily="34" charset="-120"/>
              </a:rPr>
              <a:t>. </a:t>
            </a:r>
            <a:r>
              <a:rPr lang="gn" altLang="en-US" sz="2400" b="1" dirty="0">
                <a:solidFill>
                  <a:srgbClr val="25252B"/>
                </a:solidFill>
                <a:latin typeface="IBM Plex Sans" pitchFamily="34" charset="0"/>
                <a:ea typeface="IBM Plex Sans" pitchFamily="34" charset="-122"/>
                <a:cs typeface="IBM Plex Sans" pitchFamily="34" charset="-120"/>
              </a:rPr>
              <a:t>Jasyteĩ 2009:</a:t>
            </a:r>
            <a:r>
              <a:rPr lang="gn" altLang="en-US" sz="2400" dirty="0">
                <a:solidFill>
                  <a:srgbClr val="25252B"/>
                </a:solidFill>
                <a:latin typeface="IBM Plex Sans" pitchFamily="34" charset="0"/>
                <a:ea typeface="IBM Plex Sans" pitchFamily="34" charset="-122"/>
                <a:cs typeface="IBM Plex Sans" pitchFamily="34" charset="-120"/>
              </a:rPr>
              <a:t> ñanduti oñepyrũ.</a:t>
            </a:r>
            <a:endParaRPr lang="gn" sz="2400" dirty="0"/>
          </a:p>
        </p:txBody>
      </p:sp>
      <p:pic>
        <p:nvPicPr>
          <p:cNvPr id="5" name="Image 0" descr="Ñembohepy ñemuhã Viru mondohára ojerure ñemuhãmeÑemuhã oñangareko jehaipyrýre ha omoneĩ Viru pyhyhára ohupyty viru ñemuhã ohejáramoOjekoPeteĩ aty ojejeroviaha ha oñangarekóva jehaipyrýreBitcoin Viru m">    </p:cNvPr>
          <p:cNvPicPr>
            <a:picLocks noChangeAspect="1"/>
          </p:cNvPicPr>
          <p:nvPr/>
        </p:nvPicPr>
        <p:blipFill>
          <a:blip r:embed="rId1"/>
          <a:stretch>
            <a:fillRect/>
          </a:stretch>
        </p:blipFill>
        <p:spPr>
          <a:xfrm>
            <a:off x="3489899" y="2422886"/>
            <a:ext cx="5211989" cy="374629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Mbaʼépa Bitcoin?</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Mbyteʼỹre · Hetakue ijapyra · Peteĩchaguágui peteĩchaguápe</a:t>
            </a:r>
            <a:endParaRPr lang="gn"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gn" altLang="en-US" sz="2400" b="1" dirty="0">
                <a:solidFill>
                  <a:srgbClr val="422C70"/>
                </a:solidFill>
                <a:latin typeface="IBM Plex Sans" pitchFamily="34" charset="0"/>
                <a:ea typeface="IBM Plex Sans" pitchFamily="34" charset="-122"/>
                <a:cs typeface="IBM Plex Sans" pitchFamily="34" charset="-120"/>
              </a:rPr>
              <a:t>Mburuvicha mbyteguaʼỹre:</a:t>
            </a:r>
            <a:r>
              <a:rPr lang="gn" altLang="en-US" sz="2400" dirty="0">
                <a:solidFill>
                  <a:srgbClr val="25252B"/>
                </a:solidFill>
                <a:latin typeface="IBM Plex Sans" pitchFamily="34" charset="0"/>
                <a:ea typeface="IBM Plex Sans" pitchFamily="34" charset="-122"/>
                <a:cs typeface="IBM Plex Sans" pitchFamily="34" charset="-120"/>
              </a:rPr>
              <a:t> ndaipóri mbaʼapoha mbytegua omoheñóiva viru renda, omoambuéva viru hembýva térã omoneĩva mávapa oike</a:t>
            </a:r>
            <a:endParaRPr lang="gn" sz="2400" dirty="0"/>
          </a:p>
          <a:p>
            <a:pPr algn="l" marL="228600" indent="-228600">
              <a:lnSpc>
                <a:spcPct val="113000"/>
              </a:lnSpc>
              <a:spcBef>
                <a:spcPts val="480"/>
              </a:spcBef>
              <a:buSzPct val="100000"/>
              <a:buChar char="•"/>
            </a:pPr>
            <a:r>
              <a:rPr lang="gn" altLang="en-US" sz="2400" b="1" dirty="0">
                <a:solidFill>
                  <a:srgbClr val="422C70"/>
                </a:solidFill>
                <a:latin typeface="IBM Plex Sans" pitchFamily="34" charset="0"/>
                <a:ea typeface="IBM Plex Sans" pitchFamily="34" charset="-122"/>
                <a:cs typeface="IBM Plex Sans" pitchFamily="34" charset="-120"/>
              </a:rPr>
              <a:t>Hetakue ijapyráva:</a:t>
            </a:r>
            <a:r>
              <a:rPr lang="gn" altLang="en-US" sz="2400" dirty="0">
                <a:solidFill>
                  <a:srgbClr val="25252B"/>
                </a:solidFill>
                <a:latin typeface="IBM Plex Sans" pitchFamily="34" charset="0"/>
                <a:ea typeface="IBM Plex Sans" pitchFamily="34" charset="-122"/>
                <a:cs typeface="IBM Plex Sans" pitchFamily="34" charset="-120"/>
              </a:rPr>
              <a:t> arakaʼeve ndaiporimoʼãi 21 sua bitcoin ári</a:t>
            </a:r>
            <a:endParaRPr lang="gn" sz="2400" dirty="0"/>
          </a:p>
          <a:p>
            <a:pPr algn="l" marL="228600" indent="-228600">
              <a:lnSpc>
                <a:spcPct val="113000"/>
              </a:lnSpc>
              <a:spcBef>
                <a:spcPts val="480"/>
              </a:spcBef>
              <a:buSzPct val="100000"/>
              <a:buChar char="•"/>
            </a:pPr>
            <a:r>
              <a:rPr lang="gn" altLang="en-US" sz="2400" b="1" dirty="0">
                <a:solidFill>
                  <a:srgbClr val="422C70"/>
                </a:solidFill>
                <a:latin typeface="IBM Plex Sans" pitchFamily="34" charset="0"/>
                <a:ea typeface="IBM Plex Sans" pitchFamily="34" charset="-122"/>
                <a:cs typeface="IBM Plex Sans" pitchFamily="34" charset="-120"/>
              </a:rPr>
              <a:t>Peteĩgui ambuépe:</a:t>
            </a:r>
            <a:r>
              <a:rPr lang="gn" altLang="en-US" sz="2400" dirty="0">
                <a:solidFill>
                  <a:srgbClr val="25252B"/>
                </a:solidFill>
                <a:latin typeface="IBM Plex Sans" pitchFamily="34" charset="0"/>
                <a:ea typeface="IBM Plex Sans" pitchFamily="34" charset="-122"/>
                <a:cs typeface="IBM Plex Sans" pitchFamily="34" charset="-120"/>
              </a:rPr>
              <a:t> pemondo oimeraẽvape, oimeraẽ hendápe, pejerureʼỹre mburuvicha mbytegua ñemoneĩ</a:t>
            </a:r>
            <a:endParaRPr lang="gn" sz="2400" dirty="0"/>
          </a:p>
        </p:txBody>
      </p:sp>
      <p:sp>
        <p:nvSpPr>
          <p:cNvPr id="5" name="Text 3"/>
          <p:cNvSpPr/>
          <p:nvPr/>
        </p:nvSpPr>
        <p:spPr>
          <a:xfrm>
            <a:off x="666780" y="3900465"/>
            <a:ext cx="11510010" cy="1645463"/>
          </a:xfrm>
          <a:prstGeom prst="rect">
            <a:avLst/>
          </a:prstGeom>
          <a:noFill/>
          <a:ln/>
        </p:spPr>
        <p:txBody>
          <a:bodyPr wrap="square" lIns="0" tIns="0" rIns="0" bIns="0" rtlCol="0" anchor="t"/>
          <a:lstStyle/>
          <a:p>
            <a:pPr algn="l" indent="0" marL="0">
              <a:lnSpc>
                <a:spcPct val="113000"/>
              </a:lnSpc>
              <a:buNone/>
            </a:pPr>
            <a:r>
              <a:rPr lang="gn" altLang="en-US" sz="2400" dirty="0">
                <a:solidFill>
                  <a:srgbClr val="25252B"/>
                </a:solidFill>
                <a:latin typeface="IBM Plex Sans" pitchFamily="34" charset="0"/>
                <a:ea typeface="IBM Plex Sans" pitchFamily="34" charset="-122"/>
                <a:cs typeface="IBM Plex Sans" pitchFamily="34" charset="-120"/>
              </a:rPr>
              <a:t>Ndaipóri ñemuha ikatúva ojoko bitcoin peẽ voi perekóva pende poguýpe. Upe tekosãso ambue hova niko peẽ peñangareko vaʼerãha: peteĩ viru ñemondo hekopete ojejapóva ndaikatúi jepi oñemboguevi, ha ndaipóri pytyvõ renda ñandutípe g̃uarã.</a:t>
            </a:r>
            <a:endParaRPr lang="g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Mbaʼépa Bitcoin?</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Peteĩ tembeʼy oimeraẽva ikatúva ohechajey</a:t>
            </a:r>
            <a:endParaRPr lang="gn" sz="3000" dirty="0"/>
          </a:p>
        </p:txBody>
      </p:sp>
      <p:pic>
        <p:nvPicPr>
          <p:cNvPr id="4" name="Image 0" descr="Viru hetakuére jeʼe Viru nohẽhára omoĩ peteĩ hetakue rembeʼy iñanduti rendápe. Viru nohẽhára mbaʼekuaarã ryru añoite oguereko upéva. Avave viru nohẽhára okapegua ndaikatúi ohechajey upéva. Viru nohẽhá">    </p:cNvPr>
          <p:cNvPicPr>
            <a:picLocks noChangeAspect="1"/>
          </p:cNvPicPr>
          <p:nvPr/>
        </p:nvPicPr>
        <p:blipFill>
          <a:blip r:embed="rId1"/>
          <a:stretch>
            <a:fillRect/>
          </a:stretch>
        </p:blipFill>
        <p:spPr>
          <a:xfrm>
            <a:off x="2322576" y="1295430"/>
            <a:ext cx="7546635" cy="4950927"/>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Mbaʼépa Bitcoin?</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Nereikotevẽi peteĩ Bitcoin oĩmbáva rehe</a:t>
            </a:r>
            <a:endParaRPr lang="g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gn" altLang="en-US" sz="2400" dirty="0">
                <a:solidFill>
                  <a:srgbClr val="25252B"/>
                </a:solidFill>
                <a:latin typeface="IBM Plex Sans" pitchFamily="34" charset="0"/>
                <a:ea typeface="IBM Plex Sans" pitchFamily="34" charset="-122"/>
                <a:cs typeface="IBM Plex Sans" pitchFamily="34" charset="-120"/>
              </a:rPr>
              <a:t>Peteĩ bitcoin oñembojaʼo 100.000.000 vore michĩvévape, hérava satoshi térã sats.</a:t>
            </a:r>
            <a:endParaRPr lang="gn" sz="2400" dirty="0"/>
          </a:p>
        </p:txBody>
      </p:sp>
      <p:pic>
        <p:nvPicPr>
          <p:cNvPr id="5" name="Image 0" descr="Bitcoin (BTC)10,10,010,0010,00000001Satoshi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Mbaʼépa Bitcoin?</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Máva omombaʼapo meme Bitcoin?</a:t>
            </a:r>
            <a:endParaRPr lang="gn" sz="3000" dirty="0"/>
          </a:p>
        </p:txBody>
      </p:sp>
      <p:pic>
        <p:nvPicPr>
          <p:cNvPr id="4" name="Image 0" descr="PuruháraPeteĩ puruhára ohupyty, oñongatu ha omondo bitcoin. JoajuhaPeteĩ joajuha ohesaʼỹijo ijeheguínte tekorãnguéra ha ombohasa mbaʼekuaarã hekopete oĩva. JoʼohaPeteĩ joʼoha ombosakoʼi mbaʼekuaarã at">    </p:cNvPr>
          <p:cNvPicPr>
            <a:picLocks noChangeAspect="1"/>
          </p:cNvPicPr>
          <p:nvPr/>
        </p:nvPicPr>
        <p:blipFill>
          <a:blip r:embed="rId1"/>
          <a:stretch>
            <a:fillRect/>
          </a:stretch>
        </p:blipFill>
        <p:spPr>
          <a:xfrm>
            <a:off x="2086112" y="1295430"/>
            <a:ext cx="8019562" cy="498101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Mbaʼépa Bitcoin?</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Máva omombaʼapo meme Bitcoin?</a:t>
            </a:r>
            <a:endParaRPr lang="gn"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Mbaʼépa Bitcoin?</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Bitcoin oguereko mbaʼe oñehupytýva ha mbaʼe ojehejáva</a:t>
            </a:r>
            <a:endParaRPr lang="g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gn" altLang="en-US" sz="2400" dirty="0">
                <a:solidFill>
                  <a:srgbClr val="25252B"/>
                </a:solidFill>
                <a:latin typeface="IBM Plex Sans" pitchFamily="34" charset="0"/>
                <a:ea typeface="IBM Plex Sans" pitchFamily="34" charset="-122"/>
                <a:cs typeface="IBM Plex Sans" pitchFamily="34" charset="-120"/>
              </a:rPr>
              <a:t>Hepykue ikatu iñambue pyaʼe</a:t>
            </a:r>
            <a:endParaRPr lang="gn" sz="2400" dirty="0"/>
          </a:p>
          <a:p>
            <a:pPr algn="l" marL="228600" indent="-228600">
              <a:lnSpc>
                <a:spcPct val="113000"/>
              </a:lnSpc>
              <a:spcBef>
                <a:spcPts val="480"/>
              </a:spcBef>
              <a:buSzPct val="100000"/>
              <a:buChar char="•"/>
            </a:pPr>
            <a:r>
              <a:rPr lang="gn" altLang="en-US" sz="2400" dirty="0">
                <a:solidFill>
                  <a:srgbClr val="25252B"/>
                </a:solidFill>
                <a:latin typeface="IBM Plex Sans" pitchFamily="34" charset="0"/>
                <a:ea typeface="IBM Plex Sans" pitchFamily="34" charset="-122"/>
                <a:cs typeface="IBM Plex Sans" pitchFamily="34" charset="-120"/>
              </a:rPr>
              <a:t>Jejavykuéra jepivegua ndaikatuvéi oñemyatyrõ</a:t>
            </a:r>
            <a:endParaRPr lang="gn" sz="2400" dirty="0"/>
          </a:p>
          <a:p>
            <a:pPr algn="l" marL="228600" indent="-228600">
              <a:lnSpc>
                <a:spcPct val="113000"/>
              </a:lnSpc>
              <a:spcBef>
                <a:spcPts val="480"/>
              </a:spcBef>
              <a:buSzPct val="100000"/>
              <a:buChar char="•"/>
            </a:pPr>
            <a:r>
              <a:rPr lang="gn" altLang="en-US" sz="2400" dirty="0">
                <a:solidFill>
                  <a:srgbClr val="25252B"/>
                </a:solidFill>
                <a:latin typeface="IBM Plex Sans" pitchFamily="34" charset="0"/>
                <a:ea typeface="IBM Plex Sans" pitchFamily="34" charset="-122"/>
                <a:cs typeface="IBM Plex Sans" pitchFamily="34" charset="-120"/>
              </a:rPr>
              <a:t>Heta hendápe saʼi gueteri oñemoneĩ</a:t>
            </a:r>
            <a:endParaRPr lang="gn" sz="2400" dirty="0"/>
          </a:p>
          <a:p>
            <a:pPr algn="l" marL="228600" indent="-228600">
              <a:lnSpc>
                <a:spcPct val="113000"/>
              </a:lnSpc>
              <a:spcBef>
                <a:spcPts val="480"/>
              </a:spcBef>
              <a:buSzPct val="100000"/>
              <a:buChar char="•"/>
            </a:pPr>
            <a:r>
              <a:rPr lang="gn" altLang="en-US" sz="2400" dirty="0">
                <a:solidFill>
                  <a:srgbClr val="25252B"/>
                </a:solidFill>
                <a:latin typeface="IBM Plex Sans" pitchFamily="34" charset="0"/>
                <a:ea typeface="IBM Plex Sans" pitchFamily="34" charset="-122"/>
                <a:cs typeface="IBM Plex Sans" pitchFamily="34" charset="-120"/>
              </a:rPr>
              <a:t>Ojeporu hag̃ua tekorosãme tekotevẽ oñemoaranduʼimi</a:t>
            </a:r>
            <a:endParaRPr lang="gn"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gn" altLang="en-US" sz="2400" dirty="0">
                <a:solidFill>
                  <a:srgbClr val="25252B"/>
                </a:solidFill>
                <a:latin typeface="IBM Plex Sans" pitchFamily="34" charset="0"/>
                <a:ea typeface="IBM Plex Sans" pitchFamily="34" charset="-122"/>
                <a:cs typeface="IBM Plex Sans" pitchFamily="34" charset="-120"/>
              </a:rPr>
              <a:t>Bitcoin omoĩ ñemoañete ha peteĩteĩ tapicha rembiaporã temimoĩmbykuéra rehe jerovia peteĩ pehẽngue rendaguépe. Nomboykéi mbaʼevai ikatúva ojehu.</a:t>
            </a:r>
            <a:endParaRPr lang="g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Mbaʼépa Bitcoin?</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gn" altLang="en-US" sz="4350" dirty="0">
                <a:solidFill>
                  <a:srgbClr val="FFFFFF"/>
                </a:solidFill>
                <a:latin typeface="IBM Plex Sans Medium" pitchFamily="34" charset="0"/>
                <a:ea typeface="IBM Plex Sans Medium" pitchFamily="34" charset="-122"/>
                <a:cs typeface="IBM Plex Sans Medium" pitchFamily="34" charset="-120"/>
              </a:rPr>
              <a:t>Mbaʼéichapa reiporu Bitcoin?</a:t>
            </a:r>
            <a:endParaRPr lang="gn"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gn" altLang="en-US" sz="2400" dirty="0">
                <a:solidFill>
                  <a:srgbClr val="FFFFFF"/>
                </a:solidFill>
                <a:latin typeface="IBM Plex Sans" pitchFamily="34" charset="0"/>
                <a:ea typeface="IBM Plex Sans" pitchFamily="34" charset="-122"/>
                <a:cs typeface="IBM Plex Sans" pitchFamily="34" charset="-120"/>
              </a:rPr>
              <a:t>Oimeraẽ viru ryru rehegua porandu tenondegua: mávapa oguereko ipoguýpe umi peʼaha?</a:t>
            </a:r>
            <a:endParaRPr lang="g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Peteĩ viru ryru oisãmbyhy ñavẽnguéra</a:t>
            </a:r>
            <a:endParaRPr lang="gn" sz="3000" dirty="0"/>
          </a:p>
        </p:txBody>
      </p:sp>
      <p:pic>
        <p:nvPicPr>
          <p:cNvPr id="4" name="Image 0" descr="Ne viru ryru oguereko umi peʼaha Ejapyhy Embohasa peteĩ ñemog̃uahẽ rendaEmondo Emoĩ nde reraguapy ne peʼaha rupive bitcoin opyta jehaipy renda oñondiveguápe">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Mbaʼéichapa reiporu Bitcoin?</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Mávapa oguereko añetehápe pende Bitcoin?</a:t>
            </a:r>
            <a:endParaRPr lang="gn"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gn" altLang="en-US" sz="2300" b="1" dirty="0">
                <a:solidFill>
                  <a:srgbClr val="422C70"/>
                </a:solidFill>
                <a:latin typeface="IBM Plex Sans" pitchFamily="34" charset="0"/>
                <a:ea typeface="IBM Plex Sans" pitchFamily="34" charset="-122"/>
                <a:cs typeface="IBM Plex Sans" pitchFamily="34" charset="-120"/>
              </a:rPr>
              <a:t>Ñeñangareko nde pópe:</a:t>
            </a:r>
            <a:r>
              <a:rPr lang="gn" altLang="en-US" sz="2300" dirty="0">
                <a:solidFill>
                  <a:srgbClr val="25252B"/>
                </a:solidFill>
                <a:latin typeface="IBM Plex Sans" pitchFamily="34" charset="0"/>
                <a:ea typeface="IBM Plex Sans" pitchFamily="34" charset="-122"/>
                <a:cs typeface="IBM Plex Sans" pitchFamily="34" charset="-120"/>
              </a:rPr>
              <a:t> nde reñangareko umi peʼaha rehe</a:t>
            </a:r>
            <a:endParaRPr lang="gn" sz="2300" dirty="0"/>
          </a:p>
          <a:p>
            <a:pPr algn="l" marL="219710" indent="-219710">
              <a:lnSpc>
                <a:spcPct val="113000"/>
              </a:lnSpc>
              <a:spcBef>
                <a:spcPts val="460"/>
              </a:spcBef>
              <a:buSzPct val="100000"/>
              <a:buChar char="•"/>
            </a:pPr>
            <a:r>
              <a:rPr lang="gn" altLang="en-US" sz="2300" dirty="0">
                <a:solidFill>
                  <a:srgbClr val="25252B"/>
                </a:solidFill>
                <a:latin typeface="IBM Plex Sans" pitchFamily="34" charset="0"/>
                <a:ea typeface="IBM Plex Sans" pitchFamily="34" charset="-122"/>
                <a:cs typeface="IBM Plex Sans" pitchFamily="34" charset="-120"/>
              </a:rPr>
              <a:t>Avave ndaikatúi oguerujevy ndéve ne bitcoin remokañýramo ñeʼẽjoaju ypy ha tembiporu</a:t>
            </a:r>
            <a:endParaRPr lang="gn" sz="2300" dirty="0"/>
          </a:p>
          <a:p>
            <a:pPr algn="l" marL="219710" indent="-219710">
              <a:lnSpc>
                <a:spcPct val="113000"/>
              </a:lnSpc>
              <a:spcBef>
                <a:spcPts val="460"/>
              </a:spcBef>
              <a:buSzPct val="100000"/>
              <a:buChar char="•"/>
            </a:pPr>
            <a:r>
              <a:rPr lang="gn" altLang="en-US" sz="2300" b="1" dirty="0">
                <a:solidFill>
                  <a:srgbClr val="422C70"/>
                </a:solidFill>
                <a:latin typeface="IBM Plex Sans" pitchFamily="34" charset="0"/>
                <a:ea typeface="IBM Plex Sans" pitchFamily="34" charset="-122"/>
                <a:cs typeface="IBM Plex Sans" pitchFamily="34" charset="-120"/>
              </a:rPr>
              <a:t>Ñeñangareko ambue pópe:</a:t>
            </a:r>
            <a:r>
              <a:rPr lang="gn" altLang="en-US" sz="2300" dirty="0">
                <a:solidFill>
                  <a:srgbClr val="25252B"/>
                </a:solidFill>
                <a:latin typeface="IBM Plex Sans" pitchFamily="34" charset="0"/>
                <a:ea typeface="IBM Plex Sans" pitchFamily="34" charset="-122"/>
                <a:cs typeface="IBM Plex Sans" pitchFamily="34" charset="-120"/>
              </a:rPr>
              <a:t> peteĩ mbaʼapohaguasu oguereko umi peʼaha, ojapoháicha peteĩ viru róga</a:t>
            </a:r>
            <a:endParaRPr lang="gn" sz="2300" dirty="0"/>
          </a:p>
          <a:p>
            <a:pPr algn="l" marL="219710" indent="-219710">
              <a:lnSpc>
                <a:spcPct val="113000"/>
              </a:lnSpc>
              <a:spcBef>
                <a:spcPts val="460"/>
              </a:spcBef>
              <a:buSzPct val="100000"/>
              <a:buChar char="•"/>
            </a:pPr>
            <a:r>
              <a:rPr lang="gn" altLang="en-US" sz="2300" dirty="0">
                <a:solidFill>
                  <a:srgbClr val="25252B"/>
                </a:solidFill>
                <a:latin typeface="IBM Plex Sans" pitchFamily="34" charset="0"/>
                <a:ea typeface="IBM Plex Sans" pitchFamily="34" charset="-122"/>
                <a:cs typeface="IBM Plex Sans" pitchFamily="34" charset="-120"/>
              </a:rPr>
              <a:t>Nde viru oĩva upépe haʼe pe mbaʼapohaguasu ñeʼẽmeʼẽ ndéve ohepymeʼẽtaha; ikatu omoĩ jokoha viru ñenohẽme, ojoko nde viru ryru jeporu, ojeike hese ñemiháme, térã oñemboty</a:t>
            </a:r>
            <a:endParaRPr lang="gn" sz="2300" dirty="0"/>
          </a:p>
        </p:txBody>
      </p:sp>
      <p:sp>
        <p:nvSpPr>
          <p:cNvPr id="5" name="Text 3"/>
          <p:cNvSpPr/>
          <p:nvPr/>
        </p:nvSpPr>
        <p:spPr>
          <a:xfrm>
            <a:off x="666780" y="5040173"/>
            <a:ext cx="11510010" cy="1184971"/>
          </a:xfrm>
          <a:prstGeom prst="rect">
            <a:avLst/>
          </a:prstGeom>
          <a:noFill/>
          <a:ln/>
        </p:spPr>
        <p:txBody>
          <a:bodyPr wrap="square" lIns="0" tIns="0" rIns="0" bIns="0" rtlCol="0" anchor="t"/>
          <a:lstStyle/>
          <a:p>
            <a:pPr algn="l" indent="0" marL="0">
              <a:lnSpc>
                <a:spcPct val="113000"/>
              </a:lnSpc>
              <a:buNone/>
            </a:pPr>
            <a:r>
              <a:rPr lang="gn" altLang="en-US" sz="2300" dirty="0">
                <a:solidFill>
                  <a:srgbClr val="25252B"/>
                </a:solidFill>
                <a:latin typeface="IBM Plex Sans" pitchFamily="34" charset="0"/>
                <a:ea typeface="IBM Plex Sans" pitchFamily="34" charset="-122"/>
                <a:cs typeface="IBM Plex Sans" pitchFamily="34" charset="-120"/>
              </a:rPr>
              <a:t>Reiporavóvo mbaʼéichapa oñeñangarekóta ne viru rehe, ndahaʼéi rehechaukáva mbaʼépa nde repy. Iñimportánteva haʼe reikuaa mbaʼeichagua ñeñangareko reiporu ha mbaʼérepa rejerovia.</a:t>
            </a:r>
            <a:endParaRPr lang="gn"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Mbaʼéichapa reiporu Bitcoin?</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Ne ñeʼẽjoaju raʼỹi omeʼẽ</a:t>
            </a:r>
            <a:br/>
            <a:r>
              <a:rPr lang="gn" altLang="en-US" sz="3000" dirty="0">
                <a:solidFill>
                  <a:srgbClr val="422C70"/>
                </a:solidFill>
                <a:latin typeface="IBM Plex Sans Medium" pitchFamily="34" charset="0"/>
                <a:ea typeface="IBM Plex Sans Medium" pitchFamily="34" charset="-122"/>
                <a:cs typeface="IBM Plex Sans Medium" pitchFamily="34" charset="-120"/>
              </a:rPr>
              <a:t>jeike opa mbaʼépe</a:t>
            </a:r>
            <a:endParaRPr lang="gn" sz="3000" dirty="0"/>
          </a:p>
        </p:txBody>
      </p:sp>
      <p:sp>
        <p:nvSpPr>
          <p:cNvPr id="5" name="Text 2"/>
          <p:cNvSpPr/>
          <p:nvPr/>
        </p:nvSpPr>
        <p:spPr>
          <a:xfrm>
            <a:off x="666780" y="1866930"/>
            <a:ext cx="5694426" cy="2056760"/>
          </a:xfrm>
          <a:prstGeom prst="rect">
            <a:avLst/>
          </a:prstGeom>
          <a:noFill/>
          <a:ln/>
        </p:spPr>
        <p:txBody>
          <a:bodyPr wrap="square" lIns="0" tIns="0" rIns="0" bIns="0" rtlCol="0" anchor="t"/>
          <a:lstStyle/>
          <a:p>
            <a:pPr algn="l" indent="0" marL="0">
              <a:lnSpc>
                <a:spcPct val="113000"/>
              </a:lnSpc>
              <a:buNone/>
            </a:pPr>
            <a:r>
              <a:rPr lang="gn" altLang="en-US" sz="2400" dirty="0">
                <a:solidFill>
                  <a:srgbClr val="25252B"/>
                </a:solidFill>
                <a:latin typeface="IBM Plex Sans" pitchFamily="34" charset="0"/>
                <a:ea typeface="IBM Plex Sans" pitchFamily="34" charset="-122"/>
                <a:cs typeface="IBM Plex Sans" pitchFamily="34" charset="-120"/>
              </a:rPr>
              <a:t>Peteĩ ñeʼẽ rysýi oñemohendáva peteĩteĩ hendápe, jepive 12 térã 24 ñeʼẽ reheve, ikatúva omoheñói jey nde peʼahakuéra. Oimeraẽ oguerekóva ikatu ogueraha nde bitcoin.</a:t>
            </a:r>
            <a:endParaRPr lang="gn" sz="2400" dirty="0"/>
          </a:p>
        </p:txBody>
      </p:sp>
      <p:pic>
        <p:nvPicPr>
          <p:cNvPr id="6" name="Image 1" descr="Techapyrã añónte1. civil2. switch3. plunge4. stadium5. live6. wedding7. foster8. dice9. giraffe10. you11. foil12. cinnamon">    </p:cNvPr>
          <p:cNvPicPr>
            <a:picLocks noChangeAspect="1"/>
          </p:cNvPicPr>
          <p:nvPr/>
        </p:nvPicPr>
        <p:blipFill>
          <a:blip r:embed="rId2"/>
          <a:stretch>
            <a:fillRect/>
          </a:stretch>
        </p:blipFill>
        <p:spPr>
          <a:xfrm>
            <a:off x="1472550" y="4076121"/>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Mbaʼéichapa reiporu Bitcoin?</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gn" altLang="en-US" sz="4350" dirty="0">
                <a:solidFill>
                  <a:srgbClr val="FFFFFF"/>
                </a:solidFill>
                <a:latin typeface="IBM Plex Sans Medium" pitchFamily="34" charset="0"/>
                <a:ea typeface="IBM Plex Sans Medium" pitchFamily="34" charset="-122"/>
                <a:cs typeface="IBM Plex Sans Medium" pitchFamily="34" charset="-120"/>
              </a:rPr>
              <a:t>Nembaʼéiramo umi</a:t>
            </a:r>
            <a:br/>
            <a:r>
              <a:rPr lang="gn" altLang="en-US" sz="4350" dirty="0">
                <a:solidFill>
                  <a:srgbClr val="FFFFFF"/>
                </a:solidFill>
                <a:latin typeface="IBM Plex Sans Medium" pitchFamily="34" charset="0"/>
                <a:ea typeface="IBM Plex Sans Medium" pitchFamily="34" charset="-122"/>
                <a:cs typeface="IBM Plex Sans Medium" pitchFamily="34" charset="-120"/>
              </a:rPr>
              <a:t>rokẽmbotyha, nembaʼéi umi</a:t>
            </a:r>
            <a:br/>
            <a:r>
              <a:rPr lang="gn" altLang="en-US" sz="4350" dirty="0">
                <a:solidFill>
                  <a:srgbClr val="FFFFFF"/>
                </a:solidFill>
                <a:latin typeface="IBM Plex Sans Medium" pitchFamily="34" charset="0"/>
                <a:ea typeface="IBM Plex Sans Medium" pitchFamily="34" charset="-122"/>
                <a:cs typeface="IBM Plex Sans Medium" pitchFamily="34" charset="-120"/>
              </a:rPr>
              <a:t>viru.</a:t>
            </a:r>
            <a:endParaRPr lang="gn"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C0C0D0"/>
                </a:solidFill>
                <a:latin typeface="IBM Plex Sans" pitchFamily="34" charset="0"/>
                <a:ea typeface="IBM Plex Sans" pitchFamily="34" charset="-122"/>
                <a:cs typeface="IBM Plex Sans" pitchFamily="34" charset="-120"/>
              </a:rPr>
              <a:t>Ñepyrũ Bitcoin rehegua · Mbaʼéichapa reiporu Bitcoin?</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Oimeraẽ viru ryru reiporu mboyve</a:t>
            </a:r>
            <a:endParaRPr lang="gn" sz="3000" dirty="0"/>
          </a:p>
        </p:txBody>
      </p:sp>
      <p:sp>
        <p:nvSpPr>
          <p:cNvPr id="5" name="Text 2"/>
          <p:cNvSpPr/>
          <p:nvPr/>
        </p:nvSpPr>
        <p:spPr>
          <a:xfrm>
            <a:off x="971459" y="1368491"/>
            <a:ext cx="6006694" cy="4850160"/>
          </a:xfrm>
          <a:prstGeom prst="rect">
            <a:avLst/>
          </a:prstGeom>
          <a:noFill/>
          <a:ln/>
        </p:spPr>
        <p:txBody>
          <a:bodyPr wrap="square" lIns="0" tIns="0" rIns="0" bIns="0" rtlCol="0" anchor="t"/>
          <a:lstStyle/>
          <a:p>
            <a:pPr algn="l" marL="182880" indent="-182880">
              <a:lnSpc>
                <a:spcPct val="113000"/>
              </a:lnSpc>
              <a:buSzPct val="100000"/>
              <a:buChar char="•"/>
            </a:pPr>
            <a:r>
              <a:rPr lang="gn" altLang="en-US" sz="1920" b="1" dirty="0">
                <a:solidFill>
                  <a:srgbClr val="422C70"/>
                </a:solidFill>
                <a:latin typeface="IBM Plex Sans" pitchFamily="34" charset="0"/>
                <a:ea typeface="IBM Plex Sans" pitchFamily="34" charset="-122"/>
                <a:cs typeface="IBM Plex Sans" pitchFamily="34" charset="-120"/>
              </a:rPr>
              <a:t>Ñavẽnguéra:</a:t>
            </a:r>
            <a:r>
              <a:rPr lang="gn" altLang="en-US" sz="1920" dirty="0">
                <a:solidFill>
                  <a:srgbClr val="25252B"/>
                </a:solidFill>
                <a:latin typeface="IBM Plex Sans" pitchFamily="34" charset="0"/>
                <a:ea typeface="IBM Plex Sans" pitchFamily="34" charset="-122"/>
                <a:cs typeface="IBM Plex Sans" pitchFamily="34" charset="-120"/>
              </a:rPr>
              <a:t> mávapa oñangareko hesekuéra, ndépa térã peteĩ mbaʼapohaguasu?</a:t>
            </a:r>
            <a:endParaRPr lang="gn" sz="1920" dirty="0"/>
          </a:p>
          <a:p>
            <a:pPr algn="l" marL="182880" indent="-182880">
              <a:lnSpc>
                <a:spcPct val="113000"/>
              </a:lnSpc>
              <a:spcBef>
                <a:spcPts val="380"/>
              </a:spcBef>
              <a:buSzPct val="100000"/>
              <a:buChar char="•"/>
            </a:pPr>
            <a:r>
              <a:rPr lang="gn" altLang="en-US" sz="1920" b="1" dirty="0">
                <a:solidFill>
                  <a:srgbClr val="422C70"/>
                </a:solidFill>
                <a:latin typeface="IBM Plex Sans" pitchFamily="34" charset="0"/>
                <a:ea typeface="IBM Plex Sans" pitchFamily="34" charset="-122"/>
                <a:cs typeface="IBM Plex Sans" pitchFamily="34" charset="-120"/>
              </a:rPr>
              <a:t>Ñembojey:</a:t>
            </a:r>
            <a:r>
              <a:rPr lang="gn" altLang="en-US" sz="1920" dirty="0">
                <a:solidFill>
                  <a:srgbClr val="25252B"/>
                </a:solidFill>
                <a:latin typeface="IBM Plex Sans" pitchFamily="34" charset="0"/>
                <a:ea typeface="IBM Plex Sans" pitchFamily="34" charset="-122"/>
                <a:cs typeface="IBM Plex Sans" pitchFamily="34" charset="-120"/>
              </a:rPr>
              <a:t> mbaʼépa oikóta okañýramo ne pumbyry térã opa pe mbaʼapohaguasu?</a:t>
            </a:r>
            <a:endParaRPr lang="gn" sz="1920" dirty="0"/>
          </a:p>
          <a:p>
            <a:pPr algn="l" marL="182880" indent="-182880">
              <a:lnSpc>
                <a:spcPct val="113000"/>
              </a:lnSpc>
              <a:spcBef>
                <a:spcPts val="380"/>
              </a:spcBef>
              <a:buSzPct val="100000"/>
              <a:buChar char="•"/>
            </a:pPr>
            <a:r>
              <a:rPr lang="gn" altLang="en-US" sz="1920" b="1" dirty="0">
                <a:solidFill>
                  <a:srgbClr val="422C70"/>
                </a:solidFill>
                <a:latin typeface="IBM Plex Sans" pitchFamily="34" charset="0"/>
                <a:ea typeface="IBM Plex Sans" pitchFamily="34" charset="-122"/>
                <a:cs typeface="IBM Plex Sans" pitchFamily="34" charset="-120"/>
              </a:rPr>
              <a:t>Ypy:</a:t>
            </a:r>
            <a:r>
              <a:rPr lang="gn" altLang="en-US" sz="1920" dirty="0">
                <a:solidFill>
                  <a:srgbClr val="25252B"/>
                </a:solidFill>
                <a:latin typeface="IBM Plex Sans" pitchFamily="34" charset="0"/>
                <a:ea typeface="IBM Plex Sans" pitchFamily="34" charset="-122"/>
                <a:cs typeface="IBM Plex Sans" pitchFamily="34" charset="-120"/>
              </a:rPr>
              <a:t> ñanduti renda tee térã tembipuruʼi ñemuha rysýipe oĩva, ha ndahaʼéi peteĩ joajuha oimeraẽ omondóva ndéve?</a:t>
            </a:r>
            <a:endParaRPr lang="gn" sz="1920" dirty="0"/>
          </a:p>
          <a:p>
            <a:pPr algn="l" marL="182880" indent="-182880">
              <a:lnSpc>
                <a:spcPct val="113000"/>
              </a:lnSpc>
              <a:spcBef>
                <a:spcPts val="380"/>
              </a:spcBef>
              <a:buSzPct val="100000"/>
              <a:buChar char="•"/>
            </a:pPr>
            <a:r>
              <a:rPr lang="gn" altLang="en-US" sz="1920" b="1" dirty="0">
                <a:solidFill>
                  <a:srgbClr val="422C70"/>
                </a:solidFill>
                <a:latin typeface="IBM Plex Sans" pitchFamily="34" charset="0"/>
                <a:ea typeface="IBM Plex Sans" pitchFamily="34" charset="-122"/>
                <a:cs typeface="IBM Plex Sans" pitchFamily="34" charset="-120"/>
              </a:rPr>
              <a:t>Ayvu:</a:t>
            </a:r>
            <a:r>
              <a:rPr lang="gn" altLang="en-US" sz="1920" dirty="0">
                <a:solidFill>
                  <a:srgbClr val="25252B"/>
                </a:solidFill>
                <a:latin typeface="IBM Plex Sans" pitchFamily="34" charset="0"/>
                <a:ea typeface="IBM Plex Sans" pitchFamily="34" charset="-122"/>
                <a:cs typeface="IBM Plex Sans" pitchFamily="34" charset="-120"/>
              </a:rPr>
              <a:t> ijayvu ypy ojehecha ha ojepurukuaa opavavépe g̃uarã ha oñeñangareko meme hese? (Kóva año nomoañetéi hekorosãha.)</a:t>
            </a:r>
            <a:endParaRPr lang="gn" sz="1920" dirty="0"/>
          </a:p>
          <a:p>
            <a:pPr algn="l" marL="182880" indent="-182880">
              <a:lnSpc>
                <a:spcPct val="113000"/>
              </a:lnSpc>
              <a:spcBef>
                <a:spcPts val="380"/>
              </a:spcBef>
              <a:buSzPct val="100000"/>
              <a:buChar char="•"/>
            </a:pPr>
            <a:r>
              <a:rPr lang="gn" altLang="en-US" sz="1920" b="1" dirty="0">
                <a:solidFill>
                  <a:srgbClr val="422C70"/>
                </a:solidFill>
                <a:latin typeface="IBM Plex Sans" pitchFamily="34" charset="0"/>
                <a:ea typeface="IBM Plex Sans" pitchFamily="34" charset="-122"/>
                <a:cs typeface="IBM Plex Sans" pitchFamily="34" charset="-120"/>
              </a:rPr>
              <a:t>Hepy:</a:t>
            </a:r>
            <a:r>
              <a:rPr lang="gn" altLang="en-US" sz="1920" dirty="0">
                <a:solidFill>
                  <a:srgbClr val="25252B"/>
                </a:solidFill>
                <a:latin typeface="IBM Plex Sans" pitchFamily="34" charset="0"/>
                <a:ea typeface="IBM Plex Sans" pitchFamily="34" charset="-122"/>
                <a:cs typeface="IBM Plex Sans" pitchFamily="34" charset="-120"/>
              </a:rPr>
              <a:t> ojehepymeʼẽva oñemondo, oñemog̃uahẽ térã ojehekýi hag̃ua?</a:t>
            </a:r>
            <a:endParaRPr lang="gn" sz="1920" dirty="0"/>
          </a:p>
          <a:p>
            <a:pPr algn="l" marL="182880" indent="-182880">
              <a:lnSpc>
                <a:spcPct val="113000"/>
              </a:lnSpc>
              <a:spcBef>
                <a:spcPts val="380"/>
              </a:spcBef>
              <a:buSzPct val="100000"/>
              <a:buChar char="•"/>
            </a:pPr>
            <a:r>
              <a:rPr lang="gn" altLang="en-US" sz="1920" b="1" dirty="0">
                <a:solidFill>
                  <a:srgbClr val="422C70"/>
                </a:solidFill>
                <a:latin typeface="IBM Plex Sans" pitchFamily="34" charset="0"/>
                <a:ea typeface="IBM Plex Sans" pitchFamily="34" charset="-122"/>
                <a:cs typeface="IBM Plex Sans" pitchFamily="34" charset="-120"/>
              </a:rPr>
              <a:t>Jehepymeʼẽ:</a:t>
            </a:r>
            <a:r>
              <a:rPr lang="gn" altLang="en-US" sz="1920" dirty="0">
                <a:solidFill>
                  <a:srgbClr val="25252B"/>
                </a:solidFill>
                <a:latin typeface="IBM Plex Sans" pitchFamily="34" charset="0"/>
                <a:ea typeface="IBM Plex Sans" pitchFamily="34" charset="-122"/>
                <a:cs typeface="IBM Plex Sans" pitchFamily="34" charset="-120"/>
              </a:rPr>
              <a:t> vorejoajúpe, Lightning rupive, térã mokõivéva?</a:t>
            </a:r>
            <a:endParaRPr lang="gn" sz="19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Mbaʼéichapa reiporu Bitcoin?</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Itasãme ha Lightning</a:t>
            </a:r>
            <a:endParaRPr lang="gn"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gn" altLang="en-US" sz="2400" b="1" dirty="0">
                <a:solidFill>
                  <a:srgbClr val="422C70"/>
                </a:solidFill>
                <a:latin typeface="IBM Plex Sans" pitchFamily="34" charset="0"/>
                <a:ea typeface="IBM Plex Sans" pitchFamily="34" charset="-122"/>
                <a:cs typeface="IBM Plex Sans" pitchFamily="34" charset="-120"/>
              </a:rPr>
              <a:t>Vore joajuhápe:</a:t>
            </a:r>
            <a:r>
              <a:rPr lang="gn" altLang="en-US" sz="2400" dirty="0">
                <a:solidFill>
                  <a:srgbClr val="25252B"/>
                </a:solidFill>
                <a:latin typeface="IBM Plex Sans" pitchFamily="34" charset="0"/>
                <a:ea typeface="IBM Plex Sans" pitchFamily="34" charset="-122"/>
                <a:cs typeface="IBM Plex Sans" pitchFamily="34" charset="-120"/>
              </a:rPr>
              <a:t> oñemboheraguapýva vore joajuhápe voi</a:t>
            </a:r>
            <a:endParaRPr lang="gn" sz="2400" dirty="0"/>
          </a:p>
          <a:p>
            <a:pPr algn="l" marL="228600" indent="-228600">
              <a:lnSpc>
                <a:spcPct val="113000"/>
              </a:lnSpc>
              <a:spcBef>
                <a:spcPts val="480"/>
              </a:spcBef>
              <a:buSzPct val="100000"/>
              <a:buChar char="•"/>
            </a:pPr>
            <a:r>
              <a:rPr lang="gn" altLang="en-US" sz="2400" b="1" dirty="0">
                <a:solidFill>
                  <a:srgbClr val="422C70"/>
                </a:solidFill>
                <a:latin typeface="IBM Plex Sans" pitchFamily="34" charset="0"/>
                <a:ea typeface="IBM Plex Sans" pitchFamily="34" charset="-122"/>
                <a:cs typeface="IBM Plex Sans" pitchFamily="34" charset="-120"/>
              </a:rPr>
              <a:t>Lightning:</a:t>
            </a:r>
            <a:r>
              <a:rPr lang="gn" altLang="en-US" sz="2400" dirty="0">
                <a:solidFill>
                  <a:srgbClr val="25252B"/>
                </a:solidFill>
                <a:latin typeface="IBM Plex Sans" pitchFamily="34" charset="0"/>
                <a:ea typeface="IBM Plex Sans" pitchFamily="34" charset="-122"/>
                <a:cs typeface="IBM Plex Sans" pitchFamily="34" charset="-120"/>
              </a:rPr>
              <a:t> peteĩ jehepymeʼẽ ñanduti oñemopuʼãva Bitcoin ári ojejapo hag̃ua jehepymeʼẽ pyaʼe, michĩ ha pyʼỹi ojejapóva, peteĩ kafé jejoguaichagua</a:t>
            </a:r>
            <a:endParaRPr lang="gn" sz="2400" dirty="0"/>
          </a:p>
          <a:p>
            <a:pPr algn="l" marL="228600" indent="-228600">
              <a:lnSpc>
                <a:spcPct val="113000"/>
              </a:lnSpc>
              <a:spcBef>
                <a:spcPts val="480"/>
              </a:spcBef>
              <a:buSzPct val="100000"/>
              <a:buChar char="•"/>
            </a:pPr>
            <a:r>
              <a:rPr lang="gn" altLang="en-US" sz="2400" dirty="0">
                <a:solidFill>
                  <a:srgbClr val="25252B"/>
                </a:solidFill>
                <a:latin typeface="IBM Plex Sans" pitchFamily="34" charset="0"/>
                <a:ea typeface="IBM Plex Sans" pitchFamily="34" charset="-122"/>
                <a:cs typeface="IBM Plex Sans" pitchFamily="34" charset="-120"/>
              </a:rPr>
              <a:t>Peteĩ Lightning viru ryru ikatu avei oĩ ambue tapicha ñangareko guýpe térã ijára voi ñangareko guýpe</a:t>
            </a:r>
            <a:endParaRPr lang="gn" sz="2400" dirty="0"/>
          </a:p>
        </p:txBody>
      </p:sp>
      <p:pic>
        <p:nvPicPr>
          <p:cNvPr id="5" name="Image 0" descr="JehaipyjoajúpeOjehai tee Bitcoin jehaipyjoajúpeLightningJehepymeʼẽ ñanduti oñemopyendáva Bitcoin ári">    </p:cNvPr>
          <p:cNvPicPr>
            <a:picLocks noChangeAspect="1"/>
          </p:cNvPicPr>
          <p:nvPr/>
        </p:nvPicPr>
        <p:blipFill>
          <a:blip r:embed="rId1"/>
          <a:stretch>
            <a:fillRect/>
          </a:stretch>
        </p:blipFill>
        <p:spPr>
          <a:xfrm>
            <a:off x="1938345" y="4159423"/>
            <a:ext cx="8315371" cy="212406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Mbaʼéichapa reiporu Bitcoin?</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Mbohapy tekorã reñemoarandu aja</a:t>
            </a:r>
            <a:endParaRPr lang="gn" sz="3000" dirty="0"/>
          </a:p>
        </p:txBody>
      </p:sp>
      <p:sp>
        <p:nvSpPr>
          <p:cNvPr id="4" name="Text 2"/>
          <p:cNvSpPr/>
          <p:nvPr/>
        </p:nvSpPr>
        <p:spPr>
          <a:xfrm>
            <a:off x="1002000" y="1375806"/>
            <a:ext cx="11142604" cy="1916948"/>
          </a:xfrm>
          <a:prstGeom prst="rect">
            <a:avLst/>
          </a:prstGeom>
          <a:noFill/>
          <a:ln/>
        </p:spPr>
        <p:txBody>
          <a:bodyPr wrap="square" lIns="0" tIns="0" rIns="0" bIns="0" rtlCol="0" anchor="t"/>
          <a:lstStyle/>
          <a:p>
            <a:pPr algn="l" marL="200660" indent="-200660">
              <a:lnSpc>
                <a:spcPct val="113000"/>
              </a:lnSpc>
              <a:buSzPct val="100000"/>
              <a:buChar char="•"/>
            </a:pPr>
            <a:r>
              <a:rPr lang="gn" altLang="en-US" sz="2110" b="1" dirty="0">
                <a:solidFill>
                  <a:srgbClr val="25252B"/>
                </a:solidFill>
                <a:latin typeface="IBM Plex Sans" pitchFamily="34" charset="0"/>
                <a:ea typeface="IBM Plex Sans" pitchFamily="34" charset="-122"/>
                <a:cs typeface="IBM Plex Sans" pitchFamily="34" charset="-120"/>
              </a:rPr>
              <a:t>Eñemoarandu raẽ.</a:t>
            </a:r>
            <a:r>
              <a:rPr lang="gn" altLang="en-US" sz="2110" dirty="0">
                <a:solidFill>
                  <a:srgbClr val="25252B"/>
                </a:solidFill>
                <a:latin typeface="IBM Plex Sans" pitchFamily="34" charset="0"/>
                <a:ea typeface="IBM Plex Sans" pitchFamily="34" charset="-122"/>
                <a:cs typeface="IBM Plex Sans" pitchFamily="34" charset="-120"/>
              </a:rPr>
              <a:t> Ani rejapo mbaʼeve kyreʼỹrasa, kyhyje térã jejopy rupi.</a:t>
            </a:r>
            <a:endParaRPr lang="gn" sz="2110" dirty="0"/>
          </a:p>
          <a:p>
            <a:pPr algn="l" marL="200660" indent="-200660">
              <a:lnSpc>
                <a:spcPct val="113000"/>
              </a:lnSpc>
              <a:spcBef>
                <a:spcPts val="420"/>
              </a:spcBef>
              <a:buSzPct val="100000"/>
              <a:buChar char="•"/>
            </a:pPr>
            <a:r>
              <a:rPr lang="gn" altLang="en-US" sz="2110" b="1" dirty="0">
                <a:solidFill>
                  <a:srgbClr val="25252B"/>
                </a:solidFill>
                <a:latin typeface="IBM Plex Sans" pitchFamily="34" charset="0"/>
                <a:ea typeface="IBM Plex Sans" pitchFamily="34" charset="-122"/>
                <a:cs typeface="IBM Plex Sans" pitchFamily="34" charset="-120"/>
              </a:rPr>
              <a:t>Eñepyrũ saʼimíme.</a:t>
            </a:r>
            <a:r>
              <a:rPr lang="gn" altLang="en-US" sz="2110" dirty="0">
                <a:solidFill>
                  <a:srgbClr val="25252B"/>
                </a:solidFill>
                <a:latin typeface="IBM Plex Sans" pitchFamily="34" charset="0"/>
                <a:ea typeface="IBM Plex Sans" pitchFamily="34" charset="-122"/>
                <a:cs typeface="IBM Plex Sans" pitchFamily="34" charset="-120"/>
              </a:rPr>
              <a:t> Eiporu tembiporu reikuaaʼỹva peteĩ viru hetakuére ikatúva remokañy rehasa asyʼỹre.</a:t>
            </a:r>
            <a:endParaRPr lang="gn" sz="2110" dirty="0"/>
          </a:p>
          <a:p>
            <a:pPr algn="l" marL="200660" indent="-200660">
              <a:lnSpc>
                <a:spcPct val="113000"/>
              </a:lnSpc>
              <a:spcBef>
                <a:spcPts val="420"/>
              </a:spcBef>
              <a:buSzPct val="100000"/>
              <a:buChar char="•"/>
            </a:pPr>
            <a:r>
              <a:rPr lang="gn" altLang="en-US" sz="2110" b="1" dirty="0">
                <a:solidFill>
                  <a:srgbClr val="25252B"/>
                </a:solidFill>
                <a:latin typeface="IBM Plex Sans" pitchFamily="34" charset="0"/>
                <a:ea typeface="IBM Plex Sans" pitchFamily="34" charset="-122"/>
                <a:cs typeface="IBM Plex Sans" pitchFamily="34" charset="-120"/>
              </a:rPr>
              <a:t>Ani rejerovia rei, Ehechajey.</a:t>
            </a:r>
            <a:r>
              <a:rPr lang="gn" altLang="en-US" sz="2110" dirty="0">
                <a:solidFill>
                  <a:srgbClr val="25252B"/>
                </a:solidFill>
                <a:latin typeface="IBM Plex Sans" pitchFamily="34" charset="0"/>
                <a:ea typeface="IBM Plex Sans" pitchFamily="34" charset="-122"/>
                <a:cs typeface="IBM Plex Sans" pitchFamily="34" charset="-120"/>
              </a:rPr>
              <a:t> Ehechajey pe tapicha, mbaʼéichapa ojepagáta, pe kundaharape ha pe viru hetakue.</a:t>
            </a:r>
            <a:endParaRPr lang="gn" sz="2110" dirty="0"/>
          </a:p>
        </p:txBody>
      </p:sp>
      <p:sp>
        <p:nvSpPr>
          <p:cNvPr id="5" name="Shape 3"/>
          <p:cNvSpPr/>
          <p:nvPr/>
        </p:nvSpPr>
        <p:spPr>
          <a:xfrm>
            <a:off x="666780" y="3587648"/>
            <a:ext cx="10858500" cy="2171700"/>
          </a:xfrm>
          <a:prstGeom prst="rect">
            <a:avLst/>
          </a:prstGeom>
          <a:solidFill>
            <a:srgbClr val="F3F3FA"/>
          </a:solidFill>
          <a:ln/>
        </p:spPr>
      </p:sp>
      <p:sp>
        <p:nvSpPr>
          <p:cNvPr id="6" name="Shape 4"/>
          <p:cNvSpPr/>
          <p:nvPr/>
        </p:nvSpPr>
        <p:spPr>
          <a:xfrm>
            <a:off x="666780" y="3587648"/>
            <a:ext cx="57150" cy="2171700"/>
          </a:xfrm>
          <a:prstGeom prst="rect">
            <a:avLst/>
          </a:prstGeom>
          <a:solidFill>
            <a:srgbClr val="422C70"/>
          </a:solidFill>
          <a:ln/>
        </p:spPr>
      </p:sp>
      <p:sp>
        <p:nvSpPr>
          <p:cNvPr id="7" name="Text 5"/>
          <p:cNvSpPr/>
          <p:nvPr/>
        </p:nvSpPr>
        <p:spPr>
          <a:xfrm>
            <a:off x="1153058" y="3829050"/>
            <a:ext cx="10539649" cy="1688897"/>
          </a:xfrm>
          <a:prstGeom prst="rect">
            <a:avLst/>
          </a:prstGeom>
          <a:noFill/>
          <a:ln/>
        </p:spPr>
        <p:txBody>
          <a:bodyPr wrap="square" lIns="0" tIns="0" rIns="0" bIns="0" rtlCol="0" anchor="t"/>
          <a:lstStyle/>
          <a:p>
            <a:pPr algn="l" indent="0" marL="0">
              <a:lnSpc>
                <a:spcPct val="113000"/>
              </a:lnSpc>
              <a:buNone/>
            </a:pPr>
            <a:r>
              <a:rPr lang="gn" altLang="en-US" sz="2110" b="1" dirty="0">
                <a:solidFill>
                  <a:srgbClr val="422C70"/>
                </a:solidFill>
                <a:latin typeface="IBM Plex Sans" pitchFamily="34" charset="0"/>
                <a:ea typeface="IBM Plex Sans" pitchFamily="34" charset="-122"/>
                <a:cs typeface="IBM Plex Sans" pitchFamily="34" charset="-120"/>
              </a:rPr>
              <a:t>Emombeʼu marandu viru jegueroguahẽ rehegua, arakaʼeve umi mbaʼe ñemigua</a:t>
            </a:r>
            <a:endParaRPr lang="gn" sz="2110" dirty="0"/>
          </a:p>
          <a:p>
            <a:pPr algn="l" indent="0" marL="0">
              <a:lnSpc>
                <a:spcPct val="113000"/>
              </a:lnSpc>
              <a:spcBef>
                <a:spcPts val="320"/>
              </a:spcBef>
              <a:buNone/>
            </a:pPr>
            <a:r>
              <a:rPr lang="gn" altLang="en-US" sz="2110" dirty="0">
                <a:solidFill>
                  <a:srgbClr val="25252B"/>
                </a:solidFill>
                <a:latin typeface="IBM Plex Sans" pitchFamily="34" charset="0"/>
                <a:ea typeface="IBM Plex Sans" pitchFamily="34" charset="-122"/>
                <a:cs typeface="IBM Plex Sans" pitchFamily="34" charset="-120"/>
              </a:rPr>
              <a:t>Peteĩ kundaharape térã jehepymeʼẽ jerure ikatu oñembohasa ambuépe. Peteĩ ñeʼẽjoaju raʼỹi térã peʼaha ñemigua katu arakaʼeve noñembohasái vaʼerã ambuépe. Mboʼehára añetegua, viru ryru apohára térã pytyvõhára arakaʼeve ndojeruremoʼãi ndéve umíva.</a:t>
            </a:r>
            <a:endParaRPr lang="gn"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Mbaʼéichapa reiporu Bitcoin?</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Epyta, ani emombeʼu</a:t>
            </a:r>
            <a:br/>
            <a:r>
              <a:rPr lang="gn" altLang="en-US" sz="3000" dirty="0">
                <a:solidFill>
                  <a:srgbClr val="422C70"/>
                </a:solidFill>
                <a:latin typeface="IBM Plex Sans Medium" pitchFamily="34" charset="0"/>
                <a:ea typeface="IBM Plex Sans Medium" pitchFamily="34" charset="-122"/>
                <a:cs typeface="IBM Plex Sans Medium" pitchFamily="34" charset="-120"/>
              </a:rPr>
              <a:t>mbaʼeve, ani emondo</a:t>
            </a:r>
            <a:br/>
            <a:r>
              <a:rPr lang="gn" altLang="en-US" sz="3000" dirty="0">
                <a:solidFill>
                  <a:srgbClr val="422C70"/>
                </a:solidFill>
                <a:latin typeface="IBM Plex Sans Medium" pitchFamily="34" charset="0"/>
                <a:ea typeface="IBM Plex Sans Medium" pitchFamily="34" charset="-122"/>
                <a:cs typeface="IBM Plex Sans Medium" pitchFamily="34" charset="-120"/>
              </a:rPr>
              <a:t>mbaʼeve</a:t>
            </a:r>
            <a:endParaRPr lang="gn" sz="3000" dirty="0"/>
          </a:p>
        </p:txBody>
      </p:sp>
      <p:sp>
        <p:nvSpPr>
          <p:cNvPr id="5" name="Text 2"/>
          <p:cNvSpPr/>
          <p:nvPr/>
        </p:nvSpPr>
        <p:spPr>
          <a:xfrm>
            <a:off x="666780" y="2249424"/>
            <a:ext cx="5694426" cy="2187793"/>
          </a:xfrm>
          <a:prstGeom prst="rect">
            <a:avLst/>
          </a:prstGeom>
          <a:noFill/>
          <a:ln/>
        </p:spPr>
        <p:txBody>
          <a:bodyPr wrap="square" lIns="0" tIns="0" rIns="0" bIns="0" rtlCol="0" anchor="t"/>
          <a:lstStyle/>
          <a:p>
            <a:pPr algn="l" indent="0" marL="0">
              <a:lnSpc>
                <a:spcPct val="113000"/>
              </a:lnSpc>
              <a:buNone/>
            </a:pPr>
            <a:r>
              <a:rPr lang="gn" altLang="en-US" sz="1820" dirty="0">
                <a:solidFill>
                  <a:srgbClr val="25252B"/>
                </a:solidFill>
                <a:latin typeface="IBM Plex Sans" pitchFamily="34" charset="0"/>
                <a:ea typeface="IBM Plex Sans" pitchFamily="34" charset="-122"/>
                <a:cs typeface="IBM Plex Sans" pitchFamily="34" charset="-120"/>
              </a:rPr>
              <a:t>Pepyta oĩramo pende apuráva térã ojeruréva peñomi hag̃ua pe ojapóva, heʼíva katuete pembohetavetaha pene viru, ojeruréva pemondo hag̃ua bitcoin raẽ, térã ojeruréva pene ñeʼẽjoaju viru ryru jeguerujeyrã. Pepytuʼu. Ani pekomparti mbaʼeve. Ani pemondo mbaʼeve. Upéi pehechajey peteĩ marandu renda peikuaámava rupive.</a:t>
            </a:r>
            <a:endParaRPr lang="gn" sz="1820" dirty="0"/>
          </a:p>
        </p:txBody>
      </p:sp>
      <p:pic>
        <p:nvPicPr>
          <p:cNvPr id="6" name="Image 1" descr="Pyaʼerã jopy Ambue tapicha ramo jehechauka Ñemondo renda oñemoambuéva Viru ñembohetave katuete Ñemigua jerure">    </p:cNvPr>
          <p:cNvPicPr>
            <a:picLocks noChangeAspect="1"/>
          </p:cNvPicPr>
          <p:nvPr/>
        </p:nvPicPr>
        <p:blipFill>
          <a:blip r:embed="rId2"/>
          <a:stretch>
            <a:fillRect/>
          </a:stretch>
        </p:blipFill>
        <p:spPr>
          <a:xfrm>
            <a:off x="1338224" y="4552980"/>
            <a:ext cx="4029121" cy="1722547"/>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Mbaʼéichapa reiporu Bitcoin?</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gn" altLang="en-US" sz="4350" dirty="0">
                <a:solidFill>
                  <a:srgbClr val="FFFFFF"/>
                </a:solidFill>
                <a:latin typeface="IBM Plex Sans Medium" pitchFamily="34" charset="0"/>
                <a:ea typeface="IBM Plex Sans Medium" pitchFamily="34" charset="-122"/>
                <a:cs typeface="IBM Plex Sans Medium" pitchFamily="34" charset="-120"/>
              </a:rPr>
              <a:t>Mbaʼépa oúta upe rire?</a:t>
            </a:r>
            <a:endParaRPr lang="gn"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gn" altLang="en-US" sz="2400" dirty="0">
                <a:solidFill>
                  <a:srgbClr val="FFFFFF"/>
                </a:solidFill>
                <a:latin typeface="IBM Plex Sans" pitchFamily="34" charset="0"/>
                <a:ea typeface="IBM Plex Sans" pitchFamily="34" charset="-122"/>
                <a:cs typeface="IBM Plex Sans" pitchFamily="34" charset="-120"/>
              </a:rPr>
              <a:t>Kóva niko ñepyrũnte.</a:t>
            </a:r>
            <a:endParaRPr lang="g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Irundy mbaʼe ojeikuaapyhýva</a:t>
            </a:r>
            <a:endParaRPr lang="gn" sz="3000" dirty="0"/>
          </a:p>
        </p:txBody>
      </p:sp>
      <p:sp>
        <p:nvSpPr>
          <p:cNvPr id="4" name="Text 2"/>
          <p:cNvSpPr/>
          <p:nvPr/>
        </p:nvSpPr>
        <p:spPr>
          <a:xfrm>
            <a:off x="1017179" y="1379464"/>
            <a:ext cx="11125871" cy="3195645"/>
          </a:xfrm>
          <a:prstGeom prst="rect">
            <a:avLst/>
          </a:prstGeom>
          <a:noFill/>
          <a:ln/>
        </p:spPr>
        <p:txBody>
          <a:bodyPr wrap="square" lIns="0" tIns="0" rIns="0" bIns="0" rtlCol="0" anchor="t"/>
          <a:lstStyle/>
          <a:p>
            <a:pPr algn="l" marL="210820" indent="-210820">
              <a:lnSpc>
                <a:spcPct val="113000"/>
              </a:lnSpc>
              <a:buSzPct val="100000"/>
              <a:buChar char="•"/>
            </a:pPr>
            <a:r>
              <a:rPr lang="gn" altLang="en-US" sz="2210" b="1" dirty="0">
                <a:solidFill>
                  <a:srgbClr val="25252B"/>
                </a:solidFill>
                <a:latin typeface="IBM Plex Sans" pitchFamily="34" charset="0"/>
                <a:ea typeface="IBM Plex Sans" pitchFamily="34" charset="-122"/>
                <a:cs typeface="IBM Plex Sans" pitchFamily="34" charset="-120"/>
              </a:rPr>
              <a:t>Viru ojeko tembiapoukapy ha jeroviáre.</a:t>
            </a:r>
            <a:r>
              <a:rPr lang="gn" altLang="en-US" sz="2210" dirty="0">
                <a:solidFill>
                  <a:srgbClr val="25252B"/>
                </a:solidFill>
                <a:latin typeface="IBM Plex Sans" pitchFamily="34" charset="0"/>
                <a:ea typeface="IBM Plex Sans" pitchFamily="34" charset="-122"/>
                <a:cs typeface="IBM Plex Sans" pitchFamily="34" charset="-120"/>
              </a:rPr>
              <a:t> Viru fiat retakue ha hembiapoukapy omoĩ mbovymi temimoĩmby.</a:t>
            </a:r>
            <a:endParaRPr lang="gn" sz="2210" dirty="0"/>
          </a:p>
          <a:p>
            <a:pPr algn="l" marL="210820" indent="-210820">
              <a:lnSpc>
                <a:spcPct val="113000"/>
              </a:lnSpc>
              <a:spcBef>
                <a:spcPts val="440"/>
              </a:spcBef>
              <a:buSzPct val="100000"/>
              <a:buChar char="•"/>
            </a:pPr>
            <a:r>
              <a:rPr lang="gn" altLang="en-US" sz="2210" b="1" dirty="0">
                <a:solidFill>
                  <a:srgbClr val="25252B"/>
                </a:solidFill>
                <a:latin typeface="IBM Plex Sans" pitchFamily="34" charset="0"/>
                <a:ea typeface="IBM Plex Sans" pitchFamily="34" charset="-122"/>
                <a:cs typeface="IBM Plex Sans" pitchFamily="34" charset="-120"/>
              </a:rPr>
              <a:t>Bitcoin oikuaveʼẽ tembiapoukapy iñambuéva.</a:t>
            </a:r>
            <a:r>
              <a:rPr lang="gn" altLang="en-US" sz="2210" dirty="0">
                <a:solidFill>
                  <a:srgbClr val="25252B"/>
                </a:solidFill>
                <a:latin typeface="IBM Plex Sans" pitchFamily="34" charset="0"/>
                <a:ea typeface="IBM Plex Sans" pitchFamily="34" charset="-122"/>
                <a:cs typeface="IBM Plex Sans" pitchFamily="34" charset="-120"/>
              </a:rPr>
              <a:t> Peteĩ viru retakue ojekuaáva opavave renondépe, ijapyráva ha opavavépe g̃uarãva, ikatúva ojehechajey ojejerovia rei rangue hese.</a:t>
            </a:r>
            <a:endParaRPr lang="gn" sz="2210" dirty="0"/>
          </a:p>
          <a:p>
            <a:pPr algn="l" marL="210820" indent="-210820">
              <a:lnSpc>
                <a:spcPct val="113000"/>
              </a:lnSpc>
              <a:spcBef>
                <a:spcPts val="440"/>
              </a:spcBef>
              <a:buSzPct val="100000"/>
              <a:buChar char="•"/>
            </a:pPr>
            <a:r>
              <a:rPr lang="gn" altLang="en-US" sz="2210" b="1" dirty="0">
                <a:solidFill>
                  <a:srgbClr val="25252B"/>
                </a:solidFill>
                <a:latin typeface="IBM Plex Sans" pitchFamily="34" charset="0"/>
                <a:ea typeface="IBM Plex Sans" pitchFamily="34" charset="-122"/>
                <a:cs typeface="IBM Plex Sans" pitchFamily="34" charset="-120"/>
              </a:rPr>
              <a:t>Tekorosã raẽvete.</a:t>
            </a:r>
            <a:r>
              <a:rPr lang="gn" altLang="en-US" sz="2210" dirty="0">
                <a:solidFill>
                  <a:srgbClr val="25252B"/>
                </a:solidFill>
                <a:latin typeface="IBM Plex Sans" pitchFamily="34" charset="0"/>
                <a:ea typeface="IBM Plex Sans" pitchFamily="34" charset="-122"/>
                <a:cs typeface="IBM Plex Sans" pitchFamily="34" charset="-120"/>
              </a:rPr>
              <a:t> Peñemoarandu raẽ, peñepyrũ michĩmi, pehechajey opa mbaʼe ha arakaʼeve ani pekomparti pende ñeʼẽrysýi ñemoingovejeyrã.</a:t>
            </a:r>
            <a:endParaRPr lang="gn" sz="2210" dirty="0"/>
          </a:p>
          <a:p>
            <a:pPr algn="l" marL="210820" indent="-210820">
              <a:lnSpc>
                <a:spcPct val="113000"/>
              </a:lnSpc>
              <a:spcBef>
                <a:spcPts val="440"/>
              </a:spcBef>
              <a:buSzPct val="100000"/>
              <a:buChar char="•"/>
            </a:pPr>
            <a:r>
              <a:rPr lang="gn" altLang="en-US" sz="2210" b="1" dirty="0">
                <a:solidFill>
                  <a:srgbClr val="25252B"/>
                </a:solidFill>
                <a:latin typeface="IBM Plex Sans" pitchFamily="34" charset="0"/>
                <a:ea typeface="IBM Plex Sans" pitchFamily="34" charset="-122"/>
                <a:cs typeface="IBM Plex Sans" pitchFamily="34" charset="-120"/>
              </a:rPr>
              <a:t>Kóva ñepyrũnte gueteri.</a:t>
            </a:r>
            <a:r>
              <a:rPr lang="gn" altLang="en-US" sz="2210" dirty="0">
                <a:solidFill>
                  <a:srgbClr val="25252B"/>
                </a:solidFill>
                <a:latin typeface="IBM Plex Sans" pitchFamily="34" charset="0"/>
                <a:ea typeface="IBM Plex Sans" pitchFamily="34" charset="-122"/>
                <a:cs typeface="IBM Plex Sans" pitchFamily="34" charset="-120"/>
              </a:rPr>
              <a:t> Peteĩ jekuʼe tenonde gotyo hekorosãva jepe ovaléma.</a:t>
            </a:r>
            <a:endParaRPr lang="gn" sz="2210" dirty="0"/>
          </a:p>
        </p:txBody>
      </p:sp>
      <p:sp>
        <p:nvSpPr>
          <p:cNvPr id="5" name="Shape 3"/>
          <p:cNvSpPr/>
          <p:nvPr/>
        </p:nvSpPr>
        <p:spPr>
          <a:xfrm>
            <a:off x="666780" y="4883536"/>
            <a:ext cx="10858500" cy="1134953"/>
          </a:xfrm>
          <a:prstGeom prst="rect">
            <a:avLst/>
          </a:prstGeom>
          <a:solidFill>
            <a:srgbClr val="F3F3FA"/>
          </a:solidFill>
          <a:ln/>
        </p:spPr>
      </p:sp>
      <p:sp>
        <p:nvSpPr>
          <p:cNvPr id="6" name="Shape 4"/>
          <p:cNvSpPr/>
          <p:nvPr/>
        </p:nvSpPr>
        <p:spPr>
          <a:xfrm>
            <a:off x="666780" y="4883536"/>
            <a:ext cx="57150" cy="1134953"/>
          </a:xfrm>
          <a:prstGeom prst="rect">
            <a:avLst/>
          </a:prstGeom>
          <a:solidFill>
            <a:srgbClr val="422C70"/>
          </a:solidFill>
          <a:ln/>
        </p:spPr>
      </p:sp>
      <p:sp>
        <p:nvSpPr>
          <p:cNvPr id="7" name="Text 5"/>
          <p:cNvSpPr/>
          <p:nvPr/>
        </p:nvSpPr>
        <p:spPr>
          <a:xfrm>
            <a:off x="1172535" y="5135910"/>
            <a:ext cx="10498226" cy="630204"/>
          </a:xfrm>
          <a:prstGeom prst="rect">
            <a:avLst/>
          </a:prstGeom>
          <a:noFill/>
          <a:ln/>
        </p:spPr>
        <p:txBody>
          <a:bodyPr wrap="square" lIns="0" tIns="0" rIns="0" bIns="0" rtlCol="0" anchor="t"/>
          <a:lstStyle/>
          <a:p>
            <a:pPr algn="l" indent="0" marL="0">
              <a:lnSpc>
                <a:spcPct val="113000"/>
              </a:lnSpc>
              <a:buNone/>
            </a:pPr>
            <a:r>
              <a:rPr lang="gn" altLang="en-US" sz="2210" b="1" dirty="0">
                <a:solidFill>
                  <a:srgbClr val="422C70"/>
                </a:solidFill>
                <a:latin typeface="IBM Plex Sans" pitchFamily="34" charset="0"/>
                <a:ea typeface="IBM Plex Sans" pitchFamily="34" charset="-122"/>
                <a:cs typeface="IBM Plex Sans" pitchFamily="34" charset="-120"/>
              </a:rPr>
              <a:t>Peteĩ sapyʼa pejepyʼamongeta hag̃ua</a:t>
            </a:r>
            <a:endParaRPr lang="gn" sz="2210" dirty="0"/>
          </a:p>
          <a:p>
            <a:pPr algn="l" indent="0" marL="0">
              <a:lnSpc>
                <a:spcPct val="113000"/>
              </a:lnSpc>
              <a:spcBef>
                <a:spcPts val="330"/>
              </a:spcBef>
              <a:buNone/>
            </a:pPr>
            <a:r>
              <a:rPr lang="gn" altLang="en-US" sz="2210" dirty="0">
                <a:solidFill>
                  <a:srgbClr val="25252B"/>
                </a:solidFill>
                <a:latin typeface="IBM Plex Sans" pitchFamily="34" charset="0"/>
                <a:ea typeface="IBM Plex Sans" pitchFamily="34" charset="-122"/>
                <a:cs typeface="IBM Plex Sans" pitchFamily="34" charset="-120"/>
              </a:rPr>
              <a:t>Pejevy umi po porandu oĩva ñepyrũme rendápe. Mbaʼépa pembohováita koʼág̃a?</a:t>
            </a:r>
            <a:endParaRPr lang="gn"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Mbaʼépa oúta upe rire?</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n" altLang="en-US" sz="3000" dirty="0">
                <a:solidFill>
                  <a:srgbClr val="422C70"/>
                </a:solidFill>
                <a:latin typeface="IBM Plex Sans Medium" pitchFamily="34" charset="0"/>
                <a:ea typeface="IBM Plex Sans Medium" pitchFamily="34" charset="-122"/>
                <a:cs typeface="IBM Plex Sans Medium" pitchFamily="34" charset="-120"/>
              </a:rPr>
              <a:t>Bitcoin rehegua kuatiaʼatã</a:t>
            </a:r>
            <a:endParaRPr lang="gn" sz="3000" dirty="0"/>
          </a:p>
        </p:txBody>
      </p:sp>
      <p:sp>
        <p:nvSpPr>
          <p:cNvPr id="5" name="Text 2"/>
          <p:cNvSpPr/>
          <p:nvPr/>
        </p:nvSpPr>
        <p:spPr>
          <a:xfrm>
            <a:off x="666780" y="1435608"/>
            <a:ext cx="6340632" cy="756940"/>
          </a:xfrm>
          <a:prstGeom prst="rect">
            <a:avLst/>
          </a:prstGeom>
          <a:noFill/>
          <a:ln/>
        </p:spPr>
        <p:txBody>
          <a:bodyPr wrap="square" lIns="0" tIns="0" rIns="0" bIns="0" rtlCol="0" anchor="t"/>
          <a:lstStyle/>
          <a:p>
            <a:pPr algn="l" indent="0" marL="0">
              <a:lnSpc>
                <a:spcPct val="113000"/>
              </a:lnSpc>
              <a:buNone/>
            </a:pPr>
            <a:r>
              <a:rPr lang="gn" altLang="en-US" sz="2210" dirty="0">
                <a:solidFill>
                  <a:srgbClr val="25252B"/>
                </a:solidFill>
                <a:latin typeface="IBM Plex Sans" pitchFamily="34" charset="0"/>
                <a:ea typeface="IBM Plex Sans" pitchFamily="34" charset="-122"/>
                <a:cs typeface="IBM Plex Sans" pitchFamily="34" charset="-120"/>
              </a:rPr>
              <a:t>Pe tembiaporã oúva. Iñehekomboʼe irundy vore penemotenondevéta:</a:t>
            </a:r>
            <a:endParaRPr lang="gn" sz="2210" dirty="0"/>
          </a:p>
        </p:txBody>
      </p:sp>
      <p:sp>
        <p:nvSpPr>
          <p:cNvPr id="6" name="Text 3"/>
          <p:cNvSpPr/>
          <p:nvPr/>
        </p:nvSpPr>
        <p:spPr>
          <a:xfrm>
            <a:off x="1017179" y="2416851"/>
            <a:ext cx="5956493" cy="1681764"/>
          </a:xfrm>
          <a:prstGeom prst="rect">
            <a:avLst/>
          </a:prstGeom>
          <a:noFill/>
          <a:ln/>
        </p:spPr>
        <p:txBody>
          <a:bodyPr wrap="square" lIns="0" tIns="0" rIns="0" bIns="0" rtlCol="0" anchor="t"/>
          <a:lstStyle/>
          <a:p>
            <a:pPr algn="l" marL="210820" indent="-210820">
              <a:lnSpc>
                <a:spcPct val="113000"/>
              </a:lnSpc>
              <a:buSzPct val="100000"/>
              <a:buChar char="•"/>
            </a:pPr>
            <a:r>
              <a:rPr lang="gn" altLang="en-US" sz="2210" dirty="0">
                <a:solidFill>
                  <a:srgbClr val="25252B"/>
                </a:solidFill>
                <a:latin typeface="IBM Plex Sans" pitchFamily="34" charset="0"/>
                <a:ea typeface="IBM Plex Sans" pitchFamily="34" charset="-122"/>
                <a:cs typeface="IBM Plex Sans" pitchFamily="34" charset="-120"/>
              </a:rPr>
              <a:t>Viru rehegua ñentende</a:t>
            </a:r>
            <a:endParaRPr lang="gn" sz="2210" dirty="0"/>
          </a:p>
          <a:p>
            <a:pPr algn="l" marL="210820" indent="-210820">
              <a:lnSpc>
                <a:spcPct val="113000"/>
              </a:lnSpc>
              <a:spcBef>
                <a:spcPts val="440"/>
              </a:spcBef>
              <a:buSzPct val="100000"/>
              <a:buChar char="•"/>
            </a:pPr>
            <a:r>
              <a:rPr lang="gn" altLang="en-US" sz="2210" dirty="0">
                <a:solidFill>
                  <a:srgbClr val="25252B"/>
                </a:solidFill>
                <a:latin typeface="IBM Plex Sans" pitchFamily="34" charset="0"/>
                <a:ea typeface="IBM Plex Sans" pitchFamily="34" charset="-122"/>
                <a:cs typeface="IBM Plex Sans" pitchFamily="34" charset="-120"/>
              </a:rPr>
              <a:t>Mbaʼéichapa ombaʼapo Bitcoin</a:t>
            </a:r>
            <a:endParaRPr lang="gn" sz="2210" dirty="0"/>
          </a:p>
          <a:p>
            <a:pPr algn="l" marL="210820" indent="-210820">
              <a:lnSpc>
                <a:spcPct val="113000"/>
              </a:lnSpc>
              <a:spcBef>
                <a:spcPts val="440"/>
              </a:spcBef>
              <a:buSzPct val="100000"/>
              <a:buChar char="•"/>
            </a:pPr>
            <a:r>
              <a:rPr lang="gn" altLang="en-US" sz="2210" dirty="0">
                <a:solidFill>
                  <a:srgbClr val="25252B"/>
                </a:solidFill>
                <a:latin typeface="IBM Plex Sans" pitchFamily="34" charset="0"/>
                <a:ea typeface="IBM Plex Sans" pitchFamily="34" charset="-122"/>
                <a:cs typeface="IBM Plex Sans" pitchFamily="34" charset="-120"/>
              </a:rPr>
              <a:t>Bitcoin jeporu tekorosãme</a:t>
            </a:r>
            <a:endParaRPr lang="gn" sz="2210" dirty="0"/>
          </a:p>
          <a:p>
            <a:pPr algn="l" marL="210820" indent="-210820">
              <a:lnSpc>
                <a:spcPct val="113000"/>
              </a:lnSpc>
              <a:spcBef>
                <a:spcPts val="440"/>
              </a:spcBef>
              <a:buSzPct val="100000"/>
              <a:buChar char="•"/>
            </a:pPr>
            <a:r>
              <a:rPr lang="gn" altLang="en-US" sz="2210" dirty="0">
                <a:solidFill>
                  <a:srgbClr val="25252B"/>
                </a:solidFill>
                <a:latin typeface="IBM Plex Sans" pitchFamily="34" charset="0"/>
                <a:ea typeface="IBM Plex Sans" pitchFamily="34" charset="-122"/>
                <a:cs typeface="IBM Plex Sans" pitchFamily="34" charset="-120"/>
              </a:rPr>
              <a:t>Bitcoin pende rekohápe</a:t>
            </a:r>
            <a:endParaRPr lang="gn" sz="2210" dirty="0"/>
          </a:p>
        </p:txBody>
      </p:sp>
      <p:sp>
        <p:nvSpPr>
          <p:cNvPr id="7" name="Text 4"/>
          <p:cNvSpPr/>
          <p:nvPr/>
        </p:nvSpPr>
        <p:spPr>
          <a:xfrm>
            <a:off x="666780" y="4406951"/>
            <a:ext cx="6340632" cy="756940"/>
          </a:xfrm>
          <a:prstGeom prst="rect">
            <a:avLst/>
          </a:prstGeom>
          <a:noFill/>
          <a:ln/>
        </p:spPr>
        <p:txBody>
          <a:bodyPr wrap="square" lIns="0" tIns="0" rIns="0" bIns="0" rtlCol="0" anchor="t"/>
          <a:lstStyle/>
          <a:p>
            <a:pPr algn="l" indent="0" marL="0">
              <a:lnSpc>
                <a:spcPct val="113000"/>
              </a:lnSpc>
              <a:buNone/>
            </a:pPr>
            <a:r>
              <a:rPr lang="gn" altLang="en-US" sz="2210" dirty="0">
                <a:solidFill>
                  <a:srgbClr val="25252B"/>
                </a:solidFill>
                <a:latin typeface="IBM Plex Sans" pitchFamily="34" charset="0"/>
                <a:ea typeface="IBM Plex Sans" pitchFamily="34" charset="-122"/>
                <a:cs typeface="IBM Plex Sans" pitchFamily="34" charset="-120"/>
              </a:rPr>
              <a:t>Peikuaase meme, peporandu meme ha peñemoaranduve koʼápe </a:t>
            </a:r>
            <a:r>
              <a:rPr lang="gn" altLang="en-US" sz="22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gn" altLang="en-US" sz="2210" dirty="0">
                <a:solidFill>
                  <a:srgbClr val="25252B"/>
                </a:solidFill>
                <a:latin typeface="IBM Plex Sans" pitchFamily="34" charset="0"/>
                <a:ea typeface="IBM Plex Sans" pitchFamily="34" charset="-122"/>
                <a:cs typeface="IBM Plex Sans" pitchFamily="34" charset="-120"/>
              </a:rPr>
              <a:t>.</a:t>
            </a:r>
            <a:endParaRPr lang="gn" sz="2210" dirty="0"/>
          </a:p>
        </p:txBody>
      </p:sp>
      <p:sp>
        <p:nvSpPr>
          <p:cNvPr id="8" name="Text 5"/>
          <p:cNvSpPr/>
          <p:nvPr/>
        </p:nvSpPr>
        <p:spPr>
          <a:xfrm>
            <a:off x="666780" y="5444246"/>
            <a:ext cx="6340632" cy="756940"/>
          </a:xfrm>
          <a:prstGeom prst="rect">
            <a:avLst/>
          </a:prstGeom>
          <a:noFill/>
          <a:ln/>
        </p:spPr>
        <p:txBody>
          <a:bodyPr wrap="square" lIns="0" tIns="0" rIns="0" bIns="0" rtlCol="0" anchor="t"/>
          <a:lstStyle/>
          <a:p>
            <a:pPr algn="l" indent="0" marL="0">
              <a:lnSpc>
                <a:spcPct val="113000"/>
              </a:lnSpc>
              <a:buNone/>
            </a:pPr>
            <a:r>
              <a:rPr lang="gn" altLang="en-US" sz="2210" dirty="0">
                <a:solidFill>
                  <a:srgbClr val="25252B"/>
                </a:solidFill>
                <a:latin typeface="IBM Plex Sans" pitchFamily="34" charset="0"/>
                <a:ea typeface="IBM Plex Sans" pitchFamily="34" charset="-122"/>
                <a:cs typeface="IBM Plex Sans" pitchFamily="34" charset="-120"/>
              </a:rPr>
              <a:t>Rohaʼarõ vyʼápe pohecha ore remimboʼe aty oúvape.</a:t>
            </a:r>
            <a:endParaRPr lang="gn"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n" altLang="en-US" sz="1200" dirty="0">
                <a:solidFill>
                  <a:srgbClr val="6C6C7D"/>
                </a:solidFill>
                <a:latin typeface="IBM Plex Sans" pitchFamily="34" charset="0"/>
                <a:ea typeface="IBM Plex Sans" pitchFamily="34" charset="-122"/>
                <a:cs typeface="IBM Plex Sans" pitchFamily="34" charset="-120"/>
              </a:rPr>
              <a:t>Ñepyrũ Bitcoin rehegua · Mbaʼépa oúta upe rire?</a:t>
            </a:r>
            <a:endParaRPr lang="g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Ñepyrũ Bitcoin rehegua</dc:title>
  <dc:subject>Open educational slides (Creative Commons). Adapt them freely.</dc:subject>
  <dc:creator>My First Bitcoin</dc:creator>
  <cp:lastModifiedBy>My First Bitcoin</cp:lastModifiedBy>
  <cp:revision>1</cp:revision>
  <dcterms:created xsi:type="dcterms:W3CDTF">2026-10-22T19:33:50Z</dcterms:created>
  <dcterms:modified xsi:type="dcterms:W3CDTF">2026-10-22T19:33:50Z</dcterms:modified>
</cp:coreProperties>
</file>