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Cosaan: My First Bitcoin, Ubbite ci Bitcoin, Gindikaay ngir tàmbalikat yi, sumb 26.10. Ñu dëppale ko ci ndigalu Creative Commons Attribution-ShareAlike 4.0 International; diaporama bii itam mooy jëfandikoo ndigal loolu. Diaporama bii ab jumtukaay la buy dimbali jàngalekat bi ci wone ak leeral, te mu sukkandiku ci juróom-benni laaj yi ci gindikaay bi. Dëppaleleen misaal yi, doxalinu njàng mi ak anamug joxe xibaar yi ak seen askan, te ngeen sàmm maana bi ak xabaar yi jëm ci kaaraange. Lii tekkiwul ne am na diir bu ñu dogal bu jàng mi war a 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Tàmbalileen ci nataal bi: ñépp ñi nu wër dañuy jëfandikoo xaalis te duñu laaj seen bopp lu muy doon. Laajleen mbooloo mi kañ lañu mujjee xalaat ci fu xaalis di jóge.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Mayleen njàngkat yi ay simili ngir ñu bind. Buleen laaj kenn mu séddoo ay leeral ci mbirum xaalisu boppam. Tontu yii dinañu dellusi ci diapositiwu li war a des ci xel, « Lan mooy li ci topp?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Sàmmleen wuute gii ci diiru njàng mi mépp. Bu amee lu ñu wax ne dëgg la, laajleen: ndax mën nañu koo wóorle, walla dafa soxla ay nattukaay ak ay firnde?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Jëfandikuleen misaal bi ci téereb gindikaay bi: dangeen di bey ceeb te soxla dàll, waaye defarkatu dàll bi diwlin rekk la bëgg, du ceeb. Boroom xam-xamu koom-koom yi dañuy woowe loolu dëppook soxlay ñaari nit.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Jëfandikuleen misaal bi ci téereb gindikaay bi: dangeen di bey ceeb te soxla dàll, waaye defarkatu dàll bi diwlin rekk la bëgg, du ceeb. Boroom xam-xamu koom-koom yi dañuy woowe loolu dëppook soxlay ñaari nit.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Biyye xaalis kayit rekk la. Xaalis dafay saafara jàfe-jàfey weccante bi, ci li muy tàggale jaay ak jënd: ngeen jaay seen ceeb ci benn nit, te jënd ay dàll ci keneen. Loolu moo wuuteel xaalis ak weccante.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Yéegug njëg mooy yéeg gu sax ci tolluwaayu njëgi mbir yi ci seen mboolem. Wàllam wi ci des mooy dooley jënd: limu mbir yi benn wàllu xaalis man a jënd. Su njëgu dàmbu mbir yu ñu soxla yéegee, jóge ci 100 wàllu xaalis ba 110, 100 wàllu xaalis yooyu dootuñu man a jënd dàmb bi bépp.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Yéegug njëg mooy yéeg gu sax ci tolluwaayu njëgi mbir yi ci seen mboolem. Wàllam wi ci des mooy dooley jënd: limu mbir yi benn wàllu xaalis man a jënd. Su njëgu dàmbu mbir yu ñu soxla yéegee, jóge ci 100 wàllu xaalis ba 110, 100 wàllu xaalis yooyu dootuñu man a jënd dàmb bi bépp.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Boroom xam-xamu koom-koom yi dañuy werante ci solo si sabab bu nekk am. Jubluleen seen xel ci benn sabab bi di dogal, te du lu am rekk te kenn yéene wu ko.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Lii day dox te soxlawul benn jumtukaay walla internet. Méngaleleen tontu yi ci biir mbooloo mi, te fàttalileen jàngkat yi ne benn njëg rekk doyul ngir natt yokkuteg njëg yi bu mat sëkk.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Bala Bitcoin di am, yónnee xaalis ci internet daan na sukkandiku saa su nekk ci këru liggéey gu ñu wóolu: ab bànk walla ab këru feyukaay buy yor téereb bindug xaalis bi, di nangu koont yi, te man a yéexal, tëye walla delloo ab pey. Xibaar bu dijitaal yomb na a sotti: bu ñu manoon a feye ñaari yoon ak benn weccitu xaalis bu dijitaal, du man a nekk xaalis. Loolu mooy jafe-jafeb feye ñaari yoon ak benn xaalis. Satoshi Nakamoto mooy nit walla mbooloo muy jëfandikoo tur woowu.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Seddale sañ-sañ yi tekkiwul ne ñépp a yem doole. Li mu tekki mooy kenn ci ñi ci bokk mënu soppi téereb bind yi walla sàrtu xaalis yi ngir ñépp.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yu bees dañuy génn ci ab tëralinu waxtu bu ñépp mën a xool, te ordinatëër yu moom seen bopp, ñuy woowe «nodes», dañuy bañ bépp bolok buy moy sàrt boobu. Mën nañu wóolu kem gu ñu tëral, ndax ku nekk mën na ko seetlu. Du sàrtu mbind mi: dafay sax ndax ñi ci bokk dañuy wéy di ko sàmm. Lim bu am kem ci bitcoin yi mën a am du firnde ne njëg gi dina yéeg; njëg gi aju na ci laaj bi ak li ñu mën a joxe.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Yor 100 000 sats ak yor 0,001 bitcoin benn dayob xaalis la. Jubbantileen xalaat bu juum bi ne Bitcoin lu nit ñi mënta am la ndax benn bitcoin dafa seer.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Jëfandikukat yi dañuy yónnee, jot ak denc bitcoin; nod yi di seet ndax bépp toxal ak bépp bolok dëppoo nañu ak sàrt yi; gasukati bitcoin yi di joŋante ngir yokk bolok bu bees ci dencukaayu bind yi lu tollu ci fukki simili yu nekk. Dencukaay boobu, di blockchain bi, ñépp a ko man a gis, te soppali bind yi ci nekk dafay laaj coono ak xaalis lu bare. Benn leeral ci mbind mi: Bitcoin bu tàmbalee ak B bu mag dafa faral di tekki lëkkale gi walla sistem bi; bitcoin bu tàmbalee ak b bu ndaw mooy xaalis bi ci boppam.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Jëfandikukat yi dañuy yónnee, jot ak denc bitcoin; nod yi di seet ndax bépp toxal ak bépp bolok dëppoo nañu ak sàrt yi; gasukati bitcoin yi di joŋante ngir yokk bolok bu bees ci dencukaayu bind yi lu tollu ci fukki simili yu nekk. Dencukaay boobu, di blockchain bi, ñépp a ko man a gis, te soppali bind yi ci nekk dafay laaj coono ak xaalis lu bare. Benn leeral ci mbind mi: Bitcoin bu tàmbalee ak B bu mag dafa faral di tekki lëkkale gi walla sistem bi; bitcoin bu tàmbalee ak b bu ndaw mooy xaalis bi ci boppam.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Mbuusum Bitcoin ab jumtukaay la, di faral di ab aplikaasiyoŋ bu leen may ngeen jot, seet te yónnee bitcoin. Seen bitcoin dencuwul ci biir seen telefon: ci blockchain bi lañu ko bind. Mbuus bi moo di toppatoo caabi yi leen di may ngeen firndeel ne moom ngeen bitcoin bi te may ndigal ngir peyoor.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Baati ndëkkital yi duñu rekk sottib kaaraange: dañuy may ku leen am mu man a dugg ci lépp. Bindleen leen bu baax ci kayit bi ngeen di sos mbuusum xaalis bi; dencleen leen ci lu lëkkalul ak internet, bañ leen a séddale ak kenn, te teg leen fu ñu dul réer walla yàqu. Buleen leen mukk nataal, yónnee ci imeel, denc ci kaye yu nekk ci niirug internet, yónnee ci bataaxal, walla bind ci dalub web. Baat yi ñu wone ay misaal rekk lañu; buleen mukk wone walla dajale ay baati ndëkkital yu dëgg.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du digle ay portefeey yu mu tudd. Jumtukaay yi, pey yi ak boroom yi dañuy soppeeku, te li méngoo ak benn mbooloo mën na bañ a méngoo ak beneen. Jubluleen ndongo yi ci ab jàngalekat bu seen gox bu ñu wóolu.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301173" y="571500"/>
            <a:ext cx="1224016" cy="272400"/>
          </a:xfrm>
          <a:prstGeom prst="rect">
            <a:avLst/>
          </a:prstGeom>
          <a:noFill/>
          <a:ln/>
        </p:spPr>
        <p:txBody>
          <a:bodyPr wrap="square" lIns="0" tIns="0" rIns="0" bIns="0" rtlCol="0" anchor="t"/>
          <a:lstStyle/>
          <a:p>
            <a:pPr algn="r" indent="0" marL="0">
              <a:lnSpc>
                <a:spcPct val="108000"/>
              </a:lnSpc>
              <a:buNone/>
            </a:pPr>
            <a:r>
              <a:rPr lang="wo" altLang="en-US" sz="1650" dirty="0">
                <a:solidFill>
                  <a:srgbClr val="FFFFFF"/>
                </a:solidFill>
                <a:latin typeface="IBM Plex Sans" pitchFamily="34" charset="0"/>
                <a:ea typeface="IBM Plex Sans" pitchFamily="34" charset="-122"/>
                <a:cs typeface="IBM Plex Sans" pitchFamily="34" charset="-120"/>
              </a:rPr>
              <a:t>Sumb 26.10</a:t>
            </a:r>
            <a:endParaRPr lang="wo"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wo" altLang="en-US" sz="7200" dirty="0">
                <a:solidFill>
                  <a:srgbClr val="FFFFFF"/>
                </a:solidFill>
                <a:latin typeface="IBM Plex Sans Medium" pitchFamily="34" charset="0"/>
                <a:ea typeface="IBM Plex Sans Medium" pitchFamily="34" charset="-122"/>
                <a:cs typeface="IBM Plex Sans Medium" pitchFamily="34" charset="-120"/>
              </a:rPr>
              <a:t>Ubbite</a:t>
            </a:r>
            <a:br/>
            <a:r>
              <a:rPr lang="wo" altLang="en-US" sz="7200" dirty="0">
                <a:solidFill>
                  <a:srgbClr val="FFFFFF"/>
                </a:solidFill>
                <a:latin typeface="IBM Plex Sans Medium" pitchFamily="34" charset="0"/>
                <a:ea typeface="IBM Plex Sans Medium" pitchFamily="34" charset="-122"/>
                <a:cs typeface="IBM Plex Sans Medium" pitchFamily="34" charset="-120"/>
              </a:rPr>
              <a:t>ci Bitcoin</a:t>
            </a:r>
            <a:endParaRPr lang="wo"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wo" altLang="en-US" sz="2400" dirty="0">
                <a:solidFill>
                  <a:srgbClr val="FFFFFF"/>
                </a:solidFill>
                <a:latin typeface="IBM Plex Sans" pitchFamily="34" charset="0"/>
                <a:ea typeface="IBM Plex Sans" pitchFamily="34" charset="-122"/>
                <a:cs typeface="IBM Plex Sans" pitchFamily="34" charset="-120"/>
              </a:rPr>
              <a:t>Gindikaay ngir ñiy tàmbali</a:t>
            </a:r>
            <a:endParaRPr lang="wo"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wo" altLang="en-US" sz="4350" dirty="0">
                <a:solidFill>
                  <a:srgbClr val="FFFFFF"/>
                </a:solidFill>
                <a:latin typeface="IBM Plex Sans Medium" pitchFamily="34" charset="0"/>
                <a:ea typeface="IBM Plex Sans Medium" pitchFamily="34" charset="-122"/>
                <a:cs typeface="IBM Plex Sans Medium" pitchFamily="34" charset="-120"/>
              </a:rPr>
              <a:t>Lu tax xaalis am solo?</a:t>
            </a:r>
            <a:endParaRPr lang="wo"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wo" altLang="en-US" sz="2400" dirty="0">
                <a:solidFill>
                  <a:srgbClr val="FFFFFF"/>
                </a:solidFill>
                <a:latin typeface="IBM Plex Sans" pitchFamily="34" charset="0"/>
                <a:ea typeface="IBM Plex Sans" pitchFamily="34" charset="-122"/>
                <a:cs typeface="IBM Plex Sans" pitchFamily="34" charset="-120"/>
              </a:rPr>
              <a:t>Dañuy jëfandikoo xaalis bés bu nekk, waaye duñu faral di laaj ni muy doxee.</a:t>
            </a:r>
            <a:endParaRPr lang="w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Ñi ëpp ci nit ñi duñu taxaw</a:t>
            </a:r>
            <a:br/>
            <a:r>
              <a:rPr lang="wo" altLang="en-US" sz="3000" dirty="0">
                <a:solidFill>
                  <a:srgbClr val="422C70"/>
                </a:solidFill>
                <a:latin typeface="IBM Plex Sans Medium" pitchFamily="34" charset="0"/>
                <a:ea typeface="IBM Plex Sans Medium" pitchFamily="34" charset="-122"/>
                <a:cs typeface="IBM Plex Sans Medium" pitchFamily="34" charset="-120"/>
              </a:rPr>
              <a:t>mukk ngir xalaat ci xaalis</a:t>
            </a:r>
            <a:endParaRPr lang="wo" sz="3000" dirty="0"/>
          </a:p>
        </p:txBody>
      </p:sp>
      <p:sp>
        <p:nvSpPr>
          <p:cNvPr id="5" name="Text 2"/>
          <p:cNvSpPr/>
          <p:nvPr/>
        </p:nvSpPr>
        <p:spPr>
          <a:xfrm>
            <a:off x="666780" y="1866930"/>
            <a:ext cx="5694426" cy="822686"/>
          </a:xfrm>
          <a:prstGeom prst="rect">
            <a:avLst/>
          </a:prstGeom>
          <a:noFill/>
          <a:ln/>
        </p:spPr>
        <p:txBody>
          <a:bodyPr wrap="square" lIns="0" tIns="0" rIns="0" bIns="0" rtlCol="0" anchor="t"/>
          <a:lstStyle/>
          <a:p>
            <a:pPr algn="l" indent="0" marL="0">
              <a:lnSpc>
                <a:spcPct val="113000"/>
              </a:lnSpc>
              <a:buNone/>
            </a:pPr>
            <a:r>
              <a:rPr lang="wo" altLang="en-US" sz="2400" dirty="0">
                <a:solidFill>
                  <a:srgbClr val="25252B"/>
                </a:solidFill>
                <a:latin typeface="IBM Plex Sans" pitchFamily="34" charset="0"/>
                <a:ea typeface="IBM Plex Sans" pitchFamily="34" charset="-122"/>
                <a:cs typeface="IBM Plex Sans" pitchFamily="34" charset="-120"/>
              </a:rPr>
              <a:t>Du ko am ci liggéey, du ko jëndee dara, waaye xalaat ci lan la ak ni muy doxee.</a:t>
            </a:r>
            <a:endParaRPr lang="wo"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Lu tax xaalis am solo?</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Juróomi laaj ngir tàmbali</a:t>
            </a:r>
            <a:endParaRPr lang="wo" sz="3000" dirty="0"/>
          </a:p>
        </p:txBody>
      </p:sp>
      <p:sp>
        <p:nvSpPr>
          <p:cNvPr id="5" name="Text 2"/>
          <p:cNvSpPr/>
          <p:nvPr/>
        </p:nvSpPr>
        <p:spPr>
          <a:xfrm>
            <a:off x="1002000" y="1375806"/>
            <a:ext cx="5973227" cy="2747955"/>
          </a:xfrm>
          <a:prstGeom prst="rect">
            <a:avLst/>
          </a:prstGeom>
          <a:noFill/>
          <a:ln/>
        </p:spPr>
        <p:txBody>
          <a:bodyPr wrap="square" lIns="0" tIns="0" rIns="0" bIns="0" rtlCol="0" anchor="t"/>
          <a:lstStyle/>
          <a:p>
            <a:pPr algn="l" marL="200660" indent="-200660">
              <a:lnSpc>
                <a:spcPct val="113000"/>
              </a:lnSpc>
              <a:buSzPct val="100000"/>
              <a:buChar char="•"/>
            </a:pPr>
            <a:r>
              <a:rPr lang="wo" altLang="en-US" sz="2110" dirty="0">
                <a:solidFill>
                  <a:srgbClr val="25252B"/>
                </a:solidFill>
                <a:latin typeface="IBM Plex Sans" pitchFamily="34" charset="0"/>
                <a:ea typeface="IBM Plex Sans" pitchFamily="34" charset="-122"/>
                <a:cs typeface="IBM Plex Sans" pitchFamily="34" charset="-120"/>
              </a:rPr>
              <a:t>Lu tax nit ñi soxla xaalis?</a:t>
            </a:r>
            <a:endParaRPr lang="wo" sz="2110" dirty="0"/>
          </a:p>
          <a:p>
            <a:pPr algn="l" marL="200660" indent="-200660">
              <a:lnSpc>
                <a:spcPct val="113000"/>
              </a:lnSpc>
              <a:spcBef>
                <a:spcPts val="420"/>
              </a:spcBef>
              <a:buSzPct val="100000"/>
              <a:buChar char="•"/>
            </a:pPr>
            <a:r>
              <a:rPr lang="wo" altLang="en-US" sz="2110" dirty="0">
                <a:solidFill>
                  <a:srgbClr val="25252B"/>
                </a:solidFill>
                <a:latin typeface="IBM Plex Sans" pitchFamily="34" charset="0"/>
                <a:ea typeface="IBM Plex Sans" pitchFamily="34" charset="-122"/>
                <a:cs typeface="IBM Plex Sans" pitchFamily="34" charset="-120"/>
              </a:rPr>
              <a:t>Lan mooy tax ab mbir nekk xaalis?</a:t>
            </a:r>
            <a:endParaRPr lang="wo" sz="2110" dirty="0"/>
          </a:p>
          <a:p>
            <a:pPr algn="l" marL="200660" indent="-200660">
              <a:lnSpc>
                <a:spcPct val="113000"/>
              </a:lnSpc>
              <a:spcBef>
                <a:spcPts val="420"/>
              </a:spcBef>
              <a:buSzPct val="100000"/>
              <a:buChar char="•"/>
            </a:pPr>
            <a:r>
              <a:rPr lang="wo" altLang="en-US" sz="2110" dirty="0">
                <a:solidFill>
                  <a:srgbClr val="25252B"/>
                </a:solidFill>
                <a:latin typeface="IBM Plex Sans" pitchFamily="34" charset="0"/>
                <a:ea typeface="IBM Plex Sans" pitchFamily="34" charset="-122"/>
                <a:cs typeface="IBM Plex Sans" pitchFamily="34" charset="-120"/>
              </a:rPr>
              <a:t>Kan moo mën a sos walla saytu xaalis bi ngeen di jëfandikoo?</a:t>
            </a:r>
            <a:endParaRPr lang="wo" sz="2110" dirty="0"/>
          </a:p>
          <a:p>
            <a:pPr algn="l" marL="200660" indent="-200660">
              <a:lnSpc>
                <a:spcPct val="113000"/>
              </a:lnSpc>
              <a:spcBef>
                <a:spcPts val="420"/>
              </a:spcBef>
              <a:buSzPct val="100000"/>
              <a:buChar char="•"/>
            </a:pPr>
            <a:r>
              <a:rPr lang="wo" altLang="en-US" sz="2110" dirty="0">
                <a:solidFill>
                  <a:srgbClr val="25252B"/>
                </a:solidFill>
                <a:latin typeface="IBM Plex Sans" pitchFamily="34" charset="0"/>
                <a:ea typeface="IBM Plex Sans" pitchFamily="34" charset="-122"/>
                <a:cs typeface="IBM Plex Sans" pitchFamily="34" charset="-120"/>
              </a:rPr>
              <a:t>Lu tax xaalis bi ngeen di jëfandikoo am solo?</a:t>
            </a:r>
            <a:endParaRPr lang="wo" sz="2110" dirty="0"/>
          </a:p>
          <a:p>
            <a:pPr algn="l" marL="200660" indent="-200660">
              <a:lnSpc>
                <a:spcPct val="113000"/>
              </a:lnSpc>
              <a:spcBef>
                <a:spcPts val="420"/>
              </a:spcBef>
              <a:buSzPct val="100000"/>
              <a:buChar char="•"/>
            </a:pPr>
            <a:r>
              <a:rPr lang="wo" altLang="en-US" sz="2110" dirty="0">
                <a:solidFill>
                  <a:srgbClr val="25252B"/>
                </a:solidFill>
                <a:latin typeface="IBM Plex Sans" pitchFamily="34" charset="0"/>
                <a:ea typeface="IBM Plex Sans" pitchFamily="34" charset="-122"/>
                <a:cs typeface="IBM Plex Sans" pitchFamily="34" charset="-120"/>
              </a:rPr>
              <a:t>Ndax seen xaalis mën na jënd lu tollu ni li mu daan jënd woon?</a:t>
            </a:r>
            <a:endParaRPr lang="wo" sz="2110" dirty="0"/>
          </a:p>
        </p:txBody>
      </p:sp>
      <p:sp>
        <p:nvSpPr>
          <p:cNvPr id="6" name="Shape 3"/>
          <p:cNvSpPr/>
          <p:nvPr/>
        </p:nvSpPr>
        <p:spPr>
          <a:xfrm>
            <a:off x="666780" y="4418747"/>
            <a:ext cx="5981730" cy="1447770"/>
          </a:xfrm>
          <a:prstGeom prst="rect">
            <a:avLst/>
          </a:prstGeom>
          <a:solidFill>
            <a:srgbClr val="F3F3FA"/>
          </a:solidFill>
          <a:ln/>
        </p:spPr>
      </p:sp>
      <p:sp>
        <p:nvSpPr>
          <p:cNvPr id="7" name="Shape 4"/>
          <p:cNvSpPr/>
          <p:nvPr/>
        </p:nvSpPr>
        <p:spPr>
          <a:xfrm>
            <a:off x="666780" y="4418747"/>
            <a:ext cx="57150" cy="1447770"/>
          </a:xfrm>
          <a:prstGeom prst="rect">
            <a:avLst/>
          </a:prstGeom>
          <a:solidFill>
            <a:srgbClr val="422C70"/>
          </a:solidFill>
          <a:ln/>
        </p:spPr>
      </p:sp>
      <p:sp>
        <p:nvSpPr>
          <p:cNvPr id="8" name="Text 5"/>
          <p:cNvSpPr/>
          <p:nvPr/>
        </p:nvSpPr>
        <p:spPr>
          <a:xfrm>
            <a:off x="1153058" y="4660148"/>
            <a:ext cx="5370180" cy="964966"/>
          </a:xfrm>
          <a:prstGeom prst="rect">
            <a:avLst/>
          </a:prstGeom>
          <a:noFill/>
          <a:ln/>
        </p:spPr>
        <p:txBody>
          <a:bodyPr wrap="square" lIns="0" tIns="0" rIns="0" bIns="0" rtlCol="0" anchor="t"/>
          <a:lstStyle/>
          <a:p>
            <a:pPr algn="l" indent="0" marL="0">
              <a:lnSpc>
                <a:spcPct val="113000"/>
              </a:lnSpc>
              <a:buNone/>
            </a:pPr>
            <a:r>
              <a:rPr lang="wo" altLang="en-US" sz="2110" b="1" dirty="0">
                <a:solidFill>
                  <a:srgbClr val="422C70"/>
                </a:solidFill>
                <a:latin typeface="IBM Plex Sans" pitchFamily="34" charset="0"/>
                <a:ea typeface="IBM Plex Sans" pitchFamily="34" charset="-122"/>
                <a:cs typeface="IBM Plex Sans" pitchFamily="34" charset="-120"/>
              </a:rPr>
              <a:t>Dencleen seeni tontu</a:t>
            </a:r>
            <a:endParaRPr lang="wo" sz="2110" dirty="0"/>
          </a:p>
          <a:p>
            <a:pPr algn="l" indent="0" marL="0">
              <a:lnSpc>
                <a:spcPct val="113000"/>
              </a:lnSpc>
              <a:spcBef>
                <a:spcPts val="320"/>
              </a:spcBef>
              <a:buNone/>
            </a:pPr>
            <a:r>
              <a:rPr lang="wo" altLang="en-US" sz="2110" dirty="0">
                <a:solidFill>
                  <a:srgbClr val="25252B"/>
                </a:solidFill>
                <a:latin typeface="IBM Plex Sans" pitchFamily="34" charset="0"/>
                <a:ea typeface="IBM Plex Sans" pitchFamily="34" charset="-122"/>
                <a:cs typeface="IBM Plex Sans" pitchFamily="34" charset="-120"/>
              </a:rPr>
              <a:t>Bindleen tontu bu gàtt ci bépp laaj. Dinañu ci dellusi ci mujj gi.</a:t>
            </a:r>
            <a:endParaRPr lang="wo"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Lu tax xaalis am solo?</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Dëgg walla xalaat?</a:t>
            </a:r>
            <a:endParaRPr lang="wo" sz="3000" dirty="0"/>
          </a:p>
        </p:txBody>
      </p:sp>
      <p:sp>
        <p:nvSpPr>
          <p:cNvPr id="5" name="Text 2"/>
          <p:cNvSpPr/>
          <p:nvPr/>
        </p:nvSpPr>
        <p:spPr>
          <a:xfrm>
            <a:off x="1047720" y="1386779"/>
            <a:ext cx="5923026" cy="1706270"/>
          </a:xfrm>
          <a:prstGeom prst="rect">
            <a:avLst/>
          </a:prstGeom>
          <a:noFill/>
          <a:ln/>
        </p:spPr>
        <p:txBody>
          <a:bodyPr wrap="square" lIns="0" tIns="0" rIns="0" bIns="0" rtlCol="0" anchor="t"/>
          <a:lstStyle/>
          <a:p>
            <a:pPr algn="l" marL="228600" indent="-228600">
              <a:lnSpc>
                <a:spcPct val="113000"/>
              </a:lnSpc>
              <a:buSzPct val="100000"/>
              <a:buChar char="•"/>
            </a:pPr>
            <a:r>
              <a:rPr lang="wo" altLang="en-US" sz="2400" b="1" dirty="0">
                <a:solidFill>
                  <a:srgbClr val="422C70"/>
                </a:solidFill>
                <a:latin typeface="IBM Plex Sans" pitchFamily="34" charset="0"/>
                <a:ea typeface="IBM Plex Sans" pitchFamily="34" charset="-122"/>
                <a:cs typeface="IBM Plex Sans" pitchFamily="34" charset="-120"/>
              </a:rPr>
              <a:t>Dëgg gu wóor:</a:t>
            </a:r>
            <a:r>
              <a:rPr lang="wo" altLang="en-US" sz="2400" dirty="0">
                <a:solidFill>
                  <a:srgbClr val="25252B"/>
                </a:solidFill>
                <a:latin typeface="IBM Plex Sans" pitchFamily="34" charset="0"/>
                <a:ea typeface="IBM Plex Sans" pitchFamily="34" charset="-122"/>
                <a:cs typeface="IBM Plex Sans" pitchFamily="34" charset="-120"/>
              </a:rPr>
              <a:t> "Nangu nañu biyé bii ngir fay galag." Mën nañu ko seetlu.</a:t>
            </a:r>
            <a:endParaRPr lang="wo" sz="2400" dirty="0"/>
          </a:p>
          <a:p>
            <a:pPr algn="l" marL="228600" indent="-228600">
              <a:lnSpc>
                <a:spcPct val="113000"/>
              </a:lnSpc>
              <a:spcBef>
                <a:spcPts val="480"/>
              </a:spcBef>
              <a:buSzPct val="100000"/>
              <a:buChar char="•"/>
            </a:pPr>
            <a:r>
              <a:rPr lang="wo" altLang="en-US" sz="2400" b="1" dirty="0">
                <a:solidFill>
                  <a:srgbClr val="422C70"/>
                </a:solidFill>
                <a:latin typeface="IBM Plex Sans" pitchFamily="34" charset="0"/>
                <a:ea typeface="IBM Plex Sans" pitchFamily="34" charset="-122"/>
                <a:cs typeface="IBM Plex Sans" pitchFamily="34" charset="-120"/>
              </a:rPr>
              <a:t>Xalaat:</a:t>
            </a:r>
            <a:r>
              <a:rPr lang="wo" altLang="en-US" sz="2400" dirty="0">
                <a:solidFill>
                  <a:srgbClr val="25252B"/>
                </a:solidFill>
                <a:latin typeface="IBM Plex Sans" pitchFamily="34" charset="0"/>
                <a:ea typeface="IBM Plex Sans" pitchFamily="34" charset="-122"/>
                <a:cs typeface="IBM Plex Sans" pitchFamily="34" charset="-120"/>
              </a:rPr>
              <a:t> "Lii mooy xeetu xaalis bi gën." Soxla na ay nattukaay ak ay firnde.</a:t>
            </a:r>
            <a:endParaRPr lang="wo" sz="2400" dirty="0"/>
          </a:p>
        </p:txBody>
      </p:sp>
      <p:sp>
        <p:nvSpPr>
          <p:cNvPr id="6" name="Text 3"/>
          <p:cNvSpPr/>
          <p:nvPr/>
        </p:nvSpPr>
        <p:spPr>
          <a:xfrm>
            <a:off x="666780" y="3428268"/>
            <a:ext cx="6340632" cy="1645463"/>
          </a:xfrm>
          <a:prstGeom prst="rect">
            <a:avLst/>
          </a:prstGeom>
          <a:noFill/>
          <a:ln/>
        </p:spPr>
        <p:txBody>
          <a:bodyPr wrap="square" lIns="0" tIns="0" rIns="0" bIns="0" rtlCol="0" anchor="t"/>
          <a:lstStyle/>
          <a:p>
            <a:pPr algn="l" indent="0" marL="0">
              <a:lnSpc>
                <a:spcPct val="113000"/>
              </a:lnSpc>
              <a:buNone/>
            </a:pPr>
            <a:r>
              <a:rPr lang="wo" altLang="en-US" sz="2400" dirty="0">
                <a:solidFill>
                  <a:srgbClr val="25252B"/>
                </a:solidFill>
                <a:latin typeface="IBM Plex Sans" pitchFamily="34" charset="0"/>
                <a:ea typeface="IBM Plex Sans" pitchFamily="34" charset="-122"/>
                <a:cs typeface="IBM Plex Sans" pitchFamily="34" charset="-120"/>
              </a:rPr>
              <a:t>Jàngale rekk mooy jubluwaayu téere-gindikaay bii. Du joxe ay tegtal ci wàllu xaalis, dugal xaalis, yoon walla galag, te du leen wax ngeen jënd, jaay walla denc dara.</a:t>
            </a:r>
            <a:endParaRPr lang="w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Lu tax xaalis am solo?</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wo" altLang="en-US" sz="4350" dirty="0">
                <a:solidFill>
                  <a:srgbClr val="FFFFFF"/>
                </a:solidFill>
                <a:latin typeface="IBM Plex Sans Medium" pitchFamily="34" charset="0"/>
                <a:ea typeface="IBM Plex Sans Medium" pitchFamily="34" charset="-122"/>
                <a:cs typeface="IBM Plex Sans Medium" pitchFamily="34" charset="-120"/>
              </a:rPr>
              <a:t>Lan mooy xaalis?</a:t>
            </a:r>
            <a:endParaRPr lang="wo"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wo" altLang="en-US" sz="2400" dirty="0">
                <a:solidFill>
                  <a:srgbClr val="FFFFFF"/>
                </a:solidFill>
                <a:latin typeface="IBM Plex Sans" pitchFamily="34" charset="0"/>
                <a:ea typeface="IBM Plex Sans" pitchFamily="34" charset="-122"/>
                <a:cs typeface="IBM Plex Sans" pitchFamily="34" charset="-120"/>
              </a:rPr>
              <a:t>Xaalis ab jumtukaayu weccante la.</a:t>
            </a:r>
            <a:endParaRPr lang="w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Weccante ak dëppoo soxla yi ci ñaari wàll yi</a:t>
            </a:r>
            <a:endParaRPr lang="wo"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wo" altLang="en-US" sz="2400" dirty="0">
                <a:solidFill>
                  <a:srgbClr val="25252B"/>
                </a:solidFill>
                <a:latin typeface="IBM Plex Sans" pitchFamily="34" charset="0"/>
                <a:ea typeface="IBM Plex Sans" pitchFamily="34" charset="-122"/>
                <a:cs typeface="IBM Plex Sans" pitchFamily="34" charset="-120"/>
              </a:rPr>
              <a:t>Ci ñaari nit ñi, ku nekk war na bëgg li moroomam am, ci benn waxtu te ci ay dayo yu méngoo ak seen soxla.</a:t>
            </a:r>
            <a:endParaRPr lang="wo"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Lan mooy xaalis?</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Weccante ak dëppoo soxla yi ci ñaari wàll yi</a:t>
            </a:r>
            <a:endParaRPr lang="wo"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wo" altLang="en-US" sz="2400" dirty="0">
                <a:solidFill>
                  <a:srgbClr val="25252B"/>
                </a:solidFill>
                <a:latin typeface="IBM Plex Sans" pitchFamily="34" charset="0"/>
                <a:ea typeface="IBM Plex Sans" pitchFamily="34" charset="-122"/>
                <a:cs typeface="IBM Plex Sans" pitchFamily="34" charset="-120"/>
              </a:rPr>
              <a:t>Nit ñaar ñi, ku nekk war na bëgg li ki ci des am, ci benn jamono te ci ay dayo yu méngoo.</a:t>
            </a:r>
            <a:endParaRPr lang="wo" sz="2400" dirty="0"/>
          </a:p>
        </p:txBody>
      </p:sp>
      <p:pic>
        <p:nvPicPr>
          <p:cNvPr id="5" name="Image 0" descr="Amina Li mu am: ceeb Li mu bëgg: dàllAk LuisLuis bëggul ceeb.Luis Li mu am: dàllLi mu bëgg: diwAk MeiMei bëggul dàll.MeiLi mu am: diwLi mu bëgg: liggéeyu defarAk AminaAmina mënul defar.">    </p:cNvPr>
          <p:cNvPicPr>
            <a:picLocks noChangeAspect="1"/>
          </p:cNvPicPr>
          <p:nvPr/>
        </p:nvPicPr>
        <p:blipFill>
          <a:blip r:embed="rId1"/>
          <a:stretch>
            <a:fillRect/>
          </a:stretch>
        </p:blipFill>
        <p:spPr>
          <a:xfrm>
            <a:off x="1101029" y="2422886"/>
            <a:ext cx="9989820" cy="3854836"/>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Lan mooy xaalis?</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Xaalis ab jumtukaayu weccante la</a:t>
            </a:r>
            <a:endParaRPr lang="wo"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wo" altLang="en-US" sz="2400" dirty="0">
                <a:solidFill>
                  <a:srgbClr val="25252B"/>
                </a:solidFill>
                <a:latin typeface="IBM Plex Sans" pitchFamily="34" charset="0"/>
                <a:ea typeface="IBM Plex Sans" pitchFamily="34" charset="-122"/>
                <a:cs typeface="IBM Plex Sans" pitchFamily="34" charset="-120"/>
              </a:rPr>
              <a:t>Kenn bëggul xaalis ngir xaalis rekk. Am na njariñ ndax ñeneen nangu nañu ko, di yaakaar ne ñeneen dinañu ko nangu ci kanam.</a:t>
            </a:r>
            <a:endParaRPr lang="wo"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Lan mooy xaalis?</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Ñetti mbir yi xaalis di def</a:t>
            </a:r>
            <a:endParaRPr lang="wo"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wo" altLang="en-US" sz="2400" b="1" dirty="0">
                <a:solidFill>
                  <a:srgbClr val="422C70"/>
                </a:solidFill>
                <a:latin typeface="IBM Plex Sans" pitchFamily="34" charset="0"/>
                <a:ea typeface="IBM Plex Sans" pitchFamily="34" charset="-122"/>
                <a:cs typeface="IBM Plex Sans" pitchFamily="34" charset="-120"/>
              </a:rPr>
              <a:t>Jumtukaayu weccante:</a:t>
            </a:r>
            <a:r>
              <a:rPr lang="wo" altLang="en-US" sz="2400" dirty="0">
                <a:solidFill>
                  <a:srgbClr val="25252B"/>
                </a:solidFill>
                <a:latin typeface="IBM Plex Sans" pitchFamily="34" charset="0"/>
                <a:ea typeface="IBM Plex Sans" pitchFamily="34" charset="-122"/>
                <a:cs typeface="IBM Plex Sans" pitchFamily="34" charset="-120"/>
              </a:rPr>
              <a:t> nit ñi nangu nañu ko ngir fey</a:t>
            </a:r>
            <a:endParaRPr lang="wo" sz="2400" dirty="0"/>
          </a:p>
          <a:p>
            <a:pPr algn="l" marL="228600" indent="-228600">
              <a:lnSpc>
                <a:spcPct val="113000"/>
              </a:lnSpc>
              <a:spcBef>
                <a:spcPts val="480"/>
              </a:spcBef>
              <a:buSzPct val="100000"/>
              <a:buChar char="•"/>
            </a:pPr>
            <a:r>
              <a:rPr lang="wo" altLang="en-US" sz="2400" b="1" dirty="0">
                <a:solidFill>
                  <a:srgbClr val="422C70"/>
                </a:solidFill>
                <a:latin typeface="IBM Plex Sans" pitchFamily="34" charset="0"/>
                <a:ea typeface="IBM Plex Sans" pitchFamily="34" charset="-122"/>
                <a:cs typeface="IBM Plex Sans" pitchFamily="34" charset="-120"/>
              </a:rPr>
              <a:t>Nattaayu xayma:</a:t>
            </a:r>
            <a:r>
              <a:rPr lang="wo" altLang="en-US" sz="2400" dirty="0">
                <a:solidFill>
                  <a:srgbClr val="25252B"/>
                </a:solidFill>
                <a:latin typeface="IBM Plex Sans" pitchFamily="34" charset="0"/>
                <a:ea typeface="IBM Plex Sans" pitchFamily="34" charset="-122"/>
                <a:cs typeface="IBM Plex Sans" pitchFamily="34" charset="-120"/>
              </a:rPr>
              <a:t> ci moom lañuy natt njëg yi</a:t>
            </a:r>
            <a:endParaRPr lang="wo" sz="2400" dirty="0"/>
          </a:p>
          <a:p>
            <a:pPr algn="l" marL="228600" indent="-228600">
              <a:lnSpc>
                <a:spcPct val="113000"/>
              </a:lnSpc>
              <a:spcBef>
                <a:spcPts val="480"/>
              </a:spcBef>
              <a:buSzPct val="100000"/>
              <a:buChar char="•"/>
            </a:pPr>
            <a:r>
              <a:rPr lang="wo" altLang="en-US" sz="2400" b="1" dirty="0">
                <a:solidFill>
                  <a:srgbClr val="422C70"/>
                </a:solidFill>
                <a:latin typeface="IBM Plex Sans" pitchFamily="34" charset="0"/>
                <a:ea typeface="IBM Plex Sans" pitchFamily="34" charset="-122"/>
                <a:cs typeface="IBM Plex Sans" pitchFamily="34" charset="-120"/>
              </a:rPr>
              <a:t>Dencukaayu solo:</a:t>
            </a:r>
            <a:r>
              <a:rPr lang="wo" altLang="en-US" sz="2400" dirty="0">
                <a:solidFill>
                  <a:srgbClr val="25252B"/>
                </a:solidFill>
                <a:latin typeface="IBM Plex Sans" pitchFamily="34" charset="0"/>
                <a:ea typeface="IBM Plex Sans" pitchFamily="34" charset="-122"/>
                <a:cs typeface="IBM Plex Sans" pitchFamily="34" charset="-120"/>
              </a:rPr>
              <a:t> dafay yóbbu solo ji jóge ci tey jëm ci ëllëg</a:t>
            </a:r>
            <a:endParaRPr lang="wo" sz="2400" dirty="0"/>
          </a:p>
        </p:txBody>
      </p:sp>
      <p:sp>
        <p:nvSpPr>
          <p:cNvPr id="6" name="Text 3"/>
          <p:cNvSpPr/>
          <p:nvPr/>
        </p:nvSpPr>
        <p:spPr>
          <a:xfrm>
            <a:off x="666780" y="4311853"/>
            <a:ext cx="6340632" cy="1645463"/>
          </a:xfrm>
          <a:prstGeom prst="rect">
            <a:avLst/>
          </a:prstGeom>
          <a:noFill/>
          <a:ln/>
        </p:spPr>
        <p:txBody>
          <a:bodyPr wrap="square" lIns="0" tIns="0" rIns="0" bIns="0" rtlCol="0" anchor="t"/>
          <a:lstStyle/>
          <a:p>
            <a:pPr algn="l" indent="0" marL="0">
              <a:lnSpc>
                <a:spcPct val="113000"/>
              </a:lnSpc>
              <a:buNone/>
            </a:pPr>
            <a:r>
              <a:rPr lang="wo" altLang="en-US" sz="2400" dirty="0">
                <a:solidFill>
                  <a:srgbClr val="25252B"/>
                </a:solidFill>
                <a:latin typeface="IBM Plex Sans" pitchFamily="34" charset="0"/>
                <a:ea typeface="IBM Plex Sans" pitchFamily="34" charset="-122"/>
                <a:cs typeface="IBM Plex Sans" pitchFamily="34" charset="-120"/>
              </a:rPr>
              <a:t>Amul benn xeetu xaalis buy denc solo ci anam gu mat sëkk, waaye am na ay xeet yu seen dooley jënd di wàññeeku ci lu gëna yéex ci yeneen yi.</a:t>
            </a:r>
            <a:endParaRPr lang="w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Lan mooy xaalis?</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Dale ko ci petax ba ci këyit</a:t>
            </a:r>
            <a:endParaRPr lang="wo" sz="3000" dirty="0"/>
          </a:p>
        </p:txBody>
      </p:sp>
      <p:sp>
        <p:nvSpPr>
          <p:cNvPr id="5" name="Text 2"/>
          <p:cNvSpPr/>
          <p:nvPr/>
        </p:nvSpPr>
        <p:spPr>
          <a:xfrm>
            <a:off x="1032449" y="1383030"/>
            <a:ext cx="5293553" cy="3730386"/>
          </a:xfrm>
          <a:prstGeom prst="rect">
            <a:avLst/>
          </a:prstGeom>
          <a:noFill/>
          <a:ln/>
        </p:spPr>
        <p:txBody>
          <a:bodyPr wrap="square" lIns="0" tIns="0" rIns="0" bIns="0" rtlCol="0" anchor="t"/>
          <a:lstStyle/>
          <a:p>
            <a:pPr algn="l" marL="219710" indent="-219710">
              <a:lnSpc>
                <a:spcPct val="113000"/>
              </a:lnSpc>
              <a:buSzPct val="100000"/>
              <a:buChar char="•"/>
            </a:pPr>
            <a:r>
              <a:rPr lang="wo" altLang="en-US" sz="2300" dirty="0">
                <a:solidFill>
                  <a:srgbClr val="25252B"/>
                </a:solidFill>
                <a:latin typeface="IBM Plex Sans" pitchFamily="34" charset="0"/>
                <a:ea typeface="IBM Plex Sans" pitchFamily="34" charset="-122"/>
                <a:cs typeface="IBM Plex Sans" pitchFamily="34" charset="-120"/>
              </a:rPr>
              <a:t>Xolli géej, xorom, për, jur, xànjar, xaalis, wurus</a:t>
            </a:r>
            <a:endParaRPr lang="wo" sz="2300" dirty="0"/>
          </a:p>
          <a:p>
            <a:pPr algn="l" marL="219710" indent="-219710">
              <a:lnSpc>
                <a:spcPct val="113000"/>
              </a:lnSpc>
              <a:spcBef>
                <a:spcPts val="460"/>
              </a:spcBef>
              <a:buSzPct val="100000"/>
              <a:buChar char="•"/>
            </a:pPr>
            <a:r>
              <a:rPr lang="wo" altLang="en-US" sz="2300" dirty="0">
                <a:solidFill>
                  <a:srgbClr val="25252B"/>
                </a:solidFill>
                <a:latin typeface="IBM Plex Sans" pitchFamily="34" charset="0"/>
                <a:ea typeface="IBM Plex Sans" pitchFamily="34" charset="-122"/>
                <a:cs typeface="IBM Plex Sans" pitchFamily="34" charset="-120"/>
              </a:rPr>
              <a:t>Metali yu am solo: dañuy néew, di yàgg te ñu bari nangu leen</a:t>
            </a:r>
            <a:endParaRPr lang="wo" sz="2300" dirty="0"/>
          </a:p>
          <a:p>
            <a:pPr algn="l" marL="219710" indent="-219710">
              <a:lnSpc>
                <a:spcPct val="113000"/>
              </a:lnSpc>
              <a:spcBef>
                <a:spcPts val="460"/>
              </a:spcBef>
              <a:buSzPct val="100000"/>
              <a:buChar char="•"/>
            </a:pPr>
            <a:r>
              <a:rPr lang="wo" altLang="en-US" sz="2300" dirty="0">
                <a:solidFill>
                  <a:srgbClr val="25252B"/>
                </a:solidFill>
                <a:latin typeface="IBM Plex Sans" pitchFamily="34" charset="0"/>
                <a:ea typeface="IBM Plex Sans" pitchFamily="34" charset="-122"/>
                <a:cs typeface="IBM Plex Sans" pitchFamily="34" charset="-120"/>
              </a:rPr>
              <a:t>Kayiti àq yu ñu man a weccee ak dayo bu ñu tëral ci metal</a:t>
            </a:r>
            <a:endParaRPr lang="wo" sz="2300" dirty="0"/>
          </a:p>
          <a:p>
            <a:pPr algn="l" marL="219710" indent="-219710">
              <a:lnSpc>
                <a:spcPct val="113000"/>
              </a:lnSpc>
              <a:spcBef>
                <a:spcPts val="460"/>
              </a:spcBef>
              <a:buSzPct val="100000"/>
              <a:buChar char="•"/>
            </a:pPr>
            <a:r>
              <a:rPr lang="wo" altLang="en-US" sz="2300" dirty="0">
                <a:solidFill>
                  <a:srgbClr val="25252B"/>
                </a:solidFill>
                <a:latin typeface="IBM Plex Sans" pitchFamily="34" charset="0"/>
                <a:ea typeface="IBM Plex Sans" pitchFamily="34" charset="-122"/>
                <a:cs typeface="IBM Plex Sans" pitchFamily="34" charset="-120"/>
              </a:rPr>
              <a:t>Doxalinu xaalis bu sukkandiku ci wurus: benn nattukaayu xaalis bu yoon lëkkale ak wurus</a:t>
            </a:r>
            <a:endParaRPr lang="wo" sz="2300" dirty="0"/>
          </a:p>
        </p:txBody>
      </p:sp>
      <p:sp>
        <p:nvSpPr>
          <p:cNvPr id="6" name="Text 3"/>
          <p:cNvSpPr/>
          <p:nvPr/>
        </p:nvSpPr>
        <p:spPr>
          <a:xfrm>
            <a:off x="666780" y="5435194"/>
            <a:ext cx="5694426" cy="789950"/>
          </a:xfrm>
          <a:prstGeom prst="rect">
            <a:avLst/>
          </a:prstGeom>
          <a:noFill/>
          <a:ln/>
        </p:spPr>
        <p:txBody>
          <a:bodyPr wrap="square" lIns="0" tIns="0" rIns="0" bIns="0" rtlCol="0" anchor="t"/>
          <a:lstStyle/>
          <a:p>
            <a:pPr algn="l" indent="0" marL="0">
              <a:lnSpc>
                <a:spcPct val="113000"/>
              </a:lnSpc>
              <a:buNone/>
            </a:pPr>
            <a:r>
              <a:rPr lang="wo" altLang="en-US" sz="2300" dirty="0">
                <a:solidFill>
                  <a:srgbClr val="25252B"/>
                </a:solidFill>
                <a:latin typeface="IBM Plex Sans" pitchFamily="34" charset="0"/>
                <a:ea typeface="IBM Plex Sans" pitchFamily="34" charset="-122"/>
                <a:cs typeface="IBM Plex Sans" pitchFamily="34" charset="-120"/>
              </a:rPr>
              <a:t>Sàrt yi dañoo wuute woon, aju ci barab bi ak jamono ji.</a:t>
            </a:r>
            <a:endParaRPr lang="wo"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Lan mooy xaalis?</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Xaalis bu nguur dëggal</a:t>
            </a:r>
            <a:endParaRPr lang="wo" sz="3000" dirty="0"/>
          </a:p>
        </p:txBody>
      </p:sp>
      <p:sp>
        <p:nvSpPr>
          <p:cNvPr id="4" name="Text 2"/>
          <p:cNvSpPr/>
          <p:nvPr/>
        </p:nvSpPr>
        <p:spPr>
          <a:xfrm>
            <a:off x="1047720" y="1386779"/>
            <a:ext cx="11092404" cy="3884828"/>
          </a:xfrm>
          <a:prstGeom prst="rect">
            <a:avLst/>
          </a:prstGeom>
          <a:noFill/>
          <a:ln/>
        </p:spPr>
        <p:txBody>
          <a:bodyPr wrap="square" lIns="0" tIns="0" rIns="0" bIns="0" rtlCol="0" anchor="t"/>
          <a:lstStyle/>
          <a:p>
            <a:pPr algn="l" marL="228600" indent="-228600">
              <a:lnSpc>
                <a:spcPct val="113000"/>
              </a:lnSpc>
              <a:buSzPct val="100000"/>
              <a:buChar char="•"/>
            </a:pPr>
            <a:r>
              <a:rPr lang="wo" altLang="en-US" sz="2400" dirty="0">
                <a:solidFill>
                  <a:srgbClr val="25252B"/>
                </a:solidFill>
                <a:latin typeface="IBM Plex Sans" pitchFamily="34" charset="0"/>
                <a:ea typeface="IBM Plex Sans" pitchFamily="34" charset="-122"/>
                <a:cs typeface="IBM Plex Sans" pitchFamily="34" charset="-120"/>
              </a:rPr>
              <a:t>1971: Réewi Amerig yu Bennoo yi dakkal nañu weccoo bu rasmiy dollar ak wurus bi nguurug yeneen réew yi ak bànk santraal yi doon def</a:t>
            </a:r>
            <a:endParaRPr lang="wo" sz="2400" dirty="0"/>
          </a:p>
          <a:p>
            <a:pPr algn="l" marL="228600" indent="-228600">
              <a:lnSpc>
                <a:spcPct val="113000"/>
              </a:lnSpc>
              <a:spcBef>
                <a:spcPts val="480"/>
              </a:spcBef>
              <a:buSzPct val="100000"/>
              <a:buChar char="•"/>
            </a:pPr>
            <a:r>
              <a:rPr lang="wo" altLang="en-US" sz="2400" dirty="0">
                <a:solidFill>
                  <a:srgbClr val="25252B"/>
                </a:solidFill>
                <a:latin typeface="IBM Plex Sans" pitchFamily="34" charset="0"/>
                <a:ea typeface="IBM Plex Sans" pitchFamily="34" charset="-122"/>
                <a:cs typeface="IBM Plex Sans" pitchFamily="34" charset="-120"/>
              </a:rPr>
              <a:t>Tey, li ëpp ci xaalisu réew yi xaalisu fiat la: dañu koy génne ci sañ-sañu nguur, te mëneesul a ko weccee ci wurus walla beneen alal ju ñuy jaay</a:t>
            </a:r>
            <a:endParaRPr lang="wo" sz="2400" dirty="0"/>
          </a:p>
          <a:p>
            <a:pPr algn="l" marL="228600" indent="-228600">
              <a:lnSpc>
                <a:spcPct val="113000"/>
              </a:lnSpc>
              <a:spcBef>
                <a:spcPts val="480"/>
              </a:spcBef>
              <a:buSzPct val="100000"/>
              <a:buChar char="•"/>
            </a:pPr>
            <a:r>
              <a:rPr lang="wo" altLang="en-US" sz="2400" i="1" dirty="0">
                <a:solidFill>
                  <a:srgbClr val="25252B"/>
                </a:solidFill>
                <a:latin typeface="IBM Plex Sans" pitchFamily="34" charset="0"/>
                <a:ea typeface="IBM Plex Sans" pitchFamily="34" charset="-122"/>
                <a:cs typeface="IBM Plex Sans" pitchFamily="34" charset="-120"/>
              </a:rPr>
              <a:t>Fiat</a:t>
            </a:r>
            <a:r>
              <a:rPr lang="wo" altLang="en-US" sz="2400" dirty="0">
                <a:solidFill>
                  <a:srgbClr val="25252B"/>
                </a:solidFill>
                <a:latin typeface="IBM Plex Sans" pitchFamily="34" charset="0"/>
                <a:ea typeface="IBM Plex Sans" pitchFamily="34" charset="-122"/>
                <a:cs typeface="IBM Plex Sans" pitchFamily="34" charset="-120"/>
              </a:rPr>
              <a:t> ci làkku Latin tekki na "na ñu ko def", te ñu faral di ko dégg ni "ci ndigal"</a:t>
            </a:r>
            <a:endParaRPr lang="wo" sz="2400" dirty="0"/>
          </a:p>
          <a:p>
            <a:pPr algn="l" marL="228600" indent="-228600">
              <a:lnSpc>
                <a:spcPct val="113000"/>
              </a:lnSpc>
              <a:spcBef>
                <a:spcPts val="480"/>
              </a:spcBef>
              <a:buSzPct val="100000"/>
              <a:buChar char="•"/>
            </a:pPr>
            <a:r>
              <a:rPr lang="wo" altLang="en-US" sz="2400" dirty="0">
                <a:solidFill>
                  <a:srgbClr val="25252B"/>
                </a:solidFill>
                <a:latin typeface="IBM Plex Sans" pitchFamily="34" charset="0"/>
                <a:ea typeface="IBM Plex Sans" pitchFamily="34" charset="-122"/>
                <a:cs typeface="IBM Plex Sans" pitchFamily="34" charset="-120"/>
              </a:rPr>
              <a:t>Ñu nangu ko ndax nit ñi, liggéeyukaay yi, bànk yi ak nguur yi dañu koy jëfandikoo; yoon yi dañu koy def xaalis bu nangu ci fey, te di laaj ñu jëfandikoo ko ngir fey galag</a:t>
            </a:r>
            <a:endParaRPr lang="wo"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Lan mooy xaalis?</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wo" altLang="en-US" sz="4350" dirty="0">
                <a:solidFill>
                  <a:srgbClr val="FFFFFF"/>
                </a:solidFill>
                <a:latin typeface="IBM Plex Sans Medium" pitchFamily="34" charset="0"/>
                <a:ea typeface="IBM Plex Sans Medium" pitchFamily="34" charset="-122"/>
                <a:cs typeface="IBM Plex Sans Medium" pitchFamily="34" charset="-120"/>
              </a:rPr>
              <a:t>Dañu jóge ci xaalis bu ñu wéer ci</a:t>
            </a:r>
            <a:br/>
            <a:r>
              <a:rPr lang="wo" altLang="en-US" sz="4350" dirty="0">
                <a:solidFill>
                  <a:srgbClr val="FFFFFF"/>
                </a:solidFill>
                <a:latin typeface="IBM Plex Sans Medium" pitchFamily="34" charset="0"/>
                <a:ea typeface="IBM Plex Sans Medium" pitchFamily="34" charset="-122"/>
                <a:cs typeface="IBM Plex Sans Medium" pitchFamily="34" charset="-120"/>
              </a:rPr>
              <a:t>lenn, dem ci xaalis bu ñu wéer ci</a:t>
            </a:r>
            <a:br/>
            <a:r>
              <a:rPr lang="wo" altLang="en-US" sz="4350" dirty="0">
                <a:solidFill>
                  <a:srgbClr val="FFFFFF"/>
                </a:solidFill>
                <a:latin typeface="IBM Plex Sans Medium" pitchFamily="34" charset="0"/>
                <a:ea typeface="IBM Plex Sans Medium" pitchFamily="34" charset="-122"/>
                <a:cs typeface="IBM Plex Sans Medium" pitchFamily="34" charset="-120"/>
              </a:rPr>
              <a:t>koolute gi ñu am ci kenn.</a:t>
            </a:r>
            <a:endParaRPr lang="wo"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C0C0D0"/>
                </a:solidFill>
                <a:latin typeface="IBM Plex Sans" pitchFamily="34" charset="0"/>
                <a:ea typeface="IBM Plex Sans" pitchFamily="34" charset="-122"/>
                <a:cs typeface="IBM Plex Sans" pitchFamily="34" charset="-120"/>
              </a:rPr>
              <a:t>Ubbite ci Bitcoin · Lan mooy xaalis?</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wo" altLang="en-US" sz="4350" dirty="0">
                <a:solidFill>
                  <a:srgbClr val="FFFFFF"/>
                </a:solidFill>
                <a:latin typeface="IBM Plex Sans Medium" pitchFamily="34" charset="0"/>
                <a:ea typeface="IBM Plex Sans Medium" pitchFamily="34" charset="-122"/>
                <a:cs typeface="IBM Plex Sans Medium" pitchFamily="34" charset="-120"/>
              </a:rPr>
              <a:t>Lan moo doxul ci sunu xaalis?</a:t>
            </a:r>
            <a:endParaRPr lang="wo"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wo" altLang="en-US" sz="2400" dirty="0">
                <a:solidFill>
                  <a:srgbClr val="FFFFFF"/>
                </a:solidFill>
                <a:latin typeface="IBM Plex Sans" pitchFamily="34" charset="0"/>
                <a:ea typeface="IBM Plex Sans" pitchFamily="34" charset="-122"/>
                <a:cs typeface="IBM Plex Sans" pitchFamily="34" charset="-120"/>
              </a:rPr>
              <a:t>Bu nit ñi déggee baatu inflasiyoŋ, dañuy faral di xalaat ne njëg yi dañuy yéeg.</a:t>
            </a:r>
            <a:endParaRPr lang="w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Yokku njëg yi ak kàttanu jënd</a:t>
            </a:r>
            <a:endParaRPr lang="wo" sz="3000" dirty="0"/>
          </a:p>
        </p:txBody>
      </p:sp>
      <p:pic>
        <p:nvPicPr>
          <p:cNvPr id="4" name="Image 0" descr="Njëkk Am ngeen 100 i inite. Dàmba gi 100 la jar. Mën ngeen a jënd lépp li nekk ci dàmba gi.Tolluwaayu njëg yiGëna suufeKàttanu jëndGëna kaweGannaaw bi njëg yi yeggee Ba tey am ngeen 100 i inite. Dàmba">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Lan moo doxul ci sunu xaalis?</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Yokku njëg yi ak kàttanu jënd</a:t>
            </a:r>
            <a:endParaRPr lang="wo"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Lan moo doxul ci sunu xaalis?</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Sabab yu bare, benn tànneef</a:t>
            </a:r>
            <a:endParaRPr lang="wo" sz="3000" dirty="0"/>
          </a:p>
        </p:txBody>
      </p:sp>
      <p:sp>
        <p:nvSpPr>
          <p:cNvPr id="5" name="Text 2"/>
          <p:cNvSpPr/>
          <p:nvPr/>
        </p:nvSpPr>
        <p:spPr>
          <a:xfrm>
            <a:off x="1047720" y="1386779"/>
            <a:ext cx="5276820" cy="2178558"/>
          </a:xfrm>
          <a:prstGeom prst="rect">
            <a:avLst/>
          </a:prstGeom>
          <a:noFill/>
          <a:ln/>
        </p:spPr>
        <p:txBody>
          <a:bodyPr wrap="square" lIns="0" tIns="0" rIns="0" bIns="0" rtlCol="0" anchor="t"/>
          <a:lstStyle/>
          <a:p>
            <a:pPr algn="l" marL="228600" indent="-228600">
              <a:lnSpc>
                <a:spcPct val="113000"/>
              </a:lnSpc>
              <a:buSzPct val="100000"/>
              <a:buChar char="•"/>
            </a:pPr>
            <a:r>
              <a:rPr lang="wo" altLang="en-US" sz="2400" dirty="0">
                <a:solidFill>
                  <a:srgbClr val="25252B"/>
                </a:solidFill>
                <a:latin typeface="IBM Plex Sans" pitchFamily="34" charset="0"/>
                <a:ea typeface="IBM Plex Sans" pitchFamily="34" charset="-122"/>
                <a:cs typeface="IBM Plex Sans" pitchFamily="34" charset="-120"/>
              </a:rPr>
              <a:t>Yaatug xaalis ak lebal</a:t>
            </a:r>
            <a:endParaRPr lang="wo" sz="2400" dirty="0"/>
          </a:p>
          <a:p>
            <a:pPr algn="l" marL="228600" indent="-228600">
              <a:lnSpc>
                <a:spcPct val="113000"/>
              </a:lnSpc>
              <a:spcBef>
                <a:spcPts val="480"/>
              </a:spcBef>
              <a:buSzPct val="100000"/>
              <a:buChar char="•"/>
            </a:pPr>
            <a:r>
              <a:rPr lang="wo" altLang="en-US" sz="2400" dirty="0">
                <a:solidFill>
                  <a:srgbClr val="25252B"/>
                </a:solidFill>
                <a:latin typeface="IBM Plex Sans" pitchFamily="34" charset="0"/>
                <a:ea typeface="IBM Plex Sans" pitchFamily="34" charset="-122"/>
                <a:cs typeface="IBM Plex Sans" pitchFamily="34" charset="-120"/>
              </a:rPr>
              <a:t>Jafe-jafe ci joxeef ak coppite ci soxla</a:t>
            </a:r>
            <a:endParaRPr lang="wo" sz="2400" dirty="0"/>
          </a:p>
          <a:p>
            <a:pPr algn="l" marL="228600" indent="-228600">
              <a:lnSpc>
                <a:spcPct val="113000"/>
              </a:lnSpc>
              <a:spcBef>
                <a:spcPts val="480"/>
              </a:spcBef>
              <a:buSzPct val="100000"/>
              <a:buChar char="•"/>
            </a:pPr>
            <a:r>
              <a:rPr lang="wo" altLang="en-US" sz="2400" dirty="0">
                <a:solidFill>
                  <a:srgbClr val="25252B"/>
                </a:solidFill>
                <a:latin typeface="IBM Plex Sans" pitchFamily="34" charset="0"/>
                <a:ea typeface="IBM Plex Sans" pitchFamily="34" charset="-122"/>
                <a:cs typeface="IBM Plex Sans" pitchFamily="34" charset="-120"/>
              </a:rPr>
              <a:t>Xaalis buy ñàkk doole, galag, njëgi defar</a:t>
            </a:r>
            <a:endParaRPr lang="wo" sz="2400" dirty="0"/>
          </a:p>
        </p:txBody>
      </p:sp>
      <p:sp>
        <p:nvSpPr>
          <p:cNvPr id="6" name="Text 3"/>
          <p:cNvSpPr/>
          <p:nvPr/>
        </p:nvSpPr>
        <p:spPr>
          <a:xfrm>
            <a:off x="666780" y="3900465"/>
            <a:ext cx="5694426" cy="1645463"/>
          </a:xfrm>
          <a:prstGeom prst="rect">
            <a:avLst/>
          </a:prstGeom>
          <a:noFill/>
          <a:ln/>
        </p:spPr>
        <p:txBody>
          <a:bodyPr wrap="square" lIns="0" tIns="0" rIns="0" bIns="0" rtlCol="0" anchor="t"/>
          <a:lstStyle/>
          <a:p>
            <a:pPr algn="l" indent="0" marL="0">
              <a:lnSpc>
                <a:spcPct val="113000"/>
              </a:lnSpc>
              <a:buNone/>
            </a:pPr>
            <a:r>
              <a:rPr lang="wo" altLang="en-US" sz="2400" dirty="0">
                <a:solidFill>
                  <a:srgbClr val="25252B"/>
                </a:solidFill>
                <a:latin typeface="IBM Plex Sans" pitchFamily="34" charset="0"/>
                <a:ea typeface="IBM Plex Sans" pitchFamily="34" charset="-122"/>
                <a:cs typeface="IBM Plex Sans" pitchFamily="34" charset="-120"/>
              </a:rPr>
              <a:t>Benn sabab ab tànn la, du lu am te ñu mébalu ko: ci sistemu xaalisu fiat, kurum yu néew ñoo mën a yokk xaalis ak lebal bi am te soppi sàrt yi ko yilif.</a:t>
            </a:r>
            <a:endParaRPr lang="w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Lan moo doxul ci sunu xaalis?</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Ñàkk ak Solo</a:t>
            </a:r>
            <a:endParaRPr lang="wo"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wo" altLang="en-US" sz="2400" dirty="0">
                <a:solidFill>
                  <a:srgbClr val="25252B"/>
                </a:solidFill>
                <a:latin typeface="IBM Plex Sans" pitchFamily="34" charset="0"/>
                <a:ea typeface="IBM Plex Sans" pitchFamily="34" charset="-122"/>
                <a:cs typeface="IBM Plex Sans" pitchFamily="34" charset="-120"/>
              </a:rPr>
              <a:t>Nataalu Mona Lisa bu dëgg bi gën na bépp duppi njëg: moom rekk a am</a:t>
            </a:r>
            <a:endParaRPr lang="wo" sz="2400" dirty="0"/>
          </a:p>
          <a:p>
            <a:pPr algn="l" marL="228600" indent="-228600">
              <a:lnSpc>
                <a:spcPct val="113000"/>
              </a:lnSpc>
              <a:spcBef>
                <a:spcPts val="480"/>
              </a:spcBef>
              <a:buSzPct val="100000"/>
              <a:buChar char="•"/>
            </a:pPr>
            <a:r>
              <a:rPr lang="wo" altLang="en-US" sz="2400" dirty="0">
                <a:solidFill>
                  <a:srgbClr val="25252B"/>
                </a:solidFill>
                <a:latin typeface="IBM Plex Sans" pitchFamily="34" charset="0"/>
                <a:ea typeface="IBM Plex Sans" pitchFamily="34" charset="-122"/>
                <a:cs typeface="IBM Plex Sans" pitchFamily="34" charset="-120"/>
              </a:rPr>
              <a:t>Néewug dara rekk du tax mu am njëg, waaye bu nit ñi bëggee dara, li ci am dafa am solo</a:t>
            </a:r>
            <a:endParaRPr lang="wo" sz="2400" dirty="0"/>
          </a:p>
          <a:p>
            <a:pPr algn="l" marL="228600" indent="-228600">
              <a:lnSpc>
                <a:spcPct val="113000"/>
              </a:lnSpc>
              <a:spcBef>
                <a:spcPts val="480"/>
              </a:spcBef>
              <a:buSzPct val="100000"/>
              <a:buChar char="•"/>
            </a:pPr>
            <a:r>
              <a:rPr lang="wo" altLang="en-US" sz="2400" dirty="0">
                <a:solidFill>
                  <a:srgbClr val="25252B"/>
                </a:solidFill>
                <a:latin typeface="IBM Plex Sans" pitchFamily="34" charset="0"/>
                <a:ea typeface="IBM Plex Sans" pitchFamily="34" charset="-122"/>
                <a:cs typeface="IBM Plex Sans" pitchFamily="34" charset="-120"/>
              </a:rPr>
              <a:t>Bu limu xaalis bi gënee gaaw a yokku li mu man a jënd, benn-benn dogu xaalis bi dafa faral di man a jënd lu gën a néew</a:t>
            </a:r>
            <a:endParaRPr lang="wo"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Lan moo doxul ci sunu xaalis?</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Yokkug njëg yi du laal ñépp ci benn anam</a:t>
            </a:r>
            <a:endParaRPr lang="wo"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wo" altLang="en-US" sz="2400" dirty="0">
                <a:solidFill>
                  <a:srgbClr val="25252B"/>
                </a:solidFill>
                <a:latin typeface="IBM Plex Sans" pitchFamily="34" charset="0"/>
                <a:ea typeface="IBM Plex Sans" pitchFamily="34" charset="-122"/>
                <a:cs typeface="IBM Plex Sans" pitchFamily="34" charset="-120"/>
              </a:rPr>
              <a:t>Xaalis bu nekk ci loxo ak xaalis bu ñu denc mën nañu ñàkk seen kàttanu jënd</a:t>
            </a:r>
            <a:endParaRPr lang="wo" sz="2400" dirty="0"/>
          </a:p>
          <a:p>
            <a:pPr algn="l" marL="228600" indent="-228600">
              <a:lnSpc>
                <a:spcPct val="113000"/>
              </a:lnSpc>
              <a:spcBef>
                <a:spcPts val="480"/>
              </a:spcBef>
              <a:buSzPct val="100000"/>
              <a:buChar char="•"/>
            </a:pPr>
            <a:r>
              <a:rPr lang="wo" altLang="en-US" sz="2400" dirty="0">
                <a:solidFill>
                  <a:srgbClr val="25252B"/>
                </a:solidFill>
                <a:latin typeface="IBM Plex Sans" pitchFamily="34" charset="0"/>
                <a:ea typeface="IBM Plex Sans" pitchFamily="34" charset="-122"/>
                <a:cs typeface="IBM Plex Sans" pitchFamily="34" charset="-120"/>
              </a:rPr>
              <a:t>Boroom alal ji njëgam di yokku mën nañu am aar ci benn wàll</a:t>
            </a:r>
            <a:endParaRPr lang="wo" sz="2400" dirty="0"/>
          </a:p>
          <a:p>
            <a:pPr algn="l" marL="228600" indent="-228600">
              <a:lnSpc>
                <a:spcPct val="113000"/>
              </a:lnSpc>
              <a:spcBef>
                <a:spcPts val="480"/>
              </a:spcBef>
              <a:buSzPct val="100000"/>
              <a:buChar char="•"/>
            </a:pPr>
            <a:r>
              <a:rPr lang="wo" altLang="en-US" sz="2400" dirty="0">
                <a:solidFill>
                  <a:srgbClr val="25252B"/>
                </a:solidFill>
                <a:latin typeface="IBM Plex Sans" pitchFamily="34" charset="0"/>
                <a:ea typeface="IBM Plex Sans" pitchFamily="34" charset="-122"/>
                <a:cs typeface="IBM Plex Sans" pitchFamily="34" charset="-120"/>
              </a:rPr>
              <a:t>Pey ak njëg dañuy soppeeku ci ay gaawaay yu wuute</a:t>
            </a:r>
            <a:endParaRPr lang="wo" sz="2400" dirty="0"/>
          </a:p>
        </p:txBody>
      </p:sp>
      <p:sp>
        <p:nvSpPr>
          <p:cNvPr id="5" name="Text 3"/>
          <p:cNvSpPr/>
          <p:nvPr/>
        </p:nvSpPr>
        <p:spPr>
          <a:xfrm>
            <a:off x="666780" y="3489168"/>
            <a:ext cx="11510010" cy="1234074"/>
          </a:xfrm>
          <a:prstGeom prst="rect">
            <a:avLst/>
          </a:prstGeom>
          <a:noFill/>
          <a:ln/>
        </p:spPr>
        <p:txBody>
          <a:bodyPr wrap="square" lIns="0" tIns="0" rIns="0" bIns="0" rtlCol="0" anchor="t"/>
          <a:lstStyle/>
          <a:p>
            <a:pPr algn="l" indent="0" marL="0">
              <a:lnSpc>
                <a:spcPct val="113000"/>
              </a:lnSpc>
              <a:buNone/>
            </a:pPr>
            <a:r>
              <a:rPr lang="wo" altLang="en-US" sz="2400" dirty="0">
                <a:solidFill>
                  <a:srgbClr val="25252B"/>
                </a:solidFill>
                <a:latin typeface="IBM Plex Sans" pitchFamily="34" charset="0"/>
                <a:ea typeface="IBM Plex Sans" pitchFamily="34" charset="-122"/>
                <a:cs typeface="IBM Plex Sans" pitchFamily="34" charset="-120"/>
              </a:rPr>
              <a:t>Xaalis bi nekk ci seen koontu bànk du benn ak xaalis bi nekk ci seen loxo: mooy li bànk bi dig ne dina leen fay. Dige boobu, li ci ëpp, dañu koy sàmm, waaye mu ngi aju ci bànk bi ak sàrt yi koy doxal.</a:t>
            </a:r>
            <a:endParaRPr lang="w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Lan moo doxul ci sunu xaalis?</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Jéemleen ko: Nattu kàttanu jënd</a:t>
            </a:r>
            <a:endParaRPr lang="wo"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wo" altLang="en-US" sz="2400" dirty="0">
                <a:solidFill>
                  <a:srgbClr val="25252B"/>
                </a:solidFill>
                <a:latin typeface="IBM Plex Sans" pitchFamily="34" charset="0"/>
                <a:ea typeface="IBM Plex Sans" pitchFamily="34" charset="-122"/>
                <a:cs typeface="IBM Plex Sans" pitchFamily="34" charset="-120"/>
              </a:rPr>
              <a:t>Tànnleen benn mbir bu ñu faral di jëfandikoo: mburu, tukki, walla kredi telefon</a:t>
            </a:r>
            <a:endParaRPr lang="wo" sz="2400" dirty="0"/>
          </a:p>
          <a:p>
            <a:pPr algn="l" marL="228600" indent="-228600">
              <a:lnSpc>
                <a:spcPct val="113000"/>
              </a:lnSpc>
              <a:spcBef>
                <a:spcPts val="480"/>
              </a:spcBef>
              <a:buSzPct val="100000"/>
              <a:buFont typeface="+mj-lt"/>
              <a:buAutoNum type="arabicPeriod" startAt="1"/>
            </a:pPr>
            <a:r>
              <a:rPr lang="wo" altLang="en-US" sz="2400" dirty="0">
                <a:solidFill>
                  <a:srgbClr val="25252B"/>
                </a:solidFill>
                <a:latin typeface="IBM Plex Sans" pitchFamily="34" charset="0"/>
                <a:ea typeface="IBM Plex Sans" pitchFamily="34" charset="-122"/>
                <a:cs typeface="IBM Plex Sans" pitchFamily="34" charset="-120"/>
              </a:rPr>
              <a:t>Bindleen njëgam tey</a:t>
            </a:r>
            <a:endParaRPr lang="wo" sz="2400" dirty="0"/>
          </a:p>
          <a:p>
            <a:pPr algn="l" marL="228600" indent="-228600">
              <a:lnSpc>
                <a:spcPct val="113000"/>
              </a:lnSpc>
              <a:spcBef>
                <a:spcPts val="480"/>
              </a:spcBef>
              <a:buSzPct val="100000"/>
              <a:buFont typeface="+mj-lt"/>
              <a:buAutoNum type="arabicPeriod" startAt="1"/>
            </a:pPr>
            <a:r>
              <a:rPr lang="wo" altLang="en-US" sz="2400" dirty="0">
                <a:solidFill>
                  <a:srgbClr val="25252B"/>
                </a:solidFill>
                <a:latin typeface="IBM Plex Sans" pitchFamily="34" charset="0"/>
                <a:ea typeface="IBM Plex Sans" pitchFamily="34" charset="-122"/>
                <a:cs typeface="IBM Plex Sans" pitchFamily="34" charset="-120"/>
              </a:rPr>
              <a:t>Laajleen kenn ñaata la doon jar at yu bari ci ginnaaw, te seetleen ci ab wayndare bu wóor su ngeen ko manee</a:t>
            </a:r>
            <a:endParaRPr lang="wo" sz="2400" dirty="0"/>
          </a:p>
          <a:p>
            <a:pPr algn="l" marL="228600" indent="-228600">
              <a:lnSpc>
                <a:spcPct val="113000"/>
              </a:lnSpc>
              <a:spcBef>
                <a:spcPts val="480"/>
              </a:spcBef>
              <a:buSzPct val="100000"/>
              <a:buFont typeface="+mj-lt"/>
              <a:buAutoNum type="arabicPeriod" startAt="1"/>
            </a:pPr>
            <a:r>
              <a:rPr lang="wo" altLang="en-US" sz="2400" dirty="0">
                <a:solidFill>
                  <a:srgbClr val="25252B"/>
                </a:solidFill>
                <a:latin typeface="IBM Plex Sans" pitchFamily="34" charset="0"/>
                <a:ea typeface="IBM Plex Sans" pitchFamily="34" charset="-122"/>
                <a:cs typeface="IBM Plex Sans" pitchFamily="34" charset="-120"/>
              </a:rPr>
              <a:t>Ndax li nit ñi di am ci xaalis yokku woon na ci benn gaawaay bi? Lan leneen moo man a leeral coppite bi?</a:t>
            </a:r>
            <a:endParaRPr lang="wo"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Lan moo doxul ci sunu xaalis?</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Xaalisu fiat dafay dox, waaye ànd na ak ay loraange</a:t>
            </a:r>
            <a:endParaRPr lang="wo"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wo" altLang="en-US" sz="2400" dirty="0">
                <a:solidFill>
                  <a:srgbClr val="25252B"/>
                </a:solidFill>
                <a:latin typeface="IBM Plex Sans" pitchFamily="34" charset="0"/>
                <a:ea typeface="IBM Plex Sans" pitchFamily="34" charset="-122"/>
                <a:cs typeface="IBM Plex Sans" pitchFamily="34" charset="-120"/>
              </a:rPr>
              <a:t>Fey yu yomb, lebal gu man a dëppoo ak soxla yi, jumtukaay ngir jànkoonte ak jafe-jafe yi</a:t>
            </a:r>
            <a:endParaRPr lang="wo" sz="2400" dirty="0"/>
          </a:p>
          <a:p>
            <a:pPr algn="l" marL="228600" indent="-228600">
              <a:lnSpc>
                <a:spcPct val="113000"/>
              </a:lnSpc>
              <a:spcBef>
                <a:spcPts val="480"/>
              </a:spcBef>
              <a:buSzPct val="100000"/>
              <a:buChar char="•"/>
            </a:pPr>
            <a:r>
              <a:rPr lang="wo" altLang="en-US" sz="2400" dirty="0">
                <a:solidFill>
                  <a:srgbClr val="25252B"/>
                </a:solidFill>
                <a:latin typeface="IBM Plex Sans" pitchFamily="34" charset="0"/>
                <a:ea typeface="IBM Plex Sans" pitchFamily="34" charset="-122"/>
                <a:cs typeface="IBM Plex Sans" pitchFamily="34" charset="-120"/>
              </a:rPr>
              <a:t>Waaye limu xaalis bi ak sàrtam yi man nañu soppeeku, te ñi koy jëfandikoo amuñu ci kàddu gu bari</a:t>
            </a:r>
            <a:endParaRPr lang="wo" sz="2400" dirty="0"/>
          </a:p>
        </p:txBody>
      </p:sp>
      <p:sp>
        <p:nvSpPr>
          <p:cNvPr id="5" name="Shape 3"/>
          <p:cNvSpPr/>
          <p:nvPr/>
        </p:nvSpPr>
        <p:spPr>
          <a:xfrm>
            <a:off x="666780" y="3428268"/>
            <a:ext cx="10858500" cy="776874"/>
          </a:xfrm>
          <a:prstGeom prst="rect">
            <a:avLst/>
          </a:prstGeom>
          <a:solidFill>
            <a:srgbClr val="F3F3FA"/>
          </a:solidFill>
          <a:ln/>
        </p:spPr>
      </p:sp>
      <p:sp>
        <p:nvSpPr>
          <p:cNvPr id="6" name="Shape 4"/>
          <p:cNvSpPr/>
          <p:nvPr/>
        </p:nvSpPr>
        <p:spPr>
          <a:xfrm>
            <a:off x="666780" y="3428268"/>
            <a:ext cx="57150" cy="776874"/>
          </a:xfrm>
          <a:prstGeom prst="rect">
            <a:avLst/>
          </a:prstGeom>
          <a:solidFill>
            <a:srgbClr val="422C70"/>
          </a:solidFill>
          <a:ln/>
        </p:spPr>
      </p:sp>
      <p:sp>
        <p:nvSpPr>
          <p:cNvPr id="7" name="Text 5"/>
          <p:cNvSpPr/>
          <p:nvPr/>
        </p:nvSpPr>
        <p:spPr>
          <a:xfrm>
            <a:off x="1211580" y="3702588"/>
            <a:ext cx="10599450" cy="228234"/>
          </a:xfrm>
          <a:prstGeom prst="rect">
            <a:avLst/>
          </a:prstGeom>
          <a:noFill/>
          <a:ln/>
        </p:spPr>
        <p:txBody>
          <a:bodyPr wrap="square" lIns="0" tIns="0" rIns="0" bIns="0" rtlCol="0" anchor="t"/>
          <a:lstStyle/>
          <a:p>
            <a:pPr algn="l" indent="0" marL="0">
              <a:lnSpc>
                <a:spcPct val="113000"/>
              </a:lnSpc>
              <a:buNone/>
            </a:pPr>
            <a:r>
              <a:rPr lang="wo" altLang="en-US" sz="2400" dirty="0">
                <a:solidFill>
                  <a:srgbClr val="25252B"/>
                </a:solidFill>
                <a:latin typeface="IBM Plex Sans" pitchFamily="34" charset="0"/>
                <a:ea typeface="IBM Plex Sans" pitchFamily="34" charset="-122"/>
                <a:cs typeface="IBM Plex Sans" pitchFamily="34" charset="-120"/>
              </a:rPr>
              <a:t>Looloo tax nit ñi di wut yeneen wuutukaay, te moo tax ñu sos Bitcoin.</a:t>
            </a:r>
            <a:endParaRPr lang="wo"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Lan moo doxul ci sunu xaalis?</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wo" altLang="en-US" sz="4350" dirty="0">
                <a:solidFill>
                  <a:srgbClr val="FFFFFF"/>
                </a:solidFill>
                <a:latin typeface="IBM Plex Sans Medium" pitchFamily="34" charset="0"/>
                <a:ea typeface="IBM Plex Sans Medium" pitchFamily="34" charset="-122"/>
                <a:cs typeface="IBM Plex Sans Medium" pitchFamily="34" charset="-120"/>
              </a:rPr>
              <a:t>Lan mooy Bitcoin?</a:t>
            </a:r>
            <a:endParaRPr lang="wo"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wo" altLang="en-US" sz="2400" dirty="0">
                <a:solidFill>
                  <a:srgbClr val="FFFFFF"/>
                </a:solidFill>
                <a:latin typeface="IBM Plex Sans" pitchFamily="34" charset="0"/>
                <a:ea typeface="IBM Plex Sans" pitchFamily="34" charset="-122"/>
                <a:cs typeface="IBM Plex Sans" pitchFamily="34" charset="-120"/>
              </a:rPr>
              <a:t>Xaalis bu dijitaal bu amul benn kilifa gu ko doxal, bu limam am àpp, te ñu mën koo yónnee nit ku nekk ci moroomam te soxlawul ndigalu bànk.</a:t>
            </a:r>
            <a:endParaRPr lang="w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Jafe-jafeb jëfandikoo benn xaalis ñaari yoon</a:t>
            </a:r>
            <a:endParaRPr lang="wo"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wo" altLang="en-US" sz="2400" b="1" dirty="0">
                <a:solidFill>
                  <a:srgbClr val="422C70"/>
                </a:solidFill>
                <a:latin typeface="IBM Plex Sans" pitchFamily="34" charset="0"/>
                <a:ea typeface="IBM Plex Sans" pitchFamily="34" charset="-122"/>
                <a:cs typeface="IBM Plex Sans" pitchFamily="34" charset="-120"/>
              </a:rPr>
              <a:t>31 Oktoobar 2008:</a:t>
            </a:r>
            <a:r>
              <a:rPr lang="wo" altLang="en-US" sz="2400" dirty="0">
                <a:solidFill>
                  <a:srgbClr val="25252B"/>
                </a:solidFill>
                <a:latin typeface="IBM Plex Sans" pitchFamily="34" charset="0"/>
                <a:ea typeface="IBM Plex Sans" pitchFamily="34" charset="-122"/>
                <a:cs typeface="IBM Plex Sans" pitchFamily="34" charset="-120"/>
              </a:rPr>
              <a:t> Satoshi Nakamoto siiwal na </a:t>
            </a:r>
            <a:r>
              <a:rPr lang="wo" altLang="en-US" sz="2400" i="1" dirty="0">
                <a:solidFill>
                  <a:srgbClr val="25252B"/>
                </a:solidFill>
                <a:latin typeface="IBM Plex Sans" pitchFamily="34" charset="0"/>
                <a:ea typeface="IBM Plex Sans" pitchFamily="34" charset="-122"/>
                <a:cs typeface="IBM Plex Sans" pitchFamily="34" charset="-120"/>
              </a:rPr>
              <a:t>Bitcoin: Doxalinu xaalis bu elektaroonig diggante moroom ak moroom</a:t>
            </a:r>
            <a:r>
              <a:rPr lang="wo" altLang="en-US" sz="2400" dirty="0">
                <a:solidFill>
                  <a:srgbClr val="25252B"/>
                </a:solidFill>
                <a:latin typeface="IBM Plex Sans" pitchFamily="34" charset="0"/>
                <a:ea typeface="IBM Plex Sans" pitchFamily="34" charset="-122"/>
                <a:cs typeface="IBM Plex Sans" pitchFamily="34" charset="-120"/>
              </a:rPr>
              <a:t>. </a:t>
            </a:r>
            <a:r>
              <a:rPr lang="wo" altLang="en-US" sz="2400" b="1" dirty="0">
                <a:solidFill>
                  <a:srgbClr val="25252B"/>
                </a:solidFill>
                <a:latin typeface="IBM Plex Sans" pitchFamily="34" charset="0"/>
                <a:ea typeface="IBM Plex Sans" pitchFamily="34" charset="-122"/>
                <a:cs typeface="IBM Plex Sans" pitchFamily="34" charset="-120"/>
              </a:rPr>
              <a:t>Sanwiye 2009:</a:t>
            </a:r>
            <a:r>
              <a:rPr lang="wo" altLang="en-US" sz="2400" dirty="0">
                <a:solidFill>
                  <a:srgbClr val="25252B"/>
                </a:solidFill>
                <a:latin typeface="IBM Plex Sans" pitchFamily="34" charset="0"/>
                <a:ea typeface="IBM Plex Sans" pitchFamily="34" charset="-122"/>
                <a:cs typeface="IBM Plex Sans" pitchFamily="34" charset="-120"/>
              </a:rPr>
              <a:t> lëkkale gi tàmbali na.</a:t>
            </a:r>
            <a:endParaRPr lang="wo" sz="2400" dirty="0"/>
          </a:p>
        </p:txBody>
      </p:sp>
      <p:pic>
        <p:nvPicPr>
          <p:cNvPr id="5" name="Image 0" descr="Kompani buy def ay pey Ki yónnee dafay laaj kompani biKompani bi moo yor téereb kont bi te di nangu Ki war a jot dina feyu su ko kompani bi mayeeDafa sukkandiku ciBenn mbootaay bu ñu wóolu te muy yor ">    </p:cNvPr>
          <p:cNvPicPr>
            <a:picLocks noChangeAspect="1"/>
          </p:cNvPicPr>
          <p:nvPr/>
        </p:nvPicPr>
        <p:blipFill>
          <a:blip r:embed="rId1"/>
          <a:stretch>
            <a:fillRect/>
          </a:stretch>
        </p:blipFill>
        <p:spPr>
          <a:xfrm>
            <a:off x="3598530" y="2834274"/>
            <a:ext cx="4994819" cy="3400562"/>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Lan mooy Bitcoin?</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Njiite gu séddale · Lim bu àpp · Moroom ak moroom</a:t>
            </a:r>
            <a:endParaRPr lang="wo"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wo" altLang="en-US" sz="2400" b="1" dirty="0">
                <a:solidFill>
                  <a:srgbClr val="422C70"/>
                </a:solidFill>
                <a:latin typeface="IBM Plex Sans" pitchFamily="34" charset="0"/>
                <a:ea typeface="IBM Plex Sans" pitchFamily="34" charset="-122"/>
                <a:cs typeface="IBM Plex Sans" pitchFamily="34" charset="-120"/>
              </a:rPr>
              <a:t>Du sukkandiku ci benn kilifa:</a:t>
            </a:r>
            <a:r>
              <a:rPr lang="wo" altLang="en-US" sz="2400" dirty="0">
                <a:solidFill>
                  <a:srgbClr val="25252B"/>
                </a:solidFill>
                <a:latin typeface="IBM Plex Sans" pitchFamily="34" charset="0"/>
                <a:ea typeface="IBM Plex Sans" pitchFamily="34" charset="-122"/>
                <a:cs typeface="IBM Plex Sans" pitchFamily="34" charset="-120"/>
              </a:rPr>
              <a:t> amul biro bu féete ci digg buy sos ay kont, soppi xaalis bi des ci kont yi, walla dogal ku ci mën a bokk</a:t>
            </a:r>
            <a:endParaRPr lang="wo" sz="2400" dirty="0"/>
          </a:p>
          <a:p>
            <a:pPr algn="l" marL="228600" indent="-228600">
              <a:lnSpc>
                <a:spcPct val="113000"/>
              </a:lnSpc>
              <a:spcBef>
                <a:spcPts val="480"/>
              </a:spcBef>
              <a:buSzPct val="100000"/>
              <a:buChar char="•"/>
            </a:pPr>
            <a:r>
              <a:rPr lang="wo" altLang="en-US" sz="2400" b="1" dirty="0">
                <a:solidFill>
                  <a:srgbClr val="422C70"/>
                </a:solidFill>
                <a:latin typeface="IBM Plex Sans" pitchFamily="34" charset="0"/>
                <a:ea typeface="IBM Plex Sans" pitchFamily="34" charset="-122"/>
                <a:cs typeface="IBM Plex Sans" pitchFamily="34" charset="-120"/>
              </a:rPr>
              <a:t>Limu yi am dañu am kemu:</a:t>
            </a:r>
            <a:r>
              <a:rPr lang="wo" altLang="en-US" sz="2400" dirty="0">
                <a:solidFill>
                  <a:srgbClr val="25252B"/>
                </a:solidFill>
                <a:latin typeface="IBM Plex Sans" pitchFamily="34" charset="0"/>
                <a:ea typeface="IBM Plex Sans" pitchFamily="34" charset="-122"/>
                <a:cs typeface="IBM Plex Sans" pitchFamily="34" charset="-120"/>
              </a:rPr>
              <a:t> limu bitcoin yi du mas a weesu 21 milyoŋ</a:t>
            </a:r>
            <a:endParaRPr lang="wo" sz="2400" dirty="0"/>
          </a:p>
          <a:p>
            <a:pPr algn="l" marL="228600" indent="-228600">
              <a:lnSpc>
                <a:spcPct val="113000"/>
              </a:lnSpc>
              <a:spcBef>
                <a:spcPts val="480"/>
              </a:spcBef>
              <a:buSzPct val="100000"/>
              <a:buChar char="•"/>
            </a:pPr>
            <a:r>
              <a:rPr lang="wo" altLang="en-US" sz="2400" b="1" dirty="0">
                <a:solidFill>
                  <a:srgbClr val="422C70"/>
                </a:solidFill>
                <a:latin typeface="IBM Plex Sans" pitchFamily="34" charset="0"/>
                <a:ea typeface="IBM Plex Sans" pitchFamily="34" charset="-122"/>
                <a:cs typeface="IBM Plex Sans" pitchFamily="34" charset="-120"/>
              </a:rPr>
              <a:t>Diggante moroom ak moroom:</a:t>
            </a:r>
            <a:r>
              <a:rPr lang="wo" altLang="en-US" sz="2400" dirty="0">
                <a:solidFill>
                  <a:srgbClr val="25252B"/>
                </a:solidFill>
                <a:latin typeface="IBM Plex Sans" pitchFamily="34" charset="0"/>
                <a:ea typeface="IBM Plex Sans" pitchFamily="34" charset="-122"/>
                <a:cs typeface="IBM Plex Sans" pitchFamily="34" charset="-120"/>
              </a:rPr>
              <a:t> yónneeleen ko képp ku ngeen bëgg, fu mu mën a nekk, te du ngeen laaj ndigal kilifa gu féete ci digg</a:t>
            </a:r>
            <a:endParaRPr lang="wo"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wo" altLang="en-US" sz="2400" dirty="0">
                <a:solidFill>
                  <a:srgbClr val="25252B"/>
                </a:solidFill>
                <a:latin typeface="IBM Plex Sans" pitchFamily="34" charset="0"/>
                <a:ea typeface="IBM Plex Sans" pitchFamily="34" charset="-122"/>
                <a:cs typeface="IBM Plex Sans" pitchFamily="34" charset="-120"/>
              </a:rPr>
              <a:t>Amul benn antepriis bu mën a tëye bitcoin yi ngeen di saytu seen bopp. Beneen wàllu sañ-sañ boobu mooy warugar: joxante bu jaadu, lu ëpp ci saa yi, kenn mënul koo delloo ginnaaw, te amul biro bu ñuy laaj ndimbal ci lëkkalekaay gi.</a:t>
            </a:r>
            <a:endParaRPr lang="w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Lan mooy Bitcoin?</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Ab àpp bu ku nekk mën a wóoral</a:t>
            </a:r>
            <a:endParaRPr lang="wo" sz="3000" dirty="0"/>
          </a:p>
        </p:txBody>
      </p:sp>
      <p:pic>
        <p:nvPicPr>
          <p:cNvPr id="4" name="Image 0" descr="Wax ju aju ci limu xaalis bi Ki génne xaalis bi dafa wax ci dalub webam ne lim bi am na kem. Dencukaayu njoxe yu ki génne xaalis bi rekk moo ko bind. Kenn ku bokkul ci ki génne xaalis bi mënu koo seet">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Lan mooy Bitcoin?</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Soxlawuleen benn Bitcoin bu mat sëkk</a:t>
            </a:r>
            <a:endParaRPr lang="wo"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wo" altLang="en-US" sz="2400" dirty="0">
                <a:solidFill>
                  <a:srgbClr val="25252B"/>
                </a:solidFill>
                <a:latin typeface="IBM Plex Sans" pitchFamily="34" charset="0"/>
                <a:ea typeface="IBM Plex Sans" pitchFamily="34" charset="-122"/>
                <a:cs typeface="IBM Plex Sans" pitchFamily="34" charset="-120"/>
              </a:rPr>
              <a:t>Benn bitcoin mën nañu ko séddale ci 100 000 000 cér yu gën a ndaw yu ñuy woowe satoshis, walla sats.</a:t>
            </a:r>
            <a:endParaRPr lang="wo" sz="2400" dirty="0"/>
          </a:p>
        </p:txBody>
      </p:sp>
      <p:pic>
        <p:nvPicPr>
          <p:cNvPr id="5" name="Image 0" descr="Bitcoin (BTC)10,10,010,0010,00000001Satoshi yi (sats)⁠100 000 000⁠ 10 000 000⁠ 1 000 000⁠ 100 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Lan mooy Bitcoin?</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Kan mooy doxal Bitcoin?</a:t>
            </a:r>
            <a:endParaRPr lang="wo" sz="3000" dirty="0"/>
          </a:p>
        </p:txBody>
      </p:sp>
      <p:pic>
        <p:nvPicPr>
          <p:cNvPr id="4" name="Image 0" descr="JëfandikukatJëfandikukat day jot, denc te yónnee bitcoin. JokkuwaayJokkuwaay day seet ci boppam ndax ñu topp nañu sàrt yi, te di jàllale xeeti xibaar yu dëggu. GaskatGaskat day tabax blook yu mu nar a">    </p:cNvPr>
          <p:cNvPicPr>
            <a:picLocks noChangeAspect="1"/>
          </p:cNvPicPr>
          <p:nvPr/>
        </p:nvPicPr>
        <p:blipFill>
          <a:blip r:embed="rId1"/>
          <a:stretch>
            <a:fillRect/>
          </a:stretch>
        </p:blipFill>
        <p:spPr>
          <a:xfrm>
            <a:off x="2030608" y="1295430"/>
            <a:ext cx="8130479" cy="498366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Lan mooy Bitcoin?</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Kan mooy doxal Bitcoin?</a:t>
            </a:r>
            <a:endParaRPr lang="wo"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Lan mooy Bitcoin?</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Bitcoin am na ay njariñ ak ay gàllankoor</a:t>
            </a:r>
            <a:endParaRPr lang="wo"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wo" altLang="en-US" sz="2400" dirty="0">
                <a:solidFill>
                  <a:srgbClr val="25252B"/>
                </a:solidFill>
                <a:latin typeface="IBM Plex Sans" pitchFamily="34" charset="0"/>
                <a:ea typeface="IBM Plex Sans" pitchFamily="34" charset="-122"/>
                <a:cs typeface="IBM Plex Sans" pitchFamily="34" charset="-120"/>
              </a:rPr>
              <a:t>Njëgam mën na soppeeku ci lu gaaw</a:t>
            </a:r>
            <a:endParaRPr lang="wo" sz="2400" dirty="0"/>
          </a:p>
          <a:p>
            <a:pPr algn="l" marL="228600" indent="-228600">
              <a:lnSpc>
                <a:spcPct val="113000"/>
              </a:lnSpc>
              <a:spcBef>
                <a:spcPts val="480"/>
              </a:spcBef>
              <a:buSzPct val="100000"/>
              <a:buChar char="•"/>
            </a:pPr>
            <a:r>
              <a:rPr lang="wo" altLang="en-US" sz="2400" dirty="0">
                <a:solidFill>
                  <a:srgbClr val="25252B"/>
                </a:solidFill>
                <a:latin typeface="IBM Plex Sans" pitchFamily="34" charset="0"/>
                <a:ea typeface="IBM Plex Sans" pitchFamily="34" charset="-122"/>
                <a:cs typeface="IBM Plex Sans" pitchFamily="34" charset="-120"/>
              </a:rPr>
              <a:t>Njuumte yi, lu ëpp, mëneesul leen a delloo ginnaaw</a:t>
            </a:r>
            <a:endParaRPr lang="wo" sz="2400" dirty="0"/>
          </a:p>
          <a:p>
            <a:pPr algn="l" marL="228600" indent="-228600">
              <a:lnSpc>
                <a:spcPct val="113000"/>
              </a:lnSpc>
              <a:spcBef>
                <a:spcPts val="480"/>
              </a:spcBef>
              <a:buSzPct val="100000"/>
              <a:buChar char="•"/>
            </a:pPr>
            <a:r>
              <a:rPr lang="wo" altLang="en-US" sz="2400" dirty="0">
                <a:solidFill>
                  <a:srgbClr val="25252B"/>
                </a:solidFill>
                <a:latin typeface="IBM Plex Sans" pitchFamily="34" charset="0"/>
                <a:ea typeface="IBM Plex Sans" pitchFamily="34" charset="-122"/>
                <a:cs typeface="IBM Plex Sans" pitchFamily="34" charset="-120"/>
              </a:rPr>
              <a:t>Ñi koy nangu niki pey dañoo des di néew ci barab yu bare</a:t>
            </a:r>
            <a:endParaRPr lang="wo" sz="2400" dirty="0"/>
          </a:p>
          <a:p>
            <a:pPr algn="l" marL="228600" indent="-228600">
              <a:lnSpc>
                <a:spcPct val="113000"/>
              </a:lnSpc>
              <a:spcBef>
                <a:spcPts val="480"/>
              </a:spcBef>
              <a:buSzPct val="100000"/>
              <a:buChar char="•"/>
            </a:pPr>
            <a:r>
              <a:rPr lang="wo" altLang="en-US" sz="2400" dirty="0">
                <a:solidFill>
                  <a:srgbClr val="25252B"/>
                </a:solidFill>
                <a:latin typeface="IBM Plex Sans" pitchFamily="34" charset="0"/>
                <a:ea typeface="IBM Plex Sans" pitchFamily="34" charset="-122"/>
                <a:cs typeface="IBM Plex Sans" pitchFamily="34" charset="-120"/>
              </a:rPr>
              <a:t>Ngir jëfandikoo ko ci kaaraange, war ngeen a jàng tuuti</a:t>
            </a:r>
            <a:endParaRPr lang="wo"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wo" altLang="en-US" sz="2400" dirty="0">
                <a:solidFill>
                  <a:srgbClr val="25252B"/>
                </a:solidFill>
                <a:latin typeface="IBM Plex Sans" pitchFamily="34" charset="0"/>
                <a:ea typeface="IBM Plex Sans" pitchFamily="34" charset="-122"/>
                <a:cs typeface="IBM Plex Sans" pitchFamily="34" charset="-120"/>
              </a:rPr>
              <a:t>Bitcoin dafay wuutal benn wàll ci kóolute gi ñu am ci kurum yi ak saytu ak warugaru ku nekk ci boppam. Dindiwul lor yi mën a am.</a:t>
            </a:r>
            <a:endParaRPr lang="w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Lan mooy Bitcoin?</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wo" altLang="en-US" sz="4350" dirty="0">
                <a:solidFill>
                  <a:srgbClr val="FFFFFF"/>
                </a:solidFill>
                <a:latin typeface="IBM Plex Sans Medium" pitchFamily="34" charset="0"/>
                <a:ea typeface="IBM Plex Sans Medium" pitchFamily="34" charset="-122"/>
                <a:cs typeface="IBM Plex Sans Medium" pitchFamily="34" charset="-120"/>
              </a:rPr>
              <a:t>Naka ngeen di jëfandikoo Bitcoin?</a:t>
            </a:r>
            <a:endParaRPr lang="wo"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wo" altLang="en-US" sz="2400" dirty="0">
                <a:solidFill>
                  <a:srgbClr val="FFFFFF"/>
                </a:solidFill>
                <a:latin typeface="IBM Plex Sans" pitchFamily="34" charset="0"/>
                <a:ea typeface="IBM Plex Sans" pitchFamily="34" charset="-122"/>
                <a:cs typeface="IBM Plex Sans" pitchFamily="34" charset="-120"/>
              </a:rPr>
              <a:t>Laaj bi jëkk ci bépp dencukaayu xaalis: kan moo yilif caabi yi?</a:t>
            </a:r>
            <a:endParaRPr lang="w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Ab mbuus dafay saytu caabi yi</a:t>
            </a:r>
            <a:endParaRPr lang="wo" sz="3000" dirty="0"/>
          </a:p>
        </p:txBody>
      </p:sp>
      <p:pic>
        <p:nvPicPr>
          <p:cNvPr id="4" name="Image 0" descr="Seen portefeey moo yor caabi yi Jot Séddooleen ab adrees ngir jotYónnee Xaatimleen ak seen caabi bitcoin bi day des ci téereb kont bi ñu bokk">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Naka ngeen di jëfandikoo Bitcoin?</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Kan moo yor seen Bitcoin ci dëgg-dëgg?</a:t>
            </a:r>
            <a:endParaRPr lang="wo"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wo" altLang="en-US" sz="2400" b="1" dirty="0">
                <a:solidFill>
                  <a:srgbClr val="422C70"/>
                </a:solidFill>
                <a:latin typeface="IBM Plex Sans" pitchFamily="34" charset="0"/>
                <a:ea typeface="IBM Plex Sans" pitchFamily="34" charset="-122"/>
                <a:cs typeface="IBM Plex Sans" pitchFamily="34" charset="-120"/>
              </a:rPr>
              <a:t>Sàmmal seen bopp:</a:t>
            </a:r>
            <a:r>
              <a:rPr lang="wo" altLang="en-US" sz="2400" dirty="0">
                <a:solidFill>
                  <a:srgbClr val="25252B"/>
                </a:solidFill>
                <a:latin typeface="IBM Plex Sans" pitchFamily="34" charset="0"/>
                <a:ea typeface="IBM Plex Sans" pitchFamily="34" charset="-122"/>
                <a:cs typeface="IBM Plex Sans" pitchFamily="34" charset="-120"/>
              </a:rPr>
              <a:t> yéena yor caabi yi</a:t>
            </a:r>
            <a:endParaRPr lang="wo" sz="2400" dirty="0"/>
          </a:p>
          <a:p>
            <a:pPr algn="l" marL="228600" indent="-228600">
              <a:lnSpc>
                <a:spcPct val="113000"/>
              </a:lnSpc>
              <a:spcBef>
                <a:spcPts val="480"/>
              </a:spcBef>
              <a:buSzPct val="100000"/>
              <a:buChar char="•"/>
            </a:pPr>
            <a:r>
              <a:rPr lang="wo" altLang="en-US" sz="2400" dirty="0">
                <a:solidFill>
                  <a:srgbClr val="25252B"/>
                </a:solidFill>
                <a:latin typeface="IBM Plex Sans" pitchFamily="34" charset="0"/>
                <a:ea typeface="IBM Plex Sans" pitchFamily="34" charset="-122"/>
                <a:cs typeface="IBM Plex Sans" pitchFamily="34" charset="-120"/>
              </a:rPr>
              <a:t>Kenn mënu leen a delloo seen bitcoin su ngeen ñàkkee baat yi di delloo caabi yi ak jumtukaay bi</a:t>
            </a:r>
            <a:endParaRPr lang="wo" sz="2400" dirty="0"/>
          </a:p>
          <a:p>
            <a:pPr algn="l" marL="228600" indent="-228600">
              <a:lnSpc>
                <a:spcPct val="113000"/>
              </a:lnSpc>
              <a:spcBef>
                <a:spcPts val="480"/>
              </a:spcBef>
              <a:buSzPct val="100000"/>
              <a:buChar char="•"/>
            </a:pPr>
            <a:r>
              <a:rPr lang="wo" altLang="en-US" sz="2400" b="1" dirty="0">
                <a:solidFill>
                  <a:srgbClr val="422C70"/>
                </a:solidFill>
                <a:latin typeface="IBM Plex Sans" pitchFamily="34" charset="0"/>
                <a:ea typeface="IBM Plex Sans" pitchFamily="34" charset="-122"/>
                <a:cs typeface="IBM Plex Sans" pitchFamily="34" charset="-120"/>
              </a:rPr>
              <a:t>Sàmm gu ñu dénk keneen:</a:t>
            </a:r>
            <a:r>
              <a:rPr lang="wo" altLang="en-US" sz="2400" dirty="0">
                <a:solidFill>
                  <a:srgbClr val="25252B"/>
                </a:solidFill>
                <a:latin typeface="IBM Plex Sans" pitchFamily="34" charset="0"/>
                <a:ea typeface="IBM Plex Sans" pitchFamily="34" charset="-122"/>
                <a:cs typeface="IBM Plex Sans" pitchFamily="34" charset="-120"/>
              </a:rPr>
              <a:t> ab liggéeyukaay moo yor caabi yi, ni ko bànk di defee</a:t>
            </a:r>
            <a:endParaRPr lang="wo" sz="2400" dirty="0"/>
          </a:p>
          <a:p>
            <a:pPr algn="l" marL="228600" indent="-228600">
              <a:lnSpc>
                <a:spcPct val="113000"/>
              </a:lnSpc>
              <a:spcBef>
                <a:spcPts val="480"/>
              </a:spcBef>
              <a:buSzPct val="100000"/>
              <a:buChar char="•"/>
            </a:pPr>
            <a:r>
              <a:rPr lang="wo" altLang="en-US" sz="2400" dirty="0">
                <a:solidFill>
                  <a:srgbClr val="25252B"/>
                </a:solidFill>
                <a:latin typeface="IBM Plex Sans" pitchFamily="34" charset="0"/>
                <a:ea typeface="IBM Plex Sans" pitchFamily="34" charset="-122"/>
                <a:cs typeface="IBM Plex Sans" pitchFamily="34" charset="-120"/>
              </a:rPr>
              <a:t>Xaalis bi ci seen kont mooy dige bi liggéeyukaay bi dig ne dina leen ko fay; mën na àppal génne xaalis, téye ab kont, ñu song sistemam, walla mu tëj</a:t>
            </a:r>
            <a:endParaRPr lang="wo"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wo" altLang="en-US" sz="2400" dirty="0">
                <a:solidFill>
                  <a:srgbClr val="25252B"/>
                </a:solidFill>
                <a:latin typeface="IBM Plex Sans" pitchFamily="34" charset="0"/>
                <a:ea typeface="IBM Plex Sans" pitchFamily="34" charset="-122"/>
                <a:cs typeface="IBM Plex Sans" pitchFamily="34" charset="-120"/>
              </a:rPr>
              <a:t>Tànn anam gu ñuy sàmme seen bitcoin du natt seen njariñ. Li am solo mooy ngeen xam ban xeetu sàmm ngeen di jëfandikoo ak li ngeen di wóolu.</a:t>
            </a:r>
            <a:endParaRPr lang="w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Naka ngeen di jëfandikoo Bitcoin?</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Seen waxu jiwu mooy sañ-</a:t>
            </a:r>
            <a:br/>
            <a:r>
              <a:rPr lang="wo" altLang="en-US" sz="3000" dirty="0">
                <a:solidFill>
                  <a:srgbClr val="422C70"/>
                </a:solidFill>
                <a:latin typeface="IBM Plex Sans Medium" pitchFamily="34" charset="0"/>
                <a:ea typeface="IBM Plex Sans Medium" pitchFamily="34" charset="-122"/>
                <a:cs typeface="IBM Plex Sans Medium" pitchFamily="34" charset="-120"/>
              </a:rPr>
              <a:t>sañu jot ci lépp</a:t>
            </a:r>
            <a:endParaRPr lang="wo"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wo" altLang="en-US" sz="2400" dirty="0">
                <a:solidFill>
                  <a:srgbClr val="25252B"/>
                </a:solidFill>
                <a:latin typeface="IBM Plex Sans" pitchFamily="34" charset="0"/>
                <a:ea typeface="IBM Plex Sans" pitchFamily="34" charset="-122"/>
                <a:cs typeface="IBM Plex Sans" pitchFamily="34" charset="-120"/>
              </a:rPr>
              <a:t>Ab limu baat yu tërtoo, yu faral di doon 12 walla 24, te mën a sàkkaat seen caabi yi. Képp ku ko am mën na jël seen bitcoin.</a:t>
            </a:r>
            <a:endParaRPr lang="wo" sz="2400" dirty="0"/>
          </a:p>
        </p:txBody>
      </p:sp>
      <p:pic>
        <p:nvPicPr>
          <p:cNvPr id="6" name="Image 1" descr="Misaal rekk1. civil2. switch3. plunge4. stadium5. live6. wedding7. foster8. dice9. giraffe10. you11. foil12. cinnamon">    </p:cNvPr>
          <p:cNvPicPr>
            <a:picLocks noChangeAspect="1"/>
          </p:cNvPicPr>
          <p:nvPr/>
        </p:nvPicPr>
        <p:blipFill>
          <a:blip r:embed="rId2"/>
          <a:stretch>
            <a:fillRect/>
          </a:stretch>
        </p:blipFill>
        <p:spPr>
          <a:xfrm>
            <a:off x="1095360" y="3664732"/>
            <a:ext cx="4514850" cy="2571293"/>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Naka ngeen di jëfandikoo Bitcoin?</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wo" altLang="en-US" sz="4350" dirty="0">
                <a:solidFill>
                  <a:srgbClr val="FFFFFF"/>
                </a:solidFill>
                <a:latin typeface="IBM Plex Sans Medium" pitchFamily="34" charset="0"/>
                <a:ea typeface="IBM Plex Sans Medium" pitchFamily="34" charset="-122"/>
                <a:cs typeface="IBM Plex Sans Medium" pitchFamily="34" charset="-120"/>
              </a:rPr>
              <a:t>Su caabi yi nekkul seen caabi,</a:t>
            </a:r>
            <a:br/>
            <a:r>
              <a:rPr lang="wo" altLang="en-US" sz="4350" dirty="0">
                <a:solidFill>
                  <a:srgbClr val="FFFFFF"/>
                </a:solidFill>
                <a:latin typeface="IBM Plex Sans Medium" pitchFamily="34" charset="0"/>
                <a:ea typeface="IBM Plex Sans Medium" pitchFamily="34" charset="-122"/>
                <a:cs typeface="IBM Plex Sans Medium" pitchFamily="34" charset="-120"/>
              </a:rPr>
              <a:t>xaalis bi du seen xaalis.</a:t>
            </a:r>
            <a:endParaRPr lang="wo"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C0C0D0"/>
                </a:solidFill>
                <a:latin typeface="IBM Plex Sans" pitchFamily="34" charset="0"/>
                <a:ea typeface="IBM Plex Sans" pitchFamily="34" charset="-122"/>
                <a:cs typeface="IBM Plex Sans" pitchFamily="34" charset="-120"/>
              </a:rPr>
              <a:t>Ubbite ci Bitcoin · Naka ngeen di jëfandikoo Bitcoin?</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Bala ngeen di jëfandikoo benn</a:t>
            </a:r>
            <a:br/>
            <a:r>
              <a:rPr lang="wo" altLang="en-US" sz="3000" dirty="0">
                <a:solidFill>
                  <a:srgbClr val="422C70"/>
                </a:solidFill>
                <a:latin typeface="IBM Plex Sans Medium" pitchFamily="34" charset="0"/>
                <a:ea typeface="IBM Plex Sans Medium" pitchFamily="34" charset="-122"/>
                <a:cs typeface="IBM Plex Sans Medium" pitchFamily="34" charset="-120"/>
              </a:rPr>
              <a:t>portefeey</a:t>
            </a:r>
            <a:endParaRPr lang="wo" sz="3000" dirty="0"/>
          </a:p>
        </p:txBody>
      </p:sp>
      <p:sp>
        <p:nvSpPr>
          <p:cNvPr id="5" name="Text 2"/>
          <p:cNvSpPr/>
          <p:nvPr/>
        </p:nvSpPr>
        <p:spPr>
          <a:xfrm>
            <a:off x="956188" y="1783812"/>
            <a:ext cx="6023427" cy="4294480"/>
          </a:xfrm>
          <a:prstGeom prst="rect">
            <a:avLst/>
          </a:prstGeom>
          <a:noFill/>
          <a:ln/>
        </p:spPr>
        <p:txBody>
          <a:bodyPr wrap="square" lIns="0" tIns="0" rIns="0" bIns="0" rtlCol="0" anchor="t"/>
          <a:lstStyle/>
          <a:p>
            <a:pPr algn="l" marL="173990" indent="-173990">
              <a:lnSpc>
                <a:spcPct val="113000"/>
              </a:lnSpc>
              <a:buSzPct val="100000"/>
              <a:buChar char="•"/>
            </a:pPr>
            <a:r>
              <a:rPr lang="wo" altLang="en-US" sz="1820" b="1" dirty="0">
                <a:solidFill>
                  <a:srgbClr val="422C70"/>
                </a:solidFill>
                <a:latin typeface="IBM Plex Sans" pitchFamily="34" charset="0"/>
                <a:ea typeface="IBM Plex Sans" pitchFamily="34" charset="-122"/>
                <a:cs typeface="IBM Plex Sans" pitchFamily="34" charset="-120"/>
              </a:rPr>
              <a:t>Caabi yi:</a:t>
            </a:r>
            <a:r>
              <a:rPr lang="wo" altLang="en-US" sz="1820" dirty="0">
                <a:solidFill>
                  <a:srgbClr val="25252B"/>
                </a:solidFill>
                <a:latin typeface="IBM Plex Sans" pitchFamily="34" charset="0"/>
                <a:ea typeface="IBM Plex Sans" pitchFamily="34" charset="-122"/>
                <a:cs typeface="IBM Plex Sans" pitchFamily="34" charset="-120"/>
              </a:rPr>
              <a:t> kan moo leen yor, yéen walla ab këru liggéey?</a:t>
            </a:r>
            <a:endParaRPr lang="wo" sz="1820" dirty="0"/>
          </a:p>
          <a:p>
            <a:pPr algn="l" marL="173990" indent="-173990">
              <a:lnSpc>
                <a:spcPct val="113000"/>
              </a:lnSpc>
              <a:spcBef>
                <a:spcPts val="360"/>
              </a:spcBef>
              <a:buSzPct val="100000"/>
              <a:buChar char="•"/>
            </a:pPr>
            <a:r>
              <a:rPr lang="wo" altLang="en-US" sz="1820" b="1" dirty="0">
                <a:solidFill>
                  <a:srgbClr val="422C70"/>
                </a:solidFill>
                <a:latin typeface="IBM Plex Sans" pitchFamily="34" charset="0"/>
                <a:ea typeface="IBM Plex Sans" pitchFamily="34" charset="-122"/>
                <a:cs typeface="IBM Plex Sans" pitchFamily="34" charset="-120"/>
              </a:rPr>
              <a:t>Jotaat:</a:t>
            </a:r>
            <a:r>
              <a:rPr lang="wo" altLang="en-US" sz="1820" dirty="0">
                <a:solidFill>
                  <a:srgbClr val="25252B"/>
                </a:solidFill>
                <a:latin typeface="IBM Plex Sans" pitchFamily="34" charset="0"/>
                <a:ea typeface="IBM Plex Sans" pitchFamily="34" charset="-122"/>
                <a:cs typeface="IBM Plex Sans" pitchFamily="34" charset="-120"/>
              </a:rPr>
              <a:t> lu xew su seen telefon réeree walla këru liggéey bi nekkatul?</a:t>
            </a:r>
            <a:endParaRPr lang="wo" sz="1820" dirty="0"/>
          </a:p>
          <a:p>
            <a:pPr algn="l" marL="173990" indent="-173990">
              <a:lnSpc>
                <a:spcPct val="113000"/>
              </a:lnSpc>
              <a:spcBef>
                <a:spcPts val="360"/>
              </a:spcBef>
              <a:buSzPct val="100000"/>
              <a:buChar char="•"/>
            </a:pPr>
            <a:r>
              <a:rPr lang="wo" altLang="en-US" sz="1820" b="1" dirty="0">
                <a:solidFill>
                  <a:srgbClr val="422C70"/>
                </a:solidFill>
                <a:latin typeface="IBM Plex Sans" pitchFamily="34" charset="0"/>
                <a:ea typeface="IBM Plex Sans" pitchFamily="34" charset="-122"/>
                <a:cs typeface="IBM Plex Sans" pitchFamily="34" charset="-120"/>
              </a:rPr>
              <a:t>Fu mu jóge:</a:t>
            </a:r>
            <a:r>
              <a:rPr lang="wo" altLang="en-US" sz="1820" dirty="0">
                <a:solidFill>
                  <a:srgbClr val="25252B"/>
                </a:solidFill>
                <a:latin typeface="IBM Plex Sans" pitchFamily="34" charset="0"/>
                <a:ea typeface="IBM Plex Sans" pitchFamily="34" charset="-122"/>
                <a:cs typeface="IBM Plex Sans" pitchFamily="34" charset="-120"/>
              </a:rPr>
              <a:t> dalub web bu ofisyeel bi walla këru jaayug jëfekaay yi, du lëkkalekaay bu leen kenn yónnee?</a:t>
            </a:r>
            <a:endParaRPr lang="wo" sz="1820" dirty="0"/>
          </a:p>
          <a:p>
            <a:pPr algn="l" marL="173990" indent="-173990">
              <a:lnSpc>
                <a:spcPct val="113000"/>
              </a:lnSpc>
              <a:spcBef>
                <a:spcPts val="360"/>
              </a:spcBef>
              <a:buSzPct val="100000"/>
              <a:buChar char="•"/>
            </a:pPr>
            <a:r>
              <a:rPr lang="wo" altLang="en-US" sz="1820" b="1" dirty="0">
                <a:solidFill>
                  <a:srgbClr val="422C70"/>
                </a:solidFill>
                <a:latin typeface="IBM Plex Sans" pitchFamily="34" charset="0"/>
                <a:ea typeface="IBM Plex Sans" pitchFamily="34" charset="-122"/>
                <a:cs typeface="IBM Plex Sans" pitchFamily="34" charset="-120"/>
              </a:rPr>
              <a:t>Kod:</a:t>
            </a:r>
            <a:r>
              <a:rPr lang="wo" altLang="en-US" sz="1820" dirty="0">
                <a:solidFill>
                  <a:srgbClr val="25252B"/>
                </a:solidFill>
                <a:latin typeface="IBM Plex Sans" pitchFamily="34" charset="0"/>
                <a:ea typeface="IBM Plex Sans" pitchFamily="34" charset="-122"/>
                <a:cs typeface="IBM Plex Sans" pitchFamily="34" charset="-120"/>
              </a:rPr>
              <a:t> kod bu ñépp man a gis te ñuy sax ci toppatoo ko? (Loolu rekk du firnde ne mu wóor.)</a:t>
            </a:r>
            <a:endParaRPr lang="wo" sz="1820" dirty="0"/>
          </a:p>
          <a:p>
            <a:pPr algn="l" marL="173990" indent="-173990">
              <a:lnSpc>
                <a:spcPct val="113000"/>
              </a:lnSpc>
              <a:spcBef>
                <a:spcPts val="360"/>
              </a:spcBef>
              <a:buSzPct val="100000"/>
              <a:buChar char="•"/>
            </a:pPr>
            <a:r>
              <a:rPr lang="wo" altLang="en-US" sz="1820" b="1" dirty="0">
                <a:solidFill>
                  <a:srgbClr val="422C70"/>
                </a:solidFill>
                <a:latin typeface="IBM Plex Sans" pitchFamily="34" charset="0"/>
                <a:ea typeface="IBM Plex Sans" pitchFamily="34" charset="-122"/>
                <a:cs typeface="IBM Plex Sans" pitchFamily="34" charset="-120"/>
              </a:rPr>
              <a:t>Njëg yi:</a:t>
            </a:r>
            <a:r>
              <a:rPr lang="wo" altLang="en-US" sz="1820" dirty="0">
                <a:solidFill>
                  <a:srgbClr val="25252B"/>
                </a:solidFill>
                <a:latin typeface="IBM Plex Sans" pitchFamily="34" charset="0"/>
                <a:ea typeface="IBM Plex Sans" pitchFamily="34" charset="-122"/>
                <a:cs typeface="IBM Plex Sans" pitchFamily="34" charset="-120"/>
              </a:rPr>
              <a:t> ñaata lañuy fay ngir yónnee, jot walla génne xaalis?</a:t>
            </a:r>
            <a:endParaRPr lang="wo" sz="1820" dirty="0"/>
          </a:p>
          <a:p>
            <a:pPr algn="l" marL="173990" indent="-173990">
              <a:lnSpc>
                <a:spcPct val="113000"/>
              </a:lnSpc>
              <a:spcBef>
                <a:spcPts val="360"/>
              </a:spcBef>
              <a:buSzPct val="100000"/>
              <a:buChar char="•"/>
            </a:pPr>
            <a:r>
              <a:rPr lang="wo" altLang="en-US" sz="1820" b="1" dirty="0">
                <a:solidFill>
                  <a:srgbClr val="422C70"/>
                </a:solidFill>
                <a:latin typeface="IBM Plex Sans" pitchFamily="34" charset="0"/>
                <a:ea typeface="IBM Plex Sans" pitchFamily="34" charset="-122"/>
                <a:cs typeface="IBM Plex Sans" pitchFamily="34" charset="-120"/>
              </a:rPr>
              <a:t>Fay yi:</a:t>
            </a:r>
            <a:r>
              <a:rPr lang="wo" altLang="en-US" sz="1820" dirty="0">
                <a:solidFill>
                  <a:srgbClr val="25252B"/>
                </a:solidFill>
                <a:latin typeface="IBM Plex Sans" pitchFamily="34" charset="0"/>
                <a:ea typeface="IBM Plex Sans" pitchFamily="34" charset="-122"/>
                <a:cs typeface="IBM Plex Sans" pitchFamily="34" charset="-120"/>
              </a:rPr>
              <a:t> ci ceenu bolok yi, ci Lightning, walla ci ñaar yépp?</a:t>
            </a:r>
            <a:endParaRPr lang="wo" sz="18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Naka ngeen di jëfandikoo Bitcoin?</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Ci Blockchain bi ak Lightning</a:t>
            </a:r>
            <a:endParaRPr lang="wo"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wo" altLang="en-US" sz="2400" b="1" dirty="0">
                <a:solidFill>
                  <a:srgbClr val="422C70"/>
                </a:solidFill>
                <a:latin typeface="IBM Plex Sans" pitchFamily="34" charset="0"/>
                <a:ea typeface="IBM Plex Sans" pitchFamily="34" charset="-122"/>
                <a:cs typeface="IBM Plex Sans" pitchFamily="34" charset="-120"/>
              </a:rPr>
              <a:t>Ci lëkkato bolok yi:</a:t>
            </a:r>
            <a:r>
              <a:rPr lang="wo" altLang="en-US" sz="2400" dirty="0">
                <a:solidFill>
                  <a:srgbClr val="25252B"/>
                </a:solidFill>
                <a:latin typeface="IBM Plex Sans" pitchFamily="34" charset="0"/>
                <a:ea typeface="IBM Plex Sans" pitchFamily="34" charset="-122"/>
                <a:cs typeface="IBM Plex Sans" pitchFamily="34" charset="-120"/>
              </a:rPr>
              <a:t> ñu bind ko ci lëkkato bolok yi ci lu jub</a:t>
            </a:r>
            <a:endParaRPr lang="wo" sz="2400" dirty="0"/>
          </a:p>
          <a:p>
            <a:pPr algn="l" marL="228600" indent="-228600">
              <a:lnSpc>
                <a:spcPct val="113000"/>
              </a:lnSpc>
              <a:spcBef>
                <a:spcPts val="480"/>
              </a:spcBef>
              <a:buSzPct val="100000"/>
              <a:buChar char="•"/>
            </a:pPr>
            <a:r>
              <a:rPr lang="wo" altLang="en-US" sz="2400" b="1" dirty="0">
                <a:solidFill>
                  <a:srgbClr val="422C70"/>
                </a:solidFill>
                <a:latin typeface="IBM Plex Sans" pitchFamily="34" charset="0"/>
                <a:ea typeface="IBM Plex Sans" pitchFamily="34" charset="-122"/>
                <a:cs typeface="IBM Plex Sans" pitchFamily="34" charset="-120"/>
              </a:rPr>
              <a:t>Lightning:</a:t>
            </a:r>
            <a:r>
              <a:rPr lang="wo" altLang="en-US" sz="2400" dirty="0">
                <a:solidFill>
                  <a:srgbClr val="25252B"/>
                </a:solidFill>
                <a:latin typeface="IBM Plex Sans" pitchFamily="34" charset="0"/>
                <a:ea typeface="IBM Plex Sans" pitchFamily="34" charset="-122"/>
                <a:cs typeface="IBM Plex Sans" pitchFamily="34" charset="-120"/>
              </a:rPr>
              <a:t> ab lëkkalekaayu pey bu ñu tabax ci kaw Bitcoin ngir pey yu gaaw, yu ndaw te di am ay yoon yu bari, lu ci mel ni jënd ab kaas kafe</a:t>
            </a:r>
            <a:endParaRPr lang="wo" sz="2400" dirty="0"/>
          </a:p>
          <a:p>
            <a:pPr algn="l" marL="228600" indent="-228600">
              <a:lnSpc>
                <a:spcPct val="113000"/>
              </a:lnSpc>
              <a:spcBef>
                <a:spcPts val="480"/>
              </a:spcBef>
              <a:buSzPct val="100000"/>
              <a:buChar char="•"/>
            </a:pPr>
            <a:r>
              <a:rPr lang="wo" altLang="en-US" sz="2400" dirty="0">
                <a:solidFill>
                  <a:srgbClr val="25252B"/>
                </a:solidFill>
                <a:latin typeface="IBM Plex Sans" pitchFamily="34" charset="0"/>
                <a:ea typeface="IBM Plex Sans" pitchFamily="34" charset="-122"/>
                <a:cs typeface="IBM Plex Sans" pitchFamily="34" charset="-120"/>
              </a:rPr>
              <a:t>Ab portefeeyu Lightning mën na itam nekk lu ñu dénk keneen walla lu boroom bi di saytu boppam</a:t>
            </a:r>
            <a:endParaRPr lang="wo" sz="2400" dirty="0"/>
          </a:p>
        </p:txBody>
      </p:sp>
      <p:pic>
        <p:nvPicPr>
          <p:cNvPr id="5" name="Image 0" descr="Ci blockchain biÑu bind ko ci blockchain bu Bitcoin bi ci lu jubLightningLëkkale gu fey xaalis gu ñu tabax ci Bitcoin">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Naka ngeen di jëfandikoo Bitcoin?</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Ñetti sàrt bi ngeen di jàng</a:t>
            </a:r>
            <a:endParaRPr lang="wo" sz="3000" dirty="0"/>
          </a:p>
        </p:txBody>
      </p:sp>
      <p:sp>
        <p:nvSpPr>
          <p:cNvPr id="4" name="Text 2"/>
          <p:cNvSpPr/>
          <p:nvPr/>
        </p:nvSpPr>
        <p:spPr>
          <a:xfrm>
            <a:off x="1002000" y="1375806"/>
            <a:ext cx="11142604" cy="1916948"/>
          </a:xfrm>
          <a:prstGeom prst="rect">
            <a:avLst/>
          </a:prstGeom>
          <a:noFill/>
          <a:ln/>
        </p:spPr>
        <p:txBody>
          <a:bodyPr wrap="square" lIns="0" tIns="0" rIns="0" bIns="0" rtlCol="0" anchor="t"/>
          <a:lstStyle/>
          <a:p>
            <a:pPr algn="l" marL="200660" indent="-200660">
              <a:lnSpc>
                <a:spcPct val="113000"/>
              </a:lnSpc>
              <a:buSzPct val="100000"/>
              <a:buChar char="•"/>
            </a:pPr>
            <a:r>
              <a:rPr lang="wo" altLang="en-US" sz="2110" b="1" dirty="0">
                <a:solidFill>
                  <a:srgbClr val="25252B"/>
                </a:solidFill>
                <a:latin typeface="IBM Plex Sans" pitchFamily="34" charset="0"/>
                <a:ea typeface="IBM Plex Sans" pitchFamily="34" charset="-122"/>
                <a:cs typeface="IBM Plex Sans" pitchFamily="34" charset="-120"/>
              </a:rPr>
              <a:t>Jàngleen ba noppi.</a:t>
            </a:r>
            <a:r>
              <a:rPr lang="wo" altLang="en-US" sz="2110" dirty="0">
                <a:solidFill>
                  <a:srgbClr val="25252B"/>
                </a:solidFill>
                <a:latin typeface="IBM Plex Sans" pitchFamily="34" charset="0"/>
                <a:ea typeface="IBM Plex Sans" pitchFamily="34" charset="-122"/>
                <a:cs typeface="IBM Plex Sans" pitchFamily="34" charset="-120"/>
              </a:rPr>
              <a:t> Buleen jëf ndax bànneex, ragal walla tekanan.</a:t>
            </a:r>
            <a:endParaRPr lang="wo" sz="2110" dirty="0"/>
          </a:p>
          <a:p>
            <a:pPr algn="l" marL="200660" indent="-200660">
              <a:lnSpc>
                <a:spcPct val="113000"/>
              </a:lnSpc>
              <a:spcBef>
                <a:spcPts val="420"/>
              </a:spcBef>
              <a:buSzPct val="100000"/>
              <a:buChar char="•"/>
            </a:pPr>
            <a:r>
              <a:rPr lang="wo" altLang="en-US" sz="2110" b="1" dirty="0">
                <a:solidFill>
                  <a:srgbClr val="25252B"/>
                </a:solidFill>
                <a:latin typeface="IBM Plex Sans" pitchFamily="34" charset="0"/>
                <a:ea typeface="IBM Plex Sans" pitchFamily="34" charset="-122"/>
                <a:cs typeface="IBM Plex Sans" pitchFamily="34" charset="-120"/>
              </a:rPr>
              <a:t>Tàmbalileen ci lu tuuti.</a:t>
            </a:r>
            <a:r>
              <a:rPr lang="wo" altLang="en-US" sz="2110" dirty="0">
                <a:solidFill>
                  <a:srgbClr val="25252B"/>
                </a:solidFill>
                <a:latin typeface="IBM Plex Sans" pitchFamily="34" charset="0"/>
                <a:ea typeface="IBM Plex Sans" pitchFamily="34" charset="-122"/>
                <a:cs typeface="IBM Plex Sans" pitchFamily="34" charset="-120"/>
              </a:rPr>
              <a:t> Jéemleen jumtukaay yi ngeen miinul ak xaalis bu ngeen man a ñàkk te du leen gaañ.</a:t>
            </a:r>
            <a:endParaRPr lang="wo" sz="2110" dirty="0"/>
          </a:p>
          <a:p>
            <a:pPr algn="l" marL="200660" indent="-200660">
              <a:lnSpc>
                <a:spcPct val="113000"/>
              </a:lnSpc>
              <a:spcBef>
                <a:spcPts val="420"/>
              </a:spcBef>
              <a:buSzPct val="100000"/>
              <a:buChar char="•"/>
            </a:pPr>
            <a:r>
              <a:rPr lang="wo" altLang="en-US" sz="2110" b="1" dirty="0">
                <a:solidFill>
                  <a:srgbClr val="25252B"/>
                </a:solidFill>
                <a:latin typeface="IBM Plex Sans" pitchFamily="34" charset="0"/>
                <a:ea typeface="IBM Plex Sans" pitchFamily="34" charset="-122"/>
                <a:cs typeface="IBM Plex Sans" pitchFamily="34" charset="-120"/>
              </a:rPr>
              <a:t>Buleen wóolu, wóorleel-leen.</a:t>
            </a:r>
            <a:r>
              <a:rPr lang="wo" altLang="en-US" sz="2110" dirty="0">
                <a:solidFill>
                  <a:srgbClr val="25252B"/>
                </a:solidFill>
                <a:latin typeface="IBM Plex Sans" pitchFamily="34" charset="0"/>
                <a:ea typeface="IBM Plex Sans" pitchFamily="34" charset="-122"/>
                <a:cs typeface="IBM Plex Sans" pitchFamily="34" charset="-120"/>
              </a:rPr>
              <a:t> Seetleen nit ki, anam gi ñuy faye, màkkaane bi ak limu xaalis bi.</a:t>
            </a:r>
            <a:endParaRPr lang="wo" sz="2110" dirty="0"/>
          </a:p>
        </p:txBody>
      </p:sp>
      <p:sp>
        <p:nvSpPr>
          <p:cNvPr id="5" name="Shape 3"/>
          <p:cNvSpPr/>
          <p:nvPr/>
        </p:nvSpPr>
        <p:spPr>
          <a:xfrm>
            <a:off x="666780" y="3587648"/>
            <a:ext cx="10858500" cy="2171700"/>
          </a:xfrm>
          <a:prstGeom prst="rect">
            <a:avLst/>
          </a:prstGeom>
          <a:solidFill>
            <a:srgbClr val="F3F3FA"/>
          </a:solidFill>
          <a:ln/>
        </p:spPr>
      </p:sp>
      <p:sp>
        <p:nvSpPr>
          <p:cNvPr id="6" name="Shape 4"/>
          <p:cNvSpPr/>
          <p:nvPr/>
        </p:nvSpPr>
        <p:spPr>
          <a:xfrm>
            <a:off x="666780" y="3587648"/>
            <a:ext cx="57150" cy="2171700"/>
          </a:xfrm>
          <a:prstGeom prst="rect">
            <a:avLst/>
          </a:prstGeom>
          <a:solidFill>
            <a:srgbClr val="422C70"/>
          </a:solidFill>
          <a:ln/>
        </p:spPr>
      </p:sp>
      <p:sp>
        <p:nvSpPr>
          <p:cNvPr id="7" name="Text 5"/>
          <p:cNvSpPr/>
          <p:nvPr/>
        </p:nvSpPr>
        <p:spPr>
          <a:xfrm>
            <a:off x="1153058" y="3829050"/>
            <a:ext cx="10539649" cy="1688897"/>
          </a:xfrm>
          <a:prstGeom prst="rect">
            <a:avLst/>
          </a:prstGeom>
          <a:noFill/>
          <a:ln/>
        </p:spPr>
        <p:txBody>
          <a:bodyPr wrap="square" lIns="0" tIns="0" rIns="0" bIns="0" rtlCol="0" anchor="t"/>
          <a:lstStyle/>
          <a:p>
            <a:pPr algn="l" indent="0" marL="0">
              <a:lnSpc>
                <a:spcPct val="113000"/>
              </a:lnSpc>
              <a:buNone/>
            </a:pPr>
            <a:r>
              <a:rPr lang="wo" altLang="en-US" sz="2110" b="1" dirty="0">
                <a:solidFill>
                  <a:srgbClr val="422C70"/>
                </a:solidFill>
                <a:latin typeface="IBM Plex Sans" pitchFamily="34" charset="0"/>
                <a:ea typeface="IBM Plex Sans" pitchFamily="34" charset="-122"/>
                <a:cs typeface="IBM Plex Sans" pitchFamily="34" charset="-120"/>
              </a:rPr>
              <a:t>Séddooleen xibaar yi ñuy jëfandikoo ngir jot, waaye buleen séddoo kumpa yi mukk</a:t>
            </a:r>
            <a:endParaRPr lang="wo" sz="2110" dirty="0"/>
          </a:p>
          <a:p>
            <a:pPr algn="l" indent="0" marL="0">
              <a:lnSpc>
                <a:spcPct val="113000"/>
              </a:lnSpc>
              <a:spcBef>
                <a:spcPts val="320"/>
              </a:spcBef>
              <a:buNone/>
            </a:pPr>
            <a:r>
              <a:rPr lang="wo" altLang="en-US" sz="2110" dirty="0">
                <a:solidFill>
                  <a:srgbClr val="25252B"/>
                </a:solidFill>
                <a:latin typeface="IBM Plex Sans" pitchFamily="34" charset="0"/>
                <a:ea typeface="IBM Plex Sans" pitchFamily="34" charset="-122"/>
                <a:cs typeface="IBM Plex Sans" pitchFamily="34" charset="-120"/>
              </a:rPr>
              <a:t>Mën nañu séddoo màkkaane walla laajub fay. Baat yi ñuy jëfandikoo ngir delloo caabi yi walla caabi bu kenn moom rekk, waruñu leen séddoo mukk. Benn jàngalekat, këmpani bu sàmmukaayu xaalis walla liggéeykat buy jàppale, bu dëggu, du leen ko laaj mukk.</a:t>
            </a:r>
            <a:endParaRPr lang="wo"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Naka ngeen di jëfandikoo Bitcoin?</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Taxawleen, buleen séddoo</a:t>
            </a:r>
            <a:br/>
            <a:r>
              <a:rPr lang="wo" altLang="en-US" sz="3000" dirty="0">
                <a:solidFill>
                  <a:srgbClr val="422C70"/>
                </a:solidFill>
                <a:latin typeface="IBM Plex Sans Medium" pitchFamily="34" charset="0"/>
                <a:ea typeface="IBM Plex Sans Medium" pitchFamily="34" charset="-122"/>
                <a:cs typeface="IBM Plex Sans Medium" pitchFamily="34" charset="-120"/>
              </a:rPr>
              <a:t>dara, buleen yónnee dara</a:t>
            </a:r>
            <a:endParaRPr lang="wo" sz="3000" dirty="0"/>
          </a:p>
        </p:txBody>
      </p:sp>
      <p:sp>
        <p:nvSpPr>
          <p:cNvPr id="5" name="Text 2"/>
          <p:cNvSpPr/>
          <p:nvPr/>
        </p:nvSpPr>
        <p:spPr>
          <a:xfrm>
            <a:off x="666780" y="1836390"/>
            <a:ext cx="5694426" cy="2303374"/>
          </a:xfrm>
          <a:prstGeom prst="rect">
            <a:avLst/>
          </a:prstGeom>
          <a:noFill/>
          <a:ln/>
        </p:spPr>
        <p:txBody>
          <a:bodyPr wrap="square" lIns="0" tIns="0" rIns="0" bIns="0" rtlCol="0" anchor="t"/>
          <a:lstStyle/>
          <a:p>
            <a:pPr algn="l" indent="0" marL="0">
              <a:lnSpc>
                <a:spcPct val="113000"/>
              </a:lnSpc>
              <a:buNone/>
            </a:pPr>
            <a:r>
              <a:rPr lang="wo" altLang="en-US" sz="1920" dirty="0">
                <a:solidFill>
                  <a:srgbClr val="25252B"/>
                </a:solidFill>
                <a:latin typeface="IBM Plex Sans" pitchFamily="34" charset="0"/>
                <a:ea typeface="IBM Plex Sans" pitchFamily="34" charset="-122"/>
                <a:cs typeface="IBM Plex Sans" pitchFamily="34" charset="-120"/>
              </a:rPr>
              <a:t>Taxawleen su kenn di leen gaawal walla di leen laaj ngeen def lépp ci kumpa, di leen dig ay njariñ yu wóor, di leen laaj ngeen yónnee bitcoin njëkk, walla di leen laaj seen kàdduy delloo seen saaku. Dal-leen. Buleen séddoo dara. Buleen yónnee dara. Gannaaw loolu, seetleen dëgg gi ci benn gongikuwaay bu ngeen xamoon ba noppi.</a:t>
            </a:r>
            <a:endParaRPr lang="wo" sz="1920" dirty="0"/>
          </a:p>
        </p:txBody>
      </p:sp>
      <p:pic>
        <p:nvPicPr>
          <p:cNvPr id="6" name="Image 1" descr="Gaawantu Sàngoo turu keneen Jubluwaay bu soppeeku Njarin lu ñu dëggal Laaj ay kumpa">    </p:cNvPr>
          <p:cNvPicPr>
            <a:picLocks noChangeAspect="1"/>
          </p:cNvPicPr>
          <p:nvPr/>
        </p:nvPicPr>
        <p:blipFill>
          <a:blip r:embed="rId2"/>
          <a:stretch>
            <a:fillRect/>
          </a:stretch>
        </p:blipFill>
        <p:spPr>
          <a:xfrm>
            <a:off x="1338224" y="4261653"/>
            <a:ext cx="4029121" cy="158547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Naka ngeen di jëfandikoo Bitcoin?</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wo" altLang="en-US" sz="4350" dirty="0">
                <a:solidFill>
                  <a:srgbClr val="FFFFFF"/>
                </a:solidFill>
                <a:latin typeface="IBM Plex Sans Medium" pitchFamily="34" charset="0"/>
                <a:ea typeface="IBM Plex Sans Medium" pitchFamily="34" charset="-122"/>
                <a:cs typeface="IBM Plex Sans Medium" pitchFamily="34" charset="-120"/>
              </a:rPr>
              <a:t>Lan mooy li ci topp?</a:t>
            </a:r>
            <a:endParaRPr lang="wo"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wo" altLang="en-US" sz="2400" dirty="0">
                <a:solidFill>
                  <a:srgbClr val="FFFFFF"/>
                </a:solidFill>
                <a:latin typeface="IBM Plex Sans" pitchFamily="34" charset="0"/>
                <a:ea typeface="IBM Plex Sans" pitchFamily="34" charset="-122"/>
                <a:cs typeface="IBM Plex Sans" pitchFamily="34" charset="-120"/>
              </a:rPr>
              <a:t>Lii tàmbali bi rekk la.</a:t>
            </a:r>
            <a:endParaRPr lang="w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Ñeenti mbir yu war a des ci xel</a:t>
            </a:r>
            <a:endParaRPr lang="wo"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wo" altLang="en-US" sz="2300" b="1" dirty="0">
                <a:solidFill>
                  <a:srgbClr val="25252B"/>
                </a:solidFill>
                <a:latin typeface="IBM Plex Sans" pitchFamily="34" charset="0"/>
                <a:ea typeface="IBM Plex Sans" pitchFamily="34" charset="-122"/>
                <a:cs typeface="IBM Plex Sans" pitchFamily="34" charset="-120"/>
              </a:rPr>
              <a:t>Xaalis dafa sukkandiku ci ay sàrt ak kóolute.</a:t>
            </a:r>
            <a:r>
              <a:rPr lang="wo" altLang="en-US" sz="2300" dirty="0">
                <a:solidFill>
                  <a:srgbClr val="25252B"/>
                </a:solidFill>
                <a:latin typeface="IBM Plex Sans" pitchFamily="34" charset="0"/>
                <a:ea typeface="IBM Plex Sans" pitchFamily="34" charset="-122"/>
                <a:cs typeface="IBM Plex Sans" pitchFamily="34" charset="-120"/>
              </a:rPr>
              <a:t> Limu xaalisu fiat bi ak sàrt yi, ay kurum yu néew a leen di tëral.</a:t>
            </a:r>
            <a:endParaRPr lang="wo" sz="2300" dirty="0"/>
          </a:p>
          <a:p>
            <a:pPr algn="l" marL="219710" indent="-219710">
              <a:lnSpc>
                <a:spcPct val="113000"/>
              </a:lnSpc>
              <a:spcBef>
                <a:spcPts val="460"/>
              </a:spcBef>
              <a:buSzPct val="100000"/>
              <a:buChar char="•"/>
            </a:pPr>
            <a:r>
              <a:rPr lang="wo" altLang="en-US" sz="2300" b="1" dirty="0">
                <a:solidFill>
                  <a:srgbClr val="25252B"/>
                </a:solidFill>
                <a:latin typeface="IBM Plex Sans" pitchFamily="34" charset="0"/>
                <a:ea typeface="IBM Plex Sans" pitchFamily="34" charset="-122"/>
                <a:cs typeface="IBM Plex Sans" pitchFamily="34" charset="-120"/>
              </a:rPr>
              <a:t>Bitcoin dafay joxe yeneen sàrt.</a:t>
            </a:r>
            <a:r>
              <a:rPr lang="wo" altLang="en-US" sz="2300" dirty="0">
                <a:solidFill>
                  <a:srgbClr val="25252B"/>
                </a:solidFill>
                <a:latin typeface="IBM Plex Sans" pitchFamily="34" charset="0"/>
                <a:ea typeface="IBM Plex Sans" pitchFamily="34" charset="-122"/>
                <a:cs typeface="IBM Plex Sans" pitchFamily="34" charset="-120"/>
              </a:rPr>
              <a:t> Limu xaalis bu ñépp mën a xam, bu am kem, te ku nekk mën cee bokk, bu ñu mën a seetlu ci boppam, te du sukkandiku ci kóolute rekk.</a:t>
            </a:r>
            <a:endParaRPr lang="wo" sz="2300" dirty="0"/>
          </a:p>
          <a:p>
            <a:pPr algn="l" marL="219710" indent="-219710">
              <a:lnSpc>
                <a:spcPct val="113000"/>
              </a:lnSpc>
              <a:spcBef>
                <a:spcPts val="460"/>
              </a:spcBef>
              <a:buSzPct val="100000"/>
              <a:buChar char="•"/>
            </a:pPr>
            <a:r>
              <a:rPr lang="wo" altLang="en-US" sz="2300" b="1" dirty="0">
                <a:solidFill>
                  <a:srgbClr val="25252B"/>
                </a:solidFill>
                <a:latin typeface="IBM Plex Sans" pitchFamily="34" charset="0"/>
                <a:ea typeface="IBM Plex Sans" pitchFamily="34" charset="-122"/>
                <a:cs typeface="IBM Plex Sans" pitchFamily="34" charset="-120"/>
              </a:rPr>
              <a:t>Kaarange moo jiitu.</a:t>
            </a:r>
            <a:r>
              <a:rPr lang="wo" altLang="en-US" sz="2300" dirty="0">
                <a:solidFill>
                  <a:srgbClr val="25252B"/>
                </a:solidFill>
                <a:latin typeface="IBM Plex Sans" pitchFamily="34" charset="0"/>
                <a:ea typeface="IBM Plex Sans" pitchFamily="34" charset="-122"/>
                <a:cs typeface="IBM Plex Sans" pitchFamily="34" charset="-120"/>
              </a:rPr>
              <a:t> Jëkkleen a jàng, tàmbalileen ci lu néew, seetlu lépp, te buleen séddoo mukk seen baati suqali.</a:t>
            </a:r>
            <a:endParaRPr lang="wo" sz="2300" dirty="0"/>
          </a:p>
          <a:p>
            <a:pPr algn="l" marL="219710" indent="-219710">
              <a:lnSpc>
                <a:spcPct val="113000"/>
              </a:lnSpc>
              <a:spcBef>
                <a:spcPts val="460"/>
              </a:spcBef>
              <a:buSzPct val="100000"/>
              <a:buChar char="•"/>
            </a:pPr>
            <a:r>
              <a:rPr lang="wo" altLang="en-US" sz="2300" b="1" dirty="0">
                <a:solidFill>
                  <a:srgbClr val="25252B"/>
                </a:solidFill>
                <a:latin typeface="IBM Plex Sans" pitchFamily="34" charset="0"/>
                <a:ea typeface="IBM Plex Sans" pitchFamily="34" charset="-122"/>
                <a:cs typeface="IBM Plex Sans" pitchFamily="34" charset="-120"/>
              </a:rPr>
              <a:t>Lii ndorteel rekk la.</a:t>
            </a:r>
            <a:r>
              <a:rPr lang="wo" altLang="en-US" sz="2300" dirty="0">
                <a:solidFill>
                  <a:srgbClr val="25252B"/>
                </a:solidFill>
                <a:latin typeface="IBM Plex Sans" pitchFamily="34" charset="0"/>
                <a:ea typeface="IBM Plex Sans" pitchFamily="34" charset="-122"/>
                <a:cs typeface="IBM Plex Sans" pitchFamily="34" charset="-120"/>
              </a:rPr>
              <a:t> Benn jéego bu am kaarange ngir jëm kanam doy na.</a:t>
            </a:r>
            <a:endParaRPr lang="wo" sz="2300" dirty="0"/>
          </a:p>
        </p:txBody>
      </p:sp>
      <p:sp>
        <p:nvSpPr>
          <p:cNvPr id="5" name="Shape 3"/>
          <p:cNvSpPr/>
          <p:nvPr/>
        </p:nvSpPr>
        <p:spPr>
          <a:xfrm>
            <a:off x="666780" y="5040173"/>
            <a:ext cx="10858500" cy="1184331"/>
          </a:xfrm>
          <a:prstGeom prst="rect">
            <a:avLst/>
          </a:prstGeom>
          <a:solidFill>
            <a:srgbClr val="F3F3FA"/>
          </a:solidFill>
          <a:ln/>
        </p:spPr>
      </p:sp>
      <p:sp>
        <p:nvSpPr>
          <p:cNvPr id="6" name="Shape 4"/>
          <p:cNvSpPr/>
          <p:nvPr/>
        </p:nvSpPr>
        <p:spPr>
          <a:xfrm>
            <a:off x="666780" y="5040173"/>
            <a:ext cx="57150" cy="1184331"/>
          </a:xfrm>
          <a:prstGeom prst="rect">
            <a:avLst/>
          </a:prstGeom>
          <a:solidFill>
            <a:srgbClr val="422C70"/>
          </a:solidFill>
          <a:ln/>
        </p:spPr>
      </p:sp>
      <p:sp>
        <p:nvSpPr>
          <p:cNvPr id="7" name="Text 5"/>
          <p:cNvSpPr/>
          <p:nvPr/>
        </p:nvSpPr>
        <p:spPr>
          <a:xfrm>
            <a:off x="1192103" y="5303520"/>
            <a:ext cx="10456896" cy="657636"/>
          </a:xfrm>
          <a:prstGeom prst="rect">
            <a:avLst/>
          </a:prstGeom>
          <a:noFill/>
          <a:ln/>
        </p:spPr>
        <p:txBody>
          <a:bodyPr wrap="square" lIns="0" tIns="0" rIns="0" bIns="0" rtlCol="0" anchor="t"/>
          <a:lstStyle/>
          <a:p>
            <a:pPr algn="l" indent="0" marL="0">
              <a:lnSpc>
                <a:spcPct val="113000"/>
              </a:lnSpc>
              <a:buNone/>
            </a:pPr>
            <a:r>
              <a:rPr lang="wo" altLang="en-US" sz="2300" b="1" dirty="0">
                <a:solidFill>
                  <a:srgbClr val="422C70"/>
                </a:solidFill>
                <a:latin typeface="IBM Plex Sans" pitchFamily="34" charset="0"/>
                <a:ea typeface="IBM Plex Sans" pitchFamily="34" charset="-122"/>
                <a:cs typeface="IBM Plex Sans" pitchFamily="34" charset="-120"/>
              </a:rPr>
              <a:t>Ab diir ngir xalaat</a:t>
            </a:r>
            <a:endParaRPr lang="wo" sz="2300" dirty="0"/>
          </a:p>
          <a:p>
            <a:pPr algn="l" indent="0" marL="0">
              <a:lnSpc>
                <a:spcPct val="113000"/>
              </a:lnSpc>
              <a:spcBef>
                <a:spcPts val="340"/>
              </a:spcBef>
              <a:buNone/>
            </a:pPr>
            <a:r>
              <a:rPr lang="wo" altLang="en-US" sz="2300" dirty="0">
                <a:solidFill>
                  <a:srgbClr val="25252B"/>
                </a:solidFill>
                <a:latin typeface="IBM Plex Sans" pitchFamily="34" charset="0"/>
                <a:ea typeface="IBM Plex Sans" pitchFamily="34" charset="-122"/>
                <a:cs typeface="IBM Plex Sans" pitchFamily="34" charset="-120"/>
              </a:rPr>
              <a:t>Dellu ci juróomi laaj yi ci njàlbéen gi. Lan ngeen ciy tontu léegi?</a:t>
            </a:r>
            <a:endParaRPr lang="wo"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Lan mooy li ci topp?</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wo" altLang="en-US" sz="3000" dirty="0">
                <a:solidFill>
                  <a:srgbClr val="422C70"/>
                </a:solidFill>
                <a:latin typeface="IBM Plex Sans Medium" pitchFamily="34" charset="0"/>
                <a:ea typeface="IBM Plex Sans Medium" pitchFamily="34" charset="-122"/>
                <a:cs typeface="IBM Plex Sans Medium" pitchFamily="34" charset="-120"/>
              </a:rPr>
              <a:t>Diplom bi ci Bitcoin</a:t>
            </a:r>
            <a:endParaRPr lang="wo"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wo" altLang="en-US" sz="2210" dirty="0">
                <a:solidFill>
                  <a:srgbClr val="25252B"/>
                </a:solidFill>
                <a:latin typeface="IBM Plex Sans" pitchFamily="34" charset="0"/>
                <a:ea typeface="IBM Plex Sans" pitchFamily="34" charset="-122"/>
                <a:cs typeface="IBM Plex Sans" pitchFamily="34" charset="-120"/>
              </a:rPr>
              <a:t>Jéego bi ci topp. Ñeenti modilam yóbbu leen fu gën a sore:</a:t>
            </a:r>
            <a:endParaRPr lang="wo"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wo" altLang="en-US" sz="2210" dirty="0">
                <a:solidFill>
                  <a:srgbClr val="25252B"/>
                </a:solidFill>
                <a:latin typeface="IBM Plex Sans" pitchFamily="34" charset="0"/>
                <a:ea typeface="IBM Plex Sans" pitchFamily="34" charset="-122"/>
                <a:cs typeface="IBM Plex Sans" pitchFamily="34" charset="-120"/>
              </a:rPr>
              <a:t>Xam xaalis</a:t>
            </a:r>
            <a:endParaRPr lang="wo" sz="2210" dirty="0"/>
          </a:p>
          <a:p>
            <a:pPr algn="l" marL="210820" indent="-210820">
              <a:lnSpc>
                <a:spcPct val="113000"/>
              </a:lnSpc>
              <a:spcBef>
                <a:spcPts val="440"/>
              </a:spcBef>
              <a:buSzPct val="100000"/>
              <a:buChar char="•"/>
            </a:pPr>
            <a:r>
              <a:rPr lang="wo" altLang="en-US" sz="2210" dirty="0">
                <a:solidFill>
                  <a:srgbClr val="25252B"/>
                </a:solidFill>
                <a:latin typeface="IBM Plex Sans" pitchFamily="34" charset="0"/>
                <a:ea typeface="IBM Plex Sans" pitchFamily="34" charset="-122"/>
                <a:cs typeface="IBM Plex Sans" pitchFamily="34" charset="-120"/>
              </a:rPr>
              <a:t>Ni Bitcoin di doxee</a:t>
            </a:r>
            <a:endParaRPr lang="wo" sz="2210" dirty="0"/>
          </a:p>
          <a:p>
            <a:pPr algn="l" marL="210820" indent="-210820">
              <a:lnSpc>
                <a:spcPct val="113000"/>
              </a:lnSpc>
              <a:spcBef>
                <a:spcPts val="440"/>
              </a:spcBef>
              <a:buSzPct val="100000"/>
              <a:buChar char="•"/>
            </a:pPr>
            <a:r>
              <a:rPr lang="wo" altLang="en-US" sz="2210" dirty="0">
                <a:solidFill>
                  <a:srgbClr val="25252B"/>
                </a:solidFill>
                <a:latin typeface="IBM Plex Sans" pitchFamily="34" charset="0"/>
                <a:ea typeface="IBM Plex Sans" pitchFamily="34" charset="-122"/>
                <a:cs typeface="IBM Plex Sans" pitchFamily="34" charset="-120"/>
              </a:rPr>
              <a:t>Jëfandikoo Bitcoin ci kaaraange</a:t>
            </a:r>
            <a:endParaRPr lang="wo" sz="2210" dirty="0"/>
          </a:p>
          <a:p>
            <a:pPr algn="l" marL="210820" indent="-210820">
              <a:lnSpc>
                <a:spcPct val="113000"/>
              </a:lnSpc>
              <a:spcBef>
                <a:spcPts val="440"/>
              </a:spcBef>
              <a:buSzPct val="100000"/>
              <a:buChar char="•"/>
            </a:pPr>
            <a:r>
              <a:rPr lang="wo" altLang="en-US" sz="2210" dirty="0">
                <a:solidFill>
                  <a:srgbClr val="25252B"/>
                </a:solidFill>
                <a:latin typeface="IBM Plex Sans" pitchFamily="34" charset="0"/>
                <a:ea typeface="IBM Plex Sans" pitchFamily="34" charset="-122"/>
                <a:cs typeface="IBM Plex Sans" pitchFamily="34" charset="-120"/>
              </a:rPr>
              <a:t>Bitcoin ci seen mbooloo</a:t>
            </a:r>
            <a:endParaRPr lang="wo"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wo" altLang="en-US" sz="2210" dirty="0">
                <a:solidFill>
                  <a:srgbClr val="25252B"/>
                </a:solidFill>
                <a:latin typeface="IBM Plex Sans" pitchFamily="34" charset="0"/>
                <a:ea typeface="IBM Plex Sans" pitchFamily="34" charset="-122"/>
                <a:cs typeface="IBM Plex Sans" pitchFamily="34" charset="-120"/>
              </a:rPr>
              <a:t>Saxleen ci bëgg a xam, wéyleen di laaj, te jàngleen lu ëpp ci </a:t>
            </a:r>
            <a:r>
              <a:rPr lang="wo"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wo" altLang="en-US" sz="2210" dirty="0">
                <a:solidFill>
                  <a:srgbClr val="25252B"/>
                </a:solidFill>
                <a:latin typeface="IBM Plex Sans" pitchFamily="34" charset="0"/>
                <a:ea typeface="IBM Plex Sans" pitchFamily="34" charset="-122"/>
                <a:cs typeface="IBM Plex Sans" pitchFamily="34" charset="-120"/>
              </a:rPr>
              <a:t>.</a:t>
            </a:r>
            <a:endParaRPr lang="wo" sz="2210" dirty="0"/>
          </a:p>
        </p:txBody>
      </p:sp>
      <p:sp>
        <p:nvSpPr>
          <p:cNvPr id="8" name="Text 5"/>
          <p:cNvSpPr/>
          <p:nvPr/>
        </p:nvSpPr>
        <p:spPr>
          <a:xfrm>
            <a:off x="666780" y="5444246"/>
            <a:ext cx="6340632" cy="756940"/>
          </a:xfrm>
          <a:prstGeom prst="rect">
            <a:avLst/>
          </a:prstGeom>
          <a:noFill/>
          <a:ln/>
        </p:spPr>
        <p:txBody>
          <a:bodyPr wrap="square" lIns="0" tIns="0" rIns="0" bIns="0" rtlCol="0" anchor="t"/>
          <a:lstStyle/>
          <a:p>
            <a:pPr algn="l" indent="0" marL="0">
              <a:lnSpc>
                <a:spcPct val="113000"/>
              </a:lnSpc>
              <a:buNone/>
            </a:pPr>
            <a:r>
              <a:rPr lang="wo" altLang="en-US" sz="2210" dirty="0">
                <a:solidFill>
                  <a:srgbClr val="25252B"/>
                </a:solidFill>
                <a:latin typeface="IBM Plex Sans" pitchFamily="34" charset="0"/>
                <a:ea typeface="IBM Plex Sans" pitchFamily="34" charset="-122"/>
                <a:cs typeface="IBM Plex Sans" pitchFamily="34" charset="-120"/>
              </a:rPr>
              <a:t>Dañuy yàkkamti gis leen ci sunu mbooloom njàng mi ci topp.</a:t>
            </a:r>
            <a:endParaRPr lang="wo"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wo" altLang="en-US" sz="1200" dirty="0">
                <a:solidFill>
                  <a:srgbClr val="6C6C7D"/>
                </a:solidFill>
                <a:latin typeface="IBM Plex Sans" pitchFamily="34" charset="0"/>
                <a:ea typeface="IBM Plex Sans" pitchFamily="34" charset="-122"/>
                <a:cs typeface="IBM Plex Sans" pitchFamily="34" charset="-120"/>
              </a:rPr>
              <a:t>Ubbite ci Bitcoin · Lan mooy li ci topp?</a:t>
            </a:r>
            <a:endParaRPr lang="w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Ubbite ci Bitcoin</dc:title>
  <dc:subject>Open educational slides (Creative Commons). Adapt them freely.</dc:subject>
  <dc:creator>My First Bitcoin</dc:creator>
  <cp:lastModifiedBy>My First Bitcoin</cp:lastModifiedBy>
  <cp:revision>1</cp:revision>
  <dcterms:created xsi:type="dcterms:W3CDTF">2026-10-22T19:56:49Z</dcterms:created>
  <dcterms:modified xsi:type="dcterms:W3CDTF">2026-10-22T19:56:49Z</dcterms:modified>
</cp:coreProperties>
</file>