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Motswedi: My First Bitcoin, Matseno a Bitcoin, Kaedi ya Ba ba Simololang, kgatiso 26.10. E fetotswe ka fa tlase ga laesense ya Creative Commons Attribution-ShareAlike 4.0 International; setlhopha seno sa diselaete se dirisa yone laesense eo. Setlhopha seno sa diselaete ke sedirisiwa se se thusang morutabana go etelela pele tlhagiso, mme se theilwe mo dipotsong tse thataro tsa kaedi. Fetolang dikai, lebelo la go ruta le mokgwa wa go neela thuto gore di tshwanele setšhaba sa lona, lo ntse lo bolokile bokao le melaetsa ya pabalesego. Ga go a bewa nako e e tlhomameng ya thuto.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Simololang ka setshwantsho: mongwe le mongwe yo o re dikologileng o dirisa madi ntle le go ipotsa dipotso ka one. Botsang setlhopha gore ba ne ba akanya leng la bofelo ka gore madi a tswa kae.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Nayang baithuti metsotso e se kae gore ba kwale. Lo se ka lwa kopa ope go abelana ka dintlha tsa gagwe tsa madi. Dikarabo tseno di tla boela di tlhagelela mo selaeteng sa dintlha tsa botlhokwa sa “Go Latela Eng?”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Dirisang pharologanyo eno mo nakong yotlhe ya thuto. Fa go tlhaga polelo nngwe, botsang jaana: a re ka e tlhatlhoba, kgotsa a e tlhoka ditekanyetso le bosupi?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Dirisang sekai se se mo kaelong: lo lema reisi e bile lo tlhoka ditlhako, mme modiri wa ditlhako o batla leokwane la go apaya, e seng reisi. Baitshokonomi ba bitsa seno go nyalana gabedi ga dikeletso.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Dirisang sekai se se mo kaelong: lo lema reisi e bile lo tlhoka ditlhako, mme modiri wa ditlhako o batla leokwane la go apaya, e seng reisi. Baitshokonomi ba bitsa seno go nyalana gabedi ga dikeletso.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Nouto ya banka ke pampiri fela. Madi a rarabolola bothata jwa go ananya dithoto ka go kgaoganya go rekisa le go reka: lo rekisetsa motho a le mongwe raese ya lona mme lo reke ditlhako mo go yo mongwe. Seno ke sone se se farologanyang madi le go ananya dithoto.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Tlhatlogo ya ditlhwatlhwa ke koketsego e e tswelelang mo selekanyong sa kakaretso sa ditlhwatlhwa. Letlhakore le lengwe la yone ke maatla a go reka: selekanyo sa dilo tse yuniti e le nngwe ya madi e ka di rekang. Fa tlhwatlhwa ya seroto sa dithoto tsa motheo e tlhatloga go tswa go diyuniti tsa madi di le 100 go ya go di le 110, diyuniti tseo tse 100 ga di tlhole di kgona go reka seroto seo sotlhe.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Tlhatlogo ya ditlhwatlhwa ke koketsego e e tswelelang mo selekanyong sa kakaretso sa ditlhwatlhwa. Letlhakore le lengwe la yone ke maatla a go reka: selekanyo sa dilo tse yuniti e le nngwe ya madi e ka di rekang. Fa tlhwatlhwa ya seroto sa dithoto tsa motheo e tlhatloga go tswa go diyuniti tsa madi di le 100 go ya go di le 110, diyuniti tseo tse 100 ga di tlhole di kgona go reka seroto seo sotlhe.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Baithutamaitsholelo ba ngangisana ka gore lebaka lengwe le lengwe le botlhokwa go le kana kang. Tsepamisang mogopolo mo lebakeng le le lengwe le e leng tshwetso go na le tiragalo e e sa lebelelwang.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Seno se dira ntle le sedirisiwa sepe kgotsa inthanete. Bapisang dikarabo mo setlhopheng, mme lo gopotse baithuti gore tlhwatlhwa e le nngwe ga e emele tekanyo yotlhe ya tlhatlogo ya ditlhwatlhwa.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Pele ga Bitcoin, go romela madi ka inthanete go ne go ikaegile ka metlha ka mokgatlho o o ikanngwang: banka kgotsa khamphani ya dituelo e e neng e boloka buka ya direkoto tsa ditirisano, e amogela diakhaonto, e bile e kgona go diegisa, go thibela kgotsa go busetsa tuelo morago. Tshedimosetso ya dijithale e bonolo go e kopolola: fa ledi la dijithale le ne le ka dirisiwa gabedi, le ne le ka se kgone go dira jaaka madi. Seno ke bothata jwa go dirisa madi a le mangwe gabedi. Satoshi Nakamoto ke motho kgotsa setlhopha se se dirisang leina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anamisiwa ga taolo ga go reye gore mongwe le mongwe o na le tlhotlheletso e e lekanang. Go raya gore ga go na motsayakarolo a le mongwe yo o ka fetolelang botlhe buka ya direkoto tsa ditirisano kgotsa melao ya madi.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e ntšha e gololwa go ya ka thulaganyo ya nako e e itsisiweng phatlalatsa, mme dikhomphiutha tse di ikemetseng tse di bidiwang di-node di gana boloko bongwe le bongwe jo bo tlolang molao oo. Tekanyetso eno e a ikanyega ka gonne mongwe le mongwe a ka e tlhatlhoba. Ga se molao wa tlholego: e tswelela e dira ka gonne batsayakarolo ba nna ba e diragatsa. Tlamelo e e lekanyeditsweng ga e tlhomamise gore tlhwatlhwa e tla tlhatloga; tlhwatlhwa e ikaegile ka tlhokego mmogo le tlamelo.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nna le 100 000 sats le go nna le 0,001 bitcoin go kaya selekanyo se se tshwanang. Tlhalosang mogopolo o o phoso wa gore Bitcoin ga e ka ke ya fitlhelelwa ka gonne bitcoin e le nngwe e 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Badirisi ba romela, ba amogela e bile ba boloka bitcoin; dikhomphiutha tse di mo netwekeng di tlhatlhoba tirisano nngwe le nngwe le boloko bongwe le bongwe go netefatsa gore di latela melao; baepi ba gaisanela go tsenya boloko jo bosha mo rekotong mo e ka nnang metsotso mengwe le mengwe e le lesome. Rekoto eo, e leng ketane ya diboloko, e ka bonwa ke mongwe le mongwe mme go e kwala sesha go ja madi a mantsi thata. Tlhokomeliso ka mokwalo: Bitcoin e e simololang ka tlhaka e kgolo ya B gantsi e kaya netweke kgotsa tsamaiso; bitcoin e e simololang ka tlhaka e nnye ya b e kaya madi ka boone.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Badirisi ba romela, ba amogela e bile ba boloka bitcoin; dikhomphiutha tse di mo netwekeng di tlhatlhoba tirisano nngwe le nngwe le boloko bongwe le bongwe go netefatsa gore di latela melao; baepi ba gaisanela go tsenya boloko jo bosha mo rekotong mo e ka nnang metsotso mengwe le mengwe e le lesome. Rekoto eo, e leng ketane ya diboloko, e ka bonwa ke mongwe le mongwe mme go e kwala sesha go ja madi a mantsi thata. Tlhokomeliso ka mokwalo: Bitcoin e e simololang ka tlhaka e kgolo ya B gantsi e kaya netweke kgotsa tsamaiso; bitcoin e e simololang ka tlhaka e nnye ya b e kaya madi ka boone.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Sepache sa Bitcoin ke sediriswa, gantsi e le tiriso, se se lo letlang go amogela, go lekola le go romela bitcoin. Madi a lona a bitcoin ga a bolokiwe mo teng ga mogala wa lona: a kwadilwe mo ketaneng ya diboloko. Sepache se laola dilotlolo tse di lo letlang go supa gore madi ao ke a lona le go letlelela tuelo.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Polelwana ya peo ga se khopi ya polokelo fela: e naya phitlhelelo e e feletseng. E kwaleng ka nepagalo mo pampiring fa lo dira sepache; e bolokeng e sa golaganngwa le inthanete, e le sephiri, e bile e le mo lefelong le e ka se latlhegeng kgotsa ya senyega mo go lone. Le ka motlha lo se ka lwa e tsaya setshwantsho, lwa e romela ka imeile, lwa e boloka mo dintlheng tsa mo lerung, lwa e romela ka molaetsa, kgotsa lwa e tlanya mo webosaeteng. Mafoko a a bontshitsweng ke sekai fela; le ka motlha lo se ka lwa bontsha kgotsa lwa kokoanya polelwana ya peo ya mmatota.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ga e buelele diwalete tse di rileng. Didirisiwa, dituelo le beng ba tsone di a fetoga, mme se se siametseng setšhaba se sengwe se ka nna sa se ka sa tshwanela se sengwe. Kaelang baithuti kwa morutising wa mo lefelong la bone yo o ikanyegang.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9324" y="571500"/>
            <a:ext cx="1385865" cy="272400"/>
          </a:xfrm>
          <a:prstGeom prst="rect">
            <a:avLst/>
          </a:prstGeom>
          <a:noFill/>
          <a:ln/>
        </p:spPr>
        <p:txBody>
          <a:bodyPr wrap="square" lIns="0" tIns="0" rIns="0" bIns="0" rtlCol="0" anchor="t"/>
          <a:lstStyle/>
          <a:p>
            <a:pPr algn="r" indent="0" marL="0">
              <a:lnSpc>
                <a:spcPct val="108000"/>
              </a:lnSpc>
              <a:buNone/>
            </a:pPr>
            <a:r>
              <a:rPr lang="tn" altLang="en-US" sz="1650" dirty="0">
                <a:solidFill>
                  <a:srgbClr val="FFFFFF"/>
                </a:solidFill>
                <a:latin typeface="IBM Plex Sans" pitchFamily="34" charset="0"/>
                <a:ea typeface="IBM Plex Sans" pitchFamily="34" charset="-122"/>
                <a:cs typeface="IBM Plex Sans" pitchFamily="34" charset="-120"/>
              </a:rPr>
              <a:t>Kgatiso 26.10</a:t>
            </a:r>
            <a:endParaRPr lang="t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n" altLang="en-US" sz="7200" dirty="0">
                <a:solidFill>
                  <a:srgbClr val="FFFFFF"/>
                </a:solidFill>
                <a:latin typeface="IBM Plex Sans Medium" pitchFamily="34" charset="0"/>
                <a:ea typeface="IBM Plex Sans Medium" pitchFamily="34" charset="-122"/>
                <a:cs typeface="IBM Plex Sans Medium" pitchFamily="34" charset="-120"/>
              </a:rPr>
              <a:t>Matseno</a:t>
            </a:r>
            <a:br/>
            <a:r>
              <a:rPr lang="tn" altLang="en-US" sz="7200" dirty="0">
                <a:solidFill>
                  <a:srgbClr val="FFFFFF"/>
                </a:solidFill>
                <a:latin typeface="IBM Plex Sans Medium" pitchFamily="34" charset="0"/>
                <a:ea typeface="IBM Plex Sans Medium" pitchFamily="34" charset="-122"/>
                <a:cs typeface="IBM Plex Sans Medium" pitchFamily="34" charset="-120"/>
              </a:rPr>
              <a:t>a Bitcoin</a:t>
            </a:r>
            <a:endParaRPr lang="t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n" altLang="en-US" sz="2400" dirty="0">
                <a:solidFill>
                  <a:srgbClr val="FFFFFF"/>
                </a:solidFill>
                <a:latin typeface="IBM Plex Sans" pitchFamily="34" charset="0"/>
                <a:ea typeface="IBM Plex Sans" pitchFamily="34" charset="-122"/>
                <a:cs typeface="IBM Plex Sans" pitchFamily="34" charset="-120"/>
              </a:rPr>
              <a:t>Kaedi ya Mosimolodi</a:t>
            </a:r>
            <a:endParaRPr lang="t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Ke Eng fa Madi a le Botlhokwa?</a:t>
            </a:r>
            <a:endParaRPr lang="tn" sz="4350" dirty="0"/>
          </a:p>
        </p:txBody>
      </p:sp>
      <p:sp>
        <p:nvSpPr>
          <p:cNvPr id="3" name="Text 1"/>
          <p:cNvSpPr/>
          <p:nvPr/>
        </p:nvSpPr>
        <p:spPr>
          <a:xfrm>
            <a:off x="345460" y="3740079"/>
            <a:ext cx="11501049" cy="411389"/>
          </a:xfrm>
          <a:prstGeom prst="rect">
            <a:avLst/>
          </a:prstGeom>
          <a:noFill/>
          <a:ln/>
        </p:spPr>
        <p:txBody>
          <a:bodyPr wrap="square" lIns="0" tIns="0" rIns="0" bIns="0" rtlCol="0" anchor="t"/>
          <a:lstStyle/>
          <a:p>
            <a:pPr algn="ctr" indent="0" marL="0">
              <a:lnSpc>
                <a:spcPct val="113000"/>
              </a:lnSpc>
              <a:buNone/>
            </a:pPr>
            <a:r>
              <a:rPr lang="tn" altLang="en-US" sz="2400" dirty="0">
                <a:solidFill>
                  <a:srgbClr val="FFFFFF"/>
                </a:solidFill>
                <a:latin typeface="IBM Plex Sans" pitchFamily="34" charset="0"/>
                <a:ea typeface="IBM Plex Sans" pitchFamily="34" charset="-122"/>
                <a:cs typeface="IBM Plex Sans" pitchFamily="34" charset="-120"/>
              </a:rPr>
              <a:t>Re dirisa madi letsatsi le letsatsi, mme ke ka sewelo re botsang gore a dira jang.</a:t>
            </a:r>
            <a:endParaRPr lang="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Batho ba le Bantsi ga ba ke ba</a:t>
            </a:r>
            <a:br/>
            <a:r>
              <a:rPr lang="tn" altLang="en-US" sz="3000" dirty="0">
                <a:solidFill>
                  <a:srgbClr val="422C70"/>
                </a:solidFill>
                <a:latin typeface="IBM Plex Sans Medium" pitchFamily="34" charset="0"/>
                <a:ea typeface="IBM Plex Sans Medium" pitchFamily="34" charset="-122"/>
                <a:cs typeface="IBM Plex Sans Medium" pitchFamily="34" charset="-120"/>
              </a:rPr>
              <a:t>Ipha Nako ya go Akanya ka</a:t>
            </a:r>
            <a:br/>
            <a:r>
              <a:rPr lang="tn" altLang="en-US" sz="3000" dirty="0">
                <a:solidFill>
                  <a:srgbClr val="422C70"/>
                </a:solidFill>
                <a:latin typeface="IBM Plex Sans Medium" pitchFamily="34" charset="0"/>
                <a:ea typeface="IBM Plex Sans Medium" pitchFamily="34" charset="-122"/>
                <a:cs typeface="IBM Plex Sans Medium" pitchFamily="34" charset="-120"/>
              </a:rPr>
              <a:t>Madi</a:t>
            </a:r>
            <a:endParaRPr lang="tn"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E seng go e berekela, e seng go e dirisa, mme go akanya ka gore ke eng le gore e dira jang.</a:t>
            </a:r>
            <a:endParaRPr lang="t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fa Madi a le Botlhokwa?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Dipotso tse Tlhano tsa go</a:t>
            </a:r>
            <a:br/>
            <a:r>
              <a:rPr lang="tn" altLang="en-US" sz="3000" dirty="0">
                <a:solidFill>
                  <a:srgbClr val="422C70"/>
                </a:solidFill>
                <a:latin typeface="IBM Plex Sans Medium" pitchFamily="34" charset="0"/>
                <a:ea typeface="IBM Plex Sans Medium" pitchFamily="34" charset="-122"/>
                <a:cs typeface="IBM Plex Sans Medium" pitchFamily="34" charset="-120"/>
              </a:rPr>
              <a:t>Simolola</a:t>
            </a:r>
            <a:endParaRPr lang="tn" sz="3000" dirty="0"/>
          </a:p>
        </p:txBody>
      </p:sp>
      <p:sp>
        <p:nvSpPr>
          <p:cNvPr id="5" name="Text 2"/>
          <p:cNvSpPr/>
          <p:nvPr/>
        </p:nvSpPr>
        <p:spPr>
          <a:xfrm>
            <a:off x="971459" y="178756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Ke ka ntlha yang fa batho ba tlhoka madi?</a:t>
            </a:r>
            <a:endParaRPr lang="tn" sz="1920" dirty="0"/>
          </a:p>
          <a:p>
            <a:pPr algn="l" marL="182880" indent="-182880">
              <a:lnSpc>
                <a:spcPct val="113000"/>
              </a:lnSpc>
              <a:spcBef>
                <a:spcPts val="380"/>
              </a:spcBef>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Ke eng se se dirang gore sengwe e nne madi?</a:t>
            </a:r>
            <a:endParaRPr lang="tn" sz="1920" dirty="0"/>
          </a:p>
          <a:p>
            <a:pPr algn="l" marL="182880" indent="-182880">
              <a:lnSpc>
                <a:spcPct val="113000"/>
              </a:lnSpc>
              <a:spcBef>
                <a:spcPts val="380"/>
              </a:spcBef>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Ke mang yo o ka dirang kgotsa a laola madi a lo a dirisang?</a:t>
            </a:r>
            <a:endParaRPr lang="tn" sz="1920" dirty="0"/>
          </a:p>
          <a:p>
            <a:pPr algn="l" marL="182880" indent="-182880">
              <a:lnSpc>
                <a:spcPct val="113000"/>
              </a:lnSpc>
              <a:spcBef>
                <a:spcPts val="380"/>
              </a:spcBef>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Ke ka ntlha yang fa madi a lo a dirisang a na le boleng?</a:t>
            </a:r>
            <a:endParaRPr lang="tn" sz="1920" dirty="0"/>
          </a:p>
          <a:p>
            <a:pPr algn="l" marL="182880" indent="-182880">
              <a:lnSpc>
                <a:spcPct val="113000"/>
              </a:lnSpc>
              <a:spcBef>
                <a:spcPts val="380"/>
              </a:spcBef>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A madi a lona a reka selekanyo se se tshwanang sa dilo le sa pele?</a:t>
            </a:r>
            <a:endParaRPr lang="tn" sz="1920" dirty="0"/>
          </a:p>
        </p:txBody>
      </p:sp>
      <p:sp>
        <p:nvSpPr>
          <p:cNvPr id="6" name="Shape 3"/>
          <p:cNvSpPr/>
          <p:nvPr/>
        </p:nvSpPr>
        <p:spPr>
          <a:xfrm>
            <a:off x="666780" y="4882896"/>
            <a:ext cx="5981730" cy="1315913"/>
          </a:xfrm>
          <a:prstGeom prst="rect">
            <a:avLst/>
          </a:prstGeom>
          <a:solidFill>
            <a:srgbClr val="F3F3FA"/>
          </a:solidFill>
          <a:ln/>
        </p:spPr>
      </p:sp>
      <p:sp>
        <p:nvSpPr>
          <p:cNvPr id="7" name="Shape 4"/>
          <p:cNvSpPr/>
          <p:nvPr/>
        </p:nvSpPr>
        <p:spPr>
          <a:xfrm>
            <a:off x="666780" y="4882896"/>
            <a:ext cx="57150" cy="1315913"/>
          </a:xfrm>
          <a:prstGeom prst="rect">
            <a:avLst/>
          </a:prstGeom>
          <a:solidFill>
            <a:srgbClr val="422C70"/>
          </a:solidFill>
          <a:ln/>
        </p:spPr>
      </p:sp>
      <p:sp>
        <p:nvSpPr>
          <p:cNvPr id="8" name="Text 5"/>
          <p:cNvSpPr/>
          <p:nvPr/>
        </p:nvSpPr>
        <p:spPr>
          <a:xfrm>
            <a:off x="1114014" y="5102352"/>
            <a:ext cx="5452933" cy="877001"/>
          </a:xfrm>
          <a:prstGeom prst="rect">
            <a:avLst/>
          </a:prstGeom>
          <a:noFill/>
          <a:ln/>
        </p:spPr>
        <p:txBody>
          <a:bodyPr wrap="square" lIns="0" tIns="0" rIns="0" bIns="0" rtlCol="0" anchor="t"/>
          <a:lstStyle/>
          <a:p>
            <a:pPr algn="l" indent="0" marL="0">
              <a:lnSpc>
                <a:spcPct val="113000"/>
              </a:lnSpc>
              <a:buNone/>
            </a:pPr>
            <a:r>
              <a:rPr lang="tn" altLang="en-US" sz="1920" b="1" dirty="0">
                <a:solidFill>
                  <a:srgbClr val="422C70"/>
                </a:solidFill>
                <a:latin typeface="IBM Plex Sans" pitchFamily="34" charset="0"/>
                <a:ea typeface="IBM Plex Sans" pitchFamily="34" charset="-122"/>
                <a:cs typeface="IBM Plex Sans" pitchFamily="34" charset="-120"/>
              </a:rPr>
              <a:t>Bolokang dikarabo tsa lona</a:t>
            </a:r>
            <a:endParaRPr lang="tn" sz="1920" dirty="0"/>
          </a:p>
          <a:p>
            <a:pPr algn="l" indent="0" marL="0">
              <a:lnSpc>
                <a:spcPct val="113000"/>
              </a:lnSpc>
              <a:spcBef>
                <a:spcPts val="290"/>
              </a:spcBef>
              <a:buNone/>
            </a:pPr>
            <a:r>
              <a:rPr lang="tn" altLang="en-US" sz="1920" dirty="0">
                <a:solidFill>
                  <a:srgbClr val="25252B"/>
                </a:solidFill>
                <a:latin typeface="IBM Plex Sans" pitchFamily="34" charset="0"/>
                <a:ea typeface="IBM Plex Sans" pitchFamily="34" charset="-122"/>
                <a:cs typeface="IBM Plex Sans" pitchFamily="34" charset="-120"/>
              </a:rPr>
              <a:t>Kwalang karabo e khutshwane ya potso nngwe le nngwe. Lo tla boela mo go tsone kwa bokhutlong.</a:t>
            </a:r>
            <a:endParaRPr lang="tn"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fa Madi a le Botlhokwa?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Ntlha kgotsa Kakanyo?</a:t>
            </a:r>
            <a:endParaRPr lang="tn"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Ntlha:</a:t>
            </a:r>
            <a:r>
              <a:rPr lang="tn" altLang="en-US" sz="2300" dirty="0">
                <a:solidFill>
                  <a:srgbClr val="25252B"/>
                </a:solidFill>
                <a:latin typeface="IBM Plex Sans" pitchFamily="34" charset="0"/>
                <a:ea typeface="IBM Plex Sans" pitchFamily="34" charset="-122"/>
                <a:cs typeface="IBM Plex Sans" pitchFamily="34" charset="-120"/>
              </a:rPr>
              <a:t> "Lekwalo leno la madi le a amogelwa go duela makgetho." Seno se ka netefadiwa.</a:t>
            </a:r>
            <a:endParaRPr lang="tn" sz="2300" dirty="0"/>
          </a:p>
          <a:p>
            <a:pPr algn="l" marL="219710" indent="-219710">
              <a:lnSpc>
                <a:spcPct val="113000"/>
              </a:lnSpc>
              <a:spcBef>
                <a:spcPts val="460"/>
              </a:spcBef>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Kakanyo:</a:t>
            </a:r>
            <a:r>
              <a:rPr lang="tn" altLang="en-US" sz="2300" dirty="0">
                <a:solidFill>
                  <a:srgbClr val="25252B"/>
                </a:solidFill>
                <a:latin typeface="IBM Plex Sans" pitchFamily="34" charset="0"/>
                <a:ea typeface="IBM Plex Sans" pitchFamily="34" charset="-122"/>
                <a:cs typeface="IBM Plex Sans" pitchFamily="34" charset="-120"/>
              </a:rPr>
              <a:t> "Ono ke mofuta wa madi o o gaisang yotlhe." Seno se tlhoka ditekanyetso le bosupi.</a:t>
            </a:r>
            <a:endParaRPr lang="tn" sz="2300" dirty="0"/>
          </a:p>
        </p:txBody>
      </p:sp>
      <p:sp>
        <p:nvSpPr>
          <p:cNvPr id="6" name="Text 3"/>
          <p:cNvSpPr/>
          <p:nvPr/>
        </p:nvSpPr>
        <p:spPr>
          <a:xfrm>
            <a:off x="666780" y="4133271"/>
            <a:ext cx="6340632" cy="1579992"/>
          </a:xfrm>
          <a:prstGeom prst="rect">
            <a:avLst/>
          </a:prstGeom>
          <a:noFill/>
          <a:ln/>
        </p:spPr>
        <p:txBody>
          <a:bodyPr wrap="square" lIns="0" tIns="0" rIns="0" bIns="0" rtlCol="0" anchor="t"/>
          <a:lstStyle/>
          <a:p>
            <a:pPr algn="l" indent="0" marL="0">
              <a:lnSpc>
                <a:spcPct val="113000"/>
              </a:lnSpc>
              <a:buNone/>
            </a:pPr>
            <a:r>
              <a:rPr lang="tn" altLang="en-US" sz="2300" dirty="0">
                <a:solidFill>
                  <a:srgbClr val="25252B"/>
                </a:solidFill>
                <a:latin typeface="IBM Plex Sans" pitchFamily="34" charset="0"/>
                <a:ea typeface="IBM Plex Sans" pitchFamily="34" charset="-122"/>
                <a:cs typeface="IBM Plex Sans" pitchFamily="34" charset="-120"/>
              </a:rPr>
              <a:t>Kaedi eno ke ya thuto fela. Ga e neye kgakololo ya tsa madi, dipeeletso, molao kgotsa makgetho, e bile ga e le bolelele gore le reke, le rekise kgotsa le boloke sepe.</a:t>
            </a:r>
            <a:endParaRPr lang="t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fa Madi a le Botlhokwa?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Madi ke eng?</a:t>
            </a:r>
            <a:endParaRPr lang="t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n" altLang="en-US" sz="2400" dirty="0">
                <a:solidFill>
                  <a:srgbClr val="FFFFFF"/>
                </a:solidFill>
                <a:latin typeface="IBM Plex Sans" pitchFamily="34" charset="0"/>
                <a:ea typeface="IBM Plex Sans" pitchFamily="34" charset="-122"/>
                <a:cs typeface="IBM Plex Sans" pitchFamily="34" charset="-120"/>
              </a:rPr>
              <a:t>Madi ke sediriswa sa kananyo.</a:t>
            </a:r>
            <a:endParaRPr lang="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Go Ananya Dithoto le go Tsamaelana ga Ditlhoko tsa</a:t>
            </a:r>
            <a:br/>
            <a:r>
              <a:rPr lang="tn" altLang="en-US" sz="3000" dirty="0">
                <a:solidFill>
                  <a:srgbClr val="422C70"/>
                </a:solidFill>
                <a:latin typeface="IBM Plex Sans Medium" pitchFamily="34" charset="0"/>
                <a:ea typeface="IBM Plex Sans Medium" pitchFamily="34" charset="-122"/>
                <a:cs typeface="IBM Plex Sans Medium" pitchFamily="34" charset="-120"/>
              </a:rPr>
              <a:t>Matlhakore Oomabedi</a:t>
            </a:r>
            <a:endParaRPr lang="t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Batho ka bobedi ba tshwanetse go batla se yo mongwe a nang le sone, ka nako e le nngwe le ka dilekanyo tse di tshwanetseng.</a:t>
            </a:r>
            <a:endParaRPr lang="tn"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Madi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Go Ananya Dithoto le go Tsamaelana ga Ditlhoko tsa</a:t>
            </a:r>
            <a:br/>
            <a:r>
              <a:rPr lang="tn" altLang="en-US" sz="3000" dirty="0">
                <a:solidFill>
                  <a:srgbClr val="422C70"/>
                </a:solidFill>
                <a:latin typeface="IBM Plex Sans Medium" pitchFamily="34" charset="0"/>
                <a:ea typeface="IBM Plex Sans Medium" pitchFamily="34" charset="-122"/>
                <a:cs typeface="IBM Plex Sans Medium" pitchFamily="34" charset="-120"/>
              </a:rPr>
              <a:t>Matlhakore Oomabedi</a:t>
            </a:r>
            <a:endParaRPr lang="t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Batho ka bobedi ba tshwanetse go batla se yo mongwe a nang le sone, ka nako e le nngwe le ka dilekanyo tse di maleba.</a:t>
            </a:r>
            <a:endParaRPr lang="tn" sz="2400" dirty="0"/>
          </a:p>
        </p:txBody>
      </p:sp>
      <p:pic>
        <p:nvPicPr>
          <p:cNvPr id="5" name="Image 0" descr="Amina O na le: reisi O batla: ditlhakoLe LuisLuis ga a batle reisi.Luis O na le: ditlhakoO batla: oliLe MeiMei ga a batle ditlhako.MeiO na le: oliO batla: ditokisoLe AminaAmina ga a kgone go dira dito">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Madi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Madi ke Sedirisiwa sa Phapanyetsano</a:t>
            </a:r>
            <a:endParaRPr lang="t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Ga go ope yo o batlang madi fela ka ntlha ya one. A na le mosola ka gonne ba bangwe ba a amogela, ba solofetse gore ba bangwe ba tla a amogela moragonyana.</a:t>
            </a:r>
            <a:endParaRPr lang="tn"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Madi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Dilo tse tharo tse madi a di dirang</a:t>
            </a:r>
            <a:endParaRPr lang="tn"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Sediriswa sa thefosano:</a:t>
            </a:r>
            <a:r>
              <a:rPr lang="tn" altLang="en-US" sz="2300" dirty="0">
                <a:solidFill>
                  <a:srgbClr val="25252B"/>
                </a:solidFill>
                <a:latin typeface="IBM Plex Sans" pitchFamily="34" charset="0"/>
                <a:ea typeface="IBM Plex Sans" pitchFamily="34" charset="-122"/>
                <a:cs typeface="IBM Plex Sans" pitchFamily="34" charset="-120"/>
              </a:rPr>
              <a:t> batho ba se amogela e le tuelo</a:t>
            </a:r>
            <a:endParaRPr lang="tn" sz="2300" dirty="0"/>
          </a:p>
          <a:p>
            <a:pPr algn="l" marL="219710" indent="-219710">
              <a:lnSpc>
                <a:spcPct val="113000"/>
              </a:lnSpc>
              <a:spcBef>
                <a:spcPts val="460"/>
              </a:spcBef>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Yuniti ya palelo:</a:t>
            </a:r>
            <a:r>
              <a:rPr lang="tn" altLang="en-US" sz="2300" dirty="0">
                <a:solidFill>
                  <a:srgbClr val="25252B"/>
                </a:solidFill>
                <a:latin typeface="IBM Plex Sans" pitchFamily="34" charset="0"/>
                <a:ea typeface="IBM Plex Sans" pitchFamily="34" charset="-122"/>
                <a:cs typeface="IBM Plex Sans" pitchFamily="34" charset="-120"/>
              </a:rPr>
              <a:t> ditlhwatlhwa di tlhalosiwa ka yone</a:t>
            </a:r>
            <a:endParaRPr lang="tn" sz="2300" dirty="0"/>
          </a:p>
          <a:p>
            <a:pPr algn="l" marL="219710" indent="-219710">
              <a:lnSpc>
                <a:spcPct val="113000"/>
              </a:lnSpc>
              <a:spcBef>
                <a:spcPts val="460"/>
              </a:spcBef>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Bobolokelo jwa boleng:</a:t>
            </a:r>
            <a:r>
              <a:rPr lang="tn" altLang="en-US" sz="2300" dirty="0">
                <a:solidFill>
                  <a:srgbClr val="25252B"/>
                </a:solidFill>
                <a:latin typeface="IBM Plex Sans" pitchFamily="34" charset="0"/>
                <a:ea typeface="IBM Plex Sans" pitchFamily="34" charset="-122"/>
                <a:cs typeface="IBM Plex Sans" pitchFamily="34" charset="-120"/>
              </a:rPr>
              <a:t> bo fetisetsa boleng go tswa gompieno go ya mo isagweng</a:t>
            </a:r>
            <a:endParaRPr lang="tn" sz="2300" dirty="0"/>
          </a:p>
        </p:txBody>
      </p:sp>
      <p:sp>
        <p:nvSpPr>
          <p:cNvPr id="6" name="Text 3"/>
          <p:cNvSpPr/>
          <p:nvPr/>
        </p:nvSpPr>
        <p:spPr>
          <a:xfrm>
            <a:off x="666780" y="4586722"/>
            <a:ext cx="6340632" cy="1579992"/>
          </a:xfrm>
          <a:prstGeom prst="rect">
            <a:avLst/>
          </a:prstGeom>
          <a:noFill/>
          <a:ln/>
        </p:spPr>
        <p:txBody>
          <a:bodyPr wrap="square" lIns="0" tIns="0" rIns="0" bIns="0" rtlCol="0" anchor="t"/>
          <a:lstStyle/>
          <a:p>
            <a:pPr algn="l" indent="0" marL="0">
              <a:lnSpc>
                <a:spcPct val="113000"/>
              </a:lnSpc>
              <a:buNone/>
            </a:pPr>
            <a:r>
              <a:rPr lang="tn" altLang="en-US" sz="2300" dirty="0">
                <a:solidFill>
                  <a:srgbClr val="25252B"/>
                </a:solidFill>
                <a:latin typeface="IBM Plex Sans" pitchFamily="34" charset="0"/>
                <a:ea typeface="IBM Plex Sans" pitchFamily="34" charset="-122"/>
                <a:cs typeface="IBM Plex Sans" pitchFamily="34" charset="-120"/>
              </a:rPr>
              <a:t>Ga go na madi ape a a bolokang boleng ka botlalo, mme mefuta mengwe e latlhegelwa ke maatla a go reka ka bonya go feta e mengwe.</a:t>
            </a:r>
            <a:endParaRPr lang="t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Madi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Go Tswa mo Dikgapetleng go</a:t>
            </a:r>
            <a:br/>
            <a:r>
              <a:rPr lang="tn" altLang="en-US" sz="3000" dirty="0">
                <a:solidFill>
                  <a:srgbClr val="422C70"/>
                </a:solidFill>
                <a:latin typeface="IBM Plex Sans Medium" pitchFamily="34" charset="0"/>
                <a:ea typeface="IBM Plex Sans Medium" pitchFamily="34" charset="-122"/>
                <a:cs typeface="IBM Plex Sans Medium" pitchFamily="34" charset="-120"/>
              </a:rPr>
              <a:t>ya mo Pampiring</a:t>
            </a:r>
            <a:endParaRPr lang="tn" sz="3000" dirty="0"/>
          </a:p>
        </p:txBody>
      </p:sp>
      <p:sp>
        <p:nvSpPr>
          <p:cNvPr id="5" name="Text 2"/>
          <p:cNvSpPr/>
          <p:nvPr/>
        </p:nvSpPr>
        <p:spPr>
          <a:xfrm>
            <a:off x="971459" y="1787561"/>
            <a:ext cx="5360487" cy="3107497"/>
          </a:xfrm>
          <a:prstGeom prst="rect">
            <a:avLst/>
          </a:prstGeom>
          <a:noFill/>
          <a:ln/>
        </p:spPr>
        <p:txBody>
          <a:bodyPr wrap="square" lIns="0" tIns="0" rIns="0" bIns="0" rtlCol="0" anchor="t"/>
          <a:lstStyle/>
          <a:p>
            <a:pPr algn="l" marL="182880" indent="-182880">
              <a:lnSpc>
                <a:spcPct val="113000"/>
              </a:lnSpc>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Dikgapetla tsa dikgopa, letswai, dibaga, diruiwa, kgotlho, selefera, gouta</a:t>
            </a:r>
            <a:endParaRPr lang="tn" sz="1920" dirty="0"/>
          </a:p>
          <a:p>
            <a:pPr algn="l" marL="182880" indent="-182880">
              <a:lnSpc>
                <a:spcPct val="113000"/>
              </a:lnSpc>
              <a:spcBef>
                <a:spcPts val="380"/>
              </a:spcBef>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Dimetale tse di tlhwatlhwakgolo: di sewelo, di sa senyege motlhofo, di amogelwa ka bophara</a:t>
            </a:r>
            <a:endParaRPr lang="tn" sz="1920" dirty="0"/>
          </a:p>
          <a:p>
            <a:pPr algn="l" marL="182880" indent="-182880">
              <a:lnSpc>
                <a:spcPct val="113000"/>
              </a:lnSpc>
              <a:spcBef>
                <a:spcPts val="380"/>
              </a:spcBef>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Ditlankana tsa pampiri tse di ka ananngwang ka selekanyo se se kailweng sa metale</a:t>
            </a:r>
            <a:endParaRPr lang="tn" sz="1920" dirty="0"/>
          </a:p>
          <a:p>
            <a:pPr algn="l" marL="182880" indent="-182880">
              <a:lnSpc>
                <a:spcPct val="113000"/>
              </a:lnSpc>
              <a:spcBef>
                <a:spcPts val="380"/>
              </a:spcBef>
              <a:buSzPct val="100000"/>
              <a:buChar char="•"/>
            </a:pPr>
            <a:r>
              <a:rPr lang="tn" altLang="en-US" sz="1920" dirty="0">
                <a:solidFill>
                  <a:srgbClr val="25252B"/>
                </a:solidFill>
                <a:latin typeface="IBM Plex Sans" pitchFamily="34" charset="0"/>
                <a:ea typeface="IBM Plex Sans" pitchFamily="34" charset="-122"/>
                <a:cs typeface="IBM Plex Sans" pitchFamily="34" charset="-120"/>
              </a:rPr>
              <a:t>Ditekanyetso tsa gouta: yuniti ya madi e e golagantsweng le gouta ka molao</a:t>
            </a:r>
            <a:endParaRPr lang="tn" sz="1920" dirty="0"/>
          </a:p>
        </p:txBody>
      </p:sp>
      <p:sp>
        <p:nvSpPr>
          <p:cNvPr id="6" name="Text 3"/>
          <p:cNvSpPr/>
          <p:nvPr/>
        </p:nvSpPr>
        <p:spPr>
          <a:xfrm>
            <a:off x="666780" y="5163251"/>
            <a:ext cx="5694426" cy="658094"/>
          </a:xfrm>
          <a:prstGeom prst="rect">
            <a:avLst/>
          </a:prstGeom>
          <a:noFill/>
          <a:ln/>
        </p:spPr>
        <p:txBody>
          <a:bodyPr wrap="square" lIns="0" tIns="0" rIns="0" bIns="0" rtlCol="0" anchor="t"/>
          <a:lstStyle/>
          <a:p>
            <a:pPr algn="l" indent="0" marL="0">
              <a:lnSpc>
                <a:spcPct val="113000"/>
              </a:lnSpc>
              <a:buNone/>
            </a:pPr>
            <a:r>
              <a:rPr lang="tn" altLang="en-US" sz="1920" dirty="0">
                <a:solidFill>
                  <a:srgbClr val="25252B"/>
                </a:solidFill>
                <a:latin typeface="IBM Plex Sans" pitchFamily="34" charset="0"/>
                <a:ea typeface="IBM Plex Sans" pitchFamily="34" charset="-122"/>
                <a:cs typeface="IBM Plex Sans" pitchFamily="34" charset="-120"/>
              </a:rPr>
              <a:t>Melawana e ne e farologana go ya ka lefelo le motlha.</a:t>
            </a:r>
            <a:endParaRPr lang="tn"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Madi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Madi a Fiat</a:t>
            </a:r>
            <a:endParaRPr lang="tn"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1971: Dinaga tse di Kopaneng tsa Amerika di ne tsa emisa go letla dipuso tsa dinaga di sele le dibanka tsa bogare go ananya didolara ka gouta semmuso</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Gompieno bontsi jwa madi a dinaga ke madi a fiat: a ntshiwa ka taolo ya puso, mme ga a ka ke a ananngwa ka gouta kgotsa setlhagisiwa sepe se sele</a:t>
            </a:r>
            <a:endParaRPr lang="tn" sz="2400" dirty="0"/>
          </a:p>
          <a:p>
            <a:pPr algn="l" marL="228600" indent="-228600">
              <a:lnSpc>
                <a:spcPct val="113000"/>
              </a:lnSpc>
              <a:spcBef>
                <a:spcPts val="480"/>
              </a:spcBef>
              <a:buSzPct val="100000"/>
              <a:buChar char="•"/>
            </a:pPr>
            <a:r>
              <a:rPr lang="tn" altLang="en-US" sz="2400" i="1" dirty="0">
                <a:solidFill>
                  <a:srgbClr val="25252B"/>
                </a:solidFill>
                <a:latin typeface="IBM Plex Sans" pitchFamily="34" charset="0"/>
                <a:ea typeface="IBM Plex Sans" pitchFamily="34" charset="-122"/>
                <a:cs typeface="IBM Plex Sans" pitchFamily="34" charset="-120"/>
              </a:rPr>
              <a:t>Fiat</a:t>
            </a:r>
            <a:r>
              <a:rPr lang="tn" altLang="en-US" sz="2400" dirty="0">
                <a:solidFill>
                  <a:srgbClr val="25252B"/>
                </a:solidFill>
                <a:latin typeface="IBM Plex Sans" pitchFamily="34" charset="0"/>
                <a:ea typeface="IBM Plex Sans" pitchFamily="34" charset="-122"/>
                <a:cs typeface="IBM Plex Sans" pitchFamily="34" charset="-120"/>
              </a:rPr>
              <a:t> ke lefoko la Selatine le le rayang "a go dirwe", mme gantsi le tlhaloganngwa e le "ka taelo"</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A amogelwa ka gonne batho, dikgwebo, dibanka le dipuso ba a dirisa; melao e a dira madi a a amogelwang ka fa molaong mme e laela gore a dirisiwe go duela makgetho</a:t>
            </a:r>
            <a:endParaRPr lang="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Madi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Re tlogile mo mading a a</a:t>
            </a:r>
            <a:br/>
            <a:r>
              <a:rPr lang="tn" altLang="en-US" sz="4350" dirty="0">
                <a:solidFill>
                  <a:srgbClr val="FFFFFF"/>
                </a:solidFill>
                <a:latin typeface="IBM Plex Sans Medium" pitchFamily="34" charset="0"/>
                <a:ea typeface="IBM Plex Sans Medium" pitchFamily="34" charset="-122"/>
                <a:cs typeface="IBM Plex Sans Medium" pitchFamily="34" charset="-120"/>
              </a:rPr>
              <a:t>tshegeditsweng ke sengwe, ra ya</a:t>
            </a:r>
            <a:br/>
            <a:r>
              <a:rPr lang="tn" altLang="en-US" sz="4350" dirty="0">
                <a:solidFill>
                  <a:srgbClr val="FFFFFF"/>
                </a:solidFill>
                <a:latin typeface="IBM Plex Sans Medium" pitchFamily="34" charset="0"/>
                <a:ea typeface="IBM Plex Sans Medium" pitchFamily="34" charset="-122"/>
                <a:cs typeface="IBM Plex Sans Medium" pitchFamily="34" charset="-120"/>
              </a:rPr>
              <a:t>mo mading a a tshegeditsweng</a:t>
            </a:r>
            <a:br/>
            <a:r>
              <a:rPr lang="tn" altLang="en-US" sz="4350" dirty="0">
                <a:solidFill>
                  <a:srgbClr val="FFFFFF"/>
                </a:solidFill>
                <a:latin typeface="IBM Plex Sans Medium" pitchFamily="34" charset="0"/>
                <a:ea typeface="IBM Plex Sans Medium" pitchFamily="34" charset="-122"/>
                <a:cs typeface="IBM Plex Sans Medium" pitchFamily="34" charset="-120"/>
              </a:rPr>
              <a:t>ke go tshepa mongwe.</a:t>
            </a:r>
            <a:endParaRPr lang="t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C0C0D0"/>
                </a:solidFill>
                <a:latin typeface="IBM Plex Sans" pitchFamily="34" charset="0"/>
                <a:ea typeface="IBM Plex Sans" pitchFamily="34" charset="-122"/>
                <a:cs typeface="IBM Plex Sans" pitchFamily="34" charset="-120"/>
              </a:rPr>
              <a:t>Matseno a Bitcoin · Madi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Ke eng se se phoso ka madi a rona?</a:t>
            </a:r>
            <a:endParaRPr lang="t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n" altLang="en-US" sz="2400" dirty="0">
                <a:solidFill>
                  <a:srgbClr val="FFFFFF"/>
                </a:solidFill>
                <a:latin typeface="IBM Plex Sans" pitchFamily="34" charset="0"/>
                <a:ea typeface="IBM Plex Sans" pitchFamily="34" charset="-122"/>
                <a:cs typeface="IBM Plex Sans" pitchFamily="34" charset="-120"/>
              </a:rPr>
              <a:t>Fa batho ba utlwa lefoko tlhatlogo ya ditlhwatlhwa, gantsi ba akanya ka ditlhwatlhwa tse di tlhatlogang.</a:t>
            </a:r>
            <a:endParaRPr lang="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Tlhatlogo ya Ditlhwatlhwa le Maatla a go Reka</a:t>
            </a:r>
            <a:endParaRPr lang="tn" sz="3000" dirty="0"/>
          </a:p>
        </p:txBody>
      </p:sp>
      <p:pic>
        <p:nvPicPr>
          <p:cNvPr id="4" name="Image 0" descr="Pele Lo tshwere diyuniti tse 100. Seroto se ja 100. Lo ka reka seroto sotlhe.Selekanyo sa ditlhwatlhwaSe kwa tlaseBokgoni jwa go rekaBo kwa godimoFa ditlhwatlhwa di sena go tlhatloga Lo sa ntse lo tsh">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se se phoso ka madi a rona?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Tlhatlogo ya Ditlhwatlhwa le Maatla a go Reka</a:t>
            </a:r>
            <a:endParaRPr lang="t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se se phoso ka madi a rona?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Mabaka a Mantsi, Tlhopho e le</a:t>
            </a:r>
            <a:br/>
            <a:r>
              <a:rPr lang="tn" altLang="en-US" sz="3000" dirty="0">
                <a:solidFill>
                  <a:srgbClr val="422C70"/>
                </a:solidFill>
                <a:latin typeface="IBM Plex Sans Medium" pitchFamily="34" charset="0"/>
                <a:ea typeface="IBM Plex Sans Medium" pitchFamily="34" charset="-122"/>
                <a:cs typeface="IBM Plex Sans Medium" pitchFamily="34" charset="-120"/>
              </a:rPr>
              <a:t>Nngwe</a:t>
            </a:r>
            <a:endParaRPr lang="tn" sz="3000" dirty="0"/>
          </a:p>
        </p:txBody>
      </p:sp>
      <p:sp>
        <p:nvSpPr>
          <p:cNvPr id="5" name="Text 2"/>
          <p:cNvSpPr/>
          <p:nvPr/>
        </p:nvSpPr>
        <p:spPr>
          <a:xfrm>
            <a:off x="1017179" y="1798625"/>
            <a:ext cx="5310287" cy="2004273"/>
          </a:xfrm>
          <a:prstGeom prst="rect">
            <a:avLst/>
          </a:prstGeom>
          <a:noFill/>
          <a:ln/>
        </p:spPr>
        <p:txBody>
          <a:bodyPr wrap="square" lIns="0" tIns="0" rIns="0" bIns="0" rtlCol="0" anchor="t"/>
          <a:lstStyle/>
          <a:p>
            <a:pPr algn="l" marL="210820" indent="-210820">
              <a:lnSpc>
                <a:spcPct val="113000"/>
              </a:lnSpc>
              <a:buSzPct val="100000"/>
              <a:buChar char="•"/>
            </a:pPr>
            <a:r>
              <a:rPr lang="tn" altLang="en-US" sz="2210" dirty="0">
                <a:solidFill>
                  <a:srgbClr val="25252B"/>
                </a:solidFill>
                <a:latin typeface="IBM Plex Sans" pitchFamily="34" charset="0"/>
                <a:ea typeface="IBM Plex Sans" pitchFamily="34" charset="-122"/>
                <a:cs typeface="IBM Plex Sans" pitchFamily="34" charset="-120"/>
              </a:rPr>
              <a:t>Koketsego ya madi le mokitlane</a:t>
            </a:r>
            <a:endParaRPr lang="tn" sz="2210" dirty="0"/>
          </a:p>
          <a:p>
            <a:pPr algn="l" marL="210820" indent="-210820">
              <a:lnSpc>
                <a:spcPct val="113000"/>
              </a:lnSpc>
              <a:spcBef>
                <a:spcPts val="440"/>
              </a:spcBef>
              <a:buSzPct val="100000"/>
              <a:buChar char="•"/>
            </a:pPr>
            <a:r>
              <a:rPr lang="tn" altLang="en-US" sz="2210" dirty="0">
                <a:solidFill>
                  <a:srgbClr val="25252B"/>
                </a:solidFill>
                <a:latin typeface="IBM Plex Sans" pitchFamily="34" charset="0"/>
                <a:ea typeface="IBM Plex Sans" pitchFamily="34" charset="-122"/>
                <a:cs typeface="IBM Plex Sans" pitchFamily="34" charset="-120"/>
              </a:rPr>
              <a:t>Dikgoreletsi mo tlamelong le diphetogo mo tlhokegong</a:t>
            </a:r>
            <a:endParaRPr lang="tn" sz="2210" dirty="0"/>
          </a:p>
          <a:p>
            <a:pPr algn="l" marL="210820" indent="-210820">
              <a:lnSpc>
                <a:spcPct val="113000"/>
              </a:lnSpc>
              <a:spcBef>
                <a:spcPts val="440"/>
              </a:spcBef>
              <a:buSzPct val="100000"/>
              <a:buChar char="•"/>
            </a:pPr>
            <a:r>
              <a:rPr lang="tn" altLang="en-US" sz="2210" dirty="0">
                <a:solidFill>
                  <a:srgbClr val="25252B"/>
                </a:solidFill>
                <a:latin typeface="IBM Plex Sans" pitchFamily="34" charset="0"/>
                <a:ea typeface="IBM Plex Sans" pitchFamily="34" charset="-122"/>
                <a:cs typeface="IBM Plex Sans" pitchFamily="34" charset="-120"/>
              </a:rPr>
              <a:t>Madi a a koafalang, makgetho, ditshenyegelo tsa tlhagiso</a:t>
            </a:r>
            <a:endParaRPr lang="tn" sz="2210" dirty="0"/>
          </a:p>
        </p:txBody>
      </p:sp>
      <p:sp>
        <p:nvSpPr>
          <p:cNvPr id="6" name="Text 3"/>
          <p:cNvSpPr/>
          <p:nvPr/>
        </p:nvSpPr>
        <p:spPr>
          <a:xfrm>
            <a:off x="666780" y="4111234"/>
            <a:ext cx="5694426" cy="1892351"/>
          </a:xfrm>
          <a:prstGeom prst="rect">
            <a:avLst/>
          </a:prstGeom>
          <a:noFill/>
          <a:ln/>
        </p:spPr>
        <p:txBody>
          <a:bodyPr wrap="square" lIns="0" tIns="0" rIns="0" bIns="0" rtlCol="0" anchor="t"/>
          <a:lstStyle/>
          <a:p>
            <a:pPr algn="l" indent="0" marL="0">
              <a:lnSpc>
                <a:spcPct val="113000"/>
              </a:lnSpc>
              <a:buNone/>
            </a:pPr>
            <a:r>
              <a:rPr lang="tn" altLang="en-US" sz="2210" dirty="0">
                <a:solidFill>
                  <a:srgbClr val="25252B"/>
                </a:solidFill>
                <a:latin typeface="IBM Plex Sans" pitchFamily="34" charset="0"/>
                <a:ea typeface="IBM Plex Sans" pitchFamily="34" charset="-122"/>
                <a:cs typeface="IBM Plex Sans" pitchFamily="34" charset="-120"/>
              </a:rPr>
              <a:t>Lebaka le lengwe ke tshwetso, e seng sengwe se se itiragalelang: mo tsamaisong ya madi a fiat, ditheo di se kae di ka oketsa tlamelo ya madi le mokitlane mme tsa fetola melao ya yone.</a:t>
            </a:r>
            <a:endParaRPr lang="t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se se phoso ka madi a rona?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Tlhaelo le Boleng</a:t>
            </a:r>
            <a:endParaRPr lang="tn"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Setshwantsho sa ntlhantlha sa Mona Lisa se na le boleng jo bo fetang jwa khopi nngwe le nngwe: ke sone se le sosi</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Tlhaelo e le nosi ga e dire gore selo se nne le boleng, mme fa batho ba batla selo, selekanyo sa sone se se leng teng se botlhokwa</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Fa selekanyo sa madi a a leng teng se gola ka bonako go feta selekanyo sa dilo tse a ka di rekang, yuniti nngwe le nngwe gantsi e reka dilo di le mmalwa</a:t>
            </a:r>
            <a:endParaRPr lang="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se se phoso ka madi a rona?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Tlhatlogo ya ditlhwatlhwa ga e ame batho botlhe ka go lekana</a:t>
            </a:r>
            <a:endParaRPr lang="t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Madi a a mo seatleng le dipolokelo di ka latlhegelwa ke maatla a go reka</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Beng ba dithoto tse ditlhwatlhwa tsa tsone di tlhatlogang ba ka sirelediwa ka selekanyo se se rileng</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Meputso le ditlhwatlhwa di fetoga ka lobelo lo lo sa tshwaneng</a:t>
            </a:r>
            <a:endParaRPr lang="tn"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Madi a a mo akhaontong ya banka a farologane le madi a a mo seatleng sa lona: ke tsholofetso ya banka ya go lo duela. Gantsi tsholofetso eo e a diragadiwa, mme seno se ikaegile ka banka le melao e e e laolang.</a:t>
            </a:r>
            <a:endParaRPr lang="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se se phoso ka madi a rona?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E Lekeng: Tlhatlhobo ya Maatla a go Reka</a:t>
            </a:r>
            <a:endParaRPr lang="t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n" altLang="en-US" sz="2400" dirty="0">
                <a:solidFill>
                  <a:srgbClr val="25252B"/>
                </a:solidFill>
                <a:latin typeface="IBM Plex Sans" pitchFamily="34" charset="0"/>
                <a:ea typeface="IBM Plex Sans" pitchFamily="34" charset="-122"/>
                <a:cs typeface="IBM Plex Sans" pitchFamily="34" charset="-120"/>
              </a:rPr>
              <a:t>Tlhophang selo se le sengwe se se tlwaelegileng: borotho, dipalangwa, kgotsa madi a go letsa mo mogaleng</a:t>
            </a:r>
            <a:endParaRPr lang="tn" sz="2400" dirty="0"/>
          </a:p>
          <a:p>
            <a:pPr algn="l" marL="228600" indent="-228600">
              <a:lnSpc>
                <a:spcPct val="113000"/>
              </a:lnSpc>
              <a:spcBef>
                <a:spcPts val="480"/>
              </a:spcBef>
              <a:buSzPct val="100000"/>
              <a:buFont typeface="+mj-lt"/>
              <a:buAutoNum type="arabicPeriod" startAt="1"/>
            </a:pPr>
            <a:r>
              <a:rPr lang="tn" altLang="en-US" sz="2400" dirty="0">
                <a:solidFill>
                  <a:srgbClr val="25252B"/>
                </a:solidFill>
                <a:latin typeface="IBM Plex Sans" pitchFamily="34" charset="0"/>
                <a:ea typeface="IBM Plex Sans" pitchFamily="34" charset="-122"/>
                <a:cs typeface="IBM Plex Sans" pitchFamily="34" charset="-120"/>
              </a:rPr>
              <a:t>Kwalang tlhwatlhwa ya sone ya gompieno</a:t>
            </a:r>
            <a:endParaRPr lang="tn" sz="2400" dirty="0"/>
          </a:p>
          <a:p>
            <a:pPr algn="l" marL="228600" indent="-228600">
              <a:lnSpc>
                <a:spcPct val="113000"/>
              </a:lnSpc>
              <a:spcBef>
                <a:spcPts val="480"/>
              </a:spcBef>
              <a:buSzPct val="100000"/>
              <a:buFont typeface="+mj-lt"/>
              <a:buAutoNum type="arabicPeriod" startAt="1"/>
            </a:pPr>
            <a:r>
              <a:rPr lang="tn" altLang="en-US" sz="2400" dirty="0">
                <a:solidFill>
                  <a:srgbClr val="25252B"/>
                </a:solidFill>
                <a:latin typeface="IBM Plex Sans" pitchFamily="34" charset="0"/>
                <a:ea typeface="IBM Plex Sans" pitchFamily="34" charset="-122"/>
                <a:cs typeface="IBM Plex Sans" pitchFamily="34" charset="-120"/>
              </a:rPr>
              <a:t>Botsang mongwe gore tlhwatlhwa ya sone e ne e le bokae dingwaga di le mmalwa tse di fetileng, mme lo tlhole rekoto e e ka ikanngwang fa lo kgona</a:t>
            </a:r>
            <a:endParaRPr lang="tn" sz="2400" dirty="0"/>
          </a:p>
          <a:p>
            <a:pPr algn="l" marL="228600" indent="-228600">
              <a:lnSpc>
                <a:spcPct val="113000"/>
              </a:lnSpc>
              <a:spcBef>
                <a:spcPts val="480"/>
              </a:spcBef>
              <a:buSzPct val="100000"/>
              <a:buFont typeface="+mj-lt"/>
              <a:buAutoNum type="arabicPeriod" startAt="1"/>
            </a:pPr>
            <a:r>
              <a:rPr lang="tn" altLang="en-US" sz="2400" dirty="0">
                <a:solidFill>
                  <a:srgbClr val="25252B"/>
                </a:solidFill>
                <a:latin typeface="IBM Plex Sans" pitchFamily="34" charset="0"/>
                <a:ea typeface="IBM Plex Sans" pitchFamily="34" charset="-122"/>
                <a:cs typeface="IBM Plex Sans" pitchFamily="34" charset="-120"/>
              </a:rPr>
              <a:t>A matseno a ne a oketsega ka selekanyo se se tshwanang? Ke eng gape se se ka tlhalosang phetogo eno?</a:t>
            </a:r>
            <a:endParaRPr lang="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se se phoso ka madi a rona?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Madi a fiat a a dira, mme a na le dikotsi</a:t>
            </a:r>
            <a:endParaRPr lang="tn"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Dituelo tse di bonolo, dikadimo tse di nang le maemo a a fetofetogang, didirisiwa tsa go tsibogela mathata a a masisi</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Mme tlamelo ya yona le melao ya yona di ka fetoga, mme batho ba ba e dirisang ga ba na tshusumetso e kalo mo ditshwetsong</a:t>
            </a:r>
            <a:endParaRPr lang="tn"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Ke ka moo batho ba batlang ditsela tse dingwe, e bile ke ka moo Bitcoin e neng ya tlhamiwa.</a:t>
            </a:r>
            <a:endParaRPr lang="t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Ke eng se se phoso ka madi a rona?</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Bitcoin ke eng?</a:t>
            </a:r>
            <a:endParaRPr lang="tn"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tn" altLang="en-US" sz="2400" dirty="0">
                <a:solidFill>
                  <a:srgbClr val="FFFFFF"/>
                </a:solidFill>
                <a:latin typeface="IBM Plex Sans" pitchFamily="34" charset="0"/>
                <a:ea typeface="IBM Plex Sans" pitchFamily="34" charset="-122"/>
                <a:cs typeface="IBM Plex Sans" pitchFamily="34" charset="-120"/>
              </a:rPr>
              <a:t>Madi a dijithale a a sa laolweng ke setheo se le sengwe, a a nang le selekanyo se se lekanyeditsweng, e bile a ka romelwa go tswa mo mothong yo mongwe go ya go yo mongwe ntle le tetla ya banka.</a:t>
            </a:r>
            <a:endParaRPr lang="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Bothata jwa go Dirisa Madi Gabedi</a:t>
            </a:r>
            <a:endParaRPr lang="t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n" altLang="en-US" sz="2400" b="1" dirty="0">
                <a:solidFill>
                  <a:srgbClr val="422C70"/>
                </a:solidFill>
                <a:latin typeface="IBM Plex Sans" pitchFamily="34" charset="0"/>
                <a:ea typeface="IBM Plex Sans" pitchFamily="34" charset="-122"/>
                <a:cs typeface="IBM Plex Sans" pitchFamily="34" charset="-120"/>
              </a:rPr>
              <a:t>31 Diphalane 2008:</a:t>
            </a:r>
            <a:r>
              <a:rPr lang="tn" altLang="en-US" sz="2400" dirty="0">
                <a:solidFill>
                  <a:srgbClr val="25252B"/>
                </a:solidFill>
                <a:latin typeface="IBM Plex Sans" pitchFamily="34" charset="0"/>
                <a:ea typeface="IBM Plex Sans" pitchFamily="34" charset="-122"/>
                <a:cs typeface="IBM Plex Sans" pitchFamily="34" charset="-120"/>
              </a:rPr>
              <a:t> Satoshi Nakamoto o phasalatsa </a:t>
            </a:r>
            <a:r>
              <a:rPr lang="tn" altLang="en-US" sz="2400" i="1" dirty="0">
                <a:solidFill>
                  <a:srgbClr val="25252B"/>
                </a:solidFill>
                <a:latin typeface="IBM Plex Sans" pitchFamily="34" charset="0"/>
                <a:ea typeface="IBM Plex Sans" pitchFamily="34" charset="-122"/>
                <a:cs typeface="IBM Plex Sans" pitchFamily="34" charset="-120"/>
              </a:rPr>
              <a:t>Bitcoin: Tsamaiso ya Madi a Eleketeroniki ya Thaka go Thaka</a:t>
            </a:r>
            <a:r>
              <a:rPr lang="tn" altLang="en-US" sz="2400" dirty="0">
                <a:solidFill>
                  <a:srgbClr val="25252B"/>
                </a:solidFill>
                <a:latin typeface="IBM Plex Sans" pitchFamily="34" charset="0"/>
                <a:ea typeface="IBM Plex Sans" pitchFamily="34" charset="-122"/>
                <a:cs typeface="IBM Plex Sans" pitchFamily="34" charset="-120"/>
              </a:rPr>
              <a:t>. </a:t>
            </a:r>
            <a:r>
              <a:rPr lang="tn" altLang="en-US" sz="2400" b="1" dirty="0">
                <a:solidFill>
                  <a:srgbClr val="25252B"/>
                </a:solidFill>
                <a:latin typeface="IBM Plex Sans" pitchFamily="34" charset="0"/>
                <a:ea typeface="IBM Plex Sans" pitchFamily="34" charset="-122"/>
                <a:cs typeface="IBM Plex Sans" pitchFamily="34" charset="-120"/>
              </a:rPr>
              <a:t>Ferikgong 2009:</a:t>
            </a:r>
            <a:r>
              <a:rPr lang="tn" altLang="en-US" sz="2400" dirty="0">
                <a:solidFill>
                  <a:srgbClr val="25252B"/>
                </a:solidFill>
                <a:latin typeface="IBM Plex Sans" pitchFamily="34" charset="0"/>
                <a:ea typeface="IBM Plex Sans" pitchFamily="34" charset="-122"/>
                <a:cs typeface="IBM Plex Sans" pitchFamily="34" charset="-120"/>
              </a:rPr>
              <a:t> neteweke e simolola go dira.</a:t>
            </a:r>
            <a:endParaRPr lang="tn" sz="2400" dirty="0"/>
          </a:p>
        </p:txBody>
      </p:sp>
      <p:pic>
        <p:nvPicPr>
          <p:cNvPr id="5" name="Image 0" descr="Khamphani ya dituelo Moromedi o kopa khamphaniKhamphani e boloka buka ya direkoto e bile e a letlelela Moamogedi o a duelwa fa khamphani e letlaGo ikaegile kaMokgatlho o le mongwe o o ikanngwang o o b">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Bitcoin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E e Sa Laolweng ke Bolaodi jo bo Bogareng · Tlamelo e e</a:t>
            </a:r>
            <a:br/>
            <a:r>
              <a:rPr lang="tn" altLang="en-US" sz="3000" dirty="0">
                <a:solidFill>
                  <a:srgbClr val="422C70"/>
                </a:solidFill>
                <a:latin typeface="IBM Plex Sans Medium" pitchFamily="34" charset="0"/>
                <a:ea typeface="IBM Plex Sans Medium" pitchFamily="34" charset="-122"/>
                <a:cs typeface="IBM Plex Sans Medium" pitchFamily="34" charset="-120"/>
              </a:rPr>
              <a:t>Lekanyeditsweng · Molekane go Molekane</a:t>
            </a:r>
            <a:endParaRPr lang="tn" sz="3000" dirty="0"/>
          </a:p>
        </p:txBody>
      </p:sp>
      <p:sp>
        <p:nvSpPr>
          <p:cNvPr id="4" name="Text 2"/>
          <p:cNvSpPr/>
          <p:nvPr/>
        </p:nvSpPr>
        <p:spPr>
          <a:xfrm>
            <a:off x="1032449" y="1802191"/>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E e sa laolweng ke setheo se le sengwe:</a:t>
            </a:r>
            <a:r>
              <a:rPr lang="tn" altLang="en-US" sz="2300" dirty="0">
                <a:solidFill>
                  <a:srgbClr val="25252B"/>
                </a:solidFill>
                <a:latin typeface="IBM Plex Sans" pitchFamily="34" charset="0"/>
                <a:ea typeface="IBM Plex Sans" pitchFamily="34" charset="-122"/>
                <a:cs typeface="IBM Plex Sans" pitchFamily="34" charset="-120"/>
              </a:rPr>
              <a:t> ga go na ofisi e e fa gare e e bulang diakhaonto, e e fetolang masalela a madi, kgotsa e e letlelang gore ke mang yo o ka tsenang</a:t>
            </a:r>
            <a:endParaRPr lang="tn" sz="2300" dirty="0"/>
          </a:p>
          <a:p>
            <a:pPr algn="l" marL="219710" indent="-219710">
              <a:lnSpc>
                <a:spcPct val="113000"/>
              </a:lnSpc>
              <a:spcBef>
                <a:spcPts val="460"/>
              </a:spcBef>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Kabo e e lekanyeditsweng:</a:t>
            </a:r>
            <a:r>
              <a:rPr lang="tn" altLang="en-US" sz="2300" dirty="0">
                <a:solidFill>
                  <a:srgbClr val="25252B"/>
                </a:solidFill>
                <a:latin typeface="IBM Plex Sans" pitchFamily="34" charset="0"/>
                <a:ea typeface="IBM Plex Sans" pitchFamily="34" charset="-122"/>
                <a:cs typeface="IBM Plex Sans" pitchFamily="34" charset="-120"/>
              </a:rPr>
              <a:t> ga go kitla go nna le bitcoin e e fetang 21 milione</a:t>
            </a:r>
            <a:endParaRPr lang="tn" sz="2300" dirty="0"/>
          </a:p>
          <a:p>
            <a:pPr algn="l" marL="219710" indent="-219710">
              <a:lnSpc>
                <a:spcPct val="113000"/>
              </a:lnSpc>
              <a:spcBef>
                <a:spcPts val="460"/>
              </a:spcBef>
              <a:buSzPct val="100000"/>
              <a:buChar char="•"/>
            </a:pPr>
            <a:r>
              <a:rPr lang="tn" altLang="en-US" sz="2300" b="1" dirty="0">
                <a:solidFill>
                  <a:srgbClr val="422C70"/>
                </a:solidFill>
                <a:latin typeface="IBM Plex Sans" pitchFamily="34" charset="0"/>
                <a:ea typeface="IBM Plex Sans" pitchFamily="34" charset="-122"/>
                <a:cs typeface="IBM Plex Sans" pitchFamily="34" charset="-120"/>
              </a:rPr>
              <a:t>Go tswa go molekane go ya go molekane:</a:t>
            </a:r>
            <a:r>
              <a:rPr lang="tn" altLang="en-US" sz="2300" dirty="0">
                <a:solidFill>
                  <a:srgbClr val="25252B"/>
                </a:solidFill>
                <a:latin typeface="IBM Plex Sans" pitchFamily="34" charset="0"/>
                <a:ea typeface="IBM Plex Sans" pitchFamily="34" charset="-122"/>
                <a:cs typeface="IBM Plex Sans" pitchFamily="34" charset="-120"/>
              </a:rPr>
              <a:t> romelang kwa go mang le mang, gongwe le gongwe, kwantle ga go kopa tetla mo taolong e e fa gare</a:t>
            </a:r>
            <a:endParaRPr lang="tn" sz="2300" dirty="0"/>
          </a:p>
        </p:txBody>
      </p:sp>
      <p:sp>
        <p:nvSpPr>
          <p:cNvPr id="5" name="Text 3"/>
          <p:cNvSpPr/>
          <p:nvPr/>
        </p:nvSpPr>
        <p:spPr>
          <a:xfrm>
            <a:off x="666780" y="4610862"/>
            <a:ext cx="11510010" cy="1184971"/>
          </a:xfrm>
          <a:prstGeom prst="rect">
            <a:avLst/>
          </a:prstGeom>
          <a:noFill/>
          <a:ln/>
        </p:spPr>
        <p:txBody>
          <a:bodyPr wrap="square" lIns="0" tIns="0" rIns="0" bIns="0" rtlCol="0" anchor="t"/>
          <a:lstStyle/>
          <a:p>
            <a:pPr algn="l" indent="0" marL="0">
              <a:lnSpc>
                <a:spcPct val="113000"/>
              </a:lnSpc>
              <a:buNone/>
            </a:pPr>
            <a:r>
              <a:rPr lang="tn" altLang="en-US" sz="2300" dirty="0">
                <a:solidFill>
                  <a:srgbClr val="25252B"/>
                </a:solidFill>
                <a:latin typeface="IBM Plex Sans" pitchFamily="34" charset="0"/>
                <a:ea typeface="IBM Plex Sans" pitchFamily="34" charset="-122"/>
                <a:cs typeface="IBM Plex Sans" pitchFamily="34" charset="-120"/>
              </a:rPr>
              <a:t>Ga go na khampani e e ka thibelang tiriso ya bitcoin e lo e laolang ka bolona. Kgololesego eo e tsamaisana le maikarabelo: gantsi ga go kgonege go busetsa morago tirisano e e nepagetseng, e bile ga go na lefelo la thuso la netweke.</a:t>
            </a:r>
            <a:endParaRPr lang="t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Bitcoin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Tekanyetso e Mongwe le Mongwe a ka e Tlhomamisang</a:t>
            </a:r>
            <a:endParaRPr lang="tn" sz="3000" dirty="0"/>
          </a:p>
        </p:txBody>
      </p:sp>
      <p:pic>
        <p:nvPicPr>
          <p:cNvPr id="4" name="Image 0" descr="Polelo ka tlamelo Montshi o bolela tekanyetso mo webosaeteng ya gagwe. E rekotilwe fela mo bobolokelong jwa tshedimosetso jwa montshi ka boene. Ga go ope yo o seng montshi yo o ka e tlhatlhobang. Mont">    </p:cNvPr>
          <p:cNvPicPr>
            <a:picLocks noChangeAspect="1"/>
          </p:cNvPicPr>
          <p:nvPr/>
        </p:nvPicPr>
        <p:blipFill>
          <a:blip r:embed="rId1"/>
          <a:stretch>
            <a:fillRect/>
          </a:stretch>
        </p:blipFill>
        <p:spPr>
          <a:xfrm>
            <a:off x="1915394" y="1295430"/>
            <a:ext cx="8360999" cy="498530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Bitcoin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Ga lo tlhoke Bitcoin e e feletseng</a:t>
            </a:r>
            <a:endParaRPr lang="t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bitcoin e le nngwe e kgaoganngwa ka diyuniti tse dinnye di le 100 000 000 tse di bidiwang satoshis, kgotsa sats.</a:t>
            </a:r>
            <a:endParaRPr lang="tn" sz="2400" dirty="0"/>
          </a:p>
        </p:txBody>
      </p:sp>
      <p:pic>
        <p:nvPicPr>
          <p:cNvPr id="5" name="Image 0" descr="Bitcoin (BTC)10,10,010,0010,00000001Di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Bitcoin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Ke mang yo o dirang gore Bitcoin e tswelele e dira?</a:t>
            </a:r>
            <a:endParaRPr lang="tn" sz="3000" dirty="0"/>
          </a:p>
        </p:txBody>
      </p:sp>
      <p:pic>
        <p:nvPicPr>
          <p:cNvPr id="4" name="Image 0" descr="ModirisiModirisi o amogela, o boloka e bile o romela bitcoin. NoutuNoutu e itlhomamisetsa gore melao e a latelwa mme e fetisetsa tshedimosetso e e nepagetseng. MoepiMoepi o aga diboloko tse di tshitsh">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Bitcoin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Ke mang yo o dirang gore Bitcoin e tswelele e dira?</a:t>
            </a:r>
            <a:endParaRPr lang="t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Bitcoin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Bitcoin e na le Melemo le Ditlhaelo</a:t>
            </a:r>
            <a:endParaRPr lang="t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Tlhotlhwa ya yone e ka fetoga ka bonako</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Diphoso gantsi di nnela ruri</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Go amogelwa ga yone go sa ntse go lekanyeditswe mo mafelong a le mantsi</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Go e dirisa ka pabalesego go tlhoka gore motho a ithute go se kae</a:t>
            </a:r>
            <a:endParaRPr lang="tn"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Bitcoin e emisetsa karolo ya go ikanya ditheo ka netefatso le maikarabelo a motho ka nosi. Ga e tlose kotsi.</a:t>
            </a:r>
            <a:endParaRPr lang="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Bitcoin ke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Lo dirisa Bitcoin jang?</a:t>
            </a:r>
            <a:endParaRPr lang="t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n" altLang="en-US" sz="2400" dirty="0">
                <a:solidFill>
                  <a:srgbClr val="FFFFFF"/>
                </a:solidFill>
                <a:latin typeface="IBM Plex Sans" pitchFamily="34" charset="0"/>
                <a:ea typeface="IBM Plex Sans" pitchFamily="34" charset="-122"/>
                <a:cs typeface="IBM Plex Sans" pitchFamily="34" charset="-120"/>
              </a:rPr>
              <a:t>Potso ya ntlha ka ga sepache sengwe le sengwe: ke mang yo o laolang dinotlolo?</a:t>
            </a:r>
            <a:endParaRPr lang="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Sepache se Laola Dinotlolo</a:t>
            </a:r>
            <a:endParaRPr lang="tn" sz="3000" dirty="0"/>
          </a:p>
        </p:txBody>
      </p:sp>
      <p:pic>
        <p:nvPicPr>
          <p:cNvPr id="4" name="Image 0" descr="Sekgwama sa lona se boloka dinotlolo Amogelang Abelanang ka aterese ya go amogelaRomelang Saenang ka senotlolo sa lona bitcoin e sala mo rejisetareng e e abelanwang">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Ke mang tota yo o tshwereng Bitcoin ya lona?</a:t>
            </a:r>
            <a:endParaRPr lang="t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n" altLang="en-US" sz="2400" b="1" dirty="0">
                <a:solidFill>
                  <a:srgbClr val="422C70"/>
                </a:solidFill>
                <a:latin typeface="IBM Plex Sans" pitchFamily="34" charset="0"/>
                <a:ea typeface="IBM Plex Sans" pitchFamily="34" charset="-122"/>
                <a:cs typeface="IBM Plex Sans" pitchFamily="34" charset="-120"/>
              </a:rPr>
              <a:t>Go ipolokela:</a:t>
            </a:r>
            <a:r>
              <a:rPr lang="tn" altLang="en-US" sz="2400" dirty="0">
                <a:solidFill>
                  <a:srgbClr val="25252B"/>
                </a:solidFill>
                <a:latin typeface="IBM Plex Sans" pitchFamily="34" charset="0"/>
                <a:ea typeface="IBM Plex Sans" pitchFamily="34" charset="-122"/>
                <a:cs typeface="IBM Plex Sans" pitchFamily="34" charset="-120"/>
              </a:rPr>
              <a:t> ke lona lo laolang dilotlolo</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Ga go ope yo o ka lo busetsang bitcoin ya lona fa lo latlhegelwa ke polelwana ya peo le sedirisiwa</a:t>
            </a:r>
            <a:endParaRPr lang="tn" sz="2400" dirty="0"/>
          </a:p>
          <a:p>
            <a:pPr algn="l" marL="228600" indent="-228600">
              <a:lnSpc>
                <a:spcPct val="113000"/>
              </a:lnSpc>
              <a:spcBef>
                <a:spcPts val="480"/>
              </a:spcBef>
              <a:buSzPct val="100000"/>
              <a:buChar char="•"/>
            </a:pPr>
            <a:r>
              <a:rPr lang="tn" altLang="en-US" sz="2400" b="1" dirty="0">
                <a:solidFill>
                  <a:srgbClr val="422C70"/>
                </a:solidFill>
                <a:latin typeface="IBM Plex Sans" pitchFamily="34" charset="0"/>
                <a:ea typeface="IBM Plex Sans" pitchFamily="34" charset="-122"/>
                <a:cs typeface="IBM Plex Sans" pitchFamily="34" charset="-120"/>
              </a:rPr>
              <a:t>Go bolokelwa:</a:t>
            </a:r>
            <a:r>
              <a:rPr lang="tn" altLang="en-US" sz="2400" dirty="0">
                <a:solidFill>
                  <a:srgbClr val="25252B"/>
                </a:solidFill>
                <a:latin typeface="IBM Plex Sans" pitchFamily="34" charset="0"/>
                <a:ea typeface="IBM Plex Sans" pitchFamily="34" charset="-122"/>
                <a:cs typeface="IBM Plex Sans" pitchFamily="34" charset="-120"/>
              </a:rPr>
              <a:t> khamphani e tshola dilotlolo, go batla go tshwana le banka</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Madi a a mo akhaonteng ya lona ke tsholofetso ya yone ya go lo duela; e ka lekanyetsa go ntsha madi, ya emisa ditiragalo tsa akhaonto, ya tsenelwa ke dinokwane tsa khomphiutha, kgotsa ya tswalwa</a:t>
            </a:r>
            <a:endParaRPr lang="tn"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Go tlhopha mokgwa wa go boloka ga se teko ya boleng jwa lona. Se se botlhokwa ke go itse gore lo dirisa mofuta ofe le gore lo ikantse eng.</a:t>
            </a:r>
            <a:endParaRPr lang="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Polelwana ya Lona ya Peo ke</a:t>
            </a:r>
            <a:br/>
            <a:r>
              <a:rPr lang="tn" altLang="en-US" sz="3000" dirty="0">
                <a:solidFill>
                  <a:srgbClr val="422C70"/>
                </a:solidFill>
                <a:latin typeface="IBM Plex Sans Medium" pitchFamily="34" charset="0"/>
                <a:ea typeface="IBM Plex Sans Medium" pitchFamily="34" charset="-122"/>
                <a:cs typeface="IBM Plex Sans Medium" pitchFamily="34" charset="-120"/>
              </a:rPr>
              <a:t>Phitlhelelo e e Feletseng</a:t>
            </a:r>
            <a:endParaRPr lang="tn"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tn" altLang="en-US" sz="2400" dirty="0">
                <a:solidFill>
                  <a:srgbClr val="25252B"/>
                </a:solidFill>
                <a:latin typeface="IBM Plex Sans" pitchFamily="34" charset="0"/>
                <a:ea typeface="IBM Plex Sans" pitchFamily="34" charset="-122"/>
                <a:cs typeface="IBM Plex Sans" pitchFamily="34" charset="-120"/>
              </a:rPr>
              <a:t>Lenaane le le rulagantsweng la mafoko, gantsi a le 12 kgotsa 24, le le ka tlhagisang dinotlolo tsa lona gape. Mongwe le mongwe yo o nang le lone a ka tsaya bitcoin ya lona.</a:t>
            </a:r>
            <a:endParaRPr lang="tn" sz="2400" dirty="0"/>
          </a:p>
        </p:txBody>
      </p:sp>
      <p:pic>
        <p:nvPicPr>
          <p:cNvPr id="6" name="Image 1" descr="Sekao fela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Ga se dinotlolo tsa lona, ga se</a:t>
            </a:r>
            <a:br/>
            <a:r>
              <a:rPr lang="tn" altLang="en-US" sz="4350" dirty="0">
                <a:solidFill>
                  <a:srgbClr val="FFFFFF"/>
                </a:solidFill>
                <a:latin typeface="IBM Plex Sans Medium" pitchFamily="34" charset="0"/>
                <a:ea typeface="IBM Plex Sans Medium" pitchFamily="34" charset="-122"/>
                <a:cs typeface="IBM Plex Sans Medium" pitchFamily="34" charset="-120"/>
              </a:rPr>
              <a:t>madi a lona.</a:t>
            </a:r>
            <a:endParaRPr lang="t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C0C0D0"/>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Pele ga lo Dirisa Sekgwama Sepe</a:t>
            </a:r>
            <a:endParaRPr lang="tn" sz="3000" dirty="0"/>
          </a:p>
        </p:txBody>
      </p:sp>
      <p:sp>
        <p:nvSpPr>
          <p:cNvPr id="5" name="Text 2"/>
          <p:cNvSpPr/>
          <p:nvPr/>
        </p:nvSpPr>
        <p:spPr>
          <a:xfrm>
            <a:off x="971459" y="1368491"/>
            <a:ext cx="6006694" cy="4850160"/>
          </a:xfrm>
          <a:prstGeom prst="rect">
            <a:avLst/>
          </a:prstGeom>
          <a:noFill/>
          <a:ln/>
        </p:spPr>
        <p:txBody>
          <a:bodyPr wrap="square" lIns="0" tIns="0" rIns="0" bIns="0" rtlCol="0" anchor="t"/>
          <a:lstStyle/>
          <a:p>
            <a:pPr algn="l" marL="182880" indent="-182880">
              <a:lnSpc>
                <a:spcPct val="113000"/>
              </a:lnSpc>
              <a:buSzPct val="100000"/>
              <a:buChar char="•"/>
            </a:pPr>
            <a:r>
              <a:rPr lang="tn" altLang="en-US" sz="1920" b="1" dirty="0">
                <a:solidFill>
                  <a:srgbClr val="422C70"/>
                </a:solidFill>
                <a:latin typeface="IBM Plex Sans" pitchFamily="34" charset="0"/>
                <a:ea typeface="IBM Plex Sans" pitchFamily="34" charset="-122"/>
                <a:cs typeface="IBM Plex Sans" pitchFamily="34" charset="-120"/>
              </a:rPr>
              <a:t>Dilotlolo:</a:t>
            </a:r>
            <a:r>
              <a:rPr lang="tn" altLang="en-US" sz="1920" dirty="0">
                <a:solidFill>
                  <a:srgbClr val="25252B"/>
                </a:solidFill>
                <a:latin typeface="IBM Plex Sans" pitchFamily="34" charset="0"/>
                <a:ea typeface="IBM Plex Sans" pitchFamily="34" charset="-122"/>
                <a:cs typeface="IBM Plex Sans" pitchFamily="34" charset="-120"/>
              </a:rPr>
              <a:t> ke mang yo o di laolang, lona kgotsa khamphani?</a:t>
            </a:r>
            <a:endParaRPr lang="tn" sz="1920" dirty="0"/>
          </a:p>
          <a:p>
            <a:pPr algn="l" marL="182880" indent="-182880">
              <a:lnSpc>
                <a:spcPct val="113000"/>
              </a:lnSpc>
              <a:spcBef>
                <a:spcPts val="380"/>
              </a:spcBef>
              <a:buSzPct val="100000"/>
              <a:buChar char="•"/>
            </a:pPr>
            <a:r>
              <a:rPr lang="tn" altLang="en-US" sz="1920" b="1" dirty="0">
                <a:solidFill>
                  <a:srgbClr val="422C70"/>
                </a:solidFill>
                <a:latin typeface="IBM Plex Sans" pitchFamily="34" charset="0"/>
                <a:ea typeface="IBM Plex Sans" pitchFamily="34" charset="-122"/>
                <a:cs typeface="IBM Plex Sans" pitchFamily="34" charset="-120"/>
              </a:rPr>
              <a:t>Go busetsa phitlhelelo:</a:t>
            </a:r>
            <a:r>
              <a:rPr lang="tn" altLang="en-US" sz="1920" dirty="0">
                <a:solidFill>
                  <a:srgbClr val="25252B"/>
                </a:solidFill>
                <a:latin typeface="IBM Plex Sans" pitchFamily="34" charset="0"/>
                <a:ea typeface="IBM Plex Sans" pitchFamily="34" charset="-122"/>
                <a:cs typeface="IBM Plex Sans" pitchFamily="34" charset="-120"/>
              </a:rPr>
              <a:t> go direga eng fa mogala wa lona o latlhega kgotsa khamphani e nyelela?</a:t>
            </a:r>
            <a:endParaRPr lang="tn" sz="1920" dirty="0"/>
          </a:p>
          <a:p>
            <a:pPr algn="l" marL="182880" indent="-182880">
              <a:lnSpc>
                <a:spcPct val="113000"/>
              </a:lnSpc>
              <a:spcBef>
                <a:spcPts val="380"/>
              </a:spcBef>
              <a:buSzPct val="100000"/>
              <a:buChar char="•"/>
            </a:pPr>
            <a:r>
              <a:rPr lang="tn" altLang="en-US" sz="1920" b="1" dirty="0">
                <a:solidFill>
                  <a:srgbClr val="422C70"/>
                </a:solidFill>
                <a:latin typeface="IBM Plex Sans" pitchFamily="34" charset="0"/>
                <a:ea typeface="IBM Plex Sans" pitchFamily="34" charset="-122"/>
                <a:cs typeface="IBM Plex Sans" pitchFamily="34" charset="-120"/>
              </a:rPr>
              <a:t>Motswedi:</a:t>
            </a:r>
            <a:r>
              <a:rPr lang="tn" altLang="en-US" sz="1920" dirty="0">
                <a:solidFill>
                  <a:srgbClr val="25252B"/>
                </a:solidFill>
                <a:latin typeface="IBM Plex Sans" pitchFamily="34" charset="0"/>
                <a:ea typeface="IBM Plex Sans" pitchFamily="34" charset="-122"/>
                <a:cs typeface="IBM Plex Sans" pitchFamily="34" charset="-120"/>
              </a:rPr>
              <a:t> a ke webosaete ya semmuso kgotsa lenane la lebenkele la di-app, e seng kgokaganyo e mongwe a lo romeletseng yone?</a:t>
            </a:r>
            <a:endParaRPr lang="tn" sz="1920" dirty="0"/>
          </a:p>
          <a:p>
            <a:pPr algn="l" marL="182880" indent="-182880">
              <a:lnSpc>
                <a:spcPct val="113000"/>
              </a:lnSpc>
              <a:spcBef>
                <a:spcPts val="380"/>
              </a:spcBef>
              <a:buSzPct val="100000"/>
              <a:buChar char="•"/>
            </a:pPr>
            <a:r>
              <a:rPr lang="tn" altLang="en-US" sz="1920" b="1" dirty="0">
                <a:solidFill>
                  <a:srgbClr val="422C70"/>
                </a:solidFill>
                <a:latin typeface="IBM Plex Sans" pitchFamily="34" charset="0"/>
                <a:ea typeface="IBM Plex Sans" pitchFamily="34" charset="-122"/>
                <a:cs typeface="IBM Plex Sans" pitchFamily="34" charset="-120"/>
              </a:rPr>
              <a:t>Khoutu:</a:t>
            </a:r>
            <a:r>
              <a:rPr lang="tn" altLang="en-US" sz="1920" dirty="0">
                <a:solidFill>
                  <a:srgbClr val="25252B"/>
                </a:solidFill>
                <a:latin typeface="IBM Plex Sans" pitchFamily="34" charset="0"/>
                <a:ea typeface="IBM Plex Sans" pitchFamily="34" charset="-122"/>
                <a:cs typeface="IBM Plex Sans" pitchFamily="34" charset="-120"/>
              </a:rPr>
              <a:t> a khoutu ya yone e buletswe botlhe e bile e tlhokomelwa ka metlha? (Seno ka bosone ga se bosupi jwa pabalesego.)</a:t>
            </a:r>
            <a:endParaRPr lang="tn" sz="1920" dirty="0"/>
          </a:p>
          <a:p>
            <a:pPr algn="l" marL="182880" indent="-182880">
              <a:lnSpc>
                <a:spcPct val="113000"/>
              </a:lnSpc>
              <a:spcBef>
                <a:spcPts val="380"/>
              </a:spcBef>
              <a:buSzPct val="100000"/>
              <a:buChar char="•"/>
            </a:pPr>
            <a:r>
              <a:rPr lang="tn" altLang="en-US" sz="1920" b="1" dirty="0">
                <a:solidFill>
                  <a:srgbClr val="422C70"/>
                </a:solidFill>
                <a:latin typeface="IBM Plex Sans" pitchFamily="34" charset="0"/>
                <a:ea typeface="IBM Plex Sans" pitchFamily="34" charset="-122"/>
                <a:cs typeface="IBM Plex Sans" pitchFamily="34" charset="-120"/>
              </a:rPr>
              <a:t>Ditshenyegelo:</a:t>
            </a:r>
            <a:r>
              <a:rPr lang="tn" altLang="en-US" sz="1920" dirty="0">
                <a:solidFill>
                  <a:srgbClr val="25252B"/>
                </a:solidFill>
                <a:latin typeface="IBM Plex Sans" pitchFamily="34" charset="0"/>
                <a:ea typeface="IBM Plex Sans" pitchFamily="34" charset="-122"/>
                <a:cs typeface="IBM Plex Sans" pitchFamily="34" charset="-120"/>
              </a:rPr>
              <a:t> a go na le dituediso tsa go romela, go amogela kgotsa go ntsha madi?</a:t>
            </a:r>
            <a:endParaRPr lang="tn" sz="1920" dirty="0"/>
          </a:p>
          <a:p>
            <a:pPr algn="l" marL="182880" indent="-182880">
              <a:lnSpc>
                <a:spcPct val="113000"/>
              </a:lnSpc>
              <a:spcBef>
                <a:spcPts val="380"/>
              </a:spcBef>
              <a:buSzPct val="100000"/>
              <a:buChar char="•"/>
            </a:pPr>
            <a:r>
              <a:rPr lang="tn" altLang="en-US" sz="1920" b="1" dirty="0">
                <a:solidFill>
                  <a:srgbClr val="422C70"/>
                </a:solidFill>
                <a:latin typeface="IBM Plex Sans" pitchFamily="34" charset="0"/>
                <a:ea typeface="IBM Plex Sans" pitchFamily="34" charset="-122"/>
                <a:cs typeface="IBM Plex Sans" pitchFamily="34" charset="-120"/>
              </a:rPr>
              <a:t>Dituelo:</a:t>
            </a:r>
            <a:r>
              <a:rPr lang="tn" altLang="en-US" sz="1920" dirty="0">
                <a:solidFill>
                  <a:srgbClr val="25252B"/>
                </a:solidFill>
                <a:latin typeface="IBM Plex Sans" pitchFamily="34" charset="0"/>
                <a:ea typeface="IBM Plex Sans" pitchFamily="34" charset="-122"/>
                <a:cs typeface="IBM Plex Sans" pitchFamily="34" charset="-120"/>
              </a:rPr>
              <a:t> mo ketaneng ya diboloko, mo Lightning, kgotsa mo go tsone ka bobedi?</a:t>
            </a:r>
            <a:endParaRPr lang="tn"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Mo Ketaneng le Lightning</a:t>
            </a:r>
            <a:endParaRPr lang="tn"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tn" altLang="en-US" sz="2400" b="1" dirty="0">
                <a:solidFill>
                  <a:srgbClr val="422C70"/>
                </a:solidFill>
                <a:latin typeface="IBM Plex Sans" pitchFamily="34" charset="0"/>
                <a:ea typeface="IBM Plex Sans" pitchFamily="34" charset="-122"/>
                <a:cs typeface="IBM Plex Sans" pitchFamily="34" charset="-120"/>
              </a:rPr>
              <a:t>Mo ketaneng:</a:t>
            </a:r>
            <a:r>
              <a:rPr lang="tn" altLang="en-US" sz="2400" dirty="0">
                <a:solidFill>
                  <a:srgbClr val="25252B"/>
                </a:solidFill>
                <a:latin typeface="IBM Plex Sans" pitchFamily="34" charset="0"/>
                <a:ea typeface="IBM Plex Sans" pitchFamily="34" charset="-122"/>
                <a:cs typeface="IBM Plex Sans" pitchFamily="34" charset="-120"/>
              </a:rPr>
              <a:t> e rekotilwe ka tlhamalalo mo ketaneng ya diboloko</a:t>
            </a:r>
            <a:endParaRPr lang="tn" sz="2400" dirty="0"/>
          </a:p>
          <a:p>
            <a:pPr algn="l" marL="228600" indent="-228600">
              <a:lnSpc>
                <a:spcPct val="113000"/>
              </a:lnSpc>
              <a:spcBef>
                <a:spcPts val="480"/>
              </a:spcBef>
              <a:buSzPct val="100000"/>
              <a:buChar char="•"/>
            </a:pPr>
            <a:r>
              <a:rPr lang="tn" altLang="en-US" sz="2400" b="1" dirty="0">
                <a:solidFill>
                  <a:srgbClr val="422C70"/>
                </a:solidFill>
                <a:latin typeface="IBM Plex Sans" pitchFamily="34" charset="0"/>
                <a:ea typeface="IBM Plex Sans" pitchFamily="34" charset="-122"/>
                <a:cs typeface="IBM Plex Sans" pitchFamily="34" charset="-120"/>
              </a:rPr>
              <a:t>Lightning:</a:t>
            </a:r>
            <a:r>
              <a:rPr lang="tn" altLang="en-US" sz="2400" dirty="0">
                <a:solidFill>
                  <a:srgbClr val="25252B"/>
                </a:solidFill>
                <a:latin typeface="IBM Plex Sans" pitchFamily="34" charset="0"/>
                <a:ea typeface="IBM Plex Sans" pitchFamily="34" charset="-122"/>
                <a:cs typeface="IBM Plex Sans" pitchFamily="34" charset="-120"/>
              </a:rPr>
              <a:t> netweke ya dituelo e e agilweng mo godimo ga Bitcoin go dira dituelo tse di bonako, tse dinnye le tse di dirwang gangwe le gape, jaaka go reka kofi</a:t>
            </a:r>
            <a:endParaRPr lang="tn" sz="2400" dirty="0"/>
          </a:p>
          <a:p>
            <a:pPr algn="l" marL="228600" indent="-228600">
              <a:lnSpc>
                <a:spcPct val="113000"/>
              </a:lnSpc>
              <a:spcBef>
                <a:spcPts val="480"/>
              </a:spcBef>
              <a:buSzPct val="100000"/>
              <a:buChar char="•"/>
            </a:pPr>
            <a:r>
              <a:rPr lang="tn" altLang="en-US" sz="2400" dirty="0">
                <a:solidFill>
                  <a:srgbClr val="25252B"/>
                </a:solidFill>
                <a:latin typeface="IBM Plex Sans" pitchFamily="34" charset="0"/>
                <a:ea typeface="IBM Plex Sans" pitchFamily="34" charset="-122"/>
                <a:cs typeface="IBM Plex Sans" pitchFamily="34" charset="-120"/>
              </a:rPr>
              <a:t>Sepatšhe sa Lightning le sone se ka laolwa ke motlhokomedi kgotsa ke mong wa sone</a:t>
            </a:r>
            <a:endParaRPr lang="tn" sz="2400" dirty="0"/>
          </a:p>
        </p:txBody>
      </p:sp>
      <p:pic>
        <p:nvPicPr>
          <p:cNvPr id="5" name="Image 0" descr="Mo ketanengDi rekotiwa ka tlhamalalo mo ketaneng ya diboloko ya BitcoinLightningNeteweke ya dituelo e e agilweng mo godimo ga Bitcoin">    </p:cNvPr>
          <p:cNvPicPr>
            <a:picLocks noChangeAspect="1"/>
          </p:cNvPicPr>
          <p:nvPr/>
        </p:nvPicPr>
        <p:blipFill>
          <a:blip r:embed="rId1"/>
          <a:stretch>
            <a:fillRect/>
          </a:stretch>
        </p:blipFill>
        <p:spPr>
          <a:xfrm>
            <a:off x="2585009" y="4159423"/>
            <a:ext cx="7021678" cy="210275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Melao e meraro fa lo ntse lo ithuta</a:t>
            </a:r>
            <a:endParaRPr lang="tn" sz="3000" dirty="0"/>
          </a:p>
        </p:txBody>
      </p:sp>
      <p:sp>
        <p:nvSpPr>
          <p:cNvPr id="4" name="Text 2"/>
          <p:cNvSpPr/>
          <p:nvPr/>
        </p:nvSpPr>
        <p:spPr>
          <a:xfrm>
            <a:off x="1002000" y="1375806"/>
            <a:ext cx="11142604" cy="1916948"/>
          </a:xfrm>
          <a:prstGeom prst="rect">
            <a:avLst/>
          </a:prstGeom>
          <a:noFill/>
          <a:ln/>
        </p:spPr>
        <p:txBody>
          <a:bodyPr wrap="square" lIns="0" tIns="0" rIns="0" bIns="0" rtlCol="0" anchor="t"/>
          <a:lstStyle/>
          <a:p>
            <a:pPr algn="l" marL="200660" indent="-200660">
              <a:lnSpc>
                <a:spcPct val="113000"/>
              </a:lnSpc>
              <a:buSzPct val="100000"/>
              <a:buChar char="•"/>
            </a:pPr>
            <a:r>
              <a:rPr lang="tn" altLang="en-US" sz="2110" b="1" dirty="0">
                <a:solidFill>
                  <a:srgbClr val="25252B"/>
                </a:solidFill>
                <a:latin typeface="IBM Plex Sans" pitchFamily="34" charset="0"/>
                <a:ea typeface="IBM Plex Sans" pitchFamily="34" charset="-122"/>
                <a:cs typeface="IBM Plex Sans" pitchFamily="34" charset="-120"/>
              </a:rPr>
              <a:t>Ithuteng pele.</a:t>
            </a:r>
            <a:r>
              <a:rPr lang="tn" altLang="en-US" sz="2110" dirty="0">
                <a:solidFill>
                  <a:srgbClr val="25252B"/>
                </a:solidFill>
                <a:latin typeface="IBM Plex Sans" pitchFamily="34" charset="0"/>
                <a:ea typeface="IBM Plex Sans" pitchFamily="34" charset="-122"/>
                <a:cs typeface="IBM Plex Sans" pitchFamily="34" charset="-120"/>
              </a:rPr>
              <a:t> Lo se ka lwa tsaya kgato ka ntlha ya boitumelo, poifo kgotsa kgatelelo.</a:t>
            </a:r>
            <a:endParaRPr lang="tn" sz="2110" dirty="0"/>
          </a:p>
          <a:p>
            <a:pPr algn="l" marL="200660" indent="-200660">
              <a:lnSpc>
                <a:spcPct val="113000"/>
              </a:lnSpc>
              <a:spcBef>
                <a:spcPts val="420"/>
              </a:spcBef>
              <a:buSzPct val="100000"/>
              <a:buChar char="•"/>
            </a:pPr>
            <a:r>
              <a:rPr lang="tn" altLang="en-US" sz="2110" b="1" dirty="0">
                <a:solidFill>
                  <a:srgbClr val="25252B"/>
                </a:solidFill>
                <a:latin typeface="IBM Plex Sans" pitchFamily="34" charset="0"/>
                <a:ea typeface="IBM Plex Sans" pitchFamily="34" charset="-122"/>
                <a:cs typeface="IBM Plex Sans" pitchFamily="34" charset="-120"/>
              </a:rPr>
              <a:t>Simololang ka bonnye.</a:t>
            </a:r>
            <a:r>
              <a:rPr lang="tn" altLang="en-US" sz="2110" dirty="0">
                <a:solidFill>
                  <a:srgbClr val="25252B"/>
                </a:solidFill>
                <a:latin typeface="IBM Plex Sans" pitchFamily="34" charset="0"/>
                <a:ea typeface="IBM Plex Sans" pitchFamily="34" charset="-122"/>
                <a:cs typeface="IBM Plex Sans" pitchFamily="34" charset="-120"/>
              </a:rPr>
              <a:t> Lekang didirisiwa tse lo sa di tlwaelang ka madi a lo ka kgonang go a latlhegelwa.</a:t>
            </a:r>
            <a:endParaRPr lang="tn" sz="2110" dirty="0"/>
          </a:p>
          <a:p>
            <a:pPr algn="l" marL="200660" indent="-200660">
              <a:lnSpc>
                <a:spcPct val="113000"/>
              </a:lnSpc>
              <a:spcBef>
                <a:spcPts val="420"/>
              </a:spcBef>
              <a:buSzPct val="100000"/>
              <a:buChar char="•"/>
            </a:pPr>
            <a:r>
              <a:rPr lang="tn" altLang="en-US" sz="2110" b="1" dirty="0">
                <a:solidFill>
                  <a:srgbClr val="25252B"/>
                </a:solidFill>
                <a:latin typeface="IBM Plex Sans" pitchFamily="34" charset="0"/>
                <a:ea typeface="IBM Plex Sans" pitchFamily="34" charset="-122"/>
                <a:cs typeface="IBM Plex Sans" pitchFamily="34" charset="-120"/>
              </a:rPr>
              <a:t>Lo se ka lwa ikanya, tlhomamisang.</a:t>
            </a:r>
            <a:r>
              <a:rPr lang="tn" altLang="en-US" sz="2110" dirty="0">
                <a:solidFill>
                  <a:srgbClr val="25252B"/>
                </a:solidFill>
                <a:latin typeface="IBM Plex Sans" pitchFamily="34" charset="0"/>
                <a:ea typeface="IBM Plex Sans" pitchFamily="34" charset="-122"/>
                <a:cs typeface="IBM Plex Sans" pitchFamily="34" charset="-120"/>
              </a:rPr>
              <a:t> Tlhomamisang motho, mokgwa wa go duela, aterese le selekanyo sa madi.</a:t>
            </a:r>
            <a:endParaRPr lang="tn" sz="2110" dirty="0"/>
          </a:p>
        </p:txBody>
      </p:sp>
      <p:sp>
        <p:nvSpPr>
          <p:cNvPr id="5" name="Shape 3"/>
          <p:cNvSpPr/>
          <p:nvPr/>
        </p:nvSpPr>
        <p:spPr>
          <a:xfrm>
            <a:off x="666780" y="3587648"/>
            <a:ext cx="10858500" cy="2171700"/>
          </a:xfrm>
          <a:prstGeom prst="rect">
            <a:avLst/>
          </a:prstGeom>
          <a:solidFill>
            <a:srgbClr val="F3F3FA"/>
          </a:solidFill>
          <a:ln/>
        </p:spPr>
      </p:sp>
      <p:sp>
        <p:nvSpPr>
          <p:cNvPr id="6" name="Shape 4"/>
          <p:cNvSpPr/>
          <p:nvPr/>
        </p:nvSpPr>
        <p:spPr>
          <a:xfrm>
            <a:off x="666780" y="3587648"/>
            <a:ext cx="57150" cy="2171700"/>
          </a:xfrm>
          <a:prstGeom prst="rect">
            <a:avLst/>
          </a:prstGeom>
          <a:solidFill>
            <a:srgbClr val="422C70"/>
          </a:solidFill>
          <a:ln/>
        </p:spPr>
      </p:sp>
      <p:sp>
        <p:nvSpPr>
          <p:cNvPr id="7" name="Text 5"/>
          <p:cNvSpPr/>
          <p:nvPr/>
        </p:nvSpPr>
        <p:spPr>
          <a:xfrm>
            <a:off x="1153058" y="3829050"/>
            <a:ext cx="10539649" cy="1688897"/>
          </a:xfrm>
          <a:prstGeom prst="rect">
            <a:avLst/>
          </a:prstGeom>
          <a:noFill/>
          <a:ln/>
        </p:spPr>
        <p:txBody>
          <a:bodyPr wrap="square" lIns="0" tIns="0" rIns="0" bIns="0" rtlCol="0" anchor="t"/>
          <a:lstStyle/>
          <a:p>
            <a:pPr algn="l" indent="0" marL="0">
              <a:lnSpc>
                <a:spcPct val="113000"/>
              </a:lnSpc>
              <a:buNone/>
            </a:pPr>
            <a:r>
              <a:rPr lang="tn" altLang="en-US" sz="2110" b="1" dirty="0">
                <a:solidFill>
                  <a:srgbClr val="422C70"/>
                </a:solidFill>
                <a:latin typeface="IBM Plex Sans" pitchFamily="34" charset="0"/>
                <a:ea typeface="IBM Plex Sans" pitchFamily="34" charset="-122"/>
                <a:cs typeface="IBM Plex Sans" pitchFamily="34" charset="-120"/>
              </a:rPr>
              <a:t>Abelanang ka tshedimosetso ya go amogela madi, le ka motlha e seng diphiri</a:t>
            </a:r>
            <a:endParaRPr lang="tn" sz="2110" dirty="0"/>
          </a:p>
          <a:p>
            <a:pPr algn="l" indent="0" marL="0">
              <a:lnSpc>
                <a:spcPct val="113000"/>
              </a:lnSpc>
              <a:spcBef>
                <a:spcPts val="320"/>
              </a:spcBef>
              <a:buNone/>
            </a:pPr>
            <a:r>
              <a:rPr lang="tn" altLang="en-US" sz="2110" dirty="0">
                <a:solidFill>
                  <a:srgbClr val="25252B"/>
                </a:solidFill>
                <a:latin typeface="IBM Plex Sans" pitchFamily="34" charset="0"/>
                <a:ea typeface="IBM Plex Sans" pitchFamily="34" charset="-122"/>
                <a:cs typeface="IBM Plex Sans" pitchFamily="34" charset="-120"/>
              </a:rPr>
              <a:t>Aterese kgotsa kopo ya tuelo e ka abelanwa. Polelwana ya peo kgotsa selotlolo sa poraefete ga di a tshwanela go abelanwa le ka motlha. Ga go na morutabana, khamphani ya sepatšhe kgotsa modiri wa tshegetso yo o dirang ka fa molaong yo o tla tsamayang a di kopa.</a:t>
            </a:r>
            <a:endParaRPr lang="tn"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Emang, lo se ka lwa abelana</a:t>
            </a:r>
            <a:br/>
            <a:r>
              <a:rPr lang="tn" altLang="en-US" sz="3000" dirty="0">
                <a:solidFill>
                  <a:srgbClr val="422C70"/>
                </a:solidFill>
                <a:latin typeface="IBM Plex Sans Medium" pitchFamily="34" charset="0"/>
                <a:ea typeface="IBM Plex Sans Medium" pitchFamily="34" charset="-122"/>
                <a:cs typeface="IBM Plex Sans Medium" pitchFamily="34" charset="-120"/>
              </a:rPr>
              <a:t>ka sepe, lo se ka lwa romela</a:t>
            </a:r>
            <a:br/>
            <a:r>
              <a:rPr lang="tn" altLang="en-US" sz="3000" dirty="0">
                <a:solidFill>
                  <a:srgbClr val="422C70"/>
                </a:solidFill>
                <a:latin typeface="IBM Plex Sans Medium" pitchFamily="34" charset="0"/>
                <a:ea typeface="IBM Plex Sans Medium" pitchFamily="34" charset="-122"/>
                <a:cs typeface="IBM Plex Sans Medium" pitchFamily="34" charset="-120"/>
              </a:rPr>
              <a:t>sepe</a:t>
            </a:r>
            <a:endParaRPr lang="tn" sz="3000" dirty="0"/>
          </a:p>
        </p:txBody>
      </p:sp>
      <p:sp>
        <p:nvSpPr>
          <p:cNvPr id="5" name="Text 2"/>
          <p:cNvSpPr/>
          <p:nvPr/>
        </p:nvSpPr>
        <p:spPr>
          <a:xfrm>
            <a:off x="666780" y="2249424"/>
            <a:ext cx="5694426" cy="2187793"/>
          </a:xfrm>
          <a:prstGeom prst="rect">
            <a:avLst/>
          </a:prstGeom>
          <a:noFill/>
          <a:ln/>
        </p:spPr>
        <p:txBody>
          <a:bodyPr wrap="square" lIns="0" tIns="0" rIns="0" bIns="0" rtlCol="0" anchor="t"/>
          <a:lstStyle/>
          <a:p>
            <a:pPr algn="l" indent="0" marL="0">
              <a:lnSpc>
                <a:spcPct val="113000"/>
              </a:lnSpc>
              <a:buNone/>
            </a:pPr>
            <a:r>
              <a:rPr lang="tn" altLang="en-US" sz="1820" dirty="0">
                <a:solidFill>
                  <a:srgbClr val="25252B"/>
                </a:solidFill>
                <a:latin typeface="IBM Plex Sans" pitchFamily="34" charset="0"/>
                <a:ea typeface="IBM Plex Sans" pitchFamily="34" charset="-122"/>
                <a:cs typeface="IBM Plex Sans" pitchFamily="34" charset="-120"/>
              </a:rPr>
              <a:t>Emisang fa mongwe a lo potlakisa kgotsa a lo kopa go boloka sephiri, a solofetsa dipoelo tse di tlhomameng, a lo kopa gore lo romele bitcoin pele, kgotsa a lo kopa polelwana ya lona ya peo. Emang go se kae. Se abelaneng ka sepe. Se romeleng sepe. Morago ga moo, tlhomamisang ka motswedi o lo setseng lo o itse.</a:t>
            </a:r>
            <a:endParaRPr lang="tn" sz="1820" dirty="0"/>
          </a:p>
        </p:txBody>
      </p:sp>
      <p:pic>
        <p:nvPicPr>
          <p:cNvPr id="6" name="Image 1" descr="Go potlakisiwa Go itira motho yo mongwe Lefelo le go romelwang kwa go lone le fetotswe Dipoelo tse di tlhomamisitsweng Go kopa tshedimosetso ya sephiri">    </p:cNvPr>
          <p:cNvPicPr>
            <a:picLocks noChangeAspect="1"/>
          </p:cNvPicPr>
          <p:nvPr/>
        </p:nvPicPr>
        <p:blipFill>
          <a:blip r:embed="rId2"/>
          <a:stretch>
            <a:fillRect/>
          </a:stretch>
        </p:blipFill>
        <p:spPr>
          <a:xfrm>
            <a:off x="1338224" y="4552980"/>
            <a:ext cx="4029121" cy="199668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Lo dirisa Bitcoin jang?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n" altLang="en-US" sz="4350" dirty="0">
                <a:solidFill>
                  <a:srgbClr val="FFFFFF"/>
                </a:solidFill>
                <a:latin typeface="IBM Plex Sans Medium" pitchFamily="34" charset="0"/>
                <a:ea typeface="IBM Plex Sans Medium" pitchFamily="34" charset="-122"/>
                <a:cs typeface="IBM Plex Sans Medium" pitchFamily="34" charset="-120"/>
              </a:rPr>
              <a:t>Go Latela Eng?</a:t>
            </a:r>
            <a:endParaRPr lang="t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n" altLang="en-US" sz="2400" dirty="0">
                <a:solidFill>
                  <a:srgbClr val="FFFFFF"/>
                </a:solidFill>
                <a:latin typeface="IBM Plex Sans" pitchFamily="34" charset="0"/>
                <a:ea typeface="IBM Plex Sans" pitchFamily="34" charset="-122"/>
                <a:cs typeface="IBM Plex Sans" pitchFamily="34" charset="-120"/>
              </a:rPr>
              <a:t>Seno ke tshimologo fela.</a:t>
            </a:r>
            <a:endParaRPr lang="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Dintlha Tse Nnè Tsa Botlhokwa</a:t>
            </a:r>
            <a:endParaRPr lang="tn"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tn" altLang="en-US" sz="2020" b="1" dirty="0">
                <a:solidFill>
                  <a:srgbClr val="25252B"/>
                </a:solidFill>
                <a:latin typeface="IBM Plex Sans" pitchFamily="34" charset="0"/>
                <a:ea typeface="IBM Plex Sans" pitchFamily="34" charset="-122"/>
                <a:cs typeface="IBM Plex Sans" pitchFamily="34" charset="-120"/>
              </a:rPr>
              <a:t>Madi a ikaegile ka melao le tshepo.</a:t>
            </a:r>
            <a:r>
              <a:rPr lang="tn" altLang="en-US" sz="2020" dirty="0">
                <a:solidFill>
                  <a:srgbClr val="25252B"/>
                </a:solidFill>
                <a:latin typeface="IBM Plex Sans" pitchFamily="34" charset="0"/>
                <a:ea typeface="IBM Plex Sans" pitchFamily="34" charset="-122"/>
                <a:cs typeface="IBM Plex Sans" pitchFamily="34" charset="-120"/>
              </a:rPr>
              <a:t> Selekanyo sa madi a fiat le melao ya one di laolwa ke ditheo di le mmalwa.</a:t>
            </a:r>
            <a:endParaRPr lang="tn" sz="2020" dirty="0"/>
          </a:p>
          <a:p>
            <a:pPr algn="l" marL="191770" indent="-191770">
              <a:lnSpc>
                <a:spcPct val="113000"/>
              </a:lnSpc>
              <a:spcBef>
                <a:spcPts val="400"/>
              </a:spcBef>
              <a:buSzPct val="100000"/>
              <a:buChar char="•"/>
            </a:pPr>
            <a:r>
              <a:rPr lang="tn" altLang="en-US" sz="2020" b="1" dirty="0">
                <a:solidFill>
                  <a:srgbClr val="25252B"/>
                </a:solidFill>
                <a:latin typeface="IBM Plex Sans" pitchFamily="34" charset="0"/>
                <a:ea typeface="IBM Plex Sans" pitchFamily="34" charset="-122"/>
                <a:cs typeface="IBM Plex Sans" pitchFamily="34" charset="-120"/>
              </a:rPr>
              <a:t>Bitcoin e na le melao e e farologaneng.</a:t>
            </a:r>
            <a:r>
              <a:rPr lang="tn" altLang="en-US" sz="2020" dirty="0">
                <a:solidFill>
                  <a:srgbClr val="25252B"/>
                </a:solidFill>
                <a:latin typeface="IBM Plex Sans" pitchFamily="34" charset="0"/>
                <a:ea typeface="IBM Plex Sans" pitchFamily="34" charset="-122"/>
                <a:cs typeface="IBM Plex Sans" pitchFamily="34" charset="-120"/>
              </a:rPr>
              <a:t> Selekanyo sa madi se se lekanyeditsweng, se se bonwang ke botlhe e bile se bulegetse mongwe le mongwe, se se ka tlhatlhobiwang go na le go ikanngwa fela.</a:t>
            </a:r>
            <a:endParaRPr lang="tn" sz="2020" dirty="0"/>
          </a:p>
          <a:p>
            <a:pPr algn="l" marL="191770" indent="-191770">
              <a:lnSpc>
                <a:spcPct val="113000"/>
              </a:lnSpc>
              <a:spcBef>
                <a:spcPts val="400"/>
              </a:spcBef>
              <a:buSzPct val="100000"/>
              <a:buChar char="•"/>
            </a:pPr>
            <a:r>
              <a:rPr lang="tn" altLang="en-US" sz="2020" b="1" dirty="0">
                <a:solidFill>
                  <a:srgbClr val="25252B"/>
                </a:solidFill>
                <a:latin typeface="IBM Plex Sans" pitchFamily="34" charset="0"/>
                <a:ea typeface="IBM Plex Sans" pitchFamily="34" charset="-122"/>
                <a:cs typeface="IBM Plex Sans" pitchFamily="34" charset="-120"/>
              </a:rPr>
              <a:t>Pabalesego e tla pele.</a:t>
            </a:r>
            <a:r>
              <a:rPr lang="tn" altLang="en-US" sz="2020" dirty="0">
                <a:solidFill>
                  <a:srgbClr val="25252B"/>
                </a:solidFill>
                <a:latin typeface="IBM Plex Sans" pitchFamily="34" charset="0"/>
                <a:ea typeface="IBM Plex Sans" pitchFamily="34" charset="-122"/>
                <a:cs typeface="IBM Plex Sans" pitchFamily="34" charset="-120"/>
              </a:rPr>
              <a:t> Ithuteng pele, simololang ka bonnye, netefatsang sengwe le sengwe, le ka motlha lo se ka lwa abelana le ope mafoko a lona a go busetsa sepatšhe.</a:t>
            </a:r>
            <a:endParaRPr lang="tn" sz="2020" dirty="0"/>
          </a:p>
          <a:p>
            <a:pPr algn="l" marL="191770" indent="-191770">
              <a:lnSpc>
                <a:spcPct val="113000"/>
              </a:lnSpc>
              <a:spcBef>
                <a:spcPts val="400"/>
              </a:spcBef>
              <a:buSzPct val="100000"/>
              <a:buChar char="•"/>
            </a:pPr>
            <a:r>
              <a:rPr lang="tn" altLang="en-US" sz="2020" b="1" dirty="0">
                <a:solidFill>
                  <a:srgbClr val="25252B"/>
                </a:solidFill>
                <a:latin typeface="IBM Plex Sans" pitchFamily="34" charset="0"/>
                <a:ea typeface="IBM Plex Sans" pitchFamily="34" charset="-122"/>
                <a:cs typeface="IBM Plex Sans" pitchFamily="34" charset="-120"/>
              </a:rPr>
              <a:t>Seno ke tshimologo fela.</a:t>
            </a:r>
            <a:r>
              <a:rPr lang="tn" altLang="en-US" sz="2020" dirty="0">
                <a:solidFill>
                  <a:srgbClr val="25252B"/>
                </a:solidFill>
                <a:latin typeface="IBM Plex Sans" pitchFamily="34" charset="0"/>
                <a:ea typeface="IBM Plex Sans" pitchFamily="34" charset="-122"/>
                <a:cs typeface="IBM Plex Sans" pitchFamily="34" charset="-120"/>
              </a:rPr>
              <a:t> Kgato e le nngwe e e latelang e e babalesegileng e lekane.</a:t>
            </a:r>
            <a:endParaRPr lang="tn" sz="2020" dirty="0"/>
          </a:p>
        </p:txBody>
      </p:sp>
      <p:sp>
        <p:nvSpPr>
          <p:cNvPr id="5" name="Shape 3"/>
          <p:cNvSpPr/>
          <p:nvPr/>
        </p:nvSpPr>
        <p:spPr>
          <a:xfrm>
            <a:off x="666780" y="4572000"/>
            <a:ext cx="10858500" cy="1036747"/>
          </a:xfrm>
          <a:prstGeom prst="rect">
            <a:avLst/>
          </a:prstGeom>
          <a:solidFill>
            <a:srgbClr val="F3F3FA"/>
          </a:solidFill>
          <a:ln/>
        </p:spPr>
      </p:sp>
      <p:sp>
        <p:nvSpPr>
          <p:cNvPr id="6" name="Shape 4"/>
          <p:cNvSpPr/>
          <p:nvPr/>
        </p:nvSpPr>
        <p:spPr>
          <a:xfrm>
            <a:off x="666780" y="4572000"/>
            <a:ext cx="57150" cy="1036747"/>
          </a:xfrm>
          <a:prstGeom prst="rect">
            <a:avLst/>
          </a:prstGeom>
          <a:solidFill>
            <a:srgbClr val="422C70"/>
          </a:solidFill>
          <a:ln/>
        </p:spPr>
      </p:sp>
      <p:sp>
        <p:nvSpPr>
          <p:cNvPr id="7" name="Text 5"/>
          <p:cNvSpPr/>
          <p:nvPr/>
        </p:nvSpPr>
        <p:spPr>
          <a:xfrm>
            <a:off x="1133582" y="4802429"/>
            <a:ext cx="10580980" cy="575889"/>
          </a:xfrm>
          <a:prstGeom prst="rect">
            <a:avLst/>
          </a:prstGeom>
          <a:noFill/>
          <a:ln/>
        </p:spPr>
        <p:txBody>
          <a:bodyPr wrap="square" lIns="0" tIns="0" rIns="0" bIns="0" rtlCol="0" anchor="t"/>
          <a:lstStyle/>
          <a:p>
            <a:pPr algn="l" indent="0" marL="0">
              <a:lnSpc>
                <a:spcPct val="113000"/>
              </a:lnSpc>
              <a:buNone/>
            </a:pPr>
            <a:r>
              <a:rPr lang="tn" altLang="en-US" sz="2020" b="1" dirty="0">
                <a:solidFill>
                  <a:srgbClr val="422C70"/>
                </a:solidFill>
                <a:latin typeface="IBM Plex Sans" pitchFamily="34" charset="0"/>
                <a:ea typeface="IBM Plex Sans" pitchFamily="34" charset="-122"/>
                <a:cs typeface="IBM Plex Sans" pitchFamily="34" charset="-120"/>
              </a:rPr>
              <a:t>Nako ya go akanya</a:t>
            </a:r>
            <a:endParaRPr lang="tn" sz="2020" dirty="0"/>
          </a:p>
          <a:p>
            <a:pPr algn="l" indent="0" marL="0">
              <a:lnSpc>
                <a:spcPct val="113000"/>
              </a:lnSpc>
              <a:spcBef>
                <a:spcPts val="300"/>
              </a:spcBef>
              <a:buNone/>
            </a:pPr>
            <a:r>
              <a:rPr lang="tn" altLang="en-US" sz="2020" dirty="0">
                <a:solidFill>
                  <a:srgbClr val="25252B"/>
                </a:solidFill>
                <a:latin typeface="IBM Plex Sans" pitchFamily="34" charset="0"/>
                <a:ea typeface="IBM Plex Sans" pitchFamily="34" charset="-122"/>
                <a:cs typeface="IBM Plex Sans" pitchFamily="34" charset="-120"/>
              </a:rPr>
              <a:t>Boelang kwa dipotsong tse tlhano tsa kwa tshimologong. Lo ne lo tla araba jang jaanong?</a:t>
            </a:r>
            <a:endParaRPr lang="tn"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Go Latela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n" altLang="en-US" sz="3000" dirty="0">
                <a:solidFill>
                  <a:srgbClr val="422C70"/>
                </a:solidFill>
                <a:latin typeface="IBM Plex Sans Medium" pitchFamily="34" charset="0"/>
                <a:ea typeface="IBM Plex Sans Medium" pitchFamily="34" charset="-122"/>
                <a:cs typeface="IBM Plex Sans Medium" pitchFamily="34" charset="-120"/>
              </a:rPr>
              <a:t>Dipoloma ya Bitcoin</a:t>
            </a:r>
            <a:endParaRPr lang="tn"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tn" altLang="en-US" sz="2020" dirty="0">
                <a:solidFill>
                  <a:srgbClr val="25252B"/>
                </a:solidFill>
                <a:latin typeface="IBM Plex Sans" pitchFamily="34" charset="0"/>
                <a:ea typeface="IBM Plex Sans" pitchFamily="34" charset="-122"/>
                <a:cs typeface="IBM Plex Sans" pitchFamily="34" charset="-120"/>
              </a:rPr>
              <a:t>Kgato e e latelang. Dimmojule tsa yone tse nne di lo isa pele:</a:t>
            </a:r>
            <a:endParaRPr lang="tn"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tn" altLang="en-US" sz="2020" dirty="0">
                <a:solidFill>
                  <a:srgbClr val="25252B"/>
                </a:solidFill>
                <a:latin typeface="IBM Plex Sans" pitchFamily="34" charset="0"/>
                <a:ea typeface="IBM Plex Sans" pitchFamily="34" charset="-122"/>
                <a:cs typeface="IBM Plex Sans" pitchFamily="34" charset="-120"/>
              </a:rPr>
              <a:t>Go tlhaloganya madi</a:t>
            </a:r>
            <a:endParaRPr lang="tn" sz="2020" dirty="0"/>
          </a:p>
          <a:p>
            <a:pPr algn="l" marL="191770" indent="-191770">
              <a:lnSpc>
                <a:spcPct val="113000"/>
              </a:lnSpc>
              <a:spcBef>
                <a:spcPts val="400"/>
              </a:spcBef>
              <a:buSzPct val="100000"/>
              <a:buChar char="•"/>
            </a:pPr>
            <a:r>
              <a:rPr lang="tn" altLang="en-US" sz="2020" dirty="0">
                <a:solidFill>
                  <a:srgbClr val="25252B"/>
                </a:solidFill>
                <a:latin typeface="IBM Plex Sans" pitchFamily="34" charset="0"/>
                <a:ea typeface="IBM Plex Sans" pitchFamily="34" charset="-122"/>
                <a:cs typeface="IBM Plex Sans" pitchFamily="34" charset="-120"/>
              </a:rPr>
              <a:t>Kafa Bitcoin e dirang ka teng</a:t>
            </a:r>
            <a:endParaRPr lang="tn" sz="2020" dirty="0"/>
          </a:p>
          <a:p>
            <a:pPr algn="l" marL="191770" indent="-191770">
              <a:lnSpc>
                <a:spcPct val="113000"/>
              </a:lnSpc>
              <a:spcBef>
                <a:spcPts val="400"/>
              </a:spcBef>
              <a:buSzPct val="100000"/>
              <a:buChar char="•"/>
            </a:pPr>
            <a:r>
              <a:rPr lang="tn" altLang="en-US" sz="2020" dirty="0">
                <a:solidFill>
                  <a:srgbClr val="25252B"/>
                </a:solidFill>
                <a:latin typeface="IBM Plex Sans" pitchFamily="34" charset="0"/>
                <a:ea typeface="IBM Plex Sans" pitchFamily="34" charset="-122"/>
                <a:cs typeface="IBM Plex Sans" pitchFamily="34" charset="-120"/>
              </a:rPr>
              <a:t>Go dirisa Bitcoin ka pabalesego</a:t>
            </a:r>
            <a:endParaRPr lang="tn" sz="2020" dirty="0"/>
          </a:p>
          <a:p>
            <a:pPr algn="l" marL="191770" indent="-191770">
              <a:lnSpc>
                <a:spcPct val="113000"/>
              </a:lnSpc>
              <a:spcBef>
                <a:spcPts val="400"/>
              </a:spcBef>
              <a:buSzPct val="100000"/>
              <a:buChar char="•"/>
            </a:pPr>
            <a:r>
              <a:rPr lang="tn" altLang="en-US" sz="2020" dirty="0">
                <a:solidFill>
                  <a:srgbClr val="25252B"/>
                </a:solidFill>
                <a:latin typeface="IBM Plex Sans" pitchFamily="34" charset="0"/>
                <a:ea typeface="IBM Plex Sans" pitchFamily="34" charset="-122"/>
                <a:cs typeface="IBM Plex Sans" pitchFamily="34" charset="-120"/>
              </a:rPr>
              <a:t>Bitcoin mo setšhabeng sa lona</a:t>
            </a:r>
            <a:endParaRPr lang="tn"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tn" altLang="en-US" sz="2020" dirty="0">
                <a:solidFill>
                  <a:srgbClr val="25252B"/>
                </a:solidFill>
                <a:latin typeface="IBM Plex Sans" pitchFamily="34" charset="0"/>
                <a:ea typeface="IBM Plex Sans" pitchFamily="34" charset="-122"/>
                <a:cs typeface="IBM Plex Sans" pitchFamily="34" charset="-120"/>
              </a:rPr>
              <a:t>Tswelelang lo na le keletso ya go itse, tswelelang lo botsa dipotso, mme lo ithute go le gontsi mo </a:t>
            </a:r>
            <a:r>
              <a:rPr lang="tn"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n" altLang="en-US" sz="2020" dirty="0">
                <a:solidFill>
                  <a:srgbClr val="25252B"/>
                </a:solidFill>
                <a:latin typeface="IBM Plex Sans" pitchFamily="34" charset="0"/>
                <a:ea typeface="IBM Plex Sans" pitchFamily="34" charset="-122"/>
                <a:cs typeface="IBM Plex Sans" pitchFamily="34" charset="-120"/>
              </a:rPr>
              <a:t>.</a:t>
            </a:r>
            <a:endParaRPr lang="tn"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tn" altLang="en-US" sz="2020" dirty="0">
                <a:solidFill>
                  <a:srgbClr val="25252B"/>
                </a:solidFill>
                <a:latin typeface="IBM Plex Sans" pitchFamily="34" charset="0"/>
                <a:ea typeface="IBM Plex Sans" pitchFamily="34" charset="-122"/>
                <a:cs typeface="IBM Plex Sans" pitchFamily="34" charset="-120"/>
              </a:rPr>
              <a:t>Re lebile pele go lo bona mo setlhopheng sa rona se se latelang sa baithuti.</a:t>
            </a:r>
            <a:endParaRPr lang="tn"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n" altLang="en-US" sz="1200" dirty="0">
                <a:solidFill>
                  <a:srgbClr val="6C6C7D"/>
                </a:solidFill>
                <a:latin typeface="IBM Plex Sans" pitchFamily="34" charset="0"/>
                <a:ea typeface="IBM Plex Sans" pitchFamily="34" charset="-122"/>
                <a:cs typeface="IBM Plex Sans" pitchFamily="34" charset="-120"/>
              </a:rPr>
              <a:t>Matseno a Bitcoin · Go Latela Eng?</a:t>
            </a:r>
            <a:endParaRPr lang="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Matseno a Bitcoin</dc:title>
  <dc:subject>Open educational slides (Creative Commons). Adapt them freely.</dc:subject>
  <dc:creator>My First Bitcoin</dc:creator>
  <cp:lastModifiedBy>My First Bitcoin</cp:lastModifiedBy>
  <cp:revision>1</cp:revision>
  <dcterms:created xsi:type="dcterms:W3CDTF">2026-10-22T19:53:32Z</dcterms:created>
  <dcterms:modified xsi:type="dcterms:W3CDTF">2026-10-22T19:53:32Z</dcterms:modified>
</cp:coreProperties>
</file>