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Isi mmalite: My First Bitcoin, Okwu Mmalite Banyere Bitcoin, Ntuziaka Maka Ndị Mbido, mbipụta 26.10. E megharịrị ya n'okpuru ikikere Creative Commons Attribution-ShareAlike 4.0 International; ihe ngosi a na-eji otu ikikere ahụ. Ihe ngosi a bụ ihe enyemaka maka nkuzi onye nkuzi na-edu, nke dabeere n'ajụjụ isii dị na ntuziaka ahụ. Megharịa ihe atụ, ọsọ nkuzi, na ụzọ e si akụzi ihe ka ha dabaa n'obodo unu, ma chekwaa ihe ha pụtara na ozi nchekwa ndị dị na ha. Ọ dịghị oge a kapịrị ọnụ e gosiri maka nnọkọ nkuzi.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Jirinụ foto ahụ malite: onye ọ bụla nọ anyị gburugburu na-eji ego eme ihe n’ajụghị ajụjụ banyere ya. Jụọnụ ndị otu ahụ oge ikpeazụ ha chere echiche banyere ebe ego si abịa.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Nye ụmụ akwụkwọ nkeji ole na ole ka ha dee. Arịọla onye ọ bụla ka ọ kọọrọ ndị ọzọ nkọwa gbasara ọnọdụ ego nke onwe ya. A ga-alaghachi na nzaghachi ndị a na slaịd nke isi ihe ndị a ga-eburu n’obi, nke isiokwu ya bụ “Gịnị Na-esote?”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Jigidenụ ọdịiche a n'oge nnọkọ ahụ dum. Mgbe e kwuru ihe, jụọ: ànyị nwere ike inyocha ya, ka ọ chọrọ ụkpụrụ na ihe akaebe?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Jirinụ ihe atụ dị n’akwụkwọ ntuziaka ahụ: unu na-akọ osikapa, akpụkpọ ụkwụ dịkwa unu mkpa, ma onye na-akpụ akpụkpọ ụkwụ chọrọ mmanụ esi nri, ọ bụghị osikapa. Ndị ọkà mmụta akụ na ụba na-akpọ nke a ndakọrịta ọchịchọ nke akụkụ abụọ.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Jirinụ ihe atụ dị n’akwụkwọ ntuziaka ahụ: unu na-akọ osikapa, akpụkpọ ụkwụ dịkwa unu mkpa, ma onye na-akpụ akpụkpọ ụkwụ chọrọ mmanụ esi nri, ọ bụghị osikapa. Ndị ọkà mmụta akụ na ụba na-akpọ nke a ndakọrịta ọchịchọ nke akụkụ abụọ.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Akwụkwọ ego bụ naanị mpempe akwụkwọ. Ego na-edozi nsogbu ịgbanwere ngwongwo na ngwongwo site n’ikewa ire ihe na ịzụ ihe: unu na-eresị otu onye osikapa unu ma zụta akpụkpọ ụkwụ n’aka onye ọzọ. Nke a bụ ihe dị iche n’etiti iji ego na ịgbanwere ngwongwo na ngwongwo.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Mmụba ọnụahịa bụ ịrị elu na-aga n’ihu n’ọkwa ọnụahịa n’ozuzu ya. Akụkụ nke ọzọ ya bụ ike ịzụta ihe: ókè ihe otu nkeji ego nwere ike ịzụta. Ọ bụrụ na ọnụahịa otu nkata ngwongwo ndị dị mkpa arịgoro site na nkeji ego 100 ruo 110, otu nkeji ego 100 ahụ agaghịzi azụta nkata ahụ n’uju.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Mmụba ọnụahịa bụ ịrị elu na-aga n’ihu n’ọkwa ọnụahịa n’ozuzu ya. Akụkụ nke ọzọ ya bụ ike ịzụta ihe: ókè ihe otu nkeji ego nwere ike ịzụta. Ọ bụrụ na ọnụahịa otu nkata ngwongwo ndị dị mkpa arịgoro site na nkeji ego 100 ruo 110, otu nkeji ego 100 ahụ agaghịzi azụta nkata ahụ n’uju.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Ndị ọkachamara n’ihe gbasara akụ na ụba na-arụ ụka banyere ókè ihe nke ọ bụla kpatara ya si dị mkpa. Lekwasịnụ anya n’otu ihe kpatara ya nke sitere na mkpebi, kama ịbụ ihe mere na mberede.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Nke a na-arụ ọrụ n’enweghị ngwaọrụ ma ọ bụ ịntanetị ọ bụla. Tụleenụ azịza ndị otu niile, ma chetaranụ ndị na-amụ ihe na otu ọnụ ahịa anaghị anọchi anya nha mmụba ọnụ ahịa n’ozuzu 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Tupu Bitcoin, iziga ego n'ịntanetị na-adabere mgbe niile n'otu ụlọ ọrụ a tụkwasịrị obi: ụlọ akụ ma ọ bụ ụlọ ọrụ ịkwụ ụgwọ nke na-edobe akwụkwọ ndekọ ego, na-akwado akaụntụ, ma nwee ike igbu oge, igbochi, ma ọ bụ ịkagbu ịkwụ ụgwọ. Ọ dị mfe imepụtaghachi ozi dijitalụ: ọ bụrụ na a pụrụ iji otu mkpụrụ ego dijitalụ kwụọ ụgwọ ugboro abụọ, ọ gaghị arụ ọrụ dị ka ego. Nke a bụ nsogbu nke iji otu ego kwụọ ụgwọ ugboro abụọ. Satoshi Nakamoto bụ otu onye ma ọ bụ otu ndị na-eji aha ahụ.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Enweghị otu ebe nchịkwa apụtaghị na onye ọ bụla nwere otu ogo mmetụta. Ọ pụtara na ọ dịghị onye so na usoro ahụ nwere ike iji aka ya naanị gbanwee akwụkwọ ndekọ ego ma ọ bụ iwu ego maka mmadụ niile.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na-ewepụta bitcoin ọhụrụ dịka usoro oge e mere ka ọha mara si dị, kọmputa ndị nọọrọ onwe ha a na-akpọ nodu na-ajụkwa blọk ọ bụla mebiri iwu ahụ. A pụrụ ịtụkwasị oke ahụ obi n’ihi na onye ọ bụla nwere ike inyocha ya. Ọ bụghị iwu okike: ọ na-adị ire n’ihi na ndị sonyere na-aga n’ihu ịhụ na a na-agbaso ya. Ọnụ ọgụgụ e nwere nke a kpaara ókè anaghị ekwe nkwa na ọnụ ahịa ga-arị elu; ọnụ ahịa na-adabere n’ọchịchọ ịzụta yana ọnụọgụ dị maka ire 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Inwe 100,000 sats na inwe 0.001 bitcoin pụtara inwe otu ego ahụ. Dozienụ echiche na-ezighị ezi na Bitcoin karịrị ihe mmadụ nwere ike ịzụta n'ihi na otu bitcoin dị oke ọnụ.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Ndị ọrụ na-eziga, na-anata ma na-echekwa bitcoin; ọnụ njikọ netwọk na-enyocha azụmahịa na blọkụ ọ bụla iji hụ na ha kwekọrọ n’iwu; ndị na-egwupụta bitcoin na-asọ mpi itinye blọkụ ọhụrụ na ndekọ ihe dị ka nkeji iri ọ bụla. Ndekọ ahụ, bụ́ yinye blọkụ, dịịrị ọha na eze, ọ na-erikwa nnukwu ego idegharị ya. Ihe a ga-arịba ama banyere mkpoputa: Bitcoin nke e ji nnukwu B malite na-apụtakarị netwọk ma ọ bụ usoro ahụ; bitcoin nke e ji obere b malite na-apụta ego ahụ n’onwe 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Ndị ọrụ na-eziga, na-anata ma na-echekwa bitcoin; ọnụ njikọ netwọk na-enyocha azụmahịa na blọkụ ọ bụla iji hụ na ha kwekọrọ n’iwu; ndị na-egwupụta bitcoin na-asọ mpi itinye blọkụ ọhụrụ na ndekọ ihe dị ka nkeji iri ọ bụla. Ndekọ ahụ, bụ́ yinye blọkụ, dịịrị ọha na eze, ọ na-erikwa nnukwu ego idegharị ya. Ihe a ga-arịba ama banyere mkpoputa: Bitcoin nke e ji nnukwu B malite na-apụtakarị netwọk ma ọ bụ usoro ahụ; bitcoin nke e ji obere b malite na-apụta ego ahụ n’onwe 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Wọlet Bitcoin bụ ngwá ọrụ, nke na-abụkarị ngwa, nke na-enye unu ohere ịnata, ịlele na izipu bitcoin. A naghị echekwa bitcoin unu n'ime ekwentị unu: a na-edekọ ya na blọkchein. Wọlet ahụ na-elekọta igodo ndị na-enye unu ohere igosi na ọ bụ nke unu ma nye ikike ịkwụ ụgwọ.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Usoro okwu mgbake abụghị naanị ihe ndabere: ọ na-enye ohere ịnweta na ịchịkwa akpa ego ahụ kpamkpam. Deenụ ya nke ọma n’akwụkwọ mgbe unu na-emepụta akpa ego ahụ; debenu ya na-anọghị n’ịntanetị, na nzuzo, nakwa n’ebe ọ na-agaghị efu ma ọ bụ mebie. Ya adịla mgbe unu ga-ese ya foto, ziga ya site na ozi ịntanetị, chekwaa ya na ndetu dị n’ígwé ojii, ziga ya n’ozi, ma ọ bụ pịnye ya na weebụsaịtị. Okwu ndị e gosiri bụ naanị ihe atụ; egosila ma ọ bụ chịkọtakwala usoro okwu mgbake nke akpa ego dị adị.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anaghị atụ aro akpa ego ọ bụla kpọmkwem. Ngwaọrụ, ụgwọ ọrụ, na ndị nwe ha na-agbanwe, ihe dabara otu obodo nwekwara ike ọ gaghị adabara obodo ọzọ. Duzienụ ndị na-amụ ihe gaa n’aka onye nkuzi a tụkwasịrị obi n’obodo 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062972" y="571500"/>
            <a:ext cx="1462217" cy="272400"/>
          </a:xfrm>
          <a:prstGeom prst="rect">
            <a:avLst/>
          </a:prstGeom>
          <a:noFill/>
          <a:ln/>
        </p:spPr>
        <p:txBody>
          <a:bodyPr wrap="square" lIns="0" tIns="0" rIns="0" bIns="0" rtlCol="0" anchor="t"/>
          <a:lstStyle/>
          <a:p>
            <a:pPr algn="r" indent="0" marL="0">
              <a:lnSpc>
                <a:spcPct val="108000"/>
              </a:lnSpc>
              <a:buNone/>
            </a:pPr>
            <a:r>
              <a:rPr lang="ig" altLang="en-US" sz="1650" dirty="0">
                <a:solidFill>
                  <a:srgbClr val="FFFFFF"/>
                </a:solidFill>
                <a:latin typeface="IBM Plex Sans" pitchFamily="34" charset="0"/>
                <a:ea typeface="IBM Plex Sans" pitchFamily="34" charset="-122"/>
                <a:cs typeface="IBM Plex Sans" pitchFamily="34" charset="-120"/>
              </a:rPr>
              <a:t>Mbipụta 26.10</a:t>
            </a:r>
            <a:endParaRPr lang="ig" sz="1650" dirty="0"/>
          </a:p>
        </p:txBody>
      </p:sp>
      <p:sp>
        <p:nvSpPr>
          <p:cNvPr id="3" name="Text 1"/>
          <p:cNvSpPr/>
          <p:nvPr/>
        </p:nvSpPr>
        <p:spPr>
          <a:xfrm>
            <a:off x="666780" y="1962120"/>
            <a:ext cx="11144250" cy="3840297"/>
          </a:xfrm>
          <a:prstGeom prst="rect">
            <a:avLst/>
          </a:prstGeom>
          <a:noFill/>
          <a:ln/>
        </p:spPr>
        <p:txBody>
          <a:bodyPr wrap="square" lIns="0" tIns="0" rIns="0" bIns="0" rtlCol="0" anchor="t"/>
          <a:lstStyle/>
          <a:p>
            <a:pPr algn="l" indent="0" marL="0">
              <a:lnSpc>
                <a:spcPct val="88000"/>
              </a:lnSpc>
              <a:buNone/>
            </a:pPr>
            <a:r>
              <a:rPr lang="ig" altLang="en-US" sz="7200" dirty="0">
                <a:solidFill>
                  <a:srgbClr val="FFFFFF"/>
                </a:solidFill>
                <a:latin typeface="IBM Plex Sans Medium" pitchFamily="34" charset="0"/>
                <a:ea typeface="IBM Plex Sans Medium" pitchFamily="34" charset="-122"/>
                <a:cs typeface="IBM Plex Sans Medium" pitchFamily="34" charset="-120"/>
              </a:rPr>
              <a:t>Okwu</a:t>
            </a:r>
            <a:br/>
            <a:r>
              <a:rPr lang="ig" altLang="en-US" sz="7200" dirty="0">
                <a:solidFill>
                  <a:srgbClr val="FFFFFF"/>
                </a:solidFill>
                <a:latin typeface="IBM Plex Sans Medium" pitchFamily="34" charset="0"/>
                <a:ea typeface="IBM Plex Sans Medium" pitchFamily="34" charset="-122"/>
                <a:cs typeface="IBM Plex Sans Medium" pitchFamily="34" charset="-120"/>
              </a:rPr>
              <a:t>mmalite</a:t>
            </a:r>
            <a:br/>
            <a:r>
              <a:rPr lang="ig" altLang="en-US" sz="7200" dirty="0">
                <a:solidFill>
                  <a:srgbClr val="FFFFFF"/>
                </a:solidFill>
                <a:latin typeface="IBM Plex Sans Medium" pitchFamily="34" charset="0"/>
                <a:ea typeface="IBM Plex Sans Medium" pitchFamily="34" charset="-122"/>
                <a:cs typeface="IBM Plex Sans Medium" pitchFamily="34" charset="-120"/>
              </a:rPr>
              <a:t>banyere</a:t>
            </a:r>
            <a:br/>
            <a:r>
              <a:rPr lang="ig" altLang="en-US" sz="7200" dirty="0">
                <a:solidFill>
                  <a:srgbClr val="FFFFFF"/>
                </a:solidFill>
                <a:latin typeface="IBM Plex Sans Medium" pitchFamily="34" charset="0"/>
                <a:ea typeface="IBM Plex Sans Medium" pitchFamily="34" charset="-122"/>
                <a:cs typeface="IBM Plex Sans Medium" pitchFamily="34" charset="-120"/>
              </a:rPr>
              <a:t>Bitcoin</a:t>
            </a:r>
            <a:endParaRPr lang="ig"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ig" altLang="en-US" sz="2400" dirty="0">
                <a:solidFill>
                  <a:srgbClr val="FFFFFF"/>
                </a:solidFill>
                <a:latin typeface="IBM Plex Sans" pitchFamily="34" charset="0"/>
                <a:ea typeface="IBM Plex Sans" pitchFamily="34" charset="-122"/>
                <a:cs typeface="IBM Plex Sans" pitchFamily="34" charset="-120"/>
              </a:rPr>
              <a:t>Ntuziaka maka Onye Mmalite</a:t>
            </a:r>
            <a:endParaRPr lang="ig"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ig" altLang="en-US" sz="4350" dirty="0">
                <a:solidFill>
                  <a:srgbClr val="FFFFFF"/>
                </a:solidFill>
                <a:latin typeface="IBM Plex Sans Medium" pitchFamily="34" charset="0"/>
                <a:ea typeface="IBM Plex Sans Medium" pitchFamily="34" charset="-122"/>
                <a:cs typeface="IBM Plex Sans Medium" pitchFamily="34" charset="-120"/>
              </a:rPr>
              <a:t>Gịnị Mere Ego Ji Dị Mkpa?</a:t>
            </a:r>
            <a:endParaRPr lang="ig"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ig" altLang="en-US" sz="2400" dirty="0">
                <a:solidFill>
                  <a:srgbClr val="FFFFFF"/>
                </a:solidFill>
                <a:latin typeface="IBM Plex Sans" pitchFamily="34" charset="0"/>
                <a:ea typeface="IBM Plex Sans" pitchFamily="34" charset="-122"/>
                <a:cs typeface="IBM Plex Sans" pitchFamily="34" charset="-120"/>
              </a:rPr>
              <a:t>Anyị na-eji ego eme ihe kwa ụbọchị, ma anyị anaghị ajụkarị otú o si arụ ọrụ.</a:t>
            </a:r>
            <a:endParaRPr lang="i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Ọtụtụ ndị mmadụ anaghị</a:t>
            </a:r>
            <a:br/>
            <a:r>
              <a:rPr lang="ig" altLang="en-US" sz="3000" dirty="0">
                <a:solidFill>
                  <a:srgbClr val="422C70"/>
                </a:solidFill>
                <a:latin typeface="IBM Plex Sans Medium" pitchFamily="34" charset="0"/>
                <a:ea typeface="IBM Plex Sans Medium" pitchFamily="34" charset="-122"/>
                <a:cs typeface="IBM Plex Sans Medium" pitchFamily="34" charset="-120"/>
              </a:rPr>
              <a:t>ewepụtatụ oge iche echiche</a:t>
            </a:r>
            <a:br/>
            <a:r>
              <a:rPr lang="ig" altLang="en-US" sz="3000" dirty="0">
                <a:solidFill>
                  <a:srgbClr val="422C70"/>
                </a:solidFill>
                <a:latin typeface="IBM Plex Sans Medium" pitchFamily="34" charset="0"/>
                <a:ea typeface="IBM Plex Sans Medium" pitchFamily="34" charset="-122"/>
                <a:cs typeface="IBM Plex Sans Medium" pitchFamily="34" charset="-120"/>
              </a:rPr>
              <a:t>banyere ego</a:t>
            </a:r>
            <a:endParaRPr lang="ig" sz="3000" dirty="0"/>
          </a:p>
        </p:txBody>
      </p:sp>
      <p:sp>
        <p:nvSpPr>
          <p:cNvPr id="5" name="Text 2"/>
          <p:cNvSpPr/>
          <p:nvPr/>
        </p:nvSpPr>
        <p:spPr>
          <a:xfrm>
            <a:off x="666780" y="2286000"/>
            <a:ext cx="5694426" cy="1234074"/>
          </a:xfrm>
          <a:prstGeom prst="rect">
            <a:avLst/>
          </a:prstGeom>
          <a:noFill/>
          <a:ln/>
        </p:spPr>
        <p:txBody>
          <a:bodyPr wrap="square" lIns="0" tIns="0" rIns="0" bIns="0" rtlCol="0" anchor="t"/>
          <a:lstStyle/>
          <a:p>
            <a:pPr algn="l" indent="0" marL="0">
              <a:lnSpc>
                <a:spcPct val="113000"/>
              </a:lnSpc>
              <a:buNone/>
            </a:pPr>
            <a:r>
              <a:rPr lang="ig" altLang="en-US" sz="2400" dirty="0">
                <a:solidFill>
                  <a:srgbClr val="25252B"/>
                </a:solidFill>
                <a:latin typeface="IBM Plex Sans" pitchFamily="34" charset="0"/>
                <a:ea typeface="IBM Plex Sans" pitchFamily="34" charset="-122"/>
                <a:cs typeface="IBM Plex Sans" pitchFamily="34" charset="-120"/>
              </a:rPr>
              <a:t>Ọ bụghị ịkpata ya, ọ bụghị imefu ya, kama iche echiche banyere ihe ọ bụ na otú o si arụ ọrụ.</a:t>
            </a:r>
            <a:endParaRPr lang="ig"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Mere Ego Ji Dị Mkpa?</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Ajụjụ Ise Iji Malite</a:t>
            </a:r>
            <a:endParaRPr lang="ig" sz="3000" dirty="0"/>
          </a:p>
        </p:txBody>
      </p:sp>
      <p:sp>
        <p:nvSpPr>
          <p:cNvPr id="5" name="Text 2"/>
          <p:cNvSpPr/>
          <p:nvPr/>
        </p:nvSpPr>
        <p:spPr>
          <a:xfrm>
            <a:off x="1032449" y="1383030"/>
            <a:ext cx="5939760" cy="2998866"/>
          </a:xfrm>
          <a:prstGeom prst="rect">
            <a:avLst/>
          </a:prstGeom>
          <a:noFill/>
          <a:ln/>
        </p:spPr>
        <p:txBody>
          <a:bodyPr wrap="square" lIns="0" tIns="0" rIns="0" bIns="0" rtlCol="0" anchor="t"/>
          <a:lstStyle/>
          <a:p>
            <a:pPr algn="l" marL="219710" indent="-219710">
              <a:lnSpc>
                <a:spcPct val="113000"/>
              </a:lnSpc>
              <a:buSzPct val="100000"/>
              <a:buChar char="•"/>
            </a:pPr>
            <a:r>
              <a:rPr lang="ig" altLang="en-US" sz="2300" dirty="0">
                <a:solidFill>
                  <a:srgbClr val="25252B"/>
                </a:solidFill>
                <a:latin typeface="IBM Plex Sans" pitchFamily="34" charset="0"/>
                <a:ea typeface="IBM Plex Sans" pitchFamily="34" charset="-122"/>
                <a:cs typeface="IBM Plex Sans" pitchFamily="34" charset="-120"/>
              </a:rPr>
              <a:t>Gịnị mere ndị mmadụ ji chọọ ego?</a:t>
            </a:r>
            <a:endParaRPr lang="ig" sz="2300" dirty="0"/>
          </a:p>
          <a:p>
            <a:pPr algn="l" marL="219710" indent="-219710">
              <a:lnSpc>
                <a:spcPct val="113000"/>
              </a:lnSpc>
              <a:spcBef>
                <a:spcPts val="460"/>
              </a:spcBef>
              <a:buSzPct val="100000"/>
              <a:buChar char="•"/>
            </a:pPr>
            <a:r>
              <a:rPr lang="ig" altLang="en-US" sz="2300" dirty="0">
                <a:solidFill>
                  <a:srgbClr val="25252B"/>
                </a:solidFill>
                <a:latin typeface="IBM Plex Sans" pitchFamily="34" charset="0"/>
                <a:ea typeface="IBM Plex Sans" pitchFamily="34" charset="-122"/>
                <a:cs typeface="IBM Plex Sans" pitchFamily="34" charset="-120"/>
              </a:rPr>
              <a:t>Gịnị na-eme ka ihe bụrụ ego?</a:t>
            </a:r>
            <a:endParaRPr lang="ig" sz="2300" dirty="0"/>
          </a:p>
          <a:p>
            <a:pPr algn="l" marL="219710" indent="-219710">
              <a:lnSpc>
                <a:spcPct val="113000"/>
              </a:lnSpc>
              <a:spcBef>
                <a:spcPts val="460"/>
              </a:spcBef>
              <a:buSzPct val="100000"/>
              <a:buChar char="•"/>
            </a:pPr>
            <a:r>
              <a:rPr lang="ig" altLang="en-US" sz="2300" dirty="0">
                <a:solidFill>
                  <a:srgbClr val="25252B"/>
                </a:solidFill>
                <a:latin typeface="IBM Plex Sans" pitchFamily="34" charset="0"/>
                <a:ea typeface="IBM Plex Sans" pitchFamily="34" charset="-122"/>
                <a:cs typeface="IBM Plex Sans" pitchFamily="34" charset="-120"/>
              </a:rPr>
              <a:t>Ònye nwere ike ịmepụta ma ọ bụ ịchịkwa ego unu na-eji?</a:t>
            </a:r>
            <a:endParaRPr lang="ig" sz="2300" dirty="0"/>
          </a:p>
          <a:p>
            <a:pPr algn="l" marL="219710" indent="-219710">
              <a:lnSpc>
                <a:spcPct val="113000"/>
              </a:lnSpc>
              <a:spcBef>
                <a:spcPts val="460"/>
              </a:spcBef>
              <a:buSzPct val="100000"/>
              <a:buChar char="•"/>
            </a:pPr>
            <a:r>
              <a:rPr lang="ig" altLang="en-US" sz="2300" dirty="0">
                <a:solidFill>
                  <a:srgbClr val="25252B"/>
                </a:solidFill>
                <a:latin typeface="IBM Plex Sans" pitchFamily="34" charset="0"/>
                <a:ea typeface="IBM Plex Sans" pitchFamily="34" charset="-122"/>
                <a:cs typeface="IBM Plex Sans" pitchFamily="34" charset="-120"/>
              </a:rPr>
              <a:t>Gịnị mere ego unu na-eji ji nwee uru?</a:t>
            </a:r>
            <a:endParaRPr lang="ig" sz="2300" dirty="0"/>
          </a:p>
          <a:p>
            <a:pPr algn="l" marL="219710" indent="-219710">
              <a:lnSpc>
                <a:spcPct val="113000"/>
              </a:lnSpc>
              <a:spcBef>
                <a:spcPts val="460"/>
              </a:spcBef>
              <a:buSzPct val="100000"/>
              <a:buChar char="•"/>
            </a:pPr>
            <a:r>
              <a:rPr lang="ig" altLang="en-US" sz="2300" dirty="0">
                <a:solidFill>
                  <a:srgbClr val="25252B"/>
                </a:solidFill>
                <a:latin typeface="IBM Plex Sans" pitchFamily="34" charset="0"/>
                <a:ea typeface="IBM Plex Sans" pitchFamily="34" charset="-122"/>
                <a:cs typeface="IBM Plex Sans" pitchFamily="34" charset="-120"/>
              </a:rPr>
              <a:t>Ego unu ọ̀ ka na-azụta otu ihe hà ka ọ na-azụ na mbụ?</a:t>
            </a:r>
            <a:endParaRPr lang="ig" sz="2300" dirty="0"/>
          </a:p>
        </p:txBody>
      </p:sp>
      <p:sp>
        <p:nvSpPr>
          <p:cNvPr id="6" name="Shape 3"/>
          <p:cNvSpPr/>
          <p:nvPr/>
        </p:nvSpPr>
        <p:spPr>
          <a:xfrm>
            <a:off x="666780" y="4703674"/>
            <a:ext cx="5981730" cy="1579352"/>
          </a:xfrm>
          <a:prstGeom prst="rect">
            <a:avLst/>
          </a:prstGeom>
          <a:solidFill>
            <a:srgbClr val="F3F3FA"/>
          </a:solidFill>
          <a:ln/>
        </p:spPr>
      </p:sp>
      <p:sp>
        <p:nvSpPr>
          <p:cNvPr id="7" name="Shape 4"/>
          <p:cNvSpPr/>
          <p:nvPr/>
        </p:nvSpPr>
        <p:spPr>
          <a:xfrm>
            <a:off x="666780" y="4703674"/>
            <a:ext cx="57150" cy="1579352"/>
          </a:xfrm>
          <a:prstGeom prst="rect">
            <a:avLst/>
          </a:prstGeom>
          <a:solidFill>
            <a:srgbClr val="422C70"/>
          </a:solidFill>
          <a:ln/>
        </p:spPr>
      </p:sp>
      <p:sp>
        <p:nvSpPr>
          <p:cNvPr id="8" name="Text 5"/>
          <p:cNvSpPr/>
          <p:nvPr/>
        </p:nvSpPr>
        <p:spPr>
          <a:xfrm>
            <a:off x="1192103" y="4967021"/>
            <a:ext cx="5287518" cy="1052657"/>
          </a:xfrm>
          <a:prstGeom prst="rect">
            <a:avLst/>
          </a:prstGeom>
          <a:noFill/>
          <a:ln/>
        </p:spPr>
        <p:txBody>
          <a:bodyPr wrap="square" lIns="0" tIns="0" rIns="0" bIns="0" rtlCol="0" anchor="t"/>
          <a:lstStyle/>
          <a:p>
            <a:pPr algn="l" indent="0" marL="0">
              <a:lnSpc>
                <a:spcPct val="113000"/>
              </a:lnSpc>
              <a:buNone/>
            </a:pPr>
            <a:r>
              <a:rPr lang="ig" altLang="en-US" sz="2300" b="1" dirty="0">
                <a:solidFill>
                  <a:srgbClr val="422C70"/>
                </a:solidFill>
                <a:latin typeface="IBM Plex Sans" pitchFamily="34" charset="0"/>
                <a:ea typeface="IBM Plex Sans" pitchFamily="34" charset="-122"/>
                <a:cs typeface="IBM Plex Sans" pitchFamily="34" charset="-120"/>
              </a:rPr>
              <a:t>Debenụ azịza unu</a:t>
            </a:r>
            <a:endParaRPr lang="ig" sz="2300" dirty="0"/>
          </a:p>
          <a:p>
            <a:pPr algn="l" indent="0" marL="0">
              <a:lnSpc>
                <a:spcPct val="113000"/>
              </a:lnSpc>
              <a:spcBef>
                <a:spcPts val="340"/>
              </a:spcBef>
              <a:buNone/>
            </a:pPr>
            <a:r>
              <a:rPr lang="ig" altLang="en-US" sz="2300" dirty="0">
                <a:solidFill>
                  <a:srgbClr val="25252B"/>
                </a:solidFill>
                <a:latin typeface="IBM Plex Sans" pitchFamily="34" charset="0"/>
                <a:ea typeface="IBM Plex Sans" pitchFamily="34" charset="-122"/>
                <a:cs typeface="IBM Plex Sans" pitchFamily="34" charset="-120"/>
              </a:rPr>
              <a:t>Denụ azịza dị mkpirikpi nye ajụjụ nke ọ bụla. Unu ga-alọghachi na ha n'ikpeazụ.</a:t>
            </a:r>
            <a:endParaRPr lang="ig" sz="23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Mere Ego Ji Dị Mkpa?</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Eziokwu ka ọ bụ Echiche?</a:t>
            </a:r>
            <a:endParaRPr lang="ig" sz="3000" dirty="0"/>
          </a:p>
        </p:txBody>
      </p:sp>
      <p:sp>
        <p:nvSpPr>
          <p:cNvPr id="5" name="Text 2"/>
          <p:cNvSpPr/>
          <p:nvPr/>
        </p:nvSpPr>
        <p:spPr>
          <a:xfrm>
            <a:off x="1032449" y="1383030"/>
            <a:ext cx="5939760" cy="2428464"/>
          </a:xfrm>
          <a:prstGeom prst="rect">
            <a:avLst/>
          </a:prstGeom>
          <a:noFill/>
          <a:ln/>
        </p:spPr>
        <p:txBody>
          <a:bodyPr wrap="square" lIns="0" tIns="0" rIns="0" bIns="0" rtlCol="0" anchor="t"/>
          <a:lstStyle/>
          <a:p>
            <a:pPr algn="l" marL="219710" indent="-219710">
              <a:lnSpc>
                <a:spcPct val="113000"/>
              </a:lnSpc>
              <a:buSzPct val="100000"/>
              <a:buChar char="•"/>
            </a:pPr>
            <a:r>
              <a:rPr lang="ig" altLang="en-US" sz="2300" b="1" dirty="0">
                <a:solidFill>
                  <a:srgbClr val="422C70"/>
                </a:solidFill>
                <a:latin typeface="IBM Plex Sans" pitchFamily="34" charset="0"/>
                <a:ea typeface="IBM Plex Sans" pitchFamily="34" charset="-122"/>
                <a:cs typeface="IBM Plex Sans" pitchFamily="34" charset="-120"/>
              </a:rPr>
              <a:t>Eziokwu:</a:t>
            </a:r>
            <a:r>
              <a:rPr lang="ig" altLang="en-US" sz="2300" dirty="0">
                <a:solidFill>
                  <a:srgbClr val="25252B"/>
                </a:solidFill>
                <a:latin typeface="IBM Plex Sans" pitchFamily="34" charset="0"/>
                <a:ea typeface="IBM Plex Sans" pitchFamily="34" charset="-122"/>
                <a:cs typeface="IBM Plex Sans" pitchFamily="34" charset="-120"/>
              </a:rPr>
              <a:t> "A na-anabata akwụkwọ ego a maka ịkwụ ụtụ isi." Enwere ike inyocha ya.</a:t>
            </a:r>
            <a:endParaRPr lang="ig" sz="2300" dirty="0"/>
          </a:p>
          <a:p>
            <a:pPr algn="l" marL="219710" indent="-219710">
              <a:lnSpc>
                <a:spcPct val="113000"/>
              </a:lnSpc>
              <a:spcBef>
                <a:spcPts val="460"/>
              </a:spcBef>
              <a:buSzPct val="100000"/>
              <a:buChar char="•"/>
            </a:pPr>
            <a:r>
              <a:rPr lang="ig" altLang="en-US" sz="2300" b="1" dirty="0">
                <a:solidFill>
                  <a:srgbClr val="422C70"/>
                </a:solidFill>
                <a:latin typeface="IBM Plex Sans" pitchFamily="34" charset="0"/>
                <a:ea typeface="IBM Plex Sans" pitchFamily="34" charset="-122"/>
                <a:cs typeface="IBM Plex Sans" pitchFamily="34" charset="-120"/>
              </a:rPr>
              <a:t>Echiche:</a:t>
            </a:r>
            <a:r>
              <a:rPr lang="ig" altLang="en-US" sz="2300" dirty="0">
                <a:solidFill>
                  <a:srgbClr val="25252B"/>
                </a:solidFill>
                <a:latin typeface="IBM Plex Sans" pitchFamily="34" charset="0"/>
                <a:ea typeface="IBM Plex Sans" pitchFamily="34" charset="-122"/>
                <a:cs typeface="IBM Plex Sans" pitchFamily="34" charset="-120"/>
              </a:rPr>
              <a:t> "Nke a bụ ụdị ego kacha mma." Ọ chọrọ ụkpụrụ e ji atụle ya na ihe akaebe.</a:t>
            </a:r>
            <a:endParaRPr lang="ig" sz="2300" dirty="0"/>
          </a:p>
        </p:txBody>
      </p:sp>
      <p:sp>
        <p:nvSpPr>
          <p:cNvPr id="6" name="Text 3"/>
          <p:cNvSpPr/>
          <p:nvPr/>
        </p:nvSpPr>
        <p:spPr>
          <a:xfrm>
            <a:off x="666780" y="4133271"/>
            <a:ext cx="6340632" cy="1579992"/>
          </a:xfrm>
          <a:prstGeom prst="rect">
            <a:avLst/>
          </a:prstGeom>
          <a:noFill/>
          <a:ln/>
        </p:spPr>
        <p:txBody>
          <a:bodyPr wrap="square" lIns="0" tIns="0" rIns="0" bIns="0" rtlCol="0" anchor="t"/>
          <a:lstStyle/>
          <a:p>
            <a:pPr algn="l" indent="0" marL="0">
              <a:lnSpc>
                <a:spcPct val="113000"/>
              </a:lnSpc>
              <a:buNone/>
            </a:pPr>
            <a:r>
              <a:rPr lang="ig" altLang="en-US" sz="2300" dirty="0">
                <a:solidFill>
                  <a:srgbClr val="25252B"/>
                </a:solidFill>
                <a:latin typeface="IBM Plex Sans" pitchFamily="34" charset="0"/>
                <a:ea typeface="IBM Plex Sans" pitchFamily="34" charset="-122"/>
                <a:cs typeface="IBM Plex Sans" pitchFamily="34" charset="-120"/>
              </a:rPr>
              <a:t>Ntuziaka a bụ naanị maka agụmakwụkwọ. Ọ naghị enye ndụmọdụ gbasara ego, itinye ego, iwu, ma ọ bụ ụtụ isi, ọ naghịkwa agwa unu ka unu zụta, ree, ma ọ bụ debe ihe ọ bụla.</a:t>
            </a:r>
            <a:endParaRPr lang="ig"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Mere Ego Ji Dị Mkpa?</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ig" altLang="en-US" sz="4350" dirty="0">
                <a:solidFill>
                  <a:srgbClr val="FFFFFF"/>
                </a:solidFill>
                <a:latin typeface="IBM Plex Sans Medium" pitchFamily="34" charset="0"/>
                <a:ea typeface="IBM Plex Sans Medium" pitchFamily="34" charset="-122"/>
                <a:cs typeface="IBM Plex Sans Medium" pitchFamily="34" charset="-120"/>
              </a:rPr>
              <a:t>Gịnị Bụ Ego?</a:t>
            </a:r>
            <a:endParaRPr lang="ig"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ig" altLang="en-US" sz="2400" dirty="0">
                <a:solidFill>
                  <a:srgbClr val="FFFFFF"/>
                </a:solidFill>
                <a:latin typeface="IBM Plex Sans" pitchFamily="34" charset="0"/>
                <a:ea typeface="IBM Plex Sans" pitchFamily="34" charset="-122"/>
                <a:cs typeface="IBM Plex Sans" pitchFamily="34" charset="-120"/>
              </a:rPr>
              <a:t>Ego bụ ngwá ọrụ maka mgbanwe.</a:t>
            </a:r>
            <a:endParaRPr lang="i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Mgbanwo Ngwongwo na Ndakọrịta Ọchịchọ nke Akụkụ Abụọ</a:t>
            </a:r>
            <a:endParaRPr lang="ig"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ig" altLang="en-US" sz="2400" dirty="0">
                <a:solidFill>
                  <a:srgbClr val="25252B"/>
                </a:solidFill>
                <a:latin typeface="IBM Plex Sans" pitchFamily="34" charset="0"/>
                <a:ea typeface="IBM Plex Sans" pitchFamily="34" charset="-122"/>
                <a:cs typeface="IBM Plex Sans" pitchFamily="34" charset="-120"/>
              </a:rPr>
              <a:t>Mmadụ abụọ ahụ aghaghị ịchọ ihe onye nke ọzọ nwere, n'otu oge nakwa n'oke kwesịrị ekwesị.</a:t>
            </a:r>
            <a:endParaRPr lang="ig"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Bụ Ego?</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Mgbanwo Ngwongwo na Ndakọrịta Ọchịchọ nke Akụkụ Abụọ</a:t>
            </a:r>
            <a:endParaRPr lang="ig"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ig" altLang="en-US" sz="2400" dirty="0">
                <a:solidFill>
                  <a:srgbClr val="25252B"/>
                </a:solidFill>
                <a:latin typeface="IBM Plex Sans" pitchFamily="34" charset="0"/>
                <a:ea typeface="IBM Plex Sans" pitchFamily="34" charset="-122"/>
                <a:cs typeface="IBM Plex Sans" pitchFamily="34" charset="-120"/>
              </a:rPr>
              <a:t>Mmadụ abụọ ahụ ga-achọrịrị ihe ibe ha nwere, n'otu oge nakwa n'ọnụọgụ kwesịrị ekwesị.</a:t>
            </a:r>
            <a:endParaRPr lang="ig" sz="2400" dirty="0"/>
          </a:p>
        </p:txBody>
      </p:sp>
      <p:pic>
        <p:nvPicPr>
          <p:cNvPr id="5" name="Image 0" descr="Amina Nwere: osikapa Chọrọ: akpụkpọ ụkwụYa na LuisLuis achọghị osikapa.Luis Nwere: akpụkpọ ụkwụChọrọ: mmanụYa na MeiMei achọghị akpụkpọ ụkwụ.MeiNwere: mmanụChọrọ: ọrụ nrụziYa na AminaAmina enweghị ike">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Bụ Ego?</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Ego Bụ Ngwaọrụ Maka Mgbanweta</a:t>
            </a:r>
            <a:endParaRPr lang="ig"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ig" altLang="en-US" sz="2400" dirty="0">
                <a:solidFill>
                  <a:srgbClr val="25252B"/>
                </a:solidFill>
                <a:latin typeface="IBM Plex Sans" pitchFamily="34" charset="0"/>
                <a:ea typeface="IBM Plex Sans" pitchFamily="34" charset="-122"/>
                <a:cs typeface="IBM Plex Sans" pitchFamily="34" charset="-120"/>
              </a:rPr>
              <a:t>Ọ dịghị onye chọrọ ego naanị n'ihi ego n'onwe ya. Ọ bara uru n'ihi na ndị ọzọ na-anabata ya, na-atụ anya na ndị ọzọ ga-anabatakwa ya ma e mesịa.</a:t>
            </a:r>
            <a:endParaRPr lang="ig"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Bụ Ego?</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Ihe Atọ Ego Na-eme</a:t>
            </a:r>
            <a:endParaRPr lang="ig"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ig" altLang="en-US" sz="2400" b="1" dirty="0">
                <a:solidFill>
                  <a:srgbClr val="422C70"/>
                </a:solidFill>
                <a:latin typeface="IBM Plex Sans" pitchFamily="34" charset="0"/>
                <a:ea typeface="IBM Plex Sans" pitchFamily="34" charset="-122"/>
                <a:cs typeface="IBM Plex Sans" pitchFamily="34" charset="-120"/>
              </a:rPr>
              <a:t>Ihe e ji agbanwere ihe:</a:t>
            </a:r>
            <a:r>
              <a:rPr lang="ig" altLang="en-US" sz="2400" dirty="0">
                <a:solidFill>
                  <a:srgbClr val="25252B"/>
                </a:solidFill>
                <a:latin typeface="IBM Plex Sans" pitchFamily="34" charset="0"/>
                <a:ea typeface="IBM Plex Sans" pitchFamily="34" charset="-122"/>
                <a:cs typeface="IBM Plex Sans" pitchFamily="34" charset="-120"/>
              </a:rPr>
              <a:t> ndị mmadụ na-anabata ya dị ka ịkwụ ụgwọ</a:t>
            </a:r>
            <a:endParaRPr lang="ig" sz="2400" dirty="0"/>
          </a:p>
          <a:p>
            <a:pPr algn="l" marL="228600" indent="-228600">
              <a:lnSpc>
                <a:spcPct val="113000"/>
              </a:lnSpc>
              <a:spcBef>
                <a:spcPts val="480"/>
              </a:spcBef>
              <a:buSzPct val="100000"/>
              <a:buChar char="•"/>
            </a:pPr>
            <a:r>
              <a:rPr lang="ig" altLang="en-US" sz="2400" b="1" dirty="0">
                <a:solidFill>
                  <a:srgbClr val="422C70"/>
                </a:solidFill>
                <a:latin typeface="IBM Plex Sans" pitchFamily="34" charset="0"/>
                <a:ea typeface="IBM Plex Sans" pitchFamily="34" charset="-122"/>
                <a:cs typeface="IBM Plex Sans" pitchFamily="34" charset="-120"/>
              </a:rPr>
              <a:t>Ụkpụrụ e ji atụ ọnụ ahịa:</a:t>
            </a:r>
            <a:r>
              <a:rPr lang="ig" altLang="en-US" sz="2400" dirty="0">
                <a:solidFill>
                  <a:srgbClr val="25252B"/>
                </a:solidFill>
                <a:latin typeface="IBM Plex Sans" pitchFamily="34" charset="0"/>
                <a:ea typeface="IBM Plex Sans" pitchFamily="34" charset="-122"/>
                <a:cs typeface="IBM Plex Sans" pitchFamily="34" charset="-120"/>
              </a:rPr>
              <a:t> a na-eji ya egosipụta ọnụ ahịa</a:t>
            </a:r>
            <a:endParaRPr lang="ig" sz="2400" dirty="0"/>
          </a:p>
          <a:p>
            <a:pPr algn="l" marL="228600" indent="-228600">
              <a:lnSpc>
                <a:spcPct val="113000"/>
              </a:lnSpc>
              <a:spcBef>
                <a:spcPts val="480"/>
              </a:spcBef>
              <a:buSzPct val="100000"/>
              <a:buChar char="•"/>
            </a:pPr>
            <a:r>
              <a:rPr lang="ig" altLang="en-US" sz="2400" b="1" dirty="0">
                <a:solidFill>
                  <a:srgbClr val="422C70"/>
                </a:solidFill>
                <a:latin typeface="IBM Plex Sans" pitchFamily="34" charset="0"/>
                <a:ea typeface="IBM Plex Sans" pitchFamily="34" charset="-122"/>
                <a:cs typeface="IBM Plex Sans" pitchFamily="34" charset="-120"/>
              </a:rPr>
              <a:t>Ihe nchekwa uru:</a:t>
            </a:r>
            <a:r>
              <a:rPr lang="ig" altLang="en-US" sz="2400" dirty="0">
                <a:solidFill>
                  <a:srgbClr val="25252B"/>
                </a:solidFill>
                <a:latin typeface="IBM Plex Sans" pitchFamily="34" charset="0"/>
                <a:ea typeface="IBM Plex Sans" pitchFamily="34" charset="-122"/>
                <a:cs typeface="IBM Plex Sans" pitchFamily="34" charset="-120"/>
              </a:rPr>
              <a:t> ọ na-echekwa uru site taa ruo n'ọdịnihu</a:t>
            </a:r>
            <a:endParaRPr lang="ig"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ig" altLang="en-US" sz="2400" dirty="0">
                <a:solidFill>
                  <a:srgbClr val="25252B"/>
                </a:solidFill>
                <a:latin typeface="IBM Plex Sans" pitchFamily="34" charset="0"/>
                <a:ea typeface="IBM Plex Sans" pitchFamily="34" charset="-122"/>
                <a:cs typeface="IBM Plex Sans" pitchFamily="34" charset="-120"/>
              </a:rPr>
              <a:t>Ọ dịghị ego na-echekwa uru n'ụzọ zuru oke, ma ike ịzụ ihe nke ụfọdụ ụdị ego na-ebelata nwayọọ karịa nke ndị ọzọ.</a:t>
            </a:r>
            <a:endParaRPr lang="ig"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Bụ Ego?</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Site n’Akịrịkọ ruo n’Akwụkwọ</a:t>
            </a:r>
            <a:endParaRPr lang="ig" sz="3000" dirty="0"/>
          </a:p>
        </p:txBody>
      </p:sp>
      <p:sp>
        <p:nvSpPr>
          <p:cNvPr id="5" name="Text 2"/>
          <p:cNvSpPr/>
          <p:nvPr/>
        </p:nvSpPr>
        <p:spPr>
          <a:xfrm>
            <a:off x="1032449" y="1383030"/>
            <a:ext cx="5293553" cy="3730386"/>
          </a:xfrm>
          <a:prstGeom prst="rect">
            <a:avLst/>
          </a:prstGeom>
          <a:noFill/>
          <a:ln/>
        </p:spPr>
        <p:txBody>
          <a:bodyPr wrap="square" lIns="0" tIns="0" rIns="0" bIns="0" rtlCol="0" anchor="t"/>
          <a:lstStyle/>
          <a:p>
            <a:pPr algn="l" marL="219710" indent="-219710">
              <a:lnSpc>
                <a:spcPct val="113000"/>
              </a:lnSpc>
              <a:buSzPct val="100000"/>
              <a:buChar char="•"/>
            </a:pPr>
            <a:r>
              <a:rPr lang="ig" altLang="en-US" sz="2300" dirty="0">
                <a:solidFill>
                  <a:srgbClr val="25252B"/>
                </a:solidFill>
                <a:latin typeface="IBM Plex Sans" pitchFamily="34" charset="0"/>
                <a:ea typeface="IBM Plex Sans" pitchFamily="34" charset="-122"/>
                <a:cs typeface="IBM Plex Sans" pitchFamily="34" charset="-120"/>
              </a:rPr>
              <a:t>Mkpokoro, nnu, akà, anụ ụlọ, ọla kọpa, ọlaọcha, ọlaedo</a:t>
            </a:r>
            <a:endParaRPr lang="ig" sz="2300" dirty="0"/>
          </a:p>
          <a:p>
            <a:pPr algn="l" marL="219710" indent="-219710">
              <a:lnSpc>
                <a:spcPct val="113000"/>
              </a:lnSpc>
              <a:spcBef>
                <a:spcPts val="460"/>
              </a:spcBef>
              <a:buSzPct val="100000"/>
              <a:buChar char="•"/>
            </a:pPr>
            <a:r>
              <a:rPr lang="ig" altLang="en-US" sz="2300" dirty="0">
                <a:solidFill>
                  <a:srgbClr val="25252B"/>
                </a:solidFill>
                <a:latin typeface="IBM Plex Sans" pitchFamily="34" charset="0"/>
                <a:ea typeface="IBM Plex Sans" pitchFamily="34" charset="-122"/>
                <a:cs typeface="IBM Plex Sans" pitchFamily="34" charset="-120"/>
              </a:rPr>
              <a:t>Ọla ndị dị oké ọnụ ahịa: dị ụkọ, na-adịte aka, a na-anabata ha n'ọtụtụ ebe</a:t>
            </a:r>
            <a:endParaRPr lang="ig" sz="2300" dirty="0"/>
          </a:p>
          <a:p>
            <a:pPr algn="l" marL="219710" indent="-219710">
              <a:lnSpc>
                <a:spcPct val="113000"/>
              </a:lnSpc>
              <a:spcBef>
                <a:spcPts val="460"/>
              </a:spcBef>
              <a:buSzPct val="100000"/>
              <a:buChar char="•"/>
            </a:pPr>
            <a:r>
              <a:rPr lang="ig" altLang="en-US" sz="2300" dirty="0">
                <a:solidFill>
                  <a:srgbClr val="25252B"/>
                </a:solidFill>
                <a:latin typeface="IBM Plex Sans" pitchFamily="34" charset="0"/>
                <a:ea typeface="IBM Plex Sans" pitchFamily="34" charset="-122"/>
                <a:cs typeface="IBM Plex Sans" pitchFamily="34" charset="-120"/>
              </a:rPr>
              <a:t>Akwụkwọ ikike a pụrụ iji nweta ọ̀tụ̀tụ̀ ọla a kapịrị ọnụ</a:t>
            </a:r>
            <a:endParaRPr lang="ig" sz="2300" dirty="0"/>
          </a:p>
          <a:p>
            <a:pPr algn="l" marL="219710" indent="-219710">
              <a:lnSpc>
                <a:spcPct val="113000"/>
              </a:lnSpc>
              <a:spcBef>
                <a:spcPts val="460"/>
              </a:spcBef>
              <a:buSzPct val="100000"/>
              <a:buChar char="•"/>
            </a:pPr>
            <a:r>
              <a:rPr lang="ig" altLang="en-US" sz="2300" dirty="0">
                <a:solidFill>
                  <a:srgbClr val="25252B"/>
                </a:solidFill>
                <a:latin typeface="IBM Plex Sans" pitchFamily="34" charset="0"/>
                <a:ea typeface="IBM Plex Sans" pitchFamily="34" charset="-122"/>
                <a:cs typeface="IBM Plex Sans" pitchFamily="34" charset="-120"/>
              </a:rPr>
              <a:t>Ụkpụrụ ọlaedo: otu ego iwu jikọtara na ọlaedo</a:t>
            </a:r>
            <a:endParaRPr lang="ig" sz="2300" dirty="0"/>
          </a:p>
        </p:txBody>
      </p:sp>
      <p:sp>
        <p:nvSpPr>
          <p:cNvPr id="6" name="Text 3"/>
          <p:cNvSpPr/>
          <p:nvPr/>
        </p:nvSpPr>
        <p:spPr>
          <a:xfrm>
            <a:off x="666780" y="5435194"/>
            <a:ext cx="5694426" cy="789950"/>
          </a:xfrm>
          <a:prstGeom prst="rect">
            <a:avLst/>
          </a:prstGeom>
          <a:noFill/>
          <a:ln/>
        </p:spPr>
        <p:txBody>
          <a:bodyPr wrap="square" lIns="0" tIns="0" rIns="0" bIns="0" rtlCol="0" anchor="t"/>
          <a:lstStyle/>
          <a:p>
            <a:pPr algn="l" indent="0" marL="0">
              <a:lnSpc>
                <a:spcPct val="113000"/>
              </a:lnSpc>
              <a:buNone/>
            </a:pPr>
            <a:r>
              <a:rPr lang="ig" altLang="en-US" sz="2300" dirty="0">
                <a:solidFill>
                  <a:srgbClr val="25252B"/>
                </a:solidFill>
                <a:latin typeface="IBM Plex Sans" pitchFamily="34" charset="0"/>
                <a:ea typeface="IBM Plex Sans" pitchFamily="34" charset="-122"/>
                <a:cs typeface="IBM Plex Sans" pitchFamily="34" charset="-120"/>
              </a:rPr>
              <a:t>Iwu ndị ahụ dịgasịrị iche dịka ebe na oge si dị.</a:t>
            </a:r>
            <a:endParaRPr lang="ig"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Bụ Ego?</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Ego Iwu Gọọmentị Kwadoro</a:t>
            </a:r>
            <a:endParaRPr lang="ig"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1971: Mba Amerịka Jikọtara Ọnụ kwụsịrị usoro gọọmentị nke gọọmentị mba ọzọ na ụlọ akụ etiti ji agbanwe dọla ka ha nweta ọlaedo</a:t>
            </a:r>
            <a:endParaRPr lang="ig" sz="2400" dirty="0"/>
          </a:p>
          <a:p>
            <a:pPr algn="l" marL="228600" indent="-228600">
              <a:lnSpc>
                <a:spcPct val="113000"/>
              </a:lnSpc>
              <a:spcBef>
                <a:spcPts val="480"/>
              </a:spcBef>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Taa, ọtụtụ ego mba dị iche iche bụ ego fiat: a na-ewepụta ha n'okpuru ikike gọọmentị, a pụghị iji ha gbanweta ọlaedo ma ọ bụ ngwa ahịa ọ bụla ọzọ</a:t>
            </a:r>
            <a:endParaRPr lang="ig" sz="2400" dirty="0"/>
          </a:p>
          <a:p>
            <a:pPr algn="l" marL="228600" indent="-228600">
              <a:lnSpc>
                <a:spcPct val="113000"/>
              </a:lnSpc>
              <a:spcBef>
                <a:spcPts val="480"/>
              </a:spcBef>
              <a:buSzPct val="100000"/>
              <a:buChar char="•"/>
            </a:pPr>
            <a:r>
              <a:rPr lang="ig" altLang="en-US" sz="2400" i="1" dirty="0">
                <a:solidFill>
                  <a:srgbClr val="25252B"/>
                </a:solidFill>
                <a:latin typeface="IBM Plex Sans" pitchFamily="34" charset="0"/>
                <a:ea typeface="IBM Plex Sans" pitchFamily="34" charset="-122"/>
                <a:cs typeface="IBM Plex Sans" pitchFamily="34" charset="-120"/>
              </a:rPr>
              <a:t>Fiat</a:t>
            </a:r>
            <a:r>
              <a:rPr lang="ig" altLang="en-US" sz="2400" dirty="0">
                <a:solidFill>
                  <a:srgbClr val="25252B"/>
                </a:solidFill>
                <a:latin typeface="IBM Plex Sans" pitchFamily="34" charset="0"/>
                <a:ea typeface="IBM Plex Sans" pitchFamily="34" charset="-122"/>
                <a:cs typeface="IBM Plex Sans" pitchFamily="34" charset="-120"/>
              </a:rPr>
              <a:t> bụ okwu Latịn pụtara "ka e mee ya", nke a na-aghọtakarị dị ka "site n'iwu"</a:t>
            </a:r>
            <a:endParaRPr lang="ig" sz="2400" dirty="0"/>
          </a:p>
          <a:p>
            <a:pPr algn="l" marL="228600" indent="-228600">
              <a:lnSpc>
                <a:spcPct val="113000"/>
              </a:lnSpc>
              <a:spcBef>
                <a:spcPts val="480"/>
              </a:spcBef>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A nabatara ya n'ihi na ndị mmadụ, ụlọ ọrụ azụmahịa, ụlọ akụ, na gọọmentị na-eji ya eme ihe; iwu na-eme ka ọ bụrụ ego iwu kwadoro maka ịkwụ ụgwọ ma chọọ ka e jiri ya kwụọ ụtụ isi</a:t>
            </a:r>
            <a:endParaRPr lang="ig"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Bụ Ego?</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ig" altLang="en-US" sz="4350" dirty="0">
                <a:solidFill>
                  <a:srgbClr val="FFFFFF"/>
                </a:solidFill>
                <a:latin typeface="IBM Plex Sans Medium" pitchFamily="34" charset="0"/>
                <a:ea typeface="IBM Plex Sans Medium" pitchFamily="34" charset="-122"/>
                <a:cs typeface="IBM Plex Sans Medium" pitchFamily="34" charset="-120"/>
              </a:rPr>
              <a:t>Anyị si n’ego nke ihe na-akwado</a:t>
            </a:r>
            <a:br/>
            <a:r>
              <a:rPr lang="ig" altLang="en-US" sz="4350" dirty="0">
                <a:solidFill>
                  <a:srgbClr val="FFFFFF"/>
                </a:solidFill>
                <a:latin typeface="IBM Plex Sans Medium" pitchFamily="34" charset="0"/>
                <a:ea typeface="IBM Plex Sans Medium" pitchFamily="34" charset="-122"/>
                <a:cs typeface="IBM Plex Sans Medium" pitchFamily="34" charset="-120"/>
              </a:rPr>
              <a:t>ya gaa n’ego nke ntụkwasị obi</a:t>
            </a:r>
            <a:br/>
            <a:r>
              <a:rPr lang="ig" altLang="en-US" sz="4350" dirty="0">
                <a:solidFill>
                  <a:srgbClr val="FFFFFF"/>
                </a:solidFill>
                <a:latin typeface="IBM Plex Sans Medium" pitchFamily="34" charset="0"/>
                <a:ea typeface="IBM Plex Sans Medium" pitchFamily="34" charset="-122"/>
                <a:cs typeface="IBM Plex Sans Medium" pitchFamily="34" charset="-120"/>
              </a:rPr>
              <a:t>n’ebe mmadụ nọ na-akwado ya.</a:t>
            </a:r>
            <a:endParaRPr lang="ig"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C0C0D0"/>
                </a:solidFill>
                <a:latin typeface="IBM Plex Sans" pitchFamily="34" charset="0"/>
                <a:ea typeface="IBM Plex Sans" pitchFamily="34" charset="-122"/>
                <a:cs typeface="IBM Plex Sans" pitchFamily="34" charset="-120"/>
              </a:rPr>
              <a:t>Okwu mmalite banyere Bitcoin · Gịnị Bụ Ego?</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ig" altLang="en-US" sz="4350" dirty="0">
                <a:solidFill>
                  <a:srgbClr val="FFFFFF"/>
                </a:solidFill>
                <a:latin typeface="IBM Plex Sans Medium" pitchFamily="34" charset="0"/>
                <a:ea typeface="IBM Plex Sans Medium" pitchFamily="34" charset="-122"/>
                <a:cs typeface="IBM Plex Sans Medium" pitchFamily="34" charset="-120"/>
              </a:rPr>
              <a:t>Gịnị Na-adịghị Mma n’Ego Anyị?</a:t>
            </a:r>
            <a:endParaRPr lang="ig"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ig" altLang="en-US" sz="2400" dirty="0">
                <a:solidFill>
                  <a:srgbClr val="FFFFFF"/>
                </a:solidFill>
                <a:latin typeface="IBM Plex Sans" pitchFamily="34" charset="0"/>
                <a:ea typeface="IBM Plex Sans" pitchFamily="34" charset="-122"/>
                <a:cs typeface="IBM Plex Sans" pitchFamily="34" charset="-120"/>
              </a:rPr>
              <a:t>Mgbe ndị mmadụ nụrụ okwu ọnụ oriri, ha na-echekarị banyere ọnụ ahịa na-arị elu.</a:t>
            </a:r>
            <a:endParaRPr lang="i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Ọrịrị Ọnụ Ahịa na Ike Ịzụta Ihe</a:t>
            </a:r>
            <a:endParaRPr lang="ig" sz="3000" dirty="0"/>
          </a:p>
        </p:txBody>
      </p:sp>
      <p:pic>
        <p:nvPicPr>
          <p:cNvPr id="4" name="Image 0" descr="Tupu Unu nwere nkeji ego 100. Ọnụ ahịa nkata ahụ bụ 100. Unu nwere ike ịzụta ihe niile dị na nkata ahụ.Ọkwa ọnụ ahịaDị ala karịaIke ịzụta iheDị elu karịaMgbe ọnụ ahịa rịgoro Unu ka nwere nkeji ego 100">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Na-adịghị Mma n’Ego Anyị?</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Ọrịrị Ọnụ Ahịa na Ike Ịzụta Ihe</a:t>
            </a:r>
            <a:endParaRPr lang="ig"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Na-adịghị Mma n’Ego Anyị?</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Ọtụtụ Ihe Kpatara Ya, Otu</a:t>
            </a:r>
            <a:br/>
            <a:r>
              <a:rPr lang="ig" altLang="en-US" sz="3000" dirty="0">
                <a:solidFill>
                  <a:srgbClr val="422C70"/>
                </a:solidFill>
                <a:latin typeface="IBM Plex Sans Medium" pitchFamily="34" charset="0"/>
                <a:ea typeface="IBM Plex Sans Medium" pitchFamily="34" charset="-122"/>
                <a:cs typeface="IBM Plex Sans Medium" pitchFamily="34" charset="-120"/>
              </a:rPr>
              <a:t>Nhọrọ</a:t>
            </a:r>
            <a:endParaRPr lang="ig" sz="3000" dirty="0"/>
          </a:p>
        </p:txBody>
      </p:sp>
      <p:sp>
        <p:nvSpPr>
          <p:cNvPr id="5" name="Text 2"/>
          <p:cNvSpPr/>
          <p:nvPr/>
        </p:nvSpPr>
        <p:spPr>
          <a:xfrm>
            <a:off x="1032449" y="1802191"/>
            <a:ext cx="5293553" cy="2091964"/>
          </a:xfrm>
          <a:prstGeom prst="rect">
            <a:avLst/>
          </a:prstGeom>
          <a:noFill/>
          <a:ln/>
        </p:spPr>
        <p:txBody>
          <a:bodyPr wrap="square" lIns="0" tIns="0" rIns="0" bIns="0" rtlCol="0" anchor="t"/>
          <a:lstStyle/>
          <a:p>
            <a:pPr algn="l" marL="219710" indent="-219710">
              <a:lnSpc>
                <a:spcPct val="113000"/>
              </a:lnSpc>
              <a:buSzPct val="100000"/>
              <a:buChar char="•"/>
            </a:pPr>
            <a:r>
              <a:rPr lang="ig" altLang="en-US" sz="2300" dirty="0">
                <a:solidFill>
                  <a:srgbClr val="25252B"/>
                </a:solidFill>
                <a:latin typeface="IBM Plex Sans" pitchFamily="34" charset="0"/>
                <a:ea typeface="IBM Plex Sans" pitchFamily="34" charset="-122"/>
                <a:cs typeface="IBM Plex Sans" pitchFamily="34" charset="-120"/>
              </a:rPr>
              <a:t>Mmụba nke ego na ego mgbazinye</a:t>
            </a:r>
            <a:endParaRPr lang="ig" sz="2300" dirty="0"/>
          </a:p>
          <a:p>
            <a:pPr algn="l" marL="219710" indent="-219710">
              <a:lnSpc>
                <a:spcPct val="113000"/>
              </a:lnSpc>
              <a:spcBef>
                <a:spcPts val="460"/>
              </a:spcBef>
              <a:buSzPct val="100000"/>
              <a:buChar char="•"/>
            </a:pPr>
            <a:r>
              <a:rPr lang="ig" altLang="en-US" sz="2300" dirty="0">
                <a:solidFill>
                  <a:srgbClr val="25252B"/>
                </a:solidFill>
                <a:latin typeface="IBM Plex Sans" pitchFamily="34" charset="0"/>
                <a:ea typeface="IBM Plex Sans" pitchFamily="34" charset="-122"/>
                <a:cs typeface="IBM Plex Sans" pitchFamily="34" charset="-120"/>
              </a:rPr>
              <a:t>Nsogbu na nnyefe ngwaahịa na mgbanwe n'ọchịchọ ha</a:t>
            </a:r>
            <a:endParaRPr lang="ig" sz="2300" dirty="0"/>
          </a:p>
          <a:p>
            <a:pPr algn="l" marL="219710" indent="-219710">
              <a:lnSpc>
                <a:spcPct val="113000"/>
              </a:lnSpc>
              <a:spcBef>
                <a:spcPts val="460"/>
              </a:spcBef>
              <a:buSzPct val="100000"/>
              <a:buChar char="•"/>
            </a:pPr>
            <a:r>
              <a:rPr lang="ig" altLang="en-US" sz="2300" dirty="0">
                <a:solidFill>
                  <a:srgbClr val="25252B"/>
                </a:solidFill>
                <a:latin typeface="IBM Plex Sans" pitchFamily="34" charset="0"/>
                <a:ea typeface="IBM Plex Sans" pitchFamily="34" charset="-122"/>
                <a:cs typeface="IBM Plex Sans" pitchFamily="34" charset="-120"/>
              </a:rPr>
              <a:t>Ego na-adalata n'uru, ụtụ isi, ụgwọ mmepụta</a:t>
            </a:r>
            <a:endParaRPr lang="ig" sz="2300" dirty="0"/>
          </a:p>
        </p:txBody>
      </p:sp>
      <p:sp>
        <p:nvSpPr>
          <p:cNvPr id="6" name="Text 3"/>
          <p:cNvSpPr/>
          <p:nvPr/>
        </p:nvSpPr>
        <p:spPr>
          <a:xfrm>
            <a:off x="666780" y="4215841"/>
            <a:ext cx="5694426" cy="1974921"/>
          </a:xfrm>
          <a:prstGeom prst="rect">
            <a:avLst/>
          </a:prstGeom>
          <a:noFill/>
          <a:ln/>
        </p:spPr>
        <p:txBody>
          <a:bodyPr wrap="square" lIns="0" tIns="0" rIns="0" bIns="0" rtlCol="0" anchor="t"/>
          <a:lstStyle/>
          <a:p>
            <a:pPr algn="l" indent="0" marL="0">
              <a:lnSpc>
                <a:spcPct val="113000"/>
              </a:lnSpc>
              <a:buNone/>
            </a:pPr>
            <a:r>
              <a:rPr lang="ig" altLang="en-US" sz="2300" dirty="0">
                <a:solidFill>
                  <a:srgbClr val="25252B"/>
                </a:solidFill>
                <a:latin typeface="IBM Plex Sans" pitchFamily="34" charset="0"/>
                <a:ea typeface="IBM Plex Sans" pitchFamily="34" charset="-122"/>
                <a:cs typeface="IBM Plex Sans" pitchFamily="34" charset="-120"/>
              </a:rPr>
              <a:t>Otu ihe na-akpata ya bụ nhọrọ, ọ bụghị ihe ndabara: n'usoro ego fiat, ụlọ ọrụ ole na ole nwere ike ịbawanye ego na ego mgbazinye dị n'usoro ahụ ma gbanwee iwu ya.</a:t>
            </a:r>
            <a:endParaRPr lang="ig"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Na-adịghị Mma n’Ego Anyị?</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Ụkọ na Uru</a:t>
            </a:r>
            <a:endParaRPr lang="ig"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Mona Lisa nke mbụ bara uru karịa oyiri ya ọ bụla: ọ bụ naanị ya dị</a:t>
            </a:r>
            <a:endParaRPr lang="ig" sz="2400" dirty="0"/>
          </a:p>
          <a:p>
            <a:pPr algn="l" marL="228600" indent="-228600">
              <a:lnSpc>
                <a:spcPct val="113000"/>
              </a:lnSpc>
              <a:spcBef>
                <a:spcPts val="480"/>
              </a:spcBef>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Ụkọ naanị ya anaghị eme ka ihe baa uru, ma mgbe ndị mmadụ chọrọ ihe, ọnụọgụ ihe ahụ dị dị mkpa</a:t>
            </a:r>
            <a:endParaRPr lang="ig" sz="2400" dirty="0"/>
          </a:p>
          <a:p>
            <a:pPr algn="l" marL="228600" indent="-228600">
              <a:lnSpc>
                <a:spcPct val="113000"/>
              </a:lnSpc>
              <a:spcBef>
                <a:spcPts val="480"/>
              </a:spcBef>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Mgbe ego a na-ekesa na-abawanye ngwa ngwa karịa ihe a pụrụ iji ya zụta, nkeji ego ọ bụla na-azụtakarị ihe ole na ole karịa ka ọ na-azụbu</a:t>
            </a:r>
            <a:endParaRPr lang="ig"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Na-adịghị Mma n’Ego Anyị?</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Ịrị elu ọnụ ahịa anaghị emetụta mmadụ niile n'otu ụzọ</a:t>
            </a:r>
            <a:endParaRPr lang="ig"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Ego nkịtị na ego echekwara nwere ike ịkwụsị ịzụta ihe ha na-azụbu</a:t>
            </a:r>
            <a:endParaRPr lang="ig" sz="2400" dirty="0"/>
          </a:p>
          <a:p>
            <a:pPr algn="l" marL="228600" indent="-228600">
              <a:lnSpc>
                <a:spcPct val="113000"/>
              </a:lnSpc>
              <a:spcBef>
                <a:spcPts val="480"/>
              </a:spcBef>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Ndị nwere akụ ndị ọnụ ahịa ha na-arị elu nwere ike inweta nchebe ụfọdụ</a:t>
            </a:r>
            <a:endParaRPr lang="ig" sz="2400" dirty="0"/>
          </a:p>
          <a:p>
            <a:pPr algn="l" marL="228600" indent="-228600">
              <a:lnSpc>
                <a:spcPct val="113000"/>
              </a:lnSpc>
              <a:spcBef>
                <a:spcPts val="480"/>
              </a:spcBef>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Ụgwọ ọrụ na ọnụ ahịa na-agbanwe n’ọsọ dị iche iche</a:t>
            </a:r>
            <a:endParaRPr lang="ig"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ig" altLang="en-US" sz="2400" dirty="0">
                <a:solidFill>
                  <a:srgbClr val="25252B"/>
                </a:solidFill>
                <a:latin typeface="IBM Plex Sans" pitchFamily="34" charset="0"/>
                <a:ea typeface="IBM Plex Sans" pitchFamily="34" charset="-122"/>
                <a:cs typeface="IBM Plex Sans" pitchFamily="34" charset="-120"/>
              </a:rPr>
              <a:t>Ego dị n’akaụntụ ụlọ akụ dị iche na ego nkịtị dị unu n’aka: ọ bụ nkwa ụlọ akụ kwere ịkwụ unu ego ahụ. A na-emezukarị nkwa ahụ, mana ọ dabere n’ụlọ akụ ahụ na iwu ndị na-achịkwa ya.</a:t>
            </a:r>
            <a:endParaRPr lang="i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Na-adịghị Mma n’Ego Anyị?</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Nwalee Ya: Nyocha Ike Ịzụta Ihe</a:t>
            </a:r>
            <a:endParaRPr lang="ig"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ig" altLang="en-US" sz="2400" dirty="0">
                <a:solidFill>
                  <a:srgbClr val="25252B"/>
                </a:solidFill>
                <a:latin typeface="IBM Plex Sans" pitchFamily="34" charset="0"/>
                <a:ea typeface="IBM Plex Sans" pitchFamily="34" charset="-122"/>
                <a:cs typeface="IBM Plex Sans" pitchFamily="34" charset="-120"/>
              </a:rPr>
              <a:t>Họrọnụ otu ihe a na-ahụkarị: achịcha, njem, ma ọ bụ ego ịkpọ ekwentị</a:t>
            </a:r>
            <a:endParaRPr lang="ig" sz="2400" dirty="0"/>
          </a:p>
          <a:p>
            <a:pPr algn="l" marL="228600" indent="-228600">
              <a:lnSpc>
                <a:spcPct val="113000"/>
              </a:lnSpc>
              <a:spcBef>
                <a:spcPts val="480"/>
              </a:spcBef>
              <a:buSzPct val="100000"/>
              <a:buFont typeface="+mj-lt"/>
              <a:buAutoNum type="arabicPeriod" startAt="1"/>
            </a:pPr>
            <a:r>
              <a:rPr lang="ig" altLang="en-US" sz="2400" dirty="0">
                <a:solidFill>
                  <a:srgbClr val="25252B"/>
                </a:solidFill>
                <a:latin typeface="IBM Plex Sans" pitchFamily="34" charset="0"/>
                <a:ea typeface="IBM Plex Sans" pitchFamily="34" charset="-122"/>
                <a:cs typeface="IBM Plex Sans" pitchFamily="34" charset="-120"/>
              </a:rPr>
              <a:t>Deenụ ọnụ ahịa ya taa</a:t>
            </a:r>
            <a:endParaRPr lang="ig" sz="2400" dirty="0"/>
          </a:p>
          <a:p>
            <a:pPr algn="l" marL="228600" indent="-228600">
              <a:lnSpc>
                <a:spcPct val="113000"/>
              </a:lnSpc>
              <a:spcBef>
                <a:spcPts val="480"/>
              </a:spcBef>
              <a:buSzPct val="100000"/>
              <a:buFont typeface="+mj-lt"/>
              <a:buAutoNum type="arabicPeriod" startAt="1"/>
            </a:pPr>
            <a:r>
              <a:rPr lang="ig" altLang="en-US" sz="2400" dirty="0">
                <a:solidFill>
                  <a:srgbClr val="25252B"/>
                </a:solidFill>
                <a:latin typeface="IBM Plex Sans" pitchFamily="34" charset="0"/>
                <a:ea typeface="IBM Plex Sans" pitchFamily="34" charset="-122"/>
                <a:cs typeface="IBM Plex Sans" pitchFamily="34" charset="-120"/>
              </a:rPr>
              <a:t>Jụọnụ mmadụ ego ole ọ na-eri ọtụtụ afọ gara aga, ma nyochaanụ ihe ndekọ a pụrụ ịtụkwasị obi ma ọ bụrụ na unu nwere ike</a:t>
            </a:r>
            <a:endParaRPr lang="ig" sz="2400" dirty="0"/>
          </a:p>
          <a:p>
            <a:pPr algn="l" marL="228600" indent="-228600">
              <a:lnSpc>
                <a:spcPct val="113000"/>
              </a:lnSpc>
              <a:spcBef>
                <a:spcPts val="480"/>
              </a:spcBef>
              <a:buSzPct val="100000"/>
              <a:buFont typeface="+mj-lt"/>
              <a:buAutoNum type="arabicPeriod" startAt="1"/>
            </a:pPr>
            <a:r>
              <a:rPr lang="ig" altLang="en-US" sz="2400" dirty="0">
                <a:solidFill>
                  <a:srgbClr val="25252B"/>
                </a:solidFill>
                <a:latin typeface="IBM Plex Sans" pitchFamily="34" charset="0"/>
                <a:ea typeface="IBM Plex Sans" pitchFamily="34" charset="-122"/>
                <a:cs typeface="IBM Plex Sans" pitchFamily="34" charset="-120"/>
              </a:rPr>
              <a:t>Ego ndị mmadụ na-akpata ọ rịrị elu n'otu ọnụego ahụ? Gịnị ọzọ nwere ike ịkọwa mgbanwe ahụ?</a:t>
            </a:r>
            <a:endParaRPr lang="ig"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Na-adịghị Mma n’Ego Anyị?</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Ego Fiat Na-arụ Ọrụ, Mana Ọ Nwere Ihe Ize Ndụ</a:t>
            </a:r>
            <a:endParaRPr lang="ig"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Ịkwụ ụgwọ dị mfe, ego mgbazinye nwere usoro na-agbanwe agbanwe, ngwaọrụ maka ịnagide ọgba aghara</a:t>
            </a:r>
            <a:endParaRPr lang="ig" sz="2400" dirty="0"/>
          </a:p>
          <a:p>
            <a:pPr algn="l" marL="228600" indent="-228600">
              <a:lnSpc>
                <a:spcPct val="113000"/>
              </a:lnSpc>
              <a:spcBef>
                <a:spcPts val="480"/>
              </a:spcBef>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Mana ọnụọgụ ya a na-ekesa na iwu ya nwere ike ịgbanwe, ndị na-eji ya enweghịkwa nnukwu olu n'ime mkpebi ndị a</a:t>
            </a:r>
            <a:endParaRPr lang="ig"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ig" altLang="en-US" sz="2400" dirty="0">
                <a:solidFill>
                  <a:srgbClr val="25252B"/>
                </a:solidFill>
                <a:latin typeface="IBM Plex Sans" pitchFamily="34" charset="0"/>
                <a:ea typeface="IBM Plex Sans" pitchFamily="34" charset="-122"/>
                <a:cs typeface="IBM Plex Sans" pitchFamily="34" charset="-120"/>
              </a:rPr>
              <a:t>Ọ bụ ya mere ndị mmadụ ji achọ ụzọ ndị ọzọ, bụrụkwa ihe mere e ji mepụta Bitcoin.</a:t>
            </a:r>
            <a:endParaRPr lang="ig"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Na-adịghị Mma n’Ego Anyị?</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ig" altLang="en-US" sz="4350" dirty="0">
                <a:solidFill>
                  <a:srgbClr val="FFFFFF"/>
                </a:solidFill>
                <a:latin typeface="IBM Plex Sans Medium" pitchFamily="34" charset="0"/>
                <a:ea typeface="IBM Plex Sans Medium" pitchFamily="34" charset="-122"/>
                <a:cs typeface="IBM Plex Sans Medium" pitchFamily="34" charset="-120"/>
              </a:rPr>
              <a:t>Gịnị bụ Bitcoin?</a:t>
            </a:r>
            <a:endParaRPr lang="ig"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ig" altLang="en-US" sz="2400" dirty="0">
                <a:solidFill>
                  <a:srgbClr val="FFFFFF"/>
                </a:solidFill>
                <a:latin typeface="IBM Plex Sans" pitchFamily="34" charset="0"/>
                <a:ea typeface="IBM Plex Sans" pitchFamily="34" charset="-122"/>
                <a:cs typeface="IBM Plex Sans" pitchFamily="34" charset="-120"/>
              </a:rPr>
              <a:t>Ego dijitalụ nke a naghị achịkwa site n'otu ebe, nke ọnụ ọgụgụ ya nwere oke, nke a pụkwara iziga site n'otu onye gaa n'onye ọzọ na-enweghị ikike ụlọ akụ.</a:t>
            </a:r>
            <a:endParaRPr lang="i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Nsogbu Imefu Ego Ugboro Abụọ</a:t>
            </a:r>
            <a:endParaRPr lang="ig"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ig" altLang="en-US" sz="2400" b="1" dirty="0">
                <a:solidFill>
                  <a:srgbClr val="422C70"/>
                </a:solidFill>
                <a:latin typeface="IBM Plex Sans" pitchFamily="34" charset="0"/>
                <a:ea typeface="IBM Plex Sans" pitchFamily="34" charset="-122"/>
                <a:cs typeface="IBM Plex Sans" pitchFamily="34" charset="-120"/>
              </a:rPr>
              <a:t>31 Ọktoba 2008:</a:t>
            </a:r>
            <a:r>
              <a:rPr lang="ig" altLang="en-US" sz="2400" dirty="0">
                <a:solidFill>
                  <a:srgbClr val="25252B"/>
                </a:solidFill>
                <a:latin typeface="IBM Plex Sans" pitchFamily="34" charset="0"/>
                <a:ea typeface="IBM Plex Sans" pitchFamily="34" charset="-122"/>
                <a:cs typeface="IBM Plex Sans" pitchFamily="34" charset="-120"/>
              </a:rPr>
              <a:t> Satoshi Nakamoto na-ebipụta </a:t>
            </a:r>
            <a:r>
              <a:rPr lang="ig" altLang="en-US" sz="2400" i="1" dirty="0">
                <a:solidFill>
                  <a:srgbClr val="25252B"/>
                </a:solidFill>
                <a:latin typeface="IBM Plex Sans" pitchFamily="34" charset="0"/>
                <a:ea typeface="IBM Plex Sans" pitchFamily="34" charset="-122"/>
                <a:cs typeface="IBM Plex Sans" pitchFamily="34" charset="-120"/>
              </a:rPr>
              <a:t>Bitcoin: Usoro Ego Eletrọnik Onye-na-Onye</a:t>
            </a:r>
            <a:r>
              <a:rPr lang="ig" altLang="en-US" sz="2400" dirty="0">
                <a:solidFill>
                  <a:srgbClr val="25252B"/>
                </a:solidFill>
                <a:latin typeface="IBM Plex Sans" pitchFamily="34" charset="0"/>
                <a:ea typeface="IBM Plex Sans" pitchFamily="34" charset="-122"/>
                <a:cs typeface="IBM Plex Sans" pitchFamily="34" charset="-120"/>
              </a:rPr>
              <a:t>. </a:t>
            </a:r>
            <a:r>
              <a:rPr lang="ig" altLang="en-US" sz="2400" b="1" dirty="0">
                <a:solidFill>
                  <a:srgbClr val="25252B"/>
                </a:solidFill>
                <a:latin typeface="IBM Plex Sans" pitchFamily="34" charset="0"/>
                <a:ea typeface="IBM Plex Sans" pitchFamily="34" charset="-122"/>
                <a:cs typeface="IBM Plex Sans" pitchFamily="34" charset="-120"/>
              </a:rPr>
              <a:t>Jenụwarị 2009:</a:t>
            </a:r>
            <a:r>
              <a:rPr lang="ig" altLang="en-US" sz="2400" dirty="0">
                <a:solidFill>
                  <a:srgbClr val="25252B"/>
                </a:solidFill>
                <a:latin typeface="IBM Plex Sans" pitchFamily="34" charset="0"/>
                <a:ea typeface="IBM Plex Sans" pitchFamily="34" charset="-122"/>
                <a:cs typeface="IBM Plex Sans" pitchFamily="34" charset="-120"/>
              </a:rPr>
              <a:t> netwọk ahụ na-amalite.</a:t>
            </a:r>
            <a:endParaRPr lang="ig" sz="2400" dirty="0"/>
          </a:p>
        </p:txBody>
      </p:sp>
      <p:pic>
        <p:nvPicPr>
          <p:cNvPr id="5" name="Image 0" descr="Ụlọ ọrụ ịkwụ ụgwọ Onye na-ezipụ ego na-arịọ ụlọ ọrụ ahụỤlọ ọrụ ahụ na-edobe akwụkwọ ndekọ ego ma na-enye nkwado A na-akwụ onye nnata ego ma ọ bụrụ na ụlọ ọrụ ahụ ekweNa-adabere naOtu ụlọ ọrụ a tụkwasị">    </p:cNvPr>
          <p:cNvPicPr>
            <a:picLocks noChangeAspect="1"/>
          </p:cNvPicPr>
          <p:nvPr/>
        </p:nvPicPr>
        <p:blipFill>
          <a:blip r:embed="rId1"/>
          <a:stretch>
            <a:fillRect/>
          </a:stretch>
        </p:blipFill>
        <p:spPr>
          <a:xfrm>
            <a:off x="3489899" y="2422886"/>
            <a:ext cx="5211989" cy="374629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bụ Bitcoin?</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Na-enweghị Njikwa Etiti · Ọkọnọ A Kpaara Ókè · Onye na Onye</a:t>
            </a:r>
            <a:endParaRPr lang="ig"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ig" altLang="en-US" sz="2400" b="1" dirty="0">
                <a:solidFill>
                  <a:srgbClr val="422C70"/>
                </a:solidFill>
                <a:latin typeface="IBM Plex Sans" pitchFamily="34" charset="0"/>
                <a:ea typeface="IBM Plex Sans" pitchFamily="34" charset="-122"/>
                <a:cs typeface="IBM Plex Sans" pitchFamily="34" charset="-120"/>
              </a:rPr>
              <a:t>Njikwa na-enweghị etiti:</a:t>
            </a:r>
            <a:r>
              <a:rPr lang="ig" altLang="en-US" sz="2400" dirty="0">
                <a:solidFill>
                  <a:srgbClr val="25252B"/>
                </a:solidFill>
                <a:latin typeface="IBM Plex Sans" pitchFamily="34" charset="0"/>
                <a:ea typeface="IBM Plex Sans" pitchFamily="34" charset="-122"/>
                <a:cs typeface="IBM Plex Sans" pitchFamily="34" charset="-120"/>
              </a:rPr>
              <a:t> ọ dịghị ụlọ ọrụ etiti na-emepụta akaụntụ, na-agbanwe ego fọdụrụ na ha, ma ọ bụ na-ekpebi onye ga-esonye</a:t>
            </a:r>
            <a:endParaRPr lang="ig" sz="2400" dirty="0"/>
          </a:p>
          <a:p>
            <a:pPr algn="l" marL="228600" indent="-228600">
              <a:lnSpc>
                <a:spcPct val="113000"/>
              </a:lnSpc>
              <a:spcBef>
                <a:spcPts val="480"/>
              </a:spcBef>
              <a:buSzPct val="100000"/>
              <a:buChar char="•"/>
            </a:pPr>
            <a:r>
              <a:rPr lang="ig" altLang="en-US" sz="2400" b="1" dirty="0">
                <a:solidFill>
                  <a:srgbClr val="422C70"/>
                </a:solidFill>
                <a:latin typeface="IBM Plex Sans" pitchFamily="34" charset="0"/>
                <a:ea typeface="IBM Plex Sans" pitchFamily="34" charset="-122"/>
                <a:cs typeface="IBM Plex Sans" pitchFamily="34" charset="-120"/>
              </a:rPr>
              <a:t>Ọnụọgụ nwere oke:</a:t>
            </a:r>
            <a:r>
              <a:rPr lang="ig" altLang="en-US" sz="2400" dirty="0">
                <a:solidFill>
                  <a:srgbClr val="25252B"/>
                </a:solidFill>
                <a:latin typeface="IBM Plex Sans" pitchFamily="34" charset="0"/>
                <a:ea typeface="IBM Plex Sans" pitchFamily="34" charset="-122"/>
                <a:cs typeface="IBM Plex Sans" pitchFamily="34" charset="-120"/>
              </a:rPr>
              <a:t> a gaghị enwe karịa nde 21 bitcoin ma ọlị</a:t>
            </a:r>
            <a:endParaRPr lang="ig" sz="2400" dirty="0"/>
          </a:p>
          <a:p>
            <a:pPr algn="l" marL="228600" indent="-228600">
              <a:lnSpc>
                <a:spcPct val="113000"/>
              </a:lnSpc>
              <a:spcBef>
                <a:spcPts val="480"/>
              </a:spcBef>
              <a:buSzPct val="100000"/>
              <a:buChar char="•"/>
            </a:pPr>
            <a:r>
              <a:rPr lang="ig" altLang="en-US" sz="2400" b="1" dirty="0">
                <a:solidFill>
                  <a:srgbClr val="422C70"/>
                </a:solidFill>
                <a:latin typeface="IBM Plex Sans" pitchFamily="34" charset="0"/>
                <a:ea typeface="IBM Plex Sans" pitchFamily="34" charset="-122"/>
                <a:cs typeface="IBM Plex Sans" pitchFamily="34" charset="-120"/>
              </a:rPr>
              <a:t>Site n’otu onye gaa na ibe ya:</a:t>
            </a:r>
            <a:r>
              <a:rPr lang="ig" altLang="en-US" sz="2400" dirty="0">
                <a:solidFill>
                  <a:srgbClr val="25252B"/>
                </a:solidFill>
                <a:latin typeface="IBM Plex Sans" pitchFamily="34" charset="0"/>
                <a:ea typeface="IBM Plex Sans" pitchFamily="34" charset="-122"/>
                <a:cs typeface="IBM Plex Sans" pitchFamily="34" charset="-120"/>
              </a:rPr>
              <a:t> zipụnụ onye ọ bụla, n’ebe ọ bụla, na-arịọghị ikike n’aka ndị ọchịchị etiti</a:t>
            </a:r>
            <a:endParaRPr lang="ig"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ig" altLang="en-US" sz="2400" dirty="0">
                <a:solidFill>
                  <a:srgbClr val="25252B"/>
                </a:solidFill>
                <a:latin typeface="IBM Plex Sans" pitchFamily="34" charset="0"/>
                <a:ea typeface="IBM Plex Sans" pitchFamily="34" charset="-122"/>
                <a:cs typeface="IBM Plex Sans" pitchFamily="34" charset="-120"/>
              </a:rPr>
              <a:t>Ọ dịghị ụlọ ọrụ nwere ike igbochi iji bitcoin unu na-achịkwa n’onwe unu. Akụkụ nke ọzọ nke nnwere onwe ahụ bụ ibu ọrụ: a naghị enwekarị ike ịkagbu azụmahịa ziri ezi, ọ dịghịkwa ngalaba enyemaka maka netwọkụ ahụ.</a:t>
            </a:r>
            <a:endParaRPr lang="i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bụ Bitcoin?</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Oke Onye Ọ Bụla Nwere Ike Ịlele</a:t>
            </a:r>
            <a:endParaRPr lang="ig" sz="3000" dirty="0"/>
          </a:p>
        </p:txBody>
      </p:sp>
      <p:pic>
        <p:nvPicPr>
          <p:cNvPr id="4" name="Image 0" descr="Nkwupụta gbasara ọkọnọ Onye na-ewepụta ego na-ekwupụta oke ọkọnọ na weebụsaịtị ya. Naanị ebe nchekwa data nke onye na-ewepụta ego na-edekọ ya. Ọ dịghị onye na-abụghị onye na-ewepụta ego nwere ike ịlel">    </p:cNvPr>
          <p:cNvPicPr>
            <a:picLocks noChangeAspect="1"/>
          </p:cNvPicPr>
          <p:nvPr/>
        </p:nvPicPr>
        <p:blipFill>
          <a:blip r:embed="rId1"/>
          <a:stretch>
            <a:fillRect/>
          </a:stretch>
        </p:blipFill>
        <p:spPr>
          <a:xfrm>
            <a:off x="1915394" y="1295430"/>
            <a:ext cx="8360999" cy="498530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bụ Bitcoin?</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Ọ dịghị mkpa ka unu nwee otu Bitcoin zuru ezu</a:t>
            </a:r>
            <a:endParaRPr lang="ig"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ig" altLang="en-US" sz="2400" dirty="0">
                <a:solidFill>
                  <a:srgbClr val="25252B"/>
                </a:solidFill>
                <a:latin typeface="IBM Plex Sans" pitchFamily="34" charset="0"/>
                <a:ea typeface="IBM Plex Sans" pitchFamily="34" charset="-122"/>
                <a:cs typeface="IBM Plex Sans" pitchFamily="34" charset="-120"/>
              </a:rPr>
              <a:t>A na-ekewa otu bitcoin ka ọ bụrụ obere nkeji 100,000,000 a na-akpọ satoshis, ma ọ bụ sats.</a:t>
            </a:r>
            <a:endParaRPr lang="ig" sz="2400" dirty="0"/>
          </a:p>
        </p:txBody>
      </p:sp>
      <p:pic>
        <p:nvPicPr>
          <p:cNvPr id="5" name="Image 0" descr="Bitcoin (BTC)10.10.010.0010.00000001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bụ Bitcoin?</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Ònye Na-eme Ka Bitcoin Na-arụ Ọrụ?</a:t>
            </a:r>
            <a:endParaRPr lang="ig" sz="3000" dirty="0"/>
          </a:p>
        </p:txBody>
      </p:sp>
      <p:pic>
        <p:nvPicPr>
          <p:cNvPr id="4" name="Image 0" descr="Onye ọrụOnye ọrụ na-anata, na-ejide ma na-eziga bitcoin. Ọnụ netwọkỌnụ netwọk na-enyocha iwu n'onwe ya ma na-ebufe data ziri ezi. Onye na-egwupụtaOnye na-egwupụta na-ewu blọk ndị a na-atụ aro ma na-ar">    </p:cNvPr>
          <p:cNvPicPr>
            <a:picLocks noChangeAspect="1"/>
          </p:cNvPicPr>
          <p:nvPr/>
        </p:nvPicPr>
        <p:blipFill>
          <a:blip r:embed="rId1"/>
          <a:stretch>
            <a:fillRect/>
          </a:stretch>
        </p:blipFill>
        <p:spPr>
          <a:xfrm>
            <a:off x="1808866" y="1295430"/>
            <a:ext cx="8573963" cy="496208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bụ Bitcoin?</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Ònye Na-eme Ka Bitcoin Na-arụ Ọrụ?</a:t>
            </a:r>
            <a:endParaRPr lang="ig"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bụ Bitcoin?</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Bitcoin Nwere Uru na Ọghọm A Ga-atụle</a:t>
            </a:r>
            <a:endParaRPr lang="ig"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Ọnụ ahịa ya nwere ike ịgbanwe ngwa ngwa</a:t>
            </a:r>
            <a:endParaRPr lang="ig" sz="2400" dirty="0"/>
          </a:p>
          <a:p>
            <a:pPr algn="l" marL="228600" indent="-228600">
              <a:lnSpc>
                <a:spcPct val="113000"/>
              </a:lnSpc>
              <a:spcBef>
                <a:spcPts val="480"/>
              </a:spcBef>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Mmejọ na-adịgide adịgide n'ọtụtụ mgbe</a:t>
            </a:r>
            <a:endParaRPr lang="ig" sz="2400" dirty="0"/>
          </a:p>
          <a:p>
            <a:pPr algn="l" marL="228600" indent="-228600">
              <a:lnSpc>
                <a:spcPct val="113000"/>
              </a:lnSpc>
              <a:spcBef>
                <a:spcPts val="480"/>
              </a:spcBef>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Nnabata ya ka nwere oke n'ọtụtụ ebe</a:t>
            </a:r>
            <a:endParaRPr lang="ig" sz="2400" dirty="0"/>
          </a:p>
          <a:p>
            <a:pPr algn="l" marL="228600" indent="-228600">
              <a:lnSpc>
                <a:spcPct val="113000"/>
              </a:lnSpc>
              <a:spcBef>
                <a:spcPts val="480"/>
              </a:spcBef>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Iji ya eme ihe n'enweghị nsogbu chọrọ ịmụ ihe ụfọdụ</a:t>
            </a:r>
            <a:endParaRPr lang="ig"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ig" altLang="en-US" sz="2400" dirty="0">
                <a:solidFill>
                  <a:srgbClr val="25252B"/>
                </a:solidFill>
                <a:latin typeface="IBM Plex Sans" pitchFamily="34" charset="0"/>
                <a:ea typeface="IBM Plex Sans" pitchFamily="34" charset="-122"/>
                <a:cs typeface="IBM Plex Sans" pitchFamily="34" charset="-120"/>
              </a:rPr>
              <a:t>Bitcoin na-eji nnyocha iji chọpụta eziokwu na ibu ọrụ onwe onye dochie ụfọdụ ntụkwasị obi a na-etinye n'ụlọ ọrụ. Ọ naghị ewepụ ihe ize ndụ.</a:t>
            </a:r>
            <a:endParaRPr lang="i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bụ Bitcoin?</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ig" altLang="en-US" sz="4350" dirty="0">
                <a:solidFill>
                  <a:srgbClr val="FFFFFF"/>
                </a:solidFill>
                <a:latin typeface="IBM Plex Sans Medium" pitchFamily="34" charset="0"/>
                <a:ea typeface="IBM Plex Sans Medium" pitchFamily="34" charset="-122"/>
                <a:cs typeface="IBM Plex Sans Medium" pitchFamily="34" charset="-120"/>
              </a:rPr>
              <a:t>Kedu ka unu si eji Bitcoin?</a:t>
            </a:r>
            <a:endParaRPr lang="ig"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ig" altLang="en-US" sz="2400" dirty="0">
                <a:solidFill>
                  <a:srgbClr val="FFFFFF"/>
                </a:solidFill>
                <a:latin typeface="IBM Plex Sans" pitchFamily="34" charset="0"/>
                <a:ea typeface="IBM Plex Sans" pitchFamily="34" charset="-122"/>
                <a:cs typeface="IBM Plex Sans" pitchFamily="34" charset="-120"/>
              </a:rPr>
              <a:t>Ajụjụ mbụ banyere akpa ego ọ bụla: ònye na-achịkwa igodo ya?</a:t>
            </a:r>
            <a:endParaRPr lang="i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Akpa Ego Na-ejikwa Igodo</a:t>
            </a:r>
            <a:endParaRPr lang="ig" sz="3000" dirty="0"/>
          </a:p>
        </p:txBody>
      </p:sp>
      <p:pic>
        <p:nvPicPr>
          <p:cNvPr id="4" name="Image 0" descr="Akpa ego unu na-edobe igodo ndị ahụ Nata Kekọrịta adreesị nnataZipụ Jiri igodo unu bịanye aka bitcoin ahụ na-anọ n’akwụkwọ ndekọ a na-ekekọrịta">    </p:cNvPr>
          <p:cNvPicPr>
            <a:picLocks noChangeAspect="1"/>
          </p:cNvPicPr>
          <p:nvPr/>
        </p:nvPicPr>
        <p:blipFill>
          <a:blip r:embed="rId1"/>
          <a:stretch>
            <a:fillRect/>
          </a:stretch>
        </p:blipFill>
        <p:spPr>
          <a:xfrm>
            <a:off x="1472093" y="1295430"/>
            <a:ext cx="9247693" cy="495824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Kedu ka unu si eji Bitcoin?</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Ònye ji Bitcoin unu n’ezie?</a:t>
            </a:r>
            <a:endParaRPr lang="ig"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ig" altLang="en-US" sz="2400" b="1" dirty="0">
                <a:solidFill>
                  <a:srgbClr val="422C70"/>
                </a:solidFill>
                <a:latin typeface="IBM Plex Sans" pitchFamily="34" charset="0"/>
                <a:ea typeface="IBM Plex Sans" pitchFamily="34" charset="-122"/>
                <a:cs typeface="IBM Plex Sans" pitchFamily="34" charset="-120"/>
              </a:rPr>
              <a:t>Nchekwa n'aka unu:</a:t>
            </a:r>
            <a:r>
              <a:rPr lang="ig" altLang="en-US" sz="2400" dirty="0">
                <a:solidFill>
                  <a:srgbClr val="25252B"/>
                </a:solidFill>
                <a:latin typeface="IBM Plex Sans" pitchFamily="34" charset="0"/>
                <a:ea typeface="IBM Plex Sans" pitchFamily="34" charset="-122"/>
                <a:cs typeface="IBM Plex Sans" pitchFamily="34" charset="-120"/>
              </a:rPr>
              <a:t> unu na-achịkwa igodo ndị ahụ</a:t>
            </a:r>
            <a:endParaRPr lang="ig" sz="2400" dirty="0"/>
          </a:p>
          <a:p>
            <a:pPr algn="l" marL="228600" indent="-228600">
              <a:lnSpc>
                <a:spcPct val="113000"/>
              </a:lnSpc>
              <a:spcBef>
                <a:spcPts val="480"/>
              </a:spcBef>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Ọ dịghị onye nwere ike iweghachitere unu bitcoin unu ma ọ bụrụ na ahịrịokwu mgbake na ngwaọrụ ahụ efunahụ unu</a:t>
            </a:r>
            <a:endParaRPr lang="ig" sz="2400" dirty="0"/>
          </a:p>
          <a:p>
            <a:pPr algn="l" marL="228600" indent="-228600">
              <a:lnSpc>
                <a:spcPct val="113000"/>
              </a:lnSpc>
              <a:spcBef>
                <a:spcPts val="480"/>
              </a:spcBef>
              <a:buSzPct val="100000"/>
              <a:buChar char="•"/>
            </a:pPr>
            <a:r>
              <a:rPr lang="ig" altLang="en-US" sz="2400" b="1" dirty="0">
                <a:solidFill>
                  <a:srgbClr val="422C70"/>
                </a:solidFill>
                <a:latin typeface="IBM Plex Sans" pitchFamily="34" charset="0"/>
                <a:ea typeface="IBM Plex Sans" pitchFamily="34" charset="-122"/>
                <a:cs typeface="IBM Plex Sans" pitchFamily="34" charset="-120"/>
              </a:rPr>
              <a:t>Nchekwa n'aka onye ọzọ:</a:t>
            </a:r>
            <a:r>
              <a:rPr lang="ig" altLang="en-US" sz="2400" dirty="0">
                <a:solidFill>
                  <a:srgbClr val="25252B"/>
                </a:solidFill>
                <a:latin typeface="IBM Plex Sans" pitchFamily="34" charset="0"/>
                <a:ea typeface="IBM Plex Sans" pitchFamily="34" charset="-122"/>
                <a:cs typeface="IBM Plex Sans" pitchFamily="34" charset="-120"/>
              </a:rPr>
              <a:t> ụlọ ọrụ na-ejide igodo ndị ahụ, dịtụ ka ụlọ akụ</a:t>
            </a:r>
            <a:endParaRPr lang="ig" sz="2400" dirty="0"/>
          </a:p>
          <a:p>
            <a:pPr algn="l" marL="228600" indent="-228600">
              <a:lnSpc>
                <a:spcPct val="113000"/>
              </a:lnSpc>
              <a:spcBef>
                <a:spcPts val="480"/>
              </a:spcBef>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Ego fọdụrụ n'akaụntụ unu bụ nkwa ụlọ ọrụ ahụ kwere ịkwụ unu ụgwọ; ọ nwere ike ịmachi mwepụ ego, kụchie akaụntụ, bụrụ nke ndị omekome batara na sistemụ ya, ma ọ bụ kwụsị ọrụ</a:t>
            </a:r>
            <a:endParaRPr lang="ig"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ig" altLang="en-US" sz="2400" dirty="0">
                <a:solidFill>
                  <a:srgbClr val="25252B"/>
                </a:solidFill>
                <a:latin typeface="IBM Plex Sans" pitchFamily="34" charset="0"/>
                <a:ea typeface="IBM Plex Sans" pitchFamily="34" charset="-122"/>
                <a:cs typeface="IBM Plex Sans" pitchFamily="34" charset="-120"/>
              </a:rPr>
              <a:t>Ịhọrọ ụdị nchekwa abụghị ule e ji atụ uru mmadụ bara. Ihe dị mkpa bụ ịmara ụdị unu na-eji na ihe unu na-atụkwasị obi.</a:t>
            </a:r>
            <a:endParaRPr lang="i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Kedu ka unu si eji Bitcoin?</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Ahịrịokwu Mkpụrụ Unu Bụ</a:t>
            </a:r>
            <a:br/>
            <a:r>
              <a:rPr lang="ig" altLang="en-US" sz="3000" dirty="0">
                <a:solidFill>
                  <a:srgbClr val="422C70"/>
                </a:solidFill>
                <a:latin typeface="IBM Plex Sans Medium" pitchFamily="34" charset="0"/>
                <a:ea typeface="IBM Plex Sans Medium" pitchFamily="34" charset="-122"/>
                <a:cs typeface="IBM Plex Sans Medium" pitchFamily="34" charset="-120"/>
              </a:rPr>
              <a:t>Ikike Nnweta Zuru Ezu</a:t>
            </a:r>
            <a:endParaRPr lang="ig"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ig" altLang="en-US" sz="2400" dirty="0">
                <a:solidFill>
                  <a:srgbClr val="25252B"/>
                </a:solidFill>
                <a:latin typeface="IBM Plex Sans" pitchFamily="34" charset="0"/>
                <a:ea typeface="IBM Plex Sans" pitchFamily="34" charset="-122"/>
                <a:cs typeface="IBM Plex Sans" pitchFamily="34" charset="-120"/>
              </a:rPr>
              <a:t>Ndepụta okwu a haziri n'usoro, nke na-abụkarị 12 ma ọ bụ 24, nke nwere ike imepụtaghachi igodo unu. Onye ọ bụla nwere ya nwere ike iwere bitcoin unu.</a:t>
            </a:r>
            <a:endParaRPr lang="ig" sz="2400" dirty="0"/>
          </a:p>
        </p:txBody>
      </p:sp>
      <p:pic>
        <p:nvPicPr>
          <p:cNvPr id="6" name="Image 1" descr="Naanị ihe atụ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Kedu ka unu si eji Bitcoin?</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ig" altLang="en-US" sz="4350" dirty="0">
                <a:solidFill>
                  <a:srgbClr val="FFFFFF"/>
                </a:solidFill>
                <a:latin typeface="IBM Plex Sans Medium" pitchFamily="34" charset="0"/>
                <a:ea typeface="IBM Plex Sans Medium" pitchFamily="34" charset="-122"/>
                <a:cs typeface="IBM Plex Sans Medium" pitchFamily="34" charset="-120"/>
              </a:rPr>
              <a:t>Ọ bụghị igodo unu, ọ bụghị</a:t>
            </a:r>
            <a:br/>
            <a:r>
              <a:rPr lang="ig" altLang="en-US" sz="4350" dirty="0">
                <a:solidFill>
                  <a:srgbClr val="FFFFFF"/>
                </a:solidFill>
                <a:latin typeface="IBM Plex Sans Medium" pitchFamily="34" charset="0"/>
                <a:ea typeface="IBM Plex Sans Medium" pitchFamily="34" charset="-122"/>
                <a:cs typeface="IBM Plex Sans Medium" pitchFamily="34" charset="-120"/>
              </a:rPr>
              <a:t>mkpụrụ ego unu.</a:t>
            </a:r>
            <a:endParaRPr lang="ig"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C0C0D0"/>
                </a:solidFill>
                <a:latin typeface="IBM Plex Sans" pitchFamily="34" charset="0"/>
                <a:ea typeface="IBM Plex Sans" pitchFamily="34" charset="-122"/>
                <a:cs typeface="IBM Plex Sans" pitchFamily="34" charset="-120"/>
              </a:rPr>
              <a:t>Okwu mmalite banyere Bitcoin · Kedu ka unu si eji Bitcoin?</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Tupu Unu Ejiri Akpa Ego Ọ Bụla</a:t>
            </a:r>
            <a:endParaRPr lang="ig" sz="3000" dirty="0"/>
          </a:p>
        </p:txBody>
      </p:sp>
      <p:sp>
        <p:nvSpPr>
          <p:cNvPr id="5" name="Text 2"/>
          <p:cNvSpPr/>
          <p:nvPr/>
        </p:nvSpPr>
        <p:spPr>
          <a:xfrm>
            <a:off x="971459" y="1368491"/>
            <a:ext cx="6006694" cy="4521068"/>
          </a:xfrm>
          <a:prstGeom prst="rect">
            <a:avLst/>
          </a:prstGeom>
          <a:noFill/>
          <a:ln/>
        </p:spPr>
        <p:txBody>
          <a:bodyPr wrap="square" lIns="0" tIns="0" rIns="0" bIns="0" rtlCol="0" anchor="t"/>
          <a:lstStyle/>
          <a:p>
            <a:pPr algn="l" marL="182880" indent="-182880">
              <a:lnSpc>
                <a:spcPct val="113000"/>
              </a:lnSpc>
              <a:buSzPct val="100000"/>
              <a:buChar char="•"/>
            </a:pPr>
            <a:r>
              <a:rPr lang="ig" altLang="en-US" sz="1920" b="1" dirty="0">
                <a:solidFill>
                  <a:srgbClr val="422C70"/>
                </a:solidFill>
                <a:latin typeface="IBM Plex Sans" pitchFamily="34" charset="0"/>
                <a:ea typeface="IBM Plex Sans" pitchFamily="34" charset="-122"/>
                <a:cs typeface="IBM Plex Sans" pitchFamily="34" charset="-120"/>
              </a:rPr>
              <a:t>Igodo:</a:t>
            </a:r>
            <a:r>
              <a:rPr lang="ig" altLang="en-US" sz="1920" dirty="0">
                <a:solidFill>
                  <a:srgbClr val="25252B"/>
                </a:solidFill>
                <a:latin typeface="IBM Plex Sans" pitchFamily="34" charset="0"/>
                <a:ea typeface="IBM Plex Sans" pitchFamily="34" charset="-122"/>
                <a:cs typeface="IBM Plex Sans" pitchFamily="34" charset="-120"/>
              </a:rPr>
              <a:t> onye na-achịkwa ha, unu ka ọ bụ ụlọ ọrụ?</a:t>
            </a:r>
            <a:endParaRPr lang="ig" sz="1920" dirty="0"/>
          </a:p>
          <a:p>
            <a:pPr algn="l" marL="182880" indent="-182880">
              <a:lnSpc>
                <a:spcPct val="113000"/>
              </a:lnSpc>
              <a:spcBef>
                <a:spcPts val="380"/>
              </a:spcBef>
              <a:buSzPct val="100000"/>
              <a:buChar char="•"/>
            </a:pPr>
            <a:r>
              <a:rPr lang="ig" altLang="en-US" sz="1920" b="1" dirty="0">
                <a:solidFill>
                  <a:srgbClr val="422C70"/>
                </a:solidFill>
                <a:latin typeface="IBM Plex Sans" pitchFamily="34" charset="0"/>
                <a:ea typeface="IBM Plex Sans" pitchFamily="34" charset="-122"/>
                <a:cs typeface="IBM Plex Sans" pitchFamily="34" charset="-120"/>
              </a:rPr>
              <a:t>Iweghachite:</a:t>
            </a:r>
            <a:r>
              <a:rPr lang="ig" altLang="en-US" sz="1920" dirty="0">
                <a:solidFill>
                  <a:srgbClr val="25252B"/>
                </a:solidFill>
                <a:latin typeface="IBM Plex Sans" pitchFamily="34" charset="0"/>
                <a:ea typeface="IBM Plex Sans" pitchFamily="34" charset="-122"/>
                <a:cs typeface="IBM Plex Sans" pitchFamily="34" charset="-120"/>
              </a:rPr>
              <a:t> gịnị ga-eme ma ọ bụrụ na ekwentị unu efuo ma ọ bụ ụlọ ọrụ ahụ akwụsị ịdị?</a:t>
            </a:r>
            <a:endParaRPr lang="ig" sz="1920" dirty="0"/>
          </a:p>
          <a:p>
            <a:pPr algn="l" marL="182880" indent="-182880">
              <a:lnSpc>
                <a:spcPct val="113000"/>
              </a:lnSpc>
              <a:spcBef>
                <a:spcPts val="380"/>
              </a:spcBef>
              <a:buSzPct val="100000"/>
              <a:buChar char="•"/>
            </a:pPr>
            <a:r>
              <a:rPr lang="ig" altLang="en-US" sz="1920" b="1" dirty="0">
                <a:solidFill>
                  <a:srgbClr val="422C70"/>
                </a:solidFill>
                <a:latin typeface="IBM Plex Sans" pitchFamily="34" charset="0"/>
                <a:ea typeface="IBM Plex Sans" pitchFamily="34" charset="-122"/>
                <a:cs typeface="IBM Plex Sans" pitchFamily="34" charset="-120"/>
              </a:rPr>
              <a:t>Ebe o si:</a:t>
            </a:r>
            <a:r>
              <a:rPr lang="ig" altLang="en-US" sz="1920" dirty="0">
                <a:solidFill>
                  <a:srgbClr val="25252B"/>
                </a:solidFill>
                <a:latin typeface="IBM Plex Sans" pitchFamily="34" charset="0"/>
                <a:ea typeface="IBM Plex Sans" pitchFamily="34" charset="-122"/>
                <a:cs typeface="IBM Plex Sans" pitchFamily="34" charset="-120"/>
              </a:rPr>
              <a:t> ọ bụ weebụsaịtị gọọmenti nke ụlọ ọrụ ahụ ma ọ bụ ibe ngwa ahụ n'ụlọ ahịa ngwa, ọ bụghị njikọ mmadụ zitere unu?</a:t>
            </a:r>
            <a:endParaRPr lang="ig" sz="1920" dirty="0"/>
          </a:p>
          <a:p>
            <a:pPr algn="l" marL="182880" indent="-182880">
              <a:lnSpc>
                <a:spcPct val="113000"/>
              </a:lnSpc>
              <a:spcBef>
                <a:spcPts val="380"/>
              </a:spcBef>
              <a:buSzPct val="100000"/>
              <a:buChar char="•"/>
            </a:pPr>
            <a:r>
              <a:rPr lang="ig" altLang="en-US" sz="1920" b="1" dirty="0">
                <a:solidFill>
                  <a:srgbClr val="422C70"/>
                </a:solidFill>
                <a:latin typeface="IBM Plex Sans" pitchFamily="34" charset="0"/>
                <a:ea typeface="IBM Plex Sans" pitchFamily="34" charset="-122"/>
                <a:cs typeface="IBM Plex Sans" pitchFamily="34" charset="-120"/>
              </a:rPr>
              <a:t>Koodu:</a:t>
            </a:r>
            <a:r>
              <a:rPr lang="ig" altLang="en-US" sz="1920" dirty="0">
                <a:solidFill>
                  <a:srgbClr val="25252B"/>
                </a:solidFill>
                <a:latin typeface="IBM Plex Sans" pitchFamily="34" charset="0"/>
                <a:ea typeface="IBM Plex Sans" pitchFamily="34" charset="-122"/>
                <a:cs typeface="IBM Plex Sans" pitchFamily="34" charset="-120"/>
              </a:rPr>
              <a:t> koodu ya ọ bụ nke ọha nwere ike ịhụ ma na-enwetakwa nlekọta mgbe niile? (Nke a abụghị ihe akaebe nke nchekwa n'onwe ya.)</a:t>
            </a:r>
            <a:endParaRPr lang="ig" sz="1920" dirty="0"/>
          </a:p>
          <a:p>
            <a:pPr algn="l" marL="182880" indent="-182880">
              <a:lnSpc>
                <a:spcPct val="113000"/>
              </a:lnSpc>
              <a:spcBef>
                <a:spcPts val="380"/>
              </a:spcBef>
              <a:buSzPct val="100000"/>
              <a:buChar char="•"/>
            </a:pPr>
            <a:r>
              <a:rPr lang="ig" altLang="en-US" sz="1920" b="1" dirty="0">
                <a:solidFill>
                  <a:srgbClr val="422C70"/>
                </a:solidFill>
                <a:latin typeface="IBM Plex Sans" pitchFamily="34" charset="0"/>
                <a:ea typeface="IBM Plex Sans" pitchFamily="34" charset="-122"/>
                <a:cs typeface="IBM Plex Sans" pitchFamily="34" charset="-120"/>
              </a:rPr>
              <a:t>Ụgwọ:</a:t>
            </a:r>
            <a:r>
              <a:rPr lang="ig" altLang="en-US" sz="1920" dirty="0">
                <a:solidFill>
                  <a:srgbClr val="25252B"/>
                </a:solidFill>
                <a:latin typeface="IBM Plex Sans" pitchFamily="34" charset="0"/>
                <a:ea typeface="IBM Plex Sans" pitchFamily="34" charset="-122"/>
                <a:cs typeface="IBM Plex Sans" pitchFamily="34" charset="-120"/>
              </a:rPr>
              <a:t> olee ụgwọ a na-akwụ maka iziga, ịnata, ma ọ bụ iwepụ ego?</a:t>
            </a:r>
            <a:endParaRPr lang="ig" sz="1920" dirty="0"/>
          </a:p>
          <a:p>
            <a:pPr algn="l" marL="182880" indent="-182880">
              <a:lnSpc>
                <a:spcPct val="113000"/>
              </a:lnSpc>
              <a:spcBef>
                <a:spcPts val="380"/>
              </a:spcBef>
              <a:buSzPct val="100000"/>
              <a:buChar char="•"/>
            </a:pPr>
            <a:r>
              <a:rPr lang="ig" altLang="en-US" sz="1920" b="1" dirty="0">
                <a:solidFill>
                  <a:srgbClr val="422C70"/>
                </a:solidFill>
                <a:latin typeface="IBM Plex Sans" pitchFamily="34" charset="0"/>
                <a:ea typeface="IBM Plex Sans" pitchFamily="34" charset="-122"/>
                <a:cs typeface="IBM Plex Sans" pitchFamily="34" charset="-120"/>
              </a:rPr>
              <a:t>Ịkwụ ụgwọ:</a:t>
            </a:r>
            <a:r>
              <a:rPr lang="ig" altLang="en-US" sz="1920" dirty="0">
                <a:solidFill>
                  <a:srgbClr val="25252B"/>
                </a:solidFill>
                <a:latin typeface="IBM Plex Sans" pitchFamily="34" charset="0"/>
                <a:ea typeface="IBM Plex Sans" pitchFamily="34" charset="-122"/>
                <a:cs typeface="IBM Plex Sans" pitchFamily="34" charset="-120"/>
              </a:rPr>
              <a:t> na blọkchen, site na Lightning, ka ọ bụ ha abụọ?</a:t>
            </a:r>
            <a:endParaRPr lang="ig" sz="19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Kedu ka unu si eji Bitcoin?</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N'ime Yinye na Lightning</a:t>
            </a:r>
            <a:endParaRPr lang="ig"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ig" altLang="en-US" sz="2400" b="1" dirty="0">
                <a:solidFill>
                  <a:srgbClr val="422C70"/>
                </a:solidFill>
                <a:latin typeface="IBM Plex Sans" pitchFamily="34" charset="0"/>
                <a:ea typeface="IBM Plex Sans" pitchFamily="34" charset="-122"/>
                <a:cs typeface="IBM Plex Sans" pitchFamily="34" charset="-120"/>
              </a:rPr>
              <a:t>N’agbụ blọk:</a:t>
            </a:r>
            <a:r>
              <a:rPr lang="ig" altLang="en-US" sz="2400" dirty="0">
                <a:solidFill>
                  <a:srgbClr val="25252B"/>
                </a:solidFill>
                <a:latin typeface="IBM Plex Sans" pitchFamily="34" charset="0"/>
                <a:ea typeface="IBM Plex Sans" pitchFamily="34" charset="-122"/>
                <a:cs typeface="IBM Plex Sans" pitchFamily="34" charset="-120"/>
              </a:rPr>
              <a:t> e dekọrọ kpọmkwem n’agbụ blọk</a:t>
            </a:r>
            <a:endParaRPr lang="ig" sz="2400" dirty="0"/>
          </a:p>
          <a:p>
            <a:pPr algn="l" marL="228600" indent="-228600">
              <a:lnSpc>
                <a:spcPct val="113000"/>
              </a:lnSpc>
              <a:spcBef>
                <a:spcPts val="480"/>
              </a:spcBef>
              <a:buSzPct val="100000"/>
              <a:buChar char="•"/>
            </a:pPr>
            <a:r>
              <a:rPr lang="ig" altLang="en-US" sz="2400" b="1" dirty="0">
                <a:solidFill>
                  <a:srgbClr val="422C70"/>
                </a:solidFill>
                <a:latin typeface="IBM Plex Sans" pitchFamily="34" charset="0"/>
                <a:ea typeface="IBM Plex Sans" pitchFamily="34" charset="-122"/>
                <a:cs typeface="IBM Plex Sans" pitchFamily="34" charset="-120"/>
              </a:rPr>
              <a:t>Lightning:</a:t>
            </a:r>
            <a:r>
              <a:rPr lang="ig" altLang="en-US" sz="2400" dirty="0">
                <a:solidFill>
                  <a:srgbClr val="25252B"/>
                </a:solidFill>
                <a:latin typeface="IBM Plex Sans" pitchFamily="34" charset="0"/>
                <a:ea typeface="IBM Plex Sans" pitchFamily="34" charset="-122"/>
                <a:cs typeface="IBM Plex Sans" pitchFamily="34" charset="-120"/>
              </a:rPr>
              <a:t> netwọkụ ịkwụ ụgwọ e wuru n’elu Bitcoin maka ịkwụ obere ego ngwa ngwa na ugboro ugboro, dịka ịzụta kọfị</a:t>
            </a:r>
            <a:endParaRPr lang="ig" sz="2400" dirty="0"/>
          </a:p>
          <a:p>
            <a:pPr algn="l" marL="228600" indent="-228600">
              <a:lnSpc>
                <a:spcPct val="113000"/>
              </a:lnSpc>
              <a:spcBef>
                <a:spcPts val="480"/>
              </a:spcBef>
              <a:buSzPct val="100000"/>
              <a:buChar char="•"/>
            </a:pPr>
            <a:r>
              <a:rPr lang="ig" altLang="en-US" sz="2400" dirty="0">
                <a:solidFill>
                  <a:srgbClr val="25252B"/>
                </a:solidFill>
                <a:latin typeface="IBM Plex Sans" pitchFamily="34" charset="0"/>
                <a:ea typeface="IBM Plex Sans" pitchFamily="34" charset="-122"/>
                <a:cs typeface="IBM Plex Sans" pitchFamily="34" charset="-120"/>
              </a:rPr>
              <a:t>Akpa ego Lightning nwekwara ike ịbụ nke onye ọzọ na-elekọta ma ọ bụ nke onye nwe ya na-elekọta n’onwe ya</a:t>
            </a:r>
            <a:endParaRPr lang="ig" sz="2400" dirty="0"/>
          </a:p>
        </p:txBody>
      </p:sp>
      <p:pic>
        <p:nvPicPr>
          <p:cNvPr id="5" name="Image 0" descr="Na yinyeA na-edekọ ya ozugbo na yinye blọk nke BitcoinLightningNetwọkụ ịkwụ ụgwọ e wuru n'elu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Kedu ka unu si eji Bitcoin?</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Iwu Atọ Mgbe Unu Na-amụ Ihe</a:t>
            </a:r>
            <a:endParaRPr lang="ig" sz="3000" dirty="0"/>
          </a:p>
        </p:txBody>
      </p:sp>
      <p:sp>
        <p:nvSpPr>
          <p:cNvPr id="4" name="Text 2"/>
          <p:cNvSpPr/>
          <p:nvPr/>
        </p:nvSpPr>
        <p:spPr>
          <a:xfrm>
            <a:off x="1002000" y="1375806"/>
            <a:ext cx="11142604" cy="1916948"/>
          </a:xfrm>
          <a:prstGeom prst="rect">
            <a:avLst/>
          </a:prstGeom>
          <a:noFill/>
          <a:ln/>
        </p:spPr>
        <p:txBody>
          <a:bodyPr wrap="square" lIns="0" tIns="0" rIns="0" bIns="0" rtlCol="0" anchor="t"/>
          <a:lstStyle/>
          <a:p>
            <a:pPr algn="l" marL="200660" indent="-200660">
              <a:lnSpc>
                <a:spcPct val="113000"/>
              </a:lnSpc>
              <a:buSzPct val="100000"/>
              <a:buChar char="•"/>
            </a:pPr>
            <a:r>
              <a:rPr lang="ig" altLang="en-US" sz="2110" b="1" dirty="0">
                <a:solidFill>
                  <a:srgbClr val="25252B"/>
                </a:solidFill>
                <a:latin typeface="IBM Plex Sans" pitchFamily="34" charset="0"/>
                <a:ea typeface="IBM Plex Sans" pitchFamily="34" charset="-122"/>
                <a:cs typeface="IBM Plex Sans" pitchFamily="34" charset="-120"/>
              </a:rPr>
              <a:t>Burunụ ụzọ mụta ihe.</a:t>
            </a:r>
            <a:r>
              <a:rPr lang="ig" altLang="en-US" sz="2110" dirty="0">
                <a:solidFill>
                  <a:srgbClr val="25252B"/>
                </a:solidFill>
                <a:latin typeface="IBM Plex Sans" pitchFamily="34" charset="0"/>
                <a:ea typeface="IBM Plex Sans" pitchFamily="34" charset="-122"/>
                <a:cs typeface="IBM Plex Sans" pitchFamily="34" charset="-120"/>
              </a:rPr>
              <a:t> Unu emela ihe n'ihi obi ụtọ gabigara ókè, ụjọ, ma ọ bụ nrụgide.</a:t>
            </a:r>
            <a:endParaRPr lang="ig" sz="2110" dirty="0"/>
          </a:p>
          <a:p>
            <a:pPr algn="l" marL="200660" indent="-200660">
              <a:lnSpc>
                <a:spcPct val="113000"/>
              </a:lnSpc>
              <a:spcBef>
                <a:spcPts val="420"/>
              </a:spcBef>
              <a:buSzPct val="100000"/>
              <a:buChar char="•"/>
            </a:pPr>
            <a:r>
              <a:rPr lang="ig" altLang="en-US" sz="2110" b="1" dirty="0">
                <a:solidFill>
                  <a:srgbClr val="25252B"/>
                </a:solidFill>
                <a:latin typeface="IBM Plex Sans" pitchFamily="34" charset="0"/>
                <a:ea typeface="IBM Plex Sans" pitchFamily="34" charset="-122"/>
                <a:cs typeface="IBM Plex Sans" pitchFamily="34" charset="-120"/>
              </a:rPr>
              <a:t>Jirinụ obere ihe malite.</a:t>
            </a:r>
            <a:r>
              <a:rPr lang="ig" altLang="en-US" sz="2110" dirty="0">
                <a:solidFill>
                  <a:srgbClr val="25252B"/>
                </a:solidFill>
                <a:latin typeface="IBM Plex Sans" pitchFamily="34" charset="0"/>
                <a:ea typeface="IBM Plex Sans" pitchFamily="34" charset="-122"/>
                <a:cs typeface="IBM Plex Sans" pitchFamily="34" charset="-120"/>
              </a:rPr>
              <a:t> Jirinụ ego unu nwere ike ịnagide mfu ya nwalee ngwa unu na-amaghị nke ọma.</a:t>
            </a:r>
            <a:endParaRPr lang="ig" sz="2110" dirty="0"/>
          </a:p>
          <a:p>
            <a:pPr algn="l" marL="200660" indent="-200660">
              <a:lnSpc>
                <a:spcPct val="113000"/>
              </a:lnSpc>
              <a:spcBef>
                <a:spcPts val="420"/>
              </a:spcBef>
              <a:buSzPct val="100000"/>
              <a:buChar char="•"/>
            </a:pPr>
            <a:r>
              <a:rPr lang="ig" altLang="en-US" sz="2110" b="1" dirty="0">
                <a:solidFill>
                  <a:srgbClr val="25252B"/>
                </a:solidFill>
                <a:latin typeface="IBM Plex Sans" pitchFamily="34" charset="0"/>
                <a:ea typeface="IBM Plex Sans" pitchFamily="34" charset="-122"/>
                <a:cs typeface="IBM Plex Sans" pitchFamily="34" charset="-120"/>
              </a:rPr>
              <a:t>Unu atụkwasịla obi, nyochaanụ.</a:t>
            </a:r>
            <a:r>
              <a:rPr lang="ig" altLang="en-US" sz="2110" dirty="0">
                <a:solidFill>
                  <a:srgbClr val="25252B"/>
                </a:solidFill>
                <a:latin typeface="IBM Plex Sans" pitchFamily="34" charset="0"/>
                <a:ea typeface="IBM Plex Sans" pitchFamily="34" charset="-122"/>
                <a:cs typeface="IBM Plex Sans" pitchFamily="34" charset="-120"/>
              </a:rPr>
              <a:t> Nyochaanụ onye ahụ, usoro ịkwụ ụgwọ, adreesị, na ego ole ọ bụ.</a:t>
            </a:r>
            <a:endParaRPr lang="ig" sz="2110" dirty="0"/>
          </a:p>
        </p:txBody>
      </p:sp>
      <p:sp>
        <p:nvSpPr>
          <p:cNvPr id="5" name="Shape 3"/>
          <p:cNvSpPr/>
          <p:nvPr/>
        </p:nvSpPr>
        <p:spPr>
          <a:xfrm>
            <a:off x="666780" y="3587648"/>
            <a:ext cx="10858500" cy="1809780"/>
          </a:xfrm>
          <a:prstGeom prst="rect">
            <a:avLst/>
          </a:prstGeom>
          <a:solidFill>
            <a:srgbClr val="F3F3FA"/>
          </a:solidFill>
          <a:ln/>
        </p:spPr>
      </p:sp>
      <p:sp>
        <p:nvSpPr>
          <p:cNvPr id="6" name="Shape 4"/>
          <p:cNvSpPr/>
          <p:nvPr/>
        </p:nvSpPr>
        <p:spPr>
          <a:xfrm>
            <a:off x="666780" y="3587648"/>
            <a:ext cx="57150" cy="1809780"/>
          </a:xfrm>
          <a:prstGeom prst="rect">
            <a:avLst/>
          </a:prstGeom>
          <a:solidFill>
            <a:srgbClr val="422C70"/>
          </a:solidFill>
          <a:ln/>
        </p:spPr>
      </p:sp>
      <p:sp>
        <p:nvSpPr>
          <p:cNvPr id="7" name="Text 5"/>
          <p:cNvSpPr/>
          <p:nvPr/>
        </p:nvSpPr>
        <p:spPr>
          <a:xfrm>
            <a:off x="1153058" y="3829050"/>
            <a:ext cx="10539649" cy="1326977"/>
          </a:xfrm>
          <a:prstGeom prst="rect">
            <a:avLst/>
          </a:prstGeom>
          <a:noFill/>
          <a:ln/>
        </p:spPr>
        <p:txBody>
          <a:bodyPr wrap="square" lIns="0" tIns="0" rIns="0" bIns="0" rtlCol="0" anchor="t"/>
          <a:lstStyle/>
          <a:p>
            <a:pPr algn="l" indent="0" marL="0">
              <a:lnSpc>
                <a:spcPct val="113000"/>
              </a:lnSpc>
              <a:buNone/>
            </a:pPr>
            <a:r>
              <a:rPr lang="ig" altLang="en-US" sz="2110" b="1" dirty="0">
                <a:solidFill>
                  <a:srgbClr val="422C70"/>
                </a:solidFill>
                <a:latin typeface="IBM Plex Sans" pitchFamily="34" charset="0"/>
                <a:ea typeface="IBM Plex Sans" pitchFamily="34" charset="-122"/>
                <a:cs typeface="IBM Plex Sans" pitchFamily="34" charset="-120"/>
              </a:rPr>
              <a:t>Kekọrịtanụ ozi nnata ego, ọ dịghị mgbe unu ga-ekekọrịta ihe nzuzo</a:t>
            </a:r>
            <a:endParaRPr lang="ig" sz="2110" dirty="0"/>
          </a:p>
          <a:p>
            <a:pPr algn="l" indent="0" marL="0">
              <a:lnSpc>
                <a:spcPct val="113000"/>
              </a:lnSpc>
              <a:spcBef>
                <a:spcPts val="320"/>
              </a:spcBef>
              <a:buNone/>
            </a:pPr>
            <a:r>
              <a:rPr lang="ig" altLang="en-US" sz="2110" dirty="0">
                <a:solidFill>
                  <a:srgbClr val="25252B"/>
                </a:solidFill>
                <a:latin typeface="IBM Plex Sans" pitchFamily="34" charset="0"/>
                <a:ea typeface="IBM Plex Sans" pitchFamily="34" charset="-122"/>
                <a:cs typeface="IBM Plex Sans" pitchFamily="34" charset="-120"/>
              </a:rPr>
              <a:t>Enwere ike ịkekọrịta adreesị ma ọ bụ arịrịọ ịkwụ ụgwọ. A gaghị ekekọrịta ahịrịokwu mgbake ma ọ bụ igodo nzuzo ma ọlị. Ọ dịghị onye nkuzi, ụlọ ọrụ obere akpa dijitalụ, ma ọ bụ onye ọrụ nkwado ziri ezi ga-arịọ unu ka unu nye ya nke ọ bụla n'ime ha.</a:t>
            </a:r>
            <a:endParaRPr lang="ig"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Kedu ka unu si eji Bitcoin?</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Kwụsịnụ, Unu Ekekọrịtala Ihe</a:t>
            </a:r>
            <a:br/>
            <a:r>
              <a:rPr lang="ig" altLang="en-US" sz="3000" dirty="0">
                <a:solidFill>
                  <a:srgbClr val="422C70"/>
                </a:solidFill>
                <a:latin typeface="IBM Plex Sans Medium" pitchFamily="34" charset="0"/>
                <a:ea typeface="IBM Plex Sans Medium" pitchFamily="34" charset="-122"/>
                <a:cs typeface="IBM Plex Sans Medium" pitchFamily="34" charset="-120"/>
              </a:rPr>
              <a:t>Ọ Bụla, Unu Ezigala Ihe Ọ Bụla</a:t>
            </a:r>
            <a:endParaRPr lang="ig" sz="3000" dirty="0"/>
          </a:p>
        </p:txBody>
      </p:sp>
      <p:sp>
        <p:nvSpPr>
          <p:cNvPr id="5" name="Text 2"/>
          <p:cNvSpPr/>
          <p:nvPr/>
        </p:nvSpPr>
        <p:spPr>
          <a:xfrm>
            <a:off x="666780" y="1836390"/>
            <a:ext cx="5694426" cy="2303374"/>
          </a:xfrm>
          <a:prstGeom prst="rect">
            <a:avLst/>
          </a:prstGeom>
          <a:noFill/>
          <a:ln/>
        </p:spPr>
        <p:txBody>
          <a:bodyPr wrap="square" lIns="0" tIns="0" rIns="0" bIns="0" rtlCol="0" anchor="t"/>
          <a:lstStyle/>
          <a:p>
            <a:pPr algn="l" indent="0" marL="0">
              <a:lnSpc>
                <a:spcPct val="113000"/>
              </a:lnSpc>
              <a:buNone/>
            </a:pPr>
            <a:r>
              <a:rPr lang="ig" altLang="en-US" sz="1920" dirty="0">
                <a:solidFill>
                  <a:srgbClr val="25252B"/>
                </a:solidFill>
                <a:latin typeface="IBM Plex Sans" pitchFamily="34" charset="0"/>
                <a:ea typeface="IBM Plex Sans" pitchFamily="34" charset="-122"/>
                <a:cs typeface="IBM Plex Sans" pitchFamily="34" charset="-120"/>
              </a:rPr>
              <a:t>Kwụsịnụ ma ọ bụrụ na mmadụ na-amanye unu ime ihe ngwa ngwa ma ọ bụ na nzuzo, na-ekwe nkwa na unu ga-enweta uru, na-arịọ unu ka unu buru ụzọ ziga bitcoin, ma ọ bụ na-arịọ maka nkebiokwu mgbake unu. Cherenụ. Ekekọrịtala ihe ọ bụla. Ezigala ihe ọ bụla. Mgbe ahụ, nyochaanụ ya site n’isi iyi ozi unu maralarị.</a:t>
            </a:r>
            <a:endParaRPr lang="ig" sz="1920" dirty="0"/>
          </a:p>
        </p:txBody>
      </p:sp>
      <p:pic>
        <p:nvPicPr>
          <p:cNvPr id="6" name="Image 1" descr="Nrụgide ime ihe ngwa ngwa Ịzọrọ ịbụ onye ọzọ Ebe a na-eziga ihe agbanwere Uru e kwere nkwa na a ga-enweta Arịrịọ maka ozi nzuzo">    </p:cNvPr>
          <p:cNvPicPr>
            <a:picLocks noChangeAspect="1"/>
          </p:cNvPicPr>
          <p:nvPr/>
        </p:nvPicPr>
        <p:blipFill>
          <a:blip r:embed="rId2"/>
          <a:stretch>
            <a:fillRect/>
          </a:stretch>
        </p:blipFill>
        <p:spPr>
          <a:xfrm>
            <a:off x="1338224" y="4261653"/>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Kedu ka unu si eji Bitcoin?</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ig" altLang="en-US" sz="4350" dirty="0">
                <a:solidFill>
                  <a:srgbClr val="FFFFFF"/>
                </a:solidFill>
                <a:latin typeface="IBM Plex Sans Medium" pitchFamily="34" charset="0"/>
                <a:ea typeface="IBM Plex Sans Medium" pitchFamily="34" charset="-122"/>
                <a:cs typeface="IBM Plex Sans Medium" pitchFamily="34" charset="-120"/>
              </a:rPr>
              <a:t>Gịnị na-esote?</a:t>
            </a:r>
            <a:endParaRPr lang="ig"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ig" altLang="en-US" sz="2400" dirty="0">
                <a:solidFill>
                  <a:srgbClr val="FFFFFF"/>
                </a:solidFill>
                <a:latin typeface="IBM Plex Sans" pitchFamily="34" charset="0"/>
                <a:ea typeface="IBM Plex Sans" pitchFamily="34" charset="-122"/>
                <a:cs typeface="IBM Plex Sans" pitchFamily="34" charset="-120"/>
              </a:rPr>
              <a:t>Nke a bụ naanị mmalite.</a:t>
            </a:r>
            <a:endParaRPr lang="i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Isi Ihe Anọ A Ga-eburu n’Obi</a:t>
            </a:r>
            <a:endParaRPr lang="ig"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ig" altLang="en-US" sz="2300" b="1" dirty="0">
                <a:solidFill>
                  <a:srgbClr val="25252B"/>
                </a:solidFill>
                <a:latin typeface="IBM Plex Sans" pitchFamily="34" charset="0"/>
                <a:ea typeface="IBM Plex Sans" pitchFamily="34" charset="-122"/>
                <a:cs typeface="IBM Plex Sans" pitchFamily="34" charset="-120"/>
              </a:rPr>
              <a:t>Ego na-adabere n’iwu na ntụkwasị obi.</a:t>
            </a:r>
            <a:r>
              <a:rPr lang="ig" altLang="en-US" sz="2300" dirty="0">
                <a:solidFill>
                  <a:srgbClr val="25252B"/>
                </a:solidFill>
                <a:latin typeface="IBM Plex Sans" pitchFamily="34" charset="0"/>
                <a:ea typeface="IBM Plex Sans" pitchFamily="34" charset="-122"/>
                <a:cs typeface="IBM Plex Sans" pitchFamily="34" charset="-120"/>
              </a:rPr>
              <a:t> Ọ bụ ụlọ ọrụ ole na ole na-ekpebi ọnụọgụ ego fiat na iwu ya.</a:t>
            </a:r>
            <a:endParaRPr lang="ig" sz="2300" dirty="0"/>
          </a:p>
          <a:p>
            <a:pPr algn="l" marL="219710" indent="-219710">
              <a:lnSpc>
                <a:spcPct val="113000"/>
              </a:lnSpc>
              <a:spcBef>
                <a:spcPts val="460"/>
              </a:spcBef>
              <a:buSzPct val="100000"/>
              <a:buChar char="•"/>
            </a:pPr>
            <a:r>
              <a:rPr lang="ig" altLang="en-US" sz="2300" b="1" dirty="0">
                <a:solidFill>
                  <a:srgbClr val="25252B"/>
                </a:solidFill>
                <a:latin typeface="IBM Plex Sans" pitchFamily="34" charset="0"/>
                <a:ea typeface="IBM Plex Sans" pitchFamily="34" charset="-122"/>
                <a:cs typeface="IBM Plex Sans" pitchFamily="34" charset="-120"/>
              </a:rPr>
              <a:t>Bitcoin na-enye iwu dị iche.</a:t>
            </a:r>
            <a:r>
              <a:rPr lang="ig" altLang="en-US" sz="2300" dirty="0">
                <a:solidFill>
                  <a:srgbClr val="25252B"/>
                </a:solidFill>
                <a:latin typeface="IBM Plex Sans" pitchFamily="34" charset="0"/>
                <a:ea typeface="IBM Plex Sans" pitchFamily="34" charset="-122"/>
                <a:cs typeface="IBM Plex Sans" pitchFamily="34" charset="-120"/>
              </a:rPr>
              <a:t> Ọnụọgụ ego a kpaara ókè nke ọha nwere ike ịhụ, nke onye ọ bụla nwere ike iji, nke a pụrụ inyocha kama ịtụkwasị obi na ya.</a:t>
            </a:r>
            <a:endParaRPr lang="ig" sz="2300" dirty="0"/>
          </a:p>
          <a:p>
            <a:pPr algn="l" marL="219710" indent="-219710">
              <a:lnSpc>
                <a:spcPct val="113000"/>
              </a:lnSpc>
              <a:spcBef>
                <a:spcPts val="460"/>
              </a:spcBef>
              <a:buSzPct val="100000"/>
              <a:buChar char="•"/>
            </a:pPr>
            <a:r>
              <a:rPr lang="ig" altLang="en-US" sz="2300" b="1" dirty="0">
                <a:solidFill>
                  <a:srgbClr val="25252B"/>
                </a:solidFill>
                <a:latin typeface="IBM Plex Sans" pitchFamily="34" charset="0"/>
                <a:ea typeface="IBM Plex Sans" pitchFamily="34" charset="-122"/>
                <a:cs typeface="IBM Plex Sans" pitchFamily="34" charset="-120"/>
              </a:rPr>
              <a:t>Nchekwa na-ebute ụzọ.</a:t>
            </a:r>
            <a:r>
              <a:rPr lang="ig" altLang="en-US" sz="2300" dirty="0">
                <a:solidFill>
                  <a:srgbClr val="25252B"/>
                </a:solidFill>
                <a:latin typeface="IBM Plex Sans" pitchFamily="34" charset="0"/>
                <a:ea typeface="IBM Plex Sans" pitchFamily="34" charset="-122"/>
                <a:cs typeface="IBM Plex Sans" pitchFamily="34" charset="-120"/>
              </a:rPr>
              <a:t> Buru ụzọ mụta ihe, jiri ntakịrị malite, nyochaa ihe niile, ekesakwala onye ọ bụla nkebi ahịrịokwu mgbake unu.</a:t>
            </a:r>
            <a:endParaRPr lang="ig" sz="2300" dirty="0"/>
          </a:p>
          <a:p>
            <a:pPr algn="l" marL="219710" indent="-219710">
              <a:lnSpc>
                <a:spcPct val="113000"/>
              </a:lnSpc>
              <a:spcBef>
                <a:spcPts val="460"/>
              </a:spcBef>
              <a:buSzPct val="100000"/>
              <a:buChar char="•"/>
            </a:pPr>
            <a:r>
              <a:rPr lang="ig" altLang="en-US" sz="2300" b="1" dirty="0">
                <a:solidFill>
                  <a:srgbClr val="25252B"/>
                </a:solidFill>
                <a:latin typeface="IBM Plex Sans" pitchFamily="34" charset="0"/>
                <a:ea typeface="IBM Plex Sans" pitchFamily="34" charset="-122"/>
                <a:cs typeface="IBM Plex Sans" pitchFamily="34" charset="-120"/>
              </a:rPr>
              <a:t>Nke a bụ naanị mmalite.</a:t>
            </a:r>
            <a:r>
              <a:rPr lang="ig" altLang="en-US" sz="2300" dirty="0">
                <a:solidFill>
                  <a:srgbClr val="25252B"/>
                </a:solidFill>
                <a:latin typeface="IBM Plex Sans" pitchFamily="34" charset="0"/>
                <a:ea typeface="IBM Plex Sans" pitchFamily="34" charset="-122"/>
                <a:cs typeface="IBM Plex Sans" pitchFamily="34" charset="-120"/>
              </a:rPr>
              <a:t> Otu nzọụkwụ ọzọ dị nchebe ezuola.</a:t>
            </a:r>
            <a:endParaRPr lang="ig" sz="2300" dirty="0"/>
          </a:p>
        </p:txBody>
      </p:sp>
      <p:sp>
        <p:nvSpPr>
          <p:cNvPr id="5" name="Shape 3"/>
          <p:cNvSpPr/>
          <p:nvPr/>
        </p:nvSpPr>
        <p:spPr>
          <a:xfrm>
            <a:off x="666780" y="4645243"/>
            <a:ext cx="10858500" cy="1184331"/>
          </a:xfrm>
          <a:prstGeom prst="rect">
            <a:avLst/>
          </a:prstGeom>
          <a:solidFill>
            <a:srgbClr val="F3F3FA"/>
          </a:solidFill>
          <a:ln/>
        </p:spPr>
      </p:sp>
      <p:sp>
        <p:nvSpPr>
          <p:cNvPr id="6" name="Shape 4"/>
          <p:cNvSpPr/>
          <p:nvPr/>
        </p:nvSpPr>
        <p:spPr>
          <a:xfrm>
            <a:off x="666780" y="4645243"/>
            <a:ext cx="57150" cy="1184331"/>
          </a:xfrm>
          <a:prstGeom prst="rect">
            <a:avLst/>
          </a:prstGeom>
          <a:solidFill>
            <a:srgbClr val="422C70"/>
          </a:solidFill>
          <a:ln/>
        </p:spPr>
      </p:sp>
      <p:sp>
        <p:nvSpPr>
          <p:cNvPr id="7" name="Text 5"/>
          <p:cNvSpPr/>
          <p:nvPr/>
        </p:nvSpPr>
        <p:spPr>
          <a:xfrm>
            <a:off x="1192103" y="4908591"/>
            <a:ext cx="10456896" cy="657636"/>
          </a:xfrm>
          <a:prstGeom prst="rect">
            <a:avLst/>
          </a:prstGeom>
          <a:noFill/>
          <a:ln/>
        </p:spPr>
        <p:txBody>
          <a:bodyPr wrap="square" lIns="0" tIns="0" rIns="0" bIns="0" rtlCol="0" anchor="t"/>
          <a:lstStyle/>
          <a:p>
            <a:pPr algn="l" indent="0" marL="0">
              <a:lnSpc>
                <a:spcPct val="113000"/>
              </a:lnSpc>
              <a:buNone/>
            </a:pPr>
            <a:r>
              <a:rPr lang="ig" altLang="en-US" sz="2300" b="1" dirty="0">
                <a:solidFill>
                  <a:srgbClr val="422C70"/>
                </a:solidFill>
                <a:latin typeface="IBM Plex Sans" pitchFamily="34" charset="0"/>
                <a:ea typeface="IBM Plex Sans" pitchFamily="34" charset="-122"/>
                <a:cs typeface="IBM Plex Sans" pitchFamily="34" charset="-120"/>
              </a:rPr>
              <a:t>Oge ịtụgharị uche</a:t>
            </a:r>
            <a:endParaRPr lang="ig" sz="2300" dirty="0"/>
          </a:p>
          <a:p>
            <a:pPr algn="l" indent="0" marL="0">
              <a:lnSpc>
                <a:spcPct val="113000"/>
              </a:lnSpc>
              <a:spcBef>
                <a:spcPts val="340"/>
              </a:spcBef>
              <a:buNone/>
            </a:pPr>
            <a:r>
              <a:rPr lang="ig" altLang="en-US" sz="2300" dirty="0">
                <a:solidFill>
                  <a:srgbClr val="25252B"/>
                </a:solidFill>
                <a:latin typeface="IBM Plex Sans" pitchFamily="34" charset="0"/>
                <a:ea typeface="IBM Plex Sans" pitchFamily="34" charset="-122"/>
                <a:cs typeface="IBM Plex Sans" pitchFamily="34" charset="-120"/>
              </a:rPr>
              <a:t>Laghachinụ n’ajụjụ ise ndị dị na mbido. Gịnị ka unu ga-aza ugbu a?</a:t>
            </a:r>
            <a:endParaRPr lang="ig"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na-esote?</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ig" altLang="en-US" sz="3000" dirty="0">
                <a:solidFill>
                  <a:srgbClr val="422C70"/>
                </a:solidFill>
                <a:latin typeface="IBM Plex Sans Medium" pitchFamily="34" charset="0"/>
                <a:ea typeface="IBM Plex Sans Medium" pitchFamily="34" charset="-122"/>
                <a:cs typeface="IBM Plex Sans Medium" pitchFamily="34" charset="-120"/>
              </a:rPr>
              <a:t>Diplọma Bitcoin</a:t>
            </a:r>
            <a:endParaRPr lang="ig"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ig" altLang="en-US" sz="2210" dirty="0">
                <a:solidFill>
                  <a:srgbClr val="25252B"/>
                </a:solidFill>
                <a:latin typeface="IBM Plex Sans" pitchFamily="34" charset="0"/>
                <a:ea typeface="IBM Plex Sans" pitchFamily="34" charset="-122"/>
                <a:cs typeface="IBM Plex Sans" pitchFamily="34" charset="-120"/>
              </a:rPr>
              <a:t>Nzọụkwụ na-esote. Ngalaba anọ ya na-enyere unu ịga n'ihu:</a:t>
            </a:r>
            <a:endParaRPr lang="ig"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ig" altLang="en-US" sz="2210" dirty="0">
                <a:solidFill>
                  <a:srgbClr val="25252B"/>
                </a:solidFill>
                <a:latin typeface="IBM Plex Sans" pitchFamily="34" charset="0"/>
                <a:ea typeface="IBM Plex Sans" pitchFamily="34" charset="-122"/>
                <a:cs typeface="IBM Plex Sans" pitchFamily="34" charset="-120"/>
              </a:rPr>
              <a:t>Ịghọta ego</a:t>
            </a:r>
            <a:endParaRPr lang="ig" sz="2210" dirty="0"/>
          </a:p>
          <a:p>
            <a:pPr algn="l" marL="210820" indent="-210820">
              <a:lnSpc>
                <a:spcPct val="113000"/>
              </a:lnSpc>
              <a:spcBef>
                <a:spcPts val="440"/>
              </a:spcBef>
              <a:buSzPct val="100000"/>
              <a:buChar char="•"/>
            </a:pPr>
            <a:r>
              <a:rPr lang="ig" altLang="en-US" sz="2210" dirty="0">
                <a:solidFill>
                  <a:srgbClr val="25252B"/>
                </a:solidFill>
                <a:latin typeface="IBM Plex Sans" pitchFamily="34" charset="0"/>
                <a:ea typeface="IBM Plex Sans" pitchFamily="34" charset="-122"/>
                <a:cs typeface="IBM Plex Sans" pitchFamily="34" charset="-120"/>
              </a:rPr>
              <a:t>Otú Bitcoin si arụ ọrụ</a:t>
            </a:r>
            <a:endParaRPr lang="ig" sz="2210" dirty="0"/>
          </a:p>
          <a:p>
            <a:pPr algn="l" marL="210820" indent="-210820">
              <a:lnSpc>
                <a:spcPct val="113000"/>
              </a:lnSpc>
              <a:spcBef>
                <a:spcPts val="440"/>
              </a:spcBef>
              <a:buSzPct val="100000"/>
              <a:buChar char="•"/>
            </a:pPr>
            <a:r>
              <a:rPr lang="ig" altLang="en-US" sz="2210" dirty="0">
                <a:solidFill>
                  <a:srgbClr val="25252B"/>
                </a:solidFill>
                <a:latin typeface="IBM Plex Sans" pitchFamily="34" charset="0"/>
                <a:ea typeface="IBM Plex Sans" pitchFamily="34" charset="-122"/>
                <a:cs typeface="IBM Plex Sans" pitchFamily="34" charset="-120"/>
              </a:rPr>
              <a:t>Iji Bitcoin eme ihe n'enweghị ihe ize ndụ</a:t>
            </a:r>
            <a:endParaRPr lang="ig" sz="2210" dirty="0"/>
          </a:p>
          <a:p>
            <a:pPr algn="l" marL="210820" indent="-210820">
              <a:lnSpc>
                <a:spcPct val="113000"/>
              </a:lnSpc>
              <a:spcBef>
                <a:spcPts val="440"/>
              </a:spcBef>
              <a:buSzPct val="100000"/>
              <a:buChar char="•"/>
            </a:pPr>
            <a:r>
              <a:rPr lang="ig" altLang="en-US" sz="2210" dirty="0">
                <a:solidFill>
                  <a:srgbClr val="25252B"/>
                </a:solidFill>
                <a:latin typeface="IBM Plex Sans" pitchFamily="34" charset="0"/>
                <a:ea typeface="IBM Plex Sans" pitchFamily="34" charset="-122"/>
                <a:cs typeface="IBM Plex Sans" pitchFamily="34" charset="-120"/>
              </a:rPr>
              <a:t>Bitcoin n'obodo unu</a:t>
            </a:r>
            <a:endParaRPr lang="ig"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ig" altLang="en-US" sz="2210" dirty="0">
                <a:solidFill>
                  <a:srgbClr val="25252B"/>
                </a:solidFill>
                <a:latin typeface="IBM Plex Sans" pitchFamily="34" charset="0"/>
                <a:ea typeface="IBM Plex Sans" pitchFamily="34" charset="-122"/>
                <a:cs typeface="IBM Plex Sans" pitchFamily="34" charset="-120"/>
              </a:rPr>
              <a:t>Nọgidenụ na-achọ ịmata ihe, na-ajụ ajụjụ, ma mụtakwuo na </a:t>
            </a:r>
            <a:r>
              <a:rPr lang="ig"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ig" altLang="en-US" sz="2210" dirty="0">
                <a:solidFill>
                  <a:srgbClr val="25252B"/>
                </a:solidFill>
                <a:latin typeface="IBM Plex Sans" pitchFamily="34" charset="0"/>
                <a:ea typeface="IBM Plex Sans" pitchFamily="34" charset="-122"/>
                <a:cs typeface="IBM Plex Sans" pitchFamily="34" charset="-120"/>
              </a:rPr>
              <a:t>.</a:t>
            </a:r>
            <a:endParaRPr lang="ig"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ig" altLang="en-US" sz="2210" dirty="0">
                <a:solidFill>
                  <a:srgbClr val="25252B"/>
                </a:solidFill>
                <a:latin typeface="IBM Plex Sans" pitchFamily="34" charset="0"/>
                <a:ea typeface="IBM Plex Sans" pitchFamily="34" charset="-122"/>
                <a:cs typeface="IBM Plex Sans" pitchFamily="34" charset="-120"/>
              </a:rPr>
              <a:t>Anyị na-atụ anya ịhụ unu n'òtù ụmụ akwụkwọ anyị na-esote.</a:t>
            </a:r>
            <a:endParaRPr lang="ig"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ig" altLang="en-US" sz="1200" dirty="0">
                <a:solidFill>
                  <a:srgbClr val="6C6C7D"/>
                </a:solidFill>
                <a:latin typeface="IBM Plex Sans" pitchFamily="34" charset="0"/>
                <a:ea typeface="IBM Plex Sans" pitchFamily="34" charset="-122"/>
                <a:cs typeface="IBM Plex Sans" pitchFamily="34" charset="-120"/>
              </a:rPr>
              <a:t>Okwu mmalite banyere Bitcoin · Gịnị na-esote?</a:t>
            </a:r>
            <a:endParaRPr lang="i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Okwu mmalite banyere Bitcoin</dc:title>
  <dc:subject>Open educational slides (Creative Commons). Adapt them freely.</dc:subject>
  <dc:creator>My First Bitcoin</dc:creator>
  <cp:lastModifiedBy>My First Bitcoin</cp:lastModifiedBy>
  <cp:revision>1</cp:revision>
  <dcterms:created xsi:type="dcterms:W3CDTF">2026-10-22T19:37:36Z</dcterms:created>
  <dcterms:modified xsi:type="dcterms:W3CDTF">2026-10-22T19:37:36Z</dcterms:modified>
</cp:coreProperties>
</file>