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Farebaeɛ: My First Bitcoin, Bitcoin Ho Nnianim, Akwankyerɛ Ma Wɔn a Wɔrehyɛ Aseɛ, deɛ ɛto so 26.10. Wɔayɛ mu nsakraeɛ wɔ Creative Commons Attribution-ShareAlike 4.0 International tumi krataa no ase; saa slaid ahodoɔ yi nso de saa tumi krataa korɔ no ara na ɛyɛ adwuma. Saa slaid ahodoɔ yi yɛ nkyerɛkyerɛ boafoɔ a ɔkyerɛkyerɛfoɔ na ɔde di dwuma, na egyina nsɛmmisa nsia a ɛwɔ akwankyerɛ no mu no so. Momma nhwɛsoɔ, nkyerɛkyerɛ no ahoɔhare ne ɔkwan a mode ma no mfata mo mpɔtam hɔfoɔ, nanso monkora nteaseɛ no ne ahobanbɔ ho nkra no so. Ɛnkyerɛ sɛ wɔahyɛ bere tenten pɔtee bi ama nkyerɛkyerɛ 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Momfa mfonini no mfi ase: obiara a ɔwɔ yɛn ho hyia de sika di dwuma a ɔmmisa ho asɛm. Mommisa kuw no bere a etwa to a wɔdwenee baabi a sika fi ba ho.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Momma asuafoɔ no simma kakra na wɔntwerɛ. Mommisa obiara sɛ ɔnka n’ankasa sikasɛm ho nsɛm nkyerɛ. Wɔbɛsan de mmuaeɛ yi aba wɔ “Ɛdeɛn na ɛdi hɔ?” slide a ɛka adesua no mu nsɛntitire ho asɛm no 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Momma nsonsonoeɛ yi nna adi wɔ adesua yi nyinaa mu. Sɛ obi ka asɛm bi a, mommisa sɛ: yɛbɛtumi ahwɛ sɛ ɛyɛ nokorɛ, anaa ɛhia gyinapɛn ne adanseɛ?</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Momfa akwankyerɛ nhoma no mu nhwɛsoɔ no nni dwuma: modua ɛmo na mohia mpaboa, nanso nea ɔyɛ mpaboa no pɛ aduannoa ngo, na ɛnyɛ ɛmo. Sikasɛm ho animdefoɔ frɛ wei ahiadeɛ mmienu a ɛhyia.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Momfa akwankyerɛ nhoma no mu nhwɛsoɔ no nni dwuma: modua ɛmo na mohia mpaboa, nanso nea ɔyɛ mpaboa no pɛ aduannoa ngo, na ɛnyɛ ɛmo. Sikasɛm ho animdefoɔ frɛ wei ahiadeɛ mmienu a ɛhyia.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Sika krataa yɛ krataa bi kɛkɛ. Sika di ade a wɔde sesa ade ho haw ho dwuma denam adetɔn ne adetɔ a ɛma ɛtetew mu no so: motɔn mo ɛmo ma obi, na motɔ mpaboa fi obi foforɔ hɔ. Eyi na ɛma sika yɛ soronko wɔ ade a wɔde sesa ade ho.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Nneɛma boɔ kɔsorɔ yɛ nneɛma boɔ nyinaa a ɛkɔ soro na ɛtoa so saa. N’afa foforɔ ne adetɔ tumi: nneɛma dodoɔ a sika susudua baako bɛtumi atɔ. Sɛ nneɛma atitire a ɛwɔ kɛntɛn bi mu boɔ kɔ soro firi sika susudua 100 kɔ 110 a, saa sika susudua 100 no ara rentumi ntɔ nneɛma a ɛwɔ kɛntɛn no mu nyinaa bio.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Nneɛma boɔ kɔsorɔ yɛ nneɛma boɔ nyinaa a ɛkɔ soro na ɛtoa so saa. N’afa foforɔ ne adetɔ tumi: nneɛma dodoɔ a sika susudua baako bɛtumi atɔ. Sɛ nneɛma atitire a ɛwɔ kɛntɛn bi mu boɔ kɔ soro firi sika susudua 100 kɔ 110 a, saa sika susudua 100 no ara rentumi ntɔ nneɛma a ɛwɔ kɛntɛn no mu nyinaa bio.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Sikasɛm ho animdefoɔ gye akyinnye fa sɛnea nneɛma a ɛde eyi ba no mu biara ho hia no ho. Momma mo adwene nsi adeɛ baako a ɛfiri gyinaesi mu, na ɛnyɛ biribi a ɛbaeɛ kwa no 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Eyi yɛ adwuma a enhia afiri anaa intanɛt biara. Momfa kuo no mufoɔ mmuaeɛ ntoto ho, na monkae adesuafoɔ no sɛ adeɛ baako boɔ nko ara nyɛ nneɛma boɔ nkɔanim ho susudua no nyinaa.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Ansa na Bitcoin reba no, na sika a wɔde fa intanɛt so mena no gyina ahyehyɛdeɛ bi a wɔwɔ mu ahotosoɔ so bere nyinaa: sikakorabea anaa sikatua adwumakuo a ɛhwɛ sikasɛm ho nwoma so, ɛpene akonta so, na ɛtumi to sikatua bi twɛn, si ano kwan, anaa ɛdan no san akyi. Ɛnyɛ den sɛ wɔbɛyɛ dijitaal nsɛm ho mfonini foforɔ: sɛ wɔtumi de dijitaal sika baako tua ka mprenu a, anka ɛrentumi nyɛ adwuma sɛ sika. Yei ne ɔhaw a ɛfa sika korɔ no ara a wɔde tua ka mprenu ho. Satoshi Nakamoto yɛ obi anaa nnipa kuo bi a wɔde saa din no di dwuma.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Tumi a wɔakyekyɛ mu no nkyerɛ sɛ obiara wɔ nkɛntɛnsoɔ a ɛyɛ pɛ. Ɛkyerɛ sɛ wɔn a wɔde wɔn ho hyɛ mu no mu baako mpo ntumi nsesa akontaabuo nwoma no anaa sika ho mmara no mma obiara.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Wɔde bitcoin foforɔ ba sɛnea bere nhyehyɛe a obiara betumi ahu kyerɛ no, na kɔmputa ahorow a emu biara yɛ adwuma wɔ ne ho so, a wɔfrɛ no nodes no, pow blɔk biara a ɛbu saa mmara no so. Wobetumi de ho ato saa dodow ho hye no so efisɛ obiara betumi ahwɛ sɛ wɔredi so anaa. Ɛnyɛ abɔde mmara: ɛkɔ so yɛ adwuma efisɛ wɔn a wɔde wɔn ho hyɛ mu no kɔ so hwɛ ma wɔdi so. Bitcoin dodow a ano wɔ hye no nkyerɛ sɛ ne bo bɛkɔ soro ɔkwan biara so; ne bo gyina dodow a nkurɔfo pɛ sɛ wɔtɔ ne dodow a ɛwɔ hɔ nyinaa 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Sɛ mowɔ 100,000 sats a, ɛne sɛ mowɔ 0.001 bitcoin no kyerɛ sika dodow koro no ara. Monteɛ adwene a ɛnteɛ a ɛne sɛ, esiane sɛ bitcoin baako bo yɛ den nti, obi ntumi ntɔ Bitcoin 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Wɔn a wɔde bitcoin di dwuma no de mena, wɔgye, na wɔkora so; node ahodoɔ no hwɛ sɛ nkitahodie ne blɔk biara di mmara no so; wɔn a wɔtu bitcoin no si akan sɛ wɔde blɔk foforɔ bɛka abakɔsɛm a wɔakora so no ho bɛyɛ simma du biara. Saa abakɔsɛm a wɔakora so no, a wɔfrɛ no blɔkkyɛn no, obiara tumi hwɛ mu, na ɛho ka yɛ kɛseɛ paa sɛ wɔbɛsan atwerɛ no. Nkyerɛkyerɛmu fa atwerɛ ho: Bitcoin a wɔde B kɛseɛ na ɛhyɛ aseɛ no taa kyerɛ nkitahodie nhyehyɛeɛ no anaa nhyehyɛeɛ no nyinaa; bitcoin a wɔde b ketewa na ɛhyɛ aseɛ no kyerɛ sika no ankasa.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Wɔn a wɔde bitcoin di dwuma no de mena, wɔgye, na wɔkora so; node ahodoɔ no hwɛ sɛ nkitahodie ne blɔk biara di mmara no so; wɔn a wɔtu bitcoin no si akan sɛ wɔde blɔk foforɔ bɛka abakɔsɛm a wɔakora so no ho bɛyɛ simma du biara. Saa abakɔsɛm a wɔakora so no, a wɔfrɛ no blɔkkyɛn no, obiara tumi hwɛ mu, na ɛho ka yɛ kɛseɛ paa sɛ wɔbɛsan atwerɛ no. Nkyerɛkyerɛmu fa atwerɛ ho: Bitcoin a wɔde B kɛseɛ na ɛhyɛ aseɛ no taa kyerɛ nkitahodie nhyehyɛeɛ no anaa nhyehyɛeɛ no nyinaa; bitcoin a wɔde b ketewa na ɛhyɛ aseɛ no kyerɛ sika no ankasa.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Bitcoin sika kotoku yɛ adwinnadeɛ bi, a mpɛn pii no ɛyɛ app, a ɛma motumi gye bitcoin, hwɛ mo bitcoin sika dodoɔ, na mosoma bitcoin. Wɔnkora mo bitcoin wɔ mo telefon mu: wɔatwerɛ ho nsɛm wɔ blockchain no so. Sika kotoku no hwɛ safe ahodoɔ a ɛma motumi di adanseɛ sɛ bitcoin no yɛ mo dea na moma kwan ma wɔde tua sika no 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Nsɛmfua a wɔde san nya sika kotoku no nyɛ nea wɔde sie sɛ biribi sɛe a wɔde bɛsan anya kotoku no nko ara: ɛma obi tumi hyɛn kotoku no mu na ɔde emu biribiara yɛ nea ɔpɛ. Sɛ morebue sika kotoku no a, monkyerɛw nsɛmfua no pɛpɛɛpɛ wɔ krataa so; momfa nsie wɔ baabi a ɛnni intanɛt so, ɛhɔ yɛ kokoam, na ɛrenyera anaa ɛrensɛe. Monntwa ho mfonini da, mommfa email so nnsoma, mommfa nsie wɔ mununkum so nkyerɛwtohɔ mu, mommfa nkrasɛm mu nnsoma, na monnkyerɛw wɔ wɛbsaet biara so. Nsɛmfua a wɔakyerɛ no yɛ nhwɛsoɔ kɛkɛ; monnkyerɛ anaa monnboaboa nsɛmfua a wɔde san nya sika kotoku ankasa bi ano 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nkamfo bitcoin sika kotoku pɔtee bi nkyerɛ. Nnwinnadeɛ, ɛka a wɔgye, ne wɔn a wɔyɛ ho wuranom sesa, na deɛ ɛfata mpɔtam bi no, ebia ɛrenfata mpɔtam foforɔ. Momfa asuafoɔ no nkɔkyerɛkyerɛfoɔ bi a ɔwɔ wɔn mpɔtam hɔ a wɔwɔ ne mu ahotosoɔ nkyɛn.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135118" y="571500"/>
            <a:ext cx="1390162" cy="272400"/>
          </a:xfrm>
          <a:prstGeom prst="rect">
            <a:avLst/>
          </a:prstGeom>
          <a:noFill/>
          <a:ln/>
        </p:spPr>
        <p:txBody>
          <a:bodyPr wrap="square" lIns="0" tIns="0" rIns="0" bIns="0" rtlCol="0" anchor="t"/>
          <a:lstStyle/>
          <a:p>
            <a:pPr algn="r" indent="0" marL="0">
              <a:lnSpc>
                <a:spcPct val="108000"/>
              </a:lnSpc>
              <a:buNone/>
            </a:pPr>
            <a:r>
              <a:rPr lang="ak" altLang="en-US" sz="1650" dirty="0">
                <a:solidFill>
                  <a:srgbClr val="FFFFFF"/>
                </a:solidFill>
                <a:latin typeface="IBM Plex Sans" pitchFamily="34" charset="0"/>
                <a:ea typeface="IBM Plex Sans" pitchFamily="34" charset="-122"/>
                <a:cs typeface="IBM Plex Sans" pitchFamily="34" charset="-120"/>
              </a:rPr>
              <a:t>Ntintim 26.10</a:t>
            </a:r>
            <a:endParaRPr lang="ak"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ak" altLang="en-US" sz="7200" dirty="0">
                <a:solidFill>
                  <a:srgbClr val="FFFFFF"/>
                </a:solidFill>
                <a:latin typeface="IBM Plex Sans Medium" pitchFamily="34" charset="0"/>
                <a:ea typeface="IBM Plex Sans Medium" pitchFamily="34" charset="-122"/>
                <a:cs typeface="IBM Plex Sans Medium" pitchFamily="34" charset="-120"/>
              </a:rPr>
              <a:t>Bitcoin</a:t>
            </a:r>
            <a:br/>
            <a:r>
              <a:rPr lang="ak" altLang="en-US" sz="7200" dirty="0">
                <a:solidFill>
                  <a:srgbClr val="FFFFFF"/>
                </a:solidFill>
                <a:latin typeface="IBM Plex Sans Medium" pitchFamily="34" charset="0"/>
                <a:ea typeface="IBM Plex Sans Medium" pitchFamily="34" charset="-122"/>
                <a:cs typeface="IBM Plex Sans Medium" pitchFamily="34" charset="-120"/>
              </a:rPr>
              <a:t>Ho Nnianim</a:t>
            </a:r>
            <a:endParaRPr lang="ak"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ak" altLang="en-US" sz="2400" dirty="0">
                <a:solidFill>
                  <a:srgbClr val="FFFFFF"/>
                </a:solidFill>
                <a:latin typeface="IBM Plex Sans" pitchFamily="34" charset="0"/>
                <a:ea typeface="IBM Plex Sans" pitchFamily="34" charset="-122"/>
                <a:cs typeface="IBM Plex Sans" pitchFamily="34" charset="-120"/>
              </a:rPr>
              <a:t>Ɔhyɛasefoɔ Akwankyerɛ</a:t>
            </a:r>
            <a:endParaRPr lang="ak"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ak" altLang="en-US" sz="4350" dirty="0">
                <a:solidFill>
                  <a:srgbClr val="FFFFFF"/>
                </a:solidFill>
                <a:latin typeface="IBM Plex Sans Medium" pitchFamily="34" charset="0"/>
                <a:ea typeface="IBM Plex Sans Medium" pitchFamily="34" charset="-122"/>
                <a:cs typeface="IBM Plex Sans Medium" pitchFamily="34" charset="-120"/>
              </a:rPr>
              <a:t>Adɛn Nti Na Sika Ho Hia?</a:t>
            </a:r>
            <a:endParaRPr lang="ak"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ak" altLang="en-US" sz="2400" dirty="0">
                <a:solidFill>
                  <a:srgbClr val="FFFFFF"/>
                </a:solidFill>
                <a:latin typeface="IBM Plex Sans" pitchFamily="34" charset="0"/>
                <a:ea typeface="IBM Plex Sans" pitchFamily="34" charset="-122"/>
                <a:cs typeface="IBM Plex Sans" pitchFamily="34" charset="-120"/>
              </a:rPr>
              <a:t>Yɛde sika di dwuma da biara, nanso yɛntaa mmisa sɛdeɛ ɛyɛ adwuma.</a:t>
            </a:r>
            <a:endParaRPr lang="ak"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ak" altLang="en-US" sz="3000" dirty="0">
                <a:solidFill>
                  <a:srgbClr val="422C70"/>
                </a:solidFill>
                <a:latin typeface="IBM Plex Sans Medium" pitchFamily="34" charset="0"/>
                <a:ea typeface="IBM Plex Sans Medium" pitchFamily="34" charset="-122"/>
                <a:cs typeface="IBM Plex Sans Medium" pitchFamily="34" charset="-120"/>
              </a:rPr>
              <a:t>Nnipa Dodow No Ara Ntɔ Wɔn</a:t>
            </a:r>
            <a:br/>
            <a:r>
              <a:rPr lang="ak" altLang="en-US" sz="3000" dirty="0">
                <a:solidFill>
                  <a:srgbClr val="422C70"/>
                </a:solidFill>
                <a:latin typeface="IBM Plex Sans Medium" pitchFamily="34" charset="0"/>
                <a:ea typeface="IBM Plex Sans Medium" pitchFamily="34" charset="-122"/>
                <a:cs typeface="IBM Plex Sans Medium" pitchFamily="34" charset="-120"/>
              </a:rPr>
              <a:t>Bo Ase Nnwene Sika Ho Da</a:t>
            </a:r>
            <a:endParaRPr lang="ak" sz="3000" dirty="0"/>
          </a:p>
        </p:txBody>
      </p:sp>
      <p:sp>
        <p:nvSpPr>
          <p:cNvPr id="5" name="Text 2"/>
          <p:cNvSpPr/>
          <p:nvPr/>
        </p:nvSpPr>
        <p:spPr>
          <a:xfrm>
            <a:off x="666780" y="1866930"/>
            <a:ext cx="5694426" cy="1234074"/>
          </a:xfrm>
          <a:prstGeom prst="rect">
            <a:avLst/>
          </a:prstGeom>
          <a:noFill/>
          <a:ln/>
        </p:spPr>
        <p:txBody>
          <a:bodyPr wrap="square" lIns="0" tIns="0" rIns="0" bIns="0" rtlCol="0" anchor="t"/>
          <a:lstStyle/>
          <a:p>
            <a:pPr algn="l" indent="0" marL="0">
              <a:lnSpc>
                <a:spcPct val="113000"/>
              </a:lnSpc>
              <a:buNone/>
            </a:pPr>
            <a:r>
              <a:rPr lang="ak" altLang="en-US" sz="2400" dirty="0">
                <a:solidFill>
                  <a:srgbClr val="25252B"/>
                </a:solidFill>
                <a:latin typeface="IBM Plex Sans" pitchFamily="34" charset="0"/>
                <a:ea typeface="IBM Plex Sans" pitchFamily="34" charset="-122"/>
                <a:cs typeface="IBM Plex Sans" pitchFamily="34" charset="-120"/>
              </a:rPr>
              <a:t>Ɛnyɛ sɛ yɛreyɛ adwuma de anya no anaa yɛresɛe no, na mmom yɛredwene deɛ ɛyɛ ne sɛdeɛ ɛyɛ adwuma ho.</a:t>
            </a:r>
            <a:endParaRPr lang="ak"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k" altLang="en-US" sz="1200" dirty="0">
                <a:solidFill>
                  <a:srgbClr val="6C6C7D"/>
                </a:solidFill>
                <a:latin typeface="IBM Plex Sans" pitchFamily="34" charset="0"/>
                <a:ea typeface="IBM Plex Sans" pitchFamily="34" charset="-122"/>
                <a:cs typeface="IBM Plex Sans" pitchFamily="34" charset="-120"/>
              </a:rPr>
              <a:t>Bitcoin Ho Nnianim · Adɛn Nti Na Sika Ho Hia?</a:t>
            </a:r>
            <a:endParaRPr lang="a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ak" altLang="en-US" sz="3000" dirty="0">
                <a:solidFill>
                  <a:srgbClr val="422C70"/>
                </a:solidFill>
                <a:latin typeface="IBM Plex Sans Medium" pitchFamily="34" charset="0"/>
                <a:ea typeface="IBM Plex Sans Medium" pitchFamily="34" charset="-122"/>
                <a:cs typeface="IBM Plex Sans Medium" pitchFamily="34" charset="-120"/>
              </a:rPr>
              <a:t>Nsɛmmisa Num a Yɛde Bɛhyɛ Ase</a:t>
            </a:r>
            <a:endParaRPr lang="ak" sz="3000" dirty="0"/>
          </a:p>
        </p:txBody>
      </p:sp>
      <p:sp>
        <p:nvSpPr>
          <p:cNvPr id="5" name="Text 2"/>
          <p:cNvSpPr/>
          <p:nvPr/>
        </p:nvSpPr>
        <p:spPr>
          <a:xfrm>
            <a:off x="1002000" y="1375806"/>
            <a:ext cx="5973227" cy="3109874"/>
          </a:xfrm>
          <a:prstGeom prst="rect">
            <a:avLst/>
          </a:prstGeom>
          <a:noFill/>
          <a:ln/>
        </p:spPr>
        <p:txBody>
          <a:bodyPr wrap="square" lIns="0" tIns="0" rIns="0" bIns="0" rtlCol="0" anchor="t"/>
          <a:lstStyle/>
          <a:p>
            <a:pPr algn="l" marL="200660" indent="-200660">
              <a:lnSpc>
                <a:spcPct val="113000"/>
              </a:lnSpc>
              <a:buSzPct val="100000"/>
              <a:buChar char="•"/>
            </a:pPr>
            <a:r>
              <a:rPr lang="ak" altLang="en-US" sz="2110" dirty="0">
                <a:solidFill>
                  <a:srgbClr val="25252B"/>
                </a:solidFill>
                <a:latin typeface="IBM Plex Sans" pitchFamily="34" charset="0"/>
                <a:ea typeface="IBM Plex Sans" pitchFamily="34" charset="-122"/>
                <a:cs typeface="IBM Plex Sans" pitchFamily="34" charset="-120"/>
              </a:rPr>
              <a:t>Adɛn nti na nnipa hia sika?</a:t>
            </a:r>
            <a:endParaRPr lang="ak" sz="2110" dirty="0"/>
          </a:p>
          <a:p>
            <a:pPr algn="l" marL="200660" indent="-200660">
              <a:lnSpc>
                <a:spcPct val="113000"/>
              </a:lnSpc>
              <a:spcBef>
                <a:spcPts val="420"/>
              </a:spcBef>
              <a:buSzPct val="100000"/>
              <a:buChar char="•"/>
            </a:pPr>
            <a:r>
              <a:rPr lang="ak" altLang="en-US" sz="2110" dirty="0">
                <a:solidFill>
                  <a:srgbClr val="25252B"/>
                </a:solidFill>
                <a:latin typeface="IBM Plex Sans" pitchFamily="34" charset="0"/>
                <a:ea typeface="IBM Plex Sans" pitchFamily="34" charset="-122"/>
                <a:cs typeface="IBM Plex Sans" pitchFamily="34" charset="-120"/>
              </a:rPr>
              <a:t>Dɛn na ɛma biribi yɛ sika?</a:t>
            </a:r>
            <a:endParaRPr lang="ak" sz="2110" dirty="0"/>
          </a:p>
          <a:p>
            <a:pPr algn="l" marL="200660" indent="-200660">
              <a:lnSpc>
                <a:spcPct val="113000"/>
              </a:lnSpc>
              <a:spcBef>
                <a:spcPts val="420"/>
              </a:spcBef>
              <a:buSzPct val="100000"/>
              <a:buChar char="•"/>
            </a:pPr>
            <a:r>
              <a:rPr lang="ak" altLang="en-US" sz="2110" dirty="0">
                <a:solidFill>
                  <a:srgbClr val="25252B"/>
                </a:solidFill>
                <a:latin typeface="IBM Plex Sans" pitchFamily="34" charset="0"/>
                <a:ea typeface="IBM Plex Sans" pitchFamily="34" charset="-122"/>
                <a:cs typeface="IBM Plex Sans" pitchFamily="34" charset="-120"/>
              </a:rPr>
              <a:t>Hwan na ɔtumi yɛ sika a mode di dwuma no anaa ɔdi so?</a:t>
            </a:r>
            <a:endParaRPr lang="ak" sz="2110" dirty="0"/>
          </a:p>
          <a:p>
            <a:pPr algn="l" marL="200660" indent="-200660">
              <a:lnSpc>
                <a:spcPct val="113000"/>
              </a:lnSpc>
              <a:spcBef>
                <a:spcPts val="420"/>
              </a:spcBef>
              <a:buSzPct val="100000"/>
              <a:buChar char="•"/>
            </a:pPr>
            <a:r>
              <a:rPr lang="ak" altLang="en-US" sz="2110" dirty="0">
                <a:solidFill>
                  <a:srgbClr val="25252B"/>
                </a:solidFill>
                <a:latin typeface="IBM Plex Sans" pitchFamily="34" charset="0"/>
                <a:ea typeface="IBM Plex Sans" pitchFamily="34" charset="-122"/>
                <a:cs typeface="IBM Plex Sans" pitchFamily="34" charset="-120"/>
              </a:rPr>
              <a:t>Adɛn nti na sika a mode di dwuma no wɔ boɔ?</a:t>
            </a:r>
            <a:endParaRPr lang="ak" sz="2110" dirty="0"/>
          </a:p>
          <a:p>
            <a:pPr algn="l" marL="200660" indent="-200660">
              <a:lnSpc>
                <a:spcPct val="113000"/>
              </a:lnSpc>
              <a:spcBef>
                <a:spcPts val="420"/>
              </a:spcBef>
              <a:buSzPct val="100000"/>
              <a:buChar char="•"/>
            </a:pPr>
            <a:r>
              <a:rPr lang="ak" altLang="en-US" sz="2110" dirty="0">
                <a:solidFill>
                  <a:srgbClr val="25252B"/>
                </a:solidFill>
                <a:latin typeface="IBM Plex Sans" pitchFamily="34" charset="0"/>
                <a:ea typeface="IBM Plex Sans" pitchFamily="34" charset="-122"/>
                <a:cs typeface="IBM Plex Sans" pitchFamily="34" charset="-120"/>
              </a:rPr>
              <a:t>Mo sika tumi tɔ nneɛma dodow koro no ara sɛ kane no anaa?</a:t>
            </a:r>
            <a:endParaRPr lang="ak" sz="2110" dirty="0"/>
          </a:p>
        </p:txBody>
      </p:sp>
      <p:sp>
        <p:nvSpPr>
          <p:cNvPr id="6" name="Shape 3"/>
          <p:cNvSpPr/>
          <p:nvPr/>
        </p:nvSpPr>
        <p:spPr>
          <a:xfrm>
            <a:off x="666780" y="4780666"/>
            <a:ext cx="5981730" cy="1447770"/>
          </a:xfrm>
          <a:prstGeom prst="rect">
            <a:avLst/>
          </a:prstGeom>
          <a:solidFill>
            <a:srgbClr val="F3F3FA"/>
          </a:solidFill>
          <a:ln/>
        </p:spPr>
      </p:sp>
      <p:sp>
        <p:nvSpPr>
          <p:cNvPr id="7" name="Shape 4"/>
          <p:cNvSpPr/>
          <p:nvPr/>
        </p:nvSpPr>
        <p:spPr>
          <a:xfrm>
            <a:off x="666780" y="4780666"/>
            <a:ext cx="57150" cy="1447770"/>
          </a:xfrm>
          <a:prstGeom prst="rect">
            <a:avLst/>
          </a:prstGeom>
          <a:solidFill>
            <a:srgbClr val="422C70"/>
          </a:solidFill>
          <a:ln/>
        </p:spPr>
      </p:sp>
      <p:sp>
        <p:nvSpPr>
          <p:cNvPr id="8" name="Text 5"/>
          <p:cNvSpPr/>
          <p:nvPr/>
        </p:nvSpPr>
        <p:spPr>
          <a:xfrm>
            <a:off x="1153058" y="5022068"/>
            <a:ext cx="5370180" cy="964966"/>
          </a:xfrm>
          <a:prstGeom prst="rect">
            <a:avLst/>
          </a:prstGeom>
          <a:noFill/>
          <a:ln/>
        </p:spPr>
        <p:txBody>
          <a:bodyPr wrap="square" lIns="0" tIns="0" rIns="0" bIns="0" rtlCol="0" anchor="t"/>
          <a:lstStyle/>
          <a:p>
            <a:pPr algn="l" indent="0" marL="0">
              <a:lnSpc>
                <a:spcPct val="113000"/>
              </a:lnSpc>
              <a:buNone/>
            </a:pPr>
            <a:r>
              <a:rPr lang="ak" altLang="en-US" sz="2110" b="1" dirty="0">
                <a:solidFill>
                  <a:srgbClr val="422C70"/>
                </a:solidFill>
                <a:latin typeface="IBM Plex Sans" pitchFamily="34" charset="0"/>
                <a:ea typeface="IBM Plex Sans" pitchFamily="34" charset="-122"/>
                <a:cs typeface="IBM Plex Sans" pitchFamily="34" charset="-120"/>
              </a:rPr>
              <a:t>Monkora mo mmuaeɛ no so</a:t>
            </a:r>
            <a:endParaRPr lang="ak" sz="2110" dirty="0"/>
          </a:p>
          <a:p>
            <a:pPr algn="l" indent="0" marL="0">
              <a:lnSpc>
                <a:spcPct val="113000"/>
              </a:lnSpc>
              <a:spcBef>
                <a:spcPts val="320"/>
              </a:spcBef>
              <a:buNone/>
            </a:pPr>
            <a:r>
              <a:rPr lang="ak" altLang="en-US" sz="2110" dirty="0">
                <a:solidFill>
                  <a:srgbClr val="25252B"/>
                </a:solidFill>
                <a:latin typeface="IBM Plex Sans" pitchFamily="34" charset="0"/>
                <a:ea typeface="IBM Plex Sans" pitchFamily="34" charset="-122"/>
                <a:cs typeface="IBM Plex Sans" pitchFamily="34" charset="-120"/>
              </a:rPr>
              <a:t>Montwerɛ asɛmmisa biara ho mmuaeɛ tiawa. Mobɛsan ahwɛ mu wɔ awieeɛ no.</a:t>
            </a:r>
            <a:endParaRPr lang="ak" sz="21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k" altLang="en-US" sz="1200" dirty="0">
                <a:solidFill>
                  <a:srgbClr val="6C6C7D"/>
                </a:solidFill>
                <a:latin typeface="IBM Plex Sans" pitchFamily="34" charset="0"/>
                <a:ea typeface="IBM Plex Sans" pitchFamily="34" charset="-122"/>
                <a:cs typeface="IBM Plex Sans" pitchFamily="34" charset="-120"/>
              </a:rPr>
              <a:t>Bitcoin Ho Nnianim · Adɛn Nti Na Sika Ho Hia?</a:t>
            </a:r>
            <a:endParaRPr lang="a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ak" altLang="en-US" sz="3000" dirty="0">
                <a:solidFill>
                  <a:srgbClr val="422C70"/>
                </a:solidFill>
                <a:latin typeface="IBM Plex Sans Medium" pitchFamily="34" charset="0"/>
                <a:ea typeface="IBM Plex Sans Medium" pitchFamily="34" charset="-122"/>
                <a:cs typeface="IBM Plex Sans Medium" pitchFamily="34" charset="-120"/>
              </a:rPr>
              <a:t>Nokwasɛm anaa Adwene?</a:t>
            </a:r>
            <a:endParaRPr lang="ak" sz="3000" dirty="0"/>
          </a:p>
        </p:txBody>
      </p:sp>
      <p:sp>
        <p:nvSpPr>
          <p:cNvPr id="5" name="Text 2"/>
          <p:cNvSpPr/>
          <p:nvPr/>
        </p:nvSpPr>
        <p:spPr>
          <a:xfrm>
            <a:off x="1047720" y="1386779"/>
            <a:ext cx="5923026" cy="2117659"/>
          </a:xfrm>
          <a:prstGeom prst="rect">
            <a:avLst/>
          </a:prstGeom>
          <a:noFill/>
          <a:ln/>
        </p:spPr>
        <p:txBody>
          <a:bodyPr wrap="square" lIns="0" tIns="0" rIns="0" bIns="0" rtlCol="0" anchor="t"/>
          <a:lstStyle/>
          <a:p>
            <a:pPr algn="l" marL="228600" indent="-228600">
              <a:lnSpc>
                <a:spcPct val="113000"/>
              </a:lnSpc>
              <a:buSzPct val="100000"/>
              <a:buChar char="•"/>
            </a:pPr>
            <a:r>
              <a:rPr lang="ak" altLang="en-US" sz="2400" b="1" dirty="0">
                <a:solidFill>
                  <a:srgbClr val="422C70"/>
                </a:solidFill>
                <a:latin typeface="IBM Plex Sans" pitchFamily="34" charset="0"/>
                <a:ea typeface="IBM Plex Sans" pitchFamily="34" charset="-122"/>
                <a:cs typeface="IBM Plex Sans" pitchFamily="34" charset="-120"/>
              </a:rPr>
              <a:t>Nokwasɛm:</a:t>
            </a:r>
            <a:r>
              <a:rPr lang="ak" altLang="en-US" sz="2400" dirty="0">
                <a:solidFill>
                  <a:srgbClr val="25252B"/>
                </a:solidFill>
                <a:latin typeface="IBM Plex Sans" pitchFamily="34" charset="0"/>
                <a:ea typeface="IBM Plex Sans" pitchFamily="34" charset="-122"/>
                <a:cs typeface="IBM Plex Sans" pitchFamily="34" charset="-120"/>
              </a:rPr>
              <a:t> "Wɔgye saa krataa sika yi de tua ɛtoɔ." Wobetumi ahwɛ sɛ ɛyɛ nokorɛ anaa.</a:t>
            </a:r>
            <a:endParaRPr lang="ak" sz="2400" dirty="0"/>
          </a:p>
          <a:p>
            <a:pPr algn="l" marL="228600" indent="-228600">
              <a:lnSpc>
                <a:spcPct val="113000"/>
              </a:lnSpc>
              <a:spcBef>
                <a:spcPts val="480"/>
              </a:spcBef>
              <a:buSzPct val="100000"/>
              <a:buChar char="•"/>
            </a:pPr>
            <a:r>
              <a:rPr lang="ak" altLang="en-US" sz="2400" b="1" dirty="0">
                <a:solidFill>
                  <a:srgbClr val="422C70"/>
                </a:solidFill>
                <a:latin typeface="IBM Plex Sans" pitchFamily="34" charset="0"/>
                <a:ea typeface="IBM Plex Sans" pitchFamily="34" charset="-122"/>
                <a:cs typeface="IBM Plex Sans" pitchFamily="34" charset="-120"/>
              </a:rPr>
              <a:t>Adwene:</a:t>
            </a:r>
            <a:r>
              <a:rPr lang="ak" altLang="en-US" sz="2400" dirty="0">
                <a:solidFill>
                  <a:srgbClr val="25252B"/>
                </a:solidFill>
                <a:latin typeface="IBM Plex Sans" pitchFamily="34" charset="0"/>
                <a:ea typeface="IBM Plex Sans" pitchFamily="34" charset="-122"/>
                <a:cs typeface="IBM Plex Sans" pitchFamily="34" charset="-120"/>
              </a:rPr>
              <a:t> "Yei ne sika a ɛyɛ papa pa ara." Ɛhia gyinapɛn ne adanseɛ.</a:t>
            </a:r>
            <a:endParaRPr lang="ak" sz="2400" dirty="0"/>
          </a:p>
        </p:txBody>
      </p:sp>
      <p:sp>
        <p:nvSpPr>
          <p:cNvPr id="6" name="Text 3"/>
          <p:cNvSpPr/>
          <p:nvPr/>
        </p:nvSpPr>
        <p:spPr>
          <a:xfrm>
            <a:off x="666780" y="3839657"/>
            <a:ext cx="6340632" cy="1645463"/>
          </a:xfrm>
          <a:prstGeom prst="rect">
            <a:avLst/>
          </a:prstGeom>
          <a:noFill/>
          <a:ln/>
        </p:spPr>
        <p:txBody>
          <a:bodyPr wrap="square" lIns="0" tIns="0" rIns="0" bIns="0" rtlCol="0" anchor="t"/>
          <a:lstStyle/>
          <a:p>
            <a:pPr algn="l" indent="0" marL="0">
              <a:lnSpc>
                <a:spcPct val="113000"/>
              </a:lnSpc>
              <a:buNone/>
            </a:pPr>
            <a:r>
              <a:rPr lang="ak" altLang="en-US" sz="2400" dirty="0">
                <a:solidFill>
                  <a:srgbClr val="25252B"/>
                </a:solidFill>
                <a:latin typeface="IBM Plex Sans" pitchFamily="34" charset="0"/>
                <a:ea typeface="IBM Plex Sans" pitchFamily="34" charset="-122"/>
                <a:cs typeface="IBM Plex Sans" pitchFamily="34" charset="-120"/>
              </a:rPr>
              <a:t>Saa akwankyerɛ yi yɛ adesua nko ara ho. Ɛmma sikasɛm, sikatoɔ, mmara anaa ɛtoɔ ho afotuo, na ɛnka nkyerɛ mo sɛ montɔ, montɔn anaa monkora biribiara so.</a:t>
            </a:r>
            <a:endParaRPr lang="ak"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k" altLang="en-US" sz="1200" dirty="0">
                <a:solidFill>
                  <a:srgbClr val="6C6C7D"/>
                </a:solidFill>
                <a:latin typeface="IBM Plex Sans" pitchFamily="34" charset="0"/>
                <a:ea typeface="IBM Plex Sans" pitchFamily="34" charset="-122"/>
                <a:cs typeface="IBM Plex Sans" pitchFamily="34" charset="-120"/>
              </a:rPr>
              <a:t>Bitcoin Ho Nnianim · Adɛn Nti Na Sika Ho Hia?</a:t>
            </a:r>
            <a:endParaRPr lang="a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ak" altLang="en-US" sz="4350" dirty="0">
                <a:solidFill>
                  <a:srgbClr val="FFFFFF"/>
                </a:solidFill>
                <a:latin typeface="IBM Plex Sans Medium" pitchFamily="34" charset="0"/>
                <a:ea typeface="IBM Plex Sans Medium" pitchFamily="34" charset="-122"/>
                <a:cs typeface="IBM Plex Sans Medium" pitchFamily="34" charset="-120"/>
              </a:rPr>
              <a:t>Sika Ne Dɛn?</a:t>
            </a:r>
            <a:endParaRPr lang="ak"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ak" altLang="en-US" sz="2400" dirty="0">
                <a:solidFill>
                  <a:srgbClr val="FFFFFF"/>
                </a:solidFill>
                <a:latin typeface="IBM Plex Sans" pitchFamily="34" charset="0"/>
                <a:ea typeface="IBM Plex Sans" pitchFamily="34" charset="-122"/>
                <a:cs typeface="IBM Plex Sans" pitchFamily="34" charset="-120"/>
              </a:rPr>
              <a:t>Sika yɛ adwinnadeɛ a wɔde sesa nneɛma.</a:t>
            </a:r>
            <a:endParaRPr lang="ak"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k" altLang="en-US" sz="3000" dirty="0">
                <a:solidFill>
                  <a:srgbClr val="422C70"/>
                </a:solidFill>
                <a:latin typeface="IBM Plex Sans Medium" pitchFamily="34" charset="0"/>
                <a:ea typeface="IBM Plex Sans Medium" pitchFamily="34" charset="-122"/>
                <a:cs typeface="IBM Plex Sans Medium" pitchFamily="34" charset="-120"/>
              </a:rPr>
              <a:t>Nneɛma Sesa ne Afanu no Ahiadeɛ a Ɛhyia</a:t>
            </a:r>
            <a:endParaRPr lang="ak"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ak" altLang="en-US" sz="2400" dirty="0">
                <a:solidFill>
                  <a:srgbClr val="25252B"/>
                </a:solidFill>
                <a:latin typeface="IBM Plex Sans" pitchFamily="34" charset="0"/>
                <a:ea typeface="IBM Plex Sans" pitchFamily="34" charset="-122"/>
                <a:cs typeface="IBM Plex Sans" pitchFamily="34" charset="-120"/>
              </a:rPr>
              <a:t>Ɛsɛ sɛ nnipa baanu no mu biara pɛ nea ɔfoforo no wɔ, wɔ berɛ koro no ara mu ne dodow a ɛfata mu.</a:t>
            </a:r>
            <a:endParaRPr lang="ak" sz="2400" dirty="0"/>
          </a:p>
        </p:txBody>
      </p:sp>
      <p:pic>
        <p:nvPicPr>
          <p:cNvPr id="5" name="Image 0" descr="preencoded.png">    </p:cNvPr>
          <p:cNvPicPr>
            <a:picLocks noChangeAspect="1"/>
          </p:cNvPicPr>
          <p:nvPr/>
        </p:nvPicPr>
        <p:blipFill>
          <a:blip r:embed="rId1"/>
          <a:stretch>
            <a:fillRect/>
          </a:stretch>
        </p:blipFill>
        <p:spPr>
          <a:xfrm>
            <a:off x="3313511" y="2575316"/>
            <a:ext cx="5564947" cy="37110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k" altLang="en-US" sz="1200" dirty="0">
                <a:solidFill>
                  <a:srgbClr val="6C6C7D"/>
                </a:solidFill>
                <a:latin typeface="IBM Plex Sans" pitchFamily="34" charset="0"/>
                <a:ea typeface="IBM Plex Sans" pitchFamily="34" charset="-122"/>
                <a:cs typeface="IBM Plex Sans" pitchFamily="34" charset="-120"/>
              </a:rPr>
              <a:t>Bitcoin Ho Nnianim · Sika Ne Dɛn?</a:t>
            </a:r>
            <a:endParaRPr lang="a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k" altLang="en-US" sz="3000" dirty="0">
                <a:solidFill>
                  <a:srgbClr val="422C70"/>
                </a:solidFill>
                <a:latin typeface="IBM Plex Sans Medium" pitchFamily="34" charset="0"/>
                <a:ea typeface="IBM Plex Sans Medium" pitchFamily="34" charset="-122"/>
                <a:cs typeface="IBM Plex Sans Medium" pitchFamily="34" charset="-120"/>
              </a:rPr>
              <a:t>Nneɛma Sesa ne Afanu no Ahiadeɛ a Ɛhyia</a:t>
            </a:r>
            <a:endParaRPr lang="ak"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ak" altLang="en-US" sz="2400" dirty="0">
                <a:solidFill>
                  <a:srgbClr val="25252B"/>
                </a:solidFill>
                <a:latin typeface="IBM Plex Sans" pitchFamily="34" charset="0"/>
                <a:ea typeface="IBM Plex Sans" pitchFamily="34" charset="-122"/>
                <a:cs typeface="IBM Plex Sans" pitchFamily="34" charset="-120"/>
              </a:rPr>
              <a:t>Ɛsɛ sɛ nnipa baanu no mu biara pɛ deɛ ɔfoforɔ no wɔ, wɔ berɛ korɔ no ara mu ne dodow a ɛfata mu.</a:t>
            </a:r>
            <a:endParaRPr lang="ak" sz="2400" dirty="0"/>
          </a:p>
        </p:txBody>
      </p:sp>
      <p:pic>
        <p:nvPicPr>
          <p:cNvPr id="5" name="Image 0" descr="Amina Ɔwɔ: ɛmo Ɔpɛ: mpaboaNe LuisLuis mpɛ ɛmo.Luis Ɔwɔ: mpaboaƆpɛ: ngoNe MeiMei mpɛ mpaboa.MeiƆwɔ: ngoƆpɛ: nsiesieNe AminaAmina ntumi nyɛ nsiesie.">    </p:cNvPr>
          <p:cNvPicPr>
            <a:picLocks noChangeAspect="1"/>
          </p:cNvPicPr>
          <p:nvPr/>
        </p:nvPicPr>
        <p:blipFill>
          <a:blip r:embed="rId1"/>
          <a:stretch>
            <a:fillRect/>
          </a:stretch>
        </p:blipFill>
        <p:spPr>
          <a:xfrm>
            <a:off x="1101029" y="2422886"/>
            <a:ext cx="9989820" cy="3854836"/>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k" altLang="en-US" sz="1200" dirty="0">
                <a:solidFill>
                  <a:srgbClr val="6C6C7D"/>
                </a:solidFill>
                <a:latin typeface="IBM Plex Sans" pitchFamily="34" charset="0"/>
                <a:ea typeface="IBM Plex Sans" pitchFamily="34" charset="-122"/>
                <a:cs typeface="IBM Plex Sans" pitchFamily="34" charset="-120"/>
              </a:rPr>
              <a:t>Bitcoin Ho Nnianim · Sika Ne Dɛn?</a:t>
            </a:r>
            <a:endParaRPr lang="a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k" altLang="en-US" sz="3000" dirty="0">
                <a:solidFill>
                  <a:srgbClr val="422C70"/>
                </a:solidFill>
                <a:latin typeface="IBM Plex Sans Medium" pitchFamily="34" charset="0"/>
                <a:ea typeface="IBM Plex Sans Medium" pitchFamily="34" charset="-122"/>
                <a:cs typeface="IBM Plex Sans Medium" pitchFamily="34" charset="-120"/>
              </a:rPr>
              <a:t>Sika Yɛ Nsesaeɛ Ho Adwinnadeɛ</a:t>
            </a:r>
            <a:endParaRPr lang="ak"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ak" altLang="en-US" sz="2400" dirty="0">
                <a:solidFill>
                  <a:srgbClr val="25252B"/>
                </a:solidFill>
                <a:latin typeface="IBM Plex Sans" pitchFamily="34" charset="0"/>
                <a:ea typeface="IBM Plex Sans" pitchFamily="34" charset="-122"/>
                <a:cs typeface="IBM Plex Sans" pitchFamily="34" charset="-120"/>
              </a:rPr>
              <a:t>Obiara mpɛ sika sɛ ɔbɛnya sika kɛkɛ. Ɛho wɔ mfasoɔ ɛfiri sɛ afoforɔ gye tom, na wɔhwɛ kwan sɛ afoforɔ nso bɛgye atom akyiri yi.</a:t>
            </a:r>
            <a:endParaRPr lang="ak"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k" altLang="en-US" sz="1200" dirty="0">
                <a:solidFill>
                  <a:srgbClr val="6C6C7D"/>
                </a:solidFill>
                <a:latin typeface="IBM Plex Sans" pitchFamily="34" charset="0"/>
                <a:ea typeface="IBM Plex Sans" pitchFamily="34" charset="-122"/>
                <a:cs typeface="IBM Plex Sans" pitchFamily="34" charset="-120"/>
              </a:rPr>
              <a:t>Bitcoin Ho Nnianim · Sika Ne Dɛn?</a:t>
            </a:r>
            <a:endParaRPr lang="a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ak" altLang="en-US" sz="3000" dirty="0">
                <a:solidFill>
                  <a:srgbClr val="422C70"/>
                </a:solidFill>
                <a:latin typeface="IBM Plex Sans Medium" pitchFamily="34" charset="0"/>
                <a:ea typeface="IBM Plex Sans Medium" pitchFamily="34" charset="-122"/>
                <a:cs typeface="IBM Plex Sans Medium" pitchFamily="34" charset="-120"/>
              </a:rPr>
              <a:t>Nneɛma Mmiɛnsa a Sika Yɛ</a:t>
            </a:r>
            <a:endParaRPr lang="ak"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ak" altLang="en-US" sz="2400" b="1" dirty="0">
                <a:solidFill>
                  <a:srgbClr val="422C70"/>
                </a:solidFill>
                <a:latin typeface="IBM Plex Sans" pitchFamily="34" charset="0"/>
                <a:ea typeface="IBM Plex Sans" pitchFamily="34" charset="-122"/>
                <a:cs typeface="IBM Plex Sans" pitchFamily="34" charset="-120"/>
              </a:rPr>
              <a:t>Nsesayɛ adeɛ:</a:t>
            </a:r>
            <a:r>
              <a:rPr lang="ak" altLang="en-US" sz="2400" dirty="0">
                <a:solidFill>
                  <a:srgbClr val="25252B"/>
                </a:solidFill>
                <a:latin typeface="IBM Plex Sans" pitchFamily="34" charset="0"/>
                <a:ea typeface="IBM Plex Sans" pitchFamily="34" charset="-122"/>
                <a:cs typeface="IBM Plex Sans" pitchFamily="34" charset="-120"/>
              </a:rPr>
              <a:t> nkurɔfoɔ gye tom sɛ adeɛ a wɔde tua ka</a:t>
            </a:r>
            <a:endParaRPr lang="ak" sz="2400" dirty="0"/>
          </a:p>
          <a:p>
            <a:pPr algn="l" marL="228600" indent="-228600">
              <a:lnSpc>
                <a:spcPct val="113000"/>
              </a:lnSpc>
              <a:spcBef>
                <a:spcPts val="480"/>
              </a:spcBef>
              <a:buSzPct val="100000"/>
              <a:buChar char="•"/>
            </a:pPr>
            <a:r>
              <a:rPr lang="ak" altLang="en-US" sz="2400" b="1" dirty="0">
                <a:solidFill>
                  <a:srgbClr val="422C70"/>
                </a:solidFill>
                <a:latin typeface="IBM Plex Sans" pitchFamily="34" charset="0"/>
                <a:ea typeface="IBM Plex Sans" pitchFamily="34" charset="-122"/>
                <a:cs typeface="IBM Plex Sans" pitchFamily="34" charset="-120"/>
              </a:rPr>
              <a:t>Akontaabu susudeɛ:</a:t>
            </a:r>
            <a:r>
              <a:rPr lang="ak" altLang="en-US" sz="2400" dirty="0">
                <a:solidFill>
                  <a:srgbClr val="25252B"/>
                </a:solidFill>
                <a:latin typeface="IBM Plex Sans" pitchFamily="34" charset="0"/>
                <a:ea typeface="IBM Plex Sans" pitchFamily="34" charset="-122"/>
                <a:cs typeface="IBM Plex Sans" pitchFamily="34" charset="-120"/>
              </a:rPr>
              <a:t> wɔde kyerɛ nneɛma boɔ</a:t>
            </a:r>
            <a:endParaRPr lang="ak" sz="2400" dirty="0"/>
          </a:p>
          <a:p>
            <a:pPr algn="l" marL="228600" indent="-228600">
              <a:lnSpc>
                <a:spcPct val="113000"/>
              </a:lnSpc>
              <a:spcBef>
                <a:spcPts val="480"/>
              </a:spcBef>
              <a:buSzPct val="100000"/>
              <a:buChar char="•"/>
            </a:pPr>
            <a:r>
              <a:rPr lang="ak" altLang="en-US" sz="2400" b="1" dirty="0">
                <a:solidFill>
                  <a:srgbClr val="422C70"/>
                </a:solidFill>
                <a:latin typeface="IBM Plex Sans" pitchFamily="34" charset="0"/>
                <a:ea typeface="IBM Plex Sans" pitchFamily="34" charset="-122"/>
                <a:cs typeface="IBM Plex Sans" pitchFamily="34" charset="-120"/>
              </a:rPr>
              <a:t>Boɔ akoraeɛ:</a:t>
            </a:r>
            <a:r>
              <a:rPr lang="ak" altLang="en-US" sz="2400" dirty="0">
                <a:solidFill>
                  <a:srgbClr val="25252B"/>
                </a:solidFill>
                <a:latin typeface="IBM Plex Sans" pitchFamily="34" charset="0"/>
                <a:ea typeface="IBM Plex Sans" pitchFamily="34" charset="-122"/>
                <a:cs typeface="IBM Plex Sans" pitchFamily="34" charset="-120"/>
              </a:rPr>
              <a:t> ɛde boɔ firi ɛnnɛ kɔ daakye</a:t>
            </a:r>
            <a:endParaRPr lang="ak" sz="2400" dirty="0"/>
          </a:p>
        </p:txBody>
      </p:sp>
      <p:sp>
        <p:nvSpPr>
          <p:cNvPr id="6" name="Text 3"/>
          <p:cNvSpPr/>
          <p:nvPr/>
        </p:nvSpPr>
        <p:spPr>
          <a:xfrm>
            <a:off x="666780" y="4311853"/>
            <a:ext cx="6340632" cy="1234074"/>
          </a:xfrm>
          <a:prstGeom prst="rect">
            <a:avLst/>
          </a:prstGeom>
          <a:noFill/>
          <a:ln/>
        </p:spPr>
        <p:txBody>
          <a:bodyPr wrap="square" lIns="0" tIns="0" rIns="0" bIns="0" rtlCol="0" anchor="t"/>
          <a:lstStyle/>
          <a:p>
            <a:pPr algn="l" indent="0" marL="0">
              <a:lnSpc>
                <a:spcPct val="113000"/>
              </a:lnSpc>
              <a:buNone/>
            </a:pPr>
            <a:r>
              <a:rPr lang="ak" altLang="en-US" sz="2400" dirty="0">
                <a:solidFill>
                  <a:srgbClr val="25252B"/>
                </a:solidFill>
                <a:latin typeface="IBM Plex Sans" pitchFamily="34" charset="0"/>
                <a:ea typeface="IBM Plex Sans" pitchFamily="34" charset="-122"/>
                <a:cs typeface="IBM Plex Sans" pitchFamily="34" charset="-120"/>
              </a:rPr>
              <a:t>Sika biara ntumi nkora boɔ so pɛpɛɛpɛ, nanso tumi a sika ahodoɔ bi wɔ de tɔ nneɛma no so te brɛoo sene afoforɔ deɛ.</a:t>
            </a:r>
            <a:endParaRPr lang="ak"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k" altLang="en-US" sz="1200" dirty="0">
                <a:solidFill>
                  <a:srgbClr val="6C6C7D"/>
                </a:solidFill>
                <a:latin typeface="IBM Plex Sans" pitchFamily="34" charset="0"/>
                <a:ea typeface="IBM Plex Sans" pitchFamily="34" charset="-122"/>
                <a:cs typeface="IBM Plex Sans" pitchFamily="34" charset="-120"/>
              </a:rPr>
              <a:t>Bitcoin Ho Nnianim · Sika Ne Dɛn?</a:t>
            </a:r>
            <a:endParaRPr lang="a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ak" altLang="en-US" sz="3000" dirty="0">
                <a:solidFill>
                  <a:srgbClr val="422C70"/>
                </a:solidFill>
                <a:latin typeface="IBM Plex Sans Medium" pitchFamily="34" charset="0"/>
                <a:ea typeface="IBM Plex Sans Medium" pitchFamily="34" charset="-122"/>
                <a:cs typeface="IBM Plex Sans Medium" pitchFamily="34" charset="-120"/>
              </a:rPr>
              <a:t>Efi Sedie So Kɔ Krataa So</a:t>
            </a:r>
            <a:endParaRPr lang="ak" sz="3000" dirty="0"/>
          </a:p>
        </p:txBody>
      </p:sp>
      <p:sp>
        <p:nvSpPr>
          <p:cNvPr id="5" name="Text 2"/>
          <p:cNvSpPr/>
          <p:nvPr/>
        </p:nvSpPr>
        <p:spPr>
          <a:xfrm>
            <a:off x="1032449" y="1383030"/>
            <a:ext cx="5293553" cy="3730386"/>
          </a:xfrm>
          <a:prstGeom prst="rect">
            <a:avLst/>
          </a:prstGeom>
          <a:noFill/>
          <a:ln/>
        </p:spPr>
        <p:txBody>
          <a:bodyPr wrap="square" lIns="0" tIns="0" rIns="0" bIns="0" rtlCol="0" anchor="t"/>
          <a:lstStyle/>
          <a:p>
            <a:pPr algn="l" marL="219710" indent="-219710">
              <a:lnSpc>
                <a:spcPct val="113000"/>
              </a:lnSpc>
              <a:buSzPct val="100000"/>
              <a:buChar char="•"/>
            </a:pPr>
            <a:r>
              <a:rPr lang="ak" altLang="en-US" sz="2300" dirty="0">
                <a:solidFill>
                  <a:srgbClr val="25252B"/>
                </a:solidFill>
                <a:latin typeface="IBM Plex Sans" pitchFamily="34" charset="0"/>
                <a:ea typeface="IBM Plex Sans" pitchFamily="34" charset="-122"/>
                <a:cs typeface="IBM Plex Sans" pitchFamily="34" charset="-120"/>
              </a:rPr>
              <a:t>Ɛpo mu nkoradeɛ, nkyene, nhene, mmoa a wɔyɛn wɔn, kɔbere, dwetɛ, sika kɔkɔɔ</a:t>
            </a:r>
            <a:endParaRPr lang="ak" sz="2300" dirty="0"/>
          </a:p>
          <a:p>
            <a:pPr algn="l" marL="219710" indent="-219710">
              <a:lnSpc>
                <a:spcPct val="113000"/>
              </a:lnSpc>
              <a:spcBef>
                <a:spcPts val="460"/>
              </a:spcBef>
              <a:buSzPct val="100000"/>
              <a:buChar char="•"/>
            </a:pPr>
            <a:r>
              <a:rPr lang="ak" altLang="en-US" sz="2300" dirty="0">
                <a:solidFill>
                  <a:srgbClr val="25252B"/>
                </a:solidFill>
                <a:latin typeface="IBM Plex Sans" pitchFamily="34" charset="0"/>
                <a:ea typeface="IBM Plex Sans" pitchFamily="34" charset="-122"/>
                <a:cs typeface="IBM Plex Sans" pitchFamily="34" charset="-120"/>
              </a:rPr>
              <a:t>Nnadeɛ a ɛsom bo: ɛho yɛ na, ɛkyɛ, wɔgye tom wɔ mmeaeɛ pii</a:t>
            </a:r>
            <a:endParaRPr lang="ak" sz="2300" dirty="0"/>
          </a:p>
          <a:p>
            <a:pPr algn="l" marL="219710" indent="-219710">
              <a:lnSpc>
                <a:spcPct val="113000"/>
              </a:lnSpc>
              <a:spcBef>
                <a:spcPts val="460"/>
              </a:spcBef>
              <a:buSzPct val="100000"/>
              <a:buChar char="•"/>
            </a:pPr>
            <a:r>
              <a:rPr lang="ak" altLang="en-US" sz="2300" dirty="0">
                <a:solidFill>
                  <a:srgbClr val="25252B"/>
                </a:solidFill>
                <a:latin typeface="IBM Plex Sans" pitchFamily="34" charset="0"/>
                <a:ea typeface="IBM Plex Sans" pitchFamily="34" charset="-122"/>
                <a:cs typeface="IBM Plex Sans" pitchFamily="34" charset="-120"/>
              </a:rPr>
              <a:t>Nkrataa a wɔtumi de kɔgye dadeɛ dodorɔ bi a wɔakyerɛ</a:t>
            </a:r>
            <a:endParaRPr lang="ak" sz="2300" dirty="0"/>
          </a:p>
          <a:p>
            <a:pPr algn="l" marL="219710" indent="-219710">
              <a:lnSpc>
                <a:spcPct val="113000"/>
              </a:lnSpc>
              <a:spcBef>
                <a:spcPts val="460"/>
              </a:spcBef>
              <a:buSzPct val="100000"/>
              <a:buChar char="•"/>
            </a:pPr>
            <a:r>
              <a:rPr lang="ak" altLang="en-US" sz="2300" dirty="0">
                <a:solidFill>
                  <a:srgbClr val="25252B"/>
                </a:solidFill>
                <a:latin typeface="IBM Plex Sans" pitchFamily="34" charset="0"/>
                <a:ea typeface="IBM Plex Sans" pitchFamily="34" charset="-122"/>
                <a:cs typeface="IBM Plex Sans" pitchFamily="34" charset="-120"/>
              </a:rPr>
              <a:t>Sika kɔkɔɔ gyinapɛn: sika susudua a mmara de abɔ sika kɔkɔɔ ho</a:t>
            </a:r>
            <a:endParaRPr lang="ak" sz="2300" dirty="0"/>
          </a:p>
        </p:txBody>
      </p:sp>
      <p:sp>
        <p:nvSpPr>
          <p:cNvPr id="6" name="Text 3"/>
          <p:cNvSpPr/>
          <p:nvPr/>
        </p:nvSpPr>
        <p:spPr>
          <a:xfrm>
            <a:off x="666780" y="5435194"/>
            <a:ext cx="11144250" cy="395021"/>
          </a:xfrm>
          <a:prstGeom prst="rect">
            <a:avLst/>
          </a:prstGeom>
          <a:noFill/>
          <a:ln/>
        </p:spPr>
        <p:txBody>
          <a:bodyPr wrap="square" lIns="0" tIns="0" rIns="0" bIns="0" rtlCol="0" anchor="t"/>
          <a:lstStyle/>
          <a:p>
            <a:pPr algn="l" indent="0" marL="0">
              <a:lnSpc>
                <a:spcPct val="113000"/>
              </a:lnSpc>
              <a:buNone/>
            </a:pPr>
            <a:r>
              <a:rPr lang="ak" altLang="en-US" sz="2300" dirty="0">
                <a:solidFill>
                  <a:srgbClr val="25252B"/>
                </a:solidFill>
                <a:latin typeface="IBM Plex Sans" pitchFamily="34" charset="0"/>
                <a:ea typeface="IBM Plex Sans" pitchFamily="34" charset="-122"/>
                <a:cs typeface="IBM Plex Sans" pitchFamily="34" charset="-120"/>
              </a:rPr>
              <a:t>Na ɛsono baabiara ne berɛ biara mmara.</a:t>
            </a:r>
            <a:endParaRPr lang="ak"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k" altLang="en-US" sz="1200" dirty="0">
                <a:solidFill>
                  <a:srgbClr val="6C6C7D"/>
                </a:solidFill>
                <a:latin typeface="IBM Plex Sans" pitchFamily="34" charset="0"/>
                <a:ea typeface="IBM Plex Sans" pitchFamily="34" charset="-122"/>
                <a:cs typeface="IBM Plex Sans" pitchFamily="34" charset="-120"/>
              </a:rPr>
              <a:t>Bitcoin Ho Nnianim · Sika Ne Dɛn?</a:t>
            </a:r>
            <a:endParaRPr lang="a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k" altLang="en-US" sz="3000" dirty="0">
                <a:solidFill>
                  <a:srgbClr val="422C70"/>
                </a:solidFill>
                <a:latin typeface="IBM Plex Sans Medium" pitchFamily="34" charset="0"/>
                <a:ea typeface="IBM Plex Sans Medium" pitchFamily="34" charset="-122"/>
                <a:cs typeface="IBM Plex Sans Medium" pitchFamily="34" charset="-120"/>
              </a:rPr>
              <a:t>Aban Mmara Sika</a:t>
            </a:r>
            <a:endParaRPr lang="ak"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ak" altLang="en-US" sz="2400" dirty="0">
                <a:solidFill>
                  <a:srgbClr val="25252B"/>
                </a:solidFill>
                <a:latin typeface="IBM Plex Sans" pitchFamily="34" charset="0"/>
                <a:ea typeface="IBM Plex Sans" pitchFamily="34" charset="-122"/>
                <a:cs typeface="IBM Plex Sans" pitchFamily="34" charset="-120"/>
              </a:rPr>
              <a:t>1971: United States gyaee nhyehyɛeɛ a ɛma amannɔne aban ne wɔn sikakorabea titire tumi de dɔla sesa sikakɔkɔɔ wɔ aban kwan so no</a:t>
            </a:r>
            <a:endParaRPr lang="ak" sz="2400" dirty="0"/>
          </a:p>
          <a:p>
            <a:pPr algn="l" marL="228600" indent="-228600">
              <a:lnSpc>
                <a:spcPct val="113000"/>
              </a:lnSpc>
              <a:spcBef>
                <a:spcPts val="480"/>
              </a:spcBef>
              <a:buSzPct val="100000"/>
              <a:buChar char="•"/>
            </a:pPr>
            <a:r>
              <a:rPr lang="ak" altLang="en-US" sz="2400" dirty="0">
                <a:solidFill>
                  <a:srgbClr val="25252B"/>
                </a:solidFill>
                <a:latin typeface="IBM Plex Sans" pitchFamily="34" charset="0"/>
                <a:ea typeface="IBM Plex Sans" pitchFamily="34" charset="-122"/>
                <a:cs typeface="IBM Plex Sans" pitchFamily="34" charset="-120"/>
              </a:rPr>
              <a:t>Ɛnnɛ, aman mu sika dodow no ara yɛ fiat sika: wɔde ba wɔ aban tumi ase, na wɔrentumi mfa nsesa sikakɔkɔɔ anaa aguadeɛ foforɔ biara</a:t>
            </a:r>
            <a:endParaRPr lang="ak" sz="2400" dirty="0"/>
          </a:p>
          <a:p>
            <a:pPr algn="l" marL="228600" indent="-228600">
              <a:lnSpc>
                <a:spcPct val="113000"/>
              </a:lnSpc>
              <a:spcBef>
                <a:spcPts val="480"/>
              </a:spcBef>
              <a:buSzPct val="100000"/>
              <a:buChar char="•"/>
            </a:pPr>
            <a:r>
              <a:rPr lang="ak" altLang="en-US" sz="2400" i="1" dirty="0">
                <a:solidFill>
                  <a:srgbClr val="25252B"/>
                </a:solidFill>
                <a:latin typeface="IBM Plex Sans" pitchFamily="34" charset="0"/>
                <a:ea typeface="IBM Plex Sans" pitchFamily="34" charset="-122"/>
                <a:cs typeface="IBM Plex Sans" pitchFamily="34" charset="-120"/>
              </a:rPr>
              <a:t>Fiat</a:t>
            </a:r>
            <a:r>
              <a:rPr lang="ak" altLang="en-US" sz="2400" dirty="0">
                <a:solidFill>
                  <a:srgbClr val="25252B"/>
                </a:solidFill>
                <a:latin typeface="IBM Plex Sans" pitchFamily="34" charset="0"/>
                <a:ea typeface="IBM Plex Sans" pitchFamily="34" charset="-122"/>
                <a:cs typeface="IBM Plex Sans" pitchFamily="34" charset="-120"/>
              </a:rPr>
              <a:t> yɛ Latin asɛmfua a ɛkyerɛ "ma wɔnyɛ no saa", na wɔtaa te aseɛ sɛ "ɛnam ɔhyɛ so"</a:t>
            </a:r>
            <a:endParaRPr lang="ak" sz="2400" dirty="0"/>
          </a:p>
          <a:p>
            <a:pPr algn="l" marL="228600" indent="-228600">
              <a:lnSpc>
                <a:spcPct val="113000"/>
              </a:lnSpc>
              <a:spcBef>
                <a:spcPts val="480"/>
              </a:spcBef>
              <a:buSzPct val="100000"/>
              <a:buChar char="•"/>
            </a:pPr>
            <a:r>
              <a:rPr lang="ak" altLang="en-US" sz="2400" dirty="0">
                <a:solidFill>
                  <a:srgbClr val="25252B"/>
                </a:solidFill>
                <a:latin typeface="IBM Plex Sans" pitchFamily="34" charset="0"/>
                <a:ea typeface="IBM Plex Sans" pitchFamily="34" charset="-122"/>
                <a:cs typeface="IBM Plex Sans" pitchFamily="34" charset="-120"/>
              </a:rPr>
              <a:t>Wɔgye tom ɛfiri sɛ nnipa, nnwuma, sikakorabea ne aban de di dwuma; mmara ma ɛyɛ sika a wɔgye tom de tua ka na ɛhwehwɛ sɛ wɔde tua ɛtoɔ</a:t>
            </a:r>
            <a:endParaRPr lang="ak"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k" altLang="en-US" sz="1200" dirty="0">
                <a:solidFill>
                  <a:srgbClr val="6C6C7D"/>
                </a:solidFill>
                <a:latin typeface="IBM Plex Sans" pitchFamily="34" charset="0"/>
                <a:ea typeface="IBM Plex Sans" pitchFamily="34" charset="-122"/>
                <a:cs typeface="IBM Plex Sans" pitchFamily="34" charset="-120"/>
              </a:rPr>
              <a:t>Bitcoin Ho Nnianim · Sika Ne Dɛn?</a:t>
            </a:r>
            <a:endParaRPr lang="a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434681"/>
            <a:ext cx="10226010" cy="1988637"/>
          </a:xfrm>
          <a:prstGeom prst="rect">
            <a:avLst/>
          </a:prstGeom>
          <a:noFill/>
          <a:ln/>
        </p:spPr>
        <p:txBody>
          <a:bodyPr wrap="square" lIns="0" tIns="0" rIns="0" bIns="0" rtlCol="0" anchor="t"/>
          <a:lstStyle/>
          <a:p>
            <a:pPr algn="l" indent="0" marL="0">
              <a:lnSpc>
                <a:spcPct val="100000"/>
              </a:lnSpc>
              <a:buNone/>
            </a:pPr>
            <a:r>
              <a:rPr lang="ak" altLang="en-US" sz="4350" dirty="0">
                <a:solidFill>
                  <a:srgbClr val="FFFFFF"/>
                </a:solidFill>
                <a:latin typeface="IBM Plex Sans Medium" pitchFamily="34" charset="0"/>
                <a:ea typeface="IBM Plex Sans Medium" pitchFamily="34" charset="-122"/>
                <a:cs typeface="IBM Plex Sans Medium" pitchFamily="34" charset="-120"/>
              </a:rPr>
              <a:t>Yɛfirii sika a biribi taa akyi so kɔɔ</a:t>
            </a:r>
            <a:br/>
            <a:r>
              <a:rPr lang="ak" altLang="en-US" sz="4350" dirty="0">
                <a:solidFill>
                  <a:srgbClr val="FFFFFF"/>
                </a:solidFill>
                <a:latin typeface="IBM Plex Sans Medium" pitchFamily="34" charset="0"/>
                <a:ea typeface="IBM Plex Sans Medium" pitchFamily="34" charset="-122"/>
                <a:cs typeface="IBM Plex Sans Medium" pitchFamily="34" charset="-120"/>
              </a:rPr>
              <a:t>sika a ahotosoɔ a yɛwɔ wɔ obi mu</a:t>
            </a:r>
            <a:br/>
            <a:r>
              <a:rPr lang="ak" altLang="en-US" sz="4350" dirty="0">
                <a:solidFill>
                  <a:srgbClr val="FFFFFF"/>
                </a:solidFill>
                <a:latin typeface="IBM Plex Sans Medium" pitchFamily="34" charset="0"/>
                <a:ea typeface="IBM Plex Sans Medium" pitchFamily="34" charset="-122"/>
                <a:cs typeface="IBM Plex Sans Medium" pitchFamily="34" charset="-120"/>
              </a:rPr>
              <a:t>taa akyi so.</a:t>
            </a:r>
            <a:endParaRPr lang="ak"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k" altLang="en-US" sz="1200" dirty="0">
                <a:solidFill>
                  <a:srgbClr val="C0C0D0"/>
                </a:solidFill>
                <a:latin typeface="IBM Plex Sans" pitchFamily="34" charset="0"/>
                <a:ea typeface="IBM Plex Sans" pitchFamily="34" charset="-122"/>
                <a:cs typeface="IBM Plex Sans" pitchFamily="34" charset="-120"/>
              </a:rPr>
              <a:t>Bitcoin Ho Nnianim · Sika Ne Dɛn?</a:t>
            </a:r>
            <a:endParaRPr lang="a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ak" altLang="en-US" sz="4350" dirty="0">
                <a:solidFill>
                  <a:srgbClr val="FFFFFF"/>
                </a:solidFill>
                <a:latin typeface="IBM Plex Sans Medium" pitchFamily="34" charset="0"/>
                <a:ea typeface="IBM Plex Sans Medium" pitchFamily="34" charset="-122"/>
                <a:cs typeface="IBM Plex Sans Medium" pitchFamily="34" charset="-120"/>
              </a:rPr>
              <a:t>Dɛn Na Ɛhaw Yɛn Sika?</a:t>
            </a:r>
            <a:endParaRPr lang="ak"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ak" altLang="en-US" sz="2400" dirty="0">
                <a:solidFill>
                  <a:srgbClr val="FFFFFF"/>
                </a:solidFill>
                <a:latin typeface="IBM Plex Sans" pitchFamily="34" charset="0"/>
                <a:ea typeface="IBM Plex Sans" pitchFamily="34" charset="-122"/>
                <a:cs typeface="IBM Plex Sans" pitchFamily="34" charset="-120"/>
              </a:rPr>
              <a:t>Sɛ nkurɔfoɔ te asɛmfua nneɛma boɔ mmasoɔ a, wɔtaa dwene nneɛma boɔ a ɛrekɔ soro ho.</a:t>
            </a:r>
            <a:endParaRPr lang="ak"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k" altLang="en-US" sz="3000" dirty="0">
                <a:solidFill>
                  <a:srgbClr val="422C70"/>
                </a:solidFill>
                <a:latin typeface="IBM Plex Sans Medium" pitchFamily="34" charset="0"/>
                <a:ea typeface="IBM Plex Sans Medium" pitchFamily="34" charset="-122"/>
                <a:cs typeface="IBM Plex Sans Medium" pitchFamily="34" charset="-120"/>
              </a:rPr>
              <a:t>Nneɛma Boɔ a Ɛkɔ Soro ne Adetɔ Tumi</a:t>
            </a:r>
            <a:endParaRPr lang="ak" sz="3000" dirty="0"/>
          </a:p>
        </p:txBody>
      </p:sp>
      <p:pic>
        <p:nvPicPr>
          <p:cNvPr id="4" name="Image 0" descr="Ansa Mokura sika susudua 100. Kɛntɛn no bo yɛ 100. Motumi tɔ nneɛma a ɛwɔ kɛntɛn no mu nyinaa.Nneɛma bo gyinabeaƐwɔ famSika tɔ tumiƐwɔ soroNneɛma bo kɔ soro akyi Mokɔ so kura sika susudua 100. Kɛntɛn ">    </p:cNvPr>
          <p:cNvPicPr>
            <a:picLocks noChangeAspect="1"/>
          </p:cNvPicPr>
          <p:nvPr/>
        </p:nvPicPr>
        <p:blipFill>
          <a:blip r:embed="rId1"/>
          <a:stretch>
            <a:fillRect/>
          </a:stretch>
        </p:blipFill>
        <p:spPr>
          <a:xfrm>
            <a:off x="1155344" y="1295430"/>
            <a:ext cx="9881189" cy="494736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k" altLang="en-US" sz="1200" dirty="0">
                <a:solidFill>
                  <a:srgbClr val="6C6C7D"/>
                </a:solidFill>
                <a:latin typeface="IBM Plex Sans" pitchFamily="34" charset="0"/>
                <a:ea typeface="IBM Plex Sans" pitchFamily="34" charset="-122"/>
                <a:cs typeface="IBM Plex Sans" pitchFamily="34" charset="-120"/>
              </a:rPr>
              <a:t>Bitcoin Ho Nnianim · Dɛn Na Ɛhaw Yɛn Sika?</a:t>
            </a:r>
            <a:endParaRPr lang="a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k" altLang="en-US" sz="3000" dirty="0">
                <a:solidFill>
                  <a:srgbClr val="422C70"/>
                </a:solidFill>
                <a:latin typeface="IBM Plex Sans Medium" pitchFamily="34" charset="0"/>
                <a:ea typeface="IBM Plex Sans Medium" pitchFamily="34" charset="-122"/>
                <a:cs typeface="IBM Plex Sans Medium" pitchFamily="34" charset="-120"/>
              </a:rPr>
              <a:t>Nneɛma Boɔ a Ɛkɔ Soro ne Adetɔ Tumi</a:t>
            </a:r>
            <a:endParaRPr lang="ak"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k" altLang="en-US" sz="1200" dirty="0">
                <a:solidFill>
                  <a:srgbClr val="6C6C7D"/>
                </a:solidFill>
                <a:latin typeface="IBM Plex Sans" pitchFamily="34" charset="0"/>
                <a:ea typeface="IBM Plex Sans" pitchFamily="34" charset="-122"/>
                <a:cs typeface="IBM Plex Sans" pitchFamily="34" charset="-120"/>
              </a:rPr>
              <a:t>Bitcoin Ho Nnianim · Dɛn Na Ɛhaw Yɛn Sika?</a:t>
            </a:r>
            <a:endParaRPr lang="a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ak" altLang="en-US" sz="3000" dirty="0">
                <a:solidFill>
                  <a:srgbClr val="422C70"/>
                </a:solidFill>
                <a:latin typeface="IBM Plex Sans Medium" pitchFamily="34" charset="0"/>
                <a:ea typeface="IBM Plex Sans Medium" pitchFamily="34" charset="-122"/>
                <a:cs typeface="IBM Plex Sans Medium" pitchFamily="34" charset="-120"/>
              </a:rPr>
              <a:t>Nnyinasoɔ Pii, Ɔpaw Baako</a:t>
            </a:r>
            <a:endParaRPr lang="ak" sz="3000" dirty="0"/>
          </a:p>
        </p:txBody>
      </p:sp>
      <p:sp>
        <p:nvSpPr>
          <p:cNvPr id="5" name="Text 2"/>
          <p:cNvSpPr/>
          <p:nvPr/>
        </p:nvSpPr>
        <p:spPr>
          <a:xfrm>
            <a:off x="1032449" y="1383030"/>
            <a:ext cx="5293553" cy="2486894"/>
          </a:xfrm>
          <a:prstGeom prst="rect">
            <a:avLst/>
          </a:prstGeom>
          <a:noFill/>
          <a:ln/>
        </p:spPr>
        <p:txBody>
          <a:bodyPr wrap="square" lIns="0" tIns="0" rIns="0" bIns="0" rtlCol="0" anchor="t"/>
          <a:lstStyle/>
          <a:p>
            <a:pPr algn="l" marL="219710" indent="-219710">
              <a:lnSpc>
                <a:spcPct val="113000"/>
              </a:lnSpc>
              <a:buSzPct val="100000"/>
              <a:buChar char="•"/>
            </a:pPr>
            <a:r>
              <a:rPr lang="ak" altLang="en-US" sz="2300" dirty="0">
                <a:solidFill>
                  <a:srgbClr val="25252B"/>
                </a:solidFill>
                <a:latin typeface="IBM Plex Sans" pitchFamily="34" charset="0"/>
                <a:ea typeface="IBM Plex Sans" pitchFamily="34" charset="-122"/>
                <a:cs typeface="IBM Plex Sans" pitchFamily="34" charset="-120"/>
              </a:rPr>
              <a:t>Sika ne bosea dodoɔ a ɛkɔ soro</a:t>
            </a:r>
            <a:endParaRPr lang="ak" sz="2300" dirty="0"/>
          </a:p>
          <a:p>
            <a:pPr algn="l" marL="219710" indent="-219710">
              <a:lnSpc>
                <a:spcPct val="113000"/>
              </a:lnSpc>
              <a:spcBef>
                <a:spcPts val="460"/>
              </a:spcBef>
              <a:buSzPct val="100000"/>
              <a:buChar char="•"/>
            </a:pPr>
            <a:r>
              <a:rPr lang="ak" altLang="en-US" sz="2300" dirty="0">
                <a:solidFill>
                  <a:srgbClr val="25252B"/>
                </a:solidFill>
                <a:latin typeface="IBM Plex Sans" pitchFamily="34" charset="0"/>
                <a:ea typeface="IBM Plex Sans" pitchFamily="34" charset="-122"/>
                <a:cs typeface="IBM Plex Sans" pitchFamily="34" charset="-120"/>
              </a:rPr>
              <a:t>Nneɛma a wɔde ma no mu ntwitwiram ne nneɛma a nkurɔfoɔ hwehwɛ no mu nsakraeɛ</a:t>
            </a:r>
            <a:endParaRPr lang="ak" sz="2300" dirty="0"/>
          </a:p>
          <a:p>
            <a:pPr algn="l" marL="219710" indent="-219710">
              <a:lnSpc>
                <a:spcPct val="113000"/>
              </a:lnSpc>
              <a:spcBef>
                <a:spcPts val="460"/>
              </a:spcBef>
              <a:buSzPct val="100000"/>
              <a:buChar char="•"/>
            </a:pPr>
            <a:r>
              <a:rPr lang="ak" altLang="en-US" sz="2300" dirty="0">
                <a:solidFill>
                  <a:srgbClr val="25252B"/>
                </a:solidFill>
                <a:latin typeface="IBM Plex Sans" pitchFamily="34" charset="0"/>
                <a:ea typeface="IBM Plex Sans" pitchFamily="34" charset="-122"/>
                <a:cs typeface="IBM Plex Sans" pitchFamily="34" charset="-120"/>
              </a:rPr>
              <a:t>Sika a ɛsom bo so retew, ɛtoɔ, nneɛma a wɔyɛ ho ka</a:t>
            </a:r>
            <a:endParaRPr lang="ak" sz="2300" dirty="0"/>
          </a:p>
        </p:txBody>
      </p:sp>
      <p:sp>
        <p:nvSpPr>
          <p:cNvPr id="6" name="Text 3"/>
          <p:cNvSpPr/>
          <p:nvPr/>
        </p:nvSpPr>
        <p:spPr>
          <a:xfrm>
            <a:off x="666780" y="4191701"/>
            <a:ext cx="5694426" cy="1974921"/>
          </a:xfrm>
          <a:prstGeom prst="rect">
            <a:avLst/>
          </a:prstGeom>
          <a:noFill/>
          <a:ln/>
        </p:spPr>
        <p:txBody>
          <a:bodyPr wrap="square" lIns="0" tIns="0" rIns="0" bIns="0" rtlCol="0" anchor="t"/>
          <a:lstStyle/>
          <a:p>
            <a:pPr algn="l" indent="0" marL="0">
              <a:lnSpc>
                <a:spcPct val="113000"/>
              </a:lnSpc>
              <a:buNone/>
            </a:pPr>
            <a:r>
              <a:rPr lang="ak" altLang="en-US" sz="2300" dirty="0">
                <a:solidFill>
                  <a:srgbClr val="25252B"/>
                </a:solidFill>
                <a:latin typeface="IBM Plex Sans" pitchFamily="34" charset="0"/>
                <a:ea typeface="IBM Plex Sans" pitchFamily="34" charset="-122"/>
                <a:cs typeface="IBM Plex Sans" pitchFamily="34" charset="-120"/>
              </a:rPr>
              <a:t>Adeɛ baako a ɛde ba no yɛ gyinaeɛ a wɔsi, na ɛnyɛ biribi a ɛba kwa: wɔ fiat sika nhyehyɛeɛ mu no, ahyehyɛdeɛ kakraa bi tumi ma sika ne bosea dodoɔ kɔ soro na wɔsesa nhyehyɛeɛ no mmara.</a:t>
            </a:r>
            <a:endParaRPr lang="ak"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k" altLang="en-US" sz="1200" dirty="0">
                <a:solidFill>
                  <a:srgbClr val="6C6C7D"/>
                </a:solidFill>
                <a:latin typeface="IBM Plex Sans" pitchFamily="34" charset="0"/>
                <a:ea typeface="IBM Plex Sans" pitchFamily="34" charset="-122"/>
                <a:cs typeface="IBM Plex Sans" pitchFamily="34" charset="-120"/>
              </a:rPr>
              <a:t>Bitcoin Ho Nnianim · Dɛn Na Ɛhaw Yɛn Sika?</a:t>
            </a:r>
            <a:endParaRPr lang="a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k" altLang="en-US" sz="3000" dirty="0">
                <a:solidFill>
                  <a:srgbClr val="422C70"/>
                </a:solidFill>
                <a:latin typeface="IBM Plex Sans Medium" pitchFamily="34" charset="0"/>
                <a:ea typeface="IBM Plex Sans Medium" pitchFamily="34" charset="-122"/>
                <a:cs typeface="IBM Plex Sans Medium" pitchFamily="34" charset="-120"/>
              </a:rPr>
              <a:t>Ahoyɛna ne Boɔ</a:t>
            </a:r>
            <a:endParaRPr lang="ak" sz="3000" dirty="0"/>
          </a:p>
        </p:txBody>
      </p:sp>
      <p:sp>
        <p:nvSpPr>
          <p:cNvPr id="4" name="Text 2"/>
          <p:cNvSpPr/>
          <p:nvPr/>
        </p:nvSpPr>
        <p:spPr>
          <a:xfrm>
            <a:off x="1047720" y="1386779"/>
            <a:ext cx="11092404" cy="2589947"/>
          </a:xfrm>
          <a:prstGeom prst="rect">
            <a:avLst/>
          </a:prstGeom>
          <a:noFill/>
          <a:ln/>
        </p:spPr>
        <p:txBody>
          <a:bodyPr wrap="square" lIns="0" tIns="0" rIns="0" bIns="0" rtlCol="0" anchor="t"/>
          <a:lstStyle/>
          <a:p>
            <a:pPr algn="l" marL="228600" indent="-228600">
              <a:lnSpc>
                <a:spcPct val="113000"/>
              </a:lnSpc>
              <a:buSzPct val="100000"/>
              <a:buChar char="•"/>
            </a:pPr>
            <a:r>
              <a:rPr lang="ak" altLang="en-US" sz="2400" dirty="0">
                <a:solidFill>
                  <a:srgbClr val="25252B"/>
                </a:solidFill>
                <a:latin typeface="IBM Plex Sans" pitchFamily="34" charset="0"/>
                <a:ea typeface="IBM Plex Sans" pitchFamily="34" charset="-122"/>
                <a:cs typeface="IBM Plex Sans" pitchFamily="34" charset="-120"/>
              </a:rPr>
              <a:t>Mona Lisa mfonini ankasa no boɔ sen biara a wɔayɛ no sɛso: ɛno nko ara na ɛwɔ hɔ</a:t>
            </a:r>
            <a:endParaRPr lang="ak" sz="2400" dirty="0"/>
          </a:p>
          <a:p>
            <a:pPr algn="l" marL="228600" indent="-228600">
              <a:lnSpc>
                <a:spcPct val="113000"/>
              </a:lnSpc>
              <a:spcBef>
                <a:spcPts val="480"/>
              </a:spcBef>
              <a:buSzPct val="100000"/>
              <a:buChar char="•"/>
            </a:pPr>
            <a:r>
              <a:rPr lang="ak" altLang="en-US" sz="2400" dirty="0">
                <a:solidFill>
                  <a:srgbClr val="25252B"/>
                </a:solidFill>
                <a:latin typeface="IBM Plex Sans" pitchFamily="34" charset="0"/>
                <a:ea typeface="IBM Plex Sans" pitchFamily="34" charset="-122"/>
                <a:cs typeface="IBM Plex Sans" pitchFamily="34" charset="-120"/>
              </a:rPr>
              <a:t>Ɛnyɛ adeɛ ho a ɛyɛ na nko ara na ɛma ɛnya boɔ, nanso sɛ nkurɔfoɔ pɛ adeɛ bi a, ɛho hia sɛ wɔhwɛ dodoɔ a ɛwɔ hɔ</a:t>
            </a:r>
            <a:endParaRPr lang="ak" sz="2400" dirty="0"/>
          </a:p>
          <a:p>
            <a:pPr algn="l" marL="228600" indent="-228600">
              <a:lnSpc>
                <a:spcPct val="113000"/>
              </a:lnSpc>
              <a:spcBef>
                <a:spcPts val="480"/>
              </a:spcBef>
              <a:buSzPct val="100000"/>
              <a:buChar char="•"/>
            </a:pPr>
            <a:r>
              <a:rPr lang="ak" altLang="en-US" sz="2400" dirty="0">
                <a:solidFill>
                  <a:srgbClr val="25252B"/>
                </a:solidFill>
                <a:latin typeface="IBM Plex Sans" pitchFamily="34" charset="0"/>
                <a:ea typeface="IBM Plex Sans" pitchFamily="34" charset="-122"/>
                <a:cs typeface="IBM Plex Sans" pitchFamily="34" charset="-120"/>
              </a:rPr>
              <a:t>Sɛ sika dodoɔ kɔ soro ntɛmntɛm sen nneɛma a wɔde bɛtumi atɔ a, sika no mu baako biara taa tumi tɔ nneɛma kakra sen dada</a:t>
            </a:r>
            <a:endParaRPr lang="ak"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k" altLang="en-US" sz="1200" dirty="0">
                <a:solidFill>
                  <a:srgbClr val="6C6C7D"/>
                </a:solidFill>
                <a:latin typeface="IBM Plex Sans" pitchFamily="34" charset="0"/>
                <a:ea typeface="IBM Plex Sans" pitchFamily="34" charset="-122"/>
                <a:cs typeface="IBM Plex Sans" pitchFamily="34" charset="-120"/>
              </a:rPr>
              <a:t>Bitcoin Ho Nnianim · Dɛn Na Ɛhaw Yɛn Sika?</a:t>
            </a:r>
            <a:endParaRPr lang="a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k" altLang="en-US" sz="3000" dirty="0">
                <a:solidFill>
                  <a:srgbClr val="422C70"/>
                </a:solidFill>
                <a:latin typeface="IBM Plex Sans Medium" pitchFamily="34" charset="0"/>
                <a:ea typeface="IBM Plex Sans Medium" pitchFamily="34" charset="-122"/>
                <a:cs typeface="IBM Plex Sans Medium" pitchFamily="34" charset="-120"/>
              </a:rPr>
              <a:t>Nneɛma Boɔ Nkɔanim Nnya Obiara So Nkɛntɛnsoɔ Pɛ</a:t>
            </a:r>
            <a:endParaRPr lang="ak"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ak" altLang="en-US" sz="2400" dirty="0">
                <a:solidFill>
                  <a:srgbClr val="25252B"/>
                </a:solidFill>
                <a:latin typeface="IBM Plex Sans" pitchFamily="34" charset="0"/>
                <a:ea typeface="IBM Plex Sans" pitchFamily="34" charset="-122"/>
                <a:cs typeface="IBM Plex Sans" pitchFamily="34" charset="-120"/>
              </a:rPr>
              <a:t>Sika a ɛwɔ nsam ne sika a wɔakora no tumi a ɛde tɔ nneɛma betumi so ate</a:t>
            </a:r>
            <a:endParaRPr lang="ak" sz="2400" dirty="0"/>
          </a:p>
          <a:p>
            <a:pPr algn="l" marL="228600" indent="-228600">
              <a:lnSpc>
                <a:spcPct val="113000"/>
              </a:lnSpc>
              <a:spcBef>
                <a:spcPts val="480"/>
              </a:spcBef>
              <a:buSzPct val="100000"/>
              <a:buChar char="•"/>
            </a:pPr>
            <a:r>
              <a:rPr lang="ak" altLang="en-US" sz="2400" dirty="0">
                <a:solidFill>
                  <a:srgbClr val="25252B"/>
                </a:solidFill>
                <a:latin typeface="IBM Plex Sans" pitchFamily="34" charset="0"/>
                <a:ea typeface="IBM Plex Sans" pitchFamily="34" charset="-122"/>
                <a:cs typeface="IBM Plex Sans" pitchFamily="34" charset="-120"/>
              </a:rPr>
              <a:t>Wɔn a wɔwɔ agyapadeɛ a ne bo kɔ soro no betumi anya ahobammɔ bi</a:t>
            </a:r>
            <a:endParaRPr lang="ak" sz="2400" dirty="0"/>
          </a:p>
          <a:p>
            <a:pPr algn="l" marL="228600" indent="-228600">
              <a:lnSpc>
                <a:spcPct val="113000"/>
              </a:lnSpc>
              <a:spcBef>
                <a:spcPts val="480"/>
              </a:spcBef>
              <a:buSzPct val="100000"/>
              <a:buChar char="•"/>
            </a:pPr>
            <a:r>
              <a:rPr lang="ak" altLang="en-US" sz="2400" dirty="0">
                <a:solidFill>
                  <a:srgbClr val="25252B"/>
                </a:solidFill>
                <a:latin typeface="IBM Plex Sans" pitchFamily="34" charset="0"/>
                <a:ea typeface="IBM Plex Sans" pitchFamily="34" charset="-122"/>
                <a:cs typeface="IBM Plex Sans" pitchFamily="34" charset="-120"/>
              </a:rPr>
              <a:t>Akatua ne nneɛma bo nsakraeɛ mma ntɛmntɛm pɛ</a:t>
            </a:r>
            <a:endParaRPr lang="ak" sz="2400" dirty="0"/>
          </a:p>
        </p:txBody>
      </p:sp>
      <p:sp>
        <p:nvSpPr>
          <p:cNvPr id="5" name="Text 3"/>
          <p:cNvSpPr/>
          <p:nvPr/>
        </p:nvSpPr>
        <p:spPr>
          <a:xfrm>
            <a:off x="666780" y="3077779"/>
            <a:ext cx="11510010" cy="1234074"/>
          </a:xfrm>
          <a:prstGeom prst="rect">
            <a:avLst/>
          </a:prstGeom>
          <a:noFill/>
          <a:ln/>
        </p:spPr>
        <p:txBody>
          <a:bodyPr wrap="square" lIns="0" tIns="0" rIns="0" bIns="0" rtlCol="0" anchor="t"/>
          <a:lstStyle/>
          <a:p>
            <a:pPr algn="l" indent="0" marL="0">
              <a:lnSpc>
                <a:spcPct val="113000"/>
              </a:lnSpc>
              <a:buNone/>
            </a:pPr>
            <a:r>
              <a:rPr lang="ak" altLang="en-US" sz="2400" dirty="0">
                <a:solidFill>
                  <a:srgbClr val="25252B"/>
                </a:solidFill>
                <a:latin typeface="IBM Plex Sans" pitchFamily="34" charset="0"/>
                <a:ea typeface="IBM Plex Sans" pitchFamily="34" charset="-122"/>
                <a:cs typeface="IBM Plex Sans" pitchFamily="34" charset="-120"/>
              </a:rPr>
              <a:t>Sika a ɛwɔ mo sikakorabea akonta mu yɛ soronko wɔ sika a ɛhyɛ mo nsam ho: ɛyɛ sikakorabea no bɔhyɛ sɛ ɛbɛtua mo sika no. Mpɛn pii no, wɔdi saa bɔhyɛ no so, nanso ɛgyina sikakorabea no ne mmara a ɛkyerɛ sɛdeɛ ɛyɛ adwuma no so.</a:t>
            </a:r>
            <a:endParaRPr lang="ak"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k" altLang="en-US" sz="1200" dirty="0">
                <a:solidFill>
                  <a:srgbClr val="6C6C7D"/>
                </a:solidFill>
                <a:latin typeface="IBM Plex Sans" pitchFamily="34" charset="0"/>
                <a:ea typeface="IBM Plex Sans" pitchFamily="34" charset="-122"/>
                <a:cs typeface="IBM Plex Sans" pitchFamily="34" charset="-120"/>
              </a:rPr>
              <a:t>Bitcoin Ho Nnianim · Dɛn Na Ɛhaw Yɛn Sika?</a:t>
            </a:r>
            <a:endParaRPr lang="a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k" altLang="en-US" sz="3000" dirty="0">
                <a:solidFill>
                  <a:srgbClr val="422C70"/>
                </a:solidFill>
                <a:latin typeface="IBM Plex Sans Medium" pitchFamily="34" charset="0"/>
                <a:ea typeface="IBM Plex Sans Medium" pitchFamily="34" charset="-122"/>
                <a:cs typeface="IBM Plex Sans Medium" pitchFamily="34" charset="-120"/>
              </a:rPr>
              <a:t>Sɔ Hwɛ: Adetɔ Tumi mu Nhwehwɛmu</a:t>
            </a:r>
            <a:endParaRPr lang="ak"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ak" altLang="en-US" sz="2400" dirty="0">
                <a:solidFill>
                  <a:srgbClr val="25252B"/>
                </a:solidFill>
                <a:latin typeface="IBM Plex Sans" pitchFamily="34" charset="0"/>
                <a:ea typeface="IBM Plex Sans" pitchFamily="34" charset="-122"/>
                <a:cs typeface="IBM Plex Sans" pitchFamily="34" charset="-120"/>
              </a:rPr>
              <a:t>Mompaw daa asetena mu adeɛ baako: paanoo, akwantuo, anaa telefon so sika</a:t>
            </a:r>
            <a:endParaRPr lang="ak" sz="2400" dirty="0"/>
          </a:p>
          <a:p>
            <a:pPr algn="l" marL="228600" indent="-228600">
              <a:lnSpc>
                <a:spcPct val="113000"/>
              </a:lnSpc>
              <a:spcBef>
                <a:spcPts val="480"/>
              </a:spcBef>
              <a:buSzPct val="100000"/>
              <a:buFont typeface="+mj-lt"/>
              <a:buAutoNum type="arabicPeriod" startAt="1"/>
            </a:pPr>
            <a:r>
              <a:rPr lang="ak" altLang="en-US" sz="2400" dirty="0">
                <a:solidFill>
                  <a:srgbClr val="25252B"/>
                </a:solidFill>
                <a:latin typeface="IBM Plex Sans" pitchFamily="34" charset="0"/>
                <a:ea typeface="IBM Plex Sans" pitchFamily="34" charset="-122"/>
                <a:cs typeface="IBM Plex Sans" pitchFamily="34" charset="-120"/>
              </a:rPr>
              <a:t>Montwerɛ ɛnnɛ ne boɔ nto hɔ</a:t>
            </a:r>
            <a:endParaRPr lang="ak" sz="2400" dirty="0"/>
          </a:p>
          <a:p>
            <a:pPr algn="l" marL="228600" indent="-228600">
              <a:lnSpc>
                <a:spcPct val="113000"/>
              </a:lnSpc>
              <a:spcBef>
                <a:spcPts val="480"/>
              </a:spcBef>
              <a:buSzPct val="100000"/>
              <a:buFont typeface="+mj-lt"/>
              <a:buAutoNum type="arabicPeriod" startAt="1"/>
            </a:pPr>
            <a:r>
              <a:rPr lang="ak" altLang="en-US" sz="2400" dirty="0">
                <a:solidFill>
                  <a:srgbClr val="25252B"/>
                </a:solidFill>
                <a:latin typeface="IBM Plex Sans" pitchFamily="34" charset="0"/>
                <a:ea typeface="IBM Plex Sans" pitchFamily="34" charset="-122"/>
                <a:cs typeface="IBM Plex Sans" pitchFamily="34" charset="-120"/>
              </a:rPr>
              <a:t>Mommisa obi sɛ na ne boɔ yɛ sɛn mfeɛ bi a atwam no, na sɛ motumi a, monhwɛ ɛho kyerɛwtohɔ a mobɛtumi de mo ho ato so</a:t>
            </a:r>
            <a:endParaRPr lang="ak" sz="2400" dirty="0"/>
          </a:p>
          <a:p>
            <a:pPr algn="l" marL="228600" indent="-228600">
              <a:lnSpc>
                <a:spcPct val="113000"/>
              </a:lnSpc>
              <a:spcBef>
                <a:spcPts val="480"/>
              </a:spcBef>
              <a:buSzPct val="100000"/>
              <a:buFont typeface="+mj-lt"/>
              <a:buAutoNum type="arabicPeriod" startAt="1"/>
            </a:pPr>
            <a:r>
              <a:rPr lang="ak" altLang="en-US" sz="2400" dirty="0">
                <a:solidFill>
                  <a:srgbClr val="25252B"/>
                </a:solidFill>
                <a:latin typeface="IBM Plex Sans" pitchFamily="34" charset="0"/>
                <a:ea typeface="IBM Plex Sans" pitchFamily="34" charset="-122"/>
                <a:cs typeface="IBM Plex Sans" pitchFamily="34" charset="-120"/>
              </a:rPr>
              <a:t>Sika a nkurɔfoɔ nya no kɔɔ soro wɔ ntɛmntɛm korɔ no ara mu? Ɛdeɛn foforɔ na ɛbɛtumi akyerɛ nea enti a nsakraeɛ no baeɛ?</a:t>
            </a:r>
            <a:endParaRPr lang="ak"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k" altLang="en-US" sz="1200" dirty="0">
                <a:solidFill>
                  <a:srgbClr val="6C6C7D"/>
                </a:solidFill>
                <a:latin typeface="IBM Plex Sans" pitchFamily="34" charset="0"/>
                <a:ea typeface="IBM Plex Sans" pitchFamily="34" charset="-122"/>
                <a:cs typeface="IBM Plex Sans" pitchFamily="34" charset="-120"/>
              </a:rPr>
              <a:t>Bitcoin Ho Nnianim · Dɛn Na Ɛhaw Yɛn Sika?</a:t>
            </a:r>
            <a:endParaRPr lang="a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k" altLang="en-US" sz="3000" dirty="0">
                <a:solidFill>
                  <a:srgbClr val="422C70"/>
                </a:solidFill>
                <a:latin typeface="IBM Plex Sans Medium" pitchFamily="34" charset="0"/>
                <a:ea typeface="IBM Plex Sans Medium" pitchFamily="34" charset="-122"/>
                <a:cs typeface="IBM Plex Sans Medium" pitchFamily="34" charset="-120"/>
              </a:rPr>
              <a:t>Fiat Sika Yɛ Adwuma, Nanso Asiane Wom</a:t>
            </a:r>
            <a:endParaRPr lang="ak" sz="3000" dirty="0"/>
          </a:p>
        </p:txBody>
      </p:sp>
      <p:sp>
        <p:nvSpPr>
          <p:cNvPr id="4" name="Text 2"/>
          <p:cNvSpPr/>
          <p:nvPr/>
        </p:nvSpPr>
        <p:spPr>
          <a:xfrm>
            <a:off x="1047720" y="1386779"/>
            <a:ext cx="11092404" cy="1706270"/>
          </a:xfrm>
          <a:prstGeom prst="rect">
            <a:avLst/>
          </a:prstGeom>
          <a:noFill/>
          <a:ln/>
        </p:spPr>
        <p:txBody>
          <a:bodyPr wrap="square" lIns="0" tIns="0" rIns="0" bIns="0" rtlCol="0" anchor="t"/>
          <a:lstStyle/>
          <a:p>
            <a:pPr algn="l" marL="228600" indent="-228600">
              <a:lnSpc>
                <a:spcPct val="113000"/>
              </a:lnSpc>
              <a:buSzPct val="100000"/>
              <a:buChar char="•"/>
            </a:pPr>
            <a:r>
              <a:rPr lang="ak" altLang="en-US" sz="2400" dirty="0">
                <a:solidFill>
                  <a:srgbClr val="25252B"/>
                </a:solidFill>
                <a:latin typeface="IBM Plex Sans" pitchFamily="34" charset="0"/>
                <a:ea typeface="IBM Plex Sans" pitchFamily="34" charset="-122"/>
                <a:cs typeface="IBM Plex Sans" pitchFamily="34" charset="-120"/>
              </a:rPr>
              <a:t>Sikatua a ɛyɛ mmerɛ, bosea a ɛma nsakraeɛ ho kwan, nnwinnadeɛ a wɔde gyina ahokyere ano</a:t>
            </a:r>
            <a:endParaRPr lang="ak" sz="2400" dirty="0"/>
          </a:p>
          <a:p>
            <a:pPr algn="l" marL="228600" indent="-228600">
              <a:lnSpc>
                <a:spcPct val="113000"/>
              </a:lnSpc>
              <a:spcBef>
                <a:spcPts val="480"/>
              </a:spcBef>
              <a:buSzPct val="100000"/>
              <a:buChar char="•"/>
            </a:pPr>
            <a:r>
              <a:rPr lang="ak" altLang="en-US" sz="2400" dirty="0">
                <a:solidFill>
                  <a:srgbClr val="25252B"/>
                </a:solidFill>
                <a:latin typeface="IBM Plex Sans" pitchFamily="34" charset="0"/>
                <a:ea typeface="IBM Plex Sans" pitchFamily="34" charset="-122"/>
                <a:cs typeface="IBM Plex Sans" pitchFamily="34" charset="-120"/>
              </a:rPr>
              <a:t>Nanso ne dodoɔ a ɛwɔ hɔ ne ɛho mmara tumi sesa, na nnipa a wɔde di dwuma no nni ɛho gyinaesi mu kyɛfa pii</a:t>
            </a:r>
            <a:endParaRPr lang="ak" sz="2400" dirty="0"/>
          </a:p>
        </p:txBody>
      </p:sp>
      <p:sp>
        <p:nvSpPr>
          <p:cNvPr id="5" name="Shape 3"/>
          <p:cNvSpPr/>
          <p:nvPr/>
        </p:nvSpPr>
        <p:spPr>
          <a:xfrm>
            <a:off x="666780" y="3428268"/>
            <a:ext cx="10858500" cy="776874"/>
          </a:xfrm>
          <a:prstGeom prst="rect">
            <a:avLst/>
          </a:prstGeom>
          <a:solidFill>
            <a:srgbClr val="F3F3FA"/>
          </a:solidFill>
          <a:ln/>
        </p:spPr>
      </p:sp>
      <p:sp>
        <p:nvSpPr>
          <p:cNvPr id="6" name="Shape 4"/>
          <p:cNvSpPr/>
          <p:nvPr/>
        </p:nvSpPr>
        <p:spPr>
          <a:xfrm>
            <a:off x="666780" y="3428268"/>
            <a:ext cx="57150" cy="776874"/>
          </a:xfrm>
          <a:prstGeom prst="rect">
            <a:avLst/>
          </a:prstGeom>
          <a:solidFill>
            <a:srgbClr val="422C70"/>
          </a:solidFill>
          <a:ln/>
        </p:spPr>
      </p:sp>
      <p:sp>
        <p:nvSpPr>
          <p:cNvPr id="7" name="Text 5"/>
          <p:cNvSpPr/>
          <p:nvPr/>
        </p:nvSpPr>
        <p:spPr>
          <a:xfrm>
            <a:off x="1211580" y="3702588"/>
            <a:ext cx="10599450" cy="228234"/>
          </a:xfrm>
          <a:prstGeom prst="rect">
            <a:avLst/>
          </a:prstGeom>
          <a:noFill/>
          <a:ln/>
        </p:spPr>
        <p:txBody>
          <a:bodyPr wrap="square" lIns="0" tIns="0" rIns="0" bIns="0" rtlCol="0" anchor="t"/>
          <a:lstStyle/>
          <a:p>
            <a:pPr algn="l" indent="0" marL="0">
              <a:lnSpc>
                <a:spcPct val="113000"/>
              </a:lnSpc>
              <a:buNone/>
            </a:pPr>
            <a:r>
              <a:rPr lang="ak" altLang="en-US" sz="2400" dirty="0">
                <a:solidFill>
                  <a:srgbClr val="25252B"/>
                </a:solidFill>
                <a:latin typeface="IBM Plex Sans" pitchFamily="34" charset="0"/>
                <a:ea typeface="IBM Plex Sans" pitchFamily="34" charset="-122"/>
                <a:cs typeface="IBM Plex Sans" pitchFamily="34" charset="-120"/>
              </a:rPr>
              <a:t>Wei nti na nnipa hwehwɛ akwan foforɔ, na ɛno nti nso na wɔbɔɔ Bitcoin.</a:t>
            </a:r>
            <a:endParaRPr lang="ak"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k" altLang="en-US" sz="1200" dirty="0">
                <a:solidFill>
                  <a:srgbClr val="6C6C7D"/>
                </a:solidFill>
                <a:latin typeface="IBM Plex Sans" pitchFamily="34" charset="0"/>
                <a:ea typeface="IBM Plex Sans" pitchFamily="34" charset="-122"/>
                <a:cs typeface="IBM Plex Sans" pitchFamily="34" charset="-120"/>
              </a:rPr>
              <a:t>Bitcoin Ho Nnianim · Dɛn Na Ɛhaw Yɛn Sika?</a:t>
            </a:r>
            <a:endParaRPr lang="a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ak" altLang="en-US" sz="4350" dirty="0">
                <a:solidFill>
                  <a:srgbClr val="FFFFFF"/>
                </a:solidFill>
                <a:latin typeface="IBM Plex Sans Medium" pitchFamily="34" charset="0"/>
                <a:ea typeface="IBM Plex Sans Medium" pitchFamily="34" charset="-122"/>
                <a:cs typeface="IBM Plex Sans Medium" pitchFamily="34" charset="-120"/>
              </a:rPr>
              <a:t>Dɛn ne Bitcoin?</a:t>
            </a:r>
            <a:endParaRPr lang="ak"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ak" altLang="en-US" sz="2400" dirty="0">
                <a:solidFill>
                  <a:srgbClr val="FFFFFF"/>
                </a:solidFill>
                <a:latin typeface="IBM Plex Sans" pitchFamily="34" charset="0"/>
                <a:ea typeface="IBM Plex Sans" pitchFamily="34" charset="-122"/>
                <a:cs typeface="IBM Plex Sans" pitchFamily="34" charset="-120"/>
              </a:rPr>
              <a:t>Dijitaal sika a ɛnhyɛ tumi baako ase, ne dodoɔ wɔ ano, na wɔtumi de firi obi hɔ kɔ obi nkyɛn tẽẽ a wɔnhia sikakorabea bi kwan.</a:t>
            </a:r>
            <a:endParaRPr lang="ak"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k" altLang="en-US" sz="3000" dirty="0">
                <a:solidFill>
                  <a:srgbClr val="422C70"/>
                </a:solidFill>
                <a:latin typeface="IBM Plex Sans Medium" pitchFamily="34" charset="0"/>
                <a:ea typeface="IBM Plex Sans Medium" pitchFamily="34" charset="-122"/>
                <a:cs typeface="IBM Plex Sans Medium" pitchFamily="34" charset="-120"/>
              </a:rPr>
              <a:t>Sika Koro a Wɔde Tua Ka Mprenu Ho Ɔhaw</a:t>
            </a:r>
            <a:endParaRPr lang="ak"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ak" altLang="en-US" sz="2400" b="1" dirty="0">
                <a:solidFill>
                  <a:srgbClr val="422C70"/>
                </a:solidFill>
                <a:latin typeface="IBM Plex Sans" pitchFamily="34" charset="0"/>
                <a:ea typeface="IBM Plex Sans" pitchFamily="34" charset="-122"/>
                <a:cs typeface="IBM Plex Sans" pitchFamily="34" charset="-120"/>
              </a:rPr>
              <a:t>31 Ahinime 2008:</a:t>
            </a:r>
            <a:r>
              <a:rPr lang="ak" altLang="en-US" sz="2400" dirty="0">
                <a:solidFill>
                  <a:srgbClr val="25252B"/>
                </a:solidFill>
                <a:latin typeface="IBM Plex Sans" pitchFamily="34" charset="0"/>
                <a:ea typeface="IBM Plex Sans" pitchFamily="34" charset="-122"/>
                <a:cs typeface="IBM Plex Sans" pitchFamily="34" charset="-120"/>
              </a:rPr>
              <a:t> Satoshi Nakamoto tintim </a:t>
            </a:r>
            <a:r>
              <a:rPr lang="ak" altLang="en-US" sz="2400" i="1" dirty="0">
                <a:solidFill>
                  <a:srgbClr val="25252B"/>
                </a:solidFill>
                <a:latin typeface="IBM Plex Sans" pitchFamily="34" charset="0"/>
                <a:ea typeface="IBM Plex Sans" pitchFamily="34" charset="-122"/>
                <a:cs typeface="IBM Plex Sans" pitchFamily="34" charset="-120"/>
              </a:rPr>
              <a:t>Bitcoin: Ɛlɛtrɔnik Sika Ho Nhyehyɛe a Nnipa De Sika Kɔma Wɔn Ho Tee</a:t>
            </a:r>
            <a:r>
              <a:rPr lang="ak" altLang="en-US" sz="2400" dirty="0">
                <a:solidFill>
                  <a:srgbClr val="25252B"/>
                </a:solidFill>
                <a:latin typeface="IBM Plex Sans" pitchFamily="34" charset="0"/>
                <a:ea typeface="IBM Plex Sans" pitchFamily="34" charset="-122"/>
                <a:cs typeface="IBM Plex Sans" pitchFamily="34" charset="-120"/>
              </a:rPr>
              <a:t>. </a:t>
            </a:r>
            <a:r>
              <a:rPr lang="ak" altLang="en-US" sz="2400" b="1" dirty="0">
                <a:solidFill>
                  <a:srgbClr val="25252B"/>
                </a:solidFill>
                <a:latin typeface="IBM Plex Sans" pitchFamily="34" charset="0"/>
                <a:ea typeface="IBM Plex Sans" pitchFamily="34" charset="-122"/>
                <a:cs typeface="IBM Plex Sans" pitchFamily="34" charset="-120"/>
              </a:rPr>
              <a:t>Ɔpɛpɔn 2009:</a:t>
            </a:r>
            <a:r>
              <a:rPr lang="ak" altLang="en-US" sz="2400" dirty="0">
                <a:solidFill>
                  <a:srgbClr val="25252B"/>
                </a:solidFill>
                <a:latin typeface="IBM Plex Sans" pitchFamily="34" charset="0"/>
                <a:ea typeface="IBM Plex Sans" pitchFamily="34" charset="-122"/>
                <a:cs typeface="IBM Plex Sans" pitchFamily="34" charset="-120"/>
              </a:rPr>
              <a:t> ntwamutam no hyɛ aseɛ.</a:t>
            </a:r>
            <a:endParaRPr lang="ak" sz="2400" dirty="0"/>
          </a:p>
        </p:txBody>
      </p:sp>
      <p:pic>
        <p:nvPicPr>
          <p:cNvPr id="5" name="Image 0" descr="Sikatua adwumakuo Sika menafoɔ no bisa adwumakuo noAdwumakuo no kora akontaabu nwoma no so na ɛma ho kwan Sika gyefoɔ no nsa ka sika no sɛ adwumakuo no ma ho kwan aƐgyinaAhyehyɛdeɛ baako a wɔgye no di">    </p:cNvPr>
          <p:cNvPicPr>
            <a:picLocks noChangeAspect="1"/>
          </p:cNvPicPr>
          <p:nvPr/>
        </p:nvPicPr>
        <p:blipFill>
          <a:blip r:embed="rId1"/>
          <a:stretch>
            <a:fillRect/>
          </a:stretch>
        </p:blipFill>
        <p:spPr>
          <a:xfrm>
            <a:off x="3815700" y="2422886"/>
            <a:ext cx="4560570" cy="379988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k" altLang="en-US" sz="1200" dirty="0">
                <a:solidFill>
                  <a:srgbClr val="6C6C7D"/>
                </a:solidFill>
                <a:latin typeface="IBM Plex Sans" pitchFamily="34" charset="0"/>
                <a:ea typeface="IBM Plex Sans" pitchFamily="34" charset="-122"/>
                <a:cs typeface="IBM Plex Sans" pitchFamily="34" charset="-120"/>
              </a:rPr>
              <a:t>Bitcoin Ho Nnianim · Dɛn ne Bitcoin?</a:t>
            </a:r>
            <a:endParaRPr lang="a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ak" altLang="en-US" sz="3000" dirty="0">
                <a:solidFill>
                  <a:srgbClr val="422C70"/>
                </a:solidFill>
                <a:latin typeface="IBM Plex Sans Medium" pitchFamily="34" charset="0"/>
                <a:ea typeface="IBM Plex Sans Medium" pitchFamily="34" charset="-122"/>
                <a:cs typeface="IBM Plex Sans Medium" pitchFamily="34" charset="-120"/>
              </a:rPr>
              <a:t>Tumi a wɔakyekyɛ mu · Dodow a ɛwɔ ano hyeɛ · Obi ne ne</a:t>
            </a:r>
            <a:br/>
            <a:r>
              <a:rPr lang="ak" altLang="en-US" sz="3000" dirty="0">
                <a:solidFill>
                  <a:srgbClr val="422C70"/>
                </a:solidFill>
                <a:latin typeface="IBM Plex Sans Medium" pitchFamily="34" charset="0"/>
                <a:ea typeface="IBM Plex Sans Medium" pitchFamily="34" charset="-122"/>
                <a:cs typeface="IBM Plex Sans Medium" pitchFamily="34" charset="-120"/>
              </a:rPr>
              <a:t>yɔnko ntam</a:t>
            </a:r>
            <a:endParaRPr lang="ak" sz="3000" dirty="0"/>
          </a:p>
        </p:txBody>
      </p:sp>
      <p:sp>
        <p:nvSpPr>
          <p:cNvPr id="4" name="Text 2"/>
          <p:cNvSpPr/>
          <p:nvPr/>
        </p:nvSpPr>
        <p:spPr>
          <a:xfrm>
            <a:off x="1047720" y="180584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ak" altLang="en-US" sz="2400" b="1" dirty="0">
                <a:solidFill>
                  <a:srgbClr val="422C70"/>
                </a:solidFill>
                <a:latin typeface="IBM Plex Sans" pitchFamily="34" charset="0"/>
                <a:ea typeface="IBM Plex Sans" pitchFamily="34" charset="-122"/>
                <a:cs typeface="IBM Plex Sans" pitchFamily="34" charset="-120"/>
              </a:rPr>
              <a:t>Tumi nni beaeɛ baako:</a:t>
            </a:r>
            <a:r>
              <a:rPr lang="ak" altLang="en-US" sz="2400" dirty="0">
                <a:solidFill>
                  <a:srgbClr val="25252B"/>
                </a:solidFill>
                <a:latin typeface="IBM Plex Sans" pitchFamily="34" charset="0"/>
                <a:ea typeface="IBM Plex Sans" pitchFamily="34" charset="-122"/>
                <a:cs typeface="IBM Plex Sans" pitchFamily="34" charset="-120"/>
              </a:rPr>
              <a:t> adwumayɛbea titire biara nni hɔ a ɛbue akonta, sesa sika dodoɔ a ɛwɔ akonta mu, anaa ɛma kwan ma obi bɛka ho</a:t>
            </a:r>
            <a:endParaRPr lang="ak" sz="2400" dirty="0"/>
          </a:p>
          <a:p>
            <a:pPr algn="l" marL="228600" indent="-228600">
              <a:lnSpc>
                <a:spcPct val="113000"/>
              </a:lnSpc>
              <a:spcBef>
                <a:spcPts val="480"/>
              </a:spcBef>
              <a:buSzPct val="100000"/>
              <a:buChar char="•"/>
            </a:pPr>
            <a:r>
              <a:rPr lang="ak" altLang="en-US" sz="2400" b="1" dirty="0">
                <a:solidFill>
                  <a:srgbClr val="422C70"/>
                </a:solidFill>
                <a:latin typeface="IBM Plex Sans" pitchFamily="34" charset="0"/>
                <a:ea typeface="IBM Plex Sans" pitchFamily="34" charset="-122"/>
                <a:cs typeface="IBM Plex Sans" pitchFamily="34" charset="-120"/>
              </a:rPr>
              <a:t>Ne dodoɔ wɔ ano:</a:t>
            </a:r>
            <a:r>
              <a:rPr lang="ak" altLang="en-US" sz="2400" dirty="0">
                <a:solidFill>
                  <a:srgbClr val="25252B"/>
                </a:solidFill>
                <a:latin typeface="IBM Plex Sans" pitchFamily="34" charset="0"/>
                <a:ea typeface="IBM Plex Sans" pitchFamily="34" charset="-122"/>
                <a:cs typeface="IBM Plex Sans" pitchFamily="34" charset="-120"/>
              </a:rPr>
              <a:t> bitcoin dodoɔ remmoro ɔpepem 21 da</a:t>
            </a:r>
            <a:endParaRPr lang="ak" sz="2400" dirty="0"/>
          </a:p>
          <a:p>
            <a:pPr algn="l" marL="228600" indent="-228600">
              <a:lnSpc>
                <a:spcPct val="113000"/>
              </a:lnSpc>
              <a:spcBef>
                <a:spcPts val="480"/>
              </a:spcBef>
              <a:buSzPct val="100000"/>
              <a:buChar char="•"/>
            </a:pPr>
            <a:r>
              <a:rPr lang="ak" altLang="en-US" sz="2400" b="1" dirty="0">
                <a:solidFill>
                  <a:srgbClr val="422C70"/>
                </a:solidFill>
                <a:latin typeface="IBM Plex Sans" pitchFamily="34" charset="0"/>
                <a:ea typeface="IBM Plex Sans" pitchFamily="34" charset="-122"/>
                <a:cs typeface="IBM Plex Sans" pitchFamily="34" charset="-120"/>
              </a:rPr>
              <a:t>Onipa ne onipa ntam:</a:t>
            </a:r>
            <a:r>
              <a:rPr lang="ak" altLang="en-US" sz="2400" dirty="0">
                <a:solidFill>
                  <a:srgbClr val="25252B"/>
                </a:solidFill>
                <a:latin typeface="IBM Plex Sans" pitchFamily="34" charset="0"/>
                <a:ea typeface="IBM Plex Sans" pitchFamily="34" charset="-122"/>
                <a:cs typeface="IBM Plex Sans" pitchFamily="34" charset="-120"/>
              </a:rPr>
              <a:t> momfa nkɔma obiara, wɔ baabiara, a monsrɛ tumi titire bi kwan</a:t>
            </a:r>
            <a:endParaRPr lang="ak" sz="2400" dirty="0"/>
          </a:p>
        </p:txBody>
      </p:sp>
      <p:sp>
        <p:nvSpPr>
          <p:cNvPr id="5" name="Text 3"/>
          <p:cNvSpPr/>
          <p:nvPr/>
        </p:nvSpPr>
        <p:spPr>
          <a:xfrm>
            <a:off x="666780" y="4319626"/>
            <a:ext cx="11510010" cy="1234074"/>
          </a:xfrm>
          <a:prstGeom prst="rect">
            <a:avLst/>
          </a:prstGeom>
          <a:noFill/>
          <a:ln/>
        </p:spPr>
        <p:txBody>
          <a:bodyPr wrap="square" lIns="0" tIns="0" rIns="0" bIns="0" rtlCol="0" anchor="t"/>
          <a:lstStyle/>
          <a:p>
            <a:pPr algn="l" indent="0" marL="0">
              <a:lnSpc>
                <a:spcPct val="113000"/>
              </a:lnSpc>
              <a:buNone/>
            </a:pPr>
            <a:r>
              <a:rPr lang="ak" altLang="en-US" sz="2400" dirty="0">
                <a:solidFill>
                  <a:srgbClr val="25252B"/>
                </a:solidFill>
                <a:latin typeface="IBM Plex Sans" pitchFamily="34" charset="0"/>
                <a:ea typeface="IBM Plex Sans" pitchFamily="34" charset="-122"/>
                <a:cs typeface="IBM Plex Sans" pitchFamily="34" charset="-120"/>
              </a:rPr>
              <a:t>Adwumakuo biara ntumi nsi bitcoin a mo ankasa modi so no ano. Saa ahofadie no de asɛdeɛ nso ba: mpɛn pii no, wɔrentumi nnan sika nkitahodie a ɛdi mmara so no akyi, na ntwamutam no nni mmoa dwumadibea biara.</a:t>
            </a:r>
            <a:endParaRPr lang="ak"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k" altLang="en-US" sz="1200" dirty="0">
                <a:solidFill>
                  <a:srgbClr val="6C6C7D"/>
                </a:solidFill>
                <a:latin typeface="IBM Plex Sans" pitchFamily="34" charset="0"/>
                <a:ea typeface="IBM Plex Sans" pitchFamily="34" charset="-122"/>
                <a:cs typeface="IBM Plex Sans" pitchFamily="34" charset="-120"/>
              </a:rPr>
              <a:t>Bitcoin Ho Nnianim · Dɛn ne Bitcoin?</a:t>
            </a:r>
            <a:endParaRPr lang="a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k" altLang="en-US" sz="3000" dirty="0">
                <a:solidFill>
                  <a:srgbClr val="422C70"/>
                </a:solidFill>
                <a:latin typeface="IBM Plex Sans Medium" pitchFamily="34" charset="0"/>
                <a:ea typeface="IBM Plex Sans Medium" pitchFamily="34" charset="-122"/>
                <a:cs typeface="IBM Plex Sans Medium" pitchFamily="34" charset="-120"/>
              </a:rPr>
              <a:t>Anohyetoɔ a Obiara Betumi Ahwɛ Mu</a:t>
            </a:r>
            <a:endParaRPr lang="ak" sz="3000" dirty="0"/>
          </a:p>
        </p:txBody>
      </p:sp>
      <p:pic>
        <p:nvPicPr>
          <p:cNvPr id="4" name="Image 0" descr="Sika dodoɔ ho asɛm a wɔka Sika no yifoɔ kyerɛ sika dodoɔ a ɛrensene so wɔ ne wɛbsaet so. Sika no yifoɔ no ankasa nsɛm siebea nko ara na ɛkyerɛ saa dodoɔ no. Obiara a ɔnyɛ sika no yifoɔ no mu bi ntumi ">    </p:cNvPr>
          <p:cNvPicPr>
            <a:picLocks noChangeAspect="1"/>
          </p:cNvPicPr>
          <p:nvPr/>
        </p:nvPicPr>
        <p:blipFill>
          <a:blip r:embed="rId1"/>
          <a:stretch>
            <a:fillRect/>
          </a:stretch>
        </p:blipFill>
        <p:spPr>
          <a:xfrm>
            <a:off x="2485431" y="1295430"/>
            <a:ext cx="7220834" cy="4958334"/>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k" altLang="en-US" sz="1200" dirty="0">
                <a:solidFill>
                  <a:srgbClr val="6C6C7D"/>
                </a:solidFill>
                <a:latin typeface="IBM Plex Sans" pitchFamily="34" charset="0"/>
                <a:ea typeface="IBM Plex Sans" pitchFamily="34" charset="-122"/>
                <a:cs typeface="IBM Plex Sans" pitchFamily="34" charset="-120"/>
              </a:rPr>
              <a:t>Bitcoin Ho Nnianim · Dɛn ne Bitcoin?</a:t>
            </a:r>
            <a:endParaRPr lang="a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k" altLang="en-US" sz="3000" dirty="0">
                <a:solidFill>
                  <a:srgbClr val="422C70"/>
                </a:solidFill>
                <a:latin typeface="IBM Plex Sans Medium" pitchFamily="34" charset="0"/>
                <a:ea typeface="IBM Plex Sans Medium" pitchFamily="34" charset="-122"/>
                <a:cs typeface="IBM Plex Sans Medium" pitchFamily="34" charset="-120"/>
              </a:rPr>
              <a:t>Ɛho Nhia Sɛ Mowɔ Bitcoin Mũ Baako</a:t>
            </a:r>
            <a:endParaRPr lang="ak"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ak" altLang="en-US" sz="2400" dirty="0">
                <a:solidFill>
                  <a:srgbClr val="25252B"/>
                </a:solidFill>
                <a:latin typeface="IBM Plex Sans" pitchFamily="34" charset="0"/>
                <a:ea typeface="IBM Plex Sans" pitchFamily="34" charset="-122"/>
                <a:cs typeface="IBM Plex Sans" pitchFamily="34" charset="-120"/>
              </a:rPr>
              <a:t>Wɔtumi kyɛ bitcoin baako mu afã nketewa 100,000,000 a wɔfrɛ no satoshis, anaa sats.</a:t>
            </a:r>
            <a:endParaRPr lang="ak" sz="2400" dirty="0"/>
          </a:p>
        </p:txBody>
      </p:sp>
      <p:pic>
        <p:nvPicPr>
          <p:cNvPr id="5" name="Image 0" descr="Bitcoin (BTC)10.10.010.0010.00000001Satoshi (sats)⁠100,000,000⁠ 10,000,000⁠ 1,000,000⁠ 100,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k" altLang="en-US" sz="1200" dirty="0">
                <a:solidFill>
                  <a:srgbClr val="6C6C7D"/>
                </a:solidFill>
                <a:latin typeface="IBM Plex Sans" pitchFamily="34" charset="0"/>
                <a:ea typeface="IBM Plex Sans" pitchFamily="34" charset="-122"/>
                <a:cs typeface="IBM Plex Sans" pitchFamily="34" charset="-120"/>
              </a:rPr>
              <a:t>Bitcoin Ho Nnianim · Dɛn ne Bitcoin?</a:t>
            </a:r>
            <a:endParaRPr lang="a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k" altLang="en-US" sz="3000" dirty="0">
                <a:solidFill>
                  <a:srgbClr val="422C70"/>
                </a:solidFill>
                <a:latin typeface="IBM Plex Sans Medium" pitchFamily="34" charset="0"/>
                <a:ea typeface="IBM Plex Sans Medium" pitchFamily="34" charset="-122"/>
                <a:cs typeface="IBM Plex Sans Medium" pitchFamily="34" charset="-120"/>
              </a:rPr>
              <a:t>Hwan na ɔma Bitcoin kɔ so yɛ adwuma?</a:t>
            </a:r>
            <a:endParaRPr lang="ak" sz="3000" dirty="0"/>
          </a:p>
        </p:txBody>
      </p:sp>
      <p:pic>
        <p:nvPicPr>
          <p:cNvPr id="4" name="Image 0" descr="ƆdefoɔƆdefoɔ gye bitcoin, sie, na ɔsane de kɔma afoforɔ. Nkitahodie afiriNkitahodie afiri ankasa hwɛ sɛ wɔadi mmara no so, na ɛde nsɛm a ɛdi mmara no so kɔma afiri afoforɔ. Bitcoin tutufoɔBitcoin tutu">    </p:cNvPr>
          <p:cNvPicPr>
            <a:picLocks noChangeAspect="1"/>
          </p:cNvPicPr>
          <p:nvPr/>
        </p:nvPicPr>
        <p:blipFill>
          <a:blip r:embed="rId1"/>
          <a:stretch>
            <a:fillRect/>
          </a:stretch>
        </p:blipFill>
        <p:spPr>
          <a:xfrm>
            <a:off x="2289383" y="1295430"/>
            <a:ext cx="7613020" cy="4991070"/>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k" altLang="en-US" sz="1200" dirty="0">
                <a:solidFill>
                  <a:srgbClr val="6C6C7D"/>
                </a:solidFill>
                <a:latin typeface="IBM Plex Sans" pitchFamily="34" charset="0"/>
                <a:ea typeface="IBM Plex Sans" pitchFamily="34" charset="-122"/>
                <a:cs typeface="IBM Plex Sans" pitchFamily="34" charset="-120"/>
              </a:rPr>
              <a:t>Bitcoin Ho Nnianim · Dɛn ne Bitcoin?</a:t>
            </a:r>
            <a:endParaRPr lang="a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k" altLang="en-US" sz="3000" dirty="0">
                <a:solidFill>
                  <a:srgbClr val="422C70"/>
                </a:solidFill>
                <a:latin typeface="IBM Plex Sans Medium" pitchFamily="34" charset="0"/>
                <a:ea typeface="IBM Plex Sans Medium" pitchFamily="34" charset="-122"/>
                <a:cs typeface="IBM Plex Sans Medium" pitchFamily="34" charset="-120"/>
              </a:rPr>
              <a:t>Hwan na ɔma Bitcoin kɔ so yɛ adwuma?</a:t>
            </a:r>
            <a:endParaRPr lang="ak"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k" altLang="en-US" sz="1200" dirty="0">
                <a:solidFill>
                  <a:srgbClr val="6C6C7D"/>
                </a:solidFill>
                <a:latin typeface="IBM Plex Sans" pitchFamily="34" charset="0"/>
                <a:ea typeface="IBM Plex Sans" pitchFamily="34" charset="-122"/>
                <a:cs typeface="IBM Plex Sans" pitchFamily="34" charset="-120"/>
              </a:rPr>
              <a:t>Bitcoin Ho Nnianim · Dɛn ne Bitcoin?</a:t>
            </a:r>
            <a:endParaRPr lang="a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k" altLang="en-US" sz="3000" dirty="0">
                <a:solidFill>
                  <a:srgbClr val="422C70"/>
                </a:solidFill>
                <a:latin typeface="IBM Plex Sans Medium" pitchFamily="34" charset="0"/>
                <a:ea typeface="IBM Plex Sans Medium" pitchFamily="34" charset="-122"/>
                <a:cs typeface="IBM Plex Sans Medium" pitchFamily="34" charset="-120"/>
              </a:rPr>
              <a:t>Bitcoin Wɔ Mfasoɔ ne Sintɔ</a:t>
            </a:r>
            <a:endParaRPr lang="ak"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ak" altLang="en-US" sz="2400" dirty="0">
                <a:solidFill>
                  <a:srgbClr val="25252B"/>
                </a:solidFill>
                <a:latin typeface="IBM Plex Sans" pitchFamily="34" charset="0"/>
                <a:ea typeface="IBM Plex Sans" pitchFamily="34" charset="-122"/>
                <a:cs typeface="IBM Plex Sans" pitchFamily="34" charset="-120"/>
              </a:rPr>
              <a:t>Ne boɔ tumi sesa ntɛmntɛm</a:t>
            </a:r>
            <a:endParaRPr lang="ak" sz="2400" dirty="0"/>
          </a:p>
          <a:p>
            <a:pPr algn="l" marL="228600" indent="-228600">
              <a:lnSpc>
                <a:spcPct val="113000"/>
              </a:lnSpc>
              <a:spcBef>
                <a:spcPts val="480"/>
              </a:spcBef>
              <a:buSzPct val="100000"/>
              <a:buChar char="•"/>
            </a:pPr>
            <a:r>
              <a:rPr lang="ak" altLang="en-US" sz="2400" dirty="0">
                <a:solidFill>
                  <a:srgbClr val="25252B"/>
                </a:solidFill>
                <a:latin typeface="IBM Plex Sans" pitchFamily="34" charset="0"/>
                <a:ea typeface="IBM Plex Sans" pitchFamily="34" charset="-122"/>
                <a:cs typeface="IBM Plex Sans" pitchFamily="34" charset="-120"/>
              </a:rPr>
              <a:t>Mpɛn pii no, wɔntumi nsiesie mfomsoɔ a wɔayɛ no bio</a:t>
            </a:r>
            <a:endParaRPr lang="ak" sz="2400" dirty="0"/>
          </a:p>
          <a:p>
            <a:pPr algn="l" marL="228600" indent="-228600">
              <a:lnSpc>
                <a:spcPct val="113000"/>
              </a:lnSpc>
              <a:spcBef>
                <a:spcPts val="480"/>
              </a:spcBef>
              <a:buSzPct val="100000"/>
              <a:buChar char="•"/>
            </a:pPr>
            <a:r>
              <a:rPr lang="ak" altLang="en-US" sz="2400" dirty="0">
                <a:solidFill>
                  <a:srgbClr val="25252B"/>
                </a:solidFill>
                <a:latin typeface="IBM Plex Sans" pitchFamily="34" charset="0"/>
                <a:ea typeface="IBM Plex Sans" pitchFamily="34" charset="-122"/>
                <a:cs typeface="IBM Plex Sans" pitchFamily="34" charset="-120"/>
              </a:rPr>
              <a:t>Mmeaeɛ bebree no, wɔda so ara nnye ntom kɛseɛ</a:t>
            </a:r>
            <a:endParaRPr lang="ak" sz="2400" dirty="0"/>
          </a:p>
          <a:p>
            <a:pPr algn="l" marL="228600" indent="-228600">
              <a:lnSpc>
                <a:spcPct val="113000"/>
              </a:lnSpc>
              <a:spcBef>
                <a:spcPts val="480"/>
              </a:spcBef>
              <a:buSzPct val="100000"/>
              <a:buChar char="•"/>
            </a:pPr>
            <a:r>
              <a:rPr lang="ak" altLang="en-US" sz="2400" dirty="0">
                <a:solidFill>
                  <a:srgbClr val="25252B"/>
                </a:solidFill>
                <a:latin typeface="IBM Plex Sans" pitchFamily="34" charset="0"/>
                <a:ea typeface="IBM Plex Sans" pitchFamily="34" charset="-122"/>
                <a:cs typeface="IBM Plex Sans" pitchFamily="34" charset="-120"/>
              </a:rPr>
              <a:t>Sɛ wɔde bedi dwuma ahobammɔ mu a, ɛhia sɛ wɔsua ho adeɛ kakra</a:t>
            </a:r>
            <a:endParaRPr lang="ak"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ak" altLang="en-US" sz="2400" dirty="0">
                <a:solidFill>
                  <a:srgbClr val="25252B"/>
                </a:solidFill>
                <a:latin typeface="IBM Plex Sans" pitchFamily="34" charset="0"/>
                <a:ea typeface="IBM Plex Sans" pitchFamily="34" charset="-122"/>
                <a:cs typeface="IBM Plex Sans" pitchFamily="34" charset="-120"/>
              </a:rPr>
              <a:t>Bitcoin de nneɛma mu a wɔhwehwɛ de si so dua ne obiara ankasa asɛdeɛ si ahotosoɔ a wɔwɔ wɔ ahyehyɛdeɛ mu no bi ananmu. Ɛnyi asiane mfiri hɔ.</a:t>
            </a:r>
            <a:endParaRPr lang="ak"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k" altLang="en-US" sz="1200" dirty="0">
                <a:solidFill>
                  <a:srgbClr val="6C6C7D"/>
                </a:solidFill>
                <a:latin typeface="IBM Plex Sans" pitchFamily="34" charset="0"/>
                <a:ea typeface="IBM Plex Sans" pitchFamily="34" charset="-122"/>
                <a:cs typeface="IBM Plex Sans" pitchFamily="34" charset="-120"/>
              </a:rPr>
              <a:t>Bitcoin Ho Nnianim · Dɛn ne Bitcoin?</a:t>
            </a:r>
            <a:endParaRPr lang="a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40980" y="2430384"/>
            <a:ext cx="11510010" cy="1143000"/>
          </a:xfrm>
          <a:prstGeom prst="rect">
            <a:avLst/>
          </a:prstGeom>
          <a:noFill/>
          <a:ln/>
        </p:spPr>
        <p:txBody>
          <a:bodyPr wrap="square" lIns="0" tIns="0" rIns="0" bIns="0" rtlCol="0" anchor="t"/>
          <a:lstStyle/>
          <a:p>
            <a:pPr algn="ctr" indent="0" marL="0">
              <a:lnSpc>
                <a:spcPct val="83000"/>
              </a:lnSpc>
              <a:buNone/>
            </a:pPr>
            <a:r>
              <a:rPr lang="ak" altLang="en-US" sz="4350" dirty="0">
                <a:solidFill>
                  <a:srgbClr val="FFFFFF"/>
                </a:solidFill>
                <a:latin typeface="IBM Plex Sans Medium" pitchFamily="34" charset="0"/>
                <a:ea typeface="IBM Plex Sans Medium" pitchFamily="34" charset="-122"/>
                <a:cs typeface="IBM Plex Sans Medium" pitchFamily="34" charset="-120"/>
              </a:rPr>
              <a:t>Ɔkwan Bɛn So Na Wode Bitcoin Di</a:t>
            </a:r>
            <a:br/>
            <a:r>
              <a:rPr lang="ak" altLang="en-US" sz="4350" dirty="0">
                <a:solidFill>
                  <a:srgbClr val="FFFFFF"/>
                </a:solidFill>
                <a:latin typeface="IBM Plex Sans Medium" pitchFamily="34" charset="0"/>
                <a:ea typeface="IBM Plex Sans Medium" pitchFamily="34" charset="-122"/>
                <a:cs typeface="IBM Plex Sans Medium" pitchFamily="34" charset="-120"/>
              </a:rPr>
              <a:t>Dwuma?</a:t>
            </a:r>
            <a:endParaRPr lang="ak" sz="4350" dirty="0"/>
          </a:p>
        </p:txBody>
      </p:sp>
      <p:sp>
        <p:nvSpPr>
          <p:cNvPr id="3" name="Text 1"/>
          <p:cNvSpPr/>
          <p:nvPr/>
        </p:nvSpPr>
        <p:spPr>
          <a:xfrm>
            <a:off x="381030" y="4016319"/>
            <a:ext cx="11429817" cy="411389"/>
          </a:xfrm>
          <a:prstGeom prst="rect">
            <a:avLst/>
          </a:prstGeom>
          <a:noFill/>
          <a:ln/>
        </p:spPr>
        <p:txBody>
          <a:bodyPr wrap="square" lIns="0" tIns="0" rIns="0" bIns="0" rtlCol="0" anchor="t"/>
          <a:lstStyle/>
          <a:p>
            <a:pPr algn="ctr" indent="0" marL="0">
              <a:lnSpc>
                <a:spcPct val="113000"/>
              </a:lnSpc>
              <a:buNone/>
            </a:pPr>
            <a:r>
              <a:rPr lang="ak" altLang="en-US" sz="2400" dirty="0">
                <a:solidFill>
                  <a:srgbClr val="FFFFFF"/>
                </a:solidFill>
                <a:latin typeface="IBM Plex Sans" pitchFamily="34" charset="0"/>
                <a:ea typeface="IBM Plex Sans" pitchFamily="34" charset="-122"/>
                <a:cs typeface="IBM Plex Sans" pitchFamily="34" charset="-120"/>
              </a:rPr>
              <a:t>Asɛmmisa a ɛdi kan fa sika kotoku biara ho: hwan na nsafoa no hyɛ ne nsa?</a:t>
            </a:r>
            <a:endParaRPr lang="ak"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k" altLang="en-US" sz="3000" dirty="0">
                <a:solidFill>
                  <a:srgbClr val="422C70"/>
                </a:solidFill>
                <a:latin typeface="IBM Plex Sans Medium" pitchFamily="34" charset="0"/>
                <a:ea typeface="IBM Plex Sans Medium" pitchFamily="34" charset="-122"/>
                <a:cs typeface="IBM Plex Sans Medium" pitchFamily="34" charset="-120"/>
              </a:rPr>
              <a:t>Sika Kotoku Hwɛ Nsafeɛ So</a:t>
            </a:r>
            <a:endParaRPr lang="ak" sz="3000" dirty="0"/>
          </a:p>
        </p:txBody>
      </p:sp>
      <p:pic>
        <p:nvPicPr>
          <p:cNvPr id="4" name="Image 0" descr="Mo sika kotoku no na ɛkura nsafe no Monnye Momfa adrɛse a mode gye sika no nkyɛMonsoma Momfa mo safe no nto mo nsatim bitcoin no kɔ so wɔ akontaabu nwoma a wɔbom de di dwuma no mu">    </p:cNvPr>
          <p:cNvPicPr>
            <a:picLocks noChangeAspect="1"/>
          </p:cNvPicPr>
          <p:nvPr/>
        </p:nvPicPr>
        <p:blipFill>
          <a:blip r:embed="rId1"/>
          <a:stretch>
            <a:fillRect/>
          </a:stretch>
        </p:blipFill>
        <p:spPr>
          <a:xfrm>
            <a:off x="1472093" y="1295430"/>
            <a:ext cx="9247693" cy="4958243"/>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k" altLang="en-US" sz="1200" dirty="0">
                <a:solidFill>
                  <a:srgbClr val="6C6C7D"/>
                </a:solidFill>
                <a:latin typeface="IBM Plex Sans" pitchFamily="34" charset="0"/>
                <a:ea typeface="IBM Plex Sans" pitchFamily="34" charset="-122"/>
                <a:cs typeface="IBM Plex Sans" pitchFamily="34" charset="-120"/>
              </a:rPr>
              <a:t>Bitcoin Ho Nnianim · Ɔkwan Bɛn So Na Wode Bitcoin Di Dwuma?</a:t>
            </a:r>
            <a:endParaRPr lang="a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k" altLang="en-US" sz="3000" dirty="0">
                <a:solidFill>
                  <a:srgbClr val="422C70"/>
                </a:solidFill>
                <a:latin typeface="IBM Plex Sans Medium" pitchFamily="34" charset="0"/>
                <a:ea typeface="IBM Plex Sans Medium" pitchFamily="34" charset="-122"/>
                <a:cs typeface="IBM Plex Sans Medium" pitchFamily="34" charset="-120"/>
              </a:rPr>
              <a:t>Hwan na Nokorɛm Ɔkura Mo Bitcoin?</a:t>
            </a:r>
            <a:endParaRPr lang="ak"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ak" altLang="en-US" sz="2400" b="1" dirty="0">
                <a:solidFill>
                  <a:srgbClr val="422C70"/>
                </a:solidFill>
                <a:latin typeface="IBM Plex Sans" pitchFamily="34" charset="0"/>
                <a:ea typeface="IBM Plex Sans" pitchFamily="34" charset="-122"/>
                <a:cs typeface="IBM Plex Sans" pitchFamily="34" charset="-120"/>
              </a:rPr>
              <a:t>Mo ankasa na mokora so:</a:t>
            </a:r>
            <a:r>
              <a:rPr lang="ak" altLang="en-US" sz="2400" dirty="0">
                <a:solidFill>
                  <a:srgbClr val="25252B"/>
                </a:solidFill>
                <a:latin typeface="IBM Plex Sans" pitchFamily="34" charset="0"/>
                <a:ea typeface="IBM Plex Sans" pitchFamily="34" charset="-122"/>
                <a:cs typeface="IBM Plex Sans" pitchFamily="34" charset="-120"/>
              </a:rPr>
              <a:t> mo na modi nsafeɛ no so</a:t>
            </a:r>
            <a:endParaRPr lang="ak" sz="2400" dirty="0"/>
          </a:p>
          <a:p>
            <a:pPr algn="l" marL="228600" indent="-228600">
              <a:lnSpc>
                <a:spcPct val="113000"/>
              </a:lnSpc>
              <a:spcBef>
                <a:spcPts val="480"/>
              </a:spcBef>
              <a:buSzPct val="100000"/>
              <a:buChar char="•"/>
            </a:pPr>
            <a:r>
              <a:rPr lang="ak" altLang="en-US" sz="2400" dirty="0">
                <a:solidFill>
                  <a:srgbClr val="25252B"/>
                </a:solidFill>
                <a:latin typeface="IBM Plex Sans" pitchFamily="34" charset="0"/>
                <a:ea typeface="IBM Plex Sans" pitchFamily="34" charset="-122"/>
                <a:cs typeface="IBM Plex Sans" pitchFamily="34" charset="-120"/>
              </a:rPr>
              <a:t>Obiara ntumi nnye mo bitcoin mma mo bio sɛ mohwere nsɛmfua a wɔde san nya sika kotoku no ne afidie no a</a:t>
            </a:r>
            <a:endParaRPr lang="ak" sz="2400" dirty="0"/>
          </a:p>
          <a:p>
            <a:pPr algn="l" marL="228600" indent="-228600">
              <a:lnSpc>
                <a:spcPct val="113000"/>
              </a:lnSpc>
              <a:spcBef>
                <a:spcPts val="480"/>
              </a:spcBef>
              <a:buSzPct val="100000"/>
              <a:buChar char="•"/>
            </a:pPr>
            <a:r>
              <a:rPr lang="ak" altLang="en-US" sz="2400" b="1" dirty="0">
                <a:solidFill>
                  <a:srgbClr val="422C70"/>
                </a:solidFill>
                <a:latin typeface="IBM Plex Sans" pitchFamily="34" charset="0"/>
                <a:ea typeface="IBM Plex Sans" pitchFamily="34" charset="-122"/>
                <a:cs typeface="IBM Plex Sans" pitchFamily="34" charset="-120"/>
              </a:rPr>
              <a:t>Ɔfoforɔ na ɔkora so:</a:t>
            </a:r>
            <a:r>
              <a:rPr lang="ak" altLang="en-US" sz="2400" dirty="0">
                <a:solidFill>
                  <a:srgbClr val="25252B"/>
                </a:solidFill>
                <a:latin typeface="IBM Plex Sans" pitchFamily="34" charset="0"/>
                <a:ea typeface="IBM Plex Sans" pitchFamily="34" charset="-122"/>
                <a:cs typeface="IBM Plex Sans" pitchFamily="34" charset="-120"/>
              </a:rPr>
              <a:t> adwumakuo bi na ɛkura nsafeɛ no, te sɛ deɛ sikakorabea yɛ no ara</a:t>
            </a:r>
            <a:endParaRPr lang="ak" sz="2400" dirty="0"/>
          </a:p>
          <a:p>
            <a:pPr algn="l" marL="228600" indent="-228600">
              <a:lnSpc>
                <a:spcPct val="113000"/>
              </a:lnSpc>
              <a:spcBef>
                <a:spcPts val="480"/>
              </a:spcBef>
              <a:buSzPct val="100000"/>
              <a:buChar char="•"/>
            </a:pPr>
            <a:r>
              <a:rPr lang="ak" altLang="en-US" sz="2400" dirty="0">
                <a:solidFill>
                  <a:srgbClr val="25252B"/>
                </a:solidFill>
                <a:latin typeface="IBM Plex Sans" pitchFamily="34" charset="0"/>
                <a:ea typeface="IBM Plex Sans" pitchFamily="34" charset="-122"/>
                <a:cs typeface="IBM Plex Sans" pitchFamily="34" charset="-120"/>
              </a:rPr>
              <a:t>Mo sika dodoɔ a ɛda akonta no so no yɛ bɔ a adwumakuo no ahyɛ sɛ ɛbɛtua mo; ɛtumi to sika a mobɛtwe no ano hyeɛ, si akonta bi kwan, ma kɔmputa so nsɛmmɔnedifoɔ wura ne nhyehyɛeɛ mu, anaa ɛto mu</a:t>
            </a:r>
            <a:endParaRPr lang="ak" sz="2400" dirty="0"/>
          </a:p>
        </p:txBody>
      </p:sp>
      <p:sp>
        <p:nvSpPr>
          <p:cNvPr id="5" name="Text 3"/>
          <p:cNvSpPr/>
          <p:nvPr/>
        </p:nvSpPr>
        <p:spPr>
          <a:xfrm>
            <a:off x="666780" y="5195438"/>
            <a:ext cx="11510010" cy="822686"/>
          </a:xfrm>
          <a:prstGeom prst="rect">
            <a:avLst/>
          </a:prstGeom>
          <a:noFill/>
          <a:ln/>
        </p:spPr>
        <p:txBody>
          <a:bodyPr wrap="square" lIns="0" tIns="0" rIns="0" bIns="0" rtlCol="0" anchor="t"/>
          <a:lstStyle/>
          <a:p>
            <a:pPr algn="l" indent="0" marL="0">
              <a:lnSpc>
                <a:spcPct val="113000"/>
              </a:lnSpc>
              <a:buNone/>
            </a:pPr>
            <a:r>
              <a:rPr lang="ak" altLang="en-US" sz="2400" dirty="0">
                <a:solidFill>
                  <a:srgbClr val="25252B"/>
                </a:solidFill>
                <a:latin typeface="IBM Plex Sans" pitchFamily="34" charset="0"/>
                <a:ea typeface="IBM Plex Sans" pitchFamily="34" charset="-122"/>
                <a:cs typeface="IBM Plex Sans" pitchFamily="34" charset="-120"/>
              </a:rPr>
              <a:t>Sika sohwɛ kwan a mopaw no nyɛ mo boɔ a wɔsɔ hwɛ. Deɛ ɛho hia ne sɛ mobɛhunu ɔkwan ko a morefa so ne deɛ mode mo ho reto so.</a:t>
            </a:r>
            <a:endParaRPr lang="ak"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k" altLang="en-US" sz="1200" dirty="0">
                <a:solidFill>
                  <a:srgbClr val="6C6C7D"/>
                </a:solidFill>
                <a:latin typeface="IBM Plex Sans" pitchFamily="34" charset="0"/>
                <a:ea typeface="IBM Plex Sans" pitchFamily="34" charset="-122"/>
                <a:cs typeface="IBM Plex Sans" pitchFamily="34" charset="-120"/>
              </a:rPr>
              <a:t>Bitcoin Ho Nnianim · Ɔkwan Bɛn So Na Wode Bitcoin Di Dwuma?</a:t>
            </a:r>
            <a:endParaRPr lang="a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ak" altLang="en-US" sz="3000" dirty="0">
                <a:solidFill>
                  <a:srgbClr val="422C70"/>
                </a:solidFill>
                <a:latin typeface="IBM Plex Sans Medium" pitchFamily="34" charset="0"/>
                <a:ea typeface="IBM Plex Sans Medium" pitchFamily="34" charset="-122"/>
                <a:cs typeface="IBM Plex Sans Medium" pitchFamily="34" charset="-120"/>
              </a:rPr>
              <a:t>Mo Aba Nsɛmfua No Ma Mo</a:t>
            </a:r>
            <a:br/>
            <a:r>
              <a:rPr lang="ak" altLang="en-US" sz="3000" dirty="0">
                <a:solidFill>
                  <a:srgbClr val="422C70"/>
                </a:solidFill>
                <a:latin typeface="IBM Plex Sans Medium" pitchFamily="34" charset="0"/>
                <a:ea typeface="IBM Plex Sans Medium" pitchFamily="34" charset="-122"/>
                <a:cs typeface="IBM Plex Sans Medium" pitchFamily="34" charset="-120"/>
              </a:rPr>
              <a:t>Biribiara Ho Kwan</a:t>
            </a:r>
            <a:endParaRPr lang="ak" sz="3000" dirty="0"/>
          </a:p>
        </p:txBody>
      </p:sp>
      <p:sp>
        <p:nvSpPr>
          <p:cNvPr id="5" name="Text 2"/>
          <p:cNvSpPr/>
          <p:nvPr/>
        </p:nvSpPr>
        <p:spPr>
          <a:xfrm>
            <a:off x="666780" y="1866930"/>
            <a:ext cx="5694426" cy="1645463"/>
          </a:xfrm>
          <a:prstGeom prst="rect">
            <a:avLst/>
          </a:prstGeom>
          <a:noFill/>
          <a:ln/>
        </p:spPr>
        <p:txBody>
          <a:bodyPr wrap="square" lIns="0" tIns="0" rIns="0" bIns="0" rtlCol="0" anchor="t"/>
          <a:lstStyle/>
          <a:p>
            <a:pPr algn="l" indent="0" marL="0">
              <a:lnSpc>
                <a:spcPct val="113000"/>
              </a:lnSpc>
              <a:buNone/>
            </a:pPr>
            <a:r>
              <a:rPr lang="ak" altLang="en-US" sz="2400" dirty="0">
                <a:solidFill>
                  <a:srgbClr val="25252B"/>
                </a:solidFill>
                <a:latin typeface="IBM Plex Sans" pitchFamily="34" charset="0"/>
                <a:ea typeface="IBM Plex Sans" pitchFamily="34" charset="-122"/>
                <a:cs typeface="IBM Plex Sans" pitchFamily="34" charset="-120"/>
              </a:rPr>
              <a:t>Nsɛmfua a wɔahyehyɛ no nnidiso nnidiso, a ɛtaa yɛ 12 anaa 24, a wɔtumi de san yɛ mo safoa no bio. Obiara a ɔwɔ saa nsɛmfua yi tumi fa mo bitcoin.</a:t>
            </a:r>
            <a:endParaRPr lang="ak" sz="2400" dirty="0"/>
          </a:p>
        </p:txBody>
      </p:sp>
      <p:pic>
        <p:nvPicPr>
          <p:cNvPr id="6" name="Image 1" descr="Nhwɛsoɔ nko ara1. civil2. switch3. plunge4. stadium5. live6. wedding7. foster8. dice9. giraffe10. you11. foil12. cinnamon">    </p:cNvPr>
          <p:cNvPicPr>
            <a:picLocks noChangeAspect="1"/>
          </p:cNvPicPr>
          <p:nvPr/>
        </p:nvPicPr>
        <p:blipFill>
          <a:blip r:embed="rId2"/>
          <a:stretch>
            <a:fillRect/>
          </a:stretch>
        </p:blipFill>
        <p:spPr>
          <a:xfrm>
            <a:off x="1095360" y="3664732"/>
            <a:ext cx="4514850" cy="2571293"/>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k" altLang="en-US" sz="1200" dirty="0">
                <a:solidFill>
                  <a:srgbClr val="6C6C7D"/>
                </a:solidFill>
                <a:latin typeface="IBM Plex Sans" pitchFamily="34" charset="0"/>
                <a:ea typeface="IBM Plex Sans" pitchFamily="34" charset="-122"/>
                <a:cs typeface="IBM Plex Sans" pitchFamily="34" charset="-120"/>
              </a:rPr>
              <a:t>Bitcoin Ho Nnianim · Ɔkwan Bɛn So Na Wode Bitcoin Di Dwuma?</a:t>
            </a:r>
            <a:endParaRPr lang="a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ak" altLang="en-US" sz="4350" dirty="0">
                <a:solidFill>
                  <a:srgbClr val="FFFFFF"/>
                </a:solidFill>
                <a:latin typeface="IBM Plex Sans Medium" pitchFamily="34" charset="0"/>
                <a:ea typeface="IBM Plex Sans Medium" pitchFamily="34" charset="-122"/>
                <a:cs typeface="IBM Plex Sans Medium" pitchFamily="34" charset="-120"/>
              </a:rPr>
              <a:t>Sɛ nsafe no nyɛ mo dea a, na sika</a:t>
            </a:r>
            <a:br/>
            <a:r>
              <a:rPr lang="ak" altLang="en-US" sz="4350" dirty="0">
                <a:solidFill>
                  <a:srgbClr val="FFFFFF"/>
                </a:solidFill>
                <a:latin typeface="IBM Plex Sans Medium" pitchFamily="34" charset="0"/>
                <a:ea typeface="IBM Plex Sans Medium" pitchFamily="34" charset="-122"/>
                <a:cs typeface="IBM Plex Sans Medium" pitchFamily="34" charset="-120"/>
              </a:rPr>
              <a:t>no nso nyɛ mo dea.</a:t>
            </a:r>
            <a:endParaRPr lang="ak"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k" altLang="en-US" sz="1200" dirty="0">
                <a:solidFill>
                  <a:srgbClr val="C0C0D0"/>
                </a:solidFill>
                <a:latin typeface="IBM Plex Sans" pitchFamily="34" charset="0"/>
                <a:ea typeface="IBM Plex Sans" pitchFamily="34" charset="-122"/>
                <a:cs typeface="IBM Plex Sans" pitchFamily="34" charset="-120"/>
              </a:rPr>
              <a:t>Bitcoin Ho Nnianim · Ɔkwan Bɛn So Na Wode Bitcoin Di Dwuma?</a:t>
            </a:r>
            <a:endParaRPr lang="a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ak" altLang="en-US" sz="3000" dirty="0">
                <a:solidFill>
                  <a:srgbClr val="422C70"/>
                </a:solidFill>
                <a:latin typeface="IBM Plex Sans Medium" pitchFamily="34" charset="0"/>
                <a:ea typeface="IBM Plex Sans Medium" pitchFamily="34" charset="-122"/>
                <a:cs typeface="IBM Plex Sans Medium" pitchFamily="34" charset="-120"/>
              </a:rPr>
              <a:t>Ansa na mode sika kotoku biara</a:t>
            </a:r>
            <a:br/>
            <a:r>
              <a:rPr lang="ak" altLang="en-US" sz="3000" dirty="0">
                <a:solidFill>
                  <a:srgbClr val="422C70"/>
                </a:solidFill>
                <a:latin typeface="IBM Plex Sans Medium" pitchFamily="34" charset="0"/>
                <a:ea typeface="IBM Plex Sans Medium" pitchFamily="34" charset="-122"/>
                <a:cs typeface="IBM Plex Sans Medium" pitchFamily="34" charset="-120"/>
              </a:rPr>
              <a:t>adi dwuma</a:t>
            </a:r>
            <a:endParaRPr lang="ak" sz="3000" dirty="0"/>
          </a:p>
        </p:txBody>
      </p:sp>
      <p:sp>
        <p:nvSpPr>
          <p:cNvPr id="5" name="Text 2"/>
          <p:cNvSpPr/>
          <p:nvPr/>
        </p:nvSpPr>
        <p:spPr>
          <a:xfrm>
            <a:off x="971459" y="1787561"/>
            <a:ext cx="6006694" cy="4192067"/>
          </a:xfrm>
          <a:prstGeom prst="rect">
            <a:avLst/>
          </a:prstGeom>
          <a:noFill/>
          <a:ln/>
        </p:spPr>
        <p:txBody>
          <a:bodyPr wrap="square" lIns="0" tIns="0" rIns="0" bIns="0" rtlCol="0" anchor="t"/>
          <a:lstStyle/>
          <a:p>
            <a:pPr algn="l" marL="182880" indent="-182880">
              <a:lnSpc>
                <a:spcPct val="113000"/>
              </a:lnSpc>
              <a:buSzPct val="100000"/>
              <a:buChar char="•"/>
            </a:pPr>
            <a:r>
              <a:rPr lang="ak" altLang="en-US" sz="1920" b="1" dirty="0">
                <a:solidFill>
                  <a:srgbClr val="422C70"/>
                </a:solidFill>
                <a:latin typeface="IBM Plex Sans" pitchFamily="34" charset="0"/>
                <a:ea typeface="IBM Plex Sans" pitchFamily="34" charset="-122"/>
                <a:cs typeface="IBM Plex Sans" pitchFamily="34" charset="-120"/>
              </a:rPr>
              <a:t>Nsafe:</a:t>
            </a:r>
            <a:r>
              <a:rPr lang="ak" altLang="en-US" sz="1920" dirty="0">
                <a:solidFill>
                  <a:srgbClr val="25252B"/>
                </a:solidFill>
                <a:latin typeface="IBM Plex Sans" pitchFamily="34" charset="0"/>
                <a:ea typeface="IBM Plex Sans" pitchFamily="34" charset="-122"/>
                <a:cs typeface="IBM Plex Sans" pitchFamily="34" charset="-120"/>
              </a:rPr>
              <a:t> hwan na ɔhwɛ so, mo anaa adwumakuo bi?</a:t>
            </a:r>
            <a:endParaRPr lang="ak" sz="1920" dirty="0"/>
          </a:p>
          <a:p>
            <a:pPr algn="l" marL="182880" indent="-182880">
              <a:lnSpc>
                <a:spcPct val="113000"/>
              </a:lnSpc>
              <a:spcBef>
                <a:spcPts val="380"/>
              </a:spcBef>
              <a:buSzPct val="100000"/>
              <a:buChar char="•"/>
            </a:pPr>
            <a:r>
              <a:rPr lang="ak" altLang="en-US" sz="1920" b="1" dirty="0">
                <a:solidFill>
                  <a:srgbClr val="422C70"/>
                </a:solidFill>
                <a:latin typeface="IBM Plex Sans" pitchFamily="34" charset="0"/>
                <a:ea typeface="IBM Plex Sans" pitchFamily="34" charset="-122"/>
                <a:cs typeface="IBM Plex Sans" pitchFamily="34" charset="-120"/>
              </a:rPr>
              <a:t>San nya:</a:t>
            </a:r>
            <a:r>
              <a:rPr lang="ak" altLang="en-US" sz="1920" dirty="0">
                <a:solidFill>
                  <a:srgbClr val="25252B"/>
                </a:solidFill>
                <a:latin typeface="IBM Plex Sans" pitchFamily="34" charset="0"/>
                <a:ea typeface="IBM Plex Sans" pitchFamily="34" charset="-122"/>
                <a:cs typeface="IBM Plex Sans" pitchFamily="34" charset="-120"/>
              </a:rPr>
              <a:t> sɛ mo fon yera anaa adwumakuo no gu a, ɛbɛyɛ dɛn?</a:t>
            </a:r>
            <a:endParaRPr lang="ak" sz="1920" dirty="0"/>
          </a:p>
          <a:p>
            <a:pPr algn="l" marL="182880" indent="-182880">
              <a:lnSpc>
                <a:spcPct val="113000"/>
              </a:lnSpc>
              <a:spcBef>
                <a:spcPts val="380"/>
              </a:spcBef>
              <a:buSzPct val="100000"/>
              <a:buChar char="•"/>
            </a:pPr>
            <a:r>
              <a:rPr lang="ak" altLang="en-US" sz="1920" b="1" dirty="0">
                <a:solidFill>
                  <a:srgbClr val="422C70"/>
                </a:solidFill>
                <a:latin typeface="IBM Plex Sans" pitchFamily="34" charset="0"/>
                <a:ea typeface="IBM Plex Sans" pitchFamily="34" charset="-122"/>
                <a:cs typeface="IBM Plex Sans" pitchFamily="34" charset="-120"/>
              </a:rPr>
              <a:t>Baabi a ɛfiri:</a:t>
            </a:r>
            <a:r>
              <a:rPr lang="ak" altLang="en-US" sz="1920" dirty="0">
                <a:solidFill>
                  <a:srgbClr val="25252B"/>
                </a:solidFill>
                <a:latin typeface="IBM Plex Sans" pitchFamily="34" charset="0"/>
                <a:ea typeface="IBM Plex Sans" pitchFamily="34" charset="-122"/>
                <a:cs typeface="IBM Plex Sans" pitchFamily="34" charset="-120"/>
              </a:rPr>
              <a:t> ɛfiri wɔn ankasa wɛbsaet anaa app gua so, na ɛnyɛ link bi a obi de abrɛ mo?</a:t>
            </a:r>
            <a:endParaRPr lang="ak" sz="1920" dirty="0"/>
          </a:p>
          <a:p>
            <a:pPr algn="l" marL="182880" indent="-182880">
              <a:lnSpc>
                <a:spcPct val="113000"/>
              </a:lnSpc>
              <a:spcBef>
                <a:spcPts val="380"/>
              </a:spcBef>
              <a:buSzPct val="100000"/>
              <a:buChar char="•"/>
            </a:pPr>
            <a:r>
              <a:rPr lang="ak" altLang="en-US" sz="1920" b="1" dirty="0">
                <a:solidFill>
                  <a:srgbClr val="422C70"/>
                </a:solidFill>
                <a:latin typeface="IBM Plex Sans" pitchFamily="34" charset="0"/>
                <a:ea typeface="IBM Plex Sans" pitchFamily="34" charset="-122"/>
                <a:cs typeface="IBM Plex Sans" pitchFamily="34" charset="-120"/>
              </a:rPr>
              <a:t>Kɔde:</a:t>
            </a:r>
            <a:r>
              <a:rPr lang="ak" altLang="en-US" sz="1920" dirty="0">
                <a:solidFill>
                  <a:srgbClr val="25252B"/>
                </a:solidFill>
                <a:latin typeface="IBM Plex Sans" pitchFamily="34" charset="0"/>
                <a:ea typeface="IBM Plex Sans" pitchFamily="34" charset="-122"/>
                <a:cs typeface="IBM Plex Sans" pitchFamily="34" charset="-120"/>
              </a:rPr>
              <a:t> obiara tumi hwɛ kɔde no mu na wɔkɔ so hwɛ so yɛ no yie? (Yei nko ara nkyerɛ sɛ ahobanbɔ wɔ mu.)</a:t>
            </a:r>
            <a:endParaRPr lang="ak" sz="1920" dirty="0"/>
          </a:p>
          <a:p>
            <a:pPr algn="l" marL="182880" indent="-182880">
              <a:lnSpc>
                <a:spcPct val="113000"/>
              </a:lnSpc>
              <a:spcBef>
                <a:spcPts val="380"/>
              </a:spcBef>
              <a:buSzPct val="100000"/>
              <a:buChar char="•"/>
            </a:pPr>
            <a:r>
              <a:rPr lang="ak" altLang="en-US" sz="1920" b="1" dirty="0">
                <a:solidFill>
                  <a:srgbClr val="422C70"/>
                </a:solidFill>
                <a:latin typeface="IBM Plex Sans" pitchFamily="34" charset="0"/>
                <a:ea typeface="IBM Plex Sans" pitchFamily="34" charset="-122"/>
                <a:cs typeface="IBM Plex Sans" pitchFamily="34" charset="-120"/>
              </a:rPr>
              <a:t>Ɛho ka:</a:t>
            </a:r>
            <a:r>
              <a:rPr lang="ak" altLang="en-US" sz="1920" dirty="0">
                <a:solidFill>
                  <a:srgbClr val="25252B"/>
                </a:solidFill>
                <a:latin typeface="IBM Plex Sans" pitchFamily="34" charset="0"/>
                <a:ea typeface="IBM Plex Sans" pitchFamily="34" charset="-122"/>
                <a:cs typeface="IBM Plex Sans" pitchFamily="34" charset="-120"/>
              </a:rPr>
              <a:t> sika bɛn na wɔgye wɔ sika a wɔde kɔma obi, wɔgye, anaa wɔyi ho?</a:t>
            </a:r>
            <a:endParaRPr lang="ak" sz="1920" dirty="0"/>
          </a:p>
          <a:p>
            <a:pPr algn="l" marL="182880" indent="-182880">
              <a:lnSpc>
                <a:spcPct val="113000"/>
              </a:lnSpc>
              <a:spcBef>
                <a:spcPts val="380"/>
              </a:spcBef>
              <a:buSzPct val="100000"/>
              <a:buChar char="•"/>
            </a:pPr>
            <a:r>
              <a:rPr lang="ak" altLang="en-US" sz="1920" b="1" dirty="0">
                <a:solidFill>
                  <a:srgbClr val="422C70"/>
                </a:solidFill>
                <a:latin typeface="IBM Plex Sans" pitchFamily="34" charset="0"/>
                <a:ea typeface="IBM Plex Sans" pitchFamily="34" charset="-122"/>
                <a:cs typeface="IBM Plex Sans" pitchFamily="34" charset="-120"/>
              </a:rPr>
              <a:t>Sikatua:</a:t>
            </a:r>
            <a:r>
              <a:rPr lang="ak" altLang="en-US" sz="1920" dirty="0">
                <a:solidFill>
                  <a:srgbClr val="25252B"/>
                </a:solidFill>
                <a:latin typeface="IBM Plex Sans" pitchFamily="34" charset="0"/>
                <a:ea typeface="IBM Plex Sans" pitchFamily="34" charset="-122"/>
                <a:cs typeface="IBM Plex Sans" pitchFamily="34" charset="-120"/>
              </a:rPr>
              <a:t> wɔ blockchain no so, Lightning so, anaa mmienu no nyinaa so?</a:t>
            </a:r>
            <a:endParaRPr lang="ak" sz="19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k" altLang="en-US" sz="1200" dirty="0">
                <a:solidFill>
                  <a:srgbClr val="6C6C7D"/>
                </a:solidFill>
                <a:latin typeface="IBM Plex Sans" pitchFamily="34" charset="0"/>
                <a:ea typeface="IBM Plex Sans" pitchFamily="34" charset="-122"/>
                <a:cs typeface="IBM Plex Sans" pitchFamily="34" charset="-120"/>
              </a:rPr>
              <a:t>Bitcoin Ho Nnianim · Ɔkwan Bɛn So Na Wode Bitcoin Di Dwuma?</a:t>
            </a:r>
            <a:endParaRPr lang="a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k" altLang="en-US" sz="3000" dirty="0">
                <a:solidFill>
                  <a:srgbClr val="422C70"/>
                </a:solidFill>
                <a:latin typeface="IBM Plex Sans Medium" pitchFamily="34" charset="0"/>
                <a:ea typeface="IBM Plex Sans Medium" pitchFamily="34" charset="-122"/>
                <a:cs typeface="IBM Plex Sans Medium" pitchFamily="34" charset="-120"/>
              </a:rPr>
              <a:t>Blockchain So ne Lightning</a:t>
            </a:r>
            <a:endParaRPr lang="ak" sz="3000" dirty="0"/>
          </a:p>
        </p:txBody>
      </p:sp>
      <p:sp>
        <p:nvSpPr>
          <p:cNvPr id="4" name="Text 2"/>
          <p:cNvSpPr/>
          <p:nvPr/>
        </p:nvSpPr>
        <p:spPr>
          <a:xfrm>
            <a:off x="1047720" y="1386779"/>
            <a:ext cx="11092404" cy="2589947"/>
          </a:xfrm>
          <a:prstGeom prst="rect">
            <a:avLst/>
          </a:prstGeom>
          <a:noFill/>
          <a:ln/>
        </p:spPr>
        <p:txBody>
          <a:bodyPr wrap="square" lIns="0" tIns="0" rIns="0" bIns="0" rtlCol="0" anchor="t"/>
          <a:lstStyle/>
          <a:p>
            <a:pPr algn="l" marL="228600" indent="-228600">
              <a:lnSpc>
                <a:spcPct val="113000"/>
              </a:lnSpc>
              <a:buSzPct val="100000"/>
              <a:buChar char="•"/>
            </a:pPr>
            <a:r>
              <a:rPr lang="ak" altLang="en-US" sz="2400" b="1" dirty="0">
                <a:solidFill>
                  <a:srgbClr val="422C70"/>
                </a:solidFill>
                <a:latin typeface="IBM Plex Sans" pitchFamily="34" charset="0"/>
                <a:ea typeface="IBM Plex Sans" pitchFamily="34" charset="-122"/>
                <a:cs typeface="IBM Plex Sans" pitchFamily="34" charset="-120"/>
              </a:rPr>
              <a:t>Wɔ blɔk nkɔnsɔnkɔnsɔn no so:</a:t>
            </a:r>
            <a:r>
              <a:rPr lang="ak" altLang="en-US" sz="2400" dirty="0">
                <a:solidFill>
                  <a:srgbClr val="25252B"/>
                </a:solidFill>
                <a:latin typeface="IBM Plex Sans" pitchFamily="34" charset="0"/>
                <a:ea typeface="IBM Plex Sans" pitchFamily="34" charset="-122"/>
                <a:cs typeface="IBM Plex Sans" pitchFamily="34" charset="-120"/>
              </a:rPr>
              <a:t> wɔkyerɛw gu blɔk nkɔnsɔnkɔnsɔn no mu tẽẽ</a:t>
            </a:r>
            <a:endParaRPr lang="ak" sz="2400" dirty="0"/>
          </a:p>
          <a:p>
            <a:pPr algn="l" marL="228600" indent="-228600">
              <a:lnSpc>
                <a:spcPct val="113000"/>
              </a:lnSpc>
              <a:spcBef>
                <a:spcPts val="480"/>
              </a:spcBef>
              <a:buSzPct val="100000"/>
              <a:buChar char="•"/>
            </a:pPr>
            <a:r>
              <a:rPr lang="ak" altLang="en-US" sz="2400" b="1" dirty="0">
                <a:solidFill>
                  <a:srgbClr val="422C70"/>
                </a:solidFill>
                <a:latin typeface="IBM Plex Sans" pitchFamily="34" charset="0"/>
                <a:ea typeface="IBM Plex Sans" pitchFamily="34" charset="-122"/>
                <a:cs typeface="IBM Plex Sans" pitchFamily="34" charset="-120"/>
              </a:rPr>
              <a:t>Lightning:</a:t>
            </a:r>
            <a:r>
              <a:rPr lang="ak" altLang="en-US" sz="2400" dirty="0">
                <a:solidFill>
                  <a:srgbClr val="25252B"/>
                </a:solidFill>
                <a:latin typeface="IBM Plex Sans" pitchFamily="34" charset="0"/>
                <a:ea typeface="IBM Plex Sans" pitchFamily="34" charset="-122"/>
                <a:cs typeface="IBM Plex Sans" pitchFamily="34" charset="-120"/>
              </a:rPr>
              <a:t> sikatua ntam nkitahodie a wɔasi wɔ Bitcoin so ma sikatua nketenkete a wɔyɛ no ntɛmntɛm na ɛba mpɛn pii, te sɛ kɔfe a wɔtɔ</a:t>
            </a:r>
            <a:endParaRPr lang="ak" sz="2400" dirty="0"/>
          </a:p>
          <a:p>
            <a:pPr algn="l" marL="228600" indent="-228600">
              <a:lnSpc>
                <a:spcPct val="113000"/>
              </a:lnSpc>
              <a:spcBef>
                <a:spcPts val="480"/>
              </a:spcBef>
              <a:buSzPct val="100000"/>
              <a:buChar char="•"/>
            </a:pPr>
            <a:r>
              <a:rPr lang="ak" altLang="en-US" sz="2400" dirty="0">
                <a:solidFill>
                  <a:srgbClr val="25252B"/>
                </a:solidFill>
                <a:latin typeface="IBM Plex Sans" pitchFamily="34" charset="0"/>
                <a:ea typeface="IBM Plex Sans" pitchFamily="34" charset="-122"/>
                <a:cs typeface="IBM Plex Sans" pitchFamily="34" charset="-120"/>
              </a:rPr>
              <a:t>Lightning sika kotoku nso betumi ayɛ deɛ obi foforɔ hwɛ so anaa deɛ ne wura no ankasa hwɛ so</a:t>
            </a:r>
            <a:endParaRPr lang="ak" sz="2400" dirty="0"/>
          </a:p>
        </p:txBody>
      </p:sp>
      <p:pic>
        <p:nvPicPr>
          <p:cNvPr id="5" name="Image 0" descr="Blɔk ahoma no soWɔtwerɛ no tẽẽ wɔ Bitcoin blɔk ahoma no muLightningSika tua nhyehyɛeɛ a wɔasi wɔ Bitcoin so">    </p:cNvPr>
          <p:cNvPicPr>
            <a:picLocks noChangeAspect="1"/>
          </p:cNvPicPr>
          <p:nvPr/>
        </p:nvPicPr>
        <p:blipFill>
          <a:blip r:embed="rId1"/>
          <a:stretch>
            <a:fillRect/>
          </a:stretch>
        </p:blipFill>
        <p:spPr>
          <a:xfrm>
            <a:off x="1938345" y="4159423"/>
            <a:ext cx="8315371" cy="212406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k" altLang="en-US" sz="1200" dirty="0">
                <a:solidFill>
                  <a:srgbClr val="6C6C7D"/>
                </a:solidFill>
                <a:latin typeface="IBM Plex Sans" pitchFamily="34" charset="0"/>
                <a:ea typeface="IBM Plex Sans" pitchFamily="34" charset="-122"/>
                <a:cs typeface="IBM Plex Sans" pitchFamily="34" charset="-120"/>
              </a:rPr>
              <a:t>Bitcoin Ho Nnianim · Ɔkwan Bɛn So Na Wode Bitcoin Di Dwuma?</a:t>
            </a:r>
            <a:endParaRPr lang="a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k" altLang="en-US" sz="3000" dirty="0">
                <a:solidFill>
                  <a:srgbClr val="422C70"/>
                </a:solidFill>
                <a:latin typeface="IBM Plex Sans Medium" pitchFamily="34" charset="0"/>
                <a:ea typeface="IBM Plex Sans Medium" pitchFamily="34" charset="-122"/>
                <a:cs typeface="IBM Plex Sans Medium" pitchFamily="34" charset="-120"/>
              </a:rPr>
              <a:t>Mmara Mmiɛnsa Bere a Moresua Adeɛ</a:t>
            </a:r>
            <a:endParaRPr lang="ak" sz="3000" dirty="0"/>
          </a:p>
        </p:txBody>
      </p:sp>
      <p:sp>
        <p:nvSpPr>
          <p:cNvPr id="4" name="Text 2"/>
          <p:cNvSpPr/>
          <p:nvPr/>
        </p:nvSpPr>
        <p:spPr>
          <a:xfrm>
            <a:off x="1032449" y="1383030"/>
            <a:ext cx="11109137" cy="2091964"/>
          </a:xfrm>
          <a:prstGeom prst="rect">
            <a:avLst/>
          </a:prstGeom>
          <a:noFill/>
          <a:ln/>
        </p:spPr>
        <p:txBody>
          <a:bodyPr wrap="square" lIns="0" tIns="0" rIns="0" bIns="0" rtlCol="0" anchor="t"/>
          <a:lstStyle/>
          <a:p>
            <a:pPr algn="l" marL="219710" indent="-219710">
              <a:lnSpc>
                <a:spcPct val="113000"/>
              </a:lnSpc>
              <a:buSzPct val="100000"/>
              <a:buChar char="•"/>
            </a:pPr>
            <a:r>
              <a:rPr lang="ak" altLang="en-US" sz="2300" b="1" dirty="0">
                <a:solidFill>
                  <a:srgbClr val="25252B"/>
                </a:solidFill>
                <a:latin typeface="IBM Plex Sans" pitchFamily="34" charset="0"/>
                <a:ea typeface="IBM Plex Sans" pitchFamily="34" charset="-122"/>
                <a:cs typeface="IBM Plex Sans" pitchFamily="34" charset="-120"/>
              </a:rPr>
              <a:t>Monsua adeɛ kan.</a:t>
            </a:r>
            <a:r>
              <a:rPr lang="ak" altLang="en-US" sz="2300" dirty="0">
                <a:solidFill>
                  <a:srgbClr val="25252B"/>
                </a:solidFill>
                <a:latin typeface="IBM Plex Sans" pitchFamily="34" charset="0"/>
                <a:ea typeface="IBM Plex Sans" pitchFamily="34" charset="-122"/>
                <a:cs typeface="IBM Plex Sans" pitchFamily="34" charset="-120"/>
              </a:rPr>
              <a:t> Mommma anigyeɛ, ehu anaa nhyɛsoɔ mma monnyɛ biribi.</a:t>
            </a:r>
            <a:endParaRPr lang="ak" sz="2300" dirty="0"/>
          </a:p>
          <a:p>
            <a:pPr algn="l" marL="219710" indent="-219710">
              <a:lnSpc>
                <a:spcPct val="113000"/>
              </a:lnSpc>
              <a:spcBef>
                <a:spcPts val="460"/>
              </a:spcBef>
              <a:buSzPct val="100000"/>
              <a:buChar char="•"/>
            </a:pPr>
            <a:r>
              <a:rPr lang="ak" altLang="en-US" sz="2300" b="1" dirty="0">
                <a:solidFill>
                  <a:srgbClr val="25252B"/>
                </a:solidFill>
                <a:latin typeface="IBM Plex Sans" pitchFamily="34" charset="0"/>
                <a:ea typeface="IBM Plex Sans" pitchFamily="34" charset="-122"/>
                <a:cs typeface="IBM Plex Sans" pitchFamily="34" charset="-120"/>
              </a:rPr>
              <a:t>Momfa kakra nhyɛ aseɛ.</a:t>
            </a:r>
            <a:r>
              <a:rPr lang="ak" altLang="en-US" sz="2300" dirty="0">
                <a:solidFill>
                  <a:srgbClr val="25252B"/>
                </a:solidFill>
                <a:latin typeface="IBM Plex Sans" pitchFamily="34" charset="0"/>
                <a:ea typeface="IBM Plex Sans" pitchFamily="34" charset="-122"/>
                <a:cs typeface="IBM Plex Sans" pitchFamily="34" charset="-120"/>
              </a:rPr>
              <a:t> Momfa sika a sɛ mohwere a, ɛrenka mo asetena nni nnwinnadeɛ a monnim ho yie no ho sɔ nhwɛ.</a:t>
            </a:r>
            <a:endParaRPr lang="ak" sz="2300" dirty="0"/>
          </a:p>
          <a:p>
            <a:pPr algn="l" marL="219710" indent="-219710">
              <a:lnSpc>
                <a:spcPct val="113000"/>
              </a:lnSpc>
              <a:spcBef>
                <a:spcPts val="460"/>
              </a:spcBef>
              <a:buSzPct val="100000"/>
              <a:buChar char="•"/>
            </a:pPr>
            <a:r>
              <a:rPr lang="ak" altLang="en-US" sz="2300" b="1" dirty="0">
                <a:solidFill>
                  <a:srgbClr val="25252B"/>
                </a:solidFill>
                <a:latin typeface="IBM Plex Sans" pitchFamily="34" charset="0"/>
                <a:ea typeface="IBM Plex Sans" pitchFamily="34" charset="-122"/>
                <a:cs typeface="IBM Plex Sans" pitchFamily="34" charset="-120"/>
              </a:rPr>
              <a:t>Monnnya ahotoso kɛkɛ, monhwehwɛ mu nhwɛ.</a:t>
            </a:r>
            <a:r>
              <a:rPr lang="ak" altLang="en-US" sz="2300" dirty="0">
                <a:solidFill>
                  <a:srgbClr val="25252B"/>
                </a:solidFill>
                <a:latin typeface="IBM Plex Sans" pitchFamily="34" charset="0"/>
                <a:ea typeface="IBM Plex Sans" pitchFamily="34" charset="-122"/>
                <a:cs typeface="IBM Plex Sans" pitchFamily="34" charset="-120"/>
              </a:rPr>
              <a:t> Monhwehwɛ onipa no, ɔkwan a wɔfa so tua sika no, adrɛse no ne sika dodoɔ no mu nhwɛ.</a:t>
            </a:r>
            <a:endParaRPr lang="ak" sz="2300" dirty="0"/>
          </a:p>
        </p:txBody>
      </p:sp>
      <p:sp>
        <p:nvSpPr>
          <p:cNvPr id="5" name="Shape 3"/>
          <p:cNvSpPr/>
          <p:nvPr/>
        </p:nvSpPr>
        <p:spPr>
          <a:xfrm>
            <a:off x="666780" y="3796772"/>
            <a:ext cx="10858500" cy="2369302"/>
          </a:xfrm>
          <a:prstGeom prst="rect">
            <a:avLst/>
          </a:prstGeom>
          <a:solidFill>
            <a:srgbClr val="F3F3FA"/>
          </a:solidFill>
          <a:ln/>
        </p:spPr>
      </p:sp>
      <p:sp>
        <p:nvSpPr>
          <p:cNvPr id="6" name="Shape 4"/>
          <p:cNvSpPr/>
          <p:nvPr/>
        </p:nvSpPr>
        <p:spPr>
          <a:xfrm>
            <a:off x="666780" y="3796772"/>
            <a:ext cx="57150" cy="2369302"/>
          </a:xfrm>
          <a:prstGeom prst="rect">
            <a:avLst/>
          </a:prstGeom>
          <a:solidFill>
            <a:srgbClr val="422C70"/>
          </a:solidFill>
          <a:ln/>
        </p:spPr>
      </p:sp>
      <p:sp>
        <p:nvSpPr>
          <p:cNvPr id="7" name="Text 5"/>
          <p:cNvSpPr/>
          <p:nvPr/>
        </p:nvSpPr>
        <p:spPr>
          <a:xfrm>
            <a:off x="1192103" y="4060119"/>
            <a:ext cx="10456896" cy="1842607"/>
          </a:xfrm>
          <a:prstGeom prst="rect">
            <a:avLst/>
          </a:prstGeom>
          <a:noFill/>
          <a:ln/>
        </p:spPr>
        <p:txBody>
          <a:bodyPr wrap="square" lIns="0" tIns="0" rIns="0" bIns="0" rtlCol="0" anchor="t"/>
          <a:lstStyle/>
          <a:p>
            <a:pPr algn="l" indent="0" marL="0">
              <a:lnSpc>
                <a:spcPct val="113000"/>
              </a:lnSpc>
              <a:buNone/>
            </a:pPr>
            <a:r>
              <a:rPr lang="ak" altLang="en-US" sz="2300" b="1" dirty="0">
                <a:solidFill>
                  <a:srgbClr val="422C70"/>
                </a:solidFill>
                <a:latin typeface="IBM Plex Sans" pitchFamily="34" charset="0"/>
                <a:ea typeface="IBM Plex Sans" pitchFamily="34" charset="-122"/>
                <a:cs typeface="IBM Plex Sans" pitchFamily="34" charset="-120"/>
              </a:rPr>
              <a:t>Momfa sika a mobɛgye ho nsɛm nkyɛ, nanso mommfa ahintasɛm nkyɛ da</a:t>
            </a:r>
            <a:endParaRPr lang="ak" sz="2300" dirty="0"/>
          </a:p>
          <a:p>
            <a:pPr algn="l" indent="0" marL="0">
              <a:lnSpc>
                <a:spcPct val="113000"/>
              </a:lnSpc>
              <a:spcBef>
                <a:spcPts val="340"/>
              </a:spcBef>
              <a:buNone/>
            </a:pPr>
            <a:r>
              <a:rPr lang="ak" altLang="en-US" sz="2300" dirty="0">
                <a:solidFill>
                  <a:srgbClr val="25252B"/>
                </a:solidFill>
                <a:latin typeface="IBM Plex Sans" pitchFamily="34" charset="0"/>
                <a:ea typeface="IBM Plex Sans" pitchFamily="34" charset="-122"/>
                <a:cs typeface="IBM Plex Sans" pitchFamily="34" charset="-120"/>
              </a:rPr>
              <a:t>Mobɛtumi de adrɛse anaa sika a wɔsrɛ sɛ wɔntua ho nsɛm akyɛ. Ɛnsɛ sɛ mode nsɛmfua a wɔde san nya sika kotoku no anaa kokoam safoa kyɛ da. Ɔkyerɛkyerɛfoɔ, sika kotoku adwumakuo anaa mmoa adwumayɛni a ɔyɛ adwuma wɔ nokorɛ mu biara remmisa mo saa nsɛm no da.</a:t>
            </a:r>
            <a:endParaRPr lang="ak" sz="23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k" altLang="en-US" sz="1200" dirty="0">
                <a:solidFill>
                  <a:srgbClr val="6C6C7D"/>
                </a:solidFill>
                <a:latin typeface="IBM Plex Sans" pitchFamily="34" charset="0"/>
                <a:ea typeface="IBM Plex Sans" pitchFamily="34" charset="-122"/>
                <a:cs typeface="IBM Plex Sans" pitchFamily="34" charset="-120"/>
              </a:rPr>
              <a:t>Bitcoin Ho Nnianim · Ɔkwan Bɛn So Na Wode Bitcoin Di Dwuma?</a:t>
            </a:r>
            <a:endParaRPr lang="a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ak" altLang="en-US" sz="3000" dirty="0">
                <a:solidFill>
                  <a:srgbClr val="422C70"/>
                </a:solidFill>
                <a:latin typeface="IBM Plex Sans Medium" pitchFamily="34" charset="0"/>
                <a:ea typeface="IBM Plex Sans Medium" pitchFamily="34" charset="-122"/>
                <a:cs typeface="IBM Plex Sans Medium" pitchFamily="34" charset="-120"/>
              </a:rPr>
              <a:t>Mongyae, Monnkyɛ Biribiara,</a:t>
            </a:r>
            <a:br/>
            <a:r>
              <a:rPr lang="ak" altLang="en-US" sz="3000" dirty="0">
                <a:solidFill>
                  <a:srgbClr val="422C70"/>
                </a:solidFill>
                <a:latin typeface="IBM Plex Sans Medium" pitchFamily="34" charset="0"/>
                <a:ea typeface="IBM Plex Sans Medium" pitchFamily="34" charset="-122"/>
                <a:cs typeface="IBM Plex Sans Medium" pitchFamily="34" charset="-120"/>
              </a:rPr>
              <a:t>Mommane Biribiara</a:t>
            </a:r>
            <a:endParaRPr lang="ak" sz="3000" dirty="0"/>
          </a:p>
        </p:txBody>
      </p:sp>
      <p:sp>
        <p:nvSpPr>
          <p:cNvPr id="5" name="Text 2"/>
          <p:cNvSpPr/>
          <p:nvPr/>
        </p:nvSpPr>
        <p:spPr>
          <a:xfrm>
            <a:off x="666780" y="1836390"/>
            <a:ext cx="5694426" cy="2632466"/>
          </a:xfrm>
          <a:prstGeom prst="rect">
            <a:avLst/>
          </a:prstGeom>
          <a:noFill/>
          <a:ln/>
        </p:spPr>
        <p:txBody>
          <a:bodyPr wrap="square" lIns="0" tIns="0" rIns="0" bIns="0" rtlCol="0" anchor="t"/>
          <a:lstStyle/>
          <a:p>
            <a:pPr algn="l" indent="0" marL="0">
              <a:lnSpc>
                <a:spcPct val="113000"/>
              </a:lnSpc>
              <a:buNone/>
            </a:pPr>
            <a:r>
              <a:rPr lang="ak" altLang="en-US" sz="1920" dirty="0">
                <a:solidFill>
                  <a:srgbClr val="25252B"/>
                </a:solidFill>
                <a:latin typeface="IBM Plex Sans" pitchFamily="34" charset="0"/>
                <a:ea typeface="IBM Plex Sans" pitchFamily="34" charset="-122"/>
                <a:cs typeface="IBM Plex Sans" pitchFamily="34" charset="-120"/>
              </a:rPr>
              <a:t>Monnyae sɛ obi hyɛ mo sɛ monyɛ biribi ntɛm anaa monyɛ no kokoam, ɔbɔ mo awerɛhyem sɛ mubenya mfasoɔ, ɔka sɛ monni kan nsoma bitcoin, anaa ɔbisa mo nsɛmfua a mode san nya mo sika kotoku no ho kwan a. Montwɛn kakra. Mommfa biribiara mma obiara. Monnsoma biribiara. Afei momfa baabi a monim dedaw nhwehwɛ mu.</a:t>
            </a:r>
            <a:endParaRPr lang="ak" sz="1920" dirty="0"/>
          </a:p>
        </p:txBody>
      </p:sp>
      <p:pic>
        <p:nvPicPr>
          <p:cNvPr id="6" name="Image 1" descr="Ntɛmpɛ Obi foforɔ a wɔyɛ wɔn ho sɛ ɔno Beaeɛ a ɛrekɔ no a wɔasesa Mfasoɔ a wɔhyɛ ho bɔ Ahintasɛm a wɔsrɛ">    </p:cNvPr>
          <p:cNvPicPr>
            <a:picLocks noChangeAspect="1"/>
          </p:cNvPicPr>
          <p:nvPr/>
        </p:nvPicPr>
        <p:blipFill>
          <a:blip r:embed="rId2"/>
          <a:stretch>
            <a:fillRect/>
          </a:stretch>
        </p:blipFill>
        <p:spPr>
          <a:xfrm>
            <a:off x="1338224" y="4590745"/>
            <a:ext cx="4029121" cy="1585478"/>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k" altLang="en-US" sz="1200" dirty="0">
                <a:solidFill>
                  <a:srgbClr val="6C6C7D"/>
                </a:solidFill>
                <a:latin typeface="IBM Plex Sans" pitchFamily="34" charset="0"/>
                <a:ea typeface="IBM Plex Sans" pitchFamily="34" charset="-122"/>
                <a:cs typeface="IBM Plex Sans" pitchFamily="34" charset="-120"/>
              </a:rPr>
              <a:t>Bitcoin Ho Nnianim · Ɔkwan Bɛn So Na Wode Bitcoin Di Dwuma?</a:t>
            </a:r>
            <a:endParaRPr lang="a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ak" altLang="en-US" sz="4350" dirty="0">
                <a:solidFill>
                  <a:srgbClr val="FFFFFF"/>
                </a:solidFill>
                <a:latin typeface="IBM Plex Sans Medium" pitchFamily="34" charset="0"/>
                <a:ea typeface="IBM Plex Sans Medium" pitchFamily="34" charset="-122"/>
                <a:cs typeface="IBM Plex Sans Medium" pitchFamily="34" charset="-120"/>
              </a:rPr>
              <a:t>Ɛdeɛn na ɛdi hɔ?</a:t>
            </a:r>
            <a:endParaRPr lang="ak"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ak" altLang="en-US" sz="2400" dirty="0">
                <a:solidFill>
                  <a:srgbClr val="FFFFFF"/>
                </a:solidFill>
                <a:latin typeface="IBM Plex Sans" pitchFamily="34" charset="0"/>
                <a:ea typeface="IBM Plex Sans" pitchFamily="34" charset="-122"/>
                <a:cs typeface="IBM Plex Sans" pitchFamily="34" charset="-120"/>
              </a:rPr>
              <a:t>Wei yɛ mfitiaseɛ ara kwa.</a:t>
            </a:r>
            <a:endParaRPr lang="ak"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k" altLang="en-US" sz="3000" dirty="0">
                <a:solidFill>
                  <a:srgbClr val="422C70"/>
                </a:solidFill>
                <a:latin typeface="IBM Plex Sans Medium" pitchFamily="34" charset="0"/>
                <a:ea typeface="IBM Plex Sans Medium" pitchFamily="34" charset="-122"/>
                <a:cs typeface="IBM Plex Sans Medium" pitchFamily="34" charset="-120"/>
              </a:rPr>
              <a:t>Asuadeɛ Anan</a:t>
            </a:r>
            <a:endParaRPr lang="ak" sz="3000" dirty="0"/>
          </a:p>
        </p:txBody>
      </p:sp>
      <p:sp>
        <p:nvSpPr>
          <p:cNvPr id="4" name="Text 2"/>
          <p:cNvSpPr/>
          <p:nvPr/>
        </p:nvSpPr>
        <p:spPr>
          <a:xfrm>
            <a:off x="986729" y="1372240"/>
            <a:ext cx="11159338" cy="3263768"/>
          </a:xfrm>
          <a:prstGeom prst="rect">
            <a:avLst/>
          </a:prstGeom>
          <a:noFill/>
          <a:ln/>
        </p:spPr>
        <p:txBody>
          <a:bodyPr wrap="square" lIns="0" tIns="0" rIns="0" bIns="0" rtlCol="0" anchor="t"/>
          <a:lstStyle/>
          <a:p>
            <a:pPr algn="l" marL="191770" indent="-191770">
              <a:lnSpc>
                <a:spcPct val="113000"/>
              </a:lnSpc>
              <a:buSzPct val="100000"/>
              <a:buChar char="•"/>
            </a:pPr>
            <a:r>
              <a:rPr lang="ak" altLang="en-US" sz="2020" b="1" dirty="0">
                <a:solidFill>
                  <a:srgbClr val="25252B"/>
                </a:solidFill>
                <a:latin typeface="IBM Plex Sans" pitchFamily="34" charset="0"/>
                <a:ea typeface="IBM Plex Sans" pitchFamily="34" charset="-122"/>
                <a:cs typeface="IBM Plex Sans" pitchFamily="34" charset="-120"/>
              </a:rPr>
              <a:t>Sika gyina mmara ne ahotosoɔ so.</a:t>
            </a:r>
            <a:r>
              <a:rPr lang="ak" altLang="en-US" sz="2020" dirty="0">
                <a:solidFill>
                  <a:srgbClr val="25252B"/>
                </a:solidFill>
                <a:latin typeface="IBM Plex Sans" pitchFamily="34" charset="0"/>
                <a:ea typeface="IBM Plex Sans" pitchFamily="34" charset="-122"/>
                <a:cs typeface="IBM Plex Sans" pitchFamily="34" charset="-120"/>
              </a:rPr>
              <a:t> Ahyehyɛdeɛ kakraa bi na ɛkyerɛ fiat sika dodoɔ a ɛwɔ hɔ ne ɛho mmara.</a:t>
            </a:r>
            <a:endParaRPr lang="ak" sz="2020" dirty="0"/>
          </a:p>
          <a:p>
            <a:pPr algn="l" marL="191770" indent="-191770">
              <a:lnSpc>
                <a:spcPct val="113000"/>
              </a:lnSpc>
              <a:spcBef>
                <a:spcPts val="400"/>
              </a:spcBef>
              <a:buSzPct val="100000"/>
              <a:buChar char="•"/>
            </a:pPr>
            <a:r>
              <a:rPr lang="ak" altLang="en-US" sz="2020" b="1" dirty="0">
                <a:solidFill>
                  <a:srgbClr val="25252B"/>
                </a:solidFill>
                <a:latin typeface="IBM Plex Sans" pitchFamily="34" charset="0"/>
                <a:ea typeface="IBM Plex Sans" pitchFamily="34" charset="-122"/>
                <a:cs typeface="IBM Plex Sans" pitchFamily="34" charset="-120"/>
              </a:rPr>
              <a:t>Bitcoin de mmara a ɛsono emu biara ba.</a:t>
            </a:r>
            <a:r>
              <a:rPr lang="ak" altLang="en-US" sz="2020" dirty="0">
                <a:solidFill>
                  <a:srgbClr val="25252B"/>
                </a:solidFill>
                <a:latin typeface="IBM Plex Sans" pitchFamily="34" charset="0"/>
                <a:ea typeface="IBM Plex Sans" pitchFamily="34" charset="-122"/>
                <a:cs typeface="IBM Plex Sans" pitchFamily="34" charset="-120"/>
              </a:rPr>
              <a:t> Sika dodoɔ a ɛda adi, wɔahyɛ ano hyeɛ, na obiara tumi de di dwuma, a wɔbɛtumi ahwɛ ahunu sɛ ɛyɛ nokorɛ sen sɛ wɔbɛgye adi kɛkɛ.</a:t>
            </a:r>
            <a:endParaRPr lang="ak" sz="2020" dirty="0"/>
          </a:p>
          <a:p>
            <a:pPr algn="l" marL="191770" indent="-191770">
              <a:lnSpc>
                <a:spcPct val="113000"/>
              </a:lnSpc>
              <a:spcBef>
                <a:spcPts val="400"/>
              </a:spcBef>
              <a:buSzPct val="100000"/>
              <a:buChar char="•"/>
            </a:pPr>
            <a:r>
              <a:rPr lang="ak" altLang="en-US" sz="2020" b="1" dirty="0">
                <a:solidFill>
                  <a:srgbClr val="25252B"/>
                </a:solidFill>
                <a:latin typeface="IBM Plex Sans" pitchFamily="34" charset="0"/>
                <a:ea typeface="IBM Plex Sans" pitchFamily="34" charset="-122"/>
                <a:cs typeface="IBM Plex Sans" pitchFamily="34" charset="-120"/>
              </a:rPr>
              <a:t>Ahobanbɔ na ɛdi kan.</a:t>
            </a:r>
            <a:r>
              <a:rPr lang="ak" altLang="en-US" sz="2020" dirty="0">
                <a:solidFill>
                  <a:srgbClr val="25252B"/>
                </a:solidFill>
                <a:latin typeface="IBM Plex Sans" pitchFamily="34" charset="0"/>
                <a:ea typeface="IBM Plex Sans" pitchFamily="34" charset="-122"/>
                <a:cs typeface="IBM Plex Sans" pitchFamily="34" charset="-120"/>
              </a:rPr>
              <a:t> Monsua adeɛ ansa, momfa kakraa bi nhyɛ aseɛ, monhwɛ biribiara mu nhu sɛ ɛyɛ nokorɛ, na monnkyɛ nsɛmfua a mode san nya mo sika kotoku no mma obiara da.</a:t>
            </a:r>
            <a:endParaRPr lang="ak" sz="2020" dirty="0"/>
          </a:p>
          <a:p>
            <a:pPr algn="l" marL="191770" indent="-191770">
              <a:lnSpc>
                <a:spcPct val="113000"/>
              </a:lnSpc>
              <a:spcBef>
                <a:spcPts val="400"/>
              </a:spcBef>
              <a:buSzPct val="100000"/>
              <a:buChar char="•"/>
            </a:pPr>
            <a:r>
              <a:rPr lang="ak" altLang="en-US" sz="2020" b="1" dirty="0">
                <a:solidFill>
                  <a:srgbClr val="25252B"/>
                </a:solidFill>
                <a:latin typeface="IBM Plex Sans" pitchFamily="34" charset="0"/>
                <a:ea typeface="IBM Plex Sans" pitchFamily="34" charset="-122"/>
                <a:cs typeface="IBM Plex Sans" pitchFamily="34" charset="-120"/>
              </a:rPr>
              <a:t>Wei yɛ ahyɛaseɛ ara kwa.</a:t>
            </a:r>
            <a:r>
              <a:rPr lang="ak" altLang="en-US" sz="2020" dirty="0">
                <a:solidFill>
                  <a:srgbClr val="25252B"/>
                </a:solidFill>
                <a:latin typeface="IBM Plex Sans" pitchFamily="34" charset="0"/>
                <a:ea typeface="IBM Plex Sans" pitchFamily="34" charset="-122"/>
                <a:cs typeface="IBM Plex Sans" pitchFamily="34" charset="-120"/>
              </a:rPr>
              <a:t> Anammɔn baako a ahobanbɔ wom a mobɛtu adi hɔ no ara dɔɔso.</a:t>
            </a:r>
            <a:endParaRPr lang="ak" sz="2020" dirty="0"/>
          </a:p>
        </p:txBody>
      </p:sp>
      <p:sp>
        <p:nvSpPr>
          <p:cNvPr id="5" name="Shape 3"/>
          <p:cNvSpPr/>
          <p:nvPr/>
        </p:nvSpPr>
        <p:spPr>
          <a:xfrm>
            <a:off x="666780" y="4917552"/>
            <a:ext cx="10858500" cy="1036747"/>
          </a:xfrm>
          <a:prstGeom prst="rect">
            <a:avLst/>
          </a:prstGeom>
          <a:solidFill>
            <a:srgbClr val="F3F3FA"/>
          </a:solidFill>
          <a:ln/>
        </p:spPr>
      </p:sp>
      <p:sp>
        <p:nvSpPr>
          <p:cNvPr id="6" name="Shape 4"/>
          <p:cNvSpPr/>
          <p:nvPr/>
        </p:nvSpPr>
        <p:spPr>
          <a:xfrm>
            <a:off x="666780" y="4917552"/>
            <a:ext cx="57150" cy="1036747"/>
          </a:xfrm>
          <a:prstGeom prst="rect">
            <a:avLst/>
          </a:prstGeom>
          <a:solidFill>
            <a:srgbClr val="422C70"/>
          </a:solidFill>
          <a:ln/>
        </p:spPr>
      </p:sp>
      <p:sp>
        <p:nvSpPr>
          <p:cNvPr id="7" name="Text 5"/>
          <p:cNvSpPr/>
          <p:nvPr/>
        </p:nvSpPr>
        <p:spPr>
          <a:xfrm>
            <a:off x="1133582" y="5147981"/>
            <a:ext cx="10580980" cy="575889"/>
          </a:xfrm>
          <a:prstGeom prst="rect">
            <a:avLst/>
          </a:prstGeom>
          <a:noFill/>
          <a:ln/>
        </p:spPr>
        <p:txBody>
          <a:bodyPr wrap="square" lIns="0" tIns="0" rIns="0" bIns="0" rtlCol="0" anchor="t"/>
          <a:lstStyle/>
          <a:p>
            <a:pPr algn="l" indent="0" marL="0">
              <a:lnSpc>
                <a:spcPct val="113000"/>
              </a:lnSpc>
              <a:buNone/>
            </a:pPr>
            <a:r>
              <a:rPr lang="ak" altLang="en-US" sz="2020" b="1" dirty="0">
                <a:solidFill>
                  <a:srgbClr val="422C70"/>
                </a:solidFill>
                <a:latin typeface="IBM Plex Sans" pitchFamily="34" charset="0"/>
                <a:ea typeface="IBM Plex Sans" pitchFamily="34" charset="-122"/>
                <a:cs typeface="IBM Plex Sans" pitchFamily="34" charset="-120"/>
              </a:rPr>
              <a:t>Berɛ tiawa a mode bɛdwene ho</a:t>
            </a:r>
            <a:endParaRPr lang="ak" sz="2020" dirty="0"/>
          </a:p>
          <a:p>
            <a:pPr algn="l" indent="0" marL="0">
              <a:lnSpc>
                <a:spcPct val="113000"/>
              </a:lnSpc>
              <a:spcBef>
                <a:spcPts val="300"/>
              </a:spcBef>
              <a:buNone/>
            </a:pPr>
            <a:r>
              <a:rPr lang="ak" altLang="en-US" sz="2020" dirty="0">
                <a:solidFill>
                  <a:srgbClr val="25252B"/>
                </a:solidFill>
                <a:latin typeface="IBM Plex Sans" pitchFamily="34" charset="0"/>
                <a:ea typeface="IBM Plex Sans" pitchFamily="34" charset="-122"/>
                <a:cs typeface="IBM Plex Sans" pitchFamily="34" charset="-120"/>
              </a:rPr>
              <a:t>Monsan nkɔ nsɛmmisa nnum a ɛwɔ mfitiaseɛ no so. Mmuaeɛ bɛn na anka mobɛma seesei?</a:t>
            </a:r>
            <a:endParaRPr lang="ak"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k" altLang="en-US" sz="1200" dirty="0">
                <a:solidFill>
                  <a:srgbClr val="6C6C7D"/>
                </a:solidFill>
                <a:latin typeface="IBM Plex Sans" pitchFamily="34" charset="0"/>
                <a:ea typeface="IBM Plex Sans" pitchFamily="34" charset="-122"/>
                <a:cs typeface="IBM Plex Sans" pitchFamily="34" charset="-120"/>
              </a:rPr>
              <a:t>Bitcoin Ho Nnianim · Ɛdeɛn na ɛdi hɔ?</a:t>
            </a:r>
            <a:endParaRPr lang="a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ak" altLang="en-US" sz="3000" dirty="0">
                <a:solidFill>
                  <a:srgbClr val="422C70"/>
                </a:solidFill>
                <a:latin typeface="IBM Plex Sans Medium" pitchFamily="34" charset="0"/>
                <a:ea typeface="IBM Plex Sans Medium" pitchFamily="34" charset="-122"/>
                <a:cs typeface="IBM Plex Sans Medium" pitchFamily="34" charset="-120"/>
              </a:rPr>
              <a:t>Bitcoin Abodin Krataa</a:t>
            </a:r>
            <a:endParaRPr lang="ak" sz="3000" dirty="0"/>
          </a:p>
        </p:txBody>
      </p:sp>
      <p:sp>
        <p:nvSpPr>
          <p:cNvPr id="5" name="Text 2"/>
          <p:cNvSpPr/>
          <p:nvPr/>
        </p:nvSpPr>
        <p:spPr>
          <a:xfrm>
            <a:off x="666780" y="1423355"/>
            <a:ext cx="6340632" cy="691195"/>
          </a:xfrm>
          <a:prstGeom prst="rect">
            <a:avLst/>
          </a:prstGeom>
          <a:noFill/>
          <a:ln/>
        </p:spPr>
        <p:txBody>
          <a:bodyPr wrap="square" lIns="0" tIns="0" rIns="0" bIns="0" rtlCol="0" anchor="t"/>
          <a:lstStyle/>
          <a:p>
            <a:pPr algn="l" indent="0" marL="0">
              <a:lnSpc>
                <a:spcPct val="113000"/>
              </a:lnSpc>
              <a:buNone/>
            </a:pPr>
            <a:r>
              <a:rPr lang="ak" altLang="en-US" sz="2020" dirty="0">
                <a:solidFill>
                  <a:srgbClr val="25252B"/>
                </a:solidFill>
                <a:latin typeface="IBM Plex Sans" pitchFamily="34" charset="0"/>
                <a:ea typeface="IBM Plex Sans" pitchFamily="34" charset="-122"/>
                <a:cs typeface="IBM Plex Sans" pitchFamily="34" charset="-120"/>
              </a:rPr>
              <a:t>Anammɔn a ɛdi hɔ. Ne adesua afa anan no de mo kɔ anim:</a:t>
            </a:r>
            <a:endParaRPr lang="ak" sz="2020" dirty="0"/>
          </a:p>
        </p:txBody>
      </p:sp>
      <p:sp>
        <p:nvSpPr>
          <p:cNvPr id="6" name="Text 3"/>
          <p:cNvSpPr/>
          <p:nvPr/>
        </p:nvSpPr>
        <p:spPr>
          <a:xfrm>
            <a:off x="986729" y="2319376"/>
            <a:ext cx="5989960" cy="1535918"/>
          </a:xfrm>
          <a:prstGeom prst="rect">
            <a:avLst/>
          </a:prstGeom>
          <a:noFill/>
          <a:ln/>
        </p:spPr>
        <p:txBody>
          <a:bodyPr wrap="square" lIns="0" tIns="0" rIns="0" bIns="0" rtlCol="0" anchor="t"/>
          <a:lstStyle/>
          <a:p>
            <a:pPr algn="l" marL="191770" indent="-191770">
              <a:lnSpc>
                <a:spcPct val="113000"/>
              </a:lnSpc>
              <a:buSzPct val="100000"/>
              <a:buChar char="•"/>
            </a:pPr>
            <a:r>
              <a:rPr lang="ak" altLang="en-US" sz="2020" dirty="0">
                <a:solidFill>
                  <a:srgbClr val="25252B"/>
                </a:solidFill>
                <a:latin typeface="IBM Plex Sans" pitchFamily="34" charset="0"/>
                <a:ea typeface="IBM Plex Sans" pitchFamily="34" charset="-122"/>
                <a:cs typeface="IBM Plex Sans" pitchFamily="34" charset="-120"/>
              </a:rPr>
              <a:t>Sika ho nteaseɛ</a:t>
            </a:r>
            <a:endParaRPr lang="ak" sz="2020" dirty="0"/>
          </a:p>
          <a:p>
            <a:pPr algn="l" marL="191770" indent="-191770">
              <a:lnSpc>
                <a:spcPct val="113000"/>
              </a:lnSpc>
              <a:spcBef>
                <a:spcPts val="400"/>
              </a:spcBef>
              <a:buSzPct val="100000"/>
              <a:buChar char="•"/>
            </a:pPr>
            <a:r>
              <a:rPr lang="ak" altLang="en-US" sz="2020" dirty="0">
                <a:solidFill>
                  <a:srgbClr val="25252B"/>
                </a:solidFill>
                <a:latin typeface="IBM Plex Sans" pitchFamily="34" charset="0"/>
                <a:ea typeface="IBM Plex Sans" pitchFamily="34" charset="-122"/>
                <a:cs typeface="IBM Plex Sans" pitchFamily="34" charset="-120"/>
              </a:rPr>
              <a:t>Sɛdeɛ Bitcoin yɛ adwuma</a:t>
            </a:r>
            <a:endParaRPr lang="ak" sz="2020" dirty="0"/>
          </a:p>
          <a:p>
            <a:pPr algn="l" marL="191770" indent="-191770">
              <a:lnSpc>
                <a:spcPct val="113000"/>
              </a:lnSpc>
              <a:spcBef>
                <a:spcPts val="400"/>
              </a:spcBef>
              <a:buSzPct val="100000"/>
              <a:buChar char="•"/>
            </a:pPr>
            <a:r>
              <a:rPr lang="ak" altLang="en-US" sz="2020" dirty="0">
                <a:solidFill>
                  <a:srgbClr val="25252B"/>
                </a:solidFill>
                <a:latin typeface="IBM Plex Sans" pitchFamily="34" charset="0"/>
                <a:ea typeface="IBM Plex Sans" pitchFamily="34" charset="-122"/>
                <a:cs typeface="IBM Plex Sans" pitchFamily="34" charset="-120"/>
              </a:rPr>
              <a:t>Bitcoin a wɔde di dwuma wɔ ahobammɔ mu</a:t>
            </a:r>
            <a:endParaRPr lang="ak" sz="2020" dirty="0"/>
          </a:p>
          <a:p>
            <a:pPr algn="l" marL="191770" indent="-191770">
              <a:lnSpc>
                <a:spcPct val="113000"/>
              </a:lnSpc>
              <a:spcBef>
                <a:spcPts val="400"/>
              </a:spcBef>
              <a:buSzPct val="100000"/>
              <a:buChar char="•"/>
            </a:pPr>
            <a:r>
              <a:rPr lang="ak" altLang="en-US" sz="2020" dirty="0">
                <a:solidFill>
                  <a:srgbClr val="25252B"/>
                </a:solidFill>
                <a:latin typeface="IBM Plex Sans" pitchFamily="34" charset="0"/>
                <a:ea typeface="IBM Plex Sans" pitchFamily="34" charset="-122"/>
                <a:cs typeface="IBM Plex Sans" pitchFamily="34" charset="-120"/>
              </a:rPr>
              <a:t>Bitcoin wɔ mo mpɔtam</a:t>
            </a:r>
            <a:endParaRPr lang="ak" sz="2020" dirty="0"/>
          </a:p>
        </p:txBody>
      </p:sp>
      <p:sp>
        <p:nvSpPr>
          <p:cNvPr id="7" name="Text 4"/>
          <p:cNvSpPr/>
          <p:nvPr/>
        </p:nvSpPr>
        <p:spPr>
          <a:xfrm>
            <a:off x="666780" y="4136837"/>
            <a:ext cx="6340632" cy="691195"/>
          </a:xfrm>
          <a:prstGeom prst="rect">
            <a:avLst/>
          </a:prstGeom>
          <a:noFill/>
          <a:ln/>
        </p:spPr>
        <p:txBody>
          <a:bodyPr wrap="square" lIns="0" tIns="0" rIns="0" bIns="0" rtlCol="0" anchor="t"/>
          <a:lstStyle/>
          <a:p>
            <a:pPr algn="l" indent="0" marL="0">
              <a:lnSpc>
                <a:spcPct val="113000"/>
              </a:lnSpc>
              <a:buNone/>
            </a:pPr>
            <a:r>
              <a:rPr lang="ak" altLang="en-US" sz="2020" dirty="0">
                <a:solidFill>
                  <a:srgbClr val="25252B"/>
                </a:solidFill>
                <a:latin typeface="IBM Plex Sans" pitchFamily="34" charset="0"/>
                <a:ea typeface="IBM Plex Sans" pitchFamily="34" charset="-122"/>
                <a:cs typeface="IBM Plex Sans" pitchFamily="34" charset="-120"/>
              </a:rPr>
              <a:t>Monkɔ so mpɛ sɛ mohunu nneɛma, monkɔ so mmisa nsɛm, na monsua pii wɔ </a:t>
            </a:r>
            <a:r>
              <a:rPr lang="ak" altLang="en-US" sz="202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ak" altLang="en-US" sz="2020" dirty="0">
                <a:solidFill>
                  <a:srgbClr val="25252B"/>
                </a:solidFill>
                <a:latin typeface="IBM Plex Sans" pitchFamily="34" charset="0"/>
                <a:ea typeface="IBM Plex Sans" pitchFamily="34" charset="-122"/>
                <a:cs typeface="IBM Plex Sans" pitchFamily="34" charset="-120"/>
              </a:rPr>
              <a:t>.</a:t>
            </a:r>
            <a:endParaRPr lang="ak" sz="2020" dirty="0"/>
          </a:p>
        </p:txBody>
      </p:sp>
      <p:sp>
        <p:nvSpPr>
          <p:cNvPr id="8" name="Text 5"/>
          <p:cNvSpPr/>
          <p:nvPr/>
        </p:nvSpPr>
        <p:spPr>
          <a:xfrm>
            <a:off x="666780" y="5083973"/>
            <a:ext cx="6340632" cy="691195"/>
          </a:xfrm>
          <a:prstGeom prst="rect">
            <a:avLst/>
          </a:prstGeom>
          <a:noFill/>
          <a:ln/>
        </p:spPr>
        <p:txBody>
          <a:bodyPr wrap="square" lIns="0" tIns="0" rIns="0" bIns="0" rtlCol="0" anchor="t"/>
          <a:lstStyle/>
          <a:p>
            <a:pPr algn="l" indent="0" marL="0">
              <a:lnSpc>
                <a:spcPct val="113000"/>
              </a:lnSpc>
              <a:buNone/>
            </a:pPr>
            <a:r>
              <a:rPr lang="ak" altLang="en-US" sz="2020" dirty="0">
                <a:solidFill>
                  <a:srgbClr val="25252B"/>
                </a:solidFill>
                <a:latin typeface="IBM Plex Sans" pitchFamily="34" charset="0"/>
                <a:ea typeface="IBM Plex Sans" pitchFamily="34" charset="-122"/>
                <a:cs typeface="IBM Plex Sans" pitchFamily="34" charset="-120"/>
              </a:rPr>
              <a:t>Yɛrehwɛ kwan sɛ yɛbɛhunu mo wɔ yɛn adesuafoɔ kuo a ɛdi hɔ no mu.</a:t>
            </a:r>
            <a:endParaRPr lang="ak"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k" altLang="en-US" sz="1200" dirty="0">
                <a:solidFill>
                  <a:srgbClr val="6C6C7D"/>
                </a:solidFill>
                <a:latin typeface="IBM Plex Sans" pitchFamily="34" charset="0"/>
                <a:ea typeface="IBM Plex Sans" pitchFamily="34" charset="-122"/>
                <a:cs typeface="IBM Plex Sans" pitchFamily="34" charset="-120"/>
              </a:rPr>
              <a:t>Bitcoin Ho Nnianim · Ɛdeɛn na ɛdi hɔ?</a:t>
            </a:r>
            <a:endParaRPr lang="a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Bitcoin Ho Nnianim</dc:title>
  <dc:subject>Open educational slides (Creative Commons). Adapt them freely.</dc:subject>
  <dc:creator>My First Bitcoin</dc:creator>
  <cp:lastModifiedBy>My First Bitcoin</cp:lastModifiedBy>
  <cp:revision>1</cp:revision>
  <dcterms:created xsi:type="dcterms:W3CDTF">2026-10-22T19:26:52Z</dcterms:created>
  <dcterms:modified xsi:type="dcterms:W3CDTF">2026-10-22T19:26:52Z</dcterms:modified>
</cp:coreProperties>
</file>