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Tshiko: My First Bitcoin, Marangaphanḓa a Bitcoin, Nyendedzi ya Vhathomi, nzudzanyo ya 26.10. Yo shandulelwa fhasi ha ḽaisentsi ya Creative Commons Attribution-ShareAlike 4.0 International; mutevhe uyu wa zwisumbedzwa u shumisa ḽaisentsi yeneyo. Mutevhe uyu wa zwisumbedzwa ndi tshishumiswa tsha u thusa mugudisi u ṋekedza ngudo, tsho ḓisendekaho nga mbudziso dza rathi dza nyendedzi. Vha shandule tsumbo, luvhilo lwa ngudo na nḓila ya u i ṋekedza uri zwi teḓane na tshitshavha tshavho, ngeno vha tshi vhulunga ṱhalutshedzo na milaedza ya tsireledzo. A hu na tshifhinga tsho tiwaho tsha ngudo tshine tsha khou ambiwa.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Thomani nga tshifanyiso: muṅwe na muṅwe ane a vha tsini na riṋe u shumisa tshelede a sa vhudzisi nga hayo. Vhudzisani tshigwada uri ndi lini he vha fhedzisela u humbula nga ha hune tshelede ya bva 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Vha ṋee vhagudi minetse i si gathi uri vha ṅwale. Vha songo humbela muthu naho e nnyi uri a bvise zwidodombedzwa zwawe zwa masheleni. Phindulo idzi dzi dovha dza vhonala kha silaidi tsha mbuno dza ndeme tshine tsha pfi “Hu Tevhela 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Dzulani ni tshi dzhiela nṱha phambano iyi kha tshifhinga tshoṱhe tsha ngudo. Musi hu tshi ambiwa uri zwiṅwe ndi ngoho, vhudzisani uri: ri nga zwi ṱola, kana zwi ṱoḓa zwilinganyo na vhuṱanzi?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Shumisani tsumbo i re kha nyendedzi: ni lima raḽisi nahone ni ṱoḓa zwienda, fhedzi muiti wa zwienda u ṱoḓa mapfura a u bika, hu si raḽisi. Vhaḓivhi vha ikonomi vha vhidza hezwi u anana ha ṱhoḓea dza vhathu vhavhili.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Shumisani tsumbo i re kha nyendedzi: ni lima raḽisi nahone ni ṱoḓa zwienda, fhedzi muiti wa zwienda u ṱoḓa mapfura a u bika, hu si raḽisi. Vhaḓivhi vha ikonomi vha vhidza hezwi u anana ha ṱhoḓea dza vhathu vhavhili.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Bammbiri ḽa tshelede ndi tshipiḓa tsha bammbiri fhedzi. Tshelede i tandulula thaidzo ya u tshintshana thundu nga u fhandekanya u rengisa na u renga: vha rengisa raisi yavho kha muthu muthihi vha renga zwienda kha muṅwe. Hezwi ndi zwone zwine zwa fhambanya tshelede na u tshintshana thundu.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Infuleisheni ya mitengo ndi u gonya hu bvelaho phanḓa ha mitengo nga u angaredza. Ḽiṅwe sia ḽayo ndi maanḓa a u renga: uri yuniti nthihi ya tshelede i nga renga zwithu zwingafhani. Arali mutengo wa baskete ya thundu dza ndeme wa gonya u bva kha yuniti dza tshelede dza 100 wa ya kha 110, yuniti dzenedzo dza 100 a dzi tsha kona u renga baskete yoṱhe.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Infuleisheni ya mitengo ndi u gonya hu bvelaho phanḓa ha mitengo nga u angaredza. Ḽiṅwe sia ḽayo ndi maanḓa a u renga: uri yuniti nthihi ya tshelede i nga renga zwithu zwingafhani. Arali mutengo wa baskete ya thundu dza ndeme wa gonya u bva kha yuniti dza tshelede dza 100 wa ya kha 110, yuniti dzenedzo dza 100 a dzi tsha kona u renga baskete yoṱhe.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Vhaḓivhi vha ikonomi vha hanedzana nga ha uri tshiitisi tshiṅwe na tshiṅwe tshi na ṱhuṱhuwedzo khulwane lungafhani. Livhisani ṱhogomelo kha tshiitisi tshithihi tshine tsha bva kha phetho nṱhani ha u sokou bvelela.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Hezwi zwi shuma hu si na tshishumiswa kana inthanethe. Vhambedzani phindulo dza vha re kha tshigwada, ni humbudze vhagudi uri mutengo muthihi a si tshikalo tshoṱhe tsha u gonya ha mitengo.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 sa athu vha na Bitcoin, u rumela tshelede kha inthanethe zwo vha zwi tshi dzulela u ḓitika nga dzangano ḽi fulufhelwaho: bannga kana khamphani ya mbadelo ye ya vha i tshi vhulunga bugu ya rekhodo dza mbadelo, ya ṱanganedza akhaundu, nahone ya kona u lenga, u thivhela kana u humisela murahu mbadelo. Mafhungo a didzhithala a a leluwa u kopa: arali khoini ya didzhithala yo vha i tshi nga shumiswa kavhili, yo vha i sa ḓo kona u shuma sa tshelede. Iyi ndi thaidzo ya u shumisa tshelede nthihi kavhili. Satoshi Nakamoto ndi muthu kana tshigwada tsha vhathu tshine tsha shumisa dzina ḽeneḽo.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 sa vha na ndangulo ya vhukati a zwi ambi uri muṅwe na muṅwe u na ṱhuṱhuwedzo i eḓanaho. Zwi amba uri a hu na mudzheneli muthihi ane a nga shandulela vhoṱhe bugu ya rekhodo kana milayo ya tshelede.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ntswa dzi bviswa hu tshi tevhedzwa mbekanyamushumo ine ya ḓivhiwa nga vhoṱhe, nahone khomphyutha dzi ḓiimisaho dzine dza pfi nodes dzi hana buloko iṅwe na iṅwe ine ya pfuka wonoyo mulayo. Wonoyu mukano u a fulufhelea ngauri muthu muṅwe na muṅwe a nga u ṱola. A si mulayo wa mupo: u dzula u tshi tevhedzwa ngauri vhashelamulenzhe vha bvela phanḓa vha tshi u kombetshedza. U vha na mbalo yo pimiwaho a zwi khwaṱhisedzi uri mutengo u ḓo gonya; mutengo u ḓitika nga ṱhoḓea khathihi na mbalo ine ya vha 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 vha muṋe wa 100 000 sats na u vha muṋe wa 0,001 bitcoin zwi amba tshivhalo tshi fanaho. Lulamisani muhumbulo wo khakheaho wa uri Bitcoin a i swikelelei ngauri bitcoin nthihi i a ḓura.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Vhashumisi vha rumela, vha ṱanganedza na u vhulunga bitcoin; dzi-node dzi ṱola thengiselano iṅwe na iṅwe na buloko iṅwe na iṅwe uri zwi tevhela milayo; vhagodi vha a ṱaṱisana u engedza buloko ntswa kha rekhodo hu ṱoḓaho u vha minete miṅwe na miṅwe ya fumi. Rekhodo iyo, ine ya vhidzwa blockchain, i vhonwa nga muṅwe na muṅwe nahone zwi ḓura vhukuma u i ṅwala hafhu. Ṱhalutshedzo nga ha mapeleṱele: Bitcoin ine ya thoma nga B khulwane kanzhi i amba netiweke kana sisṱeme; bitcoin ine ya thoma nga b ṱhukhu i amba tshelede yone iṋe.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Vhashumisi vha rumela, vha ṱanganedza na u vhulunga bitcoin; dzi-node dzi ṱola thengiselano iṅwe na iṅwe na buloko iṅwe na iṅwe uri zwi tevhela milayo; vhagodi vha a ṱaṱisana u engedza buloko ntswa kha rekhodo hu ṱoḓaho u vha minete miṅwe na miṅwe ya fumi. Rekhodo iyo, ine ya vhidzwa blockchain, i vhonwa nga muṅwe na muṅwe nahone zwi ḓura vhukuma u i ṅwala hafhu. Ṱhalutshedzo nga ha mapeleṱele: Bitcoin ine ya thoma nga B khulwane kanzhi i amba netiweke kana sisṱeme; bitcoin ine ya thoma nga b ṱhukhu i amba tshelede yone iṋe.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Tshikwama tsha Bitcoin ndi tshishumiswa, tshine kanzhi tsha vha apu, tshi ni tendelaho u ṱanganedza, u ṱola na u rumela bitcoin. Bitcoin yaṋu a i vhulungwi ngomu ha luṱingothendeleki lwaṋu: i ṅwalwa kha blockchain. Tshikwama tshi langula khii dzine dza ni tendela u khwaṱhisedza uri ndi yaṋu na u tendela mbadelo.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Mutevhe wa maipfi a u vusulusa a si khophi ya u vhulunga fhedzi: u ṋea thendelo yo fhelelaho ya u shumisa tshipatshi. Vha u ṅwale nga vhuronwane kha bammbiri musi vha tshi sika tshipatshi; vha u vhulunge u si kha inthanethe, tshiphirini, na fhethu hune u nga si xele kana wa tshinyala. Vha songo vhuya vha u foda, vha u rumela nga imeili, vha u vhulunga kha notsi dza cloud, vha u rumela nga mulaedza, kana vha u thaipha kha webusaithi. Maipfi o sumbedzwaho ndi tsumbo fhedzi; vha songo vhuya vha sumbedza kana vha kuvhanganya mutevhe wa vhukuma wa maipfi a u vusulusa.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a i themendeli zwipachi zwo khetheaho. Zwishumiswa, mbadelo na vhaṋe vha zwipachi zwi a shanduka, nahone zwine zwa fanela tshitshavha tshithihi zwi nga si fanele tshiṅwe. Livhisani vhagudi kha mugudisi wa henefho ane a fulufhedzea.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63155" y="571500"/>
            <a:ext cx="1462126" cy="272400"/>
          </a:xfrm>
          <a:prstGeom prst="rect">
            <a:avLst/>
          </a:prstGeom>
          <a:noFill/>
          <a:ln/>
        </p:spPr>
        <p:txBody>
          <a:bodyPr wrap="square" lIns="0" tIns="0" rIns="0" bIns="0" rtlCol="0" anchor="t"/>
          <a:lstStyle/>
          <a:p>
            <a:pPr algn="r" indent="0" marL="0">
              <a:lnSpc>
                <a:spcPct val="108000"/>
              </a:lnSpc>
              <a:buNone/>
            </a:pPr>
            <a:r>
              <a:rPr lang="ve" altLang="en-US" sz="1650" dirty="0">
                <a:solidFill>
                  <a:srgbClr val="FFFFFF"/>
                </a:solidFill>
                <a:latin typeface="IBM Plex Sans" pitchFamily="34" charset="0"/>
                <a:ea typeface="IBM Plex Sans" pitchFamily="34" charset="-122"/>
                <a:cs typeface="IBM Plex Sans" pitchFamily="34" charset="-120"/>
              </a:rPr>
              <a:t>Gandiso 26.10</a:t>
            </a:r>
            <a:endParaRPr lang="ve"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ve" altLang="en-US" sz="7200" dirty="0">
                <a:solidFill>
                  <a:srgbClr val="FFFFFF"/>
                </a:solidFill>
                <a:latin typeface="IBM Plex Sans Medium" pitchFamily="34" charset="0"/>
                <a:ea typeface="IBM Plex Sans Medium" pitchFamily="34" charset="-122"/>
                <a:cs typeface="IBM Plex Sans Medium" pitchFamily="34" charset="-120"/>
              </a:rPr>
              <a:t>Marangaphanḓ</a:t>
            </a:r>
            <a:br/>
            <a:r>
              <a:rPr lang="ve" altLang="en-US" sz="7200" dirty="0">
                <a:solidFill>
                  <a:srgbClr val="FFFFFF"/>
                </a:solidFill>
                <a:latin typeface="IBM Plex Sans Medium" pitchFamily="34" charset="0"/>
                <a:ea typeface="IBM Plex Sans Medium" pitchFamily="34" charset="-122"/>
                <a:cs typeface="IBM Plex Sans Medium" pitchFamily="34" charset="-120"/>
              </a:rPr>
              <a:t>a</a:t>
            </a:r>
            <a:br/>
            <a:r>
              <a:rPr lang="ve" altLang="en-US" sz="7200" dirty="0">
                <a:solidFill>
                  <a:srgbClr val="FFFFFF"/>
                </a:solidFill>
                <a:latin typeface="IBM Plex Sans Medium" pitchFamily="34" charset="0"/>
                <a:ea typeface="IBM Plex Sans Medium" pitchFamily="34" charset="-122"/>
                <a:cs typeface="IBM Plex Sans Medium" pitchFamily="34" charset="-120"/>
              </a:rPr>
              <a:t>a Bitcoin</a:t>
            </a:r>
            <a:endParaRPr lang="ve"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ve" altLang="en-US" sz="2400" dirty="0">
                <a:solidFill>
                  <a:srgbClr val="FFFFFF"/>
                </a:solidFill>
                <a:latin typeface="IBM Plex Sans" pitchFamily="34" charset="0"/>
                <a:ea typeface="IBM Plex Sans" pitchFamily="34" charset="-122"/>
                <a:cs typeface="IBM Plex Sans" pitchFamily="34" charset="-120"/>
              </a:rPr>
              <a:t>Nyendedzi ya Muthomi</a:t>
            </a:r>
            <a:endParaRPr lang="v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Ndi Ngani Tshelede I Ya Ndeme?</a:t>
            </a:r>
            <a:endParaRPr lang="v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ve" altLang="en-US" sz="2400" dirty="0">
                <a:solidFill>
                  <a:srgbClr val="FFFFFF"/>
                </a:solidFill>
                <a:latin typeface="IBM Plex Sans" pitchFamily="34" charset="0"/>
                <a:ea typeface="IBM Plex Sans" pitchFamily="34" charset="-122"/>
                <a:cs typeface="IBM Plex Sans" pitchFamily="34" charset="-120"/>
              </a:rPr>
              <a:t>Ri shumisa tshelede ḓuvha ḽiṅwe na ḽiṅwe, fhedzi a ri anzeli u vhudzisa uri i shuma hani.</a:t>
            </a:r>
            <a:endParaRPr lang="v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Vhathu vhanzhi a vha vhuya</a:t>
            </a:r>
            <a:br/>
            <a:r>
              <a:rPr lang="ve" altLang="en-US" sz="3000" dirty="0">
                <a:solidFill>
                  <a:srgbClr val="422C70"/>
                </a:solidFill>
                <a:latin typeface="IBM Plex Sans Medium" pitchFamily="34" charset="0"/>
                <a:ea typeface="IBM Plex Sans Medium" pitchFamily="34" charset="-122"/>
                <a:cs typeface="IBM Plex Sans Medium" pitchFamily="34" charset="-120"/>
              </a:rPr>
              <a:t>vha ima vha humbula nga ha</a:t>
            </a:r>
            <a:br/>
            <a:r>
              <a:rPr lang="ve" altLang="en-US" sz="3000" dirty="0">
                <a:solidFill>
                  <a:srgbClr val="422C70"/>
                </a:solidFill>
                <a:latin typeface="IBM Plex Sans Medium" pitchFamily="34" charset="0"/>
                <a:ea typeface="IBM Plex Sans Medium" pitchFamily="34" charset="-122"/>
                <a:cs typeface="IBM Plex Sans Medium" pitchFamily="34" charset="-120"/>
              </a:rPr>
              <a:t>tshelede</a:t>
            </a:r>
            <a:endParaRPr lang="ve"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Hu si u i hola, hu si u i shumisa, fhedzi u humbula nga ha uri ndi mini na uri i shuma hani.</a:t>
            </a:r>
            <a:endParaRPr lang="v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Ndi Ngani Tshelede I Ya Ndeme?</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Mbudziso ṱhanu dza u thoma</a:t>
            </a:r>
            <a:endParaRPr lang="ve"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Ndi ngani vhathu vha tshi ṱoḓa tshelede?</a:t>
            </a:r>
            <a:endParaRPr lang="ve" sz="1920" dirty="0"/>
          </a:p>
          <a:p>
            <a:pPr algn="l" marL="182880" indent="-182880">
              <a:lnSpc>
                <a:spcPct val="113000"/>
              </a:lnSpc>
              <a:spcBef>
                <a:spcPts val="380"/>
              </a:spcBef>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Ndi mini zwine zwa ita uri tshithu tshi vhe tshelede?</a:t>
            </a:r>
            <a:endParaRPr lang="ve" sz="1920" dirty="0"/>
          </a:p>
          <a:p>
            <a:pPr algn="l" marL="182880" indent="-182880">
              <a:lnSpc>
                <a:spcPct val="113000"/>
              </a:lnSpc>
              <a:spcBef>
                <a:spcPts val="380"/>
              </a:spcBef>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Ndi nnyi ane a nga sika kana u langa tshelede ine na i shumisa?</a:t>
            </a:r>
            <a:endParaRPr lang="ve" sz="1920" dirty="0"/>
          </a:p>
          <a:p>
            <a:pPr algn="l" marL="182880" indent="-182880">
              <a:lnSpc>
                <a:spcPct val="113000"/>
              </a:lnSpc>
              <a:spcBef>
                <a:spcPts val="380"/>
              </a:spcBef>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Ndi ngani tshelede ine na i shumisa i na ndeme?</a:t>
            </a:r>
            <a:endParaRPr lang="ve" sz="1920" dirty="0"/>
          </a:p>
          <a:p>
            <a:pPr algn="l" marL="182880" indent="-182880">
              <a:lnSpc>
                <a:spcPct val="113000"/>
              </a:lnSpc>
              <a:spcBef>
                <a:spcPts val="380"/>
              </a:spcBef>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Naa tshelede yaṋu i kha ḓi renga zwithu zwi linganaho na zwe ya vha i tshi zwi renga kale?</a:t>
            </a:r>
            <a:endParaRPr lang="ve" sz="1920" dirty="0"/>
          </a:p>
        </p:txBody>
      </p:sp>
      <p:sp>
        <p:nvSpPr>
          <p:cNvPr id="6" name="Shape 3"/>
          <p:cNvSpPr/>
          <p:nvPr/>
        </p:nvSpPr>
        <p:spPr>
          <a:xfrm>
            <a:off x="666780" y="4463826"/>
            <a:ext cx="5981730" cy="1315913"/>
          </a:xfrm>
          <a:prstGeom prst="rect">
            <a:avLst/>
          </a:prstGeom>
          <a:solidFill>
            <a:srgbClr val="F3F3FA"/>
          </a:solidFill>
          <a:ln/>
        </p:spPr>
      </p:sp>
      <p:sp>
        <p:nvSpPr>
          <p:cNvPr id="7" name="Shape 4"/>
          <p:cNvSpPr/>
          <p:nvPr/>
        </p:nvSpPr>
        <p:spPr>
          <a:xfrm>
            <a:off x="666780" y="4463826"/>
            <a:ext cx="57150" cy="1315913"/>
          </a:xfrm>
          <a:prstGeom prst="rect">
            <a:avLst/>
          </a:prstGeom>
          <a:solidFill>
            <a:srgbClr val="422C70"/>
          </a:solidFill>
          <a:ln/>
        </p:spPr>
      </p:sp>
      <p:sp>
        <p:nvSpPr>
          <p:cNvPr id="8" name="Text 5"/>
          <p:cNvSpPr/>
          <p:nvPr/>
        </p:nvSpPr>
        <p:spPr>
          <a:xfrm>
            <a:off x="1114014" y="4683282"/>
            <a:ext cx="5452933" cy="877001"/>
          </a:xfrm>
          <a:prstGeom prst="rect">
            <a:avLst/>
          </a:prstGeom>
          <a:noFill/>
          <a:ln/>
        </p:spPr>
        <p:txBody>
          <a:bodyPr wrap="square" lIns="0" tIns="0" rIns="0" bIns="0" rtlCol="0" anchor="t"/>
          <a:lstStyle/>
          <a:p>
            <a:pPr algn="l" indent="0" marL="0">
              <a:lnSpc>
                <a:spcPct val="113000"/>
              </a:lnSpc>
              <a:buNone/>
            </a:pPr>
            <a:r>
              <a:rPr lang="ve" altLang="en-US" sz="1920" b="1" dirty="0">
                <a:solidFill>
                  <a:srgbClr val="422C70"/>
                </a:solidFill>
                <a:latin typeface="IBM Plex Sans" pitchFamily="34" charset="0"/>
                <a:ea typeface="IBM Plex Sans" pitchFamily="34" charset="-122"/>
                <a:cs typeface="IBM Plex Sans" pitchFamily="34" charset="-120"/>
              </a:rPr>
              <a:t>Vhulungani phindulo dzaṋu</a:t>
            </a:r>
            <a:endParaRPr lang="ve" sz="1920" dirty="0"/>
          </a:p>
          <a:p>
            <a:pPr algn="l" indent="0" marL="0">
              <a:lnSpc>
                <a:spcPct val="113000"/>
              </a:lnSpc>
              <a:spcBef>
                <a:spcPts val="290"/>
              </a:spcBef>
              <a:buNone/>
            </a:pPr>
            <a:r>
              <a:rPr lang="ve" altLang="en-US" sz="1920" dirty="0">
                <a:solidFill>
                  <a:srgbClr val="25252B"/>
                </a:solidFill>
                <a:latin typeface="IBM Plex Sans" pitchFamily="34" charset="0"/>
                <a:ea typeface="IBM Plex Sans" pitchFamily="34" charset="-122"/>
                <a:cs typeface="IBM Plex Sans" pitchFamily="34" charset="-120"/>
              </a:rPr>
              <a:t>Ṅwalani phindulo pfufhi ya mbudziso iṅwe na iṅwe. Ni ḓo dovha na vhuya kha dzo mafheloni.</a:t>
            </a:r>
            <a:endParaRPr lang="ve"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Ndi Ngani Tshelede I Ya Ndeme?</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Mbuno kana Muhumbulo?</a:t>
            </a:r>
            <a:endParaRPr lang="ve"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ve" altLang="en-US" sz="2300" b="1" dirty="0">
                <a:solidFill>
                  <a:srgbClr val="422C70"/>
                </a:solidFill>
                <a:latin typeface="IBM Plex Sans" pitchFamily="34" charset="0"/>
                <a:ea typeface="IBM Plex Sans" pitchFamily="34" charset="-122"/>
                <a:cs typeface="IBM Plex Sans" pitchFamily="34" charset="-120"/>
              </a:rPr>
              <a:t>Mbuno:</a:t>
            </a:r>
            <a:r>
              <a:rPr lang="ve" altLang="en-US" sz="2300" dirty="0">
                <a:solidFill>
                  <a:srgbClr val="25252B"/>
                </a:solidFill>
                <a:latin typeface="IBM Plex Sans" pitchFamily="34" charset="0"/>
                <a:ea typeface="IBM Plex Sans" pitchFamily="34" charset="-122"/>
                <a:cs typeface="IBM Plex Sans" pitchFamily="34" charset="-120"/>
              </a:rPr>
              <a:t> "Tshelede iyi ya bammbiri i a ṱanganedzwa kha u badela mithelo." Zwi nga ṱolisiswa.</a:t>
            </a:r>
            <a:endParaRPr lang="ve" sz="2300" dirty="0"/>
          </a:p>
          <a:p>
            <a:pPr algn="l" marL="219710" indent="-219710">
              <a:lnSpc>
                <a:spcPct val="113000"/>
              </a:lnSpc>
              <a:spcBef>
                <a:spcPts val="460"/>
              </a:spcBef>
              <a:buSzPct val="100000"/>
              <a:buChar char="•"/>
            </a:pPr>
            <a:r>
              <a:rPr lang="ve" altLang="en-US" sz="2300" b="1" dirty="0">
                <a:solidFill>
                  <a:srgbClr val="422C70"/>
                </a:solidFill>
                <a:latin typeface="IBM Plex Sans" pitchFamily="34" charset="0"/>
                <a:ea typeface="IBM Plex Sans" pitchFamily="34" charset="-122"/>
                <a:cs typeface="IBM Plex Sans" pitchFamily="34" charset="-120"/>
              </a:rPr>
              <a:t>Muhumbulo:</a:t>
            </a:r>
            <a:r>
              <a:rPr lang="ve" altLang="en-US" sz="2300" dirty="0">
                <a:solidFill>
                  <a:srgbClr val="25252B"/>
                </a:solidFill>
                <a:latin typeface="IBM Plex Sans" pitchFamily="34" charset="0"/>
                <a:ea typeface="IBM Plex Sans" pitchFamily="34" charset="-122"/>
                <a:cs typeface="IBM Plex Sans" pitchFamily="34" charset="-120"/>
              </a:rPr>
              <a:t> "Iyi ndi nḓila ya khwinesa ya tshelede." Zwi ṱoḓa maga a u ela na vhuṱanzi.</a:t>
            </a:r>
            <a:endParaRPr lang="ve"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ve" altLang="en-US" sz="2300" dirty="0">
                <a:solidFill>
                  <a:srgbClr val="25252B"/>
                </a:solidFill>
                <a:latin typeface="IBM Plex Sans" pitchFamily="34" charset="0"/>
                <a:ea typeface="IBM Plex Sans" pitchFamily="34" charset="-122"/>
                <a:cs typeface="IBM Plex Sans" pitchFamily="34" charset="-120"/>
              </a:rPr>
              <a:t>Nyendedzi iyi ndi ya pfunzo fhedzi. A i ṋei ngeletshedzo ya zwa masheleni, vhubindudzi, mulayo kana mithelo, nahone a i vha laedzi uri vha renge, vha rengise kana vha vhulunge tshithu.</a:t>
            </a:r>
            <a:endParaRPr lang="v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Ndi Ngani Tshelede I Ya Ndeme?</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Tshelede ndi mini?</a:t>
            </a:r>
            <a:endParaRPr lang="v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ve" altLang="en-US" sz="2400" dirty="0">
                <a:solidFill>
                  <a:srgbClr val="FFFFFF"/>
                </a:solidFill>
                <a:latin typeface="IBM Plex Sans" pitchFamily="34" charset="0"/>
                <a:ea typeface="IBM Plex Sans" pitchFamily="34" charset="-122"/>
                <a:cs typeface="IBM Plex Sans" pitchFamily="34" charset="-120"/>
              </a:rPr>
              <a:t>Tshelede ndi tshishumiswa tsha u tshintshana.</a:t>
            </a:r>
            <a:endParaRPr lang="v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U tshintshiselana thundu na u yelana ha ṱhoḓea dza mativi</a:t>
            </a:r>
            <a:br/>
            <a:r>
              <a:rPr lang="ve" altLang="en-US" sz="3000" dirty="0">
                <a:solidFill>
                  <a:srgbClr val="422C70"/>
                </a:solidFill>
                <a:latin typeface="IBM Plex Sans Medium" pitchFamily="34" charset="0"/>
                <a:ea typeface="IBM Plex Sans Medium" pitchFamily="34" charset="-122"/>
                <a:cs typeface="IBM Plex Sans Medium" pitchFamily="34" charset="-120"/>
              </a:rPr>
              <a:t>oṱhe mavhili</a:t>
            </a:r>
            <a:endParaRPr lang="ve"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Muṅwe na muṅwe wa vhathu vhavhili u tea u ṱoḓa zwine muṅwe a vha nazwo, nga tshifhinga tshithihi na nga zwivhalo zwo teaho.</a:t>
            </a:r>
            <a:endParaRPr lang="ve"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Tshelede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U tshintshiselana thundu na u yelana ha ṱhoḓea dza mativi</a:t>
            </a:r>
            <a:br/>
            <a:r>
              <a:rPr lang="ve" altLang="en-US" sz="3000" dirty="0">
                <a:solidFill>
                  <a:srgbClr val="422C70"/>
                </a:solidFill>
                <a:latin typeface="IBM Plex Sans Medium" pitchFamily="34" charset="0"/>
                <a:ea typeface="IBM Plex Sans Medium" pitchFamily="34" charset="-122"/>
                <a:cs typeface="IBM Plex Sans Medium" pitchFamily="34" charset="-120"/>
              </a:rPr>
              <a:t>oṱhe mavhili</a:t>
            </a:r>
            <a:endParaRPr lang="ve"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Vhathu vhoṱhe vhavhili vha tea u ṱoḓa zwine muṅwe a vha nazwo, nga tshifhinga tshithihi na nga mielo yo teaho.</a:t>
            </a:r>
            <a:endParaRPr lang="ve" sz="2400" dirty="0"/>
          </a:p>
        </p:txBody>
      </p:sp>
      <p:pic>
        <p:nvPicPr>
          <p:cNvPr id="5" name="Image 0" descr="Amina U na: raisi U ṱoḓa: zwiendaNa LuisLuis ha ṱoḓi raisi.Luis U na: zwiendaU ṱoḓa: mapfuraNa MeiMei ha ṱoḓi zwienda.MeiU na: mapfuraU ṱoḓa: u lugiselwaNa AminaAmina ha koni u lugisa.">    </p:cNvPr>
          <p:cNvPicPr>
            <a:picLocks noChangeAspect="1"/>
          </p:cNvPicPr>
          <p:nvPr/>
        </p:nvPicPr>
        <p:blipFill>
          <a:blip r:embed="rId1"/>
          <a:stretch>
            <a:fillRect/>
          </a:stretch>
        </p:blipFill>
        <p:spPr>
          <a:xfrm>
            <a:off x="1644000" y="2842047"/>
            <a:ext cx="8903970" cy="34411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Tshelede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Tshelede Ndi Tshishumiswa tsha u Tshintshiselana</a:t>
            </a:r>
            <a:endParaRPr lang="v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A hu na ane a ṱoḓa tshelede nga ṅwambo wa yone ine fhedzi. I a thusa ngauri vhaṅwe vha a i ṱanganedza, vha tshi lavhelela uri vhaṅwe vha ḓo i ṱanganedza nga murahu.</a:t>
            </a:r>
            <a:endParaRPr lang="ve"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Tshelede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Zwithu Zwiraru Zwine Tshelede Ya</a:t>
            </a:r>
            <a:br/>
            <a:r>
              <a:rPr lang="ve" altLang="en-US" sz="3000" dirty="0">
                <a:solidFill>
                  <a:srgbClr val="422C70"/>
                </a:solidFill>
                <a:latin typeface="IBM Plex Sans Medium" pitchFamily="34" charset="0"/>
                <a:ea typeface="IBM Plex Sans Medium" pitchFamily="34" charset="-122"/>
                <a:cs typeface="IBM Plex Sans Medium" pitchFamily="34" charset="-120"/>
              </a:rPr>
              <a:t>Zwi Ita</a:t>
            </a:r>
            <a:endParaRPr lang="ve" sz="3000" dirty="0"/>
          </a:p>
        </p:txBody>
      </p:sp>
      <p:sp>
        <p:nvSpPr>
          <p:cNvPr id="5" name="Text 2"/>
          <p:cNvSpPr/>
          <p:nvPr/>
        </p:nvSpPr>
        <p:spPr>
          <a:xfrm>
            <a:off x="1002000" y="1794876"/>
            <a:ext cx="5973227" cy="2278868"/>
          </a:xfrm>
          <a:prstGeom prst="rect">
            <a:avLst/>
          </a:prstGeom>
          <a:noFill/>
          <a:ln/>
        </p:spPr>
        <p:txBody>
          <a:bodyPr wrap="square" lIns="0" tIns="0" rIns="0" bIns="0" rtlCol="0" anchor="t"/>
          <a:lstStyle/>
          <a:p>
            <a:pPr algn="l" marL="200660" indent="-200660">
              <a:lnSpc>
                <a:spcPct val="113000"/>
              </a:lnSpc>
              <a:buSzPct val="100000"/>
              <a:buChar char="•"/>
            </a:pPr>
            <a:r>
              <a:rPr lang="ve" altLang="en-US" sz="2110" b="1" dirty="0">
                <a:solidFill>
                  <a:srgbClr val="422C70"/>
                </a:solidFill>
                <a:latin typeface="IBM Plex Sans" pitchFamily="34" charset="0"/>
                <a:ea typeface="IBM Plex Sans" pitchFamily="34" charset="-122"/>
                <a:cs typeface="IBM Plex Sans" pitchFamily="34" charset="-120"/>
              </a:rPr>
              <a:t>Tshishumiswa tsha tshintshano:</a:t>
            </a:r>
            <a:r>
              <a:rPr lang="ve" altLang="en-US" sz="2110" dirty="0">
                <a:solidFill>
                  <a:srgbClr val="25252B"/>
                </a:solidFill>
                <a:latin typeface="IBM Plex Sans" pitchFamily="34" charset="0"/>
                <a:ea typeface="IBM Plex Sans" pitchFamily="34" charset="-122"/>
                <a:cs typeface="IBM Plex Sans" pitchFamily="34" charset="-120"/>
              </a:rPr>
              <a:t> vhathu vha i ṱanganedza sa mbadelo</a:t>
            </a:r>
            <a:endParaRPr lang="ve" sz="2110" dirty="0"/>
          </a:p>
          <a:p>
            <a:pPr algn="l" marL="200660" indent="-200660">
              <a:lnSpc>
                <a:spcPct val="113000"/>
              </a:lnSpc>
              <a:spcBef>
                <a:spcPts val="420"/>
              </a:spcBef>
              <a:buSzPct val="100000"/>
              <a:buChar char="•"/>
            </a:pPr>
            <a:r>
              <a:rPr lang="ve" altLang="en-US" sz="2110" b="1" dirty="0">
                <a:solidFill>
                  <a:srgbClr val="422C70"/>
                </a:solidFill>
                <a:latin typeface="IBM Plex Sans" pitchFamily="34" charset="0"/>
                <a:ea typeface="IBM Plex Sans" pitchFamily="34" charset="-122"/>
                <a:cs typeface="IBM Plex Sans" pitchFamily="34" charset="-120"/>
              </a:rPr>
              <a:t>Yuniti ya u vhalela:</a:t>
            </a:r>
            <a:r>
              <a:rPr lang="ve" altLang="en-US" sz="2110" dirty="0">
                <a:solidFill>
                  <a:srgbClr val="25252B"/>
                </a:solidFill>
                <a:latin typeface="IBM Plex Sans" pitchFamily="34" charset="0"/>
                <a:ea typeface="IBM Plex Sans" pitchFamily="34" charset="-122"/>
                <a:cs typeface="IBM Plex Sans" pitchFamily="34" charset="-120"/>
              </a:rPr>
              <a:t> mitengo i sumbedzwa ngayo</a:t>
            </a:r>
            <a:endParaRPr lang="ve" sz="2110" dirty="0"/>
          </a:p>
          <a:p>
            <a:pPr algn="l" marL="200660" indent="-200660">
              <a:lnSpc>
                <a:spcPct val="113000"/>
              </a:lnSpc>
              <a:spcBef>
                <a:spcPts val="420"/>
              </a:spcBef>
              <a:buSzPct val="100000"/>
              <a:buChar char="•"/>
            </a:pPr>
            <a:r>
              <a:rPr lang="ve" altLang="en-US" sz="2110" b="1" dirty="0">
                <a:solidFill>
                  <a:srgbClr val="422C70"/>
                </a:solidFill>
                <a:latin typeface="IBM Plex Sans" pitchFamily="34" charset="0"/>
                <a:ea typeface="IBM Plex Sans" pitchFamily="34" charset="-122"/>
                <a:cs typeface="IBM Plex Sans" pitchFamily="34" charset="-120"/>
              </a:rPr>
              <a:t>Tshivhulungi tsha ndeme:</a:t>
            </a:r>
            <a:r>
              <a:rPr lang="ve" altLang="en-US" sz="2110" dirty="0">
                <a:solidFill>
                  <a:srgbClr val="25252B"/>
                </a:solidFill>
                <a:latin typeface="IBM Plex Sans" pitchFamily="34" charset="0"/>
                <a:ea typeface="IBM Plex Sans" pitchFamily="34" charset="-122"/>
                <a:cs typeface="IBM Plex Sans" pitchFamily="34" charset="-120"/>
              </a:rPr>
              <a:t> i pfukisela ndeme u bva ṋamusi u ya tshifhingani tshi ḓaho</a:t>
            </a:r>
            <a:endParaRPr lang="ve" sz="2110" dirty="0"/>
          </a:p>
        </p:txBody>
      </p:sp>
      <p:sp>
        <p:nvSpPr>
          <p:cNvPr id="6" name="Text 3"/>
          <p:cNvSpPr/>
          <p:nvPr/>
        </p:nvSpPr>
        <p:spPr>
          <a:xfrm>
            <a:off x="666780" y="4368729"/>
            <a:ext cx="6340632" cy="1447770"/>
          </a:xfrm>
          <a:prstGeom prst="rect">
            <a:avLst/>
          </a:prstGeom>
          <a:noFill/>
          <a:ln/>
        </p:spPr>
        <p:txBody>
          <a:bodyPr wrap="square" lIns="0" tIns="0" rIns="0" bIns="0" rtlCol="0" anchor="t"/>
          <a:lstStyle/>
          <a:p>
            <a:pPr algn="l" indent="0" marL="0">
              <a:lnSpc>
                <a:spcPct val="113000"/>
              </a:lnSpc>
              <a:buNone/>
            </a:pPr>
            <a:r>
              <a:rPr lang="ve" altLang="en-US" sz="2110" dirty="0">
                <a:solidFill>
                  <a:srgbClr val="25252B"/>
                </a:solidFill>
                <a:latin typeface="IBM Plex Sans" pitchFamily="34" charset="0"/>
                <a:ea typeface="IBM Plex Sans" pitchFamily="34" charset="-122"/>
                <a:cs typeface="IBM Plex Sans" pitchFamily="34" charset="-120"/>
              </a:rPr>
              <a:t>A hu na tshelede ine ya vhulunga ndeme nga nḓila yo fhelelaho, fhedzi dziṅwe tshaka dzi xelelwa nga maanḓa a u renga nga u ongolowa u fhira dziṅwe.</a:t>
            </a:r>
            <a:endParaRPr lang="v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Tshelede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U Bva kha Magwangwa u Ya</a:t>
            </a:r>
            <a:br/>
            <a:r>
              <a:rPr lang="ve" altLang="en-US" sz="3000" dirty="0">
                <a:solidFill>
                  <a:srgbClr val="422C70"/>
                </a:solidFill>
                <a:latin typeface="IBM Plex Sans Medium" pitchFamily="34" charset="0"/>
                <a:ea typeface="IBM Plex Sans Medium" pitchFamily="34" charset="-122"/>
                <a:cs typeface="IBM Plex Sans Medium" pitchFamily="34" charset="-120"/>
              </a:rPr>
              <a:t>kha Bammbiri</a:t>
            </a:r>
            <a:endParaRPr lang="ve" sz="3000" dirty="0"/>
          </a:p>
        </p:txBody>
      </p:sp>
      <p:sp>
        <p:nvSpPr>
          <p:cNvPr id="5" name="Text 2"/>
          <p:cNvSpPr/>
          <p:nvPr/>
        </p:nvSpPr>
        <p:spPr>
          <a:xfrm>
            <a:off x="971459" y="1787561"/>
            <a:ext cx="5360487" cy="3107497"/>
          </a:xfrm>
          <a:prstGeom prst="rect">
            <a:avLst/>
          </a:prstGeom>
          <a:noFill/>
          <a:ln/>
        </p:spPr>
        <p:txBody>
          <a:bodyPr wrap="square" lIns="0" tIns="0" rIns="0" bIns="0" rtlCol="0" anchor="t"/>
          <a:lstStyle/>
          <a:p>
            <a:pPr algn="l" marL="182880" indent="-182880">
              <a:lnSpc>
                <a:spcPct val="113000"/>
              </a:lnSpc>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Maganda a zwipuka zwa lwanzheni, muṋo, vhulungu, zwifuwo, koporo, siliva, musuku</a:t>
            </a:r>
            <a:endParaRPr lang="ve" sz="1920" dirty="0"/>
          </a:p>
          <a:p>
            <a:pPr algn="l" marL="182880" indent="-182880">
              <a:lnSpc>
                <a:spcPct val="113000"/>
              </a:lnSpc>
              <a:spcBef>
                <a:spcPts val="380"/>
              </a:spcBef>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Tsimbi dza ndeme: dzi a konḓa u wanala, dzi dzula tshifhinga tshilapfu, dzi ṱanganedzwa fhethu hunzhi</a:t>
            </a:r>
            <a:endParaRPr lang="ve" sz="1920" dirty="0"/>
          </a:p>
          <a:p>
            <a:pPr algn="l" marL="182880" indent="-182880">
              <a:lnSpc>
                <a:spcPct val="113000"/>
              </a:lnSpc>
              <a:spcBef>
                <a:spcPts val="380"/>
              </a:spcBef>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Maṅwalo a bammbiri ane a nga tshintshiwa a vha tshikalo tsho bulwaho tsha tsimbi</a:t>
            </a:r>
            <a:endParaRPr lang="ve" sz="1920" dirty="0"/>
          </a:p>
          <a:p>
            <a:pPr algn="l" marL="182880" indent="-182880">
              <a:lnSpc>
                <a:spcPct val="113000"/>
              </a:lnSpc>
              <a:spcBef>
                <a:spcPts val="380"/>
              </a:spcBef>
              <a:buSzPct val="100000"/>
              <a:buChar char="•"/>
            </a:pPr>
            <a:r>
              <a:rPr lang="ve" altLang="en-US" sz="1920" dirty="0">
                <a:solidFill>
                  <a:srgbClr val="25252B"/>
                </a:solidFill>
                <a:latin typeface="IBM Plex Sans" pitchFamily="34" charset="0"/>
                <a:ea typeface="IBM Plex Sans" pitchFamily="34" charset="-122"/>
                <a:cs typeface="IBM Plex Sans" pitchFamily="34" charset="-120"/>
              </a:rPr>
              <a:t>Maitele a musuku: yuniti ya tshelede yo vhofhiwaho na musuku nga mulayo</a:t>
            </a:r>
            <a:endParaRPr lang="ve" sz="1920" dirty="0"/>
          </a:p>
        </p:txBody>
      </p:sp>
      <p:sp>
        <p:nvSpPr>
          <p:cNvPr id="6" name="Text 3"/>
          <p:cNvSpPr/>
          <p:nvPr/>
        </p:nvSpPr>
        <p:spPr>
          <a:xfrm>
            <a:off x="666780" y="5163251"/>
            <a:ext cx="5694426" cy="658094"/>
          </a:xfrm>
          <a:prstGeom prst="rect">
            <a:avLst/>
          </a:prstGeom>
          <a:noFill/>
          <a:ln/>
        </p:spPr>
        <p:txBody>
          <a:bodyPr wrap="square" lIns="0" tIns="0" rIns="0" bIns="0" rtlCol="0" anchor="t"/>
          <a:lstStyle/>
          <a:p>
            <a:pPr algn="l" indent="0" marL="0">
              <a:lnSpc>
                <a:spcPct val="113000"/>
              </a:lnSpc>
              <a:buNone/>
            </a:pPr>
            <a:r>
              <a:rPr lang="ve" altLang="en-US" sz="1920" dirty="0">
                <a:solidFill>
                  <a:srgbClr val="25252B"/>
                </a:solidFill>
                <a:latin typeface="IBM Plex Sans" pitchFamily="34" charset="0"/>
                <a:ea typeface="IBM Plex Sans" pitchFamily="34" charset="-122"/>
                <a:cs typeface="IBM Plex Sans" pitchFamily="34" charset="-120"/>
              </a:rPr>
              <a:t>Milayo yo vha i tshi fhambana zwi tshi ya nga fhethu na tshifhinga.</a:t>
            </a:r>
            <a:endParaRPr lang="ve"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Tshelede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Tshelede ya Fiat</a:t>
            </a:r>
            <a:endParaRPr lang="ve"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1971: United States yo fhelisa u tshintshana ha tshiofisi ha dzidolara nga musuku nga mivhuso ya mashango a nnḓa na bannga dza vhukati</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Ṋamusi vhunzhi ha tshelede dza mashango ndi tshelede ya fiat: i bviswa nga maanḓa a muvhuso, nahone a i koni u tshintshiwa ya vha musuku kana dziṅwe thundu</a:t>
            </a:r>
            <a:endParaRPr lang="ve" sz="2400" dirty="0"/>
          </a:p>
          <a:p>
            <a:pPr algn="l" marL="228600" indent="-228600">
              <a:lnSpc>
                <a:spcPct val="113000"/>
              </a:lnSpc>
              <a:spcBef>
                <a:spcPts val="480"/>
              </a:spcBef>
              <a:buSzPct val="100000"/>
              <a:buChar char="•"/>
            </a:pPr>
            <a:r>
              <a:rPr lang="ve" altLang="en-US" sz="2400" i="1" dirty="0">
                <a:solidFill>
                  <a:srgbClr val="25252B"/>
                </a:solidFill>
                <a:latin typeface="IBM Plex Sans" pitchFamily="34" charset="0"/>
                <a:ea typeface="IBM Plex Sans" pitchFamily="34" charset="-122"/>
                <a:cs typeface="IBM Plex Sans" pitchFamily="34" charset="-120"/>
              </a:rPr>
              <a:t>Fiat</a:t>
            </a:r>
            <a:r>
              <a:rPr lang="ve" altLang="en-US" sz="2400" dirty="0">
                <a:solidFill>
                  <a:srgbClr val="25252B"/>
                </a:solidFill>
                <a:latin typeface="IBM Plex Sans" pitchFamily="34" charset="0"/>
                <a:ea typeface="IBM Plex Sans" pitchFamily="34" charset="-122"/>
                <a:cs typeface="IBM Plex Sans" pitchFamily="34" charset="-120"/>
              </a:rPr>
              <a:t> ndi ipfi ḽa Tshiḽatini ḽine ḽa amba uri "kha zwi itwe", ḽine kanzhi ḽa pfeseswa sa "nga ndaela"</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I a ṱanganedzwa ngauri vhathu, mabindu, bannga na mivhuso vha a i shumisa; milayo i ita uri i vhe tshelede i tendelwaho nga mulayo nahone ya ṱoḓa uri i shumiswe kha u badela mithelo</a:t>
            </a:r>
            <a:endParaRPr lang="v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Tshelede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Ro bva kha tshelede yo</a:t>
            </a:r>
            <a:br/>
            <a:r>
              <a:rPr lang="ve" altLang="en-US" sz="4350" dirty="0">
                <a:solidFill>
                  <a:srgbClr val="FFFFFF"/>
                </a:solidFill>
                <a:latin typeface="IBM Plex Sans Medium" pitchFamily="34" charset="0"/>
                <a:ea typeface="IBM Plex Sans Medium" pitchFamily="34" charset="-122"/>
                <a:cs typeface="IBM Plex Sans Medium" pitchFamily="34" charset="-120"/>
              </a:rPr>
              <a:t>tikedzwaho nga tshithu ra ya kha</a:t>
            </a:r>
            <a:br/>
            <a:r>
              <a:rPr lang="ve" altLang="en-US" sz="4350" dirty="0">
                <a:solidFill>
                  <a:srgbClr val="FFFFFF"/>
                </a:solidFill>
                <a:latin typeface="IBM Plex Sans Medium" pitchFamily="34" charset="0"/>
                <a:ea typeface="IBM Plex Sans Medium" pitchFamily="34" charset="-122"/>
                <a:cs typeface="IBM Plex Sans Medium" pitchFamily="34" charset="-120"/>
              </a:rPr>
              <a:t>tshelede yo tikedzwaho nga u</a:t>
            </a:r>
            <a:br/>
            <a:r>
              <a:rPr lang="ve" altLang="en-US" sz="4350" dirty="0">
                <a:solidFill>
                  <a:srgbClr val="FFFFFF"/>
                </a:solidFill>
                <a:latin typeface="IBM Plex Sans Medium" pitchFamily="34" charset="0"/>
                <a:ea typeface="IBM Plex Sans Medium" pitchFamily="34" charset="-122"/>
                <a:cs typeface="IBM Plex Sans Medium" pitchFamily="34" charset="-120"/>
              </a:rPr>
              <a:t>fulufhela muṅwe muthu.</a:t>
            </a:r>
            <a:endParaRPr lang="v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C0C0D0"/>
                </a:solidFill>
                <a:latin typeface="IBM Plex Sans" pitchFamily="34" charset="0"/>
                <a:ea typeface="IBM Plex Sans" pitchFamily="34" charset="-122"/>
                <a:cs typeface="IBM Plex Sans" pitchFamily="34" charset="-120"/>
              </a:rPr>
              <a:t>Marangaphanḓa a Bitcoin · Tshelede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Ho khakhea mini nga tshelede yashu?</a:t>
            </a:r>
            <a:endParaRPr lang="v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ve" altLang="en-US" sz="2400" dirty="0">
                <a:solidFill>
                  <a:srgbClr val="FFFFFF"/>
                </a:solidFill>
                <a:latin typeface="IBM Plex Sans" pitchFamily="34" charset="0"/>
                <a:ea typeface="IBM Plex Sans" pitchFamily="34" charset="-122"/>
                <a:cs typeface="IBM Plex Sans" pitchFamily="34" charset="-120"/>
              </a:rPr>
              <a:t>Musi vhathu vha tshi pfa ipfi infḽeisheni, kanzhi vha humbula nga ha u gonya ha mitengo.</a:t>
            </a:r>
            <a:endParaRPr lang="v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U Gonya ha Mitengo na Maanḓa a u Renga</a:t>
            </a:r>
            <a:endParaRPr lang="ve" sz="3000" dirty="0"/>
          </a:p>
        </p:txBody>
      </p:sp>
      <p:pic>
        <p:nvPicPr>
          <p:cNvPr id="4" name="Image 0" descr="Phanḓa Vha na yunithi dza 100. Bhasikete i ḓura 100. Vha nga renga bhasikete yoṱhe.Vhuimo ha mitengoHa fhasiMaanḓa a u rengaMahulwaneNga murahu ha u gonya ha mitengo Vha kha ḓi vha na yunithi dza 100.">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Ho khakhea mini nga tshelede yashu?</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U Gonya ha Mitengo na Maanḓa a u Renga</a:t>
            </a:r>
            <a:endParaRPr lang="v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Ho khakhea mini nga tshelede yashu?</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Zwivhangi Zwinzhi, Khetho</a:t>
            </a:r>
            <a:br/>
            <a:r>
              <a:rPr lang="ve" altLang="en-US" sz="3000" dirty="0">
                <a:solidFill>
                  <a:srgbClr val="422C70"/>
                </a:solidFill>
                <a:latin typeface="IBM Plex Sans Medium" pitchFamily="34" charset="0"/>
                <a:ea typeface="IBM Plex Sans Medium" pitchFamily="34" charset="-122"/>
                <a:cs typeface="IBM Plex Sans Medium" pitchFamily="34" charset="-120"/>
              </a:rPr>
              <a:t>Nthihi</a:t>
            </a:r>
            <a:endParaRPr lang="ve" sz="3000" dirty="0"/>
          </a:p>
        </p:txBody>
      </p:sp>
      <p:sp>
        <p:nvSpPr>
          <p:cNvPr id="5" name="Text 2"/>
          <p:cNvSpPr/>
          <p:nvPr/>
        </p:nvSpPr>
        <p:spPr>
          <a:xfrm>
            <a:off x="1002000" y="1794876"/>
            <a:ext cx="5327020" cy="2278868"/>
          </a:xfrm>
          <a:prstGeom prst="rect">
            <a:avLst/>
          </a:prstGeom>
          <a:noFill/>
          <a:ln/>
        </p:spPr>
        <p:txBody>
          <a:bodyPr wrap="square" lIns="0" tIns="0" rIns="0" bIns="0" rtlCol="0" anchor="t"/>
          <a:lstStyle/>
          <a:p>
            <a:pPr algn="l" marL="200660" indent="-200660">
              <a:lnSpc>
                <a:spcPct val="113000"/>
              </a:lnSpc>
              <a:buSzPct val="100000"/>
              <a:buChar char="•"/>
            </a:pPr>
            <a:r>
              <a:rPr lang="ve" altLang="en-US" sz="2110" dirty="0">
                <a:solidFill>
                  <a:srgbClr val="25252B"/>
                </a:solidFill>
                <a:latin typeface="IBM Plex Sans" pitchFamily="34" charset="0"/>
                <a:ea typeface="IBM Plex Sans" pitchFamily="34" charset="-122"/>
                <a:cs typeface="IBM Plex Sans" pitchFamily="34" charset="-120"/>
              </a:rPr>
              <a:t>U engedzea ha tshelede na khiredithi</a:t>
            </a:r>
            <a:endParaRPr lang="ve" sz="2110" dirty="0"/>
          </a:p>
          <a:p>
            <a:pPr algn="l" marL="200660" indent="-200660">
              <a:lnSpc>
                <a:spcPct val="113000"/>
              </a:lnSpc>
              <a:spcBef>
                <a:spcPts val="420"/>
              </a:spcBef>
              <a:buSzPct val="100000"/>
              <a:buChar char="•"/>
            </a:pPr>
            <a:r>
              <a:rPr lang="ve" altLang="en-US" sz="2110" dirty="0">
                <a:solidFill>
                  <a:srgbClr val="25252B"/>
                </a:solidFill>
                <a:latin typeface="IBM Plex Sans" pitchFamily="34" charset="0"/>
                <a:ea typeface="IBM Plex Sans" pitchFamily="34" charset="-122"/>
                <a:cs typeface="IBM Plex Sans" pitchFamily="34" charset="-120"/>
              </a:rPr>
              <a:t>U khakhisea ha ṋetshedzo na tshanduko kha ṱhoḓea</a:t>
            </a:r>
            <a:endParaRPr lang="ve" sz="2110" dirty="0"/>
          </a:p>
          <a:p>
            <a:pPr algn="l" marL="200660" indent="-200660">
              <a:lnSpc>
                <a:spcPct val="113000"/>
              </a:lnSpc>
              <a:spcBef>
                <a:spcPts val="420"/>
              </a:spcBef>
              <a:buSzPct val="100000"/>
              <a:buChar char="•"/>
            </a:pPr>
            <a:r>
              <a:rPr lang="ve" altLang="en-US" sz="2110" dirty="0">
                <a:solidFill>
                  <a:srgbClr val="25252B"/>
                </a:solidFill>
                <a:latin typeface="IBM Plex Sans" pitchFamily="34" charset="0"/>
                <a:ea typeface="IBM Plex Sans" pitchFamily="34" charset="-122"/>
                <a:cs typeface="IBM Plex Sans" pitchFamily="34" charset="-120"/>
              </a:rPr>
              <a:t>Tshelede ine ya khou fhelelwa nga maanḓa, mithelo, mbadelo dza vhubveledzi</a:t>
            </a:r>
            <a:endParaRPr lang="ve" sz="2110" dirty="0"/>
          </a:p>
        </p:txBody>
      </p:sp>
      <p:sp>
        <p:nvSpPr>
          <p:cNvPr id="6" name="Text 3"/>
          <p:cNvSpPr/>
          <p:nvPr/>
        </p:nvSpPr>
        <p:spPr>
          <a:xfrm>
            <a:off x="666780" y="4368729"/>
            <a:ext cx="5694426" cy="1809780"/>
          </a:xfrm>
          <a:prstGeom prst="rect">
            <a:avLst/>
          </a:prstGeom>
          <a:noFill/>
          <a:ln/>
        </p:spPr>
        <p:txBody>
          <a:bodyPr wrap="square" lIns="0" tIns="0" rIns="0" bIns="0" rtlCol="0" anchor="t"/>
          <a:lstStyle/>
          <a:p>
            <a:pPr algn="l" indent="0" marL="0">
              <a:lnSpc>
                <a:spcPct val="113000"/>
              </a:lnSpc>
              <a:buNone/>
            </a:pPr>
            <a:r>
              <a:rPr lang="ve" altLang="en-US" sz="2110" dirty="0">
                <a:solidFill>
                  <a:srgbClr val="25252B"/>
                </a:solidFill>
                <a:latin typeface="IBM Plex Sans" pitchFamily="34" charset="0"/>
                <a:ea typeface="IBM Plex Sans" pitchFamily="34" charset="-122"/>
                <a:cs typeface="IBM Plex Sans" pitchFamily="34" charset="-120"/>
              </a:rPr>
              <a:t>Tshiitisi tshithihi ndi khetho, a si zwithu zwo sokou iteaho: kha sisiṱeme ya fiat, zwiimiswa zwi si gathi zwi nga engedza ṋetshedzo ya tshelede na khiredithi na u shandula milayo yayo.</a:t>
            </a:r>
            <a:endParaRPr lang="v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Ho khakhea mini nga tshelede yashu?</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Ṱhahelelo na Ndeme</a:t>
            </a:r>
            <a:endParaRPr lang="ve"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Mona Lisa ya mathomo i na ndeme u fhira khophi iṅwe na iṅwe: ndi yone i yoṱhe</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U shaea hu hoṱhe a hu siki ndeme, fhedzi musi vhathu vha tshi ṱoḓa tshithu, tshivhalo tshatsho tshi re hone tshi a vha tsha ndeme</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Musi tshelede i re hone i tshi engedzea nga u ṱavhanya u fhira zwine ya nga zwi renga, yunithi iṅwe na iṅwe i anzela u renga zwiṱuku</a:t>
            </a:r>
            <a:endParaRPr lang="v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Ho khakhea mini nga tshelede yashu?</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U gonya ha mitengo a hu kwami vhathu vhoṱhe nga nḓila i</a:t>
            </a:r>
            <a:br/>
            <a:r>
              <a:rPr lang="ve" altLang="en-US" sz="3000" dirty="0">
                <a:solidFill>
                  <a:srgbClr val="422C70"/>
                </a:solidFill>
                <a:latin typeface="IBM Plex Sans Medium" pitchFamily="34" charset="0"/>
                <a:ea typeface="IBM Plex Sans Medium" pitchFamily="34" charset="-122"/>
                <a:cs typeface="IBM Plex Sans Medium" pitchFamily="34" charset="-120"/>
              </a:rPr>
              <a:t>fanaho</a:t>
            </a:r>
            <a:endParaRPr lang="ve"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Tshelede ya kheshe na tshelede yo vhulungwaho zwi nga xelelwa nga maanḓa a u renga</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Vhaṋe vha ndaka dzine mitengo yadzo ya gonya vha nga tsireledzwa nga tshipiḓa</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Miholo na mitengo zwi shanduka nga luvhilo lwo fhambanaho</a:t>
            </a:r>
            <a:endParaRPr lang="ve"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Tshelede i re banngani yo fhambana na tshelede ya kheshe i re zwanḓani zwaṋu: ndi fulufhedziso ḽa bannga ḽa u ni badela. Kanzhi iḽo fulufhedziso ḽi a ḓadziswa, fhedzi zwi ḓitika nga bannga na milayo ine ya i langa.</a:t>
            </a:r>
            <a:endParaRPr lang="v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Ho khakhea mini nga tshelede yashu?</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Lingedzani: U Ṱola Maanḓa a u Renga</a:t>
            </a:r>
            <a:endParaRPr lang="ve"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ve" altLang="en-US" sz="2400" dirty="0">
                <a:solidFill>
                  <a:srgbClr val="25252B"/>
                </a:solidFill>
                <a:latin typeface="IBM Plex Sans" pitchFamily="34" charset="0"/>
                <a:ea typeface="IBM Plex Sans" pitchFamily="34" charset="-122"/>
                <a:cs typeface="IBM Plex Sans" pitchFamily="34" charset="-120"/>
              </a:rPr>
              <a:t>Nangani tshithu tshithihi tsha misi yoṱhe: vhurotho, vhuendi, kana mali ya u founa</a:t>
            </a:r>
            <a:endParaRPr lang="ve" sz="2400" dirty="0"/>
          </a:p>
          <a:p>
            <a:pPr algn="l" marL="228600" indent="-228600">
              <a:lnSpc>
                <a:spcPct val="113000"/>
              </a:lnSpc>
              <a:spcBef>
                <a:spcPts val="480"/>
              </a:spcBef>
              <a:buSzPct val="100000"/>
              <a:buFont typeface="+mj-lt"/>
              <a:buAutoNum type="arabicPeriod" startAt="1"/>
            </a:pPr>
            <a:r>
              <a:rPr lang="ve" altLang="en-US" sz="2400" dirty="0">
                <a:solidFill>
                  <a:srgbClr val="25252B"/>
                </a:solidFill>
                <a:latin typeface="IBM Plex Sans" pitchFamily="34" charset="0"/>
                <a:ea typeface="IBM Plex Sans" pitchFamily="34" charset="-122"/>
                <a:cs typeface="IBM Plex Sans" pitchFamily="34" charset="-120"/>
              </a:rPr>
              <a:t>Ṅwalani mutengo watsho wa ṋamusi</a:t>
            </a:r>
            <a:endParaRPr lang="ve" sz="2400" dirty="0"/>
          </a:p>
          <a:p>
            <a:pPr algn="l" marL="228600" indent="-228600">
              <a:lnSpc>
                <a:spcPct val="113000"/>
              </a:lnSpc>
              <a:spcBef>
                <a:spcPts val="480"/>
              </a:spcBef>
              <a:buSzPct val="100000"/>
              <a:buFont typeface="+mj-lt"/>
              <a:buAutoNum type="arabicPeriod" startAt="1"/>
            </a:pPr>
            <a:r>
              <a:rPr lang="ve" altLang="en-US" sz="2400" dirty="0">
                <a:solidFill>
                  <a:srgbClr val="25252B"/>
                </a:solidFill>
                <a:latin typeface="IBM Plex Sans" pitchFamily="34" charset="0"/>
                <a:ea typeface="IBM Plex Sans" pitchFamily="34" charset="-122"/>
                <a:cs typeface="IBM Plex Sans" pitchFamily="34" charset="-120"/>
              </a:rPr>
              <a:t>Vhudzisani muṅwe muthu uri tsho vha tshi tshi ḓura vhungafhani miṅwahani yo fhiraho, nahone ni ṱole rekhodo ine ya fhulufhedzea arali ni tshi kona</a:t>
            </a:r>
            <a:endParaRPr lang="ve" sz="2400" dirty="0"/>
          </a:p>
          <a:p>
            <a:pPr algn="l" marL="228600" indent="-228600">
              <a:lnSpc>
                <a:spcPct val="113000"/>
              </a:lnSpc>
              <a:spcBef>
                <a:spcPts val="480"/>
              </a:spcBef>
              <a:buSzPct val="100000"/>
              <a:buFont typeface="+mj-lt"/>
              <a:buAutoNum type="arabicPeriod" startAt="1"/>
            </a:pPr>
            <a:r>
              <a:rPr lang="ve" altLang="en-US" sz="2400" dirty="0">
                <a:solidFill>
                  <a:srgbClr val="25252B"/>
                </a:solidFill>
                <a:latin typeface="IBM Plex Sans" pitchFamily="34" charset="0"/>
                <a:ea typeface="IBM Plex Sans" pitchFamily="34" charset="-122"/>
                <a:cs typeface="IBM Plex Sans" pitchFamily="34" charset="-120"/>
              </a:rPr>
              <a:t>Naa mbuelo dzo engedzea nga tshikalo tshi fanaho? Ndi zwifhio zwiṅwe zwine zwa nga ṱalutshedza yeneyi tshanduko?</a:t>
            </a:r>
            <a:endParaRPr lang="v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Ho khakhea mini nga tshelede yashu?</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Tshelede ya fiat i a shuma, fhedzi i na khohakhombo</a:t>
            </a:r>
            <a:endParaRPr lang="ve"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Mbadelo dzo leluwaho, khiredithi i tendelaho tshanduko, zwishumiswa zwa u sedzana na zwifhinga zwa khombo</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Fhedzi mphakelo yayo na milayo yayo zwi nga shanduka, ngeno vhathu vhane vha i shumisa vha na ipfi ḽiṱuku kha zwenezwo</a:t>
            </a:r>
            <a:endParaRPr lang="ve"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Ndi ngazwo vhathu vha tshi ṱoḓa dziṅwe nḓila, nahone ndi ngazwo Bitcoin yo sikwaho.</a:t>
            </a:r>
            <a:endParaRPr lang="v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Ho khakhea mini nga tshelede yashu?</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Bitcoin ndi mini?</a:t>
            </a:r>
            <a:endParaRPr lang="ve"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ve" altLang="en-US" sz="2400" dirty="0">
                <a:solidFill>
                  <a:srgbClr val="FFFFFF"/>
                </a:solidFill>
                <a:latin typeface="IBM Plex Sans" pitchFamily="34" charset="0"/>
                <a:ea typeface="IBM Plex Sans" pitchFamily="34" charset="-122"/>
                <a:cs typeface="IBM Plex Sans" pitchFamily="34" charset="-120"/>
              </a:rPr>
              <a:t>Tshelede ya didzhithala ine ya sa langiwe nga tshiimiswa tshithihi, ine tshivhalo tshayo tsha vha tsho pimiwaho, nahone ine ya nga rumelwa u bva kha muthu u ya kha muṅwe hu sa ṱoḓei thendelo ya bannga.</a:t>
            </a:r>
            <a:endParaRPr lang="v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Thaidzo ya u Shumisa Tshelede Kavhili</a:t>
            </a:r>
            <a:endParaRPr lang="v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e" altLang="en-US" sz="2400" b="1" dirty="0">
                <a:solidFill>
                  <a:srgbClr val="422C70"/>
                </a:solidFill>
                <a:latin typeface="IBM Plex Sans" pitchFamily="34" charset="0"/>
                <a:ea typeface="IBM Plex Sans" pitchFamily="34" charset="-122"/>
                <a:cs typeface="IBM Plex Sans" pitchFamily="34" charset="-120"/>
              </a:rPr>
              <a:t>31 Tshimedzi 2008:</a:t>
            </a:r>
            <a:r>
              <a:rPr lang="ve" altLang="en-US" sz="2400" dirty="0">
                <a:solidFill>
                  <a:srgbClr val="25252B"/>
                </a:solidFill>
                <a:latin typeface="IBM Plex Sans" pitchFamily="34" charset="0"/>
                <a:ea typeface="IBM Plex Sans" pitchFamily="34" charset="-122"/>
                <a:cs typeface="IBM Plex Sans" pitchFamily="34" charset="-120"/>
              </a:rPr>
              <a:t> Satoshi Nakamoto u anḓadza </a:t>
            </a:r>
            <a:r>
              <a:rPr lang="ve" altLang="en-US" sz="2400" i="1" dirty="0">
                <a:solidFill>
                  <a:srgbClr val="25252B"/>
                </a:solidFill>
                <a:latin typeface="IBM Plex Sans" pitchFamily="34" charset="0"/>
                <a:ea typeface="IBM Plex Sans" pitchFamily="34" charset="-122"/>
                <a:cs typeface="IBM Plex Sans" pitchFamily="34" charset="-120"/>
              </a:rPr>
              <a:t>Bitcoin: Sisṱeme ya Tshelede ya Eḽekhiṱhironiki ya Muthu-kha-Muthu</a:t>
            </a:r>
            <a:r>
              <a:rPr lang="ve" altLang="en-US" sz="2400" dirty="0">
                <a:solidFill>
                  <a:srgbClr val="25252B"/>
                </a:solidFill>
                <a:latin typeface="IBM Plex Sans" pitchFamily="34" charset="0"/>
                <a:ea typeface="IBM Plex Sans" pitchFamily="34" charset="-122"/>
                <a:cs typeface="IBM Plex Sans" pitchFamily="34" charset="-120"/>
              </a:rPr>
              <a:t>. </a:t>
            </a:r>
            <a:r>
              <a:rPr lang="ve" altLang="en-US" sz="2400" b="1" dirty="0">
                <a:solidFill>
                  <a:srgbClr val="25252B"/>
                </a:solidFill>
                <a:latin typeface="IBM Plex Sans" pitchFamily="34" charset="0"/>
                <a:ea typeface="IBM Plex Sans" pitchFamily="34" charset="-122"/>
                <a:cs typeface="IBM Plex Sans" pitchFamily="34" charset="-120"/>
              </a:rPr>
              <a:t>Phando 2009:</a:t>
            </a:r>
            <a:r>
              <a:rPr lang="ve" altLang="en-US" sz="2400" dirty="0">
                <a:solidFill>
                  <a:srgbClr val="25252B"/>
                </a:solidFill>
                <a:latin typeface="IBM Plex Sans" pitchFamily="34" charset="0"/>
                <a:ea typeface="IBM Plex Sans" pitchFamily="34" charset="-122"/>
                <a:cs typeface="IBM Plex Sans" pitchFamily="34" charset="-120"/>
              </a:rPr>
              <a:t> netiweke i thoma.</a:t>
            </a:r>
            <a:endParaRPr lang="ve" sz="2400" dirty="0"/>
          </a:p>
        </p:txBody>
      </p:sp>
      <p:pic>
        <p:nvPicPr>
          <p:cNvPr id="5" name="Image 0" descr="Khamphani ya mbadelo Murumeli u humbela khamphaniKhamphani i vhulunga bugu ya rekhodo nahone ya tendela Muṱanganedzi u badelwa arali khamphani ya tendaZwi ḓitika ngaDzangano ḽithihi ḽi fulufhelwaho ḽi">    </p:cNvPr>
          <p:cNvPicPr>
            <a:picLocks noChangeAspect="1"/>
          </p:cNvPicPr>
          <p:nvPr/>
        </p:nvPicPr>
        <p:blipFill>
          <a:blip r:embed="rId1"/>
          <a:stretch>
            <a:fillRect/>
          </a:stretch>
        </p:blipFill>
        <p:spPr>
          <a:xfrm>
            <a:off x="3598530" y="2422886"/>
            <a:ext cx="4994819" cy="378013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Bitcoin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U sa langwa nga tshiimiswa tshithihi · Ṋetshedzo yo pimiwaho</a:t>
            </a:r>
            <a:br/>
            <a:r>
              <a:rPr lang="ve" altLang="en-US" sz="3000" dirty="0">
                <a:solidFill>
                  <a:srgbClr val="422C70"/>
                </a:solidFill>
                <a:latin typeface="IBM Plex Sans Medium" pitchFamily="34" charset="0"/>
                <a:ea typeface="IBM Plex Sans Medium" pitchFamily="34" charset="-122"/>
                <a:cs typeface="IBM Plex Sans Medium" pitchFamily="34" charset="-120"/>
              </a:rPr>
              <a:t>· Muthu kha muthu</a:t>
            </a:r>
            <a:endParaRPr lang="ve" sz="3000" dirty="0"/>
          </a:p>
        </p:txBody>
      </p:sp>
      <p:sp>
        <p:nvSpPr>
          <p:cNvPr id="4" name="Text 2"/>
          <p:cNvSpPr/>
          <p:nvPr/>
        </p:nvSpPr>
        <p:spPr>
          <a:xfrm>
            <a:off x="1032449" y="1802191"/>
            <a:ext cx="11109137" cy="2881914"/>
          </a:xfrm>
          <a:prstGeom prst="rect">
            <a:avLst/>
          </a:prstGeom>
          <a:noFill/>
          <a:ln/>
        </p:spPr>
        <p:txBody>
          <a:bodyPr wrap="square" lIns="0" tIns="0" rIns="0" bIns="0" rtlCol="0" anchor="t"/>
          <a:lstStyle/>
          <a:p>
            <a:pPr algn="l" marL="219710" indent="-219710">
              <a:lnSpc>
                <a:spcPct val="113000"/>
              </a:lnSpc>
              <a:buSzPct val="100000"/>
              <a:buChar char="•"/>
            </a:pPr>
            <a:r>
              <a:rPr lang="ve" altLang="en-US" sz="2300" b="1" dirty="0">
                <a:solidFill>
                  <a:srgbClr val="422C70"/>
                </a:solidFill>
                <a:latin typeface="IBM Plex Sans" pitchFamily="34" charset="0"/>
                <a:ea typeface="IBM Plex Sans" pitchFamily="34" charset="-122"/>
                <a:cs typeface="IBM Plex Sans" pitchFamily="34" charset="-120"/>
              </a:rPr>
              <a:t>A zwi langwi nga tshiimiswa tshithihi:</a:t>
            </a:r>
            <a:r>
              <a:rPr lang="ve" altLang="en-US" sz="2300" dirty="0">
                <a:solidFill>
                  <a:srgbClr val="25252B"/>
                </a:solidFill>
                <a:latin typeface="IBM Plex Sans" pitchFamily="34" charset="0"/>
                <a:ea typeface="IBM Plex Sans" pitchFamily="34" charset="-122"/>
                <a:cs typeface="IBM Plex Sans" pitchFamily="34" charset="-120"/>
              </a:rPr>
              <a:t> a hu na ofisi ya vhukati ine ya sika akhaunthu, ya shandula masalela a tshelede, kana ya tendela uri ndi nnyi ane a nga dzhenelela</a:t>
            </a:r>
            <a:endParaRPr lang="ve" sz="2300" dirty="0"/>
          </a:p>
          <a:p>
            <a:pPr algn="l" marL="219710" indent="-219710">
              <a:lnSpc>
                <a:spcPct val="113000"/>
              </a:lnSpc>
              <a:spcBef>
                <a:spcPts val="460"/>
              </a:spcBef>
              <a:buSzPct val="100000"/>
              <a:buChar char="•"/>
            </a:pPr>
            <a:r>
              <a:rPr lang="ve" altLang="en-US" sz="2300" b="1" dirty="0">
                <a:solidFill>
                  <a:srgbClr val="422C70"/>
                </a:solidFill>
                <a:latin typeface="IBM Plex Sans" pitchFamily="34" charset="0"/>
                <a:ea typeface="IBM Plex Sans" pitchFamily="34" charset="-122"/>
                <a:cs typeface="IBM Plex Sans" pitchFamily="34" charset="-120"/>
              </a:rPr>
              <a:t>Tshivhalo tsho pimiwaho:</a:t>
            </a:r>
            <a:r>
              <a:rPr lang="ve" altLang="en-US" sz="2300" dirty="0">
                <a:solidFill>
                  <a:srgbClr val="25252B"/>
                </a:solidFill>
                <a:latin typeface="IBM Plex Sans" pitchFamily="34" charset="0"/>
                <a:ea typeface="IBM Plex Sans" pitchFamily="34" charset="-122"/>
                <a:cs typeface="IBM Plex Sans" pitchFamily="34" charset="-120"/>
              </a:rPr>
              <a:t> a hu nga vhuya ha vha na bitcoin dzi fhiraho 21 miḽioni</a:t>
            </a:r>
            <a:endParaRPr lang="ve" sz="2300" dirty="0"/>
          </a:p>
          <a:p>
            <a:pPr algn="l" marL="219710" indent="-219710">
              <a:lnSpc>
                <a:spcPct val="113000"/>
              </a:lnSpc>
              <a:spcBef>
                <a:spcPts val="460"/>
              </a:spcBef>
              <a:buSzPct val="100000"/>
              <a:buChar char="•"/>
            </a:pPr>
            <a:r>
              <a:rPr lang="ve" altLang="en-US" sz="2300" b="1" dirty="0">
                <a:solidFill>
                  <a:srgbClr val="422C70"/>
                </a:solidFill>
                <a:latin typeface="IBM Plex Sans" pitchFamily="34" charset="0"/>
                <a:ea typeface="IBM Plex Sans" pitchFamily="34" charset="-122"/>
                <a:cs typeface="IBM Plex Sans" pitchFamily="34" charset="-120"/>
              </a:rPr>
              <a:t>Muthu kha muṅwe:</a:t>
            </a:r>
            <a:r>
              <a:rPr lang="ve" altLang="en-US" sz="2300" dirty="0">
                <a:solidFill>
                  <a:srgbClr val="25252B"/>
                </a:solidFill>
                <a:latin typeface="IBM Plex Sans" pitchFamily="34" charset="0"/>
                <a:ea typeface="IBM Plex Sans" pitchFamily="34" charset="-122"/>
                <a:cs typeface="IBM Plex Sans" pitchFamily="34" charset="-120"/>
              </a:rPr>
              <a:t> rumelani kha muṅwe na muṅwe, huṅwe na huṅwe, ni sa thomi na humbela thendelo kha maanḓalanga a vhukati</a:t>
            </a:r>
            <a:endParaRPr lang="ve" sz="2300" dirty="0"/>
          </a:p>
        </p:txBody>
      </p:sp>
      <p:sp>
        <p:nvSpPr>
          <p:cNvPr id="5" name="Text 3"/>
          <p:cNvSpPr/>
          <p:nvPr/>
        </p:nvSpPr>
        <p:spPr>
          <a:xfrm>
            <a:off x="666780" y="5005791"/>
            <a:ext cx="11510010" cy="1184971"/>
          </a:xfrm>
          <a:prstGeom prst="rect">
            <a:avLst/>
          </a:prstGeom>
          <a:noFill/>
          <a:ln/>
        </p:spPr>
        <p:txBody>
          <a:bodyPr wrap="square" lIns="0" tIns="0" rIns="0" bIns="0" rtlCol="0" anchor="t"/>
          <a:lstStyle/>
          <a:p>
            <a:pPr algn="l" indent="0" marL="0">
              <a:lnSpc>
                <a:spcPct val="113000"/>
              </a:lnSpc>
              <a:buNone/>
            </a:pPr>
            <a:r>
              <a:rPr lang="ve" altLang="en-US" sz="2300" dirty="0">
                <a:solidFill>
                  <a:srgbClr val="25252B"/>
                </a:solidFill>
                <a:latin typeface="IBM Plex Sans" pitchFamily="34" charset="0"/>
                <a:ea typeface="IBM Plex Sans" pitchFamily="34" charset="-122"/>
                <a:cs typeface="IBM Plex Sans" pitchFamily="34" charset="-120"/>
              </a:rPr>
              <a:t>A hu na khamphani ine ya nga thivhela bitcoin ine na i langa nga inwi vhane. Luṅwe lurumbu lwa yeneyo mbofholowo ndi vhuḓifhinduleli: thengiselano yo teaho kanzhi a i koni u humiselwa murahu, nahone a hu na ofisi ya thuso ya netiweke.</a:t>
            </a:r>
            <a:endParaRPr lang="ve"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Bitcoin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Mukano une muṅwe na muṅwe a nga u ṱola</a:t>
            </a:r>
            <a:endParaRPr lang="ve" sz="3000" dirty="0"/>
          </a:p>
        </p:txBody>
      </p:sp>
      <p:pic>
        <p:nvPicPr>
          <p:cNvPr id="4" name="Image 0" descr="Zwi ambiwaho nga ha mphakelo Mubvisi u bula mukano kha webusaithi yawe. Zwi rekhodiwa fhedzi kha dathabeisi ya mubvisi ene muṋe. A hu na muthu a re nnḓa ha mubvisi ane a nga zwi khwaṱhisedza. Mubvisi ">    </p:cNvPr>
          <p:cNvPicPr>
            <a:picLocks noChangeAspect="1"/>
          </p:cNvPicPr>
          <p:nvPr/>
        </p:nvPicPr>
        <p:blipFill>
          <a:blip r:embed="rId1"/>
          <a:stretch>
            <a:fillRect/>
          </a:stretch>
        </p:blipFill>
        <p:spPr>
          <a:xfrm>
            <a:off x="2132564" y="1295430"/>
            <a:ext cx="7926568" cy="495906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Bitcoin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A zwi ṱoḓei uri ni vhe na Bitcoin yo fhelelaho</a:t>
            </a:r>
            <a:endParaRPr lang="v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bitcoin nthihi i khethekanywa ya vha zwipiḓa zwiṱuku zwa 100 000 000 zwine zwa vhidzwa satoshi, kana sats.</a:t>
            </a:r>
            <a:endParaRPr lang="ve" sz="2400" dirty="0"/>
          </a:p>
        </p:txBody>
      </p:sp>
      <p:pic>
        <p:nvPicPr>
          <p:cNvPr id="5" name="Image 0" descr="Bitcoin (BTC)10,10,010,0010,00000001Dzi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Bitcoin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Ndi nnyi ane a ita uri Bitcoin i dzule i tshi shuma?</a:t>
            </a:r>
            <a:endParaRPr lang="ve" sz="3000" dirty="0"/>
          </a:p>
        </p:txBody>
      </p:sp>
      <p:pic>
        <p:nvPicPr>
          <p:cNvPr id="4" name="Image 0" descr="MushumisiMushumisi u ṱanganedza, u fara na u rumela bitcoin. NoudiNoudi i ṱola milayo nga yoṱhe na u fhirisela data yo teaho. MugodiMugodi u fhaṱa buloko dzine dza kha ḓi dzinginywa na u ita vhuṱanzi ">    </p:cNvPr>
          <p:cNvPicPr>
            <a:picLocks noChangeAspect="1"/>
          </p:cNvPicPr>
          <p:nvPr/>
        </p:nvPicPr>
        <p:blipFill>
          <a:blip r:embed="rId1"/>
          <a:stretch>
            <a:fillRect/>
          </a:stretch>
        </p:blipFill>
        <p:spPr>
          <a:xfrm>
            <a:off x="1143732" y="1295430"/>
            <a:ext cx="9904324" cy="4891400"/>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Bitcoin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Ndi nnyi ane a ita uri Bitcoin i dzule i tshi shuma?</a:t>
            </a:r>
            <a:endParaRPr lang="v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Bitcoin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Bitcoin I Na Zwivhuya na Zwivhi</a:t>
            </a:r>
            <a:endParaRPr lang="v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Mutengo wayo u nga shanduka nga u ṱavhanya</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Vhukhakhi vhu anzela u vha ha tshoṱhe</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U ṱanganedzwa hayo hu kha ḓi vha ho pimeaho fhethu hunzhi</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U i shumisa nga nḓila yo tsireledzeaho zwi ṱoḓa u guda zwiṅwe zwithu</a:t>
            </a:r>
            <a:endParaRPr lang="v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Bitcoin i shumisa u khwaṱhisedza na vhuḓifhinduleli ha muthu nga eṱhe vhudzuloni ha u fulufhela zwiimiswa kha zwiṅwe zwithu. A i bvisi khombo.</a:t>
            </a:r>
            <a:endParaRPr lang="v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Bitcoin ndi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Vha shumisa hani Bitcoin?</a:t>
            </a:r>
            <a:endParaRPr lang="v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ve" altLang="en-US" sz="2400" dirty="0">
                <a:solidFill>
                  <a:srgbClr val="FFFFFF"/>
                </a:solidFill>
                <a:latin typeface="IBM Plex Sans" pitchFamily="34" charset="0"/>
                <a:ea typeface="IBM Plex Sans" pitchFamily="34" charset="-122"/>
                <a:cs typeface="IBM Plex Sans" pitchFamily="34" charset="-120"/>
              </a:rPr>
              <a:t>Mbudziso ya u thoma nga ha tshikwama tshiṅwe na tshiṅwe: ndi nnyi ane a langa dzikhii?</a:t>
            </a:r>
            <a:endParaRPr lang="v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Tshipatshi tshi langa dzikhii</a:t>
            </a:r>
            <a:endParaRPr lang="ve" sz="3000" dirty="0"/>
          </a:p>
        </p:txBody>
      </p:sp>
      <p:pic>
        <p:nvPicPr>
          <p:cNvPr id="4" name="Image 0" descr="Tshikwama tshavho tshi fara khii Ṱanganedzani Kovhelani ḓiresi ya u ṱanganedzaRumelani Sainani nga khii yavho bitcoin i dzula kha bugu ya rekhodo ine ya shumiswa nga vhoṱhe">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Ndi nnyi ane zwa vhukuma a fara Bitcoin yaṋu?</a:t>
            </a:r>
            <a:endParaRPr lang="ve"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ve" altLang="en-US" sz="2400" b="1" dirty="0">
                <a:solidFill>
                  <a:srgbClr val="422C70"/>
                </a:solidFill>
                <a:latin typeface="IBM Plex Sans" pitchFamily="34" charset="0"/>
                <a:ea typeface="IBM Plex Sans" pitchFamily="34" charset="-122"/>
                <a:cs typeface="IBM Plex Sans" pitchFamily="34" charset="-120"/>
              </a:rPr>
              <a:t>U ḓivhulungela:</a:t>
            </a:r>
            <a:r>
              <a:rPr lang="ve" altLang="en-US" sz="2400" dirty="0">
                <a:solidFill>
                  <a:srgbClr val="25252B"/>
                </a:solidFill>
                <a:latin typeface="IBM Plex Sans" pitchFamily="34" charset="0"/>
                <a:ea typeface="IBM Plex Sans" pitchFamily="34" charset="-122"/>
                <a:cs typeface="IBM Plex Sans" pitchFamily="34" charset="-120"/>
              </a:rPr>
              <a:t> vha langa dzikhii</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A hu na ane a nga vha wanululela bitcoin yavho arali vha xedza maipfi a mbeu na tshishumiswa</a:t>
            </a:r>
            <a:endParaRPr lang="ve" sz="2400" dirty="0"/>
          </a:p>
          <a:p>
            <a:pPr algn="l" marL="228600" indent="-228600">
              <a:lnSpc>
                <a:spcPct val="113000"/>
              </a:lnSpc>
              <a:spcBef>
                <a:spcPts val="480"/>
              </a:spcBef>
              <a:buSzPct val="100000"/>
              <a:buChar char="•"/>
            </a:pPr>
            <a:r>
              <a:rPr lang="ve" altLang="en-US" sz="2400" b="1" dirty="0">
                <a:solidFill>
                  <a:srgbClr val="422C70"/>
                </a:solidFill>
                <a:latin typeface="IBM Plex Sans" pitchFamily="34" charset="0"/>
                <a:ea typeface="IBM Plex Sans" pitchFamily="34" charset="-122"/>
                <a:cs typeface="IBM Plex Sans" pitchFamily="34" charset="-120"/>
              </a:rPr>
              <a:t>U vhulungelwa:</a:t>
            </a:r>
            <a:r>
              <a:rPr lang="ve" altLang="en-US" sz="2400" dirty="0">
                <a:solidFill>
                  <a:srgbClr val="25252B"/>
                </a:solidFill>
                <a:latin typeface="IBM Plex Sans" pitchFamily="34" charset="0"/>
                <a:ea typeface="IBM Plex Sans" pitchFamily="34" charset="-122"/>
                <a:cs typeface="IBM Plex Sans" pitchFamily="34" charset="-120"/>
              </a:rPr>
              <a:t> khamphani i fara dzikhii, zwi tshi fana nyana na bannga</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Tshelede i re kha akhaunthu yavho ndi fulufhedziso ḽayo ḽa u badela; i nga vhea mikano ya u bvisa tshelede, ya imisa akhaunthu lwa tshifhinganyana, ya ṱhaselwa nga mavemu a khomphyutha, kana ya vala</a:t>
            </a:r>
            <a:endParaRPr lang="ve"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U khetha nḓila ya u vhulunga a si mulingo wa ndeme ya muthu. Tsha ndeme ndi u ḓivha uri vha khou shumisa lushaka lufhio na uri vha khou fulufhela mini.</a:t>
            </a:r>
            <a:endParaRPr lang="v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Ḽifurase ḽaṋu ḽa mbeu ndi</a:t>
            </a:r>
            <a:br/>
            <a:r>
              <a:rPr lang="ve" altLang="en-US" sz="3000" dirty="0">
                <a:solidFill>
                  <a:srgbClr val="422C70"/>
                </a:solidFill>
                <a:latin typeface="IBM Plex Sans Medium" pitchFamily="34" charset="0"/>
                <a:ea typeface="IBM Plex Sans Medium" pitchFamily="34" charset="-122"/>
                <a:cs typeface="IBM Plex Sans Medium" pitchFamily="34" charset="-120"/>
              </a:rPr>
              <a:t>tswikelelo yo fhelelaho</a:t>
            </a:r>
            <a:endParaRPr lang="ve"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ve" altLang="en-US" sz="2400" dirty="0">
                <a:solidFill>
                  <a:srgbClr val="25252B"/>
                </a:solidFill>
                <a:latin typeface="IBM Plex Sans" pitchFamily="34" charset="0"/>
                <a:ea typeface="IBM Plex Sans" pitchFamily="34" charset="-122"/>
                <a:cs typeface="IBM Plex Sans" pitchFamily="34" charset="-120"/>
              </a:rPr>
              <a:t>Mutevhe wo dzudzanywaho wa maipfi, ane kanzhi a vha 12 kana 24, une wa nga dovha wa sika khii dzaṋu. Muṅwe na muṅwe a re nawo a nga dzhia bitcoin yaṋu.</a:t>
            </a:r>
            <a:endParaRPr lang="ve" sz="2400" dirty="0"/>
          </a:p>
        </p:txBody>
      </p:sp>
      <p:pic>
        <p:nvPicPr>
          <p:cNvPr id="6" name="Image 1" descr="Tsumbo fhedzi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A si khii dzaṋu, a si mangwende</a:t>
            </a:r>
            <a:br/>
            <a:r>
              <a:rPr lang="ve" altLang="en-US" sz="4350" dirty="0">
                <a:solidFill>
                  <a:srgbClr val="FFFFFF"/>
                </a:solidFill>
                <a:latin typeface="IBM Plex Sans Medium" pitchFamily="34" charset="0"/>
                <a:ea typeface="IBM Plex Sans Medium" pitchFamily="34" charset="-122"/>
                <a:cs typeface="IBM Plex Sans Medium" pitchFamily="34" charset="-120"/>
              </a:rPr>
              <a:t>aṋu.</a:t>
            </a:r>
            <a:endParaRPr lang="v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C0C0D0"/>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Musi ni sa athu u shumisa</a:t>
            </a:r>
            <a:br/>
            <a:r>
              <a:rPr lang="ve" altLang="en-US" sz="3000" dirty="0">
                <a:solidFill>
                  <a:srgbClr val="422C70"/>
                </a:solidFill>
                <a:latin typeface="IBM Plex Sans Medium" pitchFamily="34" charset="0"/>
                <a:ea typeface="IBM Plex Sans Medium" pitchFamily="34" charset="-122"/>
                <a:cs typeface="IBM Plex Sans Medium" pitchFamily="34" charset="-120"/>
              </a:rPr>
              <a:t>tshikwama tshiṅwe na tshiṅwe</a:t>
            </a:r>
            <a:endParaRPr lang="ve"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ve" altLang="en-US" sz="1820" b="1" dirty="0">
                <a:solidFill>
                  <a:srgbClr val="422C70"/>
                </a:solidFill>
                <a:latin typeface="IBM Plex Sans" pitchFamily="34" charset="0"/>
                <a:ea typeface="IBM Plex Sans" pitchFamily="34" charset="-122"/>
                <a:cs typeface="IBM Plex Sans" pitchFamily="34" charset="-120"/>
              </a:rPr>
              <a:t>Khii:</a:t>
            </a:r>
            <a:r>
              <a:rPr lang="ve" altLang="en-US" sz="1820" dirty="0">
                <a:solidFill>
                  <a:srgbClr val="25252B"/>
                </a:solidFill>
                <a:latin typeface="IBM Plex Sans" pitchFamily="34" charset="0"/>
                <a:ea typeface="IBM Plex Sans" pitchFamily="34" charset="-122"/>
                <a:cs typeface="IBM Plex Sans" pitchFamily="34" charset="-120"/>
              </a:rPr>
              <a:t> ndi nnyi ane a dzi langa, ndi inwi kana ndi khamphani?</a:t>
            </a:r>
            <a:endParaRPr lang="ve" sz="1820" dirty="0"/>
          </a:p>
          <a:p>
            <a:pPr algn="l" marL="173990" indent="-173990">
              <a:lnSpc>
                <a:spcPct val="113000"/>
              </a:lnSpc>
              <a:spcBef>
                <a:spcPts val="360"/>
              </a:spcBef>
              <a:buSzPct val="100000"/>
              <a:buChar char="•"/>
            </a:pPr>
            <a:r>
              <a:rPr lang="ve" altLang="en-US" sz="1820" b="1" dirty="0">
                <a:solidFill>
                  <a:srgbClr val="422C70"/>
                </a:solidFill>
                <a:latin typeface="IBM Plex Sans" pitchFamily="34" charset="0"/>
                <a:ea typeface="IBM Plex Sans" pitchFamily="34" charset="-122"/>
                <a:cs typeface="IBM Plex Sans" pitchFamily="34" charset="-120"/>
              </a:rPr>
              <a:t>U wana hafhu:</a:t>
            </a:r>
            <a:r>
              <a:rPr lang="ve" altLang="en-US" sz="1820" dirty="0">
                <a:solidFill>
                  <a:srgbClr val="25252B"/>
                </a:solidFill>
                <a:latin typeface="IBM Plex Sans" pitchFamily="34" charset="0"/>
                <a:ea typeface="IBM Plex Sans" pitchFamily="34" charset="-122"/>
                <a:cs typeface="IBM Plex Sans" pitchFamily="34" charset="-120"/>
              </a:rPr>
              <a:t> hu itea mini arali luṱingo lwaṋu lwa xela kana khamphani ya ngalangala?</a:t>
            </a:r>
            <a:endParaRPr lang="ve" sz="1820" dirty="0"/>
          </a:p>
          <a:p>
            <a:pPr algn="l" marL="173990" indent="-173990">
              <a:lnSpc>
                <a:spcPct val="113000"/>
              </a:lnSpc>
              <a:spcBef>
                <a:spcPts val="360"/>
              </a:spcBef>
              <a:buSzPct val="100000"/>
              <a:buChar char="•"/>
            </a:pPr>
            <a:r>
              <a:rPr lang="ve" altLang="en-US" sz="1820" b="1" dirty="0">
                <a:solidFill>
                  <a:srgbClr val="422C70"/>
                </a:solidFill>
                <a:latin typeface="IBM Plex Sans" pitchFamily="34" charset="0"/>
                <a:ea typeface="IBM Plex Sans" pitchFamily="34" charset="-122"/>
                <a:cs typeface="IBM Plex Sans" pitchFamily="34" charset="-120"/>
              </a:rPr>
              <a:t>Tshiko:</a:t>
            </a:r>
            <a:r>
              <a:rPr lang="ve" altLang="en-US" sz="1820" dirty="0">
                <a:solidFill>
                  <a:srgbClr val="25252B"/>
                </a:solidFill>
                <a:latin typeface="IBM Plex Sans" pitchFamily="34" charset="0"/>
                <a:ea typeface="IBM Plex Sans" pitchFamily="34" charset="-122"/>
                <a:cs typeface="IBM Plex Sans" pitchFamily="34" charset="-120"/>
              </a:rPr>
              <a:t> ndi webusaithi ya tshiofisi kana siaṱari ḽa app vhengeleni ḽa dziapp, hu si ḽinki ye muṅwe muthu a ni rumela?</a:t>
            </a:r>
            <a:endParaRPr lang="ve" sz="1820" dirty="0"/>
          </a:p>
          <a:p>
            <a:pPr algn="l" marL="173990" indent="-173990">
              <a:lnSpc>
                <a:spcPct val="113000"/>
              </a:lnSpc>
              <a:spcBef>
                <a:spcPts val="360"/>
              </a:spcBef>
              <a:buSzPct val="100000"/>
              <a:buChar char="•"/>
            </a:pPr>
            <a:r>
              <a:rPr lang="ve" altLang="en-US" sz="1820" b="1" dirty="0">
                <a:solidFill>
                  <a:srgbClr val="422C70"/>
                </a:solidFill>
                <a:latin typeface="IBM Plex Sans" pitchFamily="34" charset="0"/>
                <a:ea typeface="IBM Plex Sans" pitchFamily="34" charset="-122"/>
                <a:cs typeface="IBM Plex Sans" pitchFamily="34" charset="-120"/>
              </a:rPr>
              <a:t>Khoudu:</a:t>
            </a:r>
            <a:r>
              <a:rPr lang="ve" altLang="en-US" sz="1820" dirty="0">
                <a:solidFill>
                  <a:srgbClr val="25252B"/>
                </a:solidFill>
                <a:latin typeface="IBM Plex Sans" pitchFamily="34" charset="0"/>
                <a:ea typeface="IBM Plex Sans" pitchFamily="34" charset="-122"/>
                <a:cs typeface="IBM Plex Sans" pitchFamily="34" charset="-120"/>
              </a:rPr>
              <a:t> ndi khoudu yo vuleaho nahone i dzula i tshi ṱhogomelwa? (Hezwi nga zwoṱhe a si vhuṱanzi ha tsireledzo.)</a:t>
            </a:r>
            <a:endParaRPr lang="ve" sz="1820" dirty="0"/>
          </a:p>
          <a:p>
            <a:pPr algn="l" marL="173990" indent="-173990">
              <a:lnSpc>
                <a:spcPct val="113000"/>
              </a:lnSpc>
              <a:spcBef>
                <a:spcPts val="360"/>
              </a:spcBef>
              <a:buSzPct val="100000"/>
              <a:buChar char="•"/>
            </a:pPr>
            <a:r>
              <a:rPr lang="ve" altLang="en-US" sz="1820" b="1" dirty="0">
                <a:solidFill>
                  <a:srgbClr val="422C70"/>
                </a:solidFill>
                <a:latin typeface="IBM Plex Sans" pitchFamily="34" charset="0"/>
                <a:ea typeface="IBM Plex Sans" pitchFamily="34" charset="-122"/>
                <a:cs typeface="IBM Plex Sans" pitchFamily="34" charset="-120"/>
              </a:rPr>
              <a:t>Mbadelo:</a:t>
            </a:r>
            <a:r>
              <a:rPr lang="ve" altLang="en-US" sz="1820" dirty="0">
                <a:solidFill>
                  <a:srgbClr val="25252B"/>
                </a:solidFill>
                <a:latin typeface="IBM Plex Sans" pitchFamily="34" charset="0"/>
                <a:ea typeface="IBM Plex Sans" pitchFamily="34" charset="-122"/>
                <a:cs typeface="IBM Plex Sans" pitchFamily="34" charset="-120"/>
              </a:rPr>
              <a:t> hu na mbadelo dza u rumela, u ṱanganedza kana u bvisa tshelede?</a:t>
            </a:r>
            <a:endParaRPr lang="ve" sz="1820" dirty="0"/>
          </a:p>
          <a:p>
            <a:pPr algn="l" marL="173990" indent="-173990">
              <a:lnSpc>
                <a:spcPct val="113000"/>
              </a:lnSpc>
              <a:spcBef>
                <a:spcPts val="360"/>
              </a:spcBef>
              <a:buSzPct val="100000"/>
              <a:buChar char="•"/>
            </a:pPr>
            <a:r>
              <a:rPr lang="ve" altLang="en-US" sz="1820" b="1" dirty="0">
                <a:solidFill>
                  <a:srgbClr val="422C70"/>
                </a:solidFill>
                <a:latin typeface="IBM Plex Sans" pitchFamily="34" charset="0"/>
                <a:ea typeface="IBM Plex Sans" pitchFamily="34" charset="-122"/>
                <a:cs typeface="IBM Plex Sans" pitchFamily="34" charset="-120"/>
              </a:rPr>
              <a:t>U badela:</a:t>
            </a:r>
            <a:r>
              <a:rPr lang="ve" altLang="en-US" sz="1820" dirty="0">
                <a:solidFill>
                  <a:srgbClr val="25252B"/>
                </a:solidFill>
                <a:latin typeface="IBM Plex Sans" pitchFamily="34" charset="0"/>
                <a:ea typeface="IBM Plex Sans" pitchFamily="34" charset="-122"/>
                <a:cs typeface="IBM Plex Sans" pitchFamily="34" charset="-120"/>
              </a:rPr>
              <a:t> kha blockchain, kha Lightning, kana kha zwoṱhe?</a:t>
            </a:r>
            <a:endParaRPr lang="ve"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Kha Blockchain na Lightning</a:t>
            </a:r>
            <a:endParaRPr lang="ve"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ve" altLang="en-US" sz="2400" b="1" dirty="0">
                <a:solidFill>
                  <a:srgbClr val="422C70"/>
                </a:solidFill>
                <a:latin typeface="IBM Plex Sans" pitchFamily="34" charset="0"/>
                <a:ea typeface="IBM Plex Sans" pitchFamily="34" charset="-122"/>
                <a:cs typeface="IBM Plex Sans" pitchFamily="34" charset="-120"/>
              </a:rPr>
              <a:t>Kha ketane:</a:t>
            </a:r>
            <a:r>
              <a:rPr lang="ve" altLang="en-US" sz="2400" dirty="0">
                <a:solidFill>
                  <a:srgbClr val="25252B"/>
                </a:solidFill>
                <a:latin typeface="IBM Plex Sans" pitchFamily="34" charset="0"/>
                <a:ea typeface="IBM Plex Sans" pitchFamily="34" charset="-122"/>
                <a:cs typeface="IBM Plex Sans" pitchFamily="34" charset="-120"/>
              </a:rPr>
              <a:t> zwo ṅwalwa thwii kha ketane ya zwibuḽoko</a:t>
            </a:r>
            <a:endParaRPr lang="ve" sz="2400" dirty="0"/>
          </a:p>
          <a:p>
            <a:pPr algn="l" marL="228600" indent="-228600">
              <a:lnSpc>
                <a:spcPct val="113000"/>
              </a:lnSpc>
              <a:spcBef>
                <a:spcPts val="480"/>
              </a:spcBef>
              <a:buSzPct val="100000"/>
              <a:buChar char="•"/>
            </a:pPr>
            <a:r>
              <a:rPr lang="ve" altLang="en-US" sz="2400" b="1" dirty="0">
                <a:solidFill>
                  <a:srgbClr val="422C70"/>
                </a:solidFill>
                <a:latin typeface="IBM Plex Sans" pitchFamily="34" charset="0"/>
                <a:ea typeface="IBM Plex Sans" pitchFamily="34" charset="-122"/>
                <a:cs typeface="IBM Plex Sans" pitchFamily="34" charset="-120"/>
              </a:rPr>
              <a:t>Lightning:</a:t>
            </a:r>
            <a:r>
              <a:rPr lang="ve" altLang="en-US" sz="2400" dirty="0">
                <a:solidFill>
                  <a:srgbClr val="25252B"/>
                </a:solidFill>
                <a:latin typeface="IBM Plex Sans" pitchFamily="34" charset="0"/>
                <a:ea typeface="IBM Plex Sans" pitchFamily="34" charset="-122"/>
                <a:cs typeface="IBM Plex Sans" pitchFamily="34" charset="-120"/>
              </a:rPr>
              <a:t> netiweke ya mbadelo yo fhaṱwaho nṱha ha Bitcoin u itela mbadelo dzi ṱavhanyaho, ṱhukhu, dzi itwaho lunzhi, sa u renga gofhi</a:t>
            </a:r>
            <a:endParaRPr lang="ve" sz="2400" dirty="0"/>
          </a:p>
          <a:p>
            <a:pPr algn="l" marL="228600" indent="-228600">
              <a:lnSpc>
                <a:spcPct val="113000"/>
              </a:lnSpc>
              <a:spcBef>
                <a:spcPts val="480"/>
              </a:spcBef>
              <a:buSzPct val="100000"/>
              <a:buChar char="•"/>
            </a:pPr>
            <a:r>
              <a:rPr lang="ve" altLang="en-US" sz="2400" dirty="0">
                <a:solidFill>
                  <a:srgbClr val="25252B"/>
                </a:solidFill>
                <a:latin typeface="IBM Plex Sans" pitchFamily="34" charset="0"/>
                <a:ea typeface="IBM Plex Sans" pitchFamily="34" charset="-122"/>
                <a:cs typeface="IBM Plex Sans" pitchFamily="34" charset="-120"/>
              </a:rPr>
              <a:t>Tshipatshi tsha Lightning tshi nga dovha tsha vha tshine tsha langulwa nga muṅwe kana tshine na tshi langula inwi muṋe</a:t>
            </a:r>
            <a:endParaRPr lang="ve" sz="2400" dirty="0"/>
          </a:p>
        </p:txBody>
      </p:sp>
      <p:pic>
        <p:nvPicPr>
          <p:cNvPr id="5" name="Image 0" descr="Kha buḽokotsheiniZwo rekhodiwa thwii kha buḽokotsheini ya BitcoinLightningNetiweke ya mbadelo yo fhaṱwaho kha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Milayo Miraru Musi Ni Tshi Guda</a:t>
            </a:r>
            <a:endParaRPr lang="ve" sz="3000" dirty="0"/>
          </a:p>
        </p:txBody>
      </p:sp>
      <p:sp>
        <p:nvSpPr>
          <p:cNvPr id="4" name="Text 2"/>
          <p:cNvSpPr/>
          <p:nvPr/>
        </p:nvSpPr>
        <p:spPr>
          <a:xfrm>
            <a:off x="986729" y="1372240"/>
            <a:ext cx="11159338" cy="2175906"/>
          </a:xfrm>
          <a:prstGeom prst="rect">
            <a:avLst/>
          </a:prstGeom>
          <a:noFill/>
          <a:ln/>
        </p:spPr>
        <p:txBody>
          <a:bodyPr wrap="square" lIns="0" tIns="0" rIns="0" bIns="0" rtlCol="0" anchor="t"/>
          <a:lstStyle/>
          <a:p>
            <a:pPr algn="l" marL="191770" indent="-191770">
              <a:lnSpc>
                <a:spcPct val="113000"/>
              </a:lnSpc>
              <a:buSzPct val="100000"/>
              <a:buChar char="•"/>
            </a:pPr>
            <a:r>
              <a:rPr lang="ve" altLang="en-US" sz="2020" b="1" dirty="0">
                <a:solidFill>
                  <a:srgbClr val="25252B"/>
                </a:solidFill>
                <a:latin typeface="IBM Plex Sans" pitchFamily="34" charset="0"/>
                <a:ea typeface="IBM Plex Sans" pitchFamily="34" charset="-122"/>
                <a:cs typeface="IBM Plex Sans" pitchFamily="34" charset="-120"/>
              </a:rPr>
              <a:t>Thomani nga u guda.</a:t>
            </a:r>
            <a:r>
              <a:rPr lang="ve" altLang="en-US" sz="2020" dirty="0">
                <a:solidFill>
                  <a:srgbClr val="25252B"/>
                </a:solidFill>
                <a:latin typeface="IBM Plex Sans" pitchFamily="34" charset="0"/>
                <a:ea typeface="IBM Plex Sans" pitchFamily="34" charset="-122"/>
                <a:cs typeface="IBM Plex Sans" pitchFamily="34" charset="-120"/>
              </a:rPr>
              <a:t> Ni songo dzhia vhukando nga ṅwambo wa u takalesa, nyofho kana mutsiko.</a:t>
            </a:r>
            <a:endParaRPr lang="ve" sz="2020" dirty="0"/>
          </a:p>
          <a:p>
            <a:pPr algn="l" marL="191770" indent="-191770">
              <a:lnSpc>
                <a:spcPct val="113000"/>
              </a:lnSpc>
              <a:spcBef>
                <a:spcPts val="400"/>
              </a:spcBef>
              <a:buSzPct val="100000"/>
              <a:buChar char="•"/>
            </a:pPr>
            <a:r>
              <a:rPr lang="ve" altLang="en-US" sz="2020" b="1" dirty="0">
                <a:solidFill>
                  <a:srgbClr val="25252B"/>
                </a:solidFill>
                <a:latin typeface="IBM Plex Sans" pitchFamily="34" charset="0"/>
                <a:ea typeface="IBM Plex Sans" pitchFamily="34" charset="-122"/>
                <a:cs typeface="IBM Plex Sans" pitchFamily="34" charset="-120"/>
              </a:rPr>
              <a:t>Thomani nga zwiṱuku.</a:t>
            </a:r>
            <a:r>
              <a:rPr lang="ve" altLang="en-US" sz="2020" dirty="0">
                <a:solidFill>
                  <a:srgbClr val="25252B"/>
                </a:solidFill>
                <a:latin typeface="IBM Plex Sans" pitchFamily="34" charset="0"/>
                <a:ea typeface="IBM Plex Sans" pitchFamily="34" charset="-122"/>
                <a:cs typeface="IBM Plex Sans" pitchFamily="34" charset="-120"/>
              </a:rPr>
              <a:t> Lingedzani zwishumiswa zwine na sa zwi ḓivhe nga tshelede ine na nga kona u xelelwa ngayo.</a:t>
            </a:r>
            <a:endParaRPr lang="ve" sz="2020" dirty="0"/>
          </a:p>
          <a:p>
            <a:pPr algn="l" marL="191770" indent="-191770">
              <a:lnSpc>
                <a:spcPct val="113000"/>
              </a:lnSpc>
              <a:spcBef>
                <a:spcPts val="400"/>
              </a:spcBef>
              <a:buSzPct val="100000"/>
              <a:buChar char="•"/>
            </a:pPr>
            <a:r>
              <a:rPr lang="ve" altLang="en-US" sz="2020" b="1" dirty="0">
                <a:solidFill>
                  <a:srgbClr val="25252B"/>
                </a:solidFill>
                <a:latin typeface="IBM Plex Sans" pitchFamily="34" charset="0"/>
                <a:ea typeface="IBM Plex Sans" pitchFamily="34" charset="-122"/>
                <a:cs typeface="IBM Plex Sans" pitchFamily="34" charset="-120"/>
              </a:rPr>
              <a:t>Ni Songo Fulufhela, Khwaṱhisedzani.</a:t>
            </a:r>
            <a:r>
              <a:rPr lang="ve" altLang="en-US" sz="2020" dirty="0">
                <a:solidFill>
                  <a:srgbClr val="25252B"/>
                </a:solidFill>
                <a:latin typeface="IBM Plex Sans" pitchFamily="34" charset="0"/>
                <a:ea typeface="IBM Plex Sans" pitchFamily="34" charset="-122"/>
                <a:cs typeface="IBM Plex Sans" pitchFamily="34" charset="-120"/>
              </a:rPr>
              <a:t> Ṱolani muthu, nḓila ya u badela, ḓiresi na tshivhalo tsha tshelede.</a:t>
            </a:r>
            <a:endParaRPr lang="ve" sz="2020" dirty="0"/>
          </a:p>
        </p:txBody>
      </p:sp>
      <p:sp>
        <p:nvSpPr>
          <p:cNvPr id="5" name="Shape 3"/>
          <p:cNvSpPr/>
          <p:nvPr/>
        </p:nvSpPr>
        <p:spPr>
          <a:xfrm>
            <a:off x="666780" y="3829690"/>
            <a:ext cx="10858500" cy="2073493"/>
          </a:xfrm>
          <a:prstGeom prst="rect">
            <a:avLst/>
          </a:prstGeom>
          <a:solidFill>
            <a:srgbClr val="F3F3FA"/>
          </a:solidFill>
          <a:ln/>
        </p:spPr>
      </p:sp>
      <p:sp>
        <p:nvSpPr>
          <p:cNvPr id="6" name="Shape 4"/>
          <p:cNvSpPr/>
          <p:nvPr/>
        </p:nvSpPr>
        <p:spPr>
          <a:xfrm>
            <a:off x="666780" y="3829690"/>
            <a:ext cx="57150" cy="2073493"/>
          </a:xfrm>
          <a:prstGeom prst="rect">
            <a:avLst/>
          </a:prstGeom>
          <a:solidFill>
            <a:srgbClr val="422C70"/>
          </a:solidFill>
          <a:ln/>
        </p:spPr>
      </p:sp>
      <p:sp>
        <p:nvSpPr>
          <p:cNvPr id="7" name="Text 5"/>
          <p:cNvSpPr/>
          <p:nvPr/>
        </p:nvSpPr>
        <p:spPr>
          <a:xfrm>
            <a:off x="1133582" y="4060119"/>
            <a:ext cx="10580980" cy="1612636"/>
          </a:xfrm>
          <a:prstGeom prst="rect">
            <a:avLst/>
          </a:prstGeom>
          <a:noFill/>
          <a:ln/>
        </p:spPr>
        <p:txBody>
          <a:bodyPr wrap="square" lIns="0" tIns="0" rIns="0" bIns="0" rtlCol="0" anchor="t"/>
          <a:lstStyle/>
          <a:p>
            <a:pPr algn="l" indent="0" marL="0">
              <a:lnSpc>
                <a:spcPct val="113000"/>
              </a:lnSpc>
              <a:buNone/>
            </a:pPr>
            <a:r>
              <a:rPr lang="ve" altLang="en-US" sz="2020" b="1" dirty="0">
                <a:solidFill>
                  <a:srgbClr val="422C70"/>
                </a:solidFill>
                <a:latin typeface="IBM Plex Sans" pitchFamily="34" charset="0"/>
                <a:ea typeface="IBM Plex Sans" pitchFamily="34" charset="-122"/>
                <a:cs typeface="IBM Plex Sans" pitchFamily="34" charset="-120"/>
              </a:rPr>
              <a:t>Kovhelani mafhungo a u ṱanganedza mbadelo, ni songo vhuya na kovhelana zwiphiri</a:t>
            </a:r>
            <a:endParaRPr lang="ve" sz="2020" dirty="0"/>
          </a:p>
          <a:p>
            <a:pPr algn="l" indent="0" marL="0">
              <a:lnSpc>
                <a:spcPct val="113000"/>
              </a:lnSpc>
              <a:spcBef>
                <a:spcPts val="300"/>
              </a:spcBef>
              <a:buNone/>
            </a:pPr>
            <a:r>
              <a:rPr lang="ve" altLang="en-US" sz="2020" dirty="0">
                <a:solidFill>
                  <a:srgbClr val="25252B"/>
                </a:solidFill>
                <a:latin typeface="IBM Plex Sans" pitchFamily="34" charset="0"/>
                <a:ea typeface="IBM Plex Sans" pitchFamily="34" charset="-122"/>
                <a:cs typeface="IBM Plex Sans" pitchFamily="34" charset="-120"/>
              </a:rPr>
              <a:t>Ḓiresi kana khumbelo ya mbadelo zwi nga kovhelwa vhaṅwe. Mutevhe wa maipfi a u vusulusa kana khii ya tshiphiri a zwo ngo fanela u vhuya zwa kovhelwa vhaṅwe. A hu na mugudisi wa vhukuma, khamphani ya tshiṅwama kana mushumi wa thuso ane a ḓo vhuya a zwi humbela.</a:t>
            </a:r>
            <a:endParaRPr lang="ve"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Imani, Ni Songo Kovhana</a:t>
            </a:r>
            <a:br/>
            <a:r>
              <a:rPr lang="ve" altLang="en-US" sz="3000" dirty="0">
                <a:solidFill>
                  <a:srgbClr val="422C70"/>
                </a:solidFill>
                <a:latin typeface="IBM Plex Sans Medium" pitchFamily="34" charset="0"/>
                <a:ea typeface="IBM Plex Sans Medium" pitchFamily="34" charset="-122"/>
                <a:cs typeface="IBM Plex Sans Medium" pitchFamily="34" charset="-120"/>
              </a:rPr>
              <a:t>Tshithu, Ni Songo Rumela</a:t>
            </a:r>
            <a:br/>
            <a:r>
              <a:rPr lang="ve" altLang="en-US" sz="3000" dirty="0">
                <a:solidFill>
                  <a:srgbClr val="422C70"/>
                </a:solidFill>
                <a:latin typeface="IBM Plex Sans Medium" pitchFamily="34" charset="0"/>
                <a:ea typeface="IBM Plex Sans Medium" pitchFamily="34" charset="-122"/>
                <a:cs typeface="IBM Plex Sans Medium" pitchFamily="34" charset="-120"/>
              </a:rPr>
              <a:t>Tshithu</a:t>
            </a:r>
            <a:endParaRPr lang="ve" sz="3000" dirty="0"/>
          </a:p>
        </p:txBody>
      </p:sp>
      <p:sp>
        <p:nvSpPr>
          <p:cNvPr id="5" name="Text 2"/>
          <p:cNvSpPr/>
          <p:nvPr/>
        </p:nvSpPr>
        <p:spPr>
          <a:xfrm>
            <a:off x="666780" y="2249424"/>
            <a:ext cx="5694426" cy="2187793"/>
          </a:xfrm>
          <a:prstGeom prst="rect">
            <a:avLst/>
          </a:prstGeom>
          <a:noFill/>
          <a:ln/>
        </p:spPr>
        <p:txBody>
          <a:bodyPr wrap="square" lIns="0" tIns="0" rIns="0" bIns="0" rtlCol="0" anchor="t"/>
          <a:lstStyle/>
          <a:p>
            <a:pPr algn="l" indent="0" marL="0">
              <a:lnSpc>
                <a:spcPct val="113000"/>
              </a:lnSpc>
              <a:buNone/>
            </a:pPr>
            <a:r>
              <a:rPr lang="ve" altLang="en-US" sz="1820" dirty="0">
                <a:solidFill>
                  <a:srgbClr val="25252B"/>
                </a:solidFill>
                <a:latin typeface="IBM Plex Sans" pitchFamily="34" charset="0"/>
                <a:ea typeface="IBM Plex Sans" pitchFamily="34" charset="-122"/>
                <a:cs typeface="IBM Plex Sans" pitchFamily="34" charset="-120"/>
              </a:rPr>
              <a:t>Imani arali muṅwe muthu a tshi ita uri ni ṱavhanye kana ni ite zwithu nga tshiphiri, a tshi fulufhedzisa mbuelo dzo khwaṱhisedzwaho, a tshi ni humbela uri ni rumele bitcoin u thoma, kana a tshi humbela maipfi aṋu a mbeu. Imaninyana. Ni songo kovhana tshithu. Ni songo rumela tshithu. Nga murahu ni sedzuluse nga tshiko tshine na vho tshi ḓivha.</a:t>
            </a:r>
            <a:endParaRPr lang="ve" sz="1820" dirty="0"/>
          </a:p>
        </p:txBody>
      </p:sp>
      <p:pic>
        <p:nvPicPr>
          <p:cNvPr id="6" name="Image 1" descr="Shishi U ḓiita muṅwe muthu Fhethu ha u rumela ho shandukaho Mbuelo dzo khwaṱhisedzwaho Khumbelo dza zwiphiri">    </p:cNvPr>
          <p:cNvPicPr>
            <a:picLocks noChangeAspect="1"/>
          </p:cNvPicPr>
          <p:nvPr/>
        </p:nvPicPr>
        <p:blipFill>
          <a:blip r:embed="rId2"/>
          <a:stretch>
            <a:fillRect/>
          </a:stretch>
        </p:blipFill>
        <p:spPr>
          <a:xfrm>
            <a:off x="1338224" y="4552980"/>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Vha shumisa hani Bitcoin?</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ve" altLang="en-US" sz="4350" dirty="0">
                <a:solidFill>
                  <a:srgbClr val="FFFFFF"/>
                </a:solidFill>
                <a:latin typeface="IBM Plex Sans Medium" pitchFamily="34" charset="0"/>
                <a:ea typeface="IBM Plex Sans Medium" pitchFamily="34" charset="-122"/>
                <a:cs typeface="IBM Plex Sans Medium" pitchFamily="34" charset="-120"/>
              </a:rPr>
              <a:t>Hu Tevhela Mini?</a:t>
            </a:r>
            <a:endParaRPr lang="v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ve" altLang="en-US" sz="2400" dirty="0">
                <a:solidFill>
                  <a:srgbClr val="FFFFFF"/>
                </a:solidFill>
                <a:latin typeface="IBM Plex Sans" pitchFamily="34" charset="0"/>
                <a:ea typeface="IBM Plex Sans" pitchFamily="34" charset="-122"/>
                <a:cs typeface="IBM Plex Sans" pitchFamily="34" charset="-120"/>
              </a:rPr>
              <a:t>Hezwi ndi mathomo fhedzi.</a:t>
            </a:r>
            <a:endParaRPr lang="v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Ngudo Nṋa dza Ndeme</a:t>
            </a:r>
            <a:endParaRPr lang="ve"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ve" altLang="en-US" sz="2110" b="1" dirty="0">
                <a:solidFill>
                  <a:srgbClr val="25252B"/>
                </a:solidFill>
                <a:latin typeface="IBM Plex Sans" pitchFamily="34" charset="0"/>
                <a:ea typeface="IBM Plex Sans" pitchFamily="34" charset="-122"/>
                <a:cs typeface="IBM Plex Sans" pitchFamily="34" charset="-120"/>
              </a:rPr>
              <a:t>Tshelede i ḓitika nga milayo na fulufhelo.</a:t>
            </a:r>
            <a:r>
              <a:rPr lang="ve" altLang="en-US" sz="2110" dirty="0">
                <a:solidFill>
                  <a:srgbClr val="25252B"/>
                </a:solidFill>
                <a:latin typeface="IBM Plex Sans" pitchFamily="34" charset="0"/>
                <a:ea typeface="IBM Plex Sans" pitchFamily="34" charset="-122"/>
                <a:cs typeface="IBM Plex Sans" pitchFamily="34" charset="-120"/>
              </a:rPr>
              <a:t> Tshivhalo tsha tshelede ya fiat na milayo yayo zwi vhewa nga zwiimiswa zwi si gathi.</a:t>
            </a:r>
            <a:endParaRPr lang="ve" sz="2110" dirty="0"/>
          </a:p>
          <a:p>
            <a:pPr algn="l" marL="200660" indent="-200660">
              <a:lnSpc>
                <a:spcPct val="113000"/>
              </a:lnSpc>
              <a:spcBef>
                <a:spcPts val="420"/>
              </a:spcBef>
              <a:buSzPct val="100000"/>
              <a:buChar char="•"/>
            </a:pPr>
            <a:r>
              <a:rPr lang="ve" altLang="en-US" sz="2110" b="1" dirty="0">
                <a:solidFill>
                  <a:srgbClr val="25252B"/>
                </a:solidFill>
                <a:latin typeface="IBM Plex Sans" pitchFamily="34" charset="0"/>
                <a:ea typeface="IBM Plex Sans" pitchFamily="34" charset="-122"/>
                <a:cs typeface="IBM Plex Sans" pitchFamily="34" charset="-120"/>
              </a:rPr>
              <a:t>Bitcoin i ṋekedza milayo yo fhambanaho.</a:t>
            </a:r>
            <a:r>
              <a:rPr lang="ve" altLang="en-US" sz="2110" dirty="0">
                <a:solidFill>
                  <a:srgbClr val="25252B"/>
                </a:solidFill>
                <a:latin typeface="IBM Plex Sans" pitchFamily="34" charset="0"/>
                <a:ea typeface="IBM Plex Sans" pitchFamily="34" charset="-122"/>
                <a:cs typeface="IBM Plex Sans" pitchFamily="34" charset="-120"/>
              </a:rPr>
              <a:t> Tshivhalo tsha tshelede tsho pimiwaho, tshi re khagala nahone tshi swikeleaho kha muṅwe na muṅwe, tshine tsha nga ṱoliwa nṱhani ha u sokou fulufhelwa.</a:t>
            </a:r>
            <a:endParaRPr lang="ve" sz="2110" dirty="0"/>
          </a:p>
          <a:p>
            <a:pPr algn="l" marL="200660" indent="-200660">
              <a:lnSpc>
                <a:spcPct val="113000"/>
              </a:lnSpc>
              <a:spcBef>
                <a:spcPts val="420"/>
              </a:spcBef>
              <a:buSzPct val="100000"/>
              <a:buChar char="•"/>
            </a:pPr>
            <a:r>
              <a:rPr lang="ve" altLang="en-US" sz="2110" b="1" dirty="0">
                <a:solidFill>
                  <a:srgbClr val="25252B"/>
                </a:solidFill>
                <a:latin typeface="IBM Plex Sans" pitchFamily="34" charset="0"/>
                <a:ea typeface="IBM Plex Sans" pitchFamily="34" charset="-122"/>
                <a:cs typeface="IBM Plex Sans" pitchFamily="34" charset="-120"/>
              </a:rPr>
              <a:t>Tsireledzo i ḓa u thoma.</a:t>
            </a:r>
            <a:r>
              <a:rPr lang="ve" altLang="en-US" sz="2110" dirty="0">
                <a:solidFill>
                  <a:srgbClr val="25252B"/>
                </a:solidFill>
                <a:latin typeface="IBM Plex Sans" pitchFamily="34" charset="0"/>
                <a:ea typeface="IBM Plex Sans" pitchFamily="34" charset="-122"/>
                <a:cs typeface="IBM Plex Sans" pitchFamily="34" charset="-120"/>
              </a:rPr>
              <a:t> Kha vha thome nga u guda, vha thome nga zwiṱuku, vha khwaṱhisedze zwoṱhe, vha songo vhuya vha kovhela muṅwe muthu maipfi avho a u vusuludza tshiṱama.</a:t>
            </a:r>
            <a:endParaRPr lang="ve" sz="2110" dirty="0"/>
          </a:p>
          <a:p>
            <a:pPr algn="l" marL="200660" indent="-200660">
              <a:lnSpc>
                <a:spcPct val="113000"/>
              </a:lnSpc>
              <a:spcBef>
                <a:spcPts val="420"/>
              </a:spcBef>
              <a:buSzPct val="100000"/>
              <a:buChar char="•"/>
            </a:pPr>
            <a:r>
              <a:rPr lang="ve" altLang="en-US" sz="2110" b="1" dirty="0">
                <a:solidFill>
                  <a:srgbClr val="25252B"/>
                </a:solidFill>
                <a:latin typeface="IBM Plex Sans" pitchFamily="34" charset="0"/>
                <a:ea typeface="IBM Plex Sans" pitchFamily="34" charset="-122"/>
                <a:cs typeface="IBM Plex Sans" pitchFamily="34" charset="-120"/>
              </a:rPr>
              <a:t>Hezwi ndi mathomo fhedzi.</a:t>
            </a:r>
            <a:r>
              <a:rPr lang="ve" altLang="en-US" sz="2110" dirty="0">
                <a:solidFill>
                  <a:srgbClr val="25252B"/>
                </a:solidFill>
                <a:latin typeface="IBM Plex Sans" pitchFamily="34" charset="0"/>
                <a:ea typeface="IBM Plex Sans" pitchFamily="34" charset="-122"/>
                <a:cs typeface="IBM Plex Sans" pitchFamily="34" charset="-120"/>
              </a:rPr>
              <a:t> Ḽiga ḽithihi ḽi tevhelaho ḽo tsireledzeaho ḽo lingana.</a:t>
            </a:r>
            <a:endParaRPr lang="ve" sz="2110" dirty="0"/>
          </a:p>
        </p:txBody>
      </p:sp>
      <p:sp>
        <p:nvSpPr>
          <p:cNvPr id="5" name="Shape 3"/>
          <p:cNvSpPr/>
          <p:nvPr/>
        </p:nvSpPr>
        <p:spPr>
          <a:xfrm>
            <a:off x="666780" y="5089002"/>
            <a:ext cx="10858500" cy="1085850"/>
          </a:xfrm>
          <a:prstGeom prst="rect">
            <a:avLst/>
          </a:prstGeom>
          <a:solidFill>
            <a:srgbClr val="F3F3FA"/>
          </a:solidFill>
          <a:ln/>
        </p:spPr>
      </p:sp>
      <p:sp>
        <p:nvSpPr>
          <p:cNvPr id="6" name="Shape 4"/>
          <p:cNvSpPr/>
          <p:nvPr/>
        </p:nvSpPr>
        <p:spPr>
          <a:xfrm>
            <a:off x="666780" y="5089002"/>
            <a:ext cx="57150" cy="1085850"/>
          </a:xfrm>
          <a:prstGeom prst="rect">
            <a:avLst/>
          </a:prstGeom>
          <a:solidFill>
            <a:srgbClr val="422C70"/>
          </a:solidFill>
          <a:ln/>
        </p:spPr>
      </p:sp>
      <p:sp>
        <p:nvSpPr>
          <p:cNvPr id="7" name="Text 5"/>
          <p:cNvSpPr/>
          <p:nvPr/>
        </p:nvSpPr>
        <p:spPr>
          <a:xfrm>
            <a:off x="1153058" y="5330403"/>
            <a:ext cx="10539649" cy="603047"/>
          </a:xfrm>
          <a:prstGeom prst="rect">
            <a:avLst/>
          </a:prstGeom>
          <a:noFill/>
          <a:ln/>
        </p:spPr>
        <p:txBody>
          <a:bodyPr wrap="square" lIns="0" tIns="0" rIns="0" bIns="0" rtlCol="0" anchor="t"/>
          <a:lstStyle/>
          <a:p>
            <a:pPr algn="l" indent="0" marL="0">
              <a:lnSpc>
                <a:spcPct val="113000"/>
              </a:lnSpc>
              <a:buNone/>
            </a:pPr>
            <a:r>
              <a:rPr lang="ve" altLang="en-US" sz="2110" b="1" dirty="0">
                <a:solidFill>
                  <a:srgbClr val="422C70"/>
                </a:solidFill>
                <a:latin typeface="IBM Plex Sans" pitchFamily="34" charset="0"/>
                <a:ea typeface="IBM Plex Sans" pitchFamily="34" charset="-122"/>
                <a:cs typeface="IBM Plex Sans" pitchFamily="34" charset="-120"/>
              </a:rPr>
              <a:t>Tshifhinga tsha u elekanya</a:t>
            </a:r>
            <a:endParaRPr lang="ve" sz="2110" dirty="0"/>
          </a:p>
          <a:p>
            <a:pPr algn="l" indent="0" marL="0">
              <a:lnSpc>
                <a:spcPct val="113000"/>
              </a:lnSpc>
              <a:spcBef>
                <a:spcPts val="320"/>
              </a:spcBef>
              <a:buNone/>
            </a:pPr>
            <a:r>
              <a:rPr lang="ve" altLang="en-US" sz="2110" dirty="0">
                <a:solidFill>
                  <a:srgbClr val="25252B"/>
                </a:solidFill>
                <a:latin typeface="IBM Plex Sans" pitchFamily="34" charset="0"/>
                <a:ea typeface="IBM Plex Sans" pitchFamily="34" charset="-122"/>
                <a:cs typeface="IBM Plex Sans" pitchFamily="34" charset="-120"/>
              </a:rPr>
              <a:t>Kha vha humele kha mbudziso ṱhanu dza mathomoni. Vha nga fhindula mini zwino?</a:t>
            </a:r>
            <a:endParaRPr lang="ve"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Hu Tevhela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e" altLang="en-US" sz="3000" dirty="0">
                <a:solidFill>
                  <a:srgbClr val="422C70"/>
                </a:solidFill>
                <a:latin typeface="IBM Plex Sans Medium" pitchFamily="34" charset="0"/>
                <a:ea typeface="IBM Plex Sans Medium" pitchFamily="34" charset="-122"/>
                <a:cs typeface="IBM Plex Sans Medium" pitchFamily="34" charset="-120"/>
              </a:rPr>
              <a:t>Dipuḽoma ya Bitcoin</a:t>
            </a:r>
            <a:endParaRPr lang="ve"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ve" altLang="en-US" sz="2020" dirty="0">
                <a:solidFill>
                  <a:srgbClr val="25252B"/>
                </a:solidFill>
                <a:latin typeface="IBM Plex Sans" pitchFamily="34" charset="0"/>
                <a:ea typeface="IBM Plex Sans" pitchFamily="34" charset="-122"/>
                <a:cs typeface="IBM Plex Sans" pitchFamily="34" charset="-120"/>
              </a:rPr>
              <a:t>Ḽiga ḽi tevhelaho. Moduḽu dzaḽo nṋa dzi ni isa phanḓa:</a:t>
            </a:r>
            <a:endParaRPr lang="ve"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ve" altLang="en-US" sz="2020" dirty="0">
                <a:solidFill>
                  <a:srgbClr val="25252B"/>
                </a:solidFill>
                <a:latin typeface="IBM Plex Sans" pitchFamily="34" charset="0"/>
                <a:ea typeface="IBM Plex Sans" pitchFamily="34" charset="-122"/>
                <a:cs typeface="IBM Plex Sans" pitchFamily="34" charset="-120"/>
              </a:rPr>
              <a:t>U pfesesa tshelede</a:t>
            </a:r>
            <a:endParaRPr lang="ve" sz="2020" dirty="0"/>
          </a:p>
          <a:p>
            <a:pPr algn="l" marL="191770" indent="-191770">
              <a:lnSpc>
                <a:spcPct val="113000"/>
              </a:lnSpc>
              <a:spcBef>
                <a:spcPts val="400"/>
              </a:spcBef>
              <a:buSzPct val="100000"/>
              <a:buChar char="•"/>
            </a:pPr>
            <a:r>
              <a:rPr lang="ve" altLang="en-US" sz="2020" dirty="0">
                <a:solidFill>
                  <a:srgbClr val="25252B"/>
                </a:solidFill>
                <a:latin typeface="IBM Plex Sans" pitchFamily="34" charset="0"/>
                <a:ea typeface="IBM Plex Sans" pitchFamily="34" charset="-122"/>
                <a:cs typeface="IBM Plex Sans" pitchFamily="34" charset="-120"/>
              </a:rPr>
              <a:t>Nḓila ine Bitcoin ya shuma ngayo</a:t>
            </a:r>
            <a:endParaRPr lang="ve" sz="2020" dirty="0"/>
          </a:p>
          <a:p>
            <a:pPr algn="l" marL="191770" indent="-191770">
              <a:lnSpc>
                <a:spcPct val="113000"/>
              </a:lnSpc>
              <a:spcBef>
                <a:spcPts val="400"/>
              </a:spcBef>
              <a:buSzPct val="100000"/>
              <a:buChar char="•"/>
            </a:pPr>
            <a:r>
              <a:rPr lang="ve" altLang="en-US" sz="2020" dirty="0">
                <a:solidFill>
                  <a:srgbClr val="25252B"/>
                </a:solidFill>
                <a:latin typeface="IBM Plex Sans" pitchFamily="34" charset="0"/>
                <a:ea typeface="IBM Plex Sans" pitchFamily="34" charset="-122"/>
                <a:cs typeface="IBM Plex Sans" pitchFamily="34" charset="-120"/>
              </a:rPr>
              <a:t>U shumisa Bitcoin nga nḓila yo tsireledzeaho</a:t>
            </a:r>
            <a:endParaRPr lang="ve" sz="2020" dirty="0"/>
          </a:p>
          <a:p>
            <a:pPr algn="l" marL="191770" indent="-191770">
              <a:lnSpc>
                <a:spcPct val="113000"/>
              </a:lnSpc>
              <a:spcBef>
                <a:spcPts val="400"/>
              </a:spcBef>
              <a:buSzPct val="100000"/>
              <a:buChar char="•"/>
            </a:pPr>
            <a:r>
              <a:rPr lang="ve" altLang="en-US" sz="2020" dirty="0">
                <a:solidFill>
                  <a:srgbClr val="25252B"/>
                </a:solidFill>
                <a:latin typeface="IBM Plex Sans" pitchFamily="34" charset="0"/>
                <a:ea typeface="IBM Plex Sans" pitchFamily="34" charset="-122"/>
                <a:cs typeface="IBM Plex Sans" pitchFamily="34" charset="-120"/>
              </a:rPr>
              <a:t>Bitcoin kha tshitshavha tshaṋu</a:t>
            </a:r>
            <a:endParaRPr lang="ve"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ve" altLang="en-US" sz="2020" dirty="0">
                <a:solidFill>
                  <a:srgbClr val="25252B"/>
                </a:solidFill>
                <a:latin typeface="IBM Plex Sans" pitchFamily="34" charset="0"/>
                <a:ea typeface="IBM Plex Sans" pitchFamily="34" charset="-122"/>
                <a:cs typeface="IBM Plex Sans" pitchFamily="34" charset="-120"/>
              </a:rPr>
              <a:t>Dzulani ni na dzangalelo ḽa u ḓivha, bvelani phanḓa ni tshi vhudzisa mbudziso, nahone ni gude zwinzhi kha </a:t>
            </a:r>
            <a:r>
              <a:rPr lang="ve"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ve" altLang="en-US" sz="2020" dirty="0">
                <a:solidFill>
                  <a:srgbClr val="25252B"/>
                </a:solidFill>
                <a:latin typeface="IBM Plex Sans" pitchFamily="34" charset="0"/>
                <a:ea typeface="IBM Plex Sans" pitchFamily="34" charset="-122"/>
                <a:cs typeface="IBM Plex Sans" pitchFamily="34" charset="-120"/>
              </a:rPr>
              <a:t>.</a:t>
            </a:r>
            <a:endParaRPr lang="ve"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ve" altLang="en-US" sz="2020" dirty="0">
                <a:solidFill>
                  <a:srgbClr val="25252B"/>
                </a:solidFill>
                <a:latin typeface="IBM Plex Sans" pitchFamily="34" charset="0"/>
                <a:ea typeface="IBM Plex Sans" pitchFamily="34" charset="-122"/>
                <a:cs typeface="IBM Plex Sans" pitchFamily="34" charset="-120"/>
              </a:rPr>
              <a:t>Ri lavhelela u ni vhona kha tshigwada tshashu tshi tevhelaho.</a:t>
            </a:r>
            <a:endParaRPr lang="ve"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e" altLang="en-US" sz="1200" dirty="0">
                <a:solidFill>
                  <a:srgbClr val="6C6C7D"/>
                </a:solidFill>
                <a:latin typeface="IBM Plex Sans" pitchFamily="34" charset="0"/>
                <a:ea typeface="IBM Plex Sans" pitchFamily="34" charset="-122"/>
                <a:cs typeface="IBM Plex Sans" pitchFamily="34" charset="-120"/>
              </a:rPr>
              <a:t>Marangaphanḓa a Bitcoin · Hu Tevhela Mini?</a:t>
            </a:r>
            <a:endParaRPr lang="v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Marangaphanḓa a Bitcoin</dc:title>
  <dc:subject>Open educational slides (Creative Commons). Adapt them freely.</dc:subject>
  <dc:creator>My First Bitcoin</dc:creator>
  <cp:lastModifiedBy>My First Bitcoin</cp:lastModifiedBy>
  <cp:revision>1</cp:revision>
  <dcterms:created xsi:type="dcterms:W3CDTF">2026-10-22T19:56:00Z</dcterms:created>
  <dcterms:modified xsi:type="dcterms:W3CDTF">2026-10-22T19:56:00Z</dcterms:modified>
</cp:coreProperties>
</file>