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Kuzwa ku: My First Bitcoin, Intalisyo ya Bitcoin, Lugwalo Lwabayanda Kutalika, lusandululo 26.10. Cakasandululwa kutobela layisensi ya Creative Commons Attribution-ShareAlike 4.0 International; zilaidi eezi zibelesya layisensi imwi eeyi. Zilaidi eezi ncakugwasya muyiisi mukuyiisya, cakazwide kumabbuzye ali musanu aalomwe aali mulugwalo. Amusandulule zikozyanyo, lubilo lwakuyiisya, alimwi anzila yakuyiisya kuti zyendelane abantu bamucilawo canu, pele amukwabilile bupanduluzi amabwi aakwabilila buponi. Taakwe ciindi cakalembedwa cakuti ciiyo ceele kutola.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Amutalike acifwanikiso: boonse batuzingulukide babelesya mali kakunyina kwiibuzya atala angawo. Amubuzye nkamu ciindi ncibakalekezya kuyeeya atala amali nkwazwa.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Amupe basicikolo maminiti masyoonto kuti balembe. Amutakumbili muntu uuli woonse kuti aambe makani a mali zyakwe mwini. Iingulo eezi ziyoboneka alimwi a silayidi ya zintu zyakuyeeya iitegwa “Ncinzi Citobela?”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Amubambe kwaanda uku muchiiyo coonse. Kuti kwaba kaambo kaambwa, amubuzye kuti: tulakonzya kukalingula na, naa kayandika zyeelelo abumboni?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Amubelesye cikozyanyo cili mubhuku lyabusolozi: mulalima mpunga alimwi muyanda nsapato, pele mupangi wansapato uyanda mafuta aakujikila, kutali mpunga. Basikwiiya makani aabuvwubi eeci baciita kuti nkuswaangana kwaziyandwa abantu bobilo.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Amubelesye cikozyanyo cili mubhuku lyabusolozi: mulalima mpunga alimwi muyanda nsapato, pele mupangi wansapato uyanda mafuta aakujikila, kutali mpunga. Basikwiiya makani aabuvwubi eeci baciita kuti nkuswaangana kwaziyandwa abantu bobilo.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Nooti yamali nchipapulo buyo. Mali ilamanizya penzi lyakucincanya zintu kwiinda mukwaandaanisya kusambala akugula: mulasambala mpunga wanu kumuntu omwe, eelyo mulagula nsapato kuli umwi muntu. Eezi nzizyaandaanisya mali akucincanya zintu.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Kukwela kwamitengo nkuyungizika kuzumanana kwamitengo yazintu zyoonse. Lubazu lumbi lwako ndunguzu yakugula: bunji bwazintu nzyocikonzya kugula cibeela comwe camali. Ikuti mutengo wantanga yazintu ziyandika wakwela kuzwa kuzibeela zyamali 100 kuya ku 110, zibeela zyamali eezyo zili 100 tazicikonzyi kugula zintu zyoonse zili muntanga.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Kukwela kwamitengo nkuyungizika kuzumanana kwamitengo yazintu zyoonse. Lubazu lumbi lwako ndunguzu yakugula: bunji bwazintu nzyocikonzya kugula cibeela comwe camali. Ikuti mutengo wantanga yazintu ziyandika wakwela kuzwa kuzibeela zyamali 100 kuya ku 110, zibeela zyamali eezyo zili 100 tazicikonzyi kugula zintu zyoonse zili muntanga.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Bazyabusongo bwamali balakazyanya kujatikizya mbocijisi nguzu cileenga cimwe acimwe. Amubikkile maano kucileenga comwe cili cakusala, kutali cakucitika buyo.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Eeci cilabeleka kakunyina cibelesyo na intaneti. Amweezyanisye nsandulo mucibunga, alimwi amuyeezye basikwiiya kuti mutengo omwe tauli muleezo woonse wakukomena kwemitengo.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kaitanaba, kutumizya mali pa intaneti lyoonse kwakali kusyoma cibunga cisyomeka: bbanka naa kampani yakulipilana mali i yakali kubamba bbuku lyakulembela mali, kuzumizya maakaunti, alimwi yakali kukonzya kuceezya, kukasya, naa kubweza kulipila. Makani aamu kompyuta alavwuba kukopololwa: kuti koini yamu kompyuta yakali kukonzya kubelesyegwa kulipila ziindi zyobilo, tiiyakali kukonzya kubeleka mbuli mali. Ili ndilyo penzi lyakubelesya mali ngamo ziindi zyobilo. Satoshi Nakamoto ngumuntu naa nkamu yabantu ibelesya zina eelyo.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Kugawanya bweendelezi tacambi kuti boonse bajisi nguzu zikozyenye. Camba kuti taakwe umwi uutola lubazu uukonzya kucinca bbuku lyakulembela mali naa milawo yamali kubantu boonse.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zipya zilagwisigwa kweendelana a ndandanda iizibidwe abantu boonse, alimwi makompyuta aayimelede alikke aaitwa kuti ma node alakana bbuloko lyoonse lityola mulawo ooyo. Mugano ooyu ulasyomeka nkaambo muntu uuli woonse ulakonzya kuulingula. Tauli mulawo wacilengedwe: ulazumanana kubeleka nkaambo abo batola lubazu bazumanana kuubamba. Kubikka mugano ku bunji bwa bitcoin takusinizyi kuti mutengo uyooyungizika; mutengo weendelana a bunji bwabantu bayanda kuzigula alimwi a bunji bwa bitcoin ziliwo.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Kuba a 100,000 sats akuba a 0.001 bitcoin zyaamba mali aalingene. Amululamike muzeezo uutali kabotu wakuti Bitcoin tiikonzyi kugulwa nkaambo bitcoin yomwe iladula kapati.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Babelesi batuma, batambula alimwi babamba bitcoin; manodi asuzuma kutumizya mali kulikonse a bbuloko lyoonse kuti zilatobela milawo; basicimba balizundana kuti bayungizye bbuloko lipya ku lugwalo lwazilembedwe ciindi cisika kumaminiti aali kkumi. Lugwalo oolo, blockchain, lulabonwa a bantu boonse alimwi kulemba lubo zilembedwe zyalwo kuladula kapati. Cakumanya kujatikizya maleembedwe: Bitcoin iilembedwe a B mupati kanji yaamba ntambo naa bubambe; bitcoin iilembedwe a b muniini yaamba mali aayo.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Babelesi batuma, batambula alimwi babamba bitcoin; manodi asuzuma kutumizya mali kulikonse a bbuloko lyoonse kuti zilatobela milawo; basicimba balizundana kuti bayungizye bbuloko lipya ku lugwalo lwazilembedwe ciindi cisika kumaminiti aali kkumi. Lugwalo oolo, blockchain, lulabonwa a bantu boonse alimwi kulemba lubo zilembedwe zyalwo kuladula kapati. Cakumanya kujatikizya maleembedwe: Bitcoin iilembedwe a B mupati kanji yaamba ntambo naa bubambe; bitcoin iilembedwe a b muniini yaamba mali aayo.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Cikwama ca Bitcoin ncibelesyo, kanji apulikesheni, cimuzumizya kutambula, kulanga, akutuma bitcoin. bitcoin yanu tiibikkwi mukati kafoni yanu: ilembedwe pa blockchain. Cikwama cilanganya makiyi amuzumizya kusinizya kuti bitcoin njenu akuzumizya kubbadela.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Majwi aakubwezelezya cikwama taali nzila yakucibwezelezya buyo: alapa nguzu zyoonse zyakunjila akucibelesya. Mualembe kabotu apepa ciindi nomupanga cikwama; muayobole kakunyina intaneti, mubusisani, alimwi mubusena mobatakali kusweeka na kunyonyoonwa. Mutakaciti cifwanikiso caawo, kuatuma kwi-imeyili, kuayobola mumalembe aamu cloud, kuatuma mumulumbe, na kualemba awebusayiti. Majwi aatondezyedwe nchikozyanyo buyo; mutakatondezya na kubunganya majwi aakubwezelezya cikwama ncobeni.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taikulwaizyi kubelesya zikwama zimwi zyakasalidwe. Zibelesyo, mali aakulipila, abeenzinyina zilacinja, alimwi ceeco ceelela bantu bamucilawo comwe cilakonzya kutayeelela bantu bamucilawo cimbi. Amusololele basikwiiya kumuyiisi wakucilawo uusyomeka.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735983" y="571500"/>
            <a:ext cx="1789298" cy="272400"/>
          </a:xfrm>
          <a:prstGeom prst="rect">
            <a:avLst/>
          </a:prstGeom>
          <a:noFill/>
          <a:ln/>
        </p:spPr>
        <p:txBody>
          <a:bodyPr wrap="square" lIns="0" tIns="0" rIns="0" bIns="0" rtlCol="0" anchor="t"/>
          <a:lstStyle/>
          <a:p>
            <a:pPr algn="r" indent="0" marL="0">
              <a:lnSpc>
                <a:spcPct val="108000"/>
              </a:lnSpc>
              <a:buNone/>
            </a:pPr>
            <a:r>
              <a:rPr lang="toi" altLang="en-US" sz="1650" dirty="0">
                <a:solidFill>
                  <a:srgbClr val="FFFFFF"/>
                </a:solidFill>
                <a:latin typeface="IBM Plex Sans" pitchFamily="34" charset="0"/>
                <a:ea typeface="IBM Plex Sans" pitchFamily="34" charset="-122"/>
                <a:cs typeface="IBM Plex Sans" pitchFamily="34" charset="-120"/>
              </a:rPr>
              <a:t>Kusindikwa 26.10</a:t>
            </a:r>
            <a:endParaRPr lang="to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oi" altLang="en-US" sz="7200" dirty="0">
                <a:solidFill>
                  <a:srgbClr val="FFFFFF"/>
                </a:solidFill>
                <a:latin typeface="IBM Plex Sans Medium" pitchFamily="34" charset="0"/>
                <a:ea typeface="IBM Plex Sans Medium" pitchFamily="34" charset="-122"/>
                <a:cs typeface="IBM Plex Sans Medium" pitchFamily="34" charset="-120"/>
              </a:rPr>
              <a:t>Intalisyo</a:t>
            </a:r>
            <a:br/>
            <a:r>
              <a:rPr lang="toi" altLang="en-US" sz="7200" dirty="0">
                <a:solidFill>
                  <a:srgbClr val="FFFFFF"/>
                </a:solidFill>
                <a:latin typeface="IBM Plex Sans Medium" pitchFamily="34" charset="0"/>
                <a:ea typeface="IBM Plex Sans Medium" pitchFamily="34" charset="-122"/>
                <a:cs typeface="IBM Plex Sans Medium" pitchFamily="34" charset="-120"/>
              </a:rPr>
              <a:t>ku Bitcoin</a:t>
            </a:r>
            <a:endParaRPr lang="to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oi" altLang="en-US" sz="2400" dirty="0">
                <a:solidFill>
                  <a:srgbClr val="FFFFFF"/>
                </a:solidFill>
                <a:latin typeface="IBM Plex Sans" pitchFamily="34" charset="0"/>
                <a:ea typeface="IBM Plex Sans" pitchFamily="34" charset="-122"/>
                <a:cs typeface="IBM Plex Sans" pitchFamily="34" charset="-120"/>
              </a:rPr>
              <a:t>Nsololezyo Yabataliki</a:t>
            </a:r>
            <a:endParaRPr lang="to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Nkaambo Nzi Mali Ngaayandika?</a:t>
            </a:r>
            <a:endParaRPr lang="to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oi" altLang="en-US" sz="2400" dirty="0">
                <a:solidFill>
                  <a:srgbClr val="FFFFFF"/>
                </a:solidFill>
                <a:latin typeface="IBM Plex Sans" pitchFamily="34" charset="0"/>
                <a:ea typeface="IBM Plex Sans" pitchFamily="34" charset="-122"/>
                <a:cs typeface="IBM Plex Sans" pitchFamily="34" charset="-120"/>
              </a:rPr>
              <a:t>Tubelesya mali mazuba oonse, pele tulabuzya buyo ziindi zisyoonto kuti abeleka buti.</a:t>
            </a:r>
            <a:endParaRPr lang="to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Bantu banji tabayimi pe kuti</a:t>
            </a:r>
            <a:br/>
            <a:r>
              <a:rPr lang="toi" altLang="en-US" sz="3000" dirty="0">
                <a:solidFill>
                  <a:srgbClr val="422C70"/>
                </a:solidFill>
                <a:latin typeface="IBM Plex Sans Medium" pitchFamily="34" charset="0"/>
                <a:ea typeface="IBM Plex Sans Medium" pitchFamily="34" charset="-122"/>
                <a:cs typeface="IBM Plex Sans Medium" pitchFamily="34" charset="-120"/>
              </a:rPr>
              <a:t>bayeeye kujatikizya mali</a:t>
            </a:r>
            <a:endParaRPr lang="toi"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Kutali kubelekela kuijana, kutali kuibelesya kugula zintu, pele kuyeeya kuti ninzi alimwi kuti ibeleka buti.</a:t>
            </a:r>
            <a:endParaRPr lang="to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Nkaambo Nzi Mali Ngaayandika?</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Mibuzyo Yosanwe Yakutalikila</a:t>
            </a:r>
            <a:endParaRPr lang="toi"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toi" altLang="en-US" sz="2020" dirty="0">
                <a:solidFill>
                  <a:srgbClr val="25252B"/>
                </a:solidFill>
                <a:latin typeface="IBM Plex Sans" pitchFamily="34" charset="0"/>
                <a:ea typeface="IBM Plex Sans" pitchFamily="34" charset="-122"/>
                <a:cs typeface="IBM Plex Sans" pitchFamily="34" charset="-120"/>
              </a:rPr>
              <a:t>Nkaambo nzi bantu bayandika mali?</a:t>
            </a:r>
            <a:endParaRPr lang="toi" sz="2020" dirty="0"/>
          </a:p>
          <a:p>
            <a:pPr algn="l" marL="191770" indent="-191770">
              <a:lnSpc>
                <a:spcPct val="113000"/>
              </a:lnSpc>
              <a:spcBef>
                <a:spcPts val="400"/>
              </a:spcBef>
              <a:buSzPct val="100000"/>
              <a:buChar char="•"/>
            </a:pPr>
            <a:r>
              <a:rPr lang="toi" altLang="en-US" sz="2020" dirty="0">
                <a:solidFill>
                  <a:srgbClr val="25252B"/>
                </a:solidFill>
                <a:latin typeface="IBM Plex Sans" pitchFamily="34" charset="0"/>
                <a:ea typeface="IBM Plex Sans" pitchFamily="34" charset="-122"/>
                <a:cs typeface="IBM Plex Sans" pitchFamily="34" charset="-120"/>
              </a:rPr>
              <a:t>Ncinzi cipanga kuti cintu cibe mali?</a:t>
            </a:r>
            <a:endParaRPr lang="toi" sz="2020" dirty="0"/>
          </a:p>
          <a:p>
            <a:pPr algn="l" marL="191770" indent="-191770">
              <a:lnSpc>
                <a:spcPct val="113000"/>
              </a:lnSpc>
              <a:spcBef>
                <a:spcPts val="400"/>
              </a:spcBef>
              <a:buSzPct val="100000"/>
              <a:buChar char="•"/>
            </a:pPr>
            <a:r>
              <a:rPr lang="toi" altLang="en-US" sz="2020" dirty="0">
                <a:solidFill>
                  <a:srgbClr val="25252B"/>
                </a:solidFill>
                <a:latin typeface="IBM Plex Sans" pitchFamily="34" charset="0"/>
                <a:ea typeface="IBM Plex Sans" pitchFamily="34" charset="-122"/>
                <a:cs typeface="IBM Plex Sans" pitchFamily="34" charset="-120"/>
              </a:rPr>
              <a:t>Nguni uukonzya kupanga naa kweendelezya mali ngamubelesya?</a:t>
            </a:r>
            <a:endParaRPr lang="toi" sz="2020" dirty="0"/>
          </a:p>
          <a:p>
            <a:pPr algn="l" marL="191770" indent="-191770">
              <a:lnSpc>
                <a:spcPct val="113000"/>
              </a:lnSpc>
              <a:spcBef>
                <a:spcPts val="400"/>
              </a:spcBef>
              <a:buSzPct val="100000"/>
              <a:buChar char="•"/>
            </a:pPr>
            <a:r>
              <a:rPr lang="toi" altLang="en-US" sz="2020" dirty="0">
                <a:solidFill>
                  <a:srgbClr val="25252B"/>
                </a:solidFill>
                <a:latin typeface="IBM Plex Sans" pitchFamily="34" charset="0"/>
                <a:ea typeface="IBM Plex Sans" pitchFamily="34" charset="-122"/>
                <a:cs typeface="IBM Plex Sans" pitchFamily="34" charset="-120"/>
              </a:rPr>
              <a:t>Nkaambo nzi mali ngamubelesya aajisi mushingo?</a:t>
            </a:r>
            <a:endParaRPr lang="toi" sz="2020" dirty="0"/>
          </a:p>
          <a:p>
            <a:pPr algn="l" marL="191770" indent="-191770">
              <a:lnSpc>
                <a:spcPct val="113000"/>
              </a:lnSpc>
              <a:spcBef>
                <a:spcPts val="400"/>
              </a:spcBef>
              <a:buSzPct val="100000"/>
              <a:buChar char="•"/>
            </a:pPr>
            <a:r>
              <a:rPr lang="toi" altLang="en-US" sz="2020" dirty="0">
                <a:solidFill>
                  <a:srgbClr val="25252B"/>
                </a:solidFill>
                <a:latin typeface="IBM Plex Sans" pitchFamily="34" charset="0"/>
                <a:ea typeface="IBM Plex Sans" pitchFamily="34" charset="-122"/>
                <a:cs typeface="IBM Plex Sans" pitchFamily="34" charset="-120"/>
              </a:rPr>
              <a:t>Sena mali aanu aagula zintu zyiingi mbubonya mbuli kaindi?</a:t>
            </a:r>
            <a:endParaRPr lang="toi" sz="2020" dirty="0"/>
          </a:p>
        </p:txBody>
      </p:sp>
      <p:sp>
        <p:nvSpPr>
          <p:cNvPr id="6" name="Shape 3"/>
          <p:cNvSpPr/>
          <p:nvPr/>
        </p:nvSpPr>
        <p:spPr>
          <a:xfrm>
            <a:off x="666780" y="4623206"/>
            <a:ext cx="5981730" cy="1382298"/>
          </a:xfrm>
          <a:prstGeom prst="rect">
            <a:avLst/>
          </a:prstGeom>
          <a:solidFill>
            <a:srgbClr val="F3F3FA"/>
          </a:solidFill>
          <a:ln/>
        </p:spPr>
      </p:sp>
      <p:sp>
        <p:nvSpPr>
          <p:cNvPr id="7" name="Shape 4"/>
          <p:cNvSpPr/>
          <p:nvPr/>
        </p:nvSpPr>
        <p:spPr>
          <a:xfrm>
            <a:off x="666780" y="4623206"/>
            <a:ext cx="57150" cy="1382298"/>
          </a:xfrm>
          <a:prstGeom prst="rect">
            <a:avLst/>
          </a:prstGeom>
          <a:solidFill>
            <a:srgbClr val="422C70"/>
          </a:solidFill>
          <a:ln/>
        </p:spPr>
      </p:sp>
      <p:sp>
        <p:nvSpPr>
          <p:cNvPr id="8" name="Text 5"/>
          <p:cNvSpPr/>
          <p:nvPr/>
        </p:nvSpPr>
        <p:spPr>
          <a:xfrm>
            <a:off x="1133582" y="4853635"/>
            <a:ext cx="5411602" cy="921441"/>
          </a:xfrm>
          <a:prstGeom prst="rect">
            <a:avLst/>
          </a:prstGeom>
          <a:noFill/>
          <a:ln/>
        </p:spPr>
        <p:txBody>
          <a:bodyPr wrap="square" lIns="0" tIns="0" rIns="0" bIns="0" rtlCol="0" anchor="t"/>
          <a:lstStyle/>
          <a:p>
            <a:pPr algn="l" indent="0" marL="0">
              <a:lnSpc>
                <a:spcPct val="113000"/>
              </a:lnSpc>
              <a:buNone/>
            </a:pPr>
            <a:r>
              <a:rPr lang="toi" altLang="en-US" sz="2020" b="1" dirty="0">
                <a:solidFill>
                  <a:srgbClr val="422C70"/>
                </a:solidFill>
                <a:latin typeface="IBM Plex Sans" pitchFamily="34" charset="0"/>
                <a:ea typeface="IBM Plex Sans" pitchFamily="34" charset="-122"/>
                <a:cs typeface="IBM Plex Sans" pitchFamily="34" charset="-120"/>
              </a:rPr>
              <a:t>Bambani nsandulo zyanu</a:t>
            </a:r>
            <a:endParaRPr lang="toi" sz="2020" dirty="0"/>
          </a:p>
          <a:p>
            <a:pPr algn="l" indent="0" marL="0">
              <a:lnSpc>
                <a:spcPct val="113000"/>
              </a:lnSpc>
              <a:spcBef>
                <a:spcPts val="300"/>
              </a:spcBef>
              <a:buNone/>
            </a:pPr>
            <a:r>
              <a:rPr lang="toi" altLang="en-US" sz="2020" dirty="0">
                <a:solidFill>
                  <a:srgbClr val="25252B"/>
                </a:solidFill>
                <a:latin typeface="IBM Plex Sans" pitchFamily="34" charset="0"/>
                <a:ea typeface="IBM Plex Sans" pitchFamily="34" charset="-122"/>
                <a:cs typeface="IBM Plex Sans" pitchFamily="34" charset="-120"/>
              </a:rPr>
              <a:t>Lembani nsandulo iifwaafwi kumubuzyo uumwi auumwi. Muyakupiluka kulinzyo kumamanino.</a:t>
            </a:r>
            <a:endParaRPr lang="toi"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Nkaambo Nzi Mali Ngaayandika?</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Masimpe na Muzeezo?</a:t>
            </a:r>
            <a:endParaRPr lang="toi"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toi" altLang="en-US" sz="2300" b="1" dirty="0">
                <a:solidFill>
                  <a:srgbClr val="422C70"/>
                </a:solidFill>
                <a:latin typeface="IBM Plex Sans" pitchFamily="34" charset="0"/>
                <a:ea typeface="IBM Plex Sans" pitchFamily="34" charset="-122"/>
                <a:cs typeface="IBM Plex Sans" pitchFamily="34" charset="-120"/>
              </a:rPr>
              <a:t>Cintu ncobeni:</a:t>
            </a:r>
            <a:r>
              <a:rPr lang="toi" altLang="en-US" sz="2300" dirty="0">
                <a:solidFill>
                  <a:srgbClr val="25252B"/>
                </a:solidFill>
                <a:latin typeface="IBM Plex Sans" pitchFamily="34" charset="0"/>
                <a:ea typeface="IBM Plex Sans" pitchFamily="34" charset="-122"/>
                <a:cs typeface="IBM Plex Sans" pitchFamily="34" charset="-120"/>
              </a:rPr>
              <a:t> "Mali eeyi yapepa ilatambulwa mukulipila mitelo." Eeci cilakonzya kusinizigwa.</a:t>
            </a:r>
            <a:endParaRPr lang="toi" sz="2300" dirty="0"/>
          </a:p>
          <a:p>
            <a:pPr algn="l" marL="219710" indent="-219710">
              <a:lnSpc>
                <a:spcPct val="113000"/>
              </a:lnSpc>
              <a:spcBef>
                <a:spcPts val="460"/>
              </a:spcBef>
              <a:buSzPct val="100000"/>
              <a:buChar char="•"/>
            </a:pPr>
            <a:r>
              <a:rPr lang="toi" altLang="en-US" sz="2300" b="1" dirty="0">
                <a:solidFill>
                  <a:srgbClr val="422C70"/>
                </a:solidFill>
                <a:latin typeface="IBM Plex Sans" pitchFamily="34" charset="0"/>
                <a:ea typeface="IBM Plex Sans" pitchFamily="34" charset="-122"/>
                <a:cs typeface="IBM Plex Sans" pitchFamily="34" charset="-120"/>
              </a:rPr>
              <a:t>Muyeeyo:</a:t>
            </a:r>
            <a:r>
              <a:rPr lang="toi" altLang="en-US" sz="2300" dirty="0">
                <a:solidFill>
                  <a:srgbClr val="25252B"/>
                </a:solidFill>
                <a:latin typeface="IBM Plex Sans" pitchFamily="34" charset="0"/>
                <a:ea typeface="IBM Plex Sans" pitchFamily="34" charset="-122"/>
                <a:cs typeface="IBM Plex Sans" pitchFamily="34" charset="-120"/>
              </a:rPr>
              <a:t> "Uuyu ngomusobo wamali uubotu kwiinda yoonse." Eeci ciyandika zyakulinganisizya amboni.</a:t>
            </a:r>
            <a:endParaRPr lang="toi"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toi" altLang="en-US" sz="2300" dirty="0">
                <a:solidFill>
                  <a:srgbClr val="25252B"/>
                </a:solidFill>
                <a:latin typeface="IBM Plex Sans" pitchFamily="34" charset="0"/>
                <a:ea typeface="IBM Plex Sans" pitchFamily="34" charset="-122"/>
                <a:cs typeface="IBM Plex Sans" pitchFamily="34" charset="-120"/>
              </a:rPr>
              <a:t>Lugwalo oolu ndwakwiiya buyo. Talupe lulayo kujatikizya mali, kubikka mali mumakwebo, milawo, naa mitelo, alimwi talumwaambii kuti muule, muuzye, naa mubambe cintu cili coonse.</a:t>
            </a:r>
            <a:endParaRPr lang="to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Nkaambo Nzi Mali Ngaayandika?</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Mali Ncinzi?</a:t>
            </a:r>
            <a:endParaRPr lang="to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oi" altLang="en-US" sz="2400" dirty="0">
                <a:solidFill>
                  <a:srgbClr val="FFFFFF"/>
                </a:solidFill>
                <a:latin typeface="IBM Plex Sans" pitchFamily="34" charset="0"/>
                <a:ea typeface="IBM Plex Sans" pitchFamily="34" charset="-122"/>
                <a:cs typeface="IBM Plex Sans" pitchFamily="34" charset="-120"/>
              </a:rPr>
              <a:t>Mali ncibelesyo cakusinzyanya.</a:t>
            </a:r>
            <a:endParaRPr lang="to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Kucincanya Zintu a Kuswaangana kwa Ziyandwa Kumbali</a:t>
            </a:r>
            <a:br/>
            <a:r>
              <a:rPr lang="toi" altLang="en-US" sz="3000" dirty="0">
                <a:solidFill>
                  <a:srgbClr val="422C70"/>
                </a:solidFill>
                <a:latin typeface="IBM Plex Sans Medium" pitchFamily="34" charset="0"/>
                <a:ea typeface="IBM Plex Sans Medium" pitchFamily="34" charset="-122"/>
                <a:cs typeface="IBM Plex Sans Medium" pitchFamily="34" charset="-120"/>
              </a:rPr>
              <a:t>Zyobilo</a:t>
            </a:r>
            <a:endParaRPr lang="toi" sz="3000" dirty="0"/>
          </a:p>
        </p:txBody>
      </p:sp>
      <p:sp>
        <p:nvSpPr>
          <p:cNvPr id="4" name="Text 2"/>
          <p:cNvSpPr/>
          <p:nvPr/>
        </p:nvSpPr>
        <p:spPr>
          <a:xfrm>
            <a:off x="666780" y="1866930"/>
            <a:ext cx="11510010" cy="411389"/>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Bantu bobilo beelede kuyanda ncajisi umwi, ciindi comwe akubuninji bweelede.</a:t>
            </a:r>
            <a:endParaRPr lang="toi" sz="2400" dirty="0"/>
          </a:p>
        </p:txBody>
      </p:sp>
      <p:pic>
        <p:nvPicPr>
          <p:cNvPr id="5" name="Image 0" descr="preencoded.png">    </p:cNvPr>
          <p:cNvPicPr>
            <a:picLocks noChangeAspect="1"/>
          </p:cNvPicPr>
          <p:nvPr/>
        </p:nvPicPr>
        <p:blipFill>
          <a:blip r:embed="rId1"/>
          <a:stretch>
            <a:fillRect/>
          </a:stretch>
        </p:blipFill>
        <p:spPr>
          <a:xfrm>
            <a:off x="3319272" y="2583089"/>
            <a:ext cx="5553334" cy="370332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Kucincanya Zintu a Kuswaangana kwa Ziyandwa Kumbali</a:t>
            </a:r>
            <a:br/>
            <a:r>
              <a:rPr lang="toi" altLang="en-US" sz="3000" dirty="0">
                <a:solidFill>
                  <a:srgbClr val="422C70"/>
                </a:solidFill>
                <a:latin typeface="IBM Plex Sans Medium" pitchFamily="34" charset="0"/>
                <a:ea typeface="IBM Plex Sans Medium" pitchFamily="34" charset="-122"/>
                <a:cs typeface="IBM Plex Sans Medium" pitchFamily="34" charset="-120"/>
              </a:rPr>
              <a:t>Zyobilo</a:t>
            </a:r>
            <a:endParaRPr lang="toi"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Bantu bobilo beelede kuyanda ncajisi umwi munzabo, ciindi comwe alimwi mubungi bweelede.</a:t>
            </a:r>
            <a:endParaRPr lang="toi" sz="2400" dirty="0"/>
          </a:p>
        </p:txBody>
      </p:sp>
      <p:pic>
        <p:nvPicPr>
          <p:cNvPr id="5" name="Image 0" descr="Amina Ujisi: mupunga Uyanda: nsapatoA LuisLuis tayandi mupunga.Luis Ujisi: nsapatoUyanda: mafutaA MeiMei tayandi nsapato.MeiUjisi: mafutaUyanda: milimo yakubambululaA AminaAmina takonzyi kucita milimo">    </p:cNvPr>
          <p:cNvPicPr>
            <a:picLocks noChangeAspect="1"/>
          </p:cNvPicPr>
          <p:nvPr/>
        </p:nvPicPr>
        <p:blipFill>
          <a:blip r:embed="rId1"/>
          <a:stretch>
            <a:fillRect/>
          </a:stretch>
        </p:blipFill>
        <p:spPr>
          <a:xfrm>
            <a:off x="2404049" y="2842047"/>
            <a:ext cx="7383689" cy="3406689"/>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Mali Ncibelesyo ca Kucincana</a:t>
            </a:r>
            <a:endParaRPr lang="to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Takwe muntu uuyanda mali akaambo kakuba mali buyo. Alagwasya nkaambo bamwi balaatambula, basyoma kuti bamwi bakayaatambule kumbele.</a:t>
            </a:r>
            <a:endParaRPr lang="toi"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Milimo Yotatwe ya Mali</a:t>
            </a:r>
            <a:endParaRPr lang="to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Nzila yakucincanizya:</a:t>
            </a:r>
            <a:r>
              <a:rPr lang="toi" altLang="en-US" sz="2400" dirty="0">
                <a:solidFill>
                  <a:srgbClr val="25252B"/>
                </a:solidFill>
                <a:latin typeface="IBM Plex Sans" pitchFamily="34" charset="0"/>
                <a:ea typeface="IBM Plex Sans" pitchFamily="34" charset="-122"/>
                <a:cs typeface="IBM Plex Sans" pitchFamily="34" charset="-120"/>
              </a:rPr>
              <a:t> bantu balaitambula pakubbadela</a:t>
            </a:r>
            <a:endParaRPr lang="toi" sz="2400" dirty="0"/>
          </a:p>
          <a:p>
            <a:pPr algn="l" marL="228600" indent="-228600">
              <a:lnSpc>
                <a:spcPct val="113000"/>
              </a:lnSpc>
              <a:spcBef>
                <a:spcPts val="480"/>
              </a:spcBef>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Cipimo cakubala:</a:t>
            </a:r>
            <a:r>
              <a:rPr lang="toi" altLang="en-US" sz="2400" dirty="0">
                <a:solidFill>
                  <a:srgbClr val="25252B"/>
                </a:solidFill>
                <a:latin typeface="IBM Plex Sans" pitchFamily="34" charset="0"/>
                <a:ea typeface="IBM Plex Sans" pitchFamily="34" charset="-122"/>
                <a:cs typeface="IBM Plex Sans" pitchFamily="34" charset="-120"/>
              </a:rPr>
              <a:t> miulo ilatondezyegwa mulinjiyo</a:t>
            </a:r>
            <a:endParaRPr lang="toi" sz="2400" dirty="0"/>
          </a:p>
          <a:p>
            <a:pPr algn="l" marL="228600" indent="-228600">
              <a:lnSpc>
                <a:spcPct val="113000"/>
              </a:lnSpc>
              <a:spcBef>
                <a:spcPts val="480"/>
              </a:spcBef>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Cakukwabilila bulemu:</a:t>
            </a:r>
            <a:r>
              <a:rPr lang="toi" altLang="en-US" sz="2400" dirty="0">
                <a:solidFill>
                  <a:srgbClr val="25252B"/>
                </a:solidFill>
                <a:latin typeface="IBM Plex Sans" pitchFamily="34" charset="0"/>
                <a:ea typeface="IBM Plex Sans" pitchFamily="34" charset="-122"/>
                <a:cs typeface="IBM Plex Sans" pitchFamily="34" charset="-120"/>
              </a:rPr>
              <a:t> cilaambukizya bulemu kuzwa sunu kuya kumbele</a:t>
            </a:r>
            <a:endParaRPr lang="toi"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Takwe mali aakwabilila bulemu bwawo cakumaninina, pele misyobo imwi ilasweekelwa nguzu zyakugula kasyonto-kasyonto kwiinda imbi.</a:t>
            </a:r>
            <a:endParaRPr lang="to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Kuzwa ku Zikamba Kuya ku</a:t>
            </a:r>
            <a:br/>
            <a:r>
              <a:rPr lang="toi" altLang="en-US" sz="3000" dirty="0">
                <a:solidFill>
                  <a:srgbClr val="422C70"/>
                </a:solidFill>
                <a:latin typeface="IBM Plex Sans Medium" pitchFamily="34" charset="0"/>
                <a:ea typeface="IBM Plex Sans Medium" pitchFamily="34" charset="-122"/>
                <a:cs typeface="IBM Plex Sans Medium" pitchFamily="34" charset="-120"/>
              </a:rPr>
              <a:t>Mapepa</a:t>
            </a:r>
            <a:endParaRPr lang="toi" sz="3000" dirty="0"/>
          </a:p>
        </p:txBody>
      </p:sp>
      <p:sp>
        <p:nvSpPr>
          <p:cNvPr id="5" name="Text 2"/>
          <p:cNvSpPr/>
          <p:nvPr/>
        </p:nvSpPr>
        <p:spPr>
          <a:xfrm>
            <a:off x="971459" y="1787561"/>
            <a:ext cx="5360487" cy="3436590"/>
          </a:xfrm>
          <a:prstGeom prst="rect">
            <a:avLst/>
          </a:prstGeom>
          <a:noFill/>
          <a:ln/>
        </p:spPr>
        <p:txBody>
          <a:bodyPr wrap="square" lIns="0" tIns="0" rIns="0" bIns="0" rtlCol="0" anchor="t"/>
          <a:lstStyle/>
          <a:p>
            <a:pPr algn="l" marL="182880" indent="-182880">
              <a:lnSpc>
                <a:spcPct val="113000"/>
              </a:lnSpc>
              <a:buSzPct val="100000"/>
              <a:buChar char="•"/>
            </a:pPr>
            <a:r>
              <a:rPr lang="toi" altLang="en-US" sz="1920" dirty="0">
                <a:solidFill>
                  <a:srgbClr val="25252B"/>
                </a:solidFill>
                <a:latin typeface="IBM Plex Sans" pitchFamily="34" charset="0"/>
                <a:ea typeface="IBM Plex Sans" pitchFamily="34" charset="-122"/>
                <a:cs typeface="IBM Plex Sans" pitchFamily="34" charset="-120"/>
              </a:rPr>
              <a:t>Zikwangwa, muunyu, bunkanda, banyama bakuŋanda, mukuba, siliva, ngolida</a:t>
            </a:r>
            <a:endParaRPr lang="toi" sz="1920" dirty="0"/>
          </a:p>
          <a:p>
            <a:pPr algn="l" marL="182880" indent="-182880">
              <a:lnSpc>
                <a:spcPct val="113000"/>
              </a:lnSpc>
              <a:spcBef>
                <a:spcPts val="380"/>
              </a:spcBef>
              <a:buSzPct val="100000"/>
              <a:buChar char="•"/>
            </a:pPr>
            <a:r>
              <a:rPr lang="toi" altLang="en-US" sz="1920" dirty="0">
                <a:solidFill>
                  <a:srgbClr val="25252B"/>
                </a:solidFill>
                <a:latin typeface="IBM Plex Sans" pitchFamily="34" charset="0"/>
                <a:ea typeface="IBM Plex Sans" pitchFamily="34" charset="-122"/>
                <a:cs typeface="IBM Plex Sans" pitchFamily="34" charset="-120"/>
              </a:rPr>
              <a:t>Nsimbi ziyandikana kapati: zilakatazya kujanika, zikala ciindi cilamfwu, zilatambulwa mumasena manji</a:t>
            </a:r>
            <a:endParaRPr lang="toi" sz="1920" dirty="0"/>
          </a:p>
          <a:p>
            <a:pPr algn="l" marL="182880" indent="-182880">
              <a:lnSpc>
                <a:spcPct val="113000"/>
              </a:lnSpc>
              <a:spcBef>
                <a:spcPts val="380"/>
              </a:spcBef>
              <a:buSzPct val="100000"/>
              <a:buChar char="•"/>
            </a:pPr>
            <a:r>
              <a:rPr lang="toi" altLang="en-US" sz="1920" dirty="0">
                <a:solidFill>
                  <a:srgbClr val="25252B"/>
                </a:solidFill>
                <a:latin typeface="IBM Plex Sans" pitchFamily="34" charset="0"/>
                <a:ea typeface="IBM Plex Sans" pitchFamily="34" charset="-122"/>
                <a:cs typeface="IBM Plex Sans" pitchFamily="34" charset="-120"/>
              </a:rPr>
              <a:t>Mapepa aapa nguzu zyakutambula bwinji bwansimbi bwakambwa</a:t>
            </a:r>
            <a:endParaRPr lang="toi" sz="1920" dirty="0"/>
          </a:p>
          <a:p>
            <a:pPr algn="l" marL="182880" indent="-182880">
              <a:lnSpc>
                <a:spcPct val="113000"/>
              </a:lnSpc>
              <a:spcBef>
                <a:spcPts val="380"/>
              </a:spcBef>
              <a:buSzPct val="100000"/>
              <a:buChar char="•"/>
            </a:pPr>
            <a:r>
              <a:rPr lang="toi" altLang="en-US" sz="1920" dirty="0">
                <a:solidFill>
                  <a:srgbClr val="25252B"/>
                </a:solidFill>
                <a:latin typeface="IBM Plex Sans" pitchFamily="34" charset="0"/>
                <a:ea typeface="IBM Plex Sans" pitchFamily="34" charset="-122"/>
                <a:cs typeface="IBM Plex Sans" pitchFamily="34" charset="-120"/>
              </a:rPr>
              <a:t>Milawo yangolida: cipimo ca mali ciyatanizyidwe kungolida kwiinda mumulawo</a:t>
            </a:r>
            <a:endParaRPr lang="toi" sz="1920" dirty="0"/>
          </a:p>
        </p:txBody>
      </p:sp>
      <p:sp>
        <p:nvSpPr>
          <p:cNvPr id="6" name="Text 3"/>
          <p:cNvSpPr/>
          <p:nvPr/>
        </p:nvSpPr>
        <p:spPr>
          <a:xfrm>
            <a:off x="666780" y="5492344"/>
            <a:ext cx="5694426" cy="658094"/>
          </a:xfrm>
          <a:prstGeom prst="rect">
            <a:avLst/>
          </a:prstGeom>
          <a:noFill/>
          <a:ln/>
        </p:spPr>
        <p:txBody>
          <a:bodyPr wrap="square" lIns="0" tIns="0" rIns="0" bIns="0" rtlCol="0" anchor="t"/>
          <a:lstStyle/>
          <a:p>
            <a:pPr algn="l" indent="0" marL="0">
              <a:lnSpc>
                <a:spcPct val="113000"/>
              </a:lnSpc>
              <a:buNone/>
            </a:pPr>
            <a:r>
              <a:rPr lang="toi" altLang="en-US" sz="1920" dirty="0">
                <a:solidFill>
                  <a:srgbClr val="25252B"/>
                </a:solidFill>
                <a:latin typeface="IBM Plex Sans" pitchFamily="34" charset="0"/>
                <a:ea typeface="IBM Plex Sans" pitchFamily="34" charset="-122"/>
                <a:cs typeface="IBM Plex Sans" pitchFamily="34" charset="-120"/>
              </a:rPr>
              <a:t>Milawo yakali kusiyana kweendelana abusena aciindi.</a:t>
            </a:r>
            <a:endParaRPr lang="toi"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Ndalama Zyakazumizigwa Aboma</a:t>
            </a:r>
            <a:endParaRPr lang="toi"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1971: United States yakalekesya kusandulwa kwamadola kuba ngolida kwazumizidwe kucitwa amaboma a kumasi aambi alimwi amabbanki mapati a zyisi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Mazuba aano mali manji a zyisi mali a fiat: alapangwa ansi panguzu zyabboma, taakonzya kusandulwa kuba ngolida na cintu cimbi ciyandika</a:t>
            </a:r>
            <a:endParaRPr lang="toi" sz="2400" dirty="0"/>
          </a:p>
          <a:p>
            <a:pPr algn="l" marL="228600" indent="-228600">
              <a:lnSpc>
                <a:spcPct val="113000"/>
              </a:lnSpc>
              <a:spcBef>
                <a:spcPts val="480"/>
              </a:spcBef>
              <a:buSzPct val="100000"/>
              <a:buChar char="•"/>
            </a:pPr>
            <a:r>
              <a:rPr lang="toi" altLang="en-US" sz="2400" i="1" dirty="0">
                <a:solidFill>
                  <a:srgbClr val="25252B"/>
                </a:solidFill>
                <a:latin typeface="IBM Plex Sans" pitchFamily="34" charset="0"/>
                <a:ea typeface="IBM Plex Sans" pitchFamily="34" charset="-122"/>
                <a:cs typeface="IBM Plex Sans" pitchFamily="34" charset="-120"/>
              </a:rPr>
              <a:t>Fiat</a:t>
            </a:r>
            <a:r>
              <a:rPr lang="toi" altLang="en-US" sz="2400" dirty="0">
                <a:solidFill>
                  <a:srgbClr val="25252B"/>
                </a:solidFill>
                <a:latin typeface="IBM Plex Sans" pitchFamily="34" charset="0"/>
                <a:ea typeface="IBM Plex Sans" pitchFamily="34" charset="-122"/>
                <a:cs typeface="IBM Plex Sans" pitchFamily="34" charset="-120"/>
              </a:rPr>
              <a:t> ndijwi lya ciLatin lipandulula kuti "acicitike", kanji limvwigwa kuti "amulawo"</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Alatambulwa nkaambo bantu, makwebo, mabbanki, alimwi amaboma alabelesya mali aayo; milawo ilaazumizya kubelesyegwa mukulipila alimwi ilalayilila kuti abelesyegwe mukulipila mitelo</a:t>
            </a:r>
            <a:endParaRPr lang="to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Twakazwa kumali aajatikizyidwe</a:t>
            </a:r>
            <a:br/>
            <a:r>
              <a:rPr lang="toi" altLang="en-US" sz="4350" dirty="0">
                <a:solidFill>
                  <a:srgbClr val="FFFFFF"/>
                </a:solidFill>
                <a:latin typeface="IBM Plex Sans Medium" pitchFamily="34" charset="0"/>
                <a:ea typeface="IBM Plex Sans Medium" pitchFamily="34" charset="-122"/>
                <a:cs typeface="IBM Plex Sans Medium" pitchFamily="34" charset="-120"/>
              </a:rPr>
              <a:t>acintu, kuya kumali</a:t>
            </a:r>
            <a:br/>
            <a:r>
              <a:rPr lang="toi" altLang="en-US" sz="4350" dirty="0">
                <a:solidFill>
                  <a:srgbClr val="FFFFFF"/>
                </a:solidFill>
                <a:latin typeface="IBM Plex Sans Medium" pitchFamily="34" charset="0"/>
                <a:ea typeface="IBM Plex Sans Medium" pitchFamily="34" charset="-122"/>
                <a:cs typeface="IBM Plex Sans Medium" pitchFamily="34" charset="-120"/>
              </a:rPr>
              <a:t>aajatikizyidwe akusyoma muntu.</a:t>
            </a:r>
            <a:endParaRPr lang="to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C0C0D0"/>
                </a:solidFill>
                <a:latin typeface="IBM Plex Sans" pitchFamily="34" charset="0"/>
                <a:ea typeface="IBM Plex Sans" pitchFamily="34" charset="-122"/>
                <a:cs typeface="IBM Plex Sans" pitchFamily="34" charset="-120"/>
              </a:rPr>
              <a:t>Intalisyo ku Bitcoin · Mali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Ncinzi Citayendi Kabotu a Mali Eesu?</a:t>
            </a:r>
            <a:endParaRPr lang="to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oi" altLang="en-US" sz="2400" dirty="0">
                <a:solidFill>
                  <a:srgbClr val="FFFFFF"/>
                </a:solidFill>
                <a:latin typeface="IBM Plex Sans" pitchFamily="34" charset="0"/>
                <a:ea typeface="IBM Plex Sans" pitchFamily="34" charset="-122"/>
                <a:cs typeface="IBM Plex Sans" pitchFamily="34" charset="-120"/>
              </a:rPr>
              <a:t>Bantu nobamvwa bbala lyakuti kukwela kwamiulo, kanji bayeeya kuti miulo ilakwela.</a:t>
            </a:r>
            <a:endParaRPr lang="to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Kukwela kwamiulo a Nguzu Zyakugula</a:t>
            </a:r>
            <a:endParaRPr lang="toi" sz="3000" dirty="0"/>
          </a:p>
        </p:txBody>
      </p:sp>
      <p:pic>
        <p:nvPicPr>
          <p:cNvPr id="4" name="Image 0" descr="Miulo kitana kusumpuka Mulijisi zipimyo zyamali ziinda ku 100. Bbasikiti ilawuula 100. Mulakonzya kuula bbasikiti yoonse.Cipimo camiuloAansiNguzu zyakugulaAajuluMiulo niyasumpuka Mucili kujisi zipimyo">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Kukwela kwamiulo a Nguzu Zyakugula</a:t>
            </a:r>
            <a:endParaRPr lang="to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Milandu Minji, Kusala Komwe</a:t>
            </a:r>
            <a:endParaRPr lang="toi" sz="3000" dirty="0"/>
          </a:p>
        </p:txBody>
      </p:sp>
      <p:sp>
        <p:nvSpPr>
          <p:cNvPr id="5" name="Text 2"/>
          <p:cNvSpPr/>
          <p:nvPr/>
        </p:nvSpPr>
        <p:spPr>
          <a:xfrm>
            <a:off x="1032449" y="1383030"/>
            <a:ext cx="5293553" cy="2486894"/>
          </a:xfrm>
          <a:prstGeom prst="rect">
            <a:avLst/>
          </a:prstGeom>
          <a:noFill/>
          <a:ln/>
        </p:spPr>
        <p:txBody>
          <a:bodyPr wrap="square" lIns="0" tIns="0" rIns="0" bIns="0" rtlCol="0" anchor="t"/>
          <a:lstStyle/>
          <a:p>
            <a:pPr algn="l" marL="219710" indent="-219710">
              <a:lnSpc>
                <a:spcPct val="113000"/>
              </a:lnSpc>
              <a:buSzPct val="100000"/>
              <a:buChar char="•"/>
            </a:pPr>
            <a:r>
              <a:rPr lang="toi" altLang="en-US" sz="2300" dirty="0">
                <a:solidFill>
                  <a:srgbClr val="25252B"/>
                </a:solidFill>
                <a:latin typeface="IBM Plex Sans" pitchFamily="34" charset="0"/>
                <a:ea typeface="IBM Plex Sans" pitchFamily="34" charset="-122"/>
                <a:cs typeface="IBM Plex Sans" pitchFamily="34" charset="-120"/>
              </a:rPr>
              <a:t>Kuyungizigwa kwa mali ankongole</a:t>
            </a:r>
            <a:endParaRPr lang="toi" sz="2300" dirty="0"/>
          </a:p>
          <a:p>
            <a:pPr algn="l" marL="219710" indent="-219710">
              <a:lnSpc>
                <a:spcPct val="113000"/>
              </a:lnSpc>
              <a:spcBef>
                <a:spcPts val="460"/>
              </a:spcBef>
              <a:buSzPct val="100000"/>
              <a:buChar char="•"/>
            </a:pPr>
            <a:r>
              <a:rPr lang="toi" altLang="en-US" sz="2300" dirty="0">
                <a:solidFill>
                  <a:srgbClr val="25252B"/>
                </a:solidFill>
                <a:latin typeface="IBM Plex Sans" pitchFamily="34" charset="0"/>
                <a:ea typeface="IBM Plex Sans" pitchFamily="34" charset="-122"/>
                <a:cs typeface="IBM Plex Sans" pitchFamily="34" charset="-120"/>
              </a:rPr>
              <a:t>Kudodomana kwa kupegwa kwa zyintu akucinca kwa kuyandwa kwazyo</a:t>
            </a:r>
            <a:endParaRPr lang="toi" sz="2300" dirty="0"/>
          </a:p>
          <a:p>
            <a:pPr algn="l" marL="219710" indent="-219710">
              <a:lnSpc>
                <a:spcPct val="113000"/>
              </a:lnSpc>
              <a:spcBef>
                <a:spcPts val="460"/>
              </a:spcBef>
              <a:buSzPct val="100000"/>
              <a:buChar char="•"/>
            </a:pPr>
            <a:r>
              <a:rPr lang="toi" altLang="en-US" sz="2300" dirty="0">
                <a:solidFill>
                  <a:srgbClr val="25252B"/>
                </a:solidFill>
                <a:latin typeface="IBM Plex Sans" pitchFamily="34" charset="0"/>
                <a:ea typeface="IBM Plex Sans" pitchFamily="34" charset="-122"/>
                <a:cs typeface="IBM Plex Sans" pitchFamily="34" charset="-120"/>
              </a:rPr>
              <a:t>Mali iiceya nguzu, misonkho, mali yakupanga zyintu</a:t>
            </a:r>
            <a:endParaRPr lang="toi" sz="2300" dirty="0"/>
          </a:p>
        </p:txBody>
      </p:sp>
      <p:sp>
        <p:nvSpPr>
          <p:cNvPr id="6" name="Text 3"/>
          <p:cNvSpPr/>
          <p:nvPr/>
        </p:nvSpPr>
        <p:spPr>
          <a:xfrm>
            <a:off x="666780" y="4191701"/>
            <a:ext cx="5694426" cy="1974921"/>
          </a:xfrm>
          <a:prstGeom prst="rect">
            <a:avLst/>
          </a:prstGeom>
          <a:noFill/>
          <a:ln/>
        </p:spPr>
        <p:txBody>
          <a:bodyPr wrap="square" lIns="0" tIns="0" rIns="0" bIns="0" rtlCol="0" anchor="t"/>
          <a:lstStyle/>
          <a:p>
            <a:pPr algn="l" indent="0" marL="0">
              <a:lnSpc>
                <a:spcPct val="113000"/>
              </a:lnSpc>
              <a:buNone/>
            </a:pPr>
            <a:r>
              <a:rPr lang="toi" altLang="en-US" sz="2300" dirty="0">
                <a:solidFill>
                  <a:srgbClr val="25252B"/>
                </a:solidFill>
                <a:latin typeface="IBM Plex Sans" pitchFamily="34" charset="0"/>
                <a:ea typeface="IBM Plex Sans" pitchFamily="34" charset="-122"/>
                <a:cs typeface="IBM Plex Sans" pitchFamily="34" charset="-120"/>
              </a:rPr>
              <a:t>Cimwi cileta eeci nkusala, kutali kucitika buyo: mundondomeko ya mali aa fiat, mabunga masyoonto alakonzya kuyungizya mali ankongole akucinca milawo yandondomeko eeyi.</a:t>
            </a:r>
            <a:endParaRPr lang="to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Kucepa a Bulemu</a:t>
            </a:r>
            <a:endParaRPr lang="toi"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Cithuzithuzi ca Mona Lisa cakusaanguna cilijisi mutengo mupati kwiinda cikozyanyo cimbi cili coonse: ciliko comwe buyo</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Kuceya kwacintu kulikke takucipi mutengo, pele bantu nibaciyanda, bungi bwaco bulayandikana</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Bungi bwamali nibukomena cakufwamba kwiinda bungi bwazintu nzigukonzya kugula, cipanzi comwe-comwe camali kanjikanji cigula zintu ziceya</a:t>
            </a:r>
            <a:endParaRPr lang="to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Kukwela Kwamiulo Takukwati Boonse Munzila Iikozyenye</a:t>
            </a:r>
            <a:endParaRPr lang="to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Mali aakujata amali aabambidwe alakonzya kusweekelwa nguzu zyakugula</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Bamwini bazintu zikwela muulo balakonzya kukwabililwa mumbali imwi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Miholo amiulo zilacinja kubwangu bwiindene</a:t>
            </a:r>
            <a:endParaRPr lang="toi"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Mali aali kubanki aaliindene amali aali mumanza aanu: ncisyomezyo cabanki cakuti ilamulipila. Cisyomezyo eeci kanji cilazuzikizigwa, pele cizembela kubanki akumilawo iilanganya banki eeyo.</a:t>
            </a:r>
            <a:endParaRPr lang="to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Amusoleke: Kusuzuma Nguzu Zyakugula</a:t>
            </a:r>
            <a:endParaRPr lang="to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oi" altLang="en-US" sz="2400" dirty="0">
                <a:solidFill>
                  <a:srgbClr val="25252B"/>
                </a:solidFill>
                <a:latin typeface="IBM Plex Sans" pitchFamily="34" charset="0"/>
                <a:ea typeface="IBM Plex Sans" pitchFamily="34" charset="-122"/>
                <a:cs typeface="IBM Plex Sans" pitchFamily="34" charset="-120"/>
              </a:rPr>
              <a:t>Amusale cintu comwe citumisyigwa mazuba oonse: cinkwa, kweenda, naa mali a kutumya fooni</a:t>
            </a:r>
            <a:endParaRPr lang="toi" sz="2400" dirty="0"/>
          </a:p>
          <a:p>
            <a:pPr algn="l" marL="228600" indent="-228600">
              <a:lnSpc>
                <a:spcPct val="113000"/>
              </a:lnSpc>
              <a:spcBef>
                <a:spcPts val="480"/>
              </a:spcBef>
              <a:buSzPct val="100000"/>
              <a:buFont typeface="+mj-lt"/>
              <a:buAutoNum type="arabicPeriod" startAt="1"/>
            </a:pPr>
            <a:r>
              <a:rPr lang="toi" altLang="en-US" sz="2400" dirty="0">
                <a:solidFill>
                  <a:srgbClr val="25252B"/>
                </a:solidFill>
                <a:latin typeface="IBM Plex Sans" pitchFamily="34" charset="0"/>
                <a:ea typeface="IBM Plex Sans" pitchFamily="34" charset="-122"/>
                <a:cs typeface="IBM Plex Sans" pitchFamily="34" charset="-120"/>
              </a:rPr>
              <a:t>Amulembe mutengo waciko sunu</a:t>
            </a:r>
            <a:endParaRPr lang="toi" sz="2400" dirty="0"/>
          </a:p>
          <a:p>
            <a:pPr algn="l" marL="228600" indent="-228600">
              <a:lnSpc>
                <a:spcPct val="113000"/>
              </a:lnSpc>
              <a:spcBef>
                <a:spcPts val="480"/>
              </a:spcBef>
              <a:buSzPct val="100000"/>
              <a:buFont typeface="+mj-lt"/>
              <a:buAutoNum type="arabicPeriod" startAt="1"/>
            </a:pPr>
            <a:r>
              <a:rPr lang="toi" altLang="en-US" sz="2400" dirty="0">
                <a:solidFill>
                  <a:srgbClr val="25252B"/>
                </a:solidFill>
                <a:latin typeface="IBM Plex Sans" pitchFamily="34" charset="0"/>
                <a:ea typeface="IBM Plex Sans" pitchFamily="34" charset="-122"/>
                <a:cs typeface="IBM Plex Sans" pitchFamily="34" charset="-120"/>
              </a:rPr>
              <a:t>Amubuzye muntu kuti mutengo waciko wakali buti myaka iisyoonto yainda, alimwi amulingule magwalo asyomeka kuti mwakonzya</a:t>
            </a:r>
            <a:endParaRPr lang="toi" sz="2400" dirty="0"/>
          </a:p>
          <a:p>
            <a:pPr algn="l" marL="228600" indent="-228600">
              <a:lnSpc>
                <a:spcPct val="113000"/>
              </a:lnSpc>
              <a:spcBef>
                <a:spcPts val="480"/>
              </a:spcBef>
              <a:buSzPct val="100000"/>
              <a:buFont typeface="+mj-lt"/>
              <a:buAutoNum type="arabicPeriod" startAt="1"/>
            </a:pPr>
            <a:r>
              <a:rPr lang="toi" altLang="en-US" sz="2400" dirty="0">
                <a:solidFill>
                  <a:srgbClr val="25252B"/>
                </a:solidFill>
                <a:latin typeface="IBM Plex Sans" pitchFamily="34" charset="0"/>
                <a:ea typeface="IBM Plex Sans" pitchFamily="34" charset="-122"/>
                <a:cs typeface="IBM Plex Sans" pitchFamily="34" charset="-120"/>
              </a:rPr>
              <a:t>Naa mali njibajana bantu aakomena mulubilo lumwi? Ncinzi cimbi cikonzya kupandulula kucinca ooku?</a:t>
            </a:r>
            <a:endParaRPr lang="to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Mali a Fiat Alabeleka, Pele Alijisi Ntenda</a:t>
            </a:r>
            <a:endParaRPr lang="toi"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Kubbaadala kwakuleluka, ngongole iikonzya kusandulwa kweelana aakuyandikana, zyibelesyo zyakugwasya mubukkale bwamapenzi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Pele bunji bwayo amilawu yayo zilakonzya kusanduka, alimwi bantu baibelesya bajisi buyo nguzu zisyoonto zyakusala</a:t>
            </a:r>
            <a:endParaRPr lang="toi"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Eeci ncecipanga kuti bantu bayande nzila zimwi, alimwi ncecipanga kuti Bitcoin ipangwe.</a:t>
            </a:r>
            <a:endParaRPr lang="to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Citayendi Kabotu a Mali Eesu?</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Bitcoin ncinzi?</a:t>
            </a:r>
            <a:endParaRPr lang="toi"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toi" altLang="en-US" sz="2400" dirty="0">
                <a:solidFill>
                  <a:srgbClr val="FFFFFF"/>
                </a:solidFill>
                <a:latin typeface="IBM Plex Sans" pitchFamily="34" charset="0"/>
                <a:ea typeface="IBM Plex Sans" pitchFamily="34" charset="-122"/>
                <a:cs typeface="IBM Plex Sans" pitchFamily="34" charset="-120"/>
              </a:rPr>
              <a:t>Mali a dijito aatajisi weendelezi omwe, aajisi mweelwe uupimidwe, alimwi aakonzya kutumwa kuzwa kumuntu kuya kumwi kakunyina kuzumizigwa abanki.</a:t>
            </a:r>
            <a:endParaRPr lang="to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Penzi Lyakubelesya Mali Aamwi Ziindi Zyobilo</a:t>
            </a:r>
            <a:endParaRPr lang="to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oi" altLang="en-US" sz="2400" b="1" dirty="0">
                <a:solidFill>
                  <a:srgbClr val="422C70"/>
                </a:solidFill>
                <a:latin typeface="IBM Plex Sans" pitchFamily="34" charset="0"/>
                <a:ea typeface="IBM Plex Sans" pitchFamily="34" charset="-122"/>
                <a:cs typeface="IBM Plex Sans" pitchFamily="34" charset="-120"/>
              </a:rPr>
              <a:t>31 Oktoba 2008:</a:t>
            </a:r>
            <a:r>
              <a:rPr lang="toi" altLang="en-US" sz="2400" dirty="0">
                <a:solidFill>
                  <a:srgbClr val="25252B"/>
                </a:solidFill>
                <a:latin typeface="IBM Plex Sans" pitchFamily="34" charset="0"/>
                <a:ea typeface="IBM Plex Sans" pitchFamily="34" charset="-122"/>
                <a:cs typeface="IBM Plex Sans" pitchFamily="34" charset="-120"/>
              </a:rPr>
              <a:t> Satoshi Nakamoto ulasampanya </a:t>
            </a:r>
            <a:r>
              <a:rPr lang="toi" altLang="en-US" sz="2400" i="1" dirty="0">
                <a:solidFill>
                  <a:srgbClr val="25252B"/>
                </a:solidFill>
                <a:latin typeface="IBM Plex Sans" pitchFamily="34" charset="0"/>
                <a:ea typeface="IBM Plex Sans" pitchFamily="34" charset="-122"/>
                <a:cs typeface="IBM Plex Sans" pitchFamily="34" charset="-120"/>
              </a:rPr>
              <a:t>Bitcoin: Nzila Yamali Aamakompyuta Kuzwa Kumuntu Kuya Kumuntu</a:t>
            </a:r>
            <a:r>
              <a:rPr lang="toi" altLang="en-US" sz="2400" dirty="0">
                <a:solidFill>
                  <a:srgbClr val="25252B"/>
                </a:solidFill>
                <a:latin typeface="IBM Plex Sans" pitchFamily="34" charset="0"/>
                <a:ea typeface="IBM Plex Sans" pitchFamily="34" charset="-122"/>
                <a:cs typeface="IBM Plex Sans" pitchFamily="34" charset="-120"/>
              </a:rPr>
              <a:t>. </a:t>
            </a:r>
            <a:r>
              <a:rPr lang="toi" altLang="en-US" sz="2400" b="1" dirty="0">
                <a:solidFill>
                  <a:srgbClr val="25252B"/>
                </a:solidFill>
                <a:latin typeface="IBM Plex Sans" pitchFamily="34" charset="0"/>
                <a:ea typeface="IBM Plex Sans" pitchFamily="34" charset="-122"/>
                <a:cs typeface="IBM Plex Sans" pitchFamily="34" charset="-120"/>
              </a:rPr>
              <a:t>Janwali 2009:</a:t>
            </a:r>
            <a:r>
              <a:rPr lang="toi" altLang="en-US" sz="2400" dirty="0">
                <a:solidFill>
                  <a:srgbClr val="25252B"/>
                </a:solidFill>
                <a:latin typeface="IBM Plex Sans" pitchFamily="34" charset="0"/>
                <a:ea typeface="IBM Plex Sans" pitchFamily="34" charset="-122"/>
                <a:cs typeface="IBM Plex Sans" pitchFamily="34" charset="-120"/>
              </a:rPr>
              <a:t> netiweki ilatandika.</a:t>
            </a:r>
            <a:endParaRPr lang="toi" sz="2400" dirty="0"/>
          </a:p>
        </p:txBody>
      </p:sp>
      <p:pic>
        <p:nvPicPr>
          <p:cNvPr id="5" name="Image 0" descr="Kkampani yakulipila Sikutuma ulakumbila kkampaniKkampani ilabamba bbuku lyamali akuzumizya Sikutambula ulalipilwa kuti kkampani yazumizyaCiyeeme aBungwe lyomwe lisyomeka libamba bbuku lyamaliBitcoin S">    </p:cNvPr>
          <p:cNvPicPr>
            <a:picLocks noChangeAspect="1"/>
          </p:cNvPicPr>
          <p:nvPr/>
        </p:nvPicPr>
        <p:blipFill>
          <a:blip r:embed="rId1"/>
          <a:stretch>
            <a:fillRect/>
          </a:stretch>
        </p:blipFill>
        <p:spPr>
          <a:xfrm>
            <a:off x="3706978" y="2834274"/>
            <a:ext cx="4777649" cy="343613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Taikweendelezegwi Abusena Bomwe · Mweelwe Uuli</a:t>
            </a:r>
            <a:br/>
            <a:r>
              <a:rPr lang="toi" altLang="en-US" sz="3000" dirty="0">
                <a:solidFill>
                  <a:srgbClr val="422C70"/>
                </a:solidFill>
                <a:latin typeface="IBM Plex Sans Medium" pitchFamily="34" charset="0"/>
                <a:ea typeface="IBM Plex Sans Medium" pitchFamily="34" charset="-122"/>
                <a:cs typeface="IBM Plex Sans Medium" pitchFamily="34" charset="-120"/>
              </a:rPr>
              <a:t>Aamamanino · Muntu ku Muntu</a:t>
            </a:r>
            <a:endParaRPr lang="toi"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Takwe bweendelezi bumwi:</a:t>
            </a:r>
            <a:r>
              <a:rPr lang="toi" altLang="en-US" sz="2400" dirty="0">
                <a:solidFill>
                  <a:srgbClr val="25252B"/>
                </a:solidFill>
                <a:latin typeface="IBM Plex Sans" pitchFamily="34" charset="0"/>
                <a:ea typeface="IBM Plex Sans" pitchFamily="34" charset="-122"/>
                <a:cs typeface="IBM Plex Sans" pitchFamily="34" charset="-120"/>
              </a:rPr>
              <a:t> takwe ofesi iili aakati iijula maakawunti, iicinca mali aali mumaakawunti, na iizumizya kuti nguni unjila</a:t>
            </a:r>
            <a:endParaRPr lang="toi" sz="2400" dirty="0"/>
          </a:p>
          <a:p>
            <a:pPr algn="l" marL="228600" indent="-228600">
              <a:lnSpc>
                <a:spcPct val="113000"/>
              </a:lnSpc>
              <a:spcBef>
                <a:spcPts val="480"/>
              </a:spcBef>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Bungi buli aamamanino:</a:t>
            </a:r>
            <a:r>
              <a:rPr lang="toi" altLang="en-US" sz="2400" dirty="0">
                <a:solidFill>
                  <a:srgbClr val="25252B"/>
                </a:solidFill>
                <a:latin typeface="IBM Plex Sans" pitchFamily="34" charset="0"/>
                <a:ea typeface="IBM Plex Sans" pitchFamily="34" charset="-122"/>
                <a:cs typeface="IBM Plex Sans" pitchFamily="34" charset="-120"/>
              </a:rPr>
              <a:t> takukabi bitcoin ziinda ku 21 miliyoni</a:t>
            </a:r>
            <a:endParaRPr lang="toi" sz="2400" dirty="0"/>
          </a:p>
          <a:p>
            <a:pPr algn="l" marL="228600" indent="-228600">
              <a:lnSpc>
                <a:spcPct val="113000"/>
              </a:lnSpc>
              <a:spcBef>
                <a:spcPts val="480"/>
              </a:spcBef>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Kuzwa kumuntu kuya kumwi:</a:t>
            </a:r>
            <a:r>
              <a:rPr lang="toi" altLang="en-US" sz="2400" dirty="0">
                <a:solidFill>
                  <a:srgbClr val="25252B"/>
                </a:solidFill>
                <a:latin typeface="IBM Plex Sans" pitchFamily="34" charset="0"/>
                <a:ea typeface="IBM Plex Sans" pitchFamily="34" charset="-122"/>
                <a:cs typeface="IBM Plex Sans" pitchFamily="34" charset="-120"/>
              </a:rPr>
              <a:t> tumizyaanibe kuli uuli woonse, kuli koonse, kakunyina kulomba luzumizyo kubweendelezi buli aakati</a:t>
            </a:r>
            <a:endParaRPr lang="toi" sz="2400" dirty="0"/>
          </a:p>
        </p:txBody>
      </p:sp>
      <p:sp>
        <p:nvSpPr>
          <p:cNvPr id="5" name="Text 3"/>
          <p:cNvSpPr/>
          <p:nvPr/>
        </p:nvSpPr>
        <p:spPr>
          <a:xfrm>
            <a:off x="666780" y="4319626"/>
            <a:ext cx="11510010" cy="1645463"/>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Takwe kampani iikonzya kulesya kubelesya bitcoin njomweendelezya nobeni. Lwaanguluko oolu luzana ambungano yakulangania mali aanu: kutumizya mali kuzumizidwe kanji takukonzyi kujokelwa, alimwi takwe ofesi yakupa lugwasyo kumulongo ooyu.</a:t>
            </a:r>
            <a:endParaRPr lang="to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Mugano Uukonzya Kusinizyigwa a Muntu Uuli Woonse</a:t>
            </a:r>
            <a:endParaRPr lang="toi" sz="3000" dirty="0"/>
          </a:p>
        </p:txBody>
      </p:sp>
      <p:pic>
        <p:nvPicPr>
          <p:cNvPr id="4" name="Image 0" descr="Ceelezegwa atala abunji bwa mali Uufumya mali waamba muganhu wawo awebusayiti yakwe. Muganhu ooyu ulembedwe buyo mububiko bwazibalo bwauufumya mali. Takwe muntu uuli aanze lyauufumya mali uukonzya kus">    </p:cNvPr>
          <p:cNvPicPr>
            <a:picLocks noChangeAspect="1"/>
          </p:cNvPicPr>
          <p:nvPr/>
        </p:nvPicPr>
        <p:blipFill>
          <a:blip r:embed="rId1"/>
          <a:stretch>
            <a:fillRect/>
          </a:stretch>
        </p:blipFill>
        <p:spPr>
          <a:xfrm>
            <a:off x="2132564" y="1295430"/>
            <a:ext cx="7926568" cy="495906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Tamweelede Kuba a Bitcoin Yoonse</a:t>
            </a:r>
            <a:endParaRPr lang="to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bitcoin imwi ilaabanyizyigwa muzibeela zisyoonto zili 100,000,000 ziitwa kuti satoshis, naakuti sats.</a:t>
            </a:r>
            <a:endParaRPr lang="toi" sz="2400" dirty="0"/>
          </a:p>
        </p:txBody>
      </p:sp>
      <p:pic>
        <p:nvPicPr>
          <p:cNvPr id="5" name="Image 0" descr="Bitcoin (BTC)10.10.010.0010.00000001Ma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Nguni Ucita Kuti Bitcoin Izumanane Kubeleka?</a:t>
            </a:r>
            <a:endParaRPr lang="toi" sz="3000" dirty="0"/>
          </a:p>
        </p:txBody>
      </p:sp>
      <p:pic>
        <p:nvPicPr>
          <p:cNvPr id="4" name="Image 0" descr="MubelesiMubelesi ulatambula, ulabamba alimwi ulatuma bitcoin. NodiNodi ilalisinizizya milawo akuti ilatuma data iilondola. MugodiMugodi ulayaka mabuloko aasololekwa akucita bumboni bwamulimo.Mupangi w">    </p:cNvPr>
          <p:cNvPicPr>
            <a:picLocks noChangeAspect="1"/>
          </p:cNvPicPr>
          <p:nvPr/>
        </p:nvPicPr>
        <p:blipFill>
          <a:blip r:embed="rId1"/>
          <a:stretch>
            <a:fillRect/>
          </a:stretch>
        </p:blipFill>
        <p:spPr>
          <a:xfrm>
            <a:off x="1753453" y="1295430"/>
            <a:ext cx="8684880" cy="495568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Nguni Ucita Kuti Bitcoin Izumanane Kubeleka?</a:t>
            </a:r>
            <a:endParaRPr lang="to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Bitcoin Ilijisi Bubotu Abubi</a:t>
            </a:r>
            <a:endParaRPr lang="to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Mutengo wayo ulakonzya kucinca cakufwamba</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Zilubizyo kanji tazikonzyi kululamikwa</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Kutambulwa kwayo kucili kusyoonto mumasena manji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Kwiibelesya munzila iikwabilila kuyandika kwiiya zimwi zintu</a:t>
            </a:r>
            <a:endParaRPr lang="to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Bitcoin ibikka kusinizya alimwi akulisungila kwamuntu mwini mubusena bwakusyoma mawunga kwakumwi. Tiigwisyi njozi.</a:t>
            </a:r>
            <a:endParaRPr lang="to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Bitcoin ncinzi?</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Mubelesya Buti Bitcoin?</a:t>
            </a:r>
            <a:endParaRPr lang="to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oi" altLang="en-US" sz="2400" dirty="0">
                <a:solidFill>
                  <a:srgbClr val="FFFFFF"/>
                </a:solidFill>
                <a:latin typeface="IBM Plex Sans" pitchFamily="34" charset="0"/>
                <a:ea typeface="IBM Plex Sans" pitchFamily="34" charset="-122"/>
                <a:cs typeface="IBM Plex Sans" pitchFamily="34" charset="-120"/>
              </a:rPr>
              <a:t>Mubuzyo wakusaanguna kujatikizya cikwama cili coonse: nguni uulanganya makiyi?</a:t>
            </a:r>
            <a:endParaRPr lang="to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Cikwama Cilanganya Makiyi</a:t>
            </a:r>
            <a:endParaRPr lang="toi" sz="3000" dirty="0"/>
          </a:p>
        </p:txBody>
      </p:sp>
      <p:pic>
        <p:nvPicPr>
          <p:cNvPr id="4" name="Image 0" descr="Cikwama cenu cijisi makiyi Kutambula Amwaabane adilesi yakutambulilaKutuma Amusaine mukubelesya kiyi wenu bitcoin isyala mubbuku lyamibalwa lyabelwa boonse">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Nguni Uujisi Bitcoin Yanu Ncobeni?</a:t>
            </a:r>
            <a:endParaRPr lang="to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Kulibambila:</a:t>
            </a:r>
            <a:r>
              <a:rPr lang="toi" altLang="en-US" sz="2400" dirty="0">
                <a:solidFill>
                  <a:srgbClr val="25252B"/>
                </a:solidFill>
                <a:latin typeface="IBM Plex Sans" pitchFamily="34" charset="0"/>
                <a:ea typeface="IBM Plex Sans" pitchFamily="34" charset="-122"/>
                <a:cs typeface="IBM Plex Sans" pitchFamily="34" charset="-120"/>
              </a:rPr>
              <a:t> ndimwe mulalanganya makiyi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Taakwe uukonzya kumubweedezya bitcoin yanu kuti mwasweekelwa majwi aakubweedezya acibelesyo</a:t>
            </a:r>
            <a:endParaRPr lang="toi" sz="2400" dirty="0"/>
          </a:p>
          <a:p>
            <a:pPr algn="l" marL="228600" indent="-228600">
              <a:lnSpc>
                <a:spcPct val="113000"/>
              </a:lnSpc>
              <a:spcBef>
                <a:spcPts val="480"/>
              </a:spcBef>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Kubambilwa:</a:t>
            </a:r>
            <a:r>
              <a:rPr lang="toi" altLang="en-US" sz="2400" dirty="0">
                <a:solidFill>
                  <a:srgbClr val="25252B"/>
                </a:solidFill>
                <a:latin typeface="IBM Plex Sans" pitchFamily="34" charset="0"/>
                <a:ea typeface="IBM Plex Sans" pitchFamily="34" charset="-122"/>
                <a:cs typeface="IBM Plex Sans" pitchFamily="34" charset="-120"/>
              </a:rPr>
              <a:t> kampani ilabamba makiyi, mbuli mbobacita kubanki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Mali iili muakaunti yanu ncisyomezyo cakampani cakumulipila; ilakonzya kubikka cigaminino kumali njomukonzya kugwisya, kukasya akaunti, kunjililwa mumakompyuta ayo cakutazumizigwa, na kujala</a:t>
            </a:r>
            <a:endParaRPr lang="toi"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Kusala nzila yakubamba bitcoin taakuli kweezya bulemu bwanu. Ciyandika nkumanya nzila njomubelesya ancico ncomusyoma.</a:t>
            </a:r>
            <a:endParaRPr lang="to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Mabala Aanu Aambuto Alapa</a:t>
            </a:r>
            <a:br/>
            <a:r>
              <a:rPr lang="toi" altLang="en-US" sz="3000" dirty="0">
                <a:solidFill>
                  <a:srgbClr val="422C70"/>
                </a:solidFill>
                <a:latin typeface="IBM Plex Sans Medium" pitchFamily="34" charset="0"/>
                <a:ea typeface="IBM Plex Sans Medium" pitchFamily="34" charset="-122"/>
                <a:cs typeface="IBM Plex Sans Medium" pitchFamily="34" charset="-120"/>
              </a:rPr>
              <a:t>Busobozi Boonse Bwakunjila</a:t>
            </a:r>
            <a:endParaRPr lang="toi"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toi" altLang="en-US" sz="2400" dirty="0">
                <a:solidFill>
                  <a:srgbClr val="25252B"/>
                </a:solidFill>
                <a:latin typeface="IBM Plex Sans" pitchFamily="34" charset="0"/>
                <a:ea typeface="IBM Plex Sans" pitchFamily="34" charset="-122"/>
                <a:cs typeface="IBM Plex Sans" pitchFamily="34" charset="-120"/>
              </a:rPr>
              <a:t>Mulongo wamabala aabikkidwe munzila iilondene, kanji 12 naa 24, aakonzya kulenga alimwi makiyi aanu. Muntu uuli woonse uujisi mulongo ooyu ulakonzya kutola bitcoin yanu.</a:t>
            </a:r>
            <a:endParaRPr lang="toi" sz="2400" dirty="0"/>
          </a:p>
        </p:txBody>
      </p:sp>
      <p:pic>
        <p:nvPicPr>
          <p:cNvPr id="6" name="Image 1" descr="Chikozyanyo buyo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Makiyi taali aanu, ndalama tazili</a:t>
            </a:r>
            <a:br/>
            <a:r>
              <a:rPr lang="toi" altLang="en-US" sz="4350" dirty="0">
                <a:solidFill>
                  <a:srgbClr val="FFFFFF"/>
                </a:solidFill>
                <a:latin typeface="IBM Plex Sans Medium" pitchFamily="34" charset="0"/>
                <a:ea typeface="IBM Plex Sans Medium" pitchFamily="34" charset="-122"/>
                <a:cs typeface="IBM Plex Sans Medium" pitchFamily="34" charset="-120"/>
              </a:rPr>
              <a:t>zyanu.</a:t>
            </a:r>
            <a:endParaRPr lang="to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C0C0D0"/>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Mutanabelesya Cikwama Cili</a:t>
            </a:r>
            <a:br/>
            <a:r>
              <a:rPr lang="toi" altLang="en-US" sz="3000" dirty="0">
                <a:solidFill>
                  <a:srgbClr val="422C70"/>
                </a:solidFill>
                <a:latin typeface="IBM Plex Sans Medium" pitchFamily="34" charset="0"/>
                <a:ea typeface="IBM Plex Sans Medium" pitchFamily="34" charset="-122"/>
                <a:cs typeface="IBM Plex Sans Medium" pitchFamily="34" charset="-120"/>
              </a:rPr>
              <a:t>Coonse</a:t>
            </a:r>
            <a:endParaRPr lang="toi"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toi" altLang="en-US" sz="1820" b="1" dirty="0">
                <a:solidFill>
                  <a:srgbClr val="422C70"/>
                </a:solidFill>
                <a:latin typeface="IBM Plex Sans" pitchFamily="34" charset="0"/>
                <a:ea typeface="IBM Plex Sans" pitchFamily="34" charset="-122"/>
                <a:cs typeface="IBM Plex Sans" pitchFamily="34" charset="-120"/>
              </a:rPr>
              <a:t>Makiyi:</a:t>
            </a:r>
            <a:r>
              <a:rPr lang="toi" altLang="en-US" sz="1820" dirty="0">
                <a:solidFill>
                  <a:srgbClr val="25252B"/>
                </a:solidFill>
                <a:latin typeface="IBM Plex Sans" pitchFamily="34" charset="0"/>
                <a:ea typeface="IBM Plex Sans" pitchFamily="34" charset="-122"/>
                <a:cs typeface="IBM Plex Sans" pitchFamily="34" charset="-120"/>
              </a:rPr>
              <a:t> nguni uyalalanganya, ndinywe na nkampani?</a:t>
            </a:r>
            <a:endParaRPr lang="toi" sz="1820" dirty="0"/>
          </a:p>
          <a:p>
            <a:pPr algn="l" marL="173990" indent="-173990">
              <a:lnSpc>
                <a:spcPct val="113000"/>
              </a:lnSpc>
              <a:spcBef>
                <a:spcPts val="360"/>
              </a:spcBef>
              <a:buSzPct val="100000"/>
              <a:buChar char="•"/>
            </a:pPr>
            <a:r>
              <a:rPr lang="toi" altLang="en-US" sz="1820" b="1" dirty="0">
                <a:solidFill>
                  <a:srgbClr val="422C70"/>
                </a:solidFill>
                <a:latin typeface="IBM Plex Sans" pitchFamily="34" charset="0"/>
                <a:ea typeface="IBM Plex Sans" pitchFamily="34" charset="-122"/>
                <a:cs typeface="IBM Plex Sans" pitchFamily="34" charset="-120"/>
              </a:rPr>
              <a:t>Kubweza:</a:t>
            </a:r>
            <a:r>
              <a:rPr lang="toi" altLang="en-US" sz="1820" dirty="0">
                <a:solidFill>
                  <a:srgbClr val="25252B"/>
                </a:solidFill>
                <a:latin typeface="IBM Plex Sans" pitchFamily="34" charset="0"/>
                <a:ea typeface="IBM Plex Sans" pitchFamily="34" charset="-122"/>
                <a:cs typeface="IBM Plex Sans" pitchFamily="34" charset="-120"/>
              </a:rPr>
              <a:t> ncinzi cicitika kuti foni yanu yazika na kampani yazimina?</a:t>
            </a:r>
            <a:endParaRPr lang="toi" sz="1820" dirty="0"/>
          </a:p>
          <a:p>
            <a:pPr algn="l" marL="173990" indent="-173990">
              <a:lnSpc>
                <a:spcPct val="113000"/>
              </a:lnSpc>
              <a:spcBef>
                <a:spcPts val="360"/>
              </a:spcBef>
              <a:buSzPct val="100000"/>
              <a:buChar char="•"/>
            </a:pPr>
            <a:r>
              <a:rPr lang="toi" altLang="en-US" sz="1820" b="1" dirty="0">
                <a:solidFill>
                  <a:srgbClr val="422C70"/>
                </a:solidFill>
                <a:latin typeface="IBM Plex Sans" pitchFamily="34" charset="0"/>
                <a:ea typeface="IBM Plex Sans" pitchFamily="34" charset="-122"/>
                <a:cs typeface="IBM Plex Sans" pitchFamily="34" charset="-120"/>
              </a:rPr>
              <a:t>Nkwazizwa:</a:t>
            </a:r>
            <a:r>
              <a:rPr lang="toi" altLang="en-US" sz="1820" dirty="0">
                <a:solidFill>
                  <a:srgbClr val="25252B"/>
                </a:solidFill>
                <a:latin typeface="IBM Plex Sans" pitchFamily="34" charset="0"/>
                <a:ea typeface="IBM Plex Sans" pitchFamily="34" charset="-122"/>
                <a:cs typeface="IBM Plex Sans" pitchFamily="34" charset="-120"/>
              </a:rPr>
              <a:t> ku webusayiti yazumizyigwa na ku busena bwamaapu, kutali linki muntu njakamutumina?</a:t>
            </a:r>
            <a:endParaRPr lang="toi" sz="1820" dirty="0"/>
          </a:p>
          <a:p>
            <a:pPr algn="l" marL="173990" indent="-173990">
              <a:lnSpc>
                <a:spcPct val="113000"/>
              </a:lnSpc>
              <a:spcBef>
                <a:spcPts val="360"/>
              </a:spcBef>
              <a:buSzPct val="100000"/>
              <a:buChar char="•"/>
            </a:pPr>
            <a:r>
              <a:rPr lang="toi" altLang="en-US" sz="1820" b="1" dirty="0">
                <a:solidFill>
                  <a:srgbClr val="422C70"/>
                </a:solidFill>
                <a:latin typeface="IBM Plex Sans" pitchFamily="34" charset="0"/>
                <a:ea typeface="IBM Plex Sans" pitchFamily="34" charset="-122"/>
                <a:cs typeface="IBM Plex Sans" pitchFamily="34" charset="-120"/>
              </a:rPr>
              <a:t>Koodi:</a:t>
            </a:r>
            <a:r>
              <a:rPr lang="toi" altLang="en-US" sz="1820" dirty="0">
                <a:solidFill>
                  <a:srgbClr val="25252B"/>
                </a:solidFill>
                <a:latin typeface="IBM Plex Sans" pitchFamily="34" charset="0"/>
                <a:ea typeface="IBM Plex Sans" pitchFamily="34" charset="-122"/>
                <a:cs typeface="IBM Plex Sans" pitchFamily="34" charset="-120"/>
              </a:rPr>
              <a:t> ilijulidwe kubantu boonse alimwi ilazumanana kulanganyizigwa? (Eeci aceeco tacisimikizyi kuti ilikwabilidwe.)</a:t>
            </a:r>
            <a:endParaRPr lang="toi" sz="1820" dirty="0"/>
          </a:p>
          <a:p>
            <a:pPr algn="l" marL="173990" indent="-173990">
              <a:lnSpc>
                <a:spcPct val="113000"/>
              </a:lnSpc>
              <a:spcBef>
                <a:spcPts val="360"/>
              </a:spcBef>
              <a:buSzPct val="100000"/>
              <a:buChar char="•"/>
            </a:pPr>
            <a:r>
              <a:rPr lang="toi" altLang="en-US" sz="1820" b="1" dirty="0">
                <a:solidFill>
                  <a:srgbClr val="422C70"/>
                </a:solidFill>
                <a:latin typeface="IBM Plex Sans" pitchFamily="34" charset="0"/>
                <a:ea typeface="IBM Plex Sans" pitchFamily="34" charset="-122"/>
                <a:cs typeface="IBM Plex Sans" pitchFamily="34" charset="-120"/>
              </a:rPr>
              <a:t>Malipilo:</a:t>
            </a:r>
            <a:r>
              <a:rPr lang="toi" altLang="en-US" sz="1820" dirty="0">
                <a:solidFill>
                  <a:srgbClr val="25252B"/>
                </a:solidFill>
                <a:latin typeface="IBM Plex Sans" pitchFamily="34" charset="0"/>
                <a:ea typeface="IBM Plex Sans" pitchFamily="34" charset="-122"/>
                <a:cs typeface="IBM Plex Sans" pitchFamily="34" charset="-120"/>
              </a:rPr>
              <a:t> kuli malipilo akutuma, kutambula, na kugwisya mali?</a:t>
            </a:r>
            <a:endParaRPr lang="toi" sz="1820" dirty="0"/>
          </a:p>
          <a:p>
            <a:pPr algn="l" marL="173990" indent="-173990">
              <a:lnSpc>
                <a:spcPct val="113000"/>
              </a:lnSpc>
              <a:spcBef>
                <a:spcPts val="360"/>
              </a:spcBef>
              <a:buSzPct val="100000"/>
              <a:buChar char="•"/>
            </a:pPr>
            <a:r>
              <a:rPr lang="toi" altLang="en-US" sz="1820" b="1" dirty="0">
                <a:solidFill>
                  <a:srgbClr val="422C70"/>
                </a:solidFill>
                <a:latin typeface="IBM Plex Sans" pitchFamily="34" charset="0"/>
                <a:ea typeface="IBM Plex Sans" pitchFamily="34" charset="-122"/>
                <a:cs typeface="IBM Plex Sans" pitchFamily="34" charset="-120"/>
              </a:rPr>
              <a:t>Kulipila:</a:t>
            </a:r>
            <a:r>
              <a:rPr lang="toi" altLang="en-US" sz="1820" dirty="0">
                <a:solidFill>
                  <a:srgbClr val="25252B"/>
                </a:solidFill>
                <a:latin typeface="IBM Plex Sans" pitchFamily="34" charset="0"/>
                <a:ea typeface="IBM Plex Sans" pitchFamily="34" charset="-122"/>
                <a:cs typeface="IBM Plex Sans" pitchFamily="34" charset="-120"/>
              </a:rPr>
              <a:t> pa blockchain, pa Lightning, na zyoonse zyobilo?</a:t>
            </a:r>
            <a:endParaRPr lang="toi"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Pa Blockchain a Lightning</a:t>
            </a:r>
            <a:endParaRPr lang="to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Muketani:</a:t>
            </a:r>
            <a:r>
              <a:rPr lang="toi" altLang="en-US" sz="2400" dirty="0">
                <a:solidFill>
                  <a:srgbClr val="25252B"/>
                </a:solidFill>
                <a:latin typeface="IBM Plex Sans" pitchFamily="34" charset="0"/>
                <a:ea typeface="IBM Plex Sans" pitchFamily="34" charset="-122"/>
                <a:cs typeface="IBM Plex Sans" pitchFamily="34" charset="-120"/>
              </a:rPr>
              <a:t> kulembwa caantangalala muketani wamabbuuloko</a:t>
            </a:r>
            <a:endParaRPr lang="toi" sz="2400" dirty="0"/>
          </a:p>
          <a:p>
            <a:pPr algn="l" marL="228600" indent="-228600">
              <a:lnSpc>
                <a:spcPct val="113000"/>
              </a:lnSpc>
              <a:spcBef>
                <a:spcPts val="480"/>
              </a:spcBef>
              <a:buSzPct val="100000"/>
              <a:buChar char="•"/>
            </a:pPr>
            <a:r>
              <a:rPr lang="toi" altLang="en-US" sz="2400" b="1" dirty="0">
                <a:solidFill>
                  <a:srgbClr val="422C70"/>
                </a:solidFill>
                <a:latin typeface="IBM Plex Sans" pitchFamily="34" charset="0"/>
                <a:ea typeface="IBM Plex Sans" pitchFamily="34" charset="-122"/>
                <a:cs typeface="IBM Plex Sans" pitchFamily="34" charset="-120"/>
              </a:rPr>
              <a:t>Lightning:</a:t>
            </a:r>
            <a:r>
              <a:rPr lang="toi" altLang="en-US" sz="2400" dirty="0">
                <a:solidFill>
                  <a:srgbClr val="25252B"/>
                </a:solidFill>
                <a:latin typeface="IBM Plex Sans" pitchFamily="34" charset="0"/>
                <a:ea typeface="IBM Plex Sans" pitchFamily="34" charset="-122"/>
                <a:cs typeface="IBM Plex Sans" pitchFamily="34" charset="-120"/>
              </a:rPr>
              <a:t> netiweeki yakulipila iyakilidwe atala a Bitcoin kuti kulipila tusimbi tuniini kucitike cakufwambaana alimwi kanji-kanji, mbuli kuula kofi</a:t>
            </a:r>
            <a:endParaRPr lang="toi" sz="2400" dirty="0"/>
          </a:p>
          <a:p>
            <a:pPr algn="l" marL="228600" indent="-228600">
              <a:lnSpc>
                <a:spcPct val="113000"/>
              </a:lnSpc>
              <a:spcBef>
                <a:spcPts val="480"/>
              </a:spcBef>
              <a:buSzPct val="100000"/>
              <a:buChar char="•"/>
            </a:pPr>
            <a:r>
              <a:rPr lang="toi" altLang="en-US" sz="2400" dirty="0">
                <a:solidFill>
                  <a:srgbClr val="25252B"/>
                </a:solidFill>
                <a:latin typeface="IBM Plex Sans" pitchFamily="34" charset="0"/>
                <a:ea typeface="IBM Plex Sans" pitchFamily="34" charset="-122"/>
                <a:cs typeface="IBM Plex Sans" pitchFamily="34" charset="-120"/>
              </a:rPr>
              <a:t>Cikwama ca Lightning cilakonzya alimwi kubambwa aumwi muntu naa kubambwa ndinywe nobeni</a:t>
            </a:r>
            <a:endParaRPr lang="toi" sz="2400" dirty="0"/>
          </a:p>
        </p:txBody>
      </p:sp>
      <p:pic>
        <p:nvPicPr>
          <p:cNvPr id="5" name="Image 0" descr="Mu blockchainZilembwa mwini mu blockchain ya BitcoinLightningMambure aakulipila aayakidwe aajatikizidwe ku Bitcoin">    </p:cNvPr>
          <p:cNvPicPr>
            <a:picLocks noChangeAspect="1"/>
          </p:cNvPicPr>
          <p:nvPr/>
        </p:nvPicPr>
        <p:blipFill>
          <a:blip r:embed="rId1"/>
          <a:stretch>
            <a:fillRect/>
          </a:stretch>
        </p:blipFill>
        <p:spPr>
          <a:xfrm>
            <a:off x="1938345" y="3748126"/>
            <a:ext cx="8315371" cy="24955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Milawo Yotatwe Ciindi Nomwiiya</a:t>
            </a:r>
            <a:endParaRPr lang="toi"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toi" altLang="en-US" sz="2110" b="1" dirty="0">
                <a:solidFill>
                  <a:srgbClr val="25252B"/>
                </a:solidFill>
                <a:latin typeface="IBM Plex Sans" pitchFamily="34" charset="0"/>
                <a:ea typeface="IBM Plex Sans" pitchFamily="34" charset="-122"/>
                <a:cs typeface="IBM Plex Sans" pitchFamily="34" charset="-120"/>
              </a:rPr>
              <a:t>Amusambilile cakusaanguna.</a:t>
            </a:r>
            <a:r>
              <a:rPr lang="toi" altLang="en-US" sz="2110" dirty="0">
                <a:solidFill>
                  <a:srgbClr val="25252B"/>
                </a:solidFill>
                <a:latin typeface="IBM Plex Sans" pitchFamily="34" charset="0"/>
                <a:ea typeface="IBM Plex Sans" pitchFamily="34" charset="-122"/>
                <a:cs typeface="IBM Plex Sans" pitchFamily="34" charset="-120"/>
              </a:rPr>
              <a:t> Mutaciti cintu akaambo kakukondwa kapati, kuyoowa, naa kunyomezyegwa.</a:t>
            </a:r>
            <a:endParaRPr lang="toi" sz="2110" dirty="0"/>
          </a:p>
          <a:p>
            <a:pPr algn="l" marL="200660" indent="-200660">
              <a:lnSpc>
                <a:spcPct val="113000"/>
              </a:lnSpc>
              <a:spcBef>
                <a:spcPts val="420"/>
              </a:spcBef>
              <a:buSzPct val="100000"/>
              <a:buChar char="•"/>
            </a:pPr>
            <a:r>
              <a:rPr lang="toi" altLang="en-US" sz="2110" b="1" dirty="0">
                <a:solidFill>
                  <a:srgbClr val="25252B"/>
                </a:solidFill>
                <a:latin typeface="IBM Plex Sans" pitchFamily="34" charset="0"/>
                <a:ea typeface="IBM Plex Sans" pitchFamily="34" charset="-122"/>
                <a:cs typeface="IBM Plex Sans" pitchFamily="34" charset="-120"/>
              </a:rPr>
              <a:t>Amutalike azinini.</a:t>
            </a:r>
            <a:r>
              <a:rPr lang="toi" altLang="en-US" sz="2110" dirty="0">
                <a:solidFill>
                  <a:srgbClr val="25252B"/>
                </a:solidFill>
                <a:latin typeface="IBM Plex Sans" pitchFamily="34" charset="0"/>
                <a:ea typeface="IBM Plex Sans" pitchFamily="34" charset="-122"/>
                <a:cs typeface="IBM Plex Sans" pitchFamily="34" charset="-120"/>
              </a:rPr>
              <a:t> Amusolole zibelesyo nzyomutazyi amali ngomunga mwakonzya kusweekelwa.</a:t>
            </a:r>
            <a:endParaRPr lang="toi" sz="2110" dirty="0"/>
          </a:p>
          <a:p>
            <a:pPr algn="l" marL="200660" indent="-200660">
              <a:lnSpc>
                <a:spcPct val="113000"/>
              </a:lnSpc>
              <a:spcBef>
                <a:spcPts val="420"/>
              </a:spcBef>
              <a:buSzPct val="100000"/>
              <a:buChar char="•"/>
            </a:pPr>
            <a:r>
              <a:rPr lang="toi" altLang="en-US" sz="2110" b="1" dirty="0">
                <a:solidFill>
                  <a:srgbClr val="25252B"/>
                </a:solidFill>
                <a:latin typeface="IBM Plex Sans" pitchFamily="34" charset="0"/>
                <a:ea typeface="IBM Plex Sans" pitchFamily="34" charset="-122"/>
                <a:cs typeface="IBM Plex Sans" pitchFamily="34" charset="-120"/>
              </a:rPr>
              <a:t>Mutasyomi Buyo, Amusinizye.</a:t>
            </a:r>
            <a:r>
              <a:rPr lang="toi" altLang="en-US" sz="2110" dirty="0">
                <a:solidFill>
                  <a:srgbClr val="25252B"/>
                </a:solidFill>
                <a:latin typeface="IBM Plex Sans" pitchFamily="34" charset="0"/>
                <a:ea typeface="IBM Plex Sans" pitchFamily="34" charset="-122"/>
                <a:cs typeface="IBM Plex Sans" pitchFamily="34" charset="-120"/>
              </a:rPr>
              <a:t> Amulingule muntu, nzila yakubbaadala, adilesi, alimwi ambungano yamali.</a:t>
            </a:r>
            <a:endParaRPr lang="toi" sz="2110" dirty="0"/>
          </a:p>
        </p:txBody>
      </p:sp>
      <p:sp>
        <p:nvSpPr>
          <p:cNvPr id="5" name="Shape 3"/>
          <p:cNvSpPr/>
          <p:nvPr/>
        </p:nvSpPr>
        <p:spPr>
          <a:xfrm>
            <a:off x="666780" y="3949568"/>
            <a:ext cx="10858500" cy="1809780"/>
          </a:xfrm>
          <a:prstGeom prst="rect">
            <a:avLst/>
          </a:prstGeom>
          <a:solidFill>
            <a:srgbClr val="F3F3FA"/>
          </a:solidFill>
          <a:ln/>
        </p:spPr>
      </p:sp>
      <p:sp>
        <p:nvSpPr>
          <p:cNvPr id="6" name="Shape 4"/>
          <p:cNvSpPr/>
          <p:nvPr/>
        </p:nvSpPr>
        <p:spPr>
          <a:xfrm>
            <a:off x="666780" y="3949568"/>
            <a:ext cx="57150" cy="1809780"/>
          </a:xfrm>
          <a:prstGeom prst="rect">
            <a:avLst/>
          </a:prstGeom>
          <a:solidFill>
            <a:srgbClr val="422C70"/>
          </a:solidFill>
          <a:ln/>
        </p:spPr>
      </p:sp>
      <p:sp>
        <p:nvSpPr>
          <p:cNvPr id="7" name="Text 5"/>
          <p:cNvSpPr/>
          <p:nvPr/>
        </p:nvSpPr>
        <p:spPr>
          <a:xfrm>
            <a:off x="1153058" y="4190970"/>
            <a:ext cx="10539649" cy="1326977"/>
          </a:xfrm>
          <a:prstGeom prst="rect">
            <a:avLst/>
          </a:prstGeom>
          <a:noFill/>
          <a:ln/>
        </p:spPr>
        <p:txBody>
          <a:bodyPr wrap="square" lIns="0" tIns="0" rIns="0" bIns="0" rtlCol="0" anchor="t"/>
          <a:lstStyle/>
          <a:p>
            <a:pPr algn="l" indent="0" marL="0">
              <a:lnSpc>
                <a:spcPct val="113000"/>
              </a:lnSpc>
              <a:buNone/>
            </a:pPr>
            <a:r>
              <a:rPr lang="toi" altLang="en-US" sz="2110" b="1" dirty="0">
                <a:solidFill>
                  <a:srgbClr val="422C70"/>
                </a:solidFill>
                <a:latin typeface="IBM Plex Sans" pitchFamily="34" charset="0"/>
                <a:ea typeface="IBM Plex Sans" pitchFamily="34" charset="-122"/>
                <a:cs typeface="IBM Plex Sans" pitchFamily="34" charset="-120"/>
              </a:rPr>
              <a:t>Amwaabane makani aakutambwiila, kutali zyasisi</a:t>
            </a:r>
            <a:endParaRPr lang="toi" sz="2110" dirty="0"/>
          </a:p>
          <a:p>
            <a:pPr algn="l" indent="0" marL="0">
              <a:lnSpc>
                <a:spcPct val="113000"/>
              </a:lnSpc>
              <a:spcBef>
                <a:spcPts val="320"/>
              </a:spcBef>
              <a:buNone/>
            </a:pPr>
            <a:r>
              <a:rPr lang="toi" altLang="en-US" sz="2110" dirty="0">
                <a:solidFill>
                  <a:srgbClr val="25252B"/>
                </a:solidFill>
                <a:latin typeface="IBM Plex Sans" pitchFamily="34" charset="0"/>
                <a:ea typeface="IBM Plex Sans" pitchFamily="34" charset="-122"/>
                <a:cs typeface="IBM Plex Sans" pitchFamily="34" charset="-120"/>
              </a:rPr>
              <a:t>Adilesi naa cikumbizyo cakubbaadalwa cilakonzya kwaabanwa. Majwi aakuvwulusya cikwama naa kiyi yacisyese tazyeelede kwaabanwa pe. Kunyina muyiisyi uusyomeka, kampani yacikwama, naa mubeleki waluzyalo uuyoomulomba zintu eezi.</a:t>
            </a:r>
            <a:endParaRPr lang="toi"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Amwiime, Mutaabani Cintu,</a:t>
            </a:r>
            <a:br/>
            <a:r>
              <a:rPr lang="toi" altLang="en-US" sz="3000" dirty="0">
                <a:solidFill>
                  <a:srgbClr val="422C70"/>
                </a:solidFill>
                <a:latin typeface="IBM Plex Sans Medium" pitchFamily="34" charset="0"/>
                <a:ea typeface="IBM Plex Sans Medium" pitchFamily="34" charset="-122"/>
                <a:cs typeface="IBM Plex Sans Medium" pitchFamily="34" charset="-120"/>
              </a:rPr>
              <a:t>Mutatumizyi Cintu</a:t>
            </a:r>
            <a:endParaRPr lang="toi" sz="3000" dirty="0"/>
          </a:p>
        </p:txBody>
      </p:sp>
      <p:sp>
        <p:nvSpPr>
          <p:cNvPr id="5" name="Text 2"/>
          <p:cNvSpPr/>
          <p:nvPr/>
        </p:nvSpPr>
        <p:spPr>
          <a:xfrm>
            <a:off x="666780" y="1830263"/>
            <a:ext cx="5694426" cy="2187793"/>
          </a:xfrm>
          <a:prstGeom prst="rect">
            <a:avLst/>
          </a:prstGeom>
          <a:noFill/>
          <a:ln/>
        </p:spPr>
        <p:txBody>
          <a:bodyPr wrap="square" lIns="0" tIns="0" rIns="0" bIns="0" rtlCol="0" anchor="t"/>
          <a:lstStyle/>
          <a:p>
            <a:pPr algn="l" indent="0" marL="0">
              <a:lnSpc>
                <a:spcPct val="113000"/>
              </a:lnSpc>
              <a:buNone/>
            </a:pPr>
            <a:r>
              <a:rPr lang="toi" altLang="en-US" sz="1820" dirty="0">
                <a:solidFill>
                  <a:srgbClr val="25252B"/>
                </a:solidFill>
                <a:latin typeface="IBM Plex Sans" pitchFamily="34" charset="0"/>
                <a:ea typeface="IBM Plex Sans" pitchFamily="34" charset="-122"/>
                <a:cs typeface="IBM Plex Sans" pitchFamily="34" charset="-120"/>
              </a:rPr>
              <a:t>Amwiime naa umwi wamukulwaizya kucita cintu cakufwambaana naa mubusisidwe, wamusyomezya mpindu iisinizidwe, wamulomba kuti mutume bitcoin kutanguna, naa wamulomba mazwi aakuvwuntulula cikwama canu. Amulindile. Mutapa pe cintu. Mutatumi pe cintu. Amane musinizye kwiinda kunsulo yamakani njimuzi kale.</a:t>
            </a:r>
            <a:endParaRPr lang="toi" sz="1820" dirty="0"/>
          </a:p>
        </p:txBody>
      </p:sp>
      <p:pic>
        <p:nvPicPr>
          <p:cNvPr id="6" name="Image 1" descr="Kufwambaana Kulibonesya mbuli umwi muntu Busena bwakutumina bwacinjwa Mpindu zisyomezyegwa Kukumbila zyabusisidwe">    </p:cNvPr>
          <p:cNvPicPr>
            <a:picLocks noChangeAspect="1"/>
          </p:cNvPicPr>
          <p:nvPr/>
        </p:nvPicPr>
        <p:blipFill>
          <a:blip r:embed="rId2"/>
          <a:stretch>
            <a:fillRect/>
          </a:stretch>
        </p:blipFill>
        <p:spPr>
          <a:xfrm>
            <a:off x="1338224" y="4133820"/>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Mubelesya Buti Bitcoin?</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oi" altLang="en-US" sz="4350" dirty="0">
                <a:solidFill>
                  <a:srgbClr val="FFFFFF"/>
                </a:solidFill>
                <a:latin typeface="IBM Plex Sans Medium" pitchFamily="34" charset="0"/>
                <a:ea typeface="IBM Plex Sans Medium" pitchFamily="34" charset="-122"/>
                <a:cs typeface="IBM Plex Sans Medium" pitchFamily="34" charset="-120"/>
              </a:rPr>
              <a:t>Ncinzi Citobela?</a:t>
            </a:r>
            <a:endParaRPr lang="to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oi" altLang="en-US" sz="2400" dirty="0">
                <a:solidFill>
                  <a:srgbClr val="FFFFFF"/>
                </a:solidFill>
                <a:latin typeface="IBM Plex Sans" pitchFamily="34" charset="0"/>
                <a:ea typeface="IBM Plex Sans" pitchFamily="34" charset="-122"/>
                <a:cs typeface="IBM Plex Sans" pitchFamily="34" charset="-120"/>
              </a:rPr>
              <a:t>Aaya ngamatalikilo buyo.</a:t>
            </a:r>
            <a:endParaRPr lang="to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Zintu Zyone Zipati</a:t>
            </a:r>
            <a:endParaRPr lang="toi"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toi" altLang="en-US" sz="2210" b="1" dirty="0">
                <a:solidFill>
                  <a:srgbClr val="25252B"/>
                </a:solidFill>
                <a:latin typeface="IBM Plex Sans" pitchFamily="34" charset="0"/>
                <a:ea typeface="IBM Plex Sans" pitchFamily="34" charset="-122"/>
                <a:cs typeface="IBM Plex Sans" pitchFamily="34" charset="-120"/>
              </a:rPr>
              <a:t>Mali ayanzikide kumilawo akusyoma.</a:t>
            </a:r>
            <a:r>
              <a:rPr lang="toi" altLang="en-US" sz="2210" dirty="0">
                <a:solidFill>
                  <a:srgbClr val="25252B"/>
                </a:solidFill>
                <a:latin typeface="IBM Plex Sans" pitchFamily="34" charset="0"/>
                <a:ea typeface="IBM Plex Sans" pitchFamily="34" charset="-122"/>
                <a:cs typeface="IBM Plex Sans" pitchFamily="34" charset="-120"/>
              </a:rPr>
              <a:t> Bunji bwa mali aa fiat amilawo yaayo zibambwa amabungwe masyoonto.</a:t>
            </a:r>
            <a:endParaRPr lang="toi" sz="2210" dirty="0"/>
          </a:p>
          <a:p>
            <a:pPr algn="l" marL="210820" indent="-210820">
              <a:lnSpc>
                <a:spcPct val="113000"/>
              </a:lnSpc>
              <a:spcBef>
                <a:spcPts val="440"/>
              </a:spcBef>
              <a:buSzPct val="100000"/>
              <a:buChar char="•"/>
            </a:pPr>
            <a:r>
              <a:rPr lang="toi" altLang="en-US" sz="2210" b="1" dirty="0">
                <a:solidFill>
                  <a:srgbClr val="25252B"/>
                </a:solidFill>
                <a:latin typeface="IBM Plex Sans" pitchFamily="34" charset="0"/>
                <a:ea typeface="IBM Plex Sans" pitchFamily="34" charset="-122"/>
                <a:cs typeface="IBM Plex Sans" pitchFamily="34" charset="-120"/>
              </a:rPr>
              <a:t>Bitcoin ijisi milawo iipusene.</a:t>
            </a:r>
            <a:r>
              <a:rPr lang="toi" altLang="en-US" sz="2210" dirty="0">
                <a:solidFill>
                  <a:srgbClr val="25252B"/>
                </a:solidFill>
                <a:latin typeface="IBM Plex Sans" pitchFamily="34" charset="0"/>
                <a:ea typeface="IBM Plex Sans" pitchFamily="34" charset="-122"/>
                <a:cs typeface="IBM Plex Sans" pitchFamily="34" charset="-120"/>
              </a:rPr>
              <a:t> Bunji bwa mali buzibidwe kubantu boonse, bujisi mamanino, buzululidwe muntu uuli woonse, alimwi inga bwalolisisigwa kutali kubusyoma buyo.</a:t>
            </a:r>
            <a:endParaRPr lang="toi" sz="2210" dirty="0"/>
          </a:p>
          <a:p>
            <a:pPr algn="l" marL="210820" indent="-210820">
              <a:lnSpc>
                <a:spcPct val="113000"/>
              </a:lnSpc>
              <a:spcBef>
                <a:spcPts val="440"/>
              </a:spcBef>
              <a:buSzPct val="100000"/>
              <a:buChar char="•"/>
            </a:pPr>
            <a:r>
              <a:rPr lang="toi" altLang="en-US" sz="2210" b="1" dirty="0">
                <a:solidFill>
                  <a:srgbClr val="25252B"/>
                </a:solidFill>
                <a:latin typeface="IBM Plex Sans" pitchFamily="34" charset="0"/>
                <a:ea typeface="IBM Plex Sans" pitchFamily="34" charset="-122"/>
                <a:cs typeface="IBM Plex Sans" pitchFamily="34" charset="-120"/>
              </a:rPr>
              <a:t>Kukwabililwa kulatalika.</a:t>
            </a:r>
            <a:r>
              <a:rPr lang="toi" altLang="en-US" sz="2210" dirty="0">
                <a:solidFill>
                  <a:srgbClr val="25252B"/>
                </a:solidFill>
                <a:latin typeface="IBM Plex Sans" pitchFamily="34" charset="0"/>
                <a:ea typeface="IBM Plex Sans" pitchFamily="34" charset="-122"/>
                <a:cs typeface="IBM Plex Sans" pitchFamily="34" charset="-120"/>
              </a:rPr>
              <a:t> Amwiiye kusaanguna, amutalike azisyoonto, amusinizye zyoonse, mutaambizigwi muntu mabala aakuvwununa cikwama canu.</a:t>
            </a:r>
            <a:endParaRPr lang="toi" sz="2210" dirty="0"/>
          </a:p>
          <a:p>
            <a:pPr algn="l" marL="210820" indent="-210820">
              <a:lnSpc>
                <a:spcPct val="113000"/>
              </a:lnSpc>
              <a:spcBef>
                <a:spcPts val="440"/>
              </a:spcBef>
              <a:buSzPct val="100000"/>
              <a:buChar char="•"/>
            </a:pPr>
            <a:r>
              <a:rPr lang="toi" altLang="en-US" sz="2210" b="1" dirty="0">
                <a:solidFill>
                  <a:srgbClr val="25252B"/>
                </a:solidFill>
                <a:latin typeface="IBM Plex Sans" pitchFamily="34" charset="0"/>
                <a:ea typeface="IBM Plex Sans" pitchFamily="34" charset="-122"/>
                <a:cs typeface="IBM Plex Sans" pitchFamily="34" charset="-120"/>
              </a:rPr>
              <a:t>Aaya ngu matalikilo buyo.</a:t>
            </a:r>
            <a:r>
              <a:rPr lang="toi" altLang="en-US" sz="2210" dirty="0">
                <a:solidFill>
                  <a:srgbClr val="25252B"/>
                </a:solidFill>
                <a:latin typeface="IBM Plex Sans" pitchFamily="34" charset="0"/>
                <a:ea typeface="IBM Plex Sans" pitchFamily="34" charset="-122"/>
                <a:cs typeface="IBM Plex Sans" pitchFamily="34" charset="-120"/>
              </a:rPr>
              <a:t> Kutola ntaamu yomwe iikwabilidwe kulakkwana.</a:t>
            </a:r>
            <a:endParaRPr lang="toi"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toi" altLang="en-US" sz="2210" b="1" dirty="0">
                <a:solidFill>
                  <a:srgbClr val="422C70"/>
                </a:solidFill>
                <a:latin typeface="IBM Plex Sans" pitchFamily="34" charset="0"/>
                <a:ea typeface="IBM Plex Sans" pitchFamily="34" charset="-122"/>
                <a:cs typeface="IBM Plex Sans" pitchFamily="34" charset="-120"/>
              </a:rPr>
              <a:t>Kaciindi kakulanga-langa</a:t>
            </a:r>
            <a:endParaRPr lang="toi" sz="2210" dirty="0"/>
          </a:p>
          <a:p>
            <a:pPr algn="l" indent="0" marL="0">
              <a:lnSpc>
                <a:spcPct val="113000"/>
              </a:lnSpc>
              <a:spcBef>
                <a:spcPts val="330"/>
              </a:spcBef>
              <a:buNone/>
            </a:pPr>
            <a:r>
              <a:rPr lang="toi" altLang="en-US" sz="2210" dirty="0">
                <a:solidFill>
                  <a:srgbClr val="25252B"/>
                </a:solidFill>
                <a:latin typeface="IBM Plex Sans" pitchFamily="34" charset="0"/>
                <a:ea typeface="IBM Plex Sans" pitchFamily="34" charset="-122"/>
                <a:cs typeface="IBM Plex Sans" pitchFamily="34" charset="-120"/>
              </a:rPr>
              <a:t>Amujokele kumibuzyo iisanu yakumatalikilo. Munga mwaingula buti lino?</a:t>
            </a:r>
            <a:endParaRPr lang="toi"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Citobela?</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oi" altLang="en-US" sz="3000" dirty="0">
                <a:solidFill>
                  <a:srgbClr val="422C70"/>
                </a:solidFill>
                <a:latin typeface="IBM Plex Sans Medium" pitchFamily="34" charset="0"/>
                <a:ea typeface="IBM Plex Sans Medium" pitchFamily="34" charset="-122"/>
                <a:cs typeface="IBM Plex Sans Medium" pitchFamily="34" charset="-120"/>
              </a:rPr>
              <a:t>Dipuloma ya Bitcoin</a:t>
            </a:r>
            <a:endParaRPr lang="toi"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toi" altLang="en-US" sz="2210" dirty="0">
                <a:solidFill>
                  <a:srgbClr val="25252B"/>
                </a:solidFill>
                <a:latin typeface="IBM Plex Sans" pitchFamily="34" charset="0"/>
                <a:ea typeface="IBM Plex Sans" pitchFamily="34" charset="-122"/>
                <a:cs typeface="IBM Plex Sans" pitchFamily="34" charset="-120"/>
              </a:rPr>
              <a:t>Intampu iitobela. Zipanzi zyayo zyone zilamutola kunembo:</a:t>
            </a:r>
            <a:endParaRPr lang="toi"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toi" altLang="en-US" sz="2210" dirty="0">
                <a:solidFill>
                  <a:srgbClr val="25252B"/>
                </a:solidFill>
                <a:latin typeface="IBM Plex Sans" pitchFamily="34" charset="0"/>
                <a:ea typeface="IBM Plex Sans" pitchFamily="34" charset="-122"/>
                <a:cs typeface="IBM Plex Sans" pitchFamily="34" charset="-120"/>
              </a:rPr>
              <a:t>Kumvwisya mali</a:t>
            </a:r>
            <a:endParaRPr lang="toi" sz="2210" dirty="0"/>
          </a:p>
          <a:p>
            <a:pPr algn="l" marL="210820" indent="-210820">
              <a:lnSpc>
                <a:spcPct val="113000"/>
              </a:lnSpc>
              <a:spcBef>
                <a:spcPts val="440"/>
              </a:spcBef>
              <a:buSzPct val="100000"/>
              <a:buChar char="•"/>
            </a:pPr>
            <a:r>
              <a:rPr lang="toi" altLang="en-US" sz="2210" dirty="0">
                <a:solidFill>
                  <a:srgbClr val="25252B"/>
                </a:solidFill>
                <a:latin typeface="IBM Plex Sans" pitchFamily="34" charset="0"/>
                <a:ea typeface="IBM Plex Sans" pitchFamily="34" charset="-122"/>
                <a:cs typeface="IBM Plex Sans" pitchFamily="34" charset="-120"/>
              </a:rPr>
              <a:t>Bitcoin mbwiibeleka</a:t>
            </a:r>
            <a:endParaRPr lang="toi" sz="2210" dirty="0"/>
          </a:p>
          <a:p>
            <a:pPr algn="l" marL="210820" indent="-210820">
              <a:lnSpc>
                <a:spcPct val="113000"/>
              </a:lnSpc>
              <a:spcBef>
                <a:spcPts val="440"/>
              </a:spcBef>
              <a:buSzPct val="100000"/>
              <a:buChar char="•"/>
            </a:pPr>
            <a:r>
              <a:rPr lang="toi" altLang="en-US" sz="2210" dirty="0">
                <a:solidFill>
                  <a:srgbClr val="25252B"/>
                </a:solidFill>
                <a:latin typeface="IBM Plex Sans" pitchFamily="34" charset="0"/>
                <a:ea typeface="IBM Plex Sans" pitchFamily="34" charset="-122"/>
                <a:cs typeface="IBM Plex Sans" pitchFamily="34" charset="-120"/>
              </a:rPr>
              <a:t>Kubelesya Bitcoin munzila iikwabilila</a:t>
            </a:r>
            <a:endParaRPr lang="toi" sz="2210" dirty="0"/>
          </a:p>
          <a:p>
            <a:pPr algn="l" marL="210820" indent="-210820">
              <a:lnSpc>
                <a:spcPct val="113000"/>
              </a:lnSpc>
              <a:spcBef>
                <a:spcPts val="440"/>
              </a:spcBef>
              <a:buSzPct val="100000"/>
              <a:buChar char="•"/>
            </a:pPr>
            <a:r>
              <a:rPr lang="toi" altLang="en-US" sz="2210" dirty="0">
                <a:solidFill>
                  <a:srgbClr val="25252B"/>
                </a:solidFill>
                <a:latin typeface="IBM Plex Sans" pitchFamily="34" charset="0"/>
                <a:ea typeface="IBM Plex Sans" pitchFamily="34" charset="-122"/>
                <a:cs typeface="IBM Plex Sans" pitchFamily="34" charset="-120"/>
              </a:rPr>
              <a:t>Bitcoin mucilawo canu</a:t>
            </a:r>
            <a:endParaRPr lang="toi" sz="2210" dirty="0"/>
          </a:p>
        </p:txBody>
      </p:sp>
      <p:sp>
        <p:nvSpPr>
          <p:cNvPr id="7" name="Text 4"/>
          <p:cNvSpPr/>
          <p:nvPr/>
        </p:nvSpPr>
        <p:spPr>
          <a:xfrm>
            <a:off x="666780" y="4406951"/>
            <a:ext cx="6340632" cy="1135410"/>
          </a:xfrm>
          <a:prstGeom prst="rect">
            <a:avLst/>
          </a:prstGeom>
          <a:noFill/>
          <a:ln/>
        </p:spPr>
        <p:txBody>
          <a:bodyPr wrap="square" lIns="0" tIns="0" rIns="0" bIns="0" rtlCol="0" anchor="t"/>
          <a:lstStyle/>
          <a:p>
            <a:pPr algn="l" indent="0" marL="0">
              <a:lnSpc>
                <a:spcPct val="113000"/>
              </a:lnSpc>
              <a:buNone/>
            </a:pPr>
            <a:r>
              <a:rPr lang="toi" altLang="en-US" sz="2210" dirty="0">
                <a:solidFill>
                  <a:srgbClr val="25252B"/>
                </a:solidFill>
                <a:latin typeface="IBM Plex Sans" pitchFamily="34" charset="0"/>
                <a:ea typeface="IBM Plex Sans" pitchFamily="34" charset="-122"/>
                <a:cs typeface="IBM Plex Sans" pitchFamily="34" charset="-120"/>
              </a:rPr>
              <a:t>Amuzumanane kuyandisisya kuzyiba, amuzumanane kubuzya mibuzya, alimwi amwiiye zinji ku </a:t>
            </a:r>
            <a:r>
              <a:rPr lang="toi"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oi" altLang="en-US" sz="2210" dirty="0">
                <a:solidFill>
                  <a:srgbClr val="25252B"/>
                </a:solidFill>
                <a:latin typeface="IBM Plex Sans" pitchFamily="34" charset="0"/>
                <a:ea typeface="IBM Plex Sans" pitchFamily="34" charset="-122"/>
                <a:cs typeface="IBM Plex Sans" pitchFamily="34" charset="-120"/>
              </a:rPr>
              <a:t>.</a:t>
            </a:r>
            <a:endParaRPr lang="toi" sz="2210" dirty="0"/>
          </a:p>
        </p:txBody>
      </p:sp>
      <p:sp>
        <p:nvSpPr>
          <p:cNvPr id="8" name="Text 5"/>
          <p:cNvSpPr/>
          <p:nvPr/>
        </p:nvSpPr>
        <p:spPr>
          <a:xfrm>
            <a:off x="666780" y="5822716"/>
            <a:ext cx="11144250" cy="378470"/>
          </a:xfrm>
          <a:prstGeom prst="rect">
            <a:avLst/>
          </a:prstGeom>
          <a:noFill/>
          <a:ln/>
        </p:spPr>
        <p:txBody>
          <a:bodyPr wrap="square" lIns="0" tIns="0" rIns="0" bIns="0" rtlCol="0" anchor="t"/>
          <a:lstStyle/>
          <a:p>
            <a:pPr algn="l" indent="0" marL="0">
              <a:lnSpc>
                <a:spcPct val="113000"/>
              </a:lnSpc>
              <a:buNone/>
            </a:pPr>
            <a:r>
              <a:rPr lang="toi" altLang="en-US" sz="2210" dirty="0">
                <a:solidFill>
                  <a:srgbClr val="25252B"/>
                </a:solidFill>
                <a:latin typeface="IBM Plex Sans" pitchFamily="34" charset="0"/>
                <a:ea typeface="IBM Plex Sans" pitchFamily="34" charset="-122"/>
                <a:cs typeface="IBM Plex Sans" pitchFamily="34" charset="-120"/>
              </a:rPr>
              <a:t>Tulalangila kumubona mugulu lyesu litobela.</a:t>
            </a:r>
            <a:endParaRPr lang="toi"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oi" altLang="en-US" sz="1200" dirty="0">
                <a:solidFill>
                  <a:srgbClr val="6C6C7D"/>
                </a:solidFill>
                <a:latin typeface="IBM Plex Sans" pitchFamily="34" charset="0"/>
                <a:ea typeface="IBM Plex Sans" pitchFamily="34" charset="-122"/>
                <a:cs typeface="IBM Plex Sans" pitchFamily="34" charset="-120"/>
              </a:rPr>
              <a:t>Intalisyo ku Bitcoin · Ncinzi Citobela?</a:t>
            </a:r>
            <a:endParaRPr lang="to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Intalisyo ku Bitcoin</dc:title>
  <dc:subject>Open educational slides (Creative Commons). Adapt them freely.</dc:subject>
  <dc:creator>My First Bitcoin</dc:creator>
  <cp:lastModifiedBy>My First Bitcoin</cp:lastModifiedBy>
  <cp:revision>1</cp:revision>
  <dcterms:created xsi:type="dcterms:W3CDTF">2026-10-22T19:53:56Z</dcterms:created>
  <dcterms:modified xsi:type="dcterms:W3CDTF">2026-10-22T19:53:56Z</dcterms:modified>
</cp:coreProperties>
</file>