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Pukyu: My First Bitcoin, Bitcoinman yaykuy, Qallariqkunapaq pusariq qillqa, 26.10 nisqa lluqsichiy. Creative Commons Attribution-ShareAlike 4.0 International saqinakuyman hina t'inkuchisqa; kay rikuchina raphi huñupas kikin saqinakuywanmi llamk'achikun. Kay raphi huñuqa yachachiqpa pusasqan rikuchiyta yanapanapaqmi ruwasqa, pusariq qillqapa suqta tapukuyninpi sayaspa. Qhawaykunata, yachachiy puririypa utqayninta, yachachiy ñantapas aylluyman hina t'inkuchiychik, nisqapa ninantawan waqaychakuy yuyaychaykunata ama hukmanyachispalla. Yachachiy huñunakuypaq manam huk takyasqa unay kaychu kamachikun.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Kay siq'ita rikuchispa qallariychik: muyuriqninchikpi kaq llapan runakuna qullqita mana imayna kasqanmanta tapukuspalla llamk'achinku. Huñusqa runakunata tapuychik hayk'aq qhipa kutita qullqi maymanta hamusqanmanta yuyaymanasqankuta.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Yachaqkunaman wakin minutukunata quy qillqanankupaq. Ama pitapas kikinpa qullqinmanta willakunanpaq mañakuychu. Kay kutichiykunaqa «¿Imataq qhipaman hamun?» nisqa, yuyaykunata huñuq rikuchinapi yapamanta rikurinqa.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Kay sapaqchayta llapan yachay tinkuypi yuyarichkaychik. Ima nisqapas rikurimuptin, tapukuychik: ¿chiqap kasqanta chiqanchayta atinchikchu, icha chaninchana tupukunatawan chiqap kasqanta rikuchiqkunatawan munanchu?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Pusaq qillqap qhawarichisqanta llamk'achiychik: arrusta tarpuychik, sapatukunatañataq munankichik, ichaqa sapatu ruwaqqa yanukunapaq wirata munan, manam arrustachu. Qullqi yachaymanta yachaqkunaqa kayta «munasqakunap iskay kuti tinkuynin» nispa sutichanku.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Pusaq qillqap qhawarichisqanta llamk'achiychik: arrusta tarpuychik, sapatukunatañataq munankichik, ichaqa sapatu ruwaqqa yanukunapaq wirata munan, manam arrustachu. Qullqi yachaymanta yachaqkunaqa kayta «munasqakunap iskay kuti tinkuynin» nispa sutichanku.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Huk qullqi raphiqa huk raphillam. Qullqiqa chhalanakuy sasachakuyta allichan, rantikuyta rantiymanta t'aqaspa: arusniykita huk runaman rantikunki, huk runamantataq sapatukunata rantinki. Chaymi qullqita chhalanakuymanta t'aqan.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Chaninkunap mirayninqa llapan rantinakunap chanin mana sayaspa wicharisqanmi. Chaypa huk uyantaqmi qullqip rantiy atiynin: huk tupu qullqiwan hayk'a rantiy atikun. Sichus huk isanka aswan muchusqa rantinakunap chanin 100 qullqi tupumanta 110 qullqi tupukama wicharin, chay kikin 100 qullqi tupuwanqa manañam hunt'a isankata rantiy atikunchu.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Chaninkunap mirayninqa llapan rantinakunap chanin mana sayaspa wicharisqanmi. Chaypa huk uyantaqmi qullqip rantiy atiynin: huk tupu qullqiwan hayk'a rantiy atikun. Sichus huk isanka aswan muchusqa rantinakunap chanin 100 qullqi tupumanta 110 qullqi tupukama wicharin, chay kikin 100 qullqi tupuwanqa manañam hunt'a isankata rantiy atikunchu.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Qullqi yachaqkunaqa sapanka paqarichiq may chhika chaninniyuq kasqanmanta rimanakunku. Mana qunqaymanta, aswanqa akllaymanta paqarimuq chay sapallan paqarichiqpi yuyayniykichikta churaychik.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Kayqa ima dispositivoyuq mana kaspapas, internet mana kaptinpas llamk'anmi. Huñupi kutichiykunata tupachiychik, yachaqkunatataq yuyarichiychik huk chanillam mana tukuy chaninkuna wicharisqanta tupunchu nispa.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Bitcoin manaraq kachkaptin, llikaninta qullqi apachiyqa sapa kutim huk iñaypaq huñunakuymanta hap'ipakurqan: huk qullqi waqaychana wasimanta utaq qullqi quykunata ruwaq llamk'ana wasimanta. Chay huñunakuyqa qullqi puriymanta qillqana p'anqata waqaycharqan, qullqi yupaykunata chiqaqcharqan, hinaspapas qullqi quyta qhipachiyta, hark'ayta utaq kutichiyta atirqan. Yupaychasqa willakuytaqa mana sasachakuspallam mirachiyta atikun: huk yupaychasqa qullqita iskay kuti gastay atikuptinqa, manam qullqi hina llamk'ayta atinmanchu. Kaymi iskay kuti gastaypa sasachakuynin. Satoshi Nakamoto nisqaqa chay sutita llamk'achiq huk runam utaq huk runa huñum.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Mana huk chawpiyuq kayqa manam llapanku kaqlla atiyniyuq kasqankuta ninchu. Aswanqa, mana mayqin sapallan chaypi kaqpas llapapaq yupay qillqanata nitaq qullqip kamachikuyninkunata tikrayta atisqantam nin.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Musuq bitcoin runa llapanpa yachasqan pachakunapi lluqsimun, «nudu» nisqa sapanchasqa kumputadurakunataq chay kamachiyta p'akiq mayqin blukitapas mana chaskinkuchu. Chay saywaqa iñinapaq hinam, pipas chiqaq kasqanta qhawariyta atinrayku. Manam pachamamapa kamachiyninchu: chaypi kaq runakuna hunt'achichkallaptinkum takyan. Pisi qullqilla kananta saywachayqa manam chanin wicharinanta takyachinchu; chaninqa munakuqkuna hayka kasqanmanpas, hayka qullqi kasqanmanpas hinam.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100 000 satsniyuq kaypas 0,001 bitcoinniyuq kaypas kikin qullqi yupaytataq rikuchin. Huk bitcoin ancha chaninniyuq kasqanrayku Bitcoin mana aypanapaq hina kasqanmanta pantasqa yuyayta allinchaychik.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Llamk'achiqkunaqa bitcointa apachinku, chaskinku, waqaychankutaq; t'inkikunaqa sapa qullqi apachiytawan sapa bluqitawan kamachiykunaman hina chiqaqchanku; minaqkunañataq sapa chunka minutupi yaqa huk musuq bluquita qillqasqaman yapaypaq atipanakunku. Chay qillqasqa, bluqikunap waskhanqa, llapa runap qhawanapaqmi, musuqmanta qillqanapaqtaq ancha chaninniyuqmi. Qillqaymanta huk yuyachiy: hatun B-wan qillqasqa Bitcoin nisqaqa llikata utaq llank'ay llikata sapa kuti niyta munan; huch'uy b-wan qillqasqa bitcoin nisqaqa qullqi kikintam niyta munan.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Llamk'achiqkunaqa bitcointa apachinku, chaskinku, waqaychankutaq; t'inkikunaqa sapa qullqi apachiytawan sapa bluqitawan kamachiykunaman hina chiqaqchanku; minaqkunañataq sapa chunka minutupi yaqa huk musuq bluquita qillqasqaman yapaypaq atipanakunku. Chay qillqasqa, bluqikunap waskhanqa, llapa runap qhawanapaqmi, musuqmanta qillqanapaqtaq ancha chaninniyuqmi. Qillqaymanta huk yuyachiy: hatun B-wan qillqasqa Bitcoin nisqaqa llikata utaq llank'ay llikata sapa kuti niyta munan; huch'uy b-wan qillqasqa bitcoin nisqaqa qullqi kikintam niyta munan.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Bitcoin qullqi waqaychanaqa huk llamk'anam, aswantaqa huk llamk'achina, bitcoin chaskinaykipaq, qhawanaykipaq, kachaykunaykipaq ima. Bitcoinnik iqa manam tilifununayki ukhupichu waqaychasqa kachkan: k'itikunap waskhanpin qillqasqa kachkan. Qullqi waqaychanaqa kichanakunatam kamachin, chaykunawanmi qampapuni kasqanta chiqaqchayta, huk qullqi quyta arí niyta ima atinki.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Muhu rimayqa manam kutichipuna waqaychasqallachu: llapaman yaykunapaq atiymi. Qullqi waqaychanata paqarichispa, raphipi chiqanllata qillqay; llikaman mana tinkisqata, pakasqata, mana chinkanan nitaq waqllikunan chiqaspi waqaychay. Ama hayk'aqpas siq'iychu, chaski qillqawan apachiychu, phuyupi qillqasqakunapi waqaychaychu, willakuypi apachiychu, nitaq llika p'anqapi qillqaychu. Rikuchisqa simikunaqa rikuchina hinallam kanku; ama hayk'aqpas chiqaq muhu rimayta rikuchiychu nitaq huñuychu.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First Bitcoin nisqaqa manam mayqin qullqi waqaychanakunatapas akllanapaq yuyaychanchu. Llamk'anakuna, qullqi quykuna, hinaspa chaykunapyuq runakunaqa tikrakunku; huk aylluman allin kaqqa huk ayllumanqa mana allinchu kanman. Yachakuqkunataqa llaqtankupi huk iñanapaq yachachiqman pusaychik.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image" Target="../media/image-33-2.pn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e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image" Target="../media/image-38-2.png"/><Relationship Id="rId3" Type="http://schemas.openxmlformats.org/officeDocument/2006/relationships/slideLayout" Target="../slideLayouts/slideLayout1.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2" Type="http://schemas.openxmlformats.org/officeDocument/2006/relationships/hyperlink" Target="http://myfirstbitcoin.org/" TargetMode="External"/><Relationship Id="rId1" Type="http://schemas.openxmlformats.org/officeDocument/2006/relationships/image" Target="../media/image-41-1.jpe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9884573" y="571500"/>
            <a:ext cx="1640708" cy="272400"/>
          </a:xfrm>
          <a:prstGeom prst="rect">
            <a:avLst/>
          </a:prstGeom>
          <a:noFill/>
          <a:ln/>
        </p:spPr>
        <p:txBody>
          <a:bodyPr wrap="square" lIns="0" tIns="0" rIns="0" bIns="0" rtlCol="0" anchor="t"/>
          <a:lstStyle/>
          <a:p>
            <a:pPr algn="r" indent="0" marL="0">
              <a:lnSpc>
                <a:spcPct val="108000"/>
              </a:lnSpc>
              <a:buNone/>
            </a:pPr>
            <a:r>
              <a:rPr lang="qu" altLang="en-US" sz="1650" dirty="0">
                <a:solidFill>
                  <a:srgbClr val="FFFFFF"/>
                </a:solidFill>
                <a:latin typeface="IBM Plex Sans" pitchFamily="34" charset="0"/>
                <a:ea typeface="IBM Plex Sans" pitchFamily="34" charset="-122"/>
                <a:cs typeface="IBM Plex Sans" pitchFamily="34" charset="-120"/>
              </a:rPr>
              <a:t>Lluqsichiy 26.10</a:t>
            </a:r>
            <a:endParaRPr lang="qu"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qu" altLang="en-US" sz="7200" dirty="0">
                <a:solidFill>
                  <a:srgbClr val="FFFFFF"/>
                </a:solidFill>
                <a:latin typeface="IBM Plex Sans Medium" pitchFamily="34" charset="0"/>
                <a:ea typeface="IBM Plex Sans Medium" pitchFamily="34" charset="-122"/>
                <a:cs typeface="IBM Plex Sans Medium" pitchFamily="34" charset="-120"/>
              </a:rPr>
              <a:t>Bitcoinman</a:t>
            </a:r>
            <a:br/>
            <a:r>
              <a:rPr lang="qu" altLang="en-US" sz="7200" dirty="0">
                <a:solidFill>
                  <a:srgbClr val="FFFFFF"/>
                </a:solidFill>
                <a:latin typeface="IBM Plex Sans Medium" pitchFamily="34" charset="0"/>
                <a:ea typeface="IBM Plex Sans Medium" pitchFamily="34" charset="-122"/>
                <a:cs typeface="IBM Plex Sans Medium" pitchFamily="34" charset="-120"/>
              </a:rPr>
              <a:t>yaykuy</a:t>
            </a:r>
            <a:endParaRPr lang="qu"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qu" altLang="en-US" sz="2400" dirty="0">
                <a:solidFill>
                  <a:srgbClr val="FFFFFF"/>
                </a:solidFill>
                <a:latin typeface="IBM Plex Sans" pitchFamily="34" charset="0"/>
                <a:ea typeface="IBM Plex Sans" pitchFamily="34" charset="-122"/>
                <a:cs typeface="IBM Plex Sans" pitchFamily="34" charset="-120"/>
              </a:rPr>
              <a:t>Qallariqkunapaq pusana</a:t>
            </a:r>
            <a:endParaRPr lang="qu"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29817" cy="590520"/>
          </a:xfrm>
          <a:prstGeom prst="rect">
            <a:avLst/>
          </a:prstGeom>
          <a:noFill/>
          <a:ln/>
        </p:spPr>
        <p:txBody>
          <a:bodyPr wrap="square" lIns="0" tIns="0" rIns="0" bIns="0" rtlCol="0" anchor="t"/>
          <a:lstStyle/>
          <a:p>
            <a:pPr algn="ctr" indent="0" marL="0">
              <a:lnSpc>
                <a:spcPct val="83000"/>
              </a:lnSpc>
              <a:buNone/>
            </a:pPr>
            <a:r>
              <a:rPr lang="qu" altLang="en-US" sz="4350" dirty="0">
                <a:solidFill>
                  <a:srgbClr val="FFFFFF"/>
                </a:solidFill>
                <a:latin typeface="IBM Plex Sans Medium" pitchFamily="34" charset="0"/>
                <a:ea typeface="IBM Plex Sans Medium" pitchFamily="34" charset="-122"/>
                <a:cs typeface="IBM Plex Sans Medium" pitchFamily="34" charset="-120"/>
              </a:rPr>
              <a:t>¿Imaraykutaq qullqiqa ancha chaniyuq?</a:t>
            </a:r>
            <a:endParaRPr lang="qu"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qu" altLang="en-US" sz="2400" dirty="0">
                <a:solidFill>
                  <a:srgbClr val="FFFFFF"/>
                </a:solidFill>
                <a:latin typeface="IBM Plex Sans" pitchFamily="34" charset="0"/>
                <a:ea typeface="IBM Plex Sans" pitchFamily="34" charset="-122"/>
                <a:cs typeface="IBM Plex Sans" pitchFamily="34" charset="-120"/>
              </a:rPr>
              <a:t>Sapa p'unchaw qullqita llamk'achinchik, ichaqa imayna llamk'asqantaqa ancha pisillata tapukunchik.</a:t>
            </a:r>
            <a:endParaRPr lang="qu"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2324130"/>
            <a:ext cx="914400" cy="38130"/>
          </a:xfrm>
          <a:prstGeom prst="rect">
            <a:avLst/>
          </a:prstGeom>
          <a:solidFill>
            <a:srgbClr val="F7941F"/>
          </a:solidFill>
          <a:ln/>
        </p:spPr>
      </p:sp>
      <p:sp>
        <p:nvSpPr>
          <p:cNvPr id="4" name="Text 1"/>
          <p:cNvSpPr/>
          <p:nvPr/>
        </p:nvSpPr>
        <p:spPr>
          <a:xfrm>
            <a:off x="666780" y="571500"/>
            <a:ext cx="11144250" cy="1676370"/>
          </a:xfrm>
          <a:prstGeom prst="rect">
            <a:avLst/>
          </a:prstGeom>
          <a:noFill/>
          <a:ln/>
        </p:spPr>
        <p:txBody>
          <a:bodyPr wrap="square" lIns="0" tIns="0" rIns="0" bIns="0" rtlCol="0" anchor="t"/>
          <a:lstStyle/>
          <a:p>
            <a:pPr algn="l" indent="0" marL="0">
              <a:lnSpc>
                <a:spcPct val="92000"/>
              </a:lnSpc>
              <a:buNone/>
            </a:pPr>
            <a:r>
              <a:rPr lang="qu" altLang="en-US" sz="3000" dirty="0">
                <a:solidFill>
                  <a:srgbClr val="422C70"/>
                </a:solidFill>
                <a:latin typeface="IBM Plex Sans Medium" pitchFamily="34" charset="0"/>
                <a:ea typeface="IBM Plex Sans Medium" pitchFamily="34" charset="-122"/>
                <a:cs typeface="IBM Plex Sans Medium" pitchFamily="34" charset="-120"/>
              </a:rPr>
              <a:t>Aswan achka runakuna</a:t>
            </a:r>
            <a:br/>
            <a:r>
              <a:rPr lang="qu" altLang="en-US" sz="3000" dirty="0">
                <a:solidFill>
                  <a:srgbClr val="422C70"/>
                </a:solidFill>
                <a:latin typeface="IBM Plex Sans Medium" pitchFamily="34" charset="0"/>
                <a:ea typeface="IBM Plex Sans Medium" pitchFamily="34" charset="-122"/>
                <a:cs typeface="IBM Plex Sans Medium" pitchFamily="34" charset="-120"/>
              </a:rPr>
              <a:t>qullqimanta</a:t>
            </a:r>
            <a:br/>
            <a:r>
              <a:rPr lang="qu" altLang="en-US" sz="3000" dirty="0">
                <a:solidFill>
                  <a:srgbClr val="422C70"/>
                </a:solidFill>
                <a:latin typeface="IBM Plex Sans Medium" pitchFamily="34" charset="0"/>
                <a:ea typeface="IBM Plex Sans Medium" pitchFamily="34" charset="-122"/>
                <a:cs typeface="IBM Plex Sans Medium" pitchFamily="34" charset="-120"/>
              </a:rPr>
              <a:t>yuyaymananankupaq mana</a:t>
            </a:r>
            <a:br/>
            <a:r>
              <a:rPr lang="qu" altLang="en-US" sz="3000" dirty="0">
                <a:solidFill>
                  <a:srgbClr val="422C70"/>
                </a:solidFill>
                <a:latin typeface="IBM Plex Sans Medium" pitchFamily="34" charset="0"/>
                <a:ea typeface="IBM Plex Sans Medium" pitchFamily="34" charset="-122"/>
                <a:cs typeface="IBM Plex Sans Medium" pitchFamily="34" charset="-120"/>
              </a:rPr>
              <a:t>hayk'aqpas sayarinkuchu</a:t>
            </a:r>
            <a:endParaRPr lang="qu" sz="3000" dirty="0"/>
          </a:p>
        </p:txBody>
      </p:sp>
      <p:sp>
        <p:nvSpPr>
          <p:cNvPr id="5" name="Text 2"/>
          <p:cNvSpPr/>
          <p:nvPr/>
        </p:nvSpPr>
        <p:spPr>
          <a:xfrm>
            <a:off x="666780" y="2705070"/>
            <a:ext cx="5694426" cy="1645463"/>
          </a:xfrm>
          <a:prstGeom prst="rect">
            <a:avLst/>
          </a:prstGeom>
          <a:noFill/>
          <a:ln/>
        </p:spPr>
        <p:txBody>
          <a:bodyPr wrap="square" lIns="0" tIns="0" rIns="0" bIns="0" rtlCol="0" anchor="t"/>
          <a:lstStyle/>
          <a:p>
            <a:pPr algn="l" indent="0" marL="0">
              <a:lnSpc>
                <a:spcPct val="113000"/>
              </a:lnSpc>
              <a:buNone/>
            </a:pPr>
            <a:r>
              <a:rPr lang="qu" altLang="en-US" sz="2400" dirty="0">
                <a:solidFill>
                  <a:srgbClr val="25252B"/>
                </a:solidFill>
                <a:latin typeface="IBM Plex Sans" pitchFamily="34" charset="0"/>
                <a:ea typeface="IBM Plex Sans" pitchFamily="34" charset="-122"/>
                <a:cs typeface="IBM Plex Sans" pitchFamily="34" charset="-120"/>
              </a:rPr>
              <a:t>Mana chayta ganaspachu, mana gastaspachu, aswanpas ima kasqanmanta, imayna llamk'asqanmanta yuyaymanaspa.</a:t>
            </a:r>
            <a:endParaRPr lang="qu"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qu" altLang="en-US" sz="1200" dirty="0">
                <a:solidFill>
                  <a:srgbClr val="6C6C7D"/>
                </a:solidFill>
                <a:latin typeface="IBM Plex Sans" pitchFamily="34" charset="0"/>
                <a:ea typeface="IBM Plex Sans" pitchFamily="34" charset="-122"/>
                <a:cs typeface="IBM Plex Sans" pitchFamily="34" charset="-120"/>
              </a:rPr>
              <a:t>Bitcoinman yaykuy · ¿Imaraykutaq qullqiqa ancha chaniyuq?</a:t>
            </a:r>
            <a:endParaRPr lang="q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qu" altLang="en-US" sz="3000" dirty="0">
                <a:solidFill>
                  <a:srgbClr val="422C70"/>
                </a:solidFill>
                <a:latin typeface="IBM Plex Sans Medium" pitchFamily="34" charset="0"/>
                <a:ea typeface="IBM Plex Sans Medium" pitchFamily="34" charset="-122"/>
                <a:cs typeface="IBM Plex Sans Medium" pitchFamily="34" charset="-120"/>
              </a:rPr>
              <a:t>Qallarinapaq pichqa tapukuy</a:t>
            </a:r>
            <a:endParaRPr lang="qu" sz="3000" dirty="0"/>
          </a:p>
        </p:txBody>
      </p:sp>
      <p:sp>
        <p:nvSpPr>
          <p:cNvPr id="5" name="Text 2"/>
          <p:cNvSpPr/>
          <p:nvPr/>
        </p:nvSpPr>
        <p:spPr>
          <a:xfrm>
            <a:off x="1002000" y="1375806"/>
            <a:ext cx="5973227" cy="3109874"/>
          </a:xfrm>
          <a:prstGeom prst="rect">
            <a:avLst/>
          </a:prstGeom>
          <a:noFill/>
          <a:ln/>
        </p:spPr>
        <p:txBody>
          <a:bodyPr wrap="square" lIns="0" tIns="0" rIns="0" bIns="0" rtlCol="0" anchor="t"/>
          <a:lstStyle/>
          <a:p>
            <a:pPr algn="l" marL="200660" indent="-200660">
              <a:lnSpc>
                <a:spcPct val="113000"/>
              </a:lnSpc>
              <a:buSzPct val="100000"/>
              <a:buChar char="•"/>
            </a:pPr>
            <a:r>
              <a:rPr lang="qu" altLang="en-US" sz="2110" dirty="0">
                <a:solidFill>
                  <a:srgbClr val="25252B"/>
                </a:solidFill>
                <a:latin typeface="IBM Plex Sans" pitchFamily="34" charset="0"/>
                <a:ea typeface="IBM Plex Sans" pitchFamily="34" charset="-122"/>
                <a:cs typeface="IBM Plex Sans" pitchFamily="34" charset="-120"/>
              </a:rPr>
              <a:t>Imaraykutaq runakuna qullqita munanku?</a:t>
            </a:r>
            <a:endParaRPr lang="qu" sz="2110" dirty="0"/>
          </a:p>
          <a:p>
            <a:pPr algn="l" marL="200660" indent="-200660">
              <a:lnSpc>
                <a:spcPct val="113000"/>
              </a:lnSpc>
              <a:spcBef>
                <a:spcPts val="420"/>
              </a:spcBef>
              <a:buSzPct val="100000"/>
              <a:buChar char="•"/>
            </a:pPr>
            <a:r>
              <a:rPr lang="qu" altLang="en-US" sz="2110" dirty="0">
                <a:solidFill>
                  <a:srgbClr val="25252B"/>
                </a:solidFill>
                <a:latin typeface="IBM Plex Sans" pitchFamily="34" charset="0"/>
                <a:ea typeface="IBM Plex Sans" pitchFamily="34" charset="-122"/>
                <a:cs typeface="IBM Plex Sans" pitchFamily="34" charset="-120"/>
              </a:rPr>
              <a:t>Imataq huk imatapas qullqiman tikrachin?</a:t>
            </a:r>
            <a:endParaRPr lang="qu" sz="2110" dirty="0"/>
          </a:p>
          <a:p>
            <a:pPr algn="l" marL="200660" indent="-200660">
              <a:lnSpc>
                <a:spcPct val="113000"/>
              </a:lnSpc>
              <a:spcBef>
                <a:spcPts val="420"/>
              </a:spcBef>
              <a:buSzPct val="100000"/>
              <a:buChar char="•"/>
            </a:pPr>
            <a:r>
              <a:rPr lang="qu" altLang="en-US" sz="2110" dirty="0">
                <a:solidFill>
                  <a:srgbClr val="25252B"/>
                </a:solidFill>
                <a:latin typeface="IBM Plex Sans" pitchFamily="34" charset="0"/>
                <a:ea typeface="IBM Plex Sans" pitchFamily="34" charset="-122"/>
                <a:cs typeface="IBM Plex Sans" pitchFamily="34" charset="-120"/>
              </a:rPr>
              <a:t>Pitaq llamk'achisqayki qullqita paqarichiyta utaq kamachiyta atin?</a:t>
            </a:r>
            <a:endParaRPr lang="qu" sz="2110" dirty="0"/>
          </a:p>
          <a:p>
            <a:pPr algn="l" marL="200660" indent="-200660">
              <a:lnSpc>
                <a:spcPct val="113000"/>
              </a:lnSpc>
              <a:spcBef>
                <a:spcPts val="420"/>
              </a:spcBef>
              <a:buSzPct val="100000"/>
              <a:buChar char="•"/>
            </a:pPr>
            <a:r>
              <a:rPr lang="qu" altLang="en-US" sz="2110" dirty="0">
                <a:solidFill>
                  <a:srgbClr val="25252B"/>
                </a:solidFill>
                <a:latin typeface="IBM Plex Sans" pitchFamily="34" charset="0"/>
                <a:ea typeface="IBM Plex Sans" pitchFamily="34" charset="-122"/>
                <a:cs typeface="IBM Plex Sans" pitchFamily="34" charset="-120"/>
              </a:rPr>
              <a:t>Imaraykutaq llamk'achisqayki qullqi chaninniyuq?</a:t>
            </a:r>
            <a:endParaRPr lang="qu" sz="2110" dirty="0"/>
          </a:p>
          <a:p>
            <a:pPr algn="l" marL="200660" indent="-200660">
              <a:lnSpc>
                <a:spcPct val="113000"/>
              </a:lnSpc>
              <a:spcBef>
                <a:spcPts val="420"/>
              </a:spcBef>
              <a:buSzPct val="100000"/>
              <a:buChar char="•"/>
            </a:pPr>
            <a:r>
              <a:rPr lang="qu" altLang="en-US" sz="2110" dirty="0">
                <a:solidFill>
                  <a:srgbClr val="25252B"/>
                </a:solidFill>
                <a:latin typeface="IBM Plex Sans" pitchFamily="34" charset="0"/>
                <a:ea typeface="IBM Plex Sans" pitchFamily="34" charset="-122"/>
                <a:cs typeface="IBM Plex Sans" pitchFamily="34" charset="-120"/>
              </a:rPr>
              <a:t>Qullqiykiwanqa ñawpaqpi hina achkatachu rantiyta atinki?</a:t>
            </a:r>
            <a:endParaRPr lang="qu" sz="2110" dirty="0"/>
          </a:p>
        </p:txBody>
      </p:sp>
      <p:sp>
        <p:nvSpPr>
          <p:cNvPr id="6" name="Shape 3"/>
          <p:cNvSpPr/>
          <p:nvPr/>
        </p:nvSpPr>
        <p:spPr>
          <a:xfrm>
            <a:off x="666780" y="4780666"/>
            <a:ext cx="5981730" cy="1447770"/>
          </a:xfrm>
          <a:prstGeom prst="rect">
            <a:avLst/>
          </a:prstGeom>
          <a:solidFill>
            <a:srgbClr val="F3F3FA"/>
          </a:solidFill>
          <a:ln/>
        </p:spPr>
      </p:sp>
      <p:sp>
        <p:nvSpPr>
          <p:cNvPr id="7" name="Shape 4"/>
          <p:cNvSpPr/>
          <p:nvPr/>
        </p:nvSpPr>
        <p:spPr>
          <a:xfrm>
            <a:off x="666780" y="4780666"/>
            <a:ext cx="57150" cy="1447770"/>
          </a:xfrm>
          <a:prstGeom prst="rect">
            <a:avLst/>
          </a:prstGeom>
          <a:solidFill>
            <a:srgbClr val="422C70"/>
          </a:solidFill>
          <a:ln/>
        </p:spPr>
      </p:sp>
      <p:sp>
        <p:nvSpPr>
          <p:cNvPr id="8" name="Text 5"/>
          <p:cNvSpPr/>
          <p:nvPr/>
        </p:nvSpPr>
        <p:spPr>
          <a:xfrm>
            <a:off x="1153058" y="5022068"/>
            <a:ext cx="5370180" cy="964966"/>
          </a:xfrm>
          <a:prstGeom prst="rect">
            <a:avLst/>
          </a:prstGeom>
          <a:noFill/>
          <a:ln/>
        </p:spPr>
        <p:txBody>
          <a:bodyPr wrap="square" lIns="0" tIns="0" rIns="0" bIns="0" rtlCol="0" anchor="t"/>
          <a:lstStyle/>
          <a:p>
            <a:pPr algn="l" indent="0" marL="0">
              <a:lnSpc>
                <a:spcPct val="113000"/>
              </a:lnSpc>
              <a:buNone/>
            </a:pPr>
            <a:r>
              <a:rPr lang="qu" altLang="en-US" sz="2110" b="1" dirty="0">
                <a:solidFill>
                  <a:srgbClr val="422C70"/>
                </a:solidFill>
                <a:latin typeface="IBM Plex Sans" pitchFamily="34" charset="0"/>
                <a:ea typeface="IBM Plex Sans" pitchFamily="34" charset="-122"/>
                <a:cs typeface="IBM Plex Sans" pitchFamily="34" charset="-120"/>
              </a:rPr>
              <a:t>Kutichiyniykikunata waqaychay</a:t>
            </a:r>
            <a:endParaRPr lang="qu" sz="2110" dirty="0"/>
          </a:p>
          <a:p>
            <a:pPr algn="l" indent="0" marL="0">
              <a:lnSpc>
                <a:spcPct val="113000"/>
              </a:lnSpc>
              <a:spcBef>
                <a:spcPts val="320"/>
              </a:spcBef>
              <a:buNone/>
            </a:pPr>
            <a:r>
              <a:rPr lang="qu" altLang="en-US" sz="2110" dirty="0">
                <a:solidFill>
                  <a:srgbClr val="25252B"/>
                </a:solidFill>
                <a:latin typeface="IBM Plex Sans" pitchFamily="34" charset="0"/>
                <a:ea typeface="IBM Plex Sans" pitchFamily="34" charset="-122"/>
                <a:cs typeface="IBM Plex Sans" pitchFamily="34" charset="-120"/>
              </a:rPr>
              <a:t>Sapa tapukuyman huk pisi kutichiyta qillqay. Tukukuypi chaykunaman kutimunki.</a:t>
            </a:r>
            <a:endParaRPr lang="qu" sz="211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qu" altLang="en-US" sz="1200" dirty="0">
                <a:solidFill>
                  <a:srgbClr val="6C6C7D"/>
                </a:solidFill>
                <a:latin typeface="IBM Plex Sans" pitchFamily="34" charset="0"/>
                <a:ea typeface="IBM Plex Sans" pitchFamily="34" charset="-122"/>
                <a:cs typeface="IBM Plex Sans" pitchFamily="34" charset="-120"/>
              </a:rPr>
              <a:t>Bitcoinman yaykuy · ¿Imaraykutaq qullqiqa ancha chaniyuq?</a:t>
            </a:r>
            <a:endParaRPr lang="q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qu" altLang="en-US" sz="3000" dirty="0">
                <a:solidFill>
                  <a:srgbClr val="422C70"/>
                </a:solidFill>
                <a:latin typeface="IBM Plex Sans Medium" pitchFamily="34" charset="0"/>
                <a:ea typeface="IBM Plex Sans Medium" pitchFamily="34" charset="-122"/>
                <a:cs typeface="IBM Plex Sans Medium" pitchFamily="34" charset="-120"/>
              </a:rPr>
              <a:t>Chiqaqchu icha yuyayllachu?</a:t>
            </a:r>
            <a:endParaRPr lang="qu" sz="3000" dirty="0"/>
          </a:p>
        </p:txBody>
      </p:sp>
      <p:sp>
        <p:nvSpPr>
          <p:cNvPr id="5" name="Text 2"/>
          <p:cNvSpPr/>
          <p:nvPr/>
        </p:nvSpPr>
        <p:spPr>
          <a:xfrm>
            <a:off x="986729" y="1372240"/>
            <a:ext cx="5989960" cy="1779057"/>
          </a:xfrm>
          <a:prstGeom prst="rect">
            <a:avLst/>
          </a:prstGeom>
          <a:noFill/>
          <a:ln/>
        </p:spPr>
        <p:txBody>
          <a:bodyPr wrap="square" lIns="0" tIns="0" rIns="0" bIns="0" rtlCol="0" anchor="t"/>
          <a:lstStyle/>
          <a:p>
            <a:pPr algn="l" marL="191770" indent="-191770">
              <a:lnSpc>
                <a:spcPct val="113000"/>
              </a:lnSpc>
              <a:buSzPct val="100000"/>
              <a:buChar char="•"/>
            </a:pPr>
            <a:r>
              <a:rPr lang="qu" altLang="en-US" sz="2020" b="1" dirty="0">
                <a:solidFill>
                  <a:srgbClr val="422C70"/>
                </a:solidFill>
                <a:latin typeface="IBM Plex Sans" pitchFamily="34" charset="0"/>
                <a:ea typeface="IBM Plex Sans" pitchFamily="34" charset="-122"/>
                <a:cs typeface="IBM Plex Sans" pitchFamily="34" charset="-120"/>
              </a:rPr>
              <a:t>Chiqaq kaq:</a:t>
            </a:r>
            <a:r>
              <a:rPr lang="qu" altLang="en-US" sz="2020" dirty="0">
                <a:solidFill>
                  <a:srgbClr val="25252B"/>
                </a:solidFill>
                <a:latin typeface="IBM Plex Sans" pitchFamily="34" charset="0"/>
                <a:ea typeface="IBM Plex Sans" pitchFamily="34" charset="-122"/>
                <a:cs typeface="IBM Plex Sans" pitchFamily="34" charset="-120"/>
              </a:rPr>
              <a:t> "Kay qullqi raphiqa tributukunata qunapaq chaskikun." Chiqaqchayta atikun.</a:t>
            </a:r>
            <a:endParaRPr lang="qu" sz="2020" dirty="0"/>
          </a:p>
          <a:p>
            <a:pPr algn="l" marL="191770" indent="-191770">
              <a:lnSpc>
                <a:spcPct val="113000"/>
              </a:lnSpc>
              <a:spcBef>
                <a:spcPts val="400"/>
              </a:spcBef>
              <a:buSzPct val="100000"/>
              <a:buChar char="•"/>
            </a:pPr>
            <a:r>
              <a:rPr lang="qu" altLang="en-US" sz="2020" b="1" dirty="0">
                <a:solidFill>
                  <a:srgbClr val="422C70"/>
                </a:solidFill>
                <a:latin typeface="IBM Plex Sans" pitchFamily="34" charset="0"/>
                <a:ea typeface="IBM Plex Sans" pitchFamily="34" charset="-122"/>
                <a:cs typeface="IBM Plex Sans" pitchFamily="34" charset="-120"/>
              </a:rPr>
              <a:t>Yuyay:</a:t>
            </a:r>
            <a:r>
              <a:rPr lang="qu" altLang="en-US" sz="2020" dirty="0">
                <a:solidFill>
                  <a:srgbClr val="25252B"/>
                </a:solidFill>
                <a:latin typeface="IBM Plex Sans" pitchFamily="34" charset="0"/>
                <a:ea typeface="IBM Plex Sans" pitchFamily="34" charset="-122"/>
                <a:cs typeface="IBM Plex Sans" pitchFamily="34" charset="-120"/>
              </a:rPr>
              <a:t> "Kaymi llapamanta aswan allin qullqi rikch'a." Chaninchanakunata chiqaqchaqkunata ima munan.</a:t>
            </a:r>
            <a:endParaRPr lang="qu" sz="2020" dirty="0"/>
          </a:p>
        </p:txBody>
      </p:sp>
      <p:sp>
        <p:nvSpPr>
          <p:cNvPr id="6" name="Text 3"/>
          <p:cNvSpPr/>
          <p:nvPr/>
        </p:nvSpPr>
        <p:spPr>
          <a:xfrm>
            <a:off x="666780" y="3432840"/>
            <a:ext cx="6340632" cy="2073493"/>
          </a:xfrm>
          <a:prstGeom prst="rect">
            <a:avLst/>
          </a:prstGeom>
          <a:noFill/>
          <a:ln/>
        </p:spPr>
        <p:txBody>
          <a:bodyPr wrap="square" lIns="0" tIns="0" rIns="0" bIns="0" rtlCol="0" anchor="t"/>
          <a:lstStyle/>
          <a:p>
            <a:pPr algn="l" indent="0" marL="0">
              <a:lnSpc>
                <a:spcPct val="113000"/>
              </a:lnSpc>
              <a:buNone/>
            </a:pPr>
            <a:r>
              <a:rPr lang="qu" altLang="en-US" sz="2020" dirty="0">
                <a:solidFill>
                  <a:srgbClr val="25252B"/>
                </a:solidFill>
                <a:latin typeface="IBM Plex Sans" pitchFamily="34" charset="0"/>
                <a:ea typeface="IBM Plex Sans" pitchFamily="34" charset="-122"/>
                <a:cs typeface="IBM Plex Sans" pitchFamily="34" charset="-120"/>
              </a:rPr>
              <a:t>Kay pusaq qillqasqaqa yachachinallapaqmi. Manam qullqi apaykachaymanta, qullqi churaymanta, kamachikunamanta nitaq tributukunamanta yuyaychayta qunchu; manataqmi imatapas rantinaykichikta, qhatunaykichikta nitaq waqaychanaykichikta ninchu.</a:t>
            </a:r>
            <a:endParaRPr lang="qu" sz="20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qu" altLang="en-US" sz="1200" dirty="0">
                <a:solidFill>
                  <a:srgbClr val="6C6C7D"/>
                </a:solidFill>
                <a:latin typeface="IBM Plex Sans" pitchFamily="34" charset="0"/>
                <a:ea typeface="IBM Plex Sans" pitchFamily="34" charset="-122"/>
                <a:cs typeface="IBM Plex Sans" pitchFamily="34" charset="-120"/>
              </a:rPr>
              <a:t>Bitcoinman yaykuy · ¿Imaraykutaq qullqiqa ancha chaniyuq?</a:t>
            </a:r>
            <a:endParaRPr lang="q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qu" altLang="en-US" sz="4350" dirty="0">
                <a:solidFill>
                  <a:srgbClr val="FFFFFF"/>
                </a:solidFill>
                <a:latin typeface="IBM Plex Sans Medium" pitchFamily="34" charset="0"/>
                <a:ea typeface="IBM Plex Sans Medium" pitchFamily="34" charset="-122"/>
                <a:cs typeface="IBM Plex Sans Medium" pitchFamily="34" charset="-120"/>
              </a:rPr>
              <a:t>¿Imataq qullqi?</a:t>
            </a:r>
            <a:endParaRPr lang="qu"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qu" altLang="en-US" sz="2400" dirty="0">
                <a:solidFill>
                  <a:srgbClr val="FFFFFF"/>
                </a:solidFill>
                <a:latin typeface="IBM Plex Sans" pitchFamily="34" charset="0"/>
                <a:ea typeface="IBM Plex Sans" pitchFamily="34" charset="-122"/>
                <a:cs typeface="IBM Plex Sans" pitchFamily="34" charset="-120"/>
              </a:rPr>
              <a:t>Qullqiqa chhalanakunapaq huk llamk'anam.</a:t>
            </a:r>
            <a:endParaRPr lang="qu"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qu" altLang="en-US" sz="3000" dirty="0">
                <a:solidFill>
                  <a:srgbClr val="422C70"/>
                </a:solidFill>
                <a:latin typeface="IBM Plex Sans Medium" pitchFamily="34" charset="0"/>
                <a:ea typeface="IBM Plex Sans Medium" pitchFamily="34" charset="-122"/>
                <a:cs typeface="IBM Plex Sans Medium" pitchFamily="34" charset="-120"/>
              </a:rPr>
              <a:t>Chhalay hinaspa iskayninpa munayninkunapa tupaynin</a:t>
            </a:r>
            <a:endParaRPr lang="qu"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qu" altLang="en-US" sz="2400" dirty="0">
                <a:solidFill>
                  <a:srgbClr val="25252B"/>
                </a:solidFill>
                <a:latin typeface="IBM Plex Sans" pitchFamily="34" charset="0"/>
                <a:ea typeface="IBM Plex Sans" pitchFamily="34" charset="-122"/>
                <a:cs typeface="IBM Plex Sans" pitchFamily="34" charset="-120"/>
              </a:rPr>
              <a:t>Iskaynin runakunaqa hukninpa kaqninta munananku tiyan, kikin pachallapi hinaspa tupaq achkaykunapi.</a:t>
            </a:r>
            <a:endParaRPr lang="qu" sz="2400" dirty="0"/>
          </a:p>
        </p:txBody>
      </p:sp>
      <p:pic>
        <p:nvPicPr>
          <p:cNvPr id="5" name="Image 0" descr="preencoded.png">    </p:cNvPr>
          <p:cNvPicPr>
            <a:picLocks noChangeAspect="1"/>
          </p:cNvPicPr>
          <p:nvPr/>
        </p:nvPicPr>
        <p:blipFill>
          <a:blip r:embed="rId1"/>
          <a:stretch>
            <a:fillRect/>
          </a:stretch>
        </p:blipFill>
        <p:spPr>
          <a:xfrm>
            <a:off x="3313511" y="2575316"/>
            <a:ext cx="5564947" cy="371100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qu" altLang="en-US" sz="1200" dirty="0">
                <a:solidFill>
                  <a:srgbClr val="6C6C7D"/>
                </a:solidFill>
                <a:latin typeface="IBM Plex Sans" pitchFamily="34" charset="0"/>
                <a:ea typeface="IBM Plex Sans" pitchFamily="34" charset="-122"/>
                <a:cs typeface="IBM Plex Sans" pitchFamily="34" charset="-120"/>
              </a:rPr>
              <a:t>Bitcoinman yaykuy · ¿Imataq qullqi?</a:t>
            </a:r>
            <a:endParaRPr lang="q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qu" altLang="en-US" sz="3000" dirty="0">
                <a:solidFill>
                  <a:srgbClr val="422C70"/>
                </a:solidFill>
                <a:latin typeface="IBM Plex Sans Medium" pitchFamily="34" charset="0"/>
                <a:ea typeface="IBM Plex Sans Medium" pitchFamily="34" charset="-122"/>
                <a:cs typeface="IBM Plex Sans Medium" pitchFamily="34" charset="-120"/>
              </a:rPr>
              <a:t>Chhalay hinaspa iskayninpa munayninkunapa tupaynin</a:t>
            </a:r>
            <a:endParaRPr lang="qu"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qu" altLang="en-US" sz="2400" dirty="0">
                <a:solidFill>
                  <a:srgbClr val="25252B"/>
                </a:solidFill>
                <a:latin typeface="IBM Plex Sans" pitchFamily="34" charset="0"/>
                <a:ea typeface="IBM Plex Sans" pitchFamily="34" charset="-122"/>
                <a:cs typeface="IBM Plex Sans" pitchFamily="34" charset="-120"/>
              </a:rPr>
              <a:t>Iskaynin runakunaqa hukninpa kaqninta munananku tiyan, kikin pachallapi hinallataq tupaq haykakunapi.</a:t>
            </a:r>
            <a:endParaRPr lang="qu" sz="2400" dirty="0"/>
          </a:p>
        </p:txBody>
      </p:sp>
      <p:pic>
        <p:nvPicPr>
          <p:cNvPr id="5" name="Image 0" descr="Amina Kapun: arus Munan: sapatukunaLuiswanLuisqa manam arusta munanchu.Luis Kapun: sapatukunaMunan: wiraMeiwanMeiqa manam sapatukunata munanchu.MeiKapun: wiraMunan: allichaykunaAminawanAminaqa manam a">    </p:cNvPr>
          <p:cNvPicPr>
            <a:picLocks noChangeAspect="1"/>
          </p:cNvPicPr>
          <p:nvPr/>
        </p:nvPicPr>
        <p:blipFill>
          <a:blip r:embed="rId1"/>
          <a:stretch>
            <a:fillRect/>
          </a:stretch>
        </p:blipFill>
        <p:spPr>
          <a:xfrm>
            <a:off x="1969709" y="2422886"/>
            <a:ext cx="8252369" cy="380180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qu" altLang="en-US" sz="1200" dirty="0">
                <a:solidFill>
                  <a:srgbClr val="6C6C7D"/>
                </a:solidFill>
                <a:latin typeface="IBM Plex Sans" pitchFamily="34" charset="0"/>
                <a:ea typeface="IBM Plex Sans" pitchFamily="34" charset="-122"/>
                <a:cs typeface="IBM Plex Sans" pitchFamily="34" charset="-120"/>
              </a:rPr>
              <a:t>Bitcoinman yaykuy · ¿Imataq qullqi?</a:t>
            </a:r>
            <a:endParaRPr lang="q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qu" altLang="en-US" sz="3000" dirty="0">
                <a:solidFill>
                  <a:srgbClr val="422C70"/>
                </a:solidFill>
                <a:latin typeface="IBM Plex Sans Medium" pitchFamily="34" charset="0"/>
                <a:ea typeface="IBM Plex Sans Medium" pitchFamily="34" charset="-122"/>
                <a:cs typeface="IBM Plex Sans Medium" pitchFamily="34" charset="-120"/>
              </a:rPr>
              <a:t>Qullqiqa chhalanakunapaq huk llamk'anam</a:t>
            </a:r>
            <a:endParaRPr lang="qu"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qu" altLang="en-US" sz="2400" dirty="0">
                <a:solidFill>
                  <a:srgbClr val="25252B"/>
                </a:solidFill>
                <a:latin typeface="IBM Plex Sans" pitchFamily="34" charset="0"/>
                <a:ea typeface="IBM Plex Sans" pitchFamily="34" charset="-122"/>
                <a:cs typeface="IBM Plex Sans" pitchFamily="34" charset="-120"/>
              </a:rPr>
              <a:t>Mana pipas qullqita qullqi kasqanraykullachu munan. Qullqiqa yanapakunmi, huk runakuna chaskikusqankurayku, paykunapas qhipaman huk runakuna chaskikunankuta suyaspa.</a:t>
            </a:r>
            <a:endParaRPr lang="qu" sz="2400" dirty="0"/>
          </a:p>
        </p:txBody>
      </p:sp>
      <p:pic>
        <p:nvPicPr>
          <p:cNvPr id="5" name="Image 0" descr="preencoded.png">    </p:cNvPr>
          <p:cNvPicPr>
            <a:picLocks noChangeAspect="1"/>
          </p:cNvPicPr>
          <p:nvPr/>
        </p:nvPicPr>
        <p:blipFill>
          <a:blip r:embed="rId1"/>
          <a:stretch>
            <a:fillRect/>
          </a:stretch>
        </p:blipFill>
        <p:spPr>
          <a:xfrm>
            <a:off x="2796144" y="2986705"/>
            <a:ext cx="6599591" cy="329979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qu" altLang="en-US" sz="1200" dirty="0">
                <a:solidFill>
                  <a:srgbClr val="6C6C7D"/>
                </a:solidFill>
                <a:latin typeface="IBM Plex Sans" pitchFamily="34" charset="0"/>
                <a:ea typeface="IBM Plex Sans" pitchFamily="34" charset="-122"/>
                <a:cs typeface="IBM Plex Sans" pitchFamily="34" charset="-120"/>
              </a:rPr>
              <a:t>Bitcoinman yaykuy · ¿Imataq qullqi?</a:t>
            </a:r>
            <a:endParaRPr lang="q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qu" altLang="en-US" sz="3000" dirty="0">
                <a:solidFill>
                  <a:srgbClr val="422C70"/>
                </a:solidFill>
                <a:latin typeface="IBM Plex Sans Medium" pitchFamily="34" charset="0"/>
                <a:ea typeface="IBM Plex Sans Medium" pitchFamily="34" charset="-122"/>
                <a:cs typeface="IBM Plex Sans Medium" pitchFamily="34" charset="-120"/>
              </a:rPr>
              <a:t>Qullqipa kimsa rurasqan</a:t>
            </a:r>
            <a:endParaRPr lang="qu" sz="3000" dirty="0"/>
          </a:p>
        </p:txBody>
      </p:sp>
      <p:sp>
        <p:nvSpPr>
          <p:cNvPr id="5" name="Text 2"/>
          <p:cNvSpPr/>
          <p:nvPr/>
        </p:nvSpPr>
        <p:spPr>
          <a:xfrm>
            <a:off x="1032449" y="1383030"/>
            <a:ext cx="5939760" cy="2486894"/>
          </a:xfrm>
          <a:prstGeom prst="rect">
            <a:avLst/>
          </a:prstGeom>
          <a:noFill/>
          <a:ln/>
        </p:spPr>
        <p:txBody>
          <a:bodyPr wrap="square" lIns="0" tIns="0" rIns="0" bIns="0" rtlCol="0" anchor="t"/>
          <a:lstStyle/>
          <a:p>
            <a:pPr algn="l" marL="219710" indent="-219710">
              <a:lnSpc>
                <a:spcPct val="113000"/>
              </a:lnSpc>
              <a:buSzPct val="100000"/>
              <a:buChar char="•"/>
            </a:pPr>
            <a:r>
              <a:rPr lang="qu" altLang="en-US" sz="2300" b="1" dirty="0">
                <a:solidFill>
                  <a:srgbClr val="422C70"/>
                </a:solidFill>
                <a:latin typeface="IBM Plex Sans" pitchFamily="34" charset="0"/>
                <a:ea typeface="IBM Plex Sans" pitchFamily="34" charset="-122"/>
                <a:cs typeface="IBM Plex Sans" pitchFamily="34" charset="-120"/>
              </a:rPr>
              <a:t>Rantinakuypaq llamk'ana:</a:t>
            </a:r>
            <a:r>
              <a:rPr lang="qu" altLang="en-US" sz="2300" dirty="0">
                <a:solidFill>
                  <a:srgbClr val="25252B"/>
                </a:solidFill>
                <a:latin typeface="IBM Plex Sans" pitchFamily="34" charset="0"/>
                <a:ea typeface="IBM Plex Sans" pitchFamily="34" charset="-122"/>
                <a:cs typeface="IBM Plex Sans" pitchFamily="34" charset="-120"/>
              </a:rPr>
              <a:t> runakunaqa paywan pagakuyta chaskinku</a:t>
            </a:r>
            <a:endParaRPr lang="qu" sz="2300" dirty="0"/>
          </a:p>
          <a:p>
            <a:pPr algn="l" marL="219710" indent="-219710">
              <a:lnSpc>
                <a:spcPct val="113000"/>
              </a:lnSpc>
              <a:spcBef>
                <a:spcPts val="460"/>
              </a:spcBef>
              <a:buSzPct val="100000"/>
              <a:buChar char="•"/>
            </a:pPr>
            <a:r>
              <a:rPr lang="qu" altLang="en-US" sz="2300" b="1" dirty="0">
                <a:solidFill>
                  <a:srgbClr val="422C70"/>
                </a:solidFill>
                <a:latin typeface="IBM Plex Sans" pitchFamily="34" charset="0"/>
                <a:ea typeface="IBM Plex Sans" pitchFamily="34" charset="-122"/>
                <a:cs typeface="IBM Plex Sans" pitchFamily="34" charset="-120"/>
              </a:rPr>
              <a:t>Yupay tupuna:</a:t>
            </a:r>
            <a:r>
              <a:rPr lang="qu" altLang="en-US" sz="2300" dirty="0">
                <a:solidFill>
                  <a:srgbClr val="25252B"/>
                </a:solidFill>
                <a:latin typeface="IBM Plex Sans" pitchFamily="34" charset="0"/>
                <a:ea typeface="IBM Plex Sans" pitchFamily="34" charset="-122"/>
                <a:cs typeface="IBM Plex Sans" pitchFamily="34" charset="-120"/>
              </a:rPr>
              <a:t> chaninkunaqa paywanmi willakun</a:t>
            </a:r>
            <a:endParaRPr lang="qu" sz="2300" dirty="0"/>
          </a:p>
          <a:p>
            <a:pPr algn="l" marL="219710" indent="-219710">
              <a:lnSpc>
                <a:spcPct val="113000"/>
              </a:lnSpc>
              <a:spcBef>
                <a:spcPts val="460"/>
              </a:spcBef>
              <a:buSzPct val="100000"/>
              <a:buChar char="•"/>
            </a:pPr>
            <a:r>
              <a:rPr lang="qu" altLang="en-US" sz="2300" b="1" dirty="0">
                <a:solidFill>
                  <a:srgbClr val="422C70"/>
                </a:solidFill>
                <a:latin typeface="IBM Plex Sans" pitchFamily="34" charset="0"/>
                <a:ea typeface="IBM Plex Sans" pitchFamily="34" charset="-122"/>
                <a:cs typeface="IBM Plex Sans" pitchFamily="34" charset="-120"/>
              </a:rPr>
              <a:t>Chani waqaychana:</a:t>
            </a:r>
            <a:r>
              <a:rPr lang="qu" altLang="en-US" sz="2300" dirty="0">
                <a:solidFill>
                  <a:srgbClr val="25252B"/>
                </a:solidFill>
                <a:latin typeface="IBM Plex Sans" pitchFamily="34" charset="0"/>
                <a:ea typeface="IBM Plex Sans" pitchFamily="34" charset="-122"/>
                <a:cs typeface="IBM Plex Sans" pitchFamily="34" charset="-120"/>
              </a:rPr>
              <a:t> kunanmanta hamuq pachaman chanita apachin</a:t>
            </a:r>
            <a:endParaRPr lang="qu" sz="2300" dirty="0"/>
          </a:p>
        </p:txBody>
      </p:sp>
      <p:sp>
        <p:nvSpPr>
          <p:cNvPr id="6" name="Text 3"/>
          <p:cNvSpPr/>
          <p:nvPr/>
        </p:nvSpPr>
        <p:spPr>
          <a:xfrm>
            <a:off x="666780" y="4191701"/>
            <a:ext cx="6340632" cy="1579992"/>
          </a:xfrm>
          <a:prstGeom prst="rect">
            <a:avLst/>
          </a:prstGeom>
          <a:noFill/>
          <a:ln/>
        </p:spPr>
        <p:txBody>
          <a:bodyPr wrap="square" lIns="0" tIns="0" rIns="0" bIns="0" rtlCol="0" anchor="t"/>
          <a:lstStyle/>
          <a:p>
            <a:pPr algn="l" indent="0" marL="0">
              <a:lnSpc>
                <a:spcPct val="113000"/>
              </a:lnSpc>
              <a:buNone/>
            </a:pPr>
            <a:r>
              <a:rPr lang="qu" altLang="en-US" sz="2300" dirty="0">
                <a:solidFill>
                  <a:srgbClr val="25252B"/>
                </a:solidFill>
                <a:latin typeface="IBM Plex Sans" pitchFamily="34" charset="0"/>
                <a:ea typeface="IBM Plex Sans" pitchFamily="34" charset="-122"/>
                <a:cs typeface="IBM Plex Sans" pitchFamily="34" charset="-120"/>
              </a:rPr>
              <a:t>Mana ima qullqipas chanita hunt'asqata waqaychanchu, ichaqa wakin rikch'aykunaqa hukkunamanta aswan allillam rantiy atiyninta chinkachinku.</a:t>
            </a:r>
            <a:endParaRPr lang="qu"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qu" altLang="en-US" sz="1200" dirty="0">
                <a:solidFill>
                  <a:srgbClr val="6C6C7D"/>
                </a:solidFill>
                <a:latin typeface="IBM Plex Sans" pitchFamily="34" charset="0"/>
                <a:ea typeface="IBM Plex Sans" pitchFamily="34" charset="-122"/>
                <a:cs typeface="IBM Plex Sans" pitchFamily="34" charset="-120"/>
              </a:rPr>
              <a:t>Bitcoinman yaykuy · ¿Imataq qullqi?</a:t>
            </a:r>
            <a:endParaRPr lang="q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381280"/>
            <a:ext cx="5029200" cy="20955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qu" altLang="en-US" sz="3000" dirty="0">
                <a:solidFill>
                  <a:srgbClr val="422C70"/>
                </a:solidFill>
                <a:latin typeface="IBM Plex Sans Medium" pitchFamily="34" charset="0"/>
                <a:ea typeface="IBM Plex Sans Medium" pitchFamily="34" charset="-122"/>
                <a:cs typeface="IBM Plex Sans Medium" pitchFamily="34" charset="-120"/>
              </a:rPr>
              <a:t>Ch'urukunamanta raphikama</a:t>
            </a:r>
            <a:endParaRPr lang="qu" sz="3000" dirty="0"/>
          </a:p>
        </p:txBody>
      </p:sp>
      <p:sp>
        <p:nvSpPr>
          <p:cNvPr id="5" name="Text 2"/>
          <p:cNvSpPr/>
          <p:nvPr/>
        </p:nvSpPr>
        <p:spPr>
          <a:xfrm>
            <a:off x="1002000" y="1375806"/>
            <a:ext cx="5327020" cy="3418302"/>
          </a:xfrm>
          <a:prstGeom prst="rect">
            <a:avLst/>
          </a:prstGeom>
          <a:noFill/>
          <a:ln/>
        </p:spPr>
        <p:txBody>
          <a:bodyPr wrap="square" lIns="0" tIns="0" rIns="0" bIns="0" rtlCol="0" anchor="t"/>
          <a:lstStyle/>
          <a:p>
            <a:pPr algn="l" marL="200660" indent="-200660">
              <a:lnSpc>
                <a:spcPct val="113000"/>
              </a:lnSpc>
              <a:buSzPct val="100000"/>
              <a:buChar char="•"/>
            </a:pPr>
            <a:r>
              <a:rPr lang="qu" altLang="en-US" sz="2110" dirty="0">
                <a:solidFill>
                  <a:srgbClr val="25252B"/>
                </a:solidFill>
                <a:latin typeface="IBM Plex Sans" pitchFamily="34" charset="0"/>
                <a:ea typeface="IBM Plex Sans" pitchFamily="34" charset="-122"/>
                <a:cs typeface="IBM Plex Sans" pitchFamily="34" charset="-120"/>
              </a:rPr>
              <a:t>Ch'uru qarakuna, kachi, wallqana murukuna, uywakuna, anta, qullqi, quri</a:t>
            </a:r>
            <a:endParaRPr lang="qu" sz="2110" dirty="0"/>
          </a:p>
          <a:p>
            <a:pPr algn="l" marL="200660" indent="-200660">
              <a:lnSpc>
                <a:spcPct val="113000"/>
              </a:lnSpc>
              <a:spcBef>
                <a:spcPts val="420"/>
              </a:spcBef>
              <a:buSzPct val="100000"/>
              <a:buChar char="•"/>
            </a:pPr>
            <a:r>
              <a:rPr lang="qu" altLang="en-US" sz="2110" dirty="0">
                <a:solidFill>
                  <a:srgbClr val="25252B"/>
                </a:solidFill>
                <a:latin typeface="IBM Plex Sans" pitchFamily="34" charset="0"/>
                <a:ea typeface="IBM Plex Sans" pitchFamily="34" charset="-122"/>
                <a:cs typeface="IBM Plex Sans" pitchFamily="34" charset="-120"/>
              </a:rPr>
              <a:t>Ancha chaniyuq q'illaykuna: pisi, unaypaq, achkha runakunapa chaskisqan</a:t>
            </a:r>
            <a:endParaRPr lang="qu" sz="2110" dirty="0"/>
          </a:p>
          <a:p>
            <a:pPr algn="l" marL="200660" indent="-200660">
              <a:lnSpc>
                <a:spcPct val="113000"/>
              </a:lnSpc>
              <a:spcBef>
                <a:spcPts val="420"/>
              </a:spcBef>
              <a:buSzPct val="100000"/>
              <a:buChar char="•"/>
            </a:pPr>
            <a:r>
              <a:rPr lang="qu" altLang="en-US" sz="2110" dirty="0">
                <a:solidFill>
                  <a:srgbClr val="25252B"/>
                </a:solidFill>
                <a:latin typeface="IBM Plex Sans" pitchFamily="34" charset="0"/>
                <a:ea typeface="IBM Plex Sans" pitchFamily="34" charset="-122"/>
                <a:cs typeface="IBM Plex Sans" pitchFamily="34" charset="-120"/>
              </a:rPr>
              <a:t>Nisqa achkha q'illaywan rantichiy atina raphi riqsichiykuna</a:t>
            </a:r>
            <a:endParaRPr lang="qu" sz="2110" dirty="0"/>
          </a:p>
          <a:p>
            <a:pPr algn="l" marL="200660" indent="-200660">
              <a:lnSpc>
                <a:spcPct val="113000"/>
              </a:lnSpc>
              <a:spcBef>
                <a:spcPts val="420"/>
              </a:spcBef>
              <a:buSzPct val="100000"/>
              <a:buChar char="•"/>
            </a:pPr>
            <a:r>
              <a:rPr lang="qu" altLang="en-US" sz="2110" dirty="0">
                <a:solidFill>
                  <a:srgbClr val="25252B"/>
                </a:solidFill>
                <a:latin typeface="IBM Plex Sans" pitchFamily="34" charset="0"/>
                <a:ea typeface="IBM Plex Sans" pitchFamily="34" charset="-122"/>
                <a:cs typeface="IBM Plex Sans" pitchFamily="34" charset="-120"/>
              </a:rPr>
              <a:t>Quri kamachiykuna: kamachiyman hina quriwan watasqa qullqi tupu</a:t>
            </a:r>
            <a:endParaRPr lang="qu" sz="2110" dirty="0"/>
          </a:p>
        </p:txBody>
      </p:sp>
      <p:sp>
        <p:nvSpPr>
          <p:cNvPr id="6" name="Text 3"/>
          <p:cNvSpPr/>
          <p:nvPr/>
        </p:nvSpPr>
        <p:spPr>
          <a:xfrm>
            <a:off x="666780" y="5089002"/>
            <a:ext cx="5694426" cy="723930"/>
          </a:xfrm>
          <a:prstGeom prst="rect">
            <a:avLst/>
          </a:prstGeom>
          <a:noFill/>
          <a:ln/>
        </p:spPr>
        <p:txBody>
          <a:bodyPr wrap="square" lIns="0" tIns="0" rIns="0" bIns="0" rtlCol="0" anchor="t"/>
          <a:lstStyle/>
          <a:p>
            <a:pPr algn="l" indent="0" marL="0">
              <a:lnSpc>
                <a:spcPct val="113000"/>
              </a:lnSpc>
              <a:buNone/>
            </a:pPr>
            <a:r>
              <a:rPr lang="qu" altLang="en-US" sz="2110" dirty="0">
                <a:solidFill>
                  <a:srgbClr val="25252B"/>
                </a:solidFill>
                <a:latin typeface="IBM Plex Sans" pitchFamily="34" charset="0"/>
                <a:ea typeface="IBM Plex Sans" pitchFamily="34" charset="-122"/>
                <a:cs typeface="IBM Plex Sans" pitchFamily="34" charset="-120"/>
              </a:rPr>
              <a:t>Kamachiykunaqa sapa llaqtaman, sapa pachaman hina hukniray karqanku.</a:t>
            </a:r>
            <a:endParaRPr lang="qu"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qu" altLang="en-US" sz="1200" dirty="0">
                <a:solidFill>
                  <a:srgbClr val="6C6C7D"/>
                </a:solidFill>
                <a:latin typeface="IBM Plex Sans" pitchFamily="34" charset="0"/>
                <a:ea typeface="IBM Plex Sans" pitchFamily="34" charset="-122"/>
                <a:cs typeface="IBM Plex Sans" pitchFamily="34" charset="-120"/>
              </a:rPr>
              <a:t>Bitcoinman yaykuy · ¿Imataq qullqi?</a:t>
            </a:r>
            <a:endParaRPr lang="q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qu" altLang="en-US" sz="3000" dirty="0">
                <a:solidFill>
                  <a:srgbClr val="422C70"/>
                </a:solidFill>
                <a:latin typeface="IBM Plex Sans Medium" pitchFamily="34" charset="0"/>
                <a:ea typeface="IBM Plex Sans Medium" pitchFamily="34" charset="-122"/>
                <a:cs typeface="IBM Plex Sans Medium" pitchFamily="34" charset="-120"/>
              </a:rPr>
              <a:t>Fiat qullqi</a:t>
            </a:r>
            <a:endParaRPr lang="qu" sz="3000" dirty="0"/>
          </a:p>
        </p:txBody>
      </p:sp>
      <p:sp>
        <p:nvSpPr>
          <p:cNvPr id="4" name="Text 2"/>
          <p:cNvSpPr/>
          <p:nvPr/>
        </p:nvSpPr>
        <p:spPr>
          <a:xfrm>
            <a:off x="1032449" y="1383030"/>
            <a:ext cx="11109137" cy="4520336"/>
          </a:xfrm>
          <a:prstGeom prst="rect">
            <a:avLst/>
          </a:prstGeom>
          <a:noFill/>
          <a:ln/>
        </p:spPr>
        <p:txBody>
          <a:bodyPr wrap="square" lIns="0" tIns="0" rIns="0" bIns="0" rtlCol="0" anchor="t"/>
          <a:lstStyle/>
          <a:p>
            <a:pPr algn="l" marL="219710" indent="-219710">
              <a:lnSpc>
                <a:spcPct val="113000"/>
              </a:lnSpc>
              <a:buSzPct val="100000"/>
              <a:buChar char="•"/>
            </a:pPr>
            <a:r>
              <a:rPr lang="qu" altLang="en-US" sz="2300" dirty="0">
                <a:solidFill>
                  <a:srgbClr val="25252B"/>
                </a:solidFill>
                <a:latin typeface="IBM Plex Sans" pitchFamily="34" charset="0"/>
                <a:ea typeface="IBM Plex Sans" pitchFamily="34" charset="-122"/>
                <a:cs typeface="IBM Plex Sans" pitchFamily="34" charset="-120"/>
              </a:rPr>
              <a:t>1971: Amirika Hukllachasqa Suyukuna hawa suyukunap kamachiqninkunawan chawpi bankunkunawan dularis qullqita quriwan kamachisqa tikrayta tukuchirqan</a:t>
            </a:r>
            <a:endParaRPr lang="qu" sz="2300" dirty="0"/>
          </a:p>
          <a:p>
            <a:pPr algn="l" marL="219710" indent="-219710">
              <a:lnSpc>
                <a:spcPct val="113000"/>
              </a:lnSpc>
              <a:spcBef>
                <a:spcPts val="460"/>
              </a:spcBef>
              <a:buSzPct val="100000"/>
              <a:buChar char="•"/>
            </a:pPr>
            <a:r>
              <a:rPr lang="qu" altLang="en-US" sz="2300" dirty="0">
                <a:solidFill>
                  <a:srgbClr val="25252B"/>
                </a:solidFill>
                <a:latin typeface="IBM Plex Sans" pitchFamily="34" charset="0"/>
                <a:ea typeface="IBM Plex Sans" pitchFamily="34" charset="-122"/>
                <a:cs typeface="IBM Plex Sans" pitchFamily="34" charset="-120"/>
              </a:rPr>
              <a:t>Kunanqa aswan achka suyukunap qullqinmi fiat qullqi kanku: suyu kamachiqpa atiyninwan hurqusqa, mana quriwan nitaq huk kaq ima rantikunawan tikrana</a:t>
            </a:r>
            <a:endParaRPr lang="qu" sz="2300" dirty="0"/>
          </a:p>
          <a:p>
            <a:pPr algn="l" marL="219710" indent="-219710">
              <a:lnSpc>
                <a:spcPct val="113000"/>
              </a:lnSpc>
              <a:spcBef>
                <a:spcPts val="460"/>
              </a:spcBef>
              <a:buSzPct val="100000"/>
              <a:buChar char="•"/>
            </a:pPr>
            <a:r>
              <a:rPr lang="qu" altLang="en-US" sz="2300" i="1" dirty="0">
                <a:solidFill>
                  <a:srgbClr val="25252B"/>
                </a:solidFill>
                <a:latin typeface="IBM Plex Sans" pitchFamily="34" charset="0"/>
                <a:ea typeface="IBM Plex Sans" pitchFamily="34" charset="-122"/>
                <a:cs typeface="IBM Plex Sans" pitchFamily="34" charset="-120"/>
              </a:rPr>
              <a:t>Fiat</a:t>
            </a:r>
            <a:r>
              <a:rPr lang="qu" altLang="en-US" sz="2300" dirty="0">
                <a:solidFill>
                  <a:srgbClr val="25252B"/>
                </a:solidFill>
                <a:latin typeface="IBM Plex Sans" pitchFamily="34" charset="0"/>
                <a:ea typeface="IBM Plex Sans" pitchFamily="34" charset="-122"/>
                <a:cs typeface="IBM Plex Sans" pitchFamily="34" charset="-120"/>
              </a:rPr>
              <a:t> nisqaqa Latin simipi "ruwakuchun" nin, achka kutitaq "kamachiy rayku" nisqata hina hamut'akun</a:t>
            </a:r>
            <a:endParaRPr lang="qu" sz="2300" dirty="0"/>
          </a:p>
          <a:p>
            <a:pPr algn="l" marL="219710" indent="-219710">
              <a:lnSpc>
                <a:spcPct val="113000"/>
              </a:lnSpc>
              <a:spcBef>
                <a:spcPts val="460"/>
              </a:spcBef>
              <a:buSzPct val="100000"/>
              <a:buChar char="•"/>
            </a:pPr>
            <a:r>
              <a:rPr lang="qu" altLang="en-US" sz="2300" dirty="0">
                <a:solidFill>
                  <a:srgbClr val="25252B"/>
                </a:solidFill>
                <a:latin typeface="IBM Plex Sans" pitchFamily="34" charset="0"/>
                <a:ea typeface="IBM Plex Sans" pitchFamily="34" charset="-122"/>
                <a:cs typeface="IBM Plex Sans" pitchFamily="34" charset="-120"/>
              </a:rPr>
              <a:t>Runakuna, qhatu llamk'ana wasikuna, bankukuna, suyu kamachiqkunapas llamk'achisqankuraykum chaskisqa; kamachiykunam chiqap chaniyuq qullqiman tukuchinku, hinaspataq impwistukunata chaywan pagayta mañanku</a:t>
            </a:r>
            <a:endParaRPr lang="qu" sz="23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qu" altLang="en-US" sz="1200" dirty="0">
                <a:solidFill>
                  <a:srgbClr val="6C6C7D"/>
                </a:solidFill>
                <a:latin typeface="IBM Plex Sans" pitchFamily="34" charset="0"/>
                <a:ea typeface="IBM Plex Sans" pitchFamily="34" charset="-122"/>
                <a:cs typeface="IBM Plex Sans" pitchFamily="34" charset="-120"/>
              </a:rPr>
              <a:t>Bitcoinman yaykuy · ¿Imataq qullqi?</a:t>
            </a:r>
            <a:endParaRPr lang="q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434681"/>
            <a:ext cx="10226010" cy="1988637"/>
          </a:xfrm>
          <a:prstGeom prst="rect">
            <a:avLst/>
          </a:prstGeom>
          <a:noFill/>
          <a:ln/>
        </p:spPr>
        <p:txBody>
          <a:bodyPr wrap="square" lIns="0" tIns="0" rIns="0" bIns="0" rtlCol="0" anchor="t"/>
          <a:lstStyle/>
          <a:p>
            <a:pPr algn="l" indent="0" marL="0">
              <a:lnSpc>
                <a:spcPct val="100000"/>
              </a:lnSpc>
              <a:buNone/>
            </a:pPr>
            <a:r>
              <a:rPr lang="qu" altLang="en-US" sz="4350" dirty="0">
                <a:solidFill>
                  <a:srgbClr val="FFFFFF"/>
                </a:solidFill>
                <a:latin typeface="IBM Plex Sans Medium" pitchFamily="34" charset="0"/>
                <a:ea typeface="IBM Plex Sans Medium" pitchFamily="34" charset="-122"/>
                <a:cs typeface="IBM Plex Sans Medium" pitchFamily="34" charset="-120"/>
              </a:rPr>
              <a:t>Imapipas tiqsisqa qullqimanta,</a:t>
            </a:r>
            <a:br/>
            <a:r>
              <a:rPr lang="qu" altLang="en-US" sz="4350" dirty="0">
                <a:solidFill>
                  <a:srgbClr val="FFFFFF"/>
                </a:solidFill>
                <a:latin typeface="IBM Plex Sans Medium" pitchFamily="34" charset="0"/>
                <a:ea typeface="IBM Plex Sans Medium" pitchFamily="34" charset="-122"/>
                <a:cs typeface="IBM Plex Sans Medium" pitchFamily="34" charset="-120"/>
              </a:rPr>
              <a:t>huk runapi hapipakuypi tiqsisqa</a:t>
            </a:r>
            <a:br/>
            <a:r>
              <a:rPr lang="qu" altLang="en-US" sz="4350" dirty="0">
                <a:solidFill>
                  <a:srgbClr val="FFFFFF"/>
                </a:solidFill>
                <a:latin typeface="IBM Plex Sans Medium" pitchFamily="34" charset="0"/>
                <a:ea typeface="IBM Plex Sans Medium" pitchFamily="34" charset="-122"/>
                <a:cs typeface="IBM Plex Sans Medium" pitchFamily="34" charset="-120"/>
              </a:rPr>
              <a:t>qullqiman pasarqanchik.</a:t>
            </a:r>
            <a:endParaRPr lang="qu"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qu" altLang="en-US" sz="1200" dirty="0">
                <a:solidFill>
                  <a:srgbClr val="C0C0D0"/>
                </a:solidFill>
                <a:latin typeface="IBM Plex Sans" pitchFamily="34" charset="0"/>
                <a:ea typeface="IBM Plex Sans" pitchFamily="34" charset="-122"/>
                <a:cs typeface="IBM Plex Sans" pitchFamily="34" charset="-120"/>
              </a:rPr>
              <a:t>Bitcoinman yaykuy · ¿Imataq qullqi?</a:t>
            </a:r>
            <a:endParaRPr lang="q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29817" cy="590520"/>
          </a:xfrm>
          <a:prstGeom prst="rect">
            <a:avLst/>
          </a:prstGeom>
          <a:noFill/>
          <a:ln/>
        </p:spPr>
        <p:txBody>
          <a:bodyPr wrap="square" lIns="0" tIns="0" rIns="0" bIns="0" rtlCol="0" anchor="t"/>
          <a:lstStyle/>
          <a:p>
            <a:pPr algn="ctr" indent="0" marL="0">
              <a:lnSpc>
                <a:spcPct val="83000"/>
              </a:lnSpc>
              <a:buNone/>
            </a:pPr>
            <a:r>
              <a:rPr lang="qu" altLang="en-US" sz="4350" dirty="0">
                <a:solidFill>
                  <a:srgbClr val="FFFFFF"/>
                </a:solidFill>
                <a:latin typeface="IBM Plex Sans Medium" pitchFamily="34" charset="0"/>
                <a:ea typeface="IBM Plex Sans Medium" pitchFamily="34" charset="-122"/>
                <a:cs typeface="IBM Plex Sans Medium" pitchFamily="34" charset="-120"/>
              </a:rPr>
              <a:t>¿Imataq qullqinchikwan mana allin?</a:t>
            </a:r>
            <a:endParaRPr lang="qu"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qu" altLang="en-US" sz="2400" dirty="0">
                <a:solidFill>
                  <a:srgbClr val="FFFFFF"/>
                </a:solidFill>
                <a:latin typeface="IBM Plex Sans" pitchFamily="34" charset="0"/>
                <a:ea typeface="IBM Plex Sans" pitchFamily="34" charset="-122"/>
                <a:cs typeface="IBM Plex Sans" pitchFamily="34" charset="-120"/>
              </a:rPr>
              <a:t>Runakuna «qullqip chanin pisiyaynin» nisqa simita uyarispa, aswanqa chaninkuna wicharisqanta yuyanku.</a:t>
            </a:r>
            <a:endParaRPr lang="qu"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qu" altLang="en-US" sz="3000" dirty="0">
                <a:solidFill>
                  <a:srgbClr val="422C70"/>
                </a:solidFill>
                <a:latin typeface="IBM Plex Sans Medium" pitchFamily="34" charset="0"/>
                <a:ea typeface="IBM Plex Sans Medium" pitchFamily="34" charset="-122"/>
                <a:cs typeface="IBM Plex Sans Medium" pitchFamily="34" charset="-120"/>
              </a:rPr>
              <a:t>Chaninkunap wichariynin hinaspa rantiy atiy</a:t>
            </a:r>
            <a:endParaRPr lang="qu" sz="3000" dirty="0"/>
          </a:p>
        </p:txBody>
      </p:sp>
      <p:pic>
        <p:nvPicPr>
          <p:cNvPr id="4" name="Image 0" descr="Ñawpaqta 100 qullqi tupukunata hap'ichkanki. Isankapa chaninqa 100. Isankapi llapan kaqkunata rantiyta atinki.Chaninpa sayayninAswan uraypiRantiy atiyAswan hanaqpiChaninkuna wicharisqanmanta 100 qullq">    </p:cNvPr>
          <p:cNvPicPr>
            <a:picLocks noChangeAspect="1"/>
          </p:cNvPicPr>
          <p:nvPr/>
        </p:nvPicPr>
        <p:blipFill>
          <a:blip r:embed="rId1"/>
          <a:stretch>
            <a:fillRect/>
          </a:stretch>
        </p:blipFill>
        <p:spPr>
          <a:xfrm>
            <a:off x="1155344" y="1295430"/>
            <a:ext cx="9881189" cy="4947361"/>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qu" altLang="en-US" sz="1200" dirty="0">
                <a:solidFill>
                  <a:srgbClr val="6C6C7D"/>
                </a:solidFill>
                <a:latin typeface="IBM Plex Sans" pitchFamily="34" charset="0"/>
                <a:ea typeface="IBM Plex Sans" pitchFamily="34" charset="-122"/>
                <a:cs typeface="IBM Plex Sans" pitchFamily="34" charset="-120"/>
              </a:rPr>
              <a:t>Bitcoinman yaykuy · ¿Imataq qullqinchikwan mana allin?</a:t>
            </a:r>
            <a:endParaRPr lang="q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qu" altLang="en-US" sz="3000" dirty="0">
                <a:solidFill>
                  <a:srgbClr val="422C70"/>
                </a:solidFill>
                <a:latin typeface="IBM Plex Sans Medium" pitchFamily="34" charset="0"/>
                <a:ea typeface="IBM Plex Sans Medium" pitchFamily="34" charset="-122"/>
                <a:cs typeface="IBM Plex Sans Medium" pitchFamily="34" charset="-120"/>
              </a:rPr>
              <a:t>Chaninkunap wichariynin hinaspa rantiy atiy</a:t>
            </a:r>
            <a:endParaRPr lang="qu"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qu" altLang="en-US" sz="1200" dirty="0">
                <a:solidFill>
                  <a:srgbClr val="6C6C7D"/>
                </a:solidFill>
                <a:latin typeface="IBM Plex Sans" pitchFamily="34" charset="0"/>
                <a:ea typeface="IBM Plex Sans" pitchFamily="34" charset="-122"/>
                <a:cs typeface="IBM Plex Sans" pitchFamily="34" charset="-120"/>
              </a:rPr>
              <a:t>Bitcoinman yaykuy · ¿Imataq qullqinchikwan mana allin?</a:t>
            </a:r>
            <a:endParaRPr lang="q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qu" altLang="en-US" sz="3000" dirty="0">
                <a:solidFill>
                  <a:srgbClr val="422C70"/>
                </a:solidFill>
                <a:latin typeface="IBM Plex Sans Medium" pitchFamily="34" charset="0"/>
                <a:ea typeface="IBM Plex Sans Medium" pitchFamily="34" charset="-122"/>
                <a:cs typeface="IBM Plex Sans Medium" pitchFamily="34" charset="-120"/>
              </a:rPr>
              <a:t>Achka raykukuna, huk akllay</a:t>
            </a:r>
            <a:endParaRPr lang="qu" sz="3000" dirty="0"/>
          </a:p>
        </p:txBody>
      </p:sp>
      <p:sp>
        <p:nvSpPr>
          <p:cNvPr id="5" name="Text 2"/>
          <p:cNvSpPr/>
          <p:nvPr/>
        </p:nvSpPr>
        <p:spPr>
          <a:xfrm>
            <a:off x="1002000" y="1375806"/>
            <a:ext cx="5327020" cy="2278868"/>
          </a:xfrm>
          <a:prstGeom prst="rect">
            <a:avLst/>
          </a:prstGeom>
          <a:noFill/>
          <a:ln/>
        </p:spPr>
        <p:txBody>
          <a:bodyPr wrap="square" lIns="0" tIns="0" rIns="0" bIns="0" rtlCol="0" anchor="t"/>
          <a:lstStyle/>
          <a:p>
            <a:pPr algn="l" marL="200660" indent="-200660">
              <a:lnSpc>
                <a:spcPct val="113000"/>
              </a:lnSpc>
              <a:buSzPct val="100000"/>
              <a:buChar char="•"/>
            </a:pPr>
            <a:r>
              <a:rPr lang="qu" altLang="en-US" sz="2110" dirty="0">
                <a:solidFill>
                  <a:srgbClr val="25252B"/>
                </a:solidFill>
                <a:latin typeface="IBM Plex Sans" pitchFamily="34" charset="0"/>
                <a:ea typeface="IBM Plex Sans" pitchFamily="34" charset="-122"/>
                <a:cs typeface="IBM Plex Sans" pitchFamily="34" charset="-120"/>
              </a:rPr>
              <a:t>Qullqip hinaspa mañachiy qullqip miraynin</a:t>
            </a:r>
            <a:endParaRPr lang="qu" sz="2110" dirty="0"/>
          </a:p>
          <a:p>
            <a:pPr algn="l" marL="200660" indent="-200660">
              <a:lnSpc>
                <a:spcPct val="113000"/>
              </a:lnSpc>
              <a:spcBef>
                <a:spcPts val="420"/>
              </a:spcBef>
              <a:buSzPct val="100000"/>
              <a:buChar char="•"/>
            </a:pPr>
            <a:r>
              <a:rPr lang="qu" altLang="en-US" sz="2110" dirty="0">
                <a:solidFill>
                  <a:srgbClr val="25252B"/>
                </a:solidFill>
                <a:latin typeface="IBM Plex Sans" pitchFamily="34" charset="0"/>
                <a:ea typeface="IBM Plex Sans" pitchFamily="34" charset="-122"/>
                <a:cs typeface="IBM Plex Sans" pitchFamily="34" charset="-120"/>
              </a:rPr>
              <a:t>Chayachiypi sasachakuykuna hinaspa mañakuypi tikraykuna</a:t>
            </a:r>
            <a:endParaRPr lang="qu" sz="2110" dirty="0"/>
          </a:p>
          <a:p>
            <a:pPr algn="l" marL="200660" indent="-200660">
              <a:lnSpc>
                <a:spcPct val="113000"/>
              </a:lnSpc>
              <a:spcBef>
                <a:spcPts val="420"/>
              </a:spcBef>
              <a:buSzPct val="100000"/>
              <a:buChar char="•"/>
            </a:pPr>
            <a:r>
              <a:rPr lang="qu" altLang="en-US" sz="2110" dirty="0">
                <a:solidFill>
                  <a:srgbClr val="25252B"/>
                </a:solidFill>
                <a:latin typeface="IBM Plex Sans" pitchFamily="34" charset="0"/>
                <a:ea typeface="IBM Plex Sans" pitchFamily="34" charset="-122"/>
                <a:cs typeface="IBM Plex Sans" pitchFamily="34" charset="-120"/>
              </a:rPr>
              <a:t>Chaninta chinkachkaq qullqi, impuistukuna, ruruchiy chaninkuna</a:t>
            </a:r>
            <a:endParaRPr lang="qu" sz="2110" dirty="0"/>
          </a:p>
        </p:txBody>
      </p:sp>
      <p:sp>
        <p:nvSpPr>
          <p:cNvPr id="6" name="Text 3"/>
          <p:cNvSpPr/>
          <p:nvPr/>
        </p:nvSpPr>
        <p:spPr>
          <a:xfrm>
            <a:off x="666780" y="3949568"/>
            <a:ext cx="5694426" cy="2171700"/>
          </a:xfrm>
          <a:prstGeom prst="rect">
            <a:avLst/>
          </a:prstGeom>
          <a:noFill/>
          <a:ln/>
        </p:spPr>
        <p:txBody>
          <a:bodyPr wrap="square" lIns="0" tIns="0" rIns="0" bIns="0" rtlCol="0" anchor="t"/>
          <a:lstStyle/>
          <a:p>
            <a:pPr algn="l" indent="0" marL="0">
              <a:lnSpc>
                <a:spcPct val="113000"/>
              </a:lnSpc>
              <a:buNone/>
            </a:pPr>
            <a:r>
              <a:rPr lang="qu" altLang="en-US" sz="2110" dirty="0">
                <a:solidFill>
                  <a:srgbClr val="25252B"/>
                </a:solidFill>
                <a:latin typeface="IBM Plex Sans" pitchFamily="34" charset="0"/>
                <a:ea typeface="IBM Plex Sans" pitchFamily="34" charset="-122"/>
                <a:cs typeface="IBM Plex Sans" pitchFamily="34" charset="-120"/>
              </a:rPr>
              <a:t>Huknin paqarichiqninmi akllasqa, mana yanqalla paqarisqachu: fiat nisqa llika ukhupi, aslla kamachiq tantanakuykuna qullqita mañachiy qullqitapas mirachiyta hinaspa kamachikuyninkunata tikrayta atinku.</a:t>
            </a:r>
            <a:endParaRPr lang="qu"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qu" altLang="en-US" sz="1200" dirty="0">
                <a:solidFill>
                  <a:srgbClr val="6C6C7D"/>
                </a:solidFill>
                <a:latin typeface="IBM Plex Sans" pitchFamily="34" charset="0"/>
                <a:ea typeface="IBM Plex Sans" pitchFamily="34" charset="-122"/>
                <a:cs typeface="IBM Plex Sans" pitchFamily="34" charset="-120"/>
              </a:rPr>
              <a:t>Bitcoinman yaykuy · ¿Imataq qullqinchikwan mana allin?</a:t>
            </a:r>
            <a:endParaRPr lang="q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qu" altLang="en-US" sz="3000" dirty="0">
                <a:solidFill>
                  <a:srgbClr val="422C70"/>
                </a:solidFill>
                <a:latin typeface="IBM Plex Sans Medium" pitchFamily="34" charset="0"/>
                <a:ea typeface="IBM Plex Sans Medium" pitchFamily="34" charset="-122"/>
                <a:cs typeface="IBM Plex Sans Medium" pitchFamily="34" charset="-120"/>
              </a:rPr>
              <a:t>Pisi kay hinaspa chanin</a:t>
            </a:r>
            <a:endParaRPr lang="qu" sz="3000" dirty="0"/>
          </a:p>
        </p:txBody>
      </p:sp>
      <p:sp>
        <p:nvSpPr>
          <p:cNvPr id="4" name="Text 2"/>
          <p:cNvSpPr/>
          <p:nvPr/>
        </p:nvSpPr>
        <p:spPr>
          <a:xfrm>
            <a:off x="1047720" y="1386779"/>
            <a:ext cx="11092404" cy="2589947"/>
          </a:xfrm>
          <a:prstGeom prst="rect">
            <a:avLst/>
          </a:prstGeom>
          <a:noFill/>
          <a:ln/>
        </p:spPr>
        <p:txBody>
          <a:bodyPr wrap="square" lIns="0" tIns="0" rIns="0" bIns="0" rtlCol="0" anchor="t"/>
          <a:lstStyle/>
          <a:p>
            <a:pPr algn="l" marL="228600" indent="-228600">
              <a:lnSpc>
                <a:spcPct val="113000"/>
              </a:lnSpc>
              <a:buSzPct val="100000"/>
              <a:buChar char="•"/>
            </a:pPr>
            <a:r>
              <a:rPr lang="qu" altLang="en-US" sz="2400" dirty="0">
                <a:solidFill>
                  <a:srgbClr val="25252B"/>
                </a:solidFill>
                <a:latin typeface="IBM Plex Sans" pitchFamily="34" charset="0"/>
                <a:ea typeface="IBM Plex Sans" pitchFamily="34" charset="-122"/>
                <a:cs typeface="IBM Plex Sans" pitchFamily="34" charset="-120"/>
              </a:rPr>
              <a:t>Kikin Mona Lisaqa mayqin mirachisqamantapas aswan chaninniyuqmi: sapallanmi</a:t>
            </a:r>
            <a:endParaRPr lang="qu" sz="2400" dirty="0"/>
          </a:p>
          <a:p>
            <a:pPr algn="l" marL="228600" indent="-228600">
              <a:lnSpc>
                <a:spcPct val="113000"/>
              </a:lnSpc>
              <a:spcBef>
                <a:spcPts val="480"/>
              </a:spcBef>
              <a:buSzPct val="100000"/>
              <a:buChar char="•"/>
            </a:pPr>
            <a:r>
              <a:rPr lang="qu" altLang="en-US" sz="2400" dirty="0">
                <a:solidFill>
                  <a:srgbClr val="25252B"/>
                </a:solidFill>
                <a:latin typeface="IBM Plex Sans" pitchFamily="34" charset="0"/>
                <a:ea typeface="IBM Plex Sans" pitchFamily="34" charset="-122"/>
                <a:cs typeface="IBM Plex Sans" pitchFamily="34" charset="-120"/>
              </a:rPr>
              <a:t>Pisi kay sapallanqa manam chaninta paqarichinchu, ichaqa runakuna imatapas munaptinkuqa, chaypa hayk'a kasqanqa ancha chaninniyuqmi</a:t>
            </a:r>
            <a:endParaRPr lang="qu" sz="2400" dirty="0"/>
          </a:p>
          <a:p>
            <a:pPr algn="l" marL="228600" indent="-228600">
              <a:lnSpc>
                <a:spcPct val="113000"/>
              </a:lnSpc>
              <a:spcBef>
                <a:spcPts val="480"/>
              </a:spcBef>
              <a:buSzPct val="100000"/>
              <a:buChar char="•"/>
            </a:pPr>
            <a:r>
              <a:rPr lang="qu" altLang="en-US" sz="2400" dirty="0">
                <a:solidFill>
                  <a:srgbClr val="25252B"/>
                </a:solidFill>
                <a:latin typeface="IBM Plex Sans" pitchFamily="34" charset="0"/>
                <a:ea typeface="IBM Plex Sans" pitchFamily="34" charset="-122"/>
                <a:cs typeface="IBM Plex Sans" pitchFamily="34" charset="-120"/>
              </a:rPr>
              <a:t>Qullqipa hayk'a kasqan, chaywan rantiy atina kaqkunamanta aswan utqayta wiñaptinqa, sapa qullqi tupuqa aswan pisillata rantiyta atinman</a:t>
            </a:r>
            <a:endParaRPr lang="qu"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qu" altLang="en-US" sz="1200" dirty="0">
                <a:solidFill>
                  <a:srgbClr val="6C6C7D"/>
                </a:solidFill>
                <a:latin typeface="IBM Plex Sans" pitchFamily="34" charset="0"/>
                <a:ea typeface="IBM Plex Sans" pitchFamily="34" charset="-122"/>
                <a:cs typeface="IBM Plex Sans" pitchFamily="34" charset="-120"/>
              </a:rPr>
              <a:t>Bitcoinman yaykuy · ¿Imataq qullqinchikwan mana allin?</a:t>
            </a:r>
            <a:endParaRPr lang="q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qu" altLang="en-US" sz="3000" dirty="0">
                <a:solidFill>
                  <a:srgbClr val="422C70"/>
                </a:solidFill>
                <a:latin typeface="IBM Plex Sans Medium" pitchFamily="34" charset="0"/>
                <a:ea typeface="IBM Plex Sans Medium" pitchFamily="34" charset="-122"/>
                <a:cs typeface="IBM Plex Sans Medium" pitchFamily="34" charset="-120"/>
              </a:rPr>
              <a:t>Chaninkuna wichariyqa manam llapaman kaqllatachu chayan</a:t>
            </a:r>
            <a:endParaRPr lang="qu" sz="3000" dirty="0"/>
          </a:p>
        </p:txBody>
      </p:sp>
      <p:sp>
        <p:nvSpPr>
          <p:cNvPr id="4" name="Text 2"/>
          <p:cNvSpPr/>
          <p:nvPr/>
        </p:nvSpPr>
        <p:spPr>
          <a:xfrm>
            <a:off x="1047720" y="1386779"/>
            <a:ext cx="11092404" cy="2589947"/>
          </a:xfrm>
          <a:prstGeom prst="rect">
            <a:avLst/>
          </a:prstGeom>
          <a:noFill/>
          <a:ln/>
        </p:spPr>
        <p:txBody>
          <a:bodyPr wrap="square" lIns="0" tIns="0" rIns="0" bIns="0" rtlCol="0" anchor="t"/>
          <a:lstStyle/>
          <a:p>
            <a:pPr algn="l" marL="228600" indent="-228600">
              <a:lnSpc>
                <a:spcPct val="113000"/>
              </a:lnSpc>
              <a:buSzPct val="100000"/>
              <a:buChar char="•"/>
            </a:pPr>
            <a:r>
              <a:rPr lang="qu" altLang="en-US" sz="2400" dirty="0">
                <a:solidFill>
                  <a:srgbClr val="25252B"/>
                </a:solidFill>
                <a:latin typeface="IBM Plex Sans" pitchFamily="34" charset="0"/>
                <a:ea typeface="IBM Plex Sans" pitchFamily="34" charset="-122"/>
                <a:cs typeface="IBM Plex Sans" pitchFamily="34" charset="-120"/>
              </a:rPr>
              <a:t>Makipi kaq qullqipas waqaychasqa qullqipas rantiy atiyninta chinkachiyta atin</a:t>
            </a:r>
            <a:endParaRPr lang="qu" sz="2400" dirty="0"/>
          </a:p>
          <a:p>
            <a:pPr algn="l" marL="228600" indent="-228600">
              <a:lnSpc>
                <a:spcPct val="113000"/>
              </a:lnSpc>
              <a:spcBef>
                <a:spcPts val="480"/>
              </a:spcBef>
              <a:buSzPct val="100000"/>
              <a:buChar char="•"/>
            </a:pPr>
            <a:r>
              <a:rPr lang="qu" altLang="en-US" sz="2400" dirty="0">
                <a:solidFill>
                  <a:srgbClr val="25252B"/>
                </a:solidFill>
                <a:latin typeface="IBM Plex Sans" pitchFamily="34" charset="0"/>
                <a:ea typeface="IBM Plex Sans" pitchFamily="34" charset="-122"/>
                <a:cs typeface="IBM Plex Sans" pitchFamily="34" charset="-120"/>
              </a:rPr>
              <a:t>Chanin wiñaq kaqkunayuq runakunaqa wakillanpi waqaychasqa kayta atinku</a:t>
            </a:r>
            <a:endParaRPr lang="qu" sz="2400" dirty="0"/>
          </a:p>
          <a:p>
            <a:pPr algn="l" marL="228600" indent="-228600">
              <a:lnSpc>
                <a:spcPct val="113000"/>
              </a:lnSpc>
              <a:spcBef>
                <a:spcPts val="480"/>
              </a:spcBef>
              <a:buSzPct val="100000"/>
              <a:buChar char="•"/>
            </a:pPr>
            <a:r>
              <a:rPr lang="qu" altLang="en-US" sz="2400" dirty="0">
                <a:solidFill>
                  <a:srgbClr val="25252B"/>
                </a:solidFill>
                <a:latin typeface="IBM Plex Sans" pitchFamily="34" charset="0"/>
                <a:ea typeface="IBM Plex Sans" pitchFamily="34" charset="-122"/>
                <a:cs typeface="IBM Plex Sans" pitchFamily="34" charset="-120"/>
              </a:rPr>
              <a:t>Llamk'aymanta chaskisqa qullqikunapas chanikunapas huk huk utqaywanmi tikrakunku</a:t>
            </a:r>
            <a:endParaRPr lang="qu" sz="2400" dirty="0"/>
          </a:p>
        </p:txBody>
      </p:sp>
      <p:sp>
        <p:nvSpPr>
          <p:cNvPr id="5" name="Text 3"/>
          <p:cNvSpPr/>
          <p:nvPr/>
        </p:nvSpPr>
        <p:spPr>
          <a:xfrm>
            <a:off x="666780" y="4311853"/>
            <a:ext cx="11510010" cy="1645463"/>
          </a:xfrm>
          <a:prstGeom prst="rect">
            <a:avLst/>
          </a:prstGeom>
          <a:noFill/>
          <a:ln/>
        </p:spPr>
        <p:txBody>
          <a:bodyPr wrap="square" lIns="0" tIns="0" rIns="0" bIns="0" rtlCol="0" anchor="t"/>
          <a:lstStyle/>
          <a:p>
            <a:pPr algn="l" indent="0" marL="0">
              <a:lnSpc>
                <a:spcPct val="113000"/>
              </a:lnSpc>
              <a:buNone/>
            </a:pPr>
            <a:r>
              <a:rPr lang="qu" altLang="en-US" sz="2400" dirty="0">
                <a:solidFill>
                  <a:srgbClr val="25252B"/>
                </a:solidFill>
                <a:latin typeface="IBM Plex Sans" pitchFamily="34" charset="0"/>
                <a:ea typeface="IBM Plex Sans" pitchFamily="34" charset="-122"/>
                <a:cs typeface="IBM Plex Sans" pitchFamily="34" charset="-120"/>
              </a:rPr>
              <a:t>Bankupi kaq qullqiykichikqa makiykichikpi kaq qullqimanta hukmi: bankuq qankunaman qullqi qunanpaq qusqan simimi. Chay qusqan simiqa aswantaqa hunt'akunmi, ichaqa bankumantawan chayta kamachiq kamachikuykunamantam hap'ikun.</a:t>
            </a:r>
            <a:endParaRPr lang="qu"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qu" altLang="en-US" sz="1200" dirty="0">
                <a:solidFill>
                  <a:srgbClr val="6C6C7D"/>
                </a:solidFill>
                <a:latin typeface="IBM Plex Sans" pitchFamily="34" charset="0"/>
                <a:ea typeface="IBM Plex Sans" pitchFamily="34" charset="-122"/>
                <a:cs typeface="IBM Plex Sans" pitchFamily="34" charset="-120"/>
              </a:rPr>
              <a:t>Bitcoinman yaykuy · ¿Imataq qullqinchikwan mana allin?</a:t>
            </a:r>
            <a:endParaRPr lang="q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qu" altLang="en-US" sz="3000" dirty="0">
                <a:solidFill>
                  <a:srgbClr val="422C70"/>
                </a:solidFill>
                <a:latin typeface="IBM Plex Sans Medium" pitchFamily="34" charset="0"/>
                <a:ea typeface="IBM Plex Sans Medium" pitchFamily="34" charset="-122"/>
                <a:cs typeface="IBM Plex Sans Medium" pitchFamily="34" charset="-120"/>
              </a:rPr>
              <a:t>Malliy: Rantiy atiypa qhawariynin</a:t>
            </a:r>
            <a:endParaRPr lang="qu"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qu" altLang="en-US" sz="2400" dirty="0">
                <a:solidFill>
                  <a:srgbClr val="25252B"/>
                </a:solidFill>
                <a:latin typeface="IBM Plex Sans" pitchFamily="34" charset="0"/>
                <a:ea typeface="IBM Plex Sans" pitchFamily="34" charset="-122"/>
                <a:cs typeface="IBM Plex Sans" pitchFamily="34" charset="-120"/>
              </a:rPr>
              <a:t>Huk sapa p'unchaw llamk'achisqa imata akllaychik: t'anta, astay, utaq tiliphunupi rimanapaq qullqi</a:t>
            </a:r>
            <a:endParaRPr lang="qu" sz="2400" dirty="0"/>
          </a:p>
          <a:p>
            <a:pPr algn="l" marL="228600" indent="-228600">
              <a:lnSpc>
                <a:spcPct val="113000"/>
              </a:lnSpc>
              <a:spcBef>
                <a:spcPts val="480"/>
              </a:spcBef>
              <a:buSzPct val="100000"/>
              <a:buFont typeface="+mj-lt"/>
              <a:buAutoNum type="arabicPeriod" startAt="1"/>
            </a:pPr>
            <a:r>
              <a:rPr lang="qu" altLang="en-US" sz="2400" dirty="0">
                <a:solidFill>
                  <a:srgbClr val="25252B"/>
                </a:solidFill>
                <a:latin typeface="IBM Plex Sans" pitchFamily="34" charset="0"/>
                <a:ea typeface="IBM Plex Sans" pitchFamily="34" charset="-122"/>
                <a:cs typeface="IBM Plex Sans" pitchFamily="34" charset="-120"/>
              </a:rPr>
              <a:t>Kunan p'unchaw chaninta qillqaychik</a:t>
            </a:r>
            <a:endParaRPr lang="qu" sz="2400" dirty="0"/>
          </a:p>
          <a:p>
            <a:pPr algn="l" marL="228600" indent="-228600">
              <a:lnSpc>
                <a:spcPct val="113000"/>
              </a:lnSpc>
              <a:spcBef>
                <a:spcPts val="480"/>
              </a:spcBef>
              <a:buSzPct val="100000"/>
              <a:buFont typeface="+mj-lt"/>
              <a:buAutoNum type="arabicPeriod" startAt="1"/>
            </a:pPr>
            <a:r>
              <a:rPr lang="qu" altLang="en-US" sz="2400" dirty="0">
                <a:solidFill>
                  <a:srgbClr val="25252B"/>
                </a:solidFill>
                <a:latin typeface="IBM Plex Sans" pitchFamily="34" charset="0"/>
                <a:ea typeface="IBM Plex Sans" pitchFamily="34" charset="-122"/>
                <a:cs typeface="IBM Plex Sans" pitchFamily="34" charset="-120"/>
              </a:rPr>
              <a:t>Pillatapas tapuychik achkha wata ñawpaqta hayk'a chaninniyuq kasqanta, atispaykichiktaq huk iñaypaq qillqasqawan chiqaqchaychik</a:t>
            </a:r>
            <a:endParaRPr lang="qu" sz="2400" dirty="0"/>
          </a:p>
          <a:p>
            <a:pPr algn="l" marL="228600" indent="-228600">
              <a:lnSpc>
                <a:spcPct val="113000"/>
              </a:lnSpc>
              <a:spcBef>
                <a:spcPts val="480"/>
              </a:spcBef>
              <a:buSzPct val="100000"/>
              <a:buFont typeface="+mj-lt"/>
              <a:buAutoNum type="arabicPeriod" startAt="1"/>
            </a:pPr>
            <a:r>
              <a:rPr lang="qu" altLang="en-US" sz="2400" dirty="0">
                <a:solidFill>
                  <a:srgbClr val="25252B"/>
                </a:solidFill>
                <a:latin typeface="IBM Plex Sans" pitchFamily="34" charset="0"/>
                <a:ea typeface="IBM Plex Sans" pitchFamily="34" charset="-122"/>
                <a:cs typeface="IBM Plex Sans" pitchFamily="34" charset="-120"/>
              </a:rPr>
              <a:t>Qullqi chaskisqakunapas kikin tupullapichu yapakurqan? Imataq aswan kay tikrayta sut'inchanman?</a:t>
            </a:r>
            <a:endParaRPr lang="qu"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qu" altLang="en-US" sz="1200" dirty="0">
                <a:solidFill>
                  <a:srgbClr val="6C6C7D"/>
                </a:solidFill>
                <a:latin typeface="IBM Plex Sans" pitchFamily="34" charset="0"/>
                <a:ea typeface="IBM Plex Sans" pitchFamily="34" charset="-122"/>
                <a:cs typeface="IBM Plex Sans" pitchFamily="34" charset="-120"/>
              </a:rPr>
              <a:t>Bitcoinman yaykuy · ¿Imataq qullqinchikwan mana allin?</a:t>
            </a:r>
            <a:endParaRPr lang="q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qu" altLang="en-US" sz="3000" dirty="0">
                <a:solidFill>
                  <a:srgbClr val="422C70"/>
                </a:solidFill>
                <a:latin typeface="IBM Plex Sans Medium" pitchFamily="34" charset="0"/>
                <a:ea typeface="IBM Plex Sans Medium" pitchFamily="34" charset="-122"/>
                <a:cs typeface="IBM Plex Sans Medium" pitchFamily="34" charset="-120"/>
              </a:rPr>
              <a:t>Fiat Qullqiqa Llamk'an, Ichaqa Ch'ikikunawan</a:t>
            </a:r>
            <a:endParaRPr lang="qu" sz="3000" dirty="0"/>
          </a:p>
        </p:txBody>
      </p:sp>
      <p:sp>
        <p:nvSpPr>
          <p:cNvPr id="4" name="Text 2"/>
          <p:cNvSpPr/>
          <p:nvPr/>
        </p:nvSpPr>
        <p:spPr>
          <a:xfrm>
            <a:off x="1047720" y="1386779"/>
            <a:ext cx="11092404" cy="2117659"/>
          </a:xfrm>
          <a:prstGeom prst="rect">
            <a:avLst/>
          </a:prstGeom>
          <a:noFill/>
          <a:ln/>
        </p:spPr>
        <p:txBody>
          <a:bodyPr wrap="square" lIns="0" tIns="0" rIns="0" bIns="0" rtlCol="0" anchor="t"/>
          <a:lstStyle/>
          <a:p>
            <a:pPr algn="l" marL="228600" indent="-228600">
              <a:lnSpc>
                <a:spcPct val="113000"/>
              </a:lnSpc>
              <a:buSzPct val="100000"/>
              <a:buChar char="•"/>
            </a:pPr>
            <a:r>
              <a:rPr lang="qu" altLang="en-US" sz="2400" dirty="0">
                <a:solidFill>
                  <a:srgbClr val="25252B"/>
                </a:solidFill>
                <a:latin typeface="IBM Plex Sans" pitchFamily="34" charset="0"/>
                <a:ea typeface="IBM Plex Sans" pitchFamily="34" charset="-122"/>
                <a:cs typeface="IBM Plex Sans" pitchFamily="34" charset="-120"/>
              </a:rPr>
              <a:t>Mana sasachakuspa qullqi quy, tikray atina mañakusqa qullqi, sasachakuykunata sayachinapaq llamk'anakuna</a:t>
            </a:r>
            <a:endParaRPr lang="qu" sz="2400" dirty="0"/>
          </a:p>
          <a:p>
            <a:pPr algn="l" marL="228600" indent="-228600">
              <a:lnSpc>
                <a:spcPct val="113000"/>
              </a:lnSpc>
              <a:spcBef>
                <a:spcPts val="480"/>
              </a:spcBef>
              <a:buSzPct val="100000"/>
              <a:buChar char="•"/>
            </a:pPr>
            <a:r>
              <a:rPr lang="qu" altLang="en-US" sz="2400" dirty="0">
                <a:solidFill>
                  <a:srgbClr val="25252B"/>
                </a:solidFill>
                <a:latin typeface="IBM Plex Sans" pitchFamily="34" charset="0"/>
                <a:ea typeface="IBM Plex Sans" pitchFamily="34" charset="-122"/>
                <a:cs typeface="IBM Plex Sans" pitchFamily="34" charset="-120"/>
              </a:rPr>
              <a:t>Ichaqa hayka qullqi kasqanpas kamachikuyninkunapas tikrakuyta atinku, hinaspa chayta llamk'achiq runakunaqa pisillata chaykunamanta kamachiyta atinku</a:t>
            </a:r>
            <a:endParaRPr lang="qu" sz="2400" dirty="0"/>
          </a:p>
        </p:txBody>
      </p:sp>
      <p:sp>
        <p:nvSpPr>
          <p:cNvPr id="5" name="Shape 3"/>
          <p:cNvSpPr/>
          <p:nvPr/>
        </p:nvSpPr>
        <p:spPr>
          <a:xfrm>
            <a:off x="666780" y="3839657"/>
            <a:ext cx="10858500" cy="1188263"/>
          </a:xfrm>
          <a:prstGeom prst="rect">
            <a:avLst/>
          </a:prstGeom>
          <a:solidFill>
            <a:srgbClr val="F3F3FA"/>
          </a:solidFill>
          <a:ln/>
        </p:spPr>
      </p:sp>
      <p:sp>
        <p:nvSpPr>
          <p:cNvPr id="6" name="Shape 4"/>
          <p:cNvSpPr/>
          <p:nvPr/>
        </p:nvSpPr>
        <p:spPr>
          <a:xfrm>
            <a:off x="666780" y="3839657"/>
            <a:ext cx="57150" cy="1188263"/>
          </a:xfrm>
          <a:prstGeom prst="rect">
            <a:avLst/>
          </a:prstGeom>
          <a:solidFill>
            <a:srgbClr val="422C70"/>
          </a:solidFill>
          <a:ln/>
        </p:spPr>
      </p:sp>
      <p:sp>
        <p:nvSpPr>
          <p:cNvPr id="7" name="Text 5"/>
          <p:cNvSpPr/>
          <p:nvPr/>
        </p:nvSpPr>
        <p:spPr>
          <a:xfrm>
            <a:off x="1211580" y="4113977"/>
            <a:ext cx="10415565" cy="639623"/>
          </a:xfrm>
          <a:prstGeom prst="rect">
            <a:avLst/>
          </a:prstGeom>
          <a:noFill/>
          <a:ln/>
        </p:spPr>
        <p:txBody>
          <a:bodyPr wrap="square" lIns="0" tIns="0" rIns="0" bIns="0" rtlCol="0" anchor="t"/>
          <a:lstStyle/>
          <a:p>
            <a:pPr algn="l" indent="0" marL="0">
              <a:lnSpc>
                <a:spcPct val="113000"/>
              </a:lnSpc>
              <a:buNone/>
            </a:pPr>
            <a:r>
              <a:rPr lang="qu" altLang="en-US" sz="2400" dirty="0">
                <a:solidFill>
                  <a:srgbClr val="25252B"/>
                </a:solidFill>
                <a:latin typeface="IBM Plex Sans" pitchFamily="34" charset="0"/>
                <a:ea typeface="IBM Plex Sans" pitchFamily="34" charset="-122"/>
                <a:cs typeface="IBM Plex Sans" pitchFamily="34" charset="-120"/>
              </a:rPr>
              <a:t>Chayraykum runakuna huk ñankunata maskanku, chayraymutaq Bitcoinpas kamasqa karqan.</a:t>
            </a:r>
            <a:endParaRPr lang="qu"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qu" altLang="en-US" sz="1200" dirty="0">
                <a:solidFill>
                  <a:srgbClr val="6C6C7D"/>
                </a:solidFill>
                <a:latin typeface="IBM Plex Sans" pitchFamily="34" charset="0"/>
                <a:ea typeface="IBM Plex Sans" pitchFamily="34" charset="-122"/>
                <a:cs typeface="IBM Plex Sans" pitchFamily="34" charset="-120"/>
              </a:rPr>
              <a:t>Bitcoinman yaykuy · ¿Imataq qullqinchikwan mana allin?</a:t>
            </a:r>
            <a:endParaRPr lang="q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295235"/>
            <a:ext cx="11429817" cy="590520"/>
          </a:xfrm>
          <a:prstGeom prst="rect">
            <a:avLst/>
          </a:prstGeom>
          <a:noFill/>
          <a:ln/>
        </p:spPr>
        <p:txBody>
          <a:bodyPr wrap="square" lIns="0" tIns="0" rIns="0" bIns="0" rtlCol="0" anchor="t"/>
          <a:lstStyle/>
          <a:p>
            <a:pPr algn="ctr" indent="0" marL="0">
              <a:lnSpc>
                <a:spcPct val="83000"/>
              </a:lnSpc>
              <a:buNone/>
            </a:pPr>
            <a:r>
              <a:rPr lang="qu" altLang="en-US" sz="4350" dirty="0">
                <a:solidFill>
                  <a:srgbClr val="FFFFFF"/>
                </a:solidFill>
                <a:latin typeface="IBM Plex Sans Medium" pitchFamily="34" charset="0"/>
                <a:ea typeface="IBM Plex Sans Medium" pitchFamily="34" charset="-122"/>
                <a:cs typeface="IBM Plex Sans Medium" pitchFamily="34" charset="-120"/>
              </a:rPr>
              <a:t>¿Imataq Bitcoin?</a:t>
            </a:r>
            <a:endParaRPr lang="qu" sz="4350" dirty="0"/>
          </a:p>
        </p:txBody>
      </p:sp>
      <p:sp>
        <p:nvSpPr>
          <p:cNvPr id="3" name="Text 1"/>
          <p:cNvSpPr/>
          <p:nvPr/>
        </p:nvSpPr>
        <p:spPr>
          <a:xfrm>
            <a:off x="340980" y="3328690"/>
            <a:ext cx="11510010" cy="1234074"/>
          </a:xfrm>
          <a:prstGeom prst="rect">
            <a:avLst/>
          </a:prstGeom>
          <a:noFill/>
          <a:ln/>
        </p:spPr>
        <p:txBody>
          <a:bodyPr wrap="square" lIns="0" tIns="0" rIns="0" bIns="0" rtlCol="0" anchor="t"/>
          <a:lstStyle/>
          <a:p>
            <a:pPr algn="ctr" indent="0" marL="0">
              <a:lnSpc>
                <a:spcPct val="113000"/>
              </a:lnSpc>
              <a:buNone/>
            </a:pPr>
            <a:r>
              <a:rPr lang="qu" altLang="en-US" sz="2400" dirty="0">
                <a:solidFill>
                  <a:srgbClr val="FFFFFF"/>
                </a:solidFill>
                <a:latin typeface="IBM Plex Sans" pitchFamily="34" charset="0"/>
                <a:ea typeface="IBM Plex Sans" pitchFamily="34" charset="-122"/>
                <a:cs typeface="IBM Plex Sans" pitchFamily="34" charset="-120"/>
              </a:rPr>
              <a:t>Mana huk chawpillamanta kamachisqa yupaychasqa qullqi; hayk'a kasqanqa saywasqam, bankupa saqininta mana mañakuspa huk runamanta huk runaman apachiy atikun.</a:t>
            </a:r>
            <a:endParaRPr lang="qu"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qu" altLang="en-US" sz="3000" dirty="0">
                <a:solidFill>
                  <a:srgbClr val="422C70"/>
                </a:solidFill>
                <a:latin typeface="IBM Plex Sans Medium" pitchFamily="34" charset="0"/>
                <a:ea typeface="IBM Plex Sans Medium" pitchFamily="34" charset="-122"/>
                <a:cs typeface="IBM Plex Sans Medium" pitchFamily="34" charset="-120"/>
              </a:rPr>
              <a:t>Iskay Kuti Gastaypa Sasachakuynin</a:t>
            </a:r>
            <a:endParaRPr lang="qu"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qu" altLang="en-US" sz="2400" b="1" dirty="0">
                <a:solidFill>
                  <a:srgbClr val="422C70"/>
                </a:solidFill>
                <a:latin typeface="IBM Plex Sans" pitchFamily="34" charset="0"/>
                <a:ea typeface="IBM Plex Sans" pitchFamily="34" charset="-122"/>
                <a:cs typeface="IBM Plex Sans" pitchFamily="34" charset="-120"/>
              </a:rPr>
              <a:t>2008 watap kantaray killanpi 31 punchaw:</a:t>
            </a:r>
            <a:r>
              <a:rPr lang="qu" altLang="en-US" sz="2400" dirty="0">
                <a:solidFill>
                  <a:srgbClr val="25252B"/>
                </a:solidFill>
                <a:latin typeface="IBM Plex Sans" pitchFamily="34" charset="0"/>
                <a:ea typeface="IBM Plex Sans" pitchFamily="34" charset="-122"/>
                <a:cs typeface="IBM Plex Sans" pitchFamily="34" charset="-120"/>
              </a:rPr>
              <a:t> Satoshi Nakamoto riqsichin </a:t>
            </a:r>
            <a:r>
              <a:rPr lang="qu" altLang="en-US" sz="2400" i="1" dirty="0">
                <a:solidFill>
                  <a:srgbClr val="25252B"/>
                </a:solidFill>
                <a:latin typeface="IBM Plex Sans" pitchFamily="34" charset="0"/>
                <a:ea typeface="IBM Plex Sans" pitchFamily="34" charset="-122"/>
                <a:cs typeface="IBM Plex Sans" pitchFamily="34" charset="-120"/>
              </a:rPr>
              <a:t>Bitcoin: Kuskapura Iliktruniku Qullqi Llika</a:t>
            </a:r>
            <a:r>
              <a:rPr lang="qu" altLang="en-US" sz="2400" dirty="0">
                <a:solidFill>
                  <a:srgbClr val="25252B"/>
                </a:solidFill>
                <a:latin typeface="IBM Plex Sans" pitchFamily="34" charset="0"/>
                <a:ea typeface="IBM Plex Sans" pitchFamily="34" charset="-122"/>
                <a:cs typeface="IBM Plex Sans" pitchFamily="34" charset="-120"/>
              </a:rPr>
              <a:t>. </a:t>
            </a:r>
            <a:r>
              <a:rPr lang="qu" altLang="en-US" sz="2400" b="1" dirty="0">
                <a:solidFill>
                  <a:srgbClr val="25252B"/>
                </a:solidFill>
                <a:latin typeface="IBM Plex Sans" pitchFamily="34" charset="0"/>
                <a:ea typeface="IBM Plex Sans" pitchFamily="34" charset="-122"/>
                <a:cs typeface="IBM Plex Sans" pitchFamily="34" charset="-120"/>
              </a:rPr>
              <a:t>2009 watap qhapaq raymi killanpi:</a:t>
            </a:r>
            <a:r>
              <a:rPr lang="qu" altLang="en-US" sz="2400" dirty="0">
                <a:solidFill>
                  <a:srgbClr val="25252B"/>
                </a:solidFill>
                <a:latin typeface="IBM Plex Sans" pitchFamily="34" charset="0"/>
                <a:ea typeface="IBM Plex Sans" pitchFamily="34" charset="-122"/>
                <a:cs typeface="IBM Plex Sans" pitchFamily="34" charset="-120"/>
              </a:rPr>
              <a:t> llika qallarin.</a:t>
            </a:r>
            <a:endParaRPr lang="qu" sz="2400" dirty="0"/>
          </a:p>
        </p:txBody>
      </p:sp>
      <p:pic>
        <p:nvPicPr>
          <p:cNvPr id="5" name="Image 0" descr="Qullqi quypaq llamk'ana Apachiq llamk'anata mañakunLlamk'ana qullqi yupay qillqata waqaychan, apachiytataq saqin Llamk'ana saqiptinmi chaskiq qullqita chaskinKayman hap'ikunQullqi yupay qillqata waqay">    </p:cNvPr>
          <p:cNvPicPr>
            <a:picLocks noChangeAspect="1"/>
          </p:cNvPicPr>
          <p:nvPr/>
        </p:nvPicPr>
        <p:blipFill>
          <a:blip r:embed="rId1"/>
          <a:stretch>
            <a:fillRect/>
          </a:stretch>
        </p:blipFill>
        <p:spPr>
          <a:xfrm>
            <a:off x="3598530" y="2834274"/>
            <a:ext cx="4994819" cy="3400562"/>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qu" altLang="en-US" sz="1200" dirty="0">
                <a:solidFill>
                  <a:srgbClr val="6C6C7D"/>
                </a:solidFill>
                <a:latin typeface="IBM Plex Sans" pitchFamily="34" charset="0"/>
                <a:ea typeface="IBM Plex Sans" pitchFamily="34" charset="-122"/>
                <a:cs typeface="IBM Plex Sans" pitchFamily="34" charset="-120"/>
              </a:rPr>
              <a:t>Bitcoinman yaykuy · ¿Imataq Bitcoin?</a:t>
            </a:r>
            <a:endParaRPr lang="q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qu" altLang="en-US" sz="3000" dirty="0">
                <a:solidFill>
                  <a:srgbClr val="422C70"/>
                </a:solidFill>
                <a:latin typeface="IBM Plex Sans Medium" pitchFamily="34" charset="0"/>
                <a:ea typeface="IBM Plex Sans Medium" pitchFamily="34" charset="-122"/>
                <a:cs typeface="IBM Plex Sans Medium" pitchFamily="34" charset="-120"/>
              </a:rPr>
              <a:t>Mana chawpichasqa · Saywachasqa haykaynin · Masimanta</a:t>
            </a:r>
            <a:br/>
            <a:r>
              <a:rPr lang="qu" altLang="en-US" sz="3000" dirty="0">
                <a:solidFill>
                  <a:srgbClr val="422C70"/>
                </a:solidFill>
                <a:latin typeface="IBM Plex Sans Medium" pitchFamily="34" charset="0"/>
                <a:ea typeface="IBM Plex Sans Medium" pitchFamily="34" charset="-122"/>
                <a:cs typeface="IBM Plex Sans Medium" pitchFamily="34" charset="-120"/>
              </a:rPr>
              <a:t>masiman</a:t>
            </a:r>
            <a:endParaRPr lang="qu" sz="3000" dirty="0"/>
          </a:p>
        </p:txBody>
      </p:sp>
      <p:sp>
        <p:nvSpPr>
          <p:cNvPr id="4" name="Text 2"/>
          <p:cNvSpPr/>
          <p:nvPr/>
        </p:nvSpPr>
        <p:spPr>
          <a:xfrm>
            <a:off x="1002000" y="1794876"/>
            <a:ext cx="11142604" cy="1916948"/>
          </a:xfrm>
          <a:prstGeom prst="rect">
            <a:avLst/>
          </a:prstGeom>
          <a:noFill/>
          <a:ln/>
        </p:spPr>
        <p:txBody>
          <a:bodyPr wrap="square" lIns="0" tIns="0" rIns="0" bIns="0" rtlCol="0" anchor="t"/>
          <a:lstStyle/>
          <a:p>
            <a:pPr algn="l" marL="200660" indent="-200660">
              <a:lnSpc>
                <a:spcPct val="113000"/>
              </a:lnSpc>
              <a:buSzPct val="100000"/>
              <a:buChar char="•"/>
            </a:pPr>
            <a:r>
              <a:rPr lang="qu" altLang="en-US" sz="2110" b="1" dirty="0">
                <a:solidFill>
                  <a:srgbClr val="422C70"/>
                </a:solidFill>
                <a:latin typeface="IBM Plex Sans" pitchFamily="34" charset="0"/>
                <a:ea typeface="IBM Plex Sans" pitchFamily="34" charset="-122"/>
                <a:cs typeface="IBM Plex Sans" pitchFamily="34" charset="-120"/>
              </a:rPr>
              <a:t>Mana chawpichasqa:</a:t>
            </a:r>
            <a:r>
              <a:rPr lang="qu" altLang="en-US" sz="2110" dirty="0">
                <a:solidFill>
                  <a:srgbClr val="25252B"/>
                </a:solidFill>
                <a:latin typeface="IBM Plex Sans" pitchFamily="34" charset="0"/>
                <a:ea typeface="IBM Plex Sans" pitchFamily="34" charset="-122"/>
                <a:cs typeface="IBM Plex Sans" pitchFamily="34" charset="-120"/>
              </a:rPr>
              <a:t> mana ima chawpi kamachiq wasipas yupaykunata paqarichinchu, qullqi hayk'a kasqanta tikranchu, nitaq pipas yaykunanpaq ari ninchu</a:t>
            </a:r>
            <a:endParaRPr lang="qu" sz="2110" dirty="0"/>
          </a:p>
          <a:p>
            <a:pPr algn="l" marL="200660" indent="-200660">
              <a:lnSpc>
                <a:spcPct val="113000"/>
              </a:lnSpc>
              <a:spcBef>
                <a:spcPts val="420"/>
              </a:spcBef>
              <a:buSzPct val="100000"/>
              <a:buChar char="•"/>
            </a:pPr>
            <a:r>
              <a:rPr lang="qu" altLang="en-US" sz="2110" b="1" dirty="0">
                <a:solidFill>
                  <a:srgbClr val="422C70"/>
                </a:solidFill>
                <a:latin typeface="IBM Plex Sans" pitchFamily="34" charset="0"/>
                <a:ea typeface="IBM Plex Sans" pitchFamily="34" charset="-122"/>
                <a:cs typeface="IBM Plex Sans" pitchFamily="34" charset="-120"/>
              </a:rPr>
              <a:t>Saywachasqa hayk'aynin:</a:t>
            </a:r>
            <a:r>
              <a:rPr lang="qu" altLang="en-US" sz="2110" dirty="0">
                <a:solidFill>
                  <a:srgbClr val="25252B"/>
                </a:solidFill>
                <a:latin typeface="IBM Plex Sans" pitchFamily="34" charset="0"/>
                <a:ea typeface="IBM Plex Sans" pitchFamily="34" charset="-122"/>
                <a:cs typeface="IBM Plex Sans" pitchFamily="34" charset="-120"/>
              </a:rPr>
              <a:t> manan hayk'aqpas 21 hunumanta aswan bitcoin kanqachu</a:t>
            </a:r>
            <a:endParaRPr lang="qu" sz="2110" dirty="0"/>
          </a:p>
          <a:p>
            <a:pPr algn="l" marL="200660" indent="-200660">
              <a:lnSpc>
                <a:spcPct val="113000"/>
              </a:lnSpc>
              <a:spcBef>
                <a:spcPts val="420"/>
              </a:spcBef>
              <a:buSzPct val="100000"/>
              <a:buChar char="•"/>
            </a:pPr>
            <a:r>
              <a:rPr lang="qu" altLang="en-US" sz="2110" b="1" dirty="0">
                <a:solidFill>
                  <a:srgbClr val="422C70"/>
                </a:solidFill>
                <a:latin typeface="IBM Plex Sans" pitchFamily="34" charset="0"/>
                <a:ea typeface="IBM Plex Sans" pitchFamily="34" charset="-122"/>
                <a:cs typeface="IBM Plex Sans" pitchFamily="34" charset="-120"/>
              </a:rPr>
              <a:t>Masi masipura:</a:t>
            </a:r>
            <a:r>
              <a:rPr lang="qu" altLang="en-US" sz="2110" dirty="0">
                <a:solidFill>
                  <a:srgbClr val="25252B"/>
                </a:solidFill>
                <a:latin typeface="IBM Plex Sans" pitchFamily="34" charset="0"/>
                <a:ea typeface="IBM Plex Sans" pitchFamily="34" charset="-122"/>
                <a:cs typeface="IBM Plex Sans" pitchFamily="34" charset="-120"/>
              </a:rPr>
              <a:t> pipaqpas, maymanpas apachiychik, mana chawpi kamachiqta mañakuspa</a:t>
            </a:r>
            <a:endParaRPr lang="qu" sz="2110" dirty="0"/>
          </a:p>
        </p:txBody>
      </p:sp>
      <p:sp>
        <p:nvSpPr>
          <p:cNvPr id="5" name="Text 3"/>
          <p:cNvSpPr/>
          <p:nvPr/>
        </p:nvSpPr>
        <p:spPr>
          <a:xfrm>
            <a:off x="666780" y="4006718"/>
            <a:ext cx="11510010" cy="1447770"/>
          </a:xfrm>
          <a:prstGeom prst="rect">
            <a:avLst/>
          </a:prstGeom>
          <a:noFill/>
          <a:ln/>
        </p:spPr>
        <p:txBody>
          <a:bodyPr wrap="square" lIns="0" tIns="0" rIns="0" bIns="0" rtlCol="0" anchor="t"/>
          <a:lstStyle/>
          <a:p>
            <a:pPr algn="l" indent="0" marL="0">
              <a:lnSpc>
                <a:spcPct val="113000"/>
              </a:lnSpc>
              <a:buNone/>
            </a:pPr>
            <a:r>
              <a:rPr lang="qu" altLang="en-US" sz="2110" dirty="0">
                <a:solidFill>
                  <a:srgbClr val="25252B"/>
                </a:solidFill>
                <a:latin typeface="IBM Plex Sans" pitchFamily="34" charset="0"/>
                <a:ea typeface="IBM Plex Sans" pitchFamily="34" charset="-122"/>
                <a:cs typeface="IBM Plex Sans" pitchFamily="34" charset="-120"/>
              </a:rPr>
              <a:t>Mana mayqin llamk'ana tantanakuyllapas kikinniykichik kamachisqaykichik bitcoin llamk'achiyta hark'ayta atinchu. Chay qispikaypa huk uyanninqa ruwasqaykichikmanta kutichikuymi: chiqap qullqi apachiytaqa yaqa llampuni manam kutichiyta atikunchu, llikapaqpas manam yanapakuq wasi kanchu.</a:t>
            </a:r>
            <a:endParaRPr lang="qu" sz="21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qu" altLang="en-US" sz="1200" dirty="0">
                <a:solidFill>
                  <a:srgbClr val="6C6C7D"/>
                </a:solidFill>
                <a:latin typeface="IBM Plex Sans" pitchFamily="34" charset="0"/>
                <a:ea typeface="IBM Plex Sans" pitchFamily="34" charset="-122"/>
                <a:cs typeface="IBM Plex Sans" pitchFamily="34" charset="-120"/>
              </a:rPr>
              <a:t>Bitcoinman yaykuy · ¿Imataq Bitcoin?</a:t>
            </a:r>
            <a:endParaRPr lang="q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qu" altLang="en-US" sz="3000" dirty="0">
                <a:solidFill>
                  <a:srgbClr val="422C70"/>
                </a:solidFill>
                <a:latin typeface="IBM Plex Sans Medium" pitchFamily="34" charset="0"/>
                <a:ea typeface="IBM Plex Sans Medium" pitchFamily="34" charset="-122"/>
                <a:cs typeface="IBM Plex Sans Medium" pitchFamily="34" charset="-120"/>
              </a:rPr>
              <a:t>Pipas chiqaqchayta atinan saywa</a:t>
            </a:r>
            <a:endParaRPr lang="qu" sz="3000" dirty="0"/>
          </a:p>
        </p:txBody>
      </p:sp>
      <p:pic>
        <p:nvPicPr>
          <p:cNvPr id="4" name="Image 0" descr="Qullqi hayk'a kananmanta niy Qullqi lluqsichiqmi llika p'anqanpi huk saywata willan. Qullqi lluqsichiqpa kikin willay waqaychanllanmi chayta qillqan. Qullqi lluqsichiqmanta hawa kaqkunaqa manam chayta">    </p:cNvPr>
          <p:cNvPicPr>
            <a:picLocks noChangeAspect="1"/>
          </p:cNvPicPr>
          <p:nvPr/>
        </p:nvPicPr>
        <p:blipFill>
          <a:blip r:embed="rId1"/>
          <a:stretch>
            <a:fillRect/>
          </a:stretch>
        </p:blipFill>
        <p:spPr>
          <a:xfrm>
            <a:off x="2322576" y="1295430"/>
            <a:ext cx="7546635" cy="4950927"/>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qu" altLang="en-US" sz="1200" dirty="0">
                <a:solidFill>
                  <a:srgbClr val="6C6C7D"/>
                </a:solidFill>
                <a:latin typeface="IBM Plex Sans" pitchFamily="34" charset="0"/>
                <a:ea typeface="IBM Plex Sans" pitchFamily="34" charset="-122"/>
                <a:cs typeface="IBM Plex Sans" pitchFamily="34" charset="-120"/>
              </a:rPr>
              <a:t>Bitcoinman yaykuy · ¿Imataq Bitcoin?</a:t>
            </a:r>
            <a:endParaRPr lang="q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qu" altLang="en-US" sz="3000" dirty="0">
                <a:solidFill>
                  <a:srgbClr val="422C70"/>
                </a:solidFill>
                <a:latin typeface="IBM Plex Sans Medium" pitchFamily="34" charset="0"/>
                <a:ea typeface="IBM Plex Sans Medium" pitchFamily="34" charset="-122"/>
                <a:cs typeface="IBM Plex Sans Medium" pitchFamily="34" charset="-120"/>
              </a:rPr>
              <a:t>Manam Huk Hunt'a Bitcoinniyuq Kanayki Tiyanchu</a:t>
            </a:r>
            <a:endParaRPr lang="qu"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qu" altLang="en-US" sz="2400" dirty="0">
                <a:solidFill>
                  <a:srgbClr val="25252B"/>
                </a:solidFill>
                <a:latin typeface="IBM Plex Sans" pitchFamily="34" charset="0"/>
                <a:ea typeface="IBM Plex Sans" pitchFamily="34" charset="-122"/>
                <a:cs typeface="IBM Plex Sans" pitchFamily="34" charset="-120"/>
              </a:rPr>
              <a:t>Huk bitcoin nisqaqa satoshis utaq sats sutiyuq 100 000 000 aswan huch'uy tupukunaman rakikun.</a:t>
            </a:r>
            <a:endParaRPr lang="qu" sz="2400" dirty="0"/>
          </a:p>
        </p:txBody>
      </p:sp>
      <p:pic>
        <p:nvPicPr>
          <p:cNvPr id="5" name="Image 0" descr="Bitcoin (BTC)10,10,010,0010,00000001Satoshikuna (sats)⁠100 000 000⁠ 10 000 000⁠ 1 000 000⁠ 100 000⁠ 1">    </p:cNvPr>
          <p:cNvPicPr>
            <a:picLocks noChangeAspect="1"/>
          </p:cNvPicPr>
          <p:nvPr/>
        </p:nvPicPr>
        <p:blipFill>
          <a:blip r:embed="rId1"/>
          <a:stretch>
            <a:fillRect/>
          </a:stretch>
        </p:blipFill>
        <p:spPr>
          <a:xfrm>
            <a:off x="2677455" y="2422886"/>
            <a:ext cx="6837060" cy="385730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qu" altLang="en-US" sz="1200" dirty="0">
                <a:solidFill>
                  <a:srgbClr val="6C6C7D"/>
                </a:solidFill>
                <a:latin typeface="IBM Plex Sans" pitchFamily="34" charset="0"/>
                <a:ea typeface="IBM Plex Sans" pitchFamily="34" charset="-122"/>
                <a:cs typeface="IBM Plex Sans" pitchFamily="34" charset="-120"/>
              </a:rPr>
              <a:t>Bitcoinman yaykuy · ¿Imataq Bitcoin?</a:t>
            </a:r>
            <a:endParaRPr lang="q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qu" altLang="en-US" sz="3000" dirty="0">
                <a:solidFill>
                  <a:srgbClr val="422C70"/>
                </a:solidFill>
                <a:latin typeface="IBM Plex Sans Medium" pitchFamily="34" charset="0"/>
                <a:ea typeface="IBM Plex Sans Medium" pitchFamily="34" charset="-122"/>
                <a:cs typeface="IBM Plex Sans Medium" pitchFamily="34" charset="-120"/>
              </a:rPr>
              <a:t>Pikunataq Bitcoin llamk'achinku?</a:t>
            </a:r>
            <a:endParaRPr lang="qu" sz="3000" dirty="0"/>
          </a:p>
        </p:txBody>
      </p:sp>
      <p:pic>
        <p:nvPicPr>
          <p:cNvPr id="4" name="Image 0" descr="Llamk'achiqLlamk'achiqmi bitcointa chaskin, waqaychan, hinaspa kachan. Llika t'inkinaLlika t'kininami kamachiykunata kikinmanta chiqapchan, hinaspa chiqap willaykunata hukkunaman kachan. MiniruMinirum">    </p:cNvPr>
          <p:cNvPicPr>
            <a:picLocks noChangeAspect="1"/>
          </p:cNvPicPr>
          <p:nvPr/>
        </p:nvPicPr>
        <p:blipFill>
          <a:blip r:embed="rId1"/>
          <a:stretch>
            <a:fillRect/>
          </a:stretch>
        </p:blipFill>
        <p:spPr>
          <a:xfrm>
            <a:off x="2344796" y="1295430"/>
            <a:ext cx="7502103" cy="4978176"/>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qu" altLang="en-US" sz="1200" dirty="0">
                <a:solidFill>
                  <a:srgbClr val="6C6C7D"/>
                </a:solidFill>
                <a:latin typeface="IBM Plex Sans" pitchFamily="34" charset="0"/>
                <a:ea typeface="IBM Plex Sans" pitchFamily="34" charset="-122"/>
                <a:cs typeface="IBM Plex Sans" pitchFamily="34" charset="-120"/>
              </a:rPr>
              <a:t>Bitcoinman yaykuy · ¿Imataq Bitcoin?</a:t>
            </a:r>
            <a:endParaRPr lang="q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qu" altLang="en-US" sz="3000" dirty="0">
                <a:solidFill>
                  <a:srgbClr val="422C70"/>
                </a:solidFill>
                <a:latin typeface="IBM Plex Sans Medium" pitchFamily="34" charset="0"/>
                <a:ea typeface="IBM Plex Sans Medium" pitchFamily="34" charset="-122"/>
                <a:cs typeface="IBM Plex Sans Medium" pitchFamily="34" charset="-120"/>
              </a:rPr>
              <a:t>Pikunataq Bitcoin llamk'achinku?</a:t>
            </a:r>
            <a:endParaRPr lang="qu"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qu" altLang="en-US" sz="1200" dirty="0">
                <a:solidFill>
                  <a:srgbClr val="6C6C7D"/>
                </a:solidFill>
                <a:latin typeface="IBM Plex Sans" pitchFamily="34" charset="0"/>
                <a:ea typeface="IBM Plex Sans" pitchFamily="34" charset="-122"/>
                <a:cs typeface="IBM Plex Sans" pitchFamily="34" charset="-120"/>
              </a:rPr>
              <a:t>Bitcoinman yaykuy · ¿Imataq Bitcoin?</a:t>
            </a:r>
            <a:endParaRPr lang="q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qu" altLang="en-US" sz="3000" dirty="0">
                <a:solidFill>
                  <a:srgbClr val="422C70"/>
                </a:solidFill>
                <a:latin typeface="IBM Plex Sans Medium" pitchFamily="34" charset="0"/>
                <a:ea typeface="IBM Plex Sans Medium" pitchFamily="34" charset="-122"/>
                <a:cs typeface="IBM Plex Sans Medium" pitchFamily="34" charset="-120"/>
              </a:rPr>
              <a:t>Bitcoinqa allin kaqninkunayuq, mana allin kaqninkunayuqmi</a:t>
            </a:r>
            <a:endParaRPr lang="qu"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qu" altLang="en-US" sz="2400" dirty="0">
                <a:solidFill>
                  <a:srgbClr val="25252B"/>
                </a:solidFill>
                <a:latin typeface="IBM Plex Sans" pitchFamily="34" charset="0"/>
                <a:ea typeface="IBM Plex Sans" pitchFamily="34" charset="-122"/>
                <a:cs typeface="IBM Plex Sans" pitchFamily="34" charset="-120"/>
              </a:rPr>
              <a:t>Chaninqa usqhayllam tikrakunman</a:t>
            </a:r>
            <a:endParaRPr lang="qu" sz="2400" dirty="0"/>
          </a:p>
          <a:p>
            <a:pPr algn="l" marL="228600" indent="-228600">
              <a:lnSpc>
                <a:spcPct val="113000"/>
              </a:lnSpc>
              <a:spcBef>
                <a:spcPts val="480"/>
              </a:spcBef>
              <a:buSzPct val="100000"/>
              <a:buChar char="•"/>
            </a:pPr>
            <a:r>
              <a:rPr lang="qu" altLang="en-US" sz="2400" dirty="0">
                <a:solidFill>
                  <a:srgbClr val="25252B"/>
                </a:solidFill>
                <a:latin typeface="IBM Plex Sans" pitchFamily="34" charset="0"/>
                <a:ea typeface="IBM Plex Sans" pitchFamily="34" charset="-122"/>
                <a:cs typeface="IBM Plex Sans" pitchFamily="34" charset="-120"/>
              </a:rPr>
              <a:t>Pantaykunaqa aswanqa wiñaypaqmi kanku</a:t>
            </a:r>
            <a:endParaRPr lang="qu" sz="2400" dirty="0"/>
          </a:p>
          <a:p>
            <a:pPr algn="l" marL="228600" indent="-228600">
              <a:lnSpc>
                <a:spcPct val="113000"/>
              </a:lnSpc>
              <a:spcBef>
                <a:spcPts val="480"/>
              </a:spcBef>
              <a:buSzPct val="100000"/>
              <a:buChar char="•"/>
            </a:pPr>
            <a:r>
              <a:rPr lang="qu" altLang="en-US" sz="2400" dirty="0">
                <a:solidFill>
                  <a:srgbClr val="25252B"/>
                </a:solidFill>
                <a:latin typeface="IBM Plex Sans" pitchFamily="34" charset="0"/>
                <a:ea typeface="IBM Plex Sans" pitchFamily="34" charset="-122"/>
                <a:cs typeface="IBM Plex Sans" pitchFamily="34" charset="-120"/>
              </a:rPr>
              <a:t>Achka kitikunapi pisi chaskisqaraqmi</a:t>
            </a:r>
            <a:endParaRPr lang="qu" sz="2400" dirty="0"/>
          </a:p>
          <a:p>
            <a:pPr algn="l" marL="228600" indent="-228600">
              <a:lnSpc>
                <a:spcPct val="113000"/>
              </a:lnSpc>
              <a:spcBef>
                <a:spcPts val="480"/>
              </a:spcBef>
              <a:buSzPct val="100000"/>
              <a:buChar char="•"/>
            </a:pPr>
            <a:r>
              <a:rPr lang="qu" altLang="en-US" sz="2400" dirty="0">
                <a:solidFill>
                  <a:srgbClr val="25252B"/>
                </a:solidFill>
                <a:latin typeface="IBM Plex Sans" pitchFamily="34" charset="0"/>
                <a:ea typeface="IBM Plex Sans" pitchFamily="34" charset="-122"/>
                <a:cs typeface="IBM Plex Sans" pitchFamily="34" charset="-120"/>
              </a:rPr>
              <a:t>Mana chikiman yaykuspa llamk'achinapaqqa wakinta yachakunan</a:t>
            </a:r>
            <a:endParaRPr lang="qu"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qu" altLang="en-US" sz="2400" dirty="0">
                <a:solidFill>
                  <a:srgbClr val="25252B"/>
                </a:solidFill>
                <a:latin typeface="IBM Plex Sans" pitchFamily="34" charset="0"/>
                <a:ea typeface="IBM Plex Sans" pitchFamily="34" charset="-122"/>
                <a:cs typeface="IBM Plex Sans" pitchFamily="34" charset="-120"/>
              </a:rPr>
              <a:t>Bitcoinqa hatun tantanakuykunapi wakin iñiyta chiqaqchaywan kikinpa ruwasqanmanta kutichinayninwan ima rantin. Chikitaqa manam chinkachinchu.</a:t>
            </a:r>
            <a:endParaRPr lang="qu"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qu" altLang="en-US" sz="1200" dirty="0">
                <a:solidFill>
                  <a:srgbClr val="6C6C7D"/>
                </a:solidFill>
                <a:latin typeface="IBM Plex Sans" pitchFamily="34" charset="0"/>
                <a:ea typeface="IBM Plex Sans" pitchFamily="34" charset="-122"/>
                <a:cs typeface="IBM Plex Sans" pitchFamily="34" charset="-120"/>
              </a:rPr>
              <a:t>Bitcoinman yaykuy · ¿Imataq Bitcoin?</a:t>
            </a:r>
            <a:endParaRPr lang="q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30000" cy="590520"/>
          </a:xfrm>
          <a:prstGeom prst="rect">
            <a:avLst/>
          </a:prstGeom>
          <a:noFill/>
          <a:ln/>
        </p:spPr>
        <p:txBody>
          <a:bodyPr wrap="square" lIns="0" tIns="0" rIns="0" bIns="0" rtlCol="0" anchor="t"/>
          <a:lstStyle/>
          <a:p>
            <a:pPr algn="ctr" indent="0" marL="0">
              <a:lnSpc>
                <a:spcPct val="83000"/>
              </a:lnSpc>
              <a:buNone/>
            </a:pPr>
            <a:r>
              <a:rPr lang="qu" altLang="en-US" sz="4350" dirty="0">
                <a:solidFill>
                  <a:srgbClr val="FFFFFF"/>
                </a:solidFill>
                <a:latin typeface="IBM Plex Sans Medium" pitchFamily="34" charset="0"/>
                <a:ea typeface="IBM Plex Sans Medium" pitchFamily="34" charset="-122"/>
                <a:cs typeface="IBM Plex Sans Medium" pitchFamily="34" charset="-120"/>
              </a:rPr>
              <a:t>¿Imaynatataq Bitcointa llamk'achinki?</a:t>
            </a:r>
            <a:endParaRPr lang="qu"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qu" altLang="en-US" sz="2400" dirty="0">
                <a:solidFill>
                  <a:srgbClr val="FFFFFF"/>
                </a:solidFill>
                <a:latin typeface="IBM Plex Sans" pitchFamily="34" charset="0"/>
                <a:ea typeface="IBM Plex Sans" pitchFamily="34" charset="-122"/>
                <a:cs typeface="IBM Plex Sans" pitchFamily="34" charset="-120"/>
              </a:rPr>
              <a:t>Mayqin qullqi waqaychanamantapas ñawpaq kaq tapuy: pitaq kichanakunata kamachin?</a:t>
            </a:r>
            <a:endParaRPr lang="qu"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qu" altLang="en-US" sz="3000" dirty="0">
                <a:solidFill>
                  <a:srgbClr val="422C70"/>
                </a:solidFill>
                <a:latin typeface="IBM Plex Sans Medium" pitchFamily="34" charset="0"/>
                <a:ea typeface="IBM Plex Sans Medium" pitchFamily="34" charset="-122"/>
                <a:cs typeface="IBM Plex Sans Medium" pitchFamily="34" charset="-120"/>
              </a:rPr>
              <a:t>Huk wallqiqa kichanakunata kamachin</a:t>
            </a:r>
            <a:endParaRPr lang="qu" sz="3000" dirty="0"/>
          </a:p>
        </p:txBody>
      </p:sp>
      <p:pic>
        <p:nvPicPr>
          <p:cNvPr id="4" name="Image 0" descr="Qullqi wayaqayki kichanakunata waqaychan Chaskiy Chaskina tarikuyniykita rakiyKachay Kichanaykiwan siñay bitcoinqa kuska apasqa yupay qillqapi qhipakun">    </p:cNvPr>
          <p:cNvPicPr>
            <a:picLocks noChangeAspect="1"/>
          </p:cNvPicPr>
          <p:nvPr/>
        </p:nvPicPr>
        <p:blipFill>
          <a:blip r:embed="rId1"/>
          <a:stretch>
            <a:fillRect/>
          </a:stretch>
        </p:blipFill>
        <p:spPr>
          <a:xfrm>
            <a:off x="985266" y="1295430"/>
            <a:ext cx="10221255" cy="4978451"/>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qu" altLang="en-US" sz="1200" dirty="0">
                <a:solidFill>
                  <a:srgbClr val="6C6C7D"/>
                </a:solidFill>
                <a:latin typeface="IBM Plex Sans" pitchFamily="34" charset="0"/>
                <a:ea typeface="IBM Plex Sans" pitchFamily="34" charset="-122"/>
                <a:cs typeface="IBM Plex Sans" pitchFamily="34" charset="-120"/>
              </a:rPr>
              <a:t>Bitcoinman yaykuy · ¿Imaynatataq Bitcointa llamk'achinki?</a:t>
            </a:r>
            <a:endParaRPr lang="q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qu" altLang="en-US" sz="3000" dirty="0">
                <a:solidFill>
                  <a:srgbClr val="422C70"/>
                </a:solidFill>
                <a:latin typeface="IBM Plex Sans Medium" pitchFamily="34" charset="0"/>
                <a:ea typeface="IBM Plex Sans Medium" pitchFamily="34" charset="-122"/>
                <a:cs typeface="IBM Plex Sans Medium" pitchFamily="34" charset="-120"/>
              </a:rPr>
              <a:t>¿Pitaq chiqapmanta Bitcoinniykita hap'in?</a:t>
            </a:r>
            <a:endParaRPr lang="qu" sz="3000" dirty="0"/>
          </a:p>
        </p:txBody>
      </p:sp>
      <p:sp>
        <p:nvSpPr>
          <p:cNvPr id="4" name="Text 2"/>
          <p:cNvSpPr/>
          <p:nvPr/>
        </p:nvSpPr>
        <p:spPr>
          <a:xfrm>
            <a:off x="1032449" y="1383030"/>
            <a:ext cx="11109137" cy="3335365"/>
          </a:xfrm>
          <a:prstGeom prst="rect">
            <a:avLst/>
          </a:prstGeom>
          <a:noFill/>
          <a:ln/>
        </p:spPr>
        <p:txBody>
          <a:bodyPr wrap="square" lIns="0" tIns="0" rIns="0" bIns="0" rtlCol="0" anchor="t"/>
          <a:lstStyle/>
          <a:p>
            <a:pPr algn="l" marL="219710" indent="-219710">
              <a:lnSpc>
                <a:spcPct val="113000"/>
              </a:lnSpc>
              <a:buSzPct val="100000"/>
              <a:buChar char="•"/>
            </a:pPr>
            <a:r>
              <a:rPr lang="qu" altLang="en-US" sz="2300" b="1" dirty="0">
                <a:solidFill>
                  <a:srgbClr val="422C70"/>
                </a:solidFill>
                <a:latin typeface="IBM Plex Sans" pitchFamily="34" charset="0"/>
                <a:ea typeface="IBM Plex Sans" pitchFamily="34" charset="-122"/>
                <a:cs typeface="IBM Plex Sans" pitchFamily="34" charset="-120"/>
              </a:rPr>
              <a:t>Kikin waqaychay:</a:t>
            </a:r>
            <a:r>
              <a:rPr lang="qu" altLang="en-US" sz="2300" dirty="0">
                <a:solidFill>
                  <a:srgbClr val="25252B"/>
                </a:solidFill>
                <a:latin typeface="IBM Plex Sans" pitchFamily="34" charset="0"/>
                <a:ea typeface="IBM Plex Sans" pitchFamily="34" charset="-122"/>
                <a:cs typeface="IBM Plex Sans" pitchFamily="34" charset="-120"/>
              </a:rPr>
              <a:t> qammi kichanakunata kamachinki</a:t>
            </a:r>
            <a:endParaRPr lang="qu" sz="2300" dirty="0"/>
          </a:p>
          <a:p>
            <a:pPr algn="l" marL="219710" indent="-219710">
              <a:lnSpc>
                <a:spcPct val="113000"/>
              </a:lnSpc>
              <a:spcBef>
                <a:spcPts val="460"/>
              </a:spcBef>
              <a:buSzPct val="100000"/>
              <a:buChar char="•"/>
            </a:pPr>
            <a:r>
              <a:rPr lang="qu" altLang="en-US" sz="2300" dirty="0">
                <a:solidFill>
                  <a:srgbClr val="25252B"/>
                </a:solidFill>
                <a:latin typeface="IBM Plex Sans" pitchFamily="34" charset="0"/>
                <a:ea typeface="IBM Plex Sans" pitchFamily="34" charset="-122"/>
                <a:cs typeface="IBM Plex Sans" pitchFamily="34" charset="-120"/>
              </a:rPr>
              <a:t>Muhu rimayniykita llamk'achinaykitawan chinkachispaqa, manam pipas bitcoin qullqiykita kutichipusunkichu</a:t>
            </a:r>
            <a:endParaRPr lang="qu" sz="2300" dirty="0"/>
          </a:p>
          <a:p>
            <a:pPr algn="l" marL="219710" indent="-219710">
              <a:lnSpc>
                <a:spcPct val="113000"/>
              </a:lnSpc>
              <a:spcBef>
                <a:spcPts val="460"/>
              </a:spcBef>
              <a:buSzPct val="100000"/>
              <a:buChar char="•"/>
            </a:pPr>
            <a:r>
              <a:rPr lang="qu" altLang="en-US" sz="2300" b="1" dirty="0">
                <a:solidFill>
                  <a:srgbClr val="422C70"/>
                </a:solidFill>
                <a:latin typeface="IBM Plex Sans" pitchFamily="34" charset="0"/>
                <a:ea typeface="IBM Plex Sans" pitchFamily="34" charset="-122"/>
                <a:cs typeface="IBM Plex Sans" pitchFamily="34" charset="-120"/>
              </a:rPr>
              <a:t>Hukpa waqaychasqan:</a:t>
            </a:r>
            <a:r>
              <a:rPr lang="qu" altLang="en-US" sz="2300" dirty="0">
                <a:solidFill>
                  <a:srgbClr val="25252B"/>
                </a:solidFill>
                <a:latin typeface="IBM Plex Sans" pitchFamily="34" charset="0"/>
                <a:ea typeface="IBM Plex Sans" pitchFamily="34" charset="-122"/>
                <a:cs typeface="IBM Plex Sans" pitchFamily="34" charset="-120"/>
              </a:rPr>
              <a:t> huk llamk'ana wasim kichanakunata waqaychan, qullqi waqaychana wasiman rikch'akuq</a:t>
            </a:r>
            <a:endParaRPr lang="qu" sz="2300" dirty="0"/>
          </a:p>
          <a:p>
            <a:pPr algn="l" marL="219710" indent="-219710">
              <a:lnSpc>
                <a:spcPct val="113000"/>
              </a:lnSpc>
              <a:spcBef>
                <a:spcPts val="460"/>
              </a:spcBef>
              <a:buSzPct val="100000"/>
              <a:buChar char="•"/>
            </a:pPr>
            <a:r>
              <a:rPr lang="qu" altLang="en-US" sz="2300" dirty="0">
                <a:solidFill>
                  <a:srgbClr val="25252B"/>
                </a:solidFill>
                <a:latin typeface="IBM Plex Sans" pitchFamily="34" charset="0"/>
                <a:ea typeface="IBM Plex Sans" pitchFamily="34" charset="-122"/>
                <a:cs typeface="IBM Plex Sans" pitchFamily="34" charset="-120"/>
              </a:rPr>
              <a:t>Qullqi yupayniykiqa paypa qusqayki nisqanmi; qullqi hurquyniykita hark'ayta, yupayniykita wichq'ayta atin; mana saqisqa yaykuqkunapas payman yaykuyta atinku, utaq llamk'ayninta tukupunman</a:t>
            </a:r>
            <a:endParaRPr lang="qu" sz="2300" dirty="0"/>
          </a:p>
        </p:txBody>
      </p:sp>
      <p:sp>
        <p:nvSpPr>
          <p:cNvPr id="5" name="Text 3"/>
          <p:cNvSpPr/>
          <p:nvPr/>
        </p:nvSpPr>
        <p:spPr>
          <a:xfrm>
            <a:off x="666780" y="5040173"/>
            <a:ext cx="11510010" cy="1184971"/>
          </a:xfrm>
          <a:prstGeom prst="rect">
            <a:avLst/>
          </a:prstGeom>
          <a:noFill/>
          <a:ln/>
        </p:spPr>
        <p:txBody>
          <a:bodyPr wrap="square" lIns="0" tIns="0" rIns="0" bIns="0" rtlCol="0" anchor="t"/>
          <a:lstStyle/>
          <a:p>
            <a:pPr algn="l" indent="0" marL="0">
              <a:lnSpc>
                <a:spcPct val="113000"/>
              </a:lnSpc>
              <a:buNone/>
            </a:pPr>
            <a:r>
              <a:rPr lang="qu" altLang="en-US" sz="2300" dirty="0">
                <a:solidFill>
                  <a:srgbClr val="25252B"/>
                </a:solidFill>
                <a:latin typeface="IBM Plex Sans" pitchFamily="34" charset="0"/>
                <a:ea typeface="IBM Plex Sans" pitchFamily="34" charset="-122"/>
                <a:cs typeface="IBM Plex Sans" pitchFamily="34" charset="-120"/>
              </a:rPr>
              <a:t>Pim waqaychanqa chayta akllayqa manam chaninniykita tupunchu. Aswan chaninniyuqqa mayqin waqaychayta llamk'achisqaykita, imapitaq hap'ipakusqaykita yachaymi.</a:t>
            </a:r>
            <a:endParaRPr lang="qu"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qu" altLang="en-US" sz="1200" dirty="0">
                <a:solidFill>
                  <a:srgbClr val="6C6C7D"/>
                </a:solidFill>
                <a:latin typeface="IBM Plex Sans" pitchFamily="34" charset="0"/>
                <a:ea typeface="IBM Plex Sans" pitchFamily="34" charset="-122"/>
                <a:cs typeface="IBM Plex Sans" pitchFamily="34" charset="-120"/>
              </a:rPr>
              <a:t>Bitcoinman yaykuy · ¿Imaynatataq Bitcointa llamk'achinki?</a:t>
            </a:r>
            <a:endParaRPr lang="q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qu" altLang="en-US" sz="3000" dirty="0">
                <a:solidFill>
                  <a:srgbClr val="422C70"/>
                </a:solidFill>
                <a:latin typeface="IBM Plex Sans Medium" pitchFamily="34" charset="0"/>
                <a:ea typeface="IBM Plex Sans Medium" pitchFamily="34" charset="-122"/>
                <a:cs typeface="IBM Plex Sans Medium" pitchFamily="34" charset="-120"/>
              </a:rPr>
              <a:t>Muyu rimayniykiqa hunt'a</a:t>
            </a:r>
            <a:br/>
            <a:r>
              <a:rPr lang="qu" altLang="en-US" sz="3000" dirty="0">
                <a:solidFill>
                  <a:srgbClr val="422C70"/>
                </a:solidFill>
                <a:latin typeface="IBM Plex Sans Medium" pitchFamily="34" charset="0"/>
                <a:ea typeface="IBM Plex Sans Medium" pitchFamily="34" charset="-122"/>
                <a:cs typeface="IBM Plex Sans Medium" pitchFamily="34" charset="-120"/>
              </a:rPr>
              <a:t>yaykuymi</a:t>
            </a:r>
            <a:endParaRPr lang="qu" sz="3000" dirty="0"/>
          </a:p>
        </p:txBody>
      </p:sp>
      <p:sp>
        <p:nvSpPr>
          <p:cNvPr id="5" name="Text 2"/>
          <p:cNvSpPr/>
          <p:nvPr/>
        </p:nvSpPr>
        <p:spPr>
          <a:xfrm>
            <a:off x="666780" y="1866930"/>
            <a:ext cx="5694426" cy="2056760"/>
          </a:xfrm>
          <a:prstGeom prst="rect">
            <a:avLst/>
          </a:prstGeom>
          <a:noFill/>
          <a:ln/>
        </p:spPr>
        <p:txBody>
          <a:bodyPr wrap="square" lIns="0" tIns="0" rIns="0" bIns="0" rtlCol="0" anchor="t"/>
          <a:lstStyle/>
          <a:p>
            <a:pPr algn="l" indent="0" marL="0">
              <a:lnSpc>
                <a:spcPct val="113000"/>
              </a:lnSpc>
              <a:buNone/>
            </a:pPr>
            <a:r>
              <a:rPr lang="qu" altLang="en-US" sz="2400" dirty="0">
                <a:solidFill>
                  <a:srgbClr val="25252B"/>
                </a:solidFill>
                <a:latin typeface="IBM Plex Sans" pitchFamily="34" charset="0"/>
                <a:ea typeface="IBM Plex Sans" pitchFamily="34" charset="-122"/>
                <a:cs typeface="IBM Plex Sans" pitchFamily="34" charset="-120"/>
              </a:rPr>
              <a:t>Ñiqichasqa simikunap sinrin, aswantaqa 12 utaq 24 simiyuq, kichanaykikunata musuqmanta paqarichiyta atin. Chayta hap'iq pipas bitcoinnikita apakuyta atin.</a:t>
            </a:r>
            <a:endParaRPr lang="qu" sz="2400" dirty="0"/>
          </a:p>
        </p:txBody>
      </p:sp>
      <p:pic>
        <p:nvPicPr>
          <p:cNvPr id="6" name="Image 1" descr="Qhawachinalla1. civil2. switch3. plunge4. stadium5. live6. wedding7. foster8. dice9. giraffe10. you11. foil12. cinnamon">    </p:cNvPr>
          <p:cNvPicPr>
            <a:picLocks noChangeAspect="1"/>
          </p:cNvPicPr>
          <p:nvPr/>
        </p:nvPicPr>
        <p:blipFill>
          <a:blip r:embed="rId2"/>
          <a:stretch>
            <a:fillRect/>
          </a:stretch>
        </p:blipFill>
        <p:spPr>
          <a:xfrm>
            <a:off x="1283452" y="4076121"/>
            <a:ext cx="4138574" cy="2147468"/>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qu" altLang="en-US" sz="1200" dirty="0">
                <a:solidFill>
                  <a:srgbClr val="6C6C7D"/>
                </a:solidFill>
                <a:latin typeface="IBM Plex Sans" pitchFamily="34" charset="0"/>
                <a:ea typeface="IBM Plex Sans" pitchFamily="34" charset="-122"/>
                <a:cs typeface="IBM Plex Sans" pitchFamily="34" charset="-120"/>
              </a:rPr>
              <a:t>Bitcoinman yaykuy · ¿Imaynatataq Bitcointa llamk'achinki?</a:t>
            </a:r>
            <a:endParaRPr lang="q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766151"/>
            <a:ext cx="10226010" cy="1325789"/>
          </a:xfrm>
          <a:prstGeom prst="rect">
            <a:avLst/>
          </a:prstGeom>
          <a:noFill/>
          <a:ln/>
        </p:spPr>
        <p:txBody>
          <a:bodyPr wrap="square" lIns="0" tIns="0" rIns="0" bIns="0" rtlCol="0" anchor="t"/>
          <a:lstStyle/>
          <a:p>
            <a:pPr algn="l" indent="0" marL="0">
              <a:lnSpc>
                <a:spcPct val="100000"/>
              </a:lnSpc>
              <a:buNone/>
            </a:pPr>
            <a:r>
              <a:rPr lang="qu" altLang="en-US" sz="4350" dirty="0">
                <a:solidFill>
                  <a:srgbClr val="FFFFFF"/>
                </a:solidFill>
                <a:latin typeface="IBM Plex Sans Medium" pitchFamily="34" charset="0"/>
                <a:ea typeface="IBM Plex Sans Medium" pitchFamily="34" charset="-122"/>
                <a:cs typeface="IBM Plex Sans Medium" pitchFamily="34" charset="-120"/>
              </a:rPr>
              <a:t>Mana qampa kichanakunachu,</a:t>
            </a:r>
            <a:br/>
            <a:r>
              <a:rPr lang="qu" altLang="en-US" sz="4350" dirty="0">
                <a:solidFill>
                  <a:srgbClr val="FFFFFF"/>
                </a:solidFill>
                <a:latin typeface="IBM Plex Sans Medium" pitchFamily="34" charset="0"/>
                <a:ea typeface="IBM Plex Sans Medium" pitchFamily="34" charset="-122"/>
                <a:cs typeface="IBM Plex Sans Medium" pitchFamily="34" charset="-120"/>
              </a:rPr>
              <a:t>mana qampa qullqikunachu.</a:t>
            </a:r>
            <a:endParaRPr lang="qu"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qu" altLang="en-US" sz="1200" dirty="0">
                <a:solidFill>
                  <a:srgbClr val="C0C0D0"/>
                </a:solidFill>
                <a:latin typeface="IBM Plex Sans" pitchFamily="34" charset="0"/>
                <a:ea typeface="IBM Plex Sans" pitchFamily="34" charset="-122"/>
                <a:cs typeface="IBM Plex Sans" pitchFamily="34" charset="-120"/>
              </a:rPr>
              <a:t>Bitcoinman yaykuy · ¿Imaynatataq Bitcointa llamk'achinki?</a:t>
            </a:r>
            <a:endParaRPr lang="q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qu" altLang="en-US" sz="3000" dirty="0">
                <a:solidFill>
                  <a:srgbClr val="422C70"/>
                </a:solidFill>
                <a:latin typeface="IBM Plex Sans Medium" pitchFamily="34" charset="0"/>
                <a:ea typeface="IBM Plex Sans Medium" pitchFamily="34" charset="-122"/>
                <a:cs typeface="IBM Plex Sans Medium" pitchFamily="34" charset="-120"/>
              </a:rPr>
              <a:t>Ima qullqi waqaychanatapas</a:t>
            </a:r>
            <a:br/>
            <a:r>
              <a:rPr lang="qu" altLang="en-US" sz="3000" dirty="0">
                <a:solidFill>
                  <a:srgbClr val="422C70"/>
                </a:solidFill>
                <a:latin typeface="IBM Plex Sans Medium" pitchFamily="34" charset="0"/>
                <a:ea typeface="IBM Plex Sans Medium" pitchFamily="34" charset="-122"/>
                <a:cs typeface="IBM Plex Sans Medium" pitchFamily="34" charset="-120"/>
              </a:rPr>
              <a:t>manaraq llamk'achkaspa</a:t>
            </a:r>
            <a:endParaRPr lang="qu" sz="3000" dirty="0"/>
          </a:p>
        </p:txBody>
      </p:sp>
      <p:sp>
        <p:nvSpPr>
          <p:cNvPr id="5" name="Text 2"/>
          <p:cNvSpPr/>
          <p:nvPr/>
        </p:nvSpPr>
        <p:spPr>
          <a:xfrm>
            <a:off x="956188" y="1783812"/>
            <a:ext cx="6023427" cy="4606930"/>
          </a:xfrm>
          <a:prstGeom prst="rect">
            <a:avLst/>
          </a:prstGeom>
          <a:noFill/>
          <a:ln/>
        </p:spPr>
        <p:txBody>
          <a:bodyPr wrap="square" lIns="0" tIns="0" rIns="0" bIns="0" rtlCol="0" anchor="t"/>
          <a:lstStyle/>
          <a:p>
            <a:pPr algn="l" marL="173990" indent="-173990">
              <a:lnSpc>
                <a:spcPct val="113000"/>
              </a:lnSpc>
              <a:buSzPct val="100000"/>
              <a:buChar char="•"/>
            </a:pPr>
            <a:r>
              <a:rPr lang="qu" altLang="en-US" sz="1820" b="1" dirty="0">
                <a:solidFill>
                  <a:srgbClr val="422C70"/>
                </a:solidFill>
                <a:latin typeface="IBM Plex Sans" pitchFamily="34" charset="0"/>
                <a:ea typeface="IBM Plex Sans" pitchFamily="34" charset="-122"/>
                <a:cs typeface="IBM Plex Sans" pitchFamily="34" charset="-120"/>
              </a:rPr>
              <a:t>Kichanakuna:</a:t>
            </a:r>
            <a:r>
              <a:rPr lang="qu" altLang="en-US" sz="1820" dirty="0">
                <a:solidFill>
                  <a:srgbClr val="25252B"/>
                </a:solidFill>
                <a:latin typeface="IBM Plex Sans" pitchFamily="34" charset="0"/>
                <a:ea typeface="IBM Plex Sans" pitchFamily="34" charset="-122"/>
                <a:cs typeface="IBM Plex Sans" pitchFamily="34" charset="-120"/>
              </a:rPr>
              <a:t> pitaq chaykunata kamachin, qamchu icha huk kumpaniyachu?</a:t>
            </a:r>
            <a:endParaRPr lang="qu" sz="1820" dirty="0"/>
          </a:p>
          <a:p>
            <a:pPr algn="l" marL="173990" indent="-173990">
              <a:lnSpc>
                <a:spcPct val="113000"/>
              </a:lnSpc>
              <a:spcBef>
                <a:spcPts val="360"/>
              </a:spcBef>
              <a:buSzPct val="100000"/>
              <a:buChar char="•"/>
            </a:pPr>
            <a:r>
              <a:rPr lang="qu" altLang="en-US" sz="1820" b="1" dirty="0">
                <a:solidFill>
                  <a:srgbClr val="422C70"/>
                </a:solidFill>
                <a:latin typeface="IBM Plex Sans" pitchFamily="34" charset="0"/>
                <a:ea typeface="IBM Plex Sans" pitchFamily="34" charset="-122"/>
                <a:cs typeface="IBM Plex Sans" pitchFamily="34" charset="-120"/>
              </a:rPr>
              <a:t>Kutichipuy:</a:t>
            </a:r>
            <a:r>
              <a:rPr lang="qu" altLang="en-US" sz="1820" dirty="0">
                <a:solidFill>
                  <a:srgbClr val="25252B"/>
                </a:solidFill>
                <a:latin typeface="IBM Plex Sans" pitchFamily="34" charset="0"/>
                <a:ea typeface="IBM Plex Sans" pitchFamily="34" charset="-122"/>
                <a:cs typeface="IBM Plex Sans" pitchFamily="34" charset="-120"/>
              </a:rPr>
              <a:t> imataq kanman silularniyki chinkaptin utaq kumpaniya chinkapuqtin?</a:t>
            </a:r>
            <a:endParaRPr lang="qu" sz="1820" dirty="0"/>
          </a:p>
          <a:p>
            <a:pPr algn="l" marL="173990" indent="-173990">
              <a:lnSpc>
                <a:spcPct val="113000"/>
              </a:lnSpc>
              <a:spcBef>
                <a:spcPts val="360"/>
              </a:spcBef>
              <a:buSzPct val="100000"/>
              <a:buChar char="•"/>
            </a:pPr>
            <a:r>
              <a:rPr lang="qu" altLang="en-US" sz="1820" b="1" dirty="0">
                <a:solidFill>
                  <a:srgbClr val="422C70"/>
                </a:solidFill>
                <a:latin typeface="IBM Plex Sans" pitchFamily="34" charset="0"/>
                <a:ea typeface="IBM Plex Sans" pitchFamily="34" charset="-122"/>
                <a:cs typeface="IBM Plex Sans" pitchFamily="34" charset="-120"/>
              </a:rPr>
              <a:t>Pukyun:</a:t>
            </a:r>
            <a:r>
              <a:rPr lang="qu" altLang="en-US" sz="1820" dirty="0">
                <a:solidFill>
                  <a:srgbClr val="25252B"/>
                </a:solidFill>
                <a:latin typeface="IBM Plex Sans" pitchFamily="34" charset="0"/>
                <a:ea typeface="IBM Plex Sans" pitchFamily="34" charset="-122"/>
                <a:cs typeface="IBM Plex Sans" pitchFamily="34" charset="-120"/>
              </a:rPr>
              <a:t> kikinpa riqsichisqan llikap p'anqanchu utaq aplikasiyunkuna rantina wasipi riqsichikuyninchu, manachu pipas qamman apachimusqan t'inki?</a:t>
            </a:r>
            <a:endParaRPr lang="qu" sz="1820" dirty="0"/>
          </a:p>
          <a:p>
            <a:pPr algn="l" marL="173990" indent="-173990">
              <a:lnSpc>
                <a:spcPct val="113000"/>
              </a:lnSpc>
              <a:spcBef>
                <a:spcPts val="360"/>
              </a:spcBef>
              <a:buSzPct val="100000"/>
              <a:buChar char="•"/>
            </a:pPr>
            <a:r>
              <a:rPr lang="qu" altLang="en-US" sz="1820" b="1" dirty="0">
                <a:solidFill>
                  <a:srgbClr val="422C70"/>
                </a:solidFill>
                <a:latin typeface="IBM Plex Sans" pitchFamily="34" charset="0"/>
                <a:ea typeface="IBM Plex Sans" pitchFamily="34" charset="-122"/>
                <a:cs typeface="IBM Plex Sans" pitchFamily="34" charset="-120"/>
              </a:rPr>
              <a:t>Kamachiy qillqa:</a:t>
            </a:r>
            <a:r>
              <a:rPr lang="qu" altLang="en-US" sz="1820" dirty="0">
                <a:solidFill>
                  <a:srgbClr val="25252B"/>
                </a:solidFill>
                <a:latin typeface="IBM Plex Sans" pitchFamily="34" charset="0"/>
                <a:ea typeface="IBM Plex Sans" pitchFamily="34" charset="-122"/>
                <a:cs typeface="IBM Plex Sans" pitchFamily="34" charset="-120"/>
              </a:rPr>
              <a:t> llapapaq kichasqachu, hinallataq sapa kuti allichasqachu? (Chayllawanqa manam waqaychasqa kasqanta chiqaqchanchu.)</a:t>
            </a:r>
            <a:endParaRPr lang="qu" sz="1820" dirty="0"/>
          </a:p>
          <a:p>
            <a:pPr algn="l" marL="173990" indent="-173990">
              <a:lnSpc>
                <a:spcPct val="113000"/>
              </a:lnSpc>
              <a:spcBef>
                <a:spcPts val="360"/>
              </a:spcBef>
              <a:buSzPct val="100000"/>
              <a:buChar char="•"/>
            </a:pPr>
            <a:r>
              <a:rPr lang="qu" altLang="en-US" sz="1820" b="1" dirty="0">
                <a:solidFill>
                  <a:srgbClr val="422C70"/>
                </a:solidFill>
                <a:latin typeface="IBM Plex Sans" pitchFamily="34" charset="0"/>
                <a:ea typeface="IBM Plex Sans" pitchFamily="34" charset="-122"/>
                <a:cs typeface="IBM Plex Sans" pitchFamily="34" charset="-120"/>
              </a:rPr>
              <a:t>Chaninkuna:</a:t>
            </a:r>
            <a:r>
              <a:rPr lang="qu" altLang="en-US" sz="1820" dirty="0">
                <a:solidFill>
                  <a:srgbClr val="25252B"/>
                </a:solidFill>
                <a:latin typeface="IBM Plex Sans" pitchFamily="34" charset="0"/>
                <a:ea typeface="IBM Plex Sans" pitchFamily="34" charset="-122"/>
                <a:cs typeface="IBM Plex Sans" pitchFamily="34" charset="-120"/>
              </a:rPr>
              <a:t> apachinapaq, chaskinapaq utaq hurqunapaq qullqi mañakunchu?</a:t>
            </a:r>
            <a:endParaRPr lang="qu" sz="1820" dirty="0"/>
          </a:p>
          <a:p>
            <a:pPr algn="l" marL="173990" indent="-173990">
              <a:lnSpc>
                <a:spcPct val="113000"/>
              </a:lnSpc>
              <a:spcBef>
                <a:spcPts val="360"/>
              </a:spcBef>
              <a:buSzPct val="100000"/>
              <a:buChar char="•"/>
            </a:pPr>
            <a:r>
              <a:rPr lang="qu" altLang="en-US" sz="1820" b="1" dirty="0">
                <a:solidFill>
                  <a:srgbClr val="422C70"/>
                </a:solidFill>
                <a:latin typeface="IBM Plex Sans" pitchFamily="34" charset="0"/>
                <a:ea typeface="IBM Plex Sans" pitchFamily="34" charset="-122"/>
                <a:cs typeface="IBM Plex Sans" pitchFamily="34" charset="-120"/>
              </a:rPr>
              <a:t>Qullqi quykuna:</a:t>
            </a:r>
            <a:r>
              <a:rPr lang="qu" altLang="en-US" sz="1820" dirty="0">
                <a:solidFill>
                  <a:srgbClr val="25252B"/>
                </a:solidFill>
                <a:latin typeface="IBM Plex Sans" pitchFamily="34" charset="0"/>
                <a:ea typeface="IBM Plex Sans" pitchFamily="34" charset="-122"/>
                <a:cs typeface="IBM Plex Sans" pitchFamily="34" charset="-120"/>
              </a:rPr>
              <a:t> t'aqakunap waskhanpichu, Lightning nispapichu, icha iskayninpichu?</a:t>
            </a:r>
            <a:endParaRPr lang="qu" sz="182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qu" altLang="en-US" sz="1200" dirty="0">
                <a:solidFill>
                  <a:srgbClr val="6C6C7D"/>
                </a:solidFill>
                <a:latin typeface="IBM Plex Sans" pitchFamily="34" charset="0"/>
                <a:ea typeface="IBM Plex Sans" pitchFamily="34" charset="-122"/>
                <a:cs typeface="IBM Plex Sans" pitchFamily="34" charset="-120"/>
              </a:rPr>
              <a:t>Bitcoinman yaykuy · ¿Imaynatataq Bitcointa llamk'achinki?</a:t>
            </a:r>
            <a:endParaRPr lang="q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qu" altLang="en-US" sz="3000" dirty="0">
                <a:solidFill>
                  <a:srgbClr val="422C70"/>
                </a:solidFill>
                <a:latin typeface="IBM Plex Sans Medium" pitchFamily="34" charset="0"/>
                <a:ea typeface="IBM Plex Sans Medium" pitchFamily="34" charset="-122"/>
                <a:cs typeface="IBM Plex Sans Medium" pitchFamily="34" charset="-120"/>
              </a:rPr>
              <a:t>Waskhapi hinaspa Lightning</a:t>
            </a:r>
            <a:endParaRPr lang="qu"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qu" altLang="en-US" sz="2400" b="1" dirty="0">
                <a:solidFill>
                  <a:srgbClr val="422C70"/>
                </a:solidFill>
                <a:latin typeface="IBM Plex Sans" pitchFamily="34" charset="0"/>
                <a:ea typeface="IBM Plex Sans" pitchFamily="34" charset="-122"/>
                <a:cs typeface="IBM Plex Sans" pitchFamily="34" charset="-120"/>
              </a:rPr>
              <a:t>Waskhapi:</a:t>
            </a:r>
            <a:r>
              <a:rPr lang="qu" altLang="en-US" sz="2400" dirty="0">
                <a:solidFill>
                  <a:srgbClr val="25252B"/>
                </a:solidFill>
                <a:latin typeface="IBM Plex Sans" pitchFamily="34" charset="0"/>
                <a:ea typeface="IBM Plex Sans" pitchFamily="34" charset="-122"/>
                <a:cs typeface="IBM Plex Sans" pitchFamily="34" charset="-120"/>
              </a:rPr>
              <a:t> t'aqakuna waskhapi chiqanmanta qillqasqa</a:t>
            </a:r>
            <a:endParaRPr lang="qu" sz="2400" dirty="0"/>
          </a:p>
          <a:p>
            <a:pPr algn="l" marL="228600" indent="-228600">
              <a:lnSpc>
                <a:spcPct val="113000"/>
              </a:lnSpc>
              <a:spcBef>
                <a:spcPts val="480"/>
              </a:spcBef>
              <a:buSzPct val="100000"/>
              <a:buChar char="•"/>
            </a:pPr>
            <a:r>
              <a:rPr lang="qu" altLang="en-US" sz="2400" b="1" dirty="0">
                <a:solidFill>
                  <a:srgbClr val="422C70"/>
                </a:solidFill>
                <a:latin typeface="IBM Plex Sans" pitchFamily="34" charset="0"/>
                <a:ea typeface="IBM Plex Sans" pitchFamily="34" charset="-122"/>
                <a:cs typeface="IBM Plex Sans" pitchFamily="34" charset="-120"/>
              </a:rPr>
              <a:t>Lightning:</a:t>
            </a:r>
            <a:r>
              <a:rPr lang="qu" altLang="en-US" sz="2400" dirty="0">
                <a:solidFill>
                  <a:srgbClr val="25252B"/>
                </a:solidFill>
                <a:latin typeface="IBM Plex Sans" pitchFamily="34" charset="0"/>
                <a:ea typeface="IBM Plex Sans" pitchFamily="34" charset="-122"/>
                <a:cs typeface="IBM Plex Sans" pitchFamily="34" charset="-120"/>
              </a:rPr>
              <a:t> Bitcoin patapi ruwasqa qullqi qunakuy llika, utqaylla, pisi qullqita sapa kuti qunapaq, huk kaphita rantiy hina</a:t>
            </a:r>
            <a:endParaRPr lang="qu" sz="2400" dirty="0"/>
          </a:p>
          <a:p>
            <a:pPr algn="l" marL="228600" indent="-228600">
              <a:lnSpc>
                <a:spcPct val="113000"/>
              </a:lnSpc>
              <a:spcBef>
                <a:spcPts val="480"/>
              </a:spcBef>
              <a:buSzPct val="100000"/>
              <a:buChar char="•"/>
            </a:pPr>
            <a:r>
              <a:rPr lang="qu" altLang="en-US" sz="2400" dirty="0">
                <a:solidFill>
                  <a:srgbClr val="25252B"/>
                </a:solidFill>
                <a:latin typeface="IBM Plex Sans" pitchFamily="34" charset="0"/>
                <a:ea typeface="IBM Plex Sans" pitchFamily="34" charset="-122"/>
                <a:cs typeface="IBM Plex Sans" pitchFamily="34" charset="-120"/>
              </a:rPr>
              <a:t>Lightning qullqi wayaqapas hukpa waqaychasqan utaq kikinpa waqaychasqan kanman</a:t>
            </a:r>
            <a:endParaRPr lang="qu" sz="2400" dirty="0"/>
          </a:p>
        </p:txBody>
      </p:sp>
      <p:pic>
        <p:nvPicPr>
          <p:cNvPr id="5" name="Image 0" descr="WaskhapiBitcoinpa t'aqakunap waskhanpi chiqanmanta qillqasqaLightningBitcoin hawapi ruwasqa quypuna llikachasqa">    </p:cNvPr>
          <p:cNvPicPr>
            <a:picLocks noChangeAspect="1"/>
          </p:cNvPicPr>
          <p:nvPr/>
        </p:nvPicPr>
        <p:blipFill>
          <a:blip r:embed="rId1"/>
          <a:stretch>
            <a:fillRect/>
          </a:stretch>
        </p:blipFill>
        <p:spPr>
          <a:xfrm>
            <a:off x="1199144" y="3748126"/>
            <a:ext cx="9793498" cy="2503627"/>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qu" altLang="en-US" sz="1200" dirty="0">
                <a:solidFill>
                  <a:srgbClr val="6C6C7D"/>
                </a:solidFill>
                <a:latin typeface="IBM Plex Sans" pitchFamily="34" charset="0"/>
                <a:ea typeface="IBM Plex Sans" pitchFamily="34" charset="-122"/>
                <a:cs typeface="IBM Plex Sans" pitchFamily="34" charset="-120"/>
              </a:rPr>
              <a:t>Bitcoinman yaykuy · ¿Imaynatataq Bitcointa llamk'achinki?</a:t>
            </a:r>
            <a:endParaRPr lang="q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qu" altLang="en-US" sz="3000" dirty="0">
                <a:solidFill>
                  <a:srgbClr val="422C70"/>
                </a:solidFill>
                <a:latin typeface="IBM Plex Sans Medium" pitchFamily="34" charset="0"/>
                <a:ea typeface="IBM Plex Sans Medium" pitchFamily="34" charset="-122"/>
                <a:cs typeface="IBM Plex Sans Medium" pitchFamily="34" charset="-120"/>
              </a:rPr>
              <a:t>Yachakuchkaspa kimsa kamachikuy</a:t>
            </a:r>
            <a:endParaRPr lang="qu" sz="3000" dirty="0"/>
          </a:p>
        </p:txBody>
      </p:sp>
      <p:sp>
        <p:nvSpPr>
          <p:cNvPr id="4" name="Text 2"/>
          <p:cNvSpPr/>
          <p:nvPr/>
        </p:nvSpPr>
        <p:spPr>
          <a:xfrm>
            <a:off x="1002000" y="1375806"/>
            <a:ext cx="11142604" cy="2278868"/>
          </a:xfrm>
          <a:prstGeom prst="rect">
            <a:avLst/>
          </a:prstGeom>
          <a:noFill/>
          <a:ln/>
        </p:spPr>
        <p:txBody>
          <a:bodyPr wrap="square" lIns="0" tIns="0" rIns="0" bIns="0" rtlCol="0" anchor="t"/>
          <a:lstStyle/>
          <a:p>
            <a:pPr algn="l" marL="200660" indent="-200660">
              <a:lnSpc>
                <a:spcPct val="113000"/>
              </a:lnSpc>
              <a:buSzPct val="100000"/>
              <a:buChar char="•"/>
            </a:pPr>
            <a:r>
              <a:rPr lang="qu" altLang="en-US" sz="2110" b="1" dirty="0">
                <a:solidFill>
                  <a:srgbClr val="25252B"/>
                </a:solidFill>
                <a:latin typeface="IBM Plex Sans" pitchFamily="34" charset="0"/>
                <a:ea typeface="IBM Plex Sans" pitchFamily="34" charset="-122"/>
                <a:cs typeface="IBM Plex Sans" pitchFamily="34" charset="-120"/>
              </a:rPr>
              <a:t>Ñawpaqta yachakuy.</a:t>
            </a:r>
            <a:r>
              <a:rPr lang="qu" altLang="en-US" sz="2110" dirty="0">
                <a:solidFill>
                  <a:srgbClr val="25252B"/>
                </a:solidFill>
                <a:latin typeface="IBM Plex Sans" pitchFamily="34" charset="0"/>
                <a:ea typeface="IBM Plex Sans" pitchFamily="34" charset="-122"/>
                <a:cs typeface="IBM Plex Sans" pitchFamily="34" charset="-120"/>
              </a:rPr>
              <a:t> Ama kusikuymanta, manchakuymanta utaq ñit'isqa kasqaykimanta imatapas ruwaychu.</a:t>
            </a:r>
            <a:endParaRPr lang="qu" sz="2110" dirty="0"/>
          </a:p>
          <a:p>
            <a:pPr algn="l" marL="200660" indent="-200660">
              <a:lnSpc>
                <a:spcPct val="113000"/>
              </a:lnSpc>
              <a:spcBef>
                <a:spcPts val="420"/>
              </a:spcBef>
              <a:buSzPct val="100000"/>
              <a:buChar char="•"/>
            </a:pPr>
            <a:r>
              <a:rPr lang="qu" altLang="en-US" sz="2110" b="1" dirty="0">
                <a:solidFill>
                  <a:srgbClr val="25252B"/>
                </a:solidFill>
                <a:latin typeface="IBM Plex Sans" pitchFamily="34" charset="0"/>
                <a:ea typeface="IBM Plex Sans" pitchFamily="34" charset="-122"/>
                <a:cs typeface="IBM Plex Sans" pitchFamily="34" charset="-120"/>
              </a:rPr>
              <a:t>Pisillawan qallariy.</a:t>
            </a:r>
            <a:r>
              <a:rPr lang="qu" altLang="en-US" sz="2110" dirty="0">
                <a:solidFill>
                  <a:srgbClr val="25252B"/>
                </a:solidFill>
                <a:latin typeface="IBM Plex Sans" pitchFamily="34" charset="0"/>
                <a:ea typeface="IBM Plex Sans" pitchFamily="34" charset="-122"/>
                <a:cs typeface="IBM Plex Sans" pitchFamily="34" charset="-120"/>
              </a:rPr>
              <a:t> Mana riqsisqayki llamk'anakunata pruway, mana sasachakuspa chinkachiyta atinayki qullqillawan.</a:t>
            </a:r>
            <a:endParaRPr lang="qu" sz="2110" dirty="0"/>
          </a:p>
          <a:p>
            <a:pPr algn="l" marL="200660" indent="-200660">
              <a:lnSpc>
                <a:spcPct val="113000"/>
              </a:lnSpc>
              <a:spcBef>
                <a:spcPts val="420"/>
              </a:spcBef>
              <a:buSzPct val="100000"/>
              <a:buChar char="•"/>
            </a:pPr>
            <a:r>
              <a:rPr lang="qu" altLang="en-US" sz="2110" b="1" dirty="0">
                <a:solidFill>
                  <a:srgbClr val="25252B"/>
                </a:solidFill>
                <a:latin typeface="IBM Plex Sans" pitchFamily="34" charset="0"/>
                <a:ea typeface="IBM Plex Sans" pitchFamily="34" charset="-122"/>
                <a:cs typeface="IBM Plex Sans" pitchFamily="34" charset="-120"/>
              </a:rPr>
              <a:t>Ama iñiyllachu, chiqaqchay.</a:t>
            </a:r>
            <a:r>
              <a:rPr lang="qu" altLang="en-US" sz="2110" dirty="0">
                <a:solidFill>
                  <a:srgbClr val="25252B"/>
                </a:solidFill>
                <a:latin typeface="IBM Plex Sans" pitchFamily="34" charset="0"/>
                <a:ea typeface="IBM Plex Sans" pitchFamily="34" charset="-122"/>
                <a:cs typeface="IBM Plex Sans" pitchFamily="34" charset="-120"/>
              </a:rPr>
              <a:t> Runata, imayna pagakunanta, chaskina tiyayta, qullqi hayk'a kasqantawan chiqaqchay.</a:t>
            </a:r>
            <a:endParaRPr lang="qu" sz="2110" dirty="0"/>
          </a:p>
        </p:txBody>
      </p:sp>
      <p:sp>
        <p:nvSpPr>
          <p:cNvPr id="5" name="Shape 3"/>
          <p:cNvSpPr/>
          <p:nvPr/>
        </p:nvSpPr>
        <p:spPr>
          <a:xfrm>
            <a:off x="666780" y="3949568"/>
            <a:ext cx="10858500" cy="1809780"/>
          </a:xfrm>
          <a:prstGeom prst="rect">
            <a:avLst/>
          </a:prstGeom>
          <a:solidFill>
            <a:srgbClr val="F3F3FA"/>
          </a:solidFill>
          <a:ln/>
        </p:spPr>
      </p:sp>
      <p:sp>
        <p:nvSpPr>
          <p:cNvPr id="6" name="Shape 4"/>
          <p:cNvSpPr/>
          <p:nvPr/>
        </p:nvSpPr>
        <p:spPr>
          <a:xfrm>
            <a:off x="666780" y="3949568"/>
            <a:ext cx="57150" cy="1809780"/>
          </a:xfrm>
          <a:prstGeom prst="rect">
            <a:avLst/>
          </a:prstGeom>
          <a:solidFill>
            <a:srgbClr val="422C70"/>
          </a:solidFill>
          <a:ln/>
        </p:spPr>
      </p:sp>
      <p:sp>
        <p:nvSpPr>
          <p:cNvPr id="7" name="Text 5"/>
          <p:cNvSpPr/>
          <p:nvPr/>
        </p:nvSpPr>
        <p:spPr>
          <a:xfrm>
            <a:off x="1153058" y="4190970"/>
            <a:ext cx="10539649" cy="1326977"/>
          </a:xfrm>
          <a:prstGeom prst="rect">
            <a:avLst/>
          </a:prstGeom>
          <a:noFill/>
          <a:ln/>
        </p:spPr>
        <p:txBody>
          <a:bodyPr wrap="square" lIns="0" tIns="0" rIns="0" bIns="0" rtlCol="0" anchor="t"/>
          <a:lstStyle/>
          <a:p>
            <a:pPr algn="l" indent="0" marL="0">
              <a:lnSpc>
                <a:spcPct val="113000"/>
              </a:lnSpc>
              <a:buNone/>
            </a:pPr>
            <a:r>
              <a:rPr lang="qu" altLang="en-US" sz="2110" b="1" dirty="0">
                <a:solidFill>
                  <a:srgbClr val="422C70"/>
                </a:solidFill>
                <a:latin typeface="IBM Plex Sans" pitchFamily="34" charset="0"/>
                <a:ea typeface="IBM Plex Sans" pitchFamily="34" charset="-122"/>
                <a:cs typeface="IBM Plex Sans" pitchFamily="34" charset="-120"/>
              </a:rPr>
              <a:t>Chaskinapaq willakuyta rakiy, ama hayk'aqpas pakasqakunatachu</a:t>
            </a:r>
            <a:endParaRPr lang="qu" sz="2110" dirty="0"/>
          </a:p>
          <a:p>
            <a:pPr algn="l" indent="0" marL="0">
              <a:lnSpc>
                <a:spcPct val="113000"/>
              </a:lnSpc>
              <a:spcBef>
                <a:spcPts val="320"/>
              </a:spcBef>
              <a:buNone/>
            </a:pPr>
            <a:r>
              <a:rPr lang="qu" altLang="en-US" sz="2110" dirty="0">
                <a:solidFill>
                  <a:srgbClr val="25252B"/>
                </a:solidFill>
                <a:latin typeface="IBM Plex Sans" pitchFamily="34" charset="0"/>
                <a:ea typeface="IBM Plex Sans" pitchFamily="34" charset="-122"/>
                <a:cs typeface="IBM Plex Sans" pitchFamily="34" charset="-120"/>
              </a:rPr>
              <a:t>Chaskina tiyaytapas pagana mañakuytapas rakiyta atikun. Muhu rimaytapas sapalla kichanatapas manam hayk'aqpas rakinachu. Mana mayqin chiqap yachachiqpas, qullqi waqaychana llamk'ay wasipas, yanapaq llamk'aqpas chayta mañakusunkichu.</a:t>
            </a:r>
            <a:endParaRPr lang="qu" sz="21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qu" altLang="en-US" sz="1200" dirty="0">
                <a:solidFill>
                  <a:srgbClr val="6C6C7D"/>
                </a:solidFill>
                <a:latin typeface="IBM Plex Sans" pitchFamily="34" charset="0"/>
                <a:ea typeface="IBM Plex Sans" pitchFamily="34" charset="-122"/>
                <a:cs typeface="IBM Plex Sans" pitchFamily="34" charset="-120"/>
              </a:rPr>
              <a:t>Bitcoinman yaykuy · ¿Imaynatataq Bitcointa llamk'achinki?</a:t>
            </a:r>
            <a:endParaRPr lang="q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904970"/>
            <a:ext cx="914400" cy="38130"/>
          </a:xfrm>
          <a:prstGeom prst="rect">
            <a:avLst/>
          </a:prstGeom>
          <a:solidFill>
            <a:srgbClr val="F7941F"/>
          </a:solidFill>
          <a:ln/>
        </p:spPr>
      </p:sp>
      <p:sp>
        <p:nvSpPr>
          <p:cNvPr id="4" name="Text 1"/>
          <p:cNvSpPr/>
          <p:nvPr/>
        </p:nvSpPr>
        <p:spPr>
          <a:xfrm>
            <a:off x="666780" y="571500"/>
            <a:ext cx="11144250" cy="1257300"/>
          </a:xfrm>
          <a:prstGeom prst="rect">
            <a:avLst/>
          </a:prstGeom>
          <a:noFill/>
          <a:ln/>
        </p:spPr>
        <p:txBody>
          <a:bodyPr wrap="square" lIns="0" tIns="0" rIns="0" bIns="0" rtlCol="0" anchor="t"/>
          <a:lstStyle/>
          <a:p>
            <a:pPr algn="l" indent="0" marL="0">
              <a:lnSpc>
                <a:spcPct val="92000"/>
              </a:lnSpc>
              <a:buNone/>
            </a:pPr>
            <a:r>
              <a:rPr lang="qu" altLang="en-US" sz="3000" dirty="0">
                <a:solidFill>
                  <a:srgbClr val="422C70"/>
                </a:solidFill>
                <a:latin typeface="IBM Plex Sans Medium" pitchFamily="34" charset="0"/>
                <a:ea typeface="IBM Plex Sans Medium" pitchFamily="34" charset="-122"/>
                <a:cs typeface="IBM Plex Sans Medium" pitchFamily="34" charset="-120"/>
              </a:rPr>
              <a:t>Sayay, Ama Imatapas</a:t>
            </a:r>
            <a:br/>
            <a:r>
              <a:rPr lang="qu" altLang="en-US" sz="3000" dirty="0">
                <a:solidFill>
                  <a:srgbClr val="422C70"/>
                </a:solidFill>
                <a:latin typeface="IBM Plex Sans Medium" pitchFamily="34" charset="0"/>
                <a:ea typeface="IBM Plex Sans Medium" pitchFamily="34" charset="-122"/>
                <a:cs typeface="IBM Plex Sans Medium" pitchFamily="34" charset="-120"/>
              </a:rPr>
              <a:t>Rakiychu, Ama Imatapas</a:t>
            </a:r>
            <a:br/>
            <a:r>
              <a:rPr lang="qu" altLang="en-US" sz="3000" dirty="0">
                <a:solidFill>
                  <a:srgbClr val="422C70"/>
                </a:solidFill>
                <a:latin typeface="IBM Plex Sans Medium" pitchFamily="34" charset="0"/>
                <a:ea typeface="IBM Plex Sans Medium" pitchFamily="34" charset="-122"/>
                <a:cs typeface="IBM Plex Sans Medium" pitchFamily="34" charset="-120"/>
              </a:rPr>
              <a:t>Apachiychu</a:t>
            </a:r>
            <a:endParaRPr lang="qu" sz="3000" dirty="0"/>
          </a:p>
        </p:txBody>
      </p:sp>
      <p:sp>
        <p:nvSpPr>
          <p:cNvPr id="5" name="Text 2"/>
          <p:cNvSpPr/>
          <p:nvPr/>
        </p:nvSpPr>
        <p:spPr>
          <a:xfrm>
            <a:off x="666780" y="2249424"/>
            <a:ext cx="5694426" cy="2500335"/>
          </a:xfrm>
          <a:prstGeom prst="rect">
            <a:avLst/>
          </a:prstGeom>
          <a:noFill/>
          <a:ln/>
        </p:spPr>
        <p:txBody>
          <a:bodyPr wrap="square" lIns="0" tIns="0" rIns="0" bIns="0" rtlCol="0" anchor="t"/>
          <a:lstStyle/>
          <a:p>
            <a:pPr algn="l" indent="0" marL="0">
              <a:lnSpc>
                <a:spcPct val="113000"/>
              </a:lnSpc>
              <a:buNone/>
            </a:pPr>
            <a:r>
              <a:rPr lang="qu" altLang="en-US" sz="1820" dirty="0">
                <a:solidFill>
                  <a:srgbClr val="25252B"/>
                </a:solidFill>
                <a:latin typeface="IBM Plex Sans" pitchFamily="34" charset="0"/>
                <a:ea typeface="IBM Plex Sans" pitchFamily="34" charset="-122"/>
                <a:cs typeface="IBM Plex Sans" pitchFamily="34" charset="-120"/>
              </a:rPr>
              <a:t>Pipis utqaylla ruwanaykipaq ñit'isuptiki utaq pakallapi ruwanaykipaq mañakusuptiki, qullqiyki miraynin chiqapllapuni kananta nisuptiki, ñawpaqta bitcoin apachinaykita mañakusuptiki, utaq muhu rimayniykita mañakusuptiki chayqa, sayay. Samay. Ama imatapas willaychu. Ama imatapas apachiychu. Chaymantaña ñawpaqmanta riqsisqayki willay pukyuwan chiqapchay.</a:t>
            </a:r>
            <a:endParaRPr lang="qu" sz="1820" dirty="0"/>
          </a:p>
        </p:txBody>
      </p:sp>
      <p:pic>
        <p:nvPicPr>
          <p:cNvPr id="6" name="Image 1" descr="Utqayta ruwayman tanqay Huk runa hina tukuy Tikrasqa chayana Chiqapchasqa qullqi miraykuna Pakasqa willakuykunata mañakuy">    </p:cNvPr>
          <p:cNvPicPr>
            <a:picLocks noChangeAspect="1"/>
          </p:cNvPicPr>
          <p:nvPr/>
        </p:nvPicPr>
        <p:blipFill>
          <a:blip r:embed="rId2"/>
          <a:stretch>
            <a:fillRect/>
          </a:stretch>
        </p:blipFill>
        <p:spPr>
          <a:xfrm>
            <a:off x="1338224" y="4865522"/>
            <a:ext cx="4029121" cy="1859615"/>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qu" altLang="en-US" sz="1200" dirty="0">
                <a:solidFill>
                  <a:srgbClr val="6C6C7D"/>
                </a:solidFill>
                <a:latin typeface="IBM Plex Sans" pitchFamily="34" charset="0"/>
                <a:ea typeface="IBM Plex Sans" pitchFamily="34" charset="-122"/>
                <a:cs typeface="IBM Plex Sans" pitchFamily="34" charset="-120"/>
              </a:rPr>
              <a:t>Bitcoinman yaykuy · ¿Imaynatataq Bitcointa llamk'achinki?</a:t>
            </a:r>
            <a:endParaRPr lang="q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qu" altLang="en-US" sz="4350" dirty="0">
                <a:solidFill>
                  <a:srgbClr val="FFFFFF"/>
                </a:solidFill>
                <a:latin typeface="IBM Plex Sans Medium" pitchFamily="34" charset="0"/>
                <a:ea typeface="IBM Plex Sans Medium" pitchFamily="34" charset="-122"/>
                <a:cs typeface="IBM Plex Sans Medium" pitchFamily="34" charset="-120"/>
              </a:rPr>
              <a:t>¿Imataq qhipaman hamun?</a:t>
            </a:r>
            <a:endParaRPr lang="qu"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qu" altLang="en-US" sz="2400" dirty="0">
                <a:solidFill>
                  <a:srgbClr val="FFFFFF"/>
                </a:solidFill>
                <a:latin typeface="IBM Plex Sans" pitchFamily="34" charset="0"/>
                <a:ea typeface="IBM Plex Sans" pitchFamily="34" charset="-122"/>
                <a:cs typeface="IBM Plex Sans" pitchFamily="34" charset="-120"/>
              </a:rPr>
              <a:t>Kayqa qallariyllam.</a:t>
            </a:r>
            <a:endParaRPr lang="qu"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qu" altLang="en-US" sz="3000" dirty="0">
                <a:solidFill>
                  <a:srgbClr val="422C70"/>
                </a:solidFill>
                <a:latin typeface="IBM Plex Sans Medium" pitchFamily="34" charset="0"/>
                <a:ea typeface="IBM Plex Sans Medium" pitchFamily="34" charset="-122"/>
                <a:cs typeface="IBM Plex Sans Medium" pitchFamily="34" charset="-120"/>
              </a:rPr>
              <a:t>Tawa hatun yachaykuna</a:t>
            </a:r>
            <a:endParaRPr lang="qu" sz="3000" dirty="0"/>
          </a:p>
        </p:txBody>
      </p:sp>
      <p:sp>
        <p:nvSpPr>
          <p:cNvPr id="4" name="Text 2"/>
          <p:cNvSpPr/>
          <p:nvPr/>
        </p:nvSpPr>
        <p:spPr>
          <a:xfrm>
            <a:off x="1002000" y="1375806"/>
            <a:ext cx="11142604" cy="3056291"/>
          </a:xfrm>
          <a:prstGeom prst="rect">
            <a:avLst/>
          </a:prstGeom>
          <a:noFill/>
          <a:ln/>
        </p:spPr>
        <p:txBody>
          <a:bodyPr wrap="square" lIns="0" tIns="0" rIns="0" bIns="0" rtlCol="0" anchor="t"/>
          <a:lstStyle/>
          <a:p>
            <a:pPr algn="l" marL="200660" indent="-200660">
              <a:lnSpc>
                <a:spcPct val="113000"/>
              </a:lnSpc>
              <a:buSzPct val="100000"/>
              <a:buChar char="•"/>
            </a:pPr>
            <a:r>
              <a:rPr lang="qu" altLang="en-US" sz="2110" b="1" dirty="0">
                <a:solidFill>
                  <a:srgbClr val="25252B"/>
                </a:solidFill>
                <a:latin typeface="IBM Plex Sans" pitchFamily="34" charset="0"/>
                <a:ea typeface="IBM Plex Sans" pitchFamily="34" charset="-122"/>
                <a:cs typeface="IBM Plex Sans" pitchFamily="34" charset="-120"/>
              </a:rPr>
              <a:t>Qullqiqa kamachikunapi iñinakuypiwan sayan.</a:t>
            </a:r>
            <a:r>
              <a:rPr lang="qu" altLang="en-US" sz="2110" dirty="0">
                <a:solidFill>
                  <a:srgbClr val="25252B"/>
                </a:solidFill>
                <a:latin typeface="IBM Plex Sans" pitchFamily="34" charset="0"/>
                <a:ea typeface="IBM Plex Sans" pitchFamily="34" charset="-122"/>
                <a:cs typeface="IBM Plex Sans" pitchFamily="34" charset="-120"/>
              </a:rPr>
              <a:t> Fiat qullqip hayka kaynintapas kamachikunatapas pisi yupayniyuq tantanakuykunalla kamachin.</a:t>
            </a:r>
            <a:endParaRPr lang="qu" sz="2110" dirty="0"/>
          </a:p>
          <a:p>
            <a:pPr algn="l" marL="200660" indent="-200660">
              <a:lnSpc>
                <a:spcPct val="113000"/>
              </a:lnSpc>
              <a:spcBef>
                <a:spcPts val="420"/>
              </a:spcBef>
              <a:buSzPct val="100000"/>
              <a:buChar char="•"/>
            </a:pPr>
            <a:r>
              <a:rPr lang="qu" altLang="en-US" sz="2110" b="1" dirty="0">
                <a:solidFill>
                  <a:srgbClr val="25252B"/>
                </a:solidFill>
                <a:latin typeface="IBM Plex Sans" pitchFamily="34" charset="0"/>
                <a:ea typeface="IBM Plex Sans" pitchFamily="34" charset="-122"/>
                <a:cs typeface="IBM Plex Sans" pitchFamily="34" charset="-120"/>
              </a:rPr>
              <a:t>Bitcoin hukniray kamachikunata haywan.</a:t>
            </a:r>
            <a:r>
              <a:rPr lang="qu" altLang="en-US" sz="2110" dirty="0">
                <a:solidFill>
                  <a:srgbClr val="25252B"/>
                </a:solidFill>
                <a:latin typeface="IBM Plex Sans" pitchFamily="34" charset="0"/>
                <a:ea typeface="IBM Plex Sans" pitchFamily="34" charset="-122"/>
                <a:cs typeface="IBM Plex Sans" pitchFamily="34" charset="-120"/>
              </a:rPr>
              <a:t> Lliwpapaq riqsisqa, saywachasqa qullqi hayka kaynin, pipaqpas kichasqa, iñinallamantaqa chiqaqchay atina.</a:t>
            </a:r>
            <a:endParaRPr lang="qu" sz="2110" dirty="0"/>
          </a:p>
          <a:p>
            <a:pPr algn="l" marL="200660" indent="-200660">
              <a:lnSpc>
                <a:spcPct val="113000"/>
              </a:lnSpc>
              <a:spcBef>
                <a:spcPts val="420"/>
              </a:spcBef>
              <a:buSzPct val="100000"/>
              <a:buChar char="•"/>
            </a:pPr>
            <a:r>
              <a:rPr lang="qu" altLang="en-US" sz="2110" b="1" dirty="0">
                <a:solidFill>
                  <a:srgbClr val="25252B"/>
                </a:solidFill>
                <a:latin typeface="IBM Plex Sans" pitchFamily="34" charset="0"/>
                <a:ea typeface="IBM Plex Sans" pitchFamily="34" charset="-122"/>
                <a:cs typeface="IBM Plex Sans" pitchFamily="34" charset="-120"/>
              </a:rPr>
              <a:t>Waqaychasqa kaymi ñawpaqtaqa.</a:t>
            </a:r>
            <a:r>
              <a:rPr lang="qu" altLang="en-US" sz="2110" dirty="0">
                <a:solidFill>
                  <a:srgbClr val="25252B"/>
                </a:solidFill>
                <a:latin typeface="IBM Plex Sans" pitchFamily="34" charset="0"/>
                <a:ea typeface="IBM Plex Sans" pitchFamily="34" charset="-122"/>
                <a:cs typeface="IBM Plex Sans" pitchFamily="34" charset="-120"/>
              </a:rPr>
              <a:t> Ñawpaqta yachakuychik, pisimanta qallariychik, tukuyta chiqaqchaychik, muhu rimayniykichikta ama hayk'aqpas hukkunaman quychikchu.</a:t>
            </a:r>
            <a:endParaRPr lang="qu" sz="2110" dirty="0"/>
          </a:p>
          <a:p>
            <a:pPr algn="l" marL="200660" indent="-200660">
              <a:lnSpc>
                <a:spcPct val="113000"/>
              </a:lnSpc>
              <a:spcBef>
                <a:spcPts val="420"/>
              </a:spcBef>
              <a:buSzPct val="100000"/>
              <a:buChar char="•"/>
            </a:pPr>
            <a:r>
              <a:rPr lang="qu" altLang="en-US" sz="2110" b="1" dirty="0">
                <a:solidFill>
                  <a:srgbClr val="25252B"/>
                </a:solidFill>
                <a:latin typeface="IBM Plex Sans" pitchFamily="34" charset="0"/>
                <a:ea typeface="IBM Plex Sans" pitchFamily="34" charset="-122"/>
                <a:cs typeface="IBM Plex Sans" pitchFamily="34" charset="-120"/>
              </a:rPr>
              <a:t>Kayqa qallariyllam.</a:t>
            </a:r>
            <a:r>
              <a:rPr lang="qu" altLang="en-US" sz="2110" dirty="0">
                <a:solidFill>
                  <a:srgbClr val="25252B"/>
                </a:solidFill>
                <a:latin typeface="IBM Plex Sans" pitchFamily="34" charset="0"/>
                <a:ea typeface="IBM Plex Sans" pitchFamily="34" charset="-122"/>
                <a:cs typeface="IBM Plex Sans" pitchFamily="34" charset="-120"/>
              </a:rPr>
              <a:t> Ñawpaqman huk waqaychasqa thatkillam aypan.</a:t>
            </a:r>
            <a:endParaRPr lang="qu" sz="2110" dirty="0"/>
          </a:p>
        </p:txBody>
      </p:sp>
      <p:sp>
        <p:nvSpPr>
          <p:cNvPr id="5" name="Shape 3"/>
          <p:cNvSpPr/>
          <p:nvPr/>
        </p:nvSpPr>
        <p:spPr>
          <a:xfrm>
            <a:off x="666780" y="4727082"/>
            <a:ext cx="10858500" cy="1085850"/>
          </a:xfrm>
          <a:prstGeom prst="rect">
            <a:avLst/>
          </a:prstGeom>
          <a:solidFill>
            <a:srgbClr val="F3F3FA"/>
          </a:solidFill>
          <a:ln/>
        </p:spPr>
      </p:sp>
      <p:sp>
        <p:nvSpPr>
          <p:cNvPr id="6" name="Shape 4"/>
          <p:cNvSpPr/>
          <p:nvPr/>
        </p:nvSpPr>
        <p:spPr>
          <a:xfrm>
            <a:off x="666780" y="4727082"/>
            <a:ext cx="57150" cy="1085850"/>
          </a:xfrm>
          <a:prstGeom prst="rect">
            <a:avLst/>
          </a:prstGeom>
          <a:solidFill>
            <a:srgbClr val="422C70"/>
          </a:solidFill>
          <a:ln/>
        </p:spPr>
      </p:sp>
      <p:sp>
        <p:nvSpPr>
          <p:cNvPr id="7" name="Text 5"/>
          <p:cNvSpPr/>
          <p:nvPr/>
        </p:nvSpPr>
        <p:spPr>
          <a:xfrm>
            <a:off x="1153058" y="4968484"/>
            <a:ext cx="10539649" cy="603047"/>
          </a:xfrm>
          <a:prstGeom prst="rect">
            <a:avLst/>
          </a:prstGeom>
          <a:noFill/>
          <a:ln/>
        </p:spPr>
        <p:txBody>
          <a:bodyPr wrap="square" lIns="0" tIns="0" rIns="0" bIns="0" rtlCol="0" anchor="t"/>
          <a:lstStyle/>
          <a:p>
            <a:pPr algn="l" indent="0" marL="0">
              <a:lnSpc>
                <a:spcPct val="113000"/>
              </a:lnSpc>
              <a:buNone/>
            </a:pPr>
            <a:r>
              <a:rPr lang="qu" altLang="en-US" sz="2110" b="1" dirty="0">
                <a:solidFill>
                  <a:srgbClr val="422C70"/>
                </a:solidFill>
                <a:latin typeface="IBM Plex Sans" pitchFamily="34" charset="0"/>
                <a:ea typeface="IBM Plex Sans" pitchFamily="34" charset="-122"/>
                <a:cs typeface="IBM Plex Sans" pitchFamily="34" charset="-120"/>
              </a:rPr>
              <a:t>Yuyaymananapaq huk pacha</a:t>
            </a:r>
            <a:endParaRPr lang="qu" sz="2110" dirty="0"/>
          </a:p>
          <a:p>
            <a:pPr algn="l" indent="0" marL="0">
              <a:lnSpc>
                <a:spcPct val="113000"/>
              </a:lnSpc>
              <a:spcBef>
                <a:spcPts val="320"/>
              </a:spcBef>
              <a:buNone/>
            </a:pPr>
            <a:r>
              <a:rPr lang="qu" altLang="en-US" sz="2110" dirty="0">
                <a:solidFill>
                  <a:srgbClr val="25252B"/>
                </a:solidFill>
                <a:latin typeface="IBM Plex Sans" pitchFamily="34" charset="0"/>
                <a:ea typeface="IBM Plex Sans" pitchFamily="34" charset="-122"/>
                <a:cs typeface="IBM Plex Sans" pitchFamily="34" charset="-120"/>
              </a:rPr>
              <a:t>Qallariypi kaq pichqa tapuykunaman kutiriychik. Kunanqa imatataq kutichiwaqchik?</a:t>
            </a:r>
            <a:endParaRPr lang="qu" sz="21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qu" altLang="en-US" sz="1200" dirty="0">
                <a:solidFill>
                  <a:srgbClr val="6C6C7D"/>
                </a:solidFill>
                <a:latin typeface="IBM Plex Sans" pitchFamily="34" charset="0"/>
                <a:ea typeface="IBM Plex Sans" pitchFamily="34" charset="-122"/>
                <a:cs typeface="IBM Plex Sans" pitchFamily="34" charset="-120"/>
              </a:rPr>
              <a:t>Bitcoinman yaykuy · ¿Imataq qhipaman hamun?</a:t>
            </a:r>
            <a:endParaRPr lang="q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qu" altLang="en-US" sz="3000" dirty="0">
                <a:solidFill>
                  <a:srgbClr val="422C70"/>
                </a:solidFill>
                <a:latin typeface="IBM Plex Sans Medium" pitchFamily="34" charset="0"/>
                <a:ea typeface="IBM Plex Sans Medium" pitchFamily="34" charset="-122"/>
                <a:cs typeface="IBM Plex Sans Medium" pitchFamily="34" charset="-120"/>
              </a:rPr>
              <a:t>Bitcoin Dipluma</a:t>
            </a:r>
            <a:endParaRPr lang="qu" sz="3000" dirty="0"/>
          </a:p>
        </p:txBody>
      </p:sp>
      <p:sp>
        <p:nvSpPr>
          <p:cNvPr id="5" name="Text 2"/>
          <p:cNvSpPr/>
          <p:nvPr/>
        </p:nvSpPr>
        <p:spPr>
          <a:xfrm>
            <a:off x="666780" y="1423355"/>
            <a:ext cx="6340632" cy="691195"/>
          </a:xfrm>
          <a:prstGeom prst="rect">
            <a:avLst/>
          </a:prstGeom>
          <a:noFill/>
          <a:ln/>
        </p:spPr>
        <p:txBody>
          <a:bodyPr wrap="square" lIns="0" tIns="0" rIns="0" bIns="0" rtlCol="0" anchor="t"/>
          <a:lstStyle/>
          <a:p>
            <a:pPr algn="l" indent="0" marL="0">
              <a:lnSpc>
                <a:spcPct val="113000"/>
              </a:lnSpc>
              <a:buNone/>
            </a:pPr>
            <a:r>
              <a:rPr lang="qu" altLang="en-US" sz="2020" dirty="0">
                <a:solidFill>
                  <a:srgbClr val="25252B"/>
                </a:solidFill>
                <a:latin typeface="IBM Plex Sans" pitchFamily="34" charset="0"/>
                <a:ea typeface="IBM Plex Sans" pitchFamily="34" charset="-122"/>
                <a:cs typeface="IBM Plex Sans" pitchFamily="34" charset="-120"/>
              </a:rPr>
              <a:t>Qatiq thatki. Tawa yachana t'aqankuna aswan karuman pusasunkichik:</a:t>
            </a:r>
            <a:endParaRPr lang="qu" sz="2020" dirty="0"/>
          </a:p>
        </p:txBody>
      </p:sp>
      <p:sp>
        <p:nvSpPr>
          <p:cNvPr id="6" name="Text 3"/>
          <p:cNvSpPr/>
          <p:nvPr/>
        </p:nvSpPr>
        <p:spPr>
          <a:xfrm>
            <a:off x="986729" y="2319376"/>
            <a:ext cx="5989960" cy="1535918"/>
          </a:xfrm>
          <a:prstGeom prst="rect">
            <a:avLst/>
          </a:prstGeom>
          <a:noFill/>
          <a:ln/>
        </p:spPr>
        <p:txBody>
          <a:bodyPr wrap="square" lIns="0" tIns="0" rIns="0" bIns="0" rtlCol="0" anchor="t"/>
          <a:lstStyle/>
          <a:p>
            <a:pPr algn="l" marL="191770" indent="-191770">
              <a:lnSpc>
                <a:spcPct val="113000"/>
              </a:lnSpc>
              <a:buSzPct val="100000"/>
              <a:buChar char="•"/>
            </a:pPr>
            <a:r>
              <a:rPr lang="qu" altLang="en-US" sz="2020" dirty="0">
                <a:solidFill>
                  <a:srgbClr val="25252B"/>
                </a:solidFill>
                <a:latin typeface="IBM Plex Sans" pitchFamily="34" charset="0"/>
                <a:ea typeface="IBM Plex Sans" pitchFamily="34" charset="-122"/>
                <a:cs typeface="IBM Plex Sans" pitchFamily="34" charset="-120"/>
              </a:rPr>
              <a:t>Qullqita hamut'ay</a:t>
            </a:r>
            <a:endParaRPr lang="qu" sz="2020" dirty="0"/>
          </a:p>
          <a:p>
            <a:pPr algn="l" marL="191770" indent="-191770">
              <a:lnSpc>
                <a:spcPct val="113000"/>
              </a:lnSpc>
              <a:spcBef>
                <a:spcPts val="400"/>
              </a:spcBef>
              <a:buSzPct val="100000"/>
              <a:buChar char="•"/>
            </a:pPr>
            <a:r>
              <a:rPr lang="qu" altLang="en-US" sz="2020" dirty="0">
                <a:solidFill>
                  <a:srgbClr val="25252B"/>
                </a:solidFill>
                <a:latin typeface="IBM Plex Sans" pitchFamily="34" charset="0"/>
                <a:ea typeface="IBM Plex Sans" pitchFamily="34" charset="-122"/>
                <a:cs typeface="IBM Plex Sans" pitchFamily="34" charset="-120"/>
              </a:rPr>
              <a:t>Bitcoin imayna llamk'an</a:t>
            </a:r>
            <a:endParaRPr lang="qu" sz="2020" dirty="0"/>
          </a:p>
          <a:p>
            <a:pPr algn="l" marL="191770" indent="-191770">
              <a:lnSpc>
                <a:spcPct val="113000"/>
              </a:lnSpc>
              <a:spcBef>
                <a:spcPts val="400"/>
              </a:spcBef>
              <a:buSzPct val="100000"/>
              <a:buChar char="•"/>
            </a:pPr>
            <a:r>
              <a:rPr lang="qu" altLang="en-US" sz="2020" dirty="0">
                <a:solidFill>
                  <a:srgbClr val="25252B"/>
                </a:solidFill>
                <a:latin typeface="IBM Plex Sans" pitchFamily="34" charset="0"/>
                <a:ea typeface="IBM Plex Sans" pitchFamily="34" charset="-122"/>
                <a:cs typeface="IBM Plex Sans" pitchFamily="34" charset="-120"/>
              </a:rPr>
              <a:t>Bitcointa mana sasachakuspalla llamk'achiy</a:t>
            </a:r>
            <a:endParaRPr lang="qu" sz="2020" dirty="0"/>
          </a:p>
          <a:p>
            <a:pPr algn="l" marL="191770" indent="-191770">
              <a:lnSpc>
                <a:spcPct val="113000"/>
              </a:lnSpc>
              <a:spcBef>
                <a:spcPts val="400"/>
              </a:spcBef>
              <a:buSzPct val="100000"/>
              <a:buChar char="•"/>
            </a:pPr>
            <a:r>
              <a:rPr lang="qu" altLang="en-US" sz="2020" dirty="0">
                <a:solidFill>
                  <a:srgbClr val="25252B"/>
                </a:solidFill>
                <a:latin typeface="IBM Plex Sans" pitchFamily="34" charset="0"/>
                <a:ea typeface="IBM Plex Sans" pitchFamily="34" charset="-122"/>
                <a:cs typeface="IBM Plex Sans" pitchFamily="34" charset="-120"/>
              </a:rPr>
              <a:t>Aylluykichikpi Bitcoin</a:t>
            </a:r>
            <a:endParaRPr lang="qu" sz="2020" dirty="0"/>
          </a:p>
        </p:txBody>
      </p:sp>
      <p:sp>
        <p:nvSpPr>
          <p:cNvPr id="7" name="Text 4"/>
          <p:cNvSpPr/>
          <p:nvPr/>
        </p:nvSpPr>
        <p:spPr>
          <a:xfrm>
            <a:off x="666780" y="4136837"/>
            <a:ext cx="6340632" cy="1036747"/>
          </a:xfrm>
          <a:prstGeom prst="rect">
            <a:avLst/>
          </a:prstGeom>
          <a:noFill/>
          <a:ln/>
        </p:spPr>
        <p:txBody>
          <a:bodyPr wrap="square" lIns="0" tIns="0" rIns="0" bIns="0" rtlCol="0" anchor="t"/>
          <a:lstStyle/>
          <a:p>
            <a:pPr algn="l" indent="0" marL="0">
              <a:lnSpc>
                <a:spcPct val="113000"/>
              </a:lnSpc>
              <a:buNone/>
            </a:pPr>
            <a:r>
              <a:rPr lang="qu" altLang="en-US" sz="2020" dirty="0">
                <a:solidFill>
                  <a:srgbClr val="25252B"/>
                </a:solidFill>
                <a:latin typeface="IBM Plex Sans" pitchFamily="34" charset="0"/>
                <a:ea typeface="IBM Plex Sans" pitchFamily="34" charset="-122"/>
                <a:cs typeface="IBM Plex Sans" pitchFamily="34" charset="-120"/>
              </a:rPr>
              <a:t>Yachay munayniykichikta kawsachiychik, tapukuyta qatipaychik, aswantapas yachakuychik kaypi </a:t>
            </a:r>
            <a:r>
              <a:rPr lang="qu" altLang="en-US" sz="2020" b="1" u="sng" dirty="0">
                <a:solidFill>
                  <a:srgbClr val="F7941F"/>
                </a:solidFill>
                <a:latin typeface="IBM Plex Sans" pitchFamily="34" charset="0"/>
                <a:ea typeface="IBM Plex Sans" pitchFamily="34" charset="-122"/>
                <a:cs typeface="IBM Plex Sans" pitchFamily="34" charset="-120"/>
                <a:hlinkClick r:id="rId2" invalidUrl="" action="" tgtFrame="" tooltip="" history="1" highlightClick="0" endSnd="0">
                  <a:extLst>
                    <a:ext uri="{A12FA001-AC4F-418D-AE19-62706E023703}">
                      <ahyp:hlinkClr xmlns:ahyp="http://schemas.microsoft.com/office/drawing/2018/hyperlinkcolor" val="tx"/>
                    </a:ext>
                  </a:extLst>
                </a:hlinkClick>
              </a:rPr>
              <a:t>myfirstbitcoin.org</a:t>
            </a:r>
            <a:r>
              <a:rPr lang="qu" altLang="en-US" sz="2020" dirty="0">
                <a:solidFill>
                  <a:srgbClr val="25252B"/>
                </a:solidFill>
                <a:latin typeface="IBM Plex Sans" pitchFamily="34" charset="0"/>
                <a:ea typeface="IBM Plex Sans" pitchFamily="34" charset="-122"/>
                <a:cs typeface="IBM Plex Sans" pitchFamily="34" charset="-120"/>
              </a:rPr>
              <a:t>.</a:t>
            </a:r>
            <a:endParaRPr lang="qu" sz="2020" dirty="0"/>
          </a:p>
        </p:txBody>
      </p:sp>
      <p:sp>
        <p:nvSpPr>
          <p:cNvPr id="8" name="Text 5"/>
          <p:cNvSpPr/>
          <p:nvPr/>
        </p:nvSpPr>
        <p:spPr>
          <a:xfrm>
            <a:off x="666780" y="5429524"/>
            <a:ext cx="6340632" cy="691195"/>
          </a:xfrm>
          <a:prstGeom prst="rect">
            <a:avLst/>
          </a:prstGeom>
          <a:noFill/>
          <a:ln/>
        </p:spPr>
        <p:txBody>
          <a:bodyPr wrap="square" lIns="0" tIns="0" rIns="0" bIns="0" rtlCol="0" anchor="t"/>
          <a:lstStyle/>
          <a:p>
            <a:pPr algn="l" indent="0" marL="0">
              <a:lnSpc>
                <a:spcPct val="113000"/>
              </a:lnSpc>
              <a:buNone/>
            </a:pPr>
            <a:r>
              <a:rPr lang="qu" altLang="en-US" sz="2020" dirty="0">
                <a:solidFill>
                  <a:srgbClr val="25252B"/>
                </a:solidFill>
                <a:latin typeface="IBM Plex Sans" pitchFamily="34" charset="0"/>
                <a:ea typeface="IBM Plex Sans" pitchFamily="34" charset="-122"/>
                <a:cs typeface="IBM Plex Sans" pitchFamily="34" charset="-120"/>
              </a:rPr>
              <a:t>Hamuq yachaq huñuyniykupi qamkunata rikuyta kusisqa suyachkayku.</a:t>
            </a:r>
            <a:endParaRPr lang="qu" sz="20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qu" altLang="en-US" sz="1200" dirty="0">
                <a:solidFill>
                  <a:srgbClr val="6C6C7D"/>
                </a:solidFill>
                <a:latin typeface="IBM Plex Sans" pitchFamily="34" charset="0"/>
                <a:ea typeface="IBM Plex Sans" pitchFamily="34" charset="-122"/>
                <a:cs typeface="IBM Plex Sans" pitchFamily="34" charset="-120"/>
              </a:rPr>
              <a:t>Bitcoinman yaykuy · ¿Imataq qhipaman hamun?</a:t>
            </a:r>
            <a:endParaRPr lang="q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Bitcoinman yaykuy</dc:title>
  <dc:subject>Open educational slides (Creative Commons). Adapt them freely.</dc:subject>
  <dc:creator>My First Bitcoin</dc:creator>
  <cp:lastModifiedBy>My First Bitcoin</cp:lastModifiedBy>
  <cp:revision>1</cp:revision>
  <dcterms:created xsi:type="dcterms:W3CDTF">2026-10-22T19:47:01Z</dcterms:created>
  <dcterms:modified xsi:type="dcterms:W3CDTF">2026-10-22T19:47:01Z</dcterms:modified>
</cp:coreProperties>
</file>