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256" r:id="rId2"/>
    <p:sldId id="267" r:id="rId3"/>
    <p:sldId id="259" r:id="rId4"/>
    <p:sldId id="260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i Horsburgh" initials="FH" lastIdx="2" clrIdx="0">
    <p:extLst>
      <p:ext uri="{19B8F6BF-5375-455C-9EA6-DF929625EA0E}">
        <p15:presenceInfo xmlns:p15="http://schemas.microsoft.com/office/powerpoint/2012/main" userId="S-1-5-21-1919025527-1093607947-357205929-148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B39D5-25F0-4E10-B5CA-A66284258254}" v="7" dt="2024-08-28T07:59:36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A79A-5580-4766-96DC-25A4F6421E43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10E8-7C9B-4250-AAAE-881682D51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4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over sub, reserve on draft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10E8-7C9B-4250-AAAE-881682D51E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6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over sub, reserve on draft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10E8-7C9B-4250-AAAE-881682D51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0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Log in with email and password used when registering swimmer.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10E8-7C9B-4250-AAAE-881682D51E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BBEE-F49C-421E-8D69-01D678C2645F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A31-3E87-468A-B148-5C666447EC69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7212-621B-48DA-ADA4-5ADD472264E8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4673-3D7D-4DA4-8694-3884C26BCA78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9FD-4554-41E0-B4CE-5E66F1069EE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AF1-98AE-4BE5-B730-B3F94EBFAF6B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02BD241F-3391-4EBE-A8C5-7CBF4570F37E}" type="datetime1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5603-DD09-4201-9B85-01E017332964}" type="datetime1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3CD9-D698-4CA1-B27A-F3D4C2BCE197}" type="datetime1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E42-FC27-4BF8-9CF6-3CCDE72249E1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2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9139-9C44-484A-9C8C-A9A029484308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F3223F2-9184-454A-B4F4-C56DD77B6351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iqsels.com/en/public-domain-photo-zkvj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ommons.wikimedia.org/wiki/File:Swimming_pool_with_lane_ropes_in_plac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32C6-3990-6789-0A04-14476AA9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169" y="978408"/>
            <a:ext cx="5021182" cy="233424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An Introduction to Galas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76E9C-3172-7B11-3EE9-B7A215320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566" y="4482450"/>
            <a:ext cx="5040785" cy="1724029"/>
          </a:xfrm>
        </p:spPr>
        <p:txBody>
          <a:bodyPr anchor="t">
            <a:normAutofit/>
          </a:bodyPr>
          <a:lstStyle/>
          <a:p>
            <a:r>
              <a:rPr lang="en-GB"/>
              <a:t>By Leanne Starkie (Gala Secretary) &amp; Frani Horsburgh (Club Secretary)</a:t>
            </a:r>
          </a:p>
        </p:txBody>
      </p:sp>
      <p:pic>
        <p:nvPicPr>
          <p:cNvPr id="5" name="Picture 4" descr="A red circle with white text and a fish and waves&#10;&#10;Description automatically generated">
            <a:extLst>
              <a:ext uri="{FF2B5EF4-FFF2-40B4-BE49-F238E27FC236}">
                <a16:creationId xmlns:a16="http://schemas.microsoft.com/office/drawing/2014/main" id="{ECEE622F-55DE-0542-524F-C0ADD4D6C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r="2505" b="2"/>
          <a:stretch/>
        </p:blipFill>
        <p:spPr>
          <a:xfrm>
            <a:off x="525665" y="657369"/>
            <a:ext cx="5005592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20AC-E57D-693C-78AD-FAF7CE4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Galas &amp; Competitions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AB83164-50CF-1682-AFB1-998005CC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582" y="802366"/>
            <a:ext cx="5140690" cy="5202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In house galas – Age Group Championships (May/June) &amp; Club Championships (November)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Novice &amp; Fife Leagues – Fife club events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Galas held by other Club – Level 1, Level 2 &amp; Level 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East District Age Group Championships (EDAGs) – qualifying times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Scottish Nationals Age Group Championships (SNAGS) – qualifying times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11338-EE11-99BD-1019-F7DE8F62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E42-FC27-4BF8-9CF6-3CCDE72249E1}" type="datetime1">
              <a:rPr lang="en-US" smtClean="0"/>
              <a:t>8/28/2024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FB578-AB32-005E-2B06-9AB615D7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A8EB1-673A-4AEE-BF17-7FBAE7A5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5462" y="2850186"/>
            <a:ext cx="4513812" cy="30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20AC-E57D-693C-78AD-FAF7CE4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Gala Entry Process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AB83164-50CF-1682-AFB1-998005CC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52023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Coaches will decide which gala they think are suitable for each squad.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The information will then be sent to myself.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An email will be sent to relevant squads inviting them to attend the gala.  The gala will then appear on the On Deck app.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All entries must be submitted before the deadline date.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A draft programme and billing report will be issued usually a couple of weeks before gala.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Payment will be deducted from your normal billing account 2 days before gala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11338-EE11-99BD-1019-F7DE8F62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E42-FC27-4BF8-9CF6-3CCDE72249E1}" type="datetime1">
              <a:rPr lang="en-US" smtClean="0"/>
              <a:t>8/28/2024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FB578-AB32-005E-2B06-9AB615D7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A8EB1-673A-4AEE-BF17-7FBAE7A5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2850186"/>
            <a:ext cx="4528336" cy="30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5872-A9B2-9AEE-C6B0-5169ECC3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68" y="545154"/>
            <a:ext cx="9816755" cy="979537"/>
          </a:xfrm>
        </p:spPr>
        <p:txBody>
          <a:bodyPr>
            <a:normAutofit/>
          </a:bodyPr>
          <a:lstStyle/>
          <a:p>
            <a:r>
              <a:rPr lang="en-GB"/>
              <a:t>How to use the On Deck App</a:t>
            </a:r>
          </a:p>
        </p:txBody>
      </p:sp>
      <p:pic>
        <p:nvPicPr>
          <p:cNvPr id="9" name="Content Placeholder 8" descr="A screenshot of a phone&#10;&#10;Description automatically generated">
            <a:extLst>
              <a:ext uri="{FF2B5EF4-FFF2-40B4-BE49-F238E27FC236}">
                <a16:creationId xmlns:a16="http://schemas.microsoft.com/office/drawing/2014/main" id="{53261D9F-E900-D5FD-B223-76DC518DE5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7" y="1462794"/>
            <a:ext cx="2419774" cy="5395203"/>
          </a:xfrm>
        </p:spPr>
      </p:pic>
      <p:pic>
        <p:nvPicPr>
          <p:cNvPr id="11" name="Content Placeholder 10" descr="A screenshot of a phone&#10;&#10;Description automatically generated">
            <a:extLst>
              <a:ext uri="{FF2B5EF4-FFF2-40B4-BE49-F238E27FC236}">
                <a16:creationId xmlns:a16="http://schemas.microsoft.com/office/drawing/2014/main" id="{2C13B595-990B-2522-DBA3-602FBA6F4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4" y="1462794"/>
            <a:ext cx="2428933" cy="541562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89CE-DC3D-52F8-F9CF-26953D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AF1-98AE-4BE5-B730-B3F94EBFAF6B}" type="datetime1">
              <a:rPr lang="en-US" smtClean="0"/>
              <a:t>8/28/2024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29B01-FF00-8760-2700-7F26B31A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A screenshot of a sports schedule&#10;&#10;Description automatically generated">
            <a:extLst>
              <a:ext uri="{FF2B5EF4-FFF2-40B4-BE49-F238E27FC236}">
                <a16:creationId xmlns:a16="http://schemas.microsoft.com/office/drawing/2014/main" id="{C2B32950-989A-9709-79DE-C3AC57244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61" y="1462794"/>
            <a:ext cx="2345537" cy="5229679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7180B2A0-63C1-34EA-4D8A-E5A30692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89" y="1400772"/>
            <a:ext cx="2428933" cy="541562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600E5128-ADBB-41E1-953E-52044032FA2C}"/>
              </a:ext>
            </a:extLst>
          </p:cNvPr>
          <p:cNvSpPr/>
          <p:nvPr/>
        </p:nvSpPr>
        <p:spPr>
          <a:xfrm>
            <a:off x="1321007" y="2689719"/>
            <a:ext cx="308758" cy="6452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BF21348-E37F-4F03-97B4-D134C6DF966E}"/>
              </a:ext>
            </a:extLst>
          </p:cNvPr>
          <p:cNvSpPr/>
          <p:nvPr/>
        </p:nvSpPr>
        <p:spPr>
          <a:xfrm>
            <a:off x="4405745" y="2945081"/>
            <a:ext cx="334934" cy="67389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A7998D1-6E8A-42D5-88AB-AB2558F69960}"/>
              </a:ext>
            </a:extLst>
          </p:cNvPr>
          <p:cNvSpPr/>
          <p:nvPr/>
        </p:nvSpPr>
        <p:spPr>
          <a:xfrm>
            <a:off x="6834678" y="3618977"/>
            <a:ext cx="424784" cy="101237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4E53E95-F470-4F57-83DC-1038E1AB08FA}"/>
              </a:ext>
            </a:extLst>
          </p:cNvPr>
          <p:cNvSpPr/>
          <p:nvPr/>
        </p:nvSpPr>
        <p:spPr>
          <a:xfrm>
            <a:off x="9904436" y="1919952"/>
            <a:ext cx="368135" cy="61797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34A168-7A22-4888-AE65-6951E07AE1A8}"/>
              </a:ext>
            </a:extLst>
          </p:cNvPr>
          <p:cNvSpPr/>
          <p:nvPr/>
        </p:nvSpPr>
        <p:spPr>
          <a:xfrm>
            <a:off x="1381076" y="2268790"/>
            <a:ext cx="1087963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Click Events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48C6D9-AA7F-4DF7-BD08-A97135D09DC1}"/>
              </a:ext>
            </a:extLst>
          </p:cNvPr>
          <p:cNvSpPr/>
          <p:nvPr/>
        </p:nvSpPr>
        <p:spPr>
          <a:xfrm>
            <a:off x="3879474" y="2497369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Click Events &amp; Meet Entries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7D82D2-8CC2-4F65-A15C-62A18348147C}"/>
              </a:ext>
            </a:extLst>
          </p:cNvPr>
          <p:cNvSpPr/>
          <p:nvPr/>
        </p:nvSpPr>
        <p:spPr>
          <a:xfrm>
            <a:off x="6814556" y="3281400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Select the event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5B9EFE-3822-4C8B-98A0-C93E66D1DC77}"/>
              </a:ext>
            </a:extLst>
          </p:cNvPr>
          <p:cNvSpPr/>
          <p:nvPr/>
        </p:nvSpPr>
        <p:spPr>
          <a:xfrm>
            <a:off x="9993203" y="1524691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Click Commitment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A1482A-617D-8537-9863-A218BF782DC2}"/>
              </a:ext>
            </a:extLst>
          </p:cNvPr>
          <p:cNvSpPr/>
          <p:nvPr/>
        </p:nvSpPr>
        <p:spPr>
          <a:xfrm>
            <a:off x="7161254" y="1867787"/>
            <a:ext cx="1634087" cy="6701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Click </a:t>
            </a:r>
            <a:r>
              <a:rPr lang="en-GB" sz="1600" err="1"/>
              <a:t>Cat.Filter</a:t>
            </a:r>
            <a:r>
              <a:rPr lang="en-GB" sz="1600"/>
              <a:t> and ensure all green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6EB1F30-D766-9949-9F31-EAA18657BA37}"/>
              </a:ext>
            </a:extLst>
          </p:cNvPr>
          <p:cNvSpPr/>
          <p:nvPr/>
        </p:nvSpPr>
        <p:spPr>
          <a:xfrm rot="3734772">
            <a:off x="6602122" y="2179892"/>
            <a:ext cx="424784" cy="86005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C6B07-442E-B35F-B39D-E02E6847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3CD9-D698-4CA1-B27A-F3D4C2BCE197}" type="datetime1">
              <a:rPr lang="en-US" smtClean="0"/>
              <a:t>8/28/2024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8252E-3ECA-FC5F-CFCA-2253E817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2851643D-7CD8-3B09-1C45-F1660E439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1132342"/>
            <a:ext cx="2453606" cy="5470634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7730B2FE-8C00-163D-FE9E-CDA72840E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14" y="1132342"/>
            <a:ext cx="2453606" cy="5470634"/>
          </a:xfrm>
          <a:prstGeom prst="rect">
            <a:avLst/>
          </a:prstGeom>
        </p:spPr>
      </p:pic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F08CC60E-FC21-D9E4-13B9-C964B1D39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24" y="1132342"/>
            <a:ext cx="2453607" cy="5470634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E78FD83-070E-4A71-8EAC-4371819B742E}"/>
              </a:ext>
            </a:extLst>
          </p:cNvPr>
          <p:cNvSpPr/>
          <p:nvPr/>
        </p:nvSpPr>
        <p:spPr>
          <a:xfrm>
            <a:off x="1721922" y="4631377"/>
            <a:ext cx="308759" cy="49876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4525EC5-2CF5-4B91-80AB-3C666EA91E1E}"/>
              </a:ext>
            </a:extLst>
          </p:cNvPr>
          <p:cNvSpPr/>
          <p:nvPr/>
        </p:nvSpPr>
        <p:spPr>
          <a:xfrm>
            <a:off x="4866040" y="3167743"/>
            <a:ext cx="380010" cy="52251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1F7DF8C-CA84-4431-BDCB-9BCF0B6D55A9}"/>
              </a:ext>
            </a:extLst>
          </p:cNvPr>
          <p:cNvSpPr/>
          <p:nvPr/>
        </p:nvSpPr>
        <p:spPr>
          <a:xfrm>
            <a:off x="5103546" y="4275116"/>
            <a:ext cx="285008" cy="6056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7ECDEEC-C14D-4842-BFC2-12E3AEAB4F44}"/>
              </a:ext>
            </a:extLst>
          </p:cNvPr>
          <p:cNvSpPr/>
          <p:nvPr/>
        </p:nvSpPr>
        <p:spPr>
          <a:xfrm>
            <a:off x="8926335" y="4981698"/>
            <a:ext cx="1191897" cy="29688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FBF1145-89BF-4E77-BBF6-6CC241D7DE96}"/>
              </a:ext>
            </a:extLst>
          </p:cNvPr>
          <p:cNvSpPr/>
          <p:nvPr/>
        </p:nvSpPr>
        <p:spPr>
          <a:xfrm>
            <a:off x="8977745" y="5963481"/>
            <a:ext cx="1401289" cy="30462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63CFA1-CCFE-4103-84AA-F38B9B703FA3}"/>
              </a:ext>
            </a:extLst>
          </p:cNvPr>
          <p:cNvSpPr/>
          <p:nvPr/>
        </p:nvSpPr>
        <p:spPr>
          <a:xfrm>
            <a:off x="1721922" y="4275116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Select your swimmer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A1F238-C171-430F-A7A2-292C538F6394}"/>
              </a:ext>
            </a:extLst>
          </p:cNvPr>
          <p:cNvSpPr/>
          <p:nvPr/>
        </p:nvSpPr>
        <p:spPr>
          <a:xfrm>
            <a:off x="4445443" y="2715667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Select Yes, please.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7C6C94-3C2C-4729-9711-46F82CAA2454}"/>
              </a:ext>
            </a:extLst>
          </p:cNvPr>
          <p:cNvSpPr/>
          <p:nvPr/>
        </p:nvSpPr>
        <p:spPr>
          <a:xfrm>
            <a:off x="5005700" y="3817958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Click blue banner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0BE5B2-733F-4940-9D8A-A23674732D2F}"/>
              </a:ext>
            </a:extLst>
          </p:cNvPr>
          <p:cNvSpPr/>
          <p:nvPr/>
        </p:nvSpPr>
        <p:spPr>
          <a:xfrm>
            <a:off x="10075933" y="4732274"/>
            <a:ext cx="1826552" cy="8963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Choose events your child would like to do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7727A6-AA4A-4104-A02C-CEE8DA92742C}"/>
              </a:ext>
            </a:extLst>
          </p:cNvPr>
          <p:cNvSpPr/>
          <p:nvPr/>
        </p:nvSpPr>
        <p:spPr>
          <a:xfrm>
            <a:off x="10268399" y="5810945"/>
            <a:ext cx="1634087" cy="4571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Click Save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F5A5BAF8-D3E2-423A-8262-8DB882C0146B}"/>
              </a:ext>
            </a:extLst>
          </p:cNvPr>
          <p:cNvSpPr/>
          <p:nvPr/>
        </p:nvSpPr>
        <p:spPr>
          <a:xfrm>
            <a:off x="9416716" y="449180"/>
            <a:ext cx="2485769" cy="2718564"/>
          </a:xfrm>
          <a:prstGeom prst="teardrop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If you are unsure about what events to choose, please speak to coaches</a:t>
            </a:r>
          </a:p>
        </p:txBody>
      </p:sp>
    </p:spTree>
    <p:extLst>
      <p:ext uri="{BB962C8B-B14F-4D97-AF65-F5344CB8AC3E}">
        <p14:creationId xmlns:p14="http://schemas.microsoft.com/office/powerpoint/2010/main" val="417982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81F0D2-1CB6-C1DF-0918-E16674EA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Checklist for Galas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0130FB-F7F3-16E1-5DFE-DBF6EAA3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3134" y="697315"/>
            <a:ext cx="5021183" cy="457887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Spare Swimming costume/jammers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Spare goggles &amp; cap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T-shirt for poolside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Towel for poolside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Healthy snacks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Water bottle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/>
              <a:t>Something to keep swimmer occupied i.e. card game, colouring book etc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B79D-F377-70B0-F0F2-3BF369E3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BBEE-F49C-421E-8D69-01D678C2645F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3B723-634D-132F-CA17-2228211E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82A4-B99B-6E27-B847-47476B2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Close up of checklist">
            <a:extLst>
              <a:ext uri="{FF2B5EF4-FFF2-40B4-BE49-F238E27FC236}">
                <a16:creationId xmlns:a16="http://schemas.microsoft.com/office/drawing/2014/main" id="{74BD913E-872A-6E8B-24CD-A9476B66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7" y="2804948"/>
            <a:ext cx="4305957" cy="28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3278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Application>Microsoft Office PowerPoint</Application>
  <PresentationFormat>Widescreen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GestaltVTI</vt:lpstr>
      <vt:lpstr>An Introduction to Galas</vt:lpstr>
      <vt:lpstr>Types of Galas &amp; Competitions</vt:lpstr>
      <vt:lpstr>The Gala Entry Process</vt:lpstr>
      <vt:lpstr>How to use the On Deck App</vt:lpstr>
      <vt:lpstr>PowerPoint Presentation</vt:lpstr>
      <vt:lpstr>Checklist for Galas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Swimming Galas</dc:title>
  <dc:creator>Lauren Starkie</dc:creator>
  <cp:revision>14</cp:revision>
  <dcterms:created xsi:type="dcterms:W3CDTF">2024-03-04T19:22:17Z</dcterms:created>
  <dcterms:modified xsi:type="dcterms:W3CDTF">2024-08-28T08:25:23Z</dcterms:modified>
</cp:coreProperties>
</file>