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Open Sans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font" Target="fonts/OpenSans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OpenSans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OpenSans-regular.fntdata"/><Relationship Id="rId8" Type="http://schemas.openxmlformats.org/officeDocument/2006/relationships/font" Target="fonts/OpenSa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effa1f1ee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effa1f1ee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-M Cube Titl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14375" y="-83375"/>
            <a:ext cx="9437350" cy="53085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2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48225" y="-83375"/>
            <a:ext cx="9437350" cy="530852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/>
          <p:nvPr>
            <p:ph type="ctrTitle"/>
          </p:nvPr>
        </p:nvSpPr>
        <p:spPr>
          <a:xfrm>
            <a:off x="310158" y="178682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Open Sans"/>
              <a:buNone/>
              <a:defRPr sz="5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310150" y="38394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Open Sans"/>
              <a:buNone/>
              <a:defRPr sz="2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6" name="Google Shape;16;p2"/>
          <p:cNvPicPr preferRelativeResize="0"/>
          <p:nvPr/>
        </p:nvPicPr>
        <p:blipFill rotWithShape="1">
          <a:blip r:embed="rId4">
            <a:alphaModFix/>
          </a:blip>
          <a:srcRect b="169" l="0" r="0" t="159"/>
          <a:stretch/>
        </p:blipFill>
        <p:spPr>
          <a:xfrm>
            <a:off x="3760607" y="515982"/>
            <a:ext cx="1474576" cy="1562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4" name="Google Shape;54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7" name="Google Shape;57;p1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lternative Title">
  <p:cSld name="TITLE_1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oogle Shape;18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48225" y="-16674"/>
            <a:ext cx="9292225" cy="52268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9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48225" y="-83375"/>
            <a:ext cx="9437350" cy="5308525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3"/>
          <p:cNvSpPr txBox="1"/>
          <p:nvPr>
            <p:ph type="ctrTitle"/>
          </p:nvPr>
        </p:nvSpPr>
        <p:spPr>
          <a:xfrm>
            <a:off x="310158" y="216782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Open Sans"/>
              <a:buNone/>
              <a:defRPr sz="5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21" name="Google Shape;21;p3"/>
          <p:cNvSpPr txBox="1"/>
          <p:nvPr>
            <p:ph idx="1" type="subTitle"/>
          </p:nvPr>
        </p:nvSpPr>
        <p:spPr>
          <a:xfrm>
            <a:off x="310150" y="42204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Open Sans"/>
              <a:buNone/>
              <a:defRPr sz="2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3" name="Google Shape;23;p3"/>
          <p:cNvPicPr preferRelativeResize="0"/>
          <p:nvPr/>
        </p:nvPicPr>
        <p:blipFill rotWithShape="1">
          <a:blip r:embed="rId4">
            <a:alphaModFix/>
          </a:blip>
          <a:srcRect b="169" l="0" r="0" t="159"/>
          <a:stretch/>
        </p:blipFill>
        <p:spPr>
          <a:xfrm>
            <a:off x="3760607" y="896982"/>
            <a:ext cx="1474576" cy="1562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1" name="Google Shape;41;p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1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9" name="Google Shape;49;p1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1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pen Sans"/>
              <a:buNone/>
              <a:defRPr sz="2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pen Sans"/>
              <a:buNone/>
              <a:defRPr sz="2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pen Sans"/>
              <a:buNone/>
              <a:defRPr sz="2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pen Sans"/>
              <a:buNone/>
              <a:defRPr sz="2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pen Sans"/>
              <a:buNone/>
              <a:defRPr sz="2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pen Sans"/>
              <a:buNone/>
              <a:defRPr sz="2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pen Sans"/>
              <a:buNone/>
              <a:defRPr sz="2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pen Sans"/>
              <a:buNone/>
              <a:defRPr sz="2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pen Sans"/>
              <a:buNone/>
              <a:defRPr sz="2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2598125" y="121675"/>
            <a:ext cx="6325500" cy="378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00274C"/>
                </a:solidFill>
              </a:rPr>
              <a:t>Interested in mental health? Like helping others?</a:t>
            </a:r>
            <a:endParaRPr sz="2500">
              <a:solidFill>
                <a:srgbClr val="00274C"/>
              </a:solidFill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00274C"/>
                </a:solidFill>
              </a:rPr>
              <a:t>Join Peer-to-Peer (P2P)!!</a:t>
            </a:r>
            <a:endParaRPr b="1" sz="2500">
              <a:solidFill>
                <a:srgbClr val="00274C"/>
              </a:solidFill>
            </a:endParaRPr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U-M program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Learn about depression, anxiety, and other mental health issues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Create mental health campaign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Help others learn about mental health, break the stigma, and get connected to help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Design and receive mental health swag</a:t>
            </a:r>
            <a:endParaRPr/>
          </a:p>
        </p:txBody>
      </p:sp>
      <p:pic>
        <p:nvPicPr>
          <p:cNvPr id="66" name="Google Shape;6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21675"/>
            <a:ext cx="2359400" cy="235937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 txBox="1"/>
          <p:nvPr>
            <p:ph idx="1" type="body"/>
          </p:nvPr>
        </p:nvSpPr>
        <p:spPr>
          <a:xfrm>
            <a:off x="1409250" y="4166950"/>
            <a:ext cx="6325500" cy="47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Contact </a:t>
            </a:r>
            <a:r>
              <a:rPr b="1" lang="en"/>
              <a:t>[Insert mentor]</a:t>
            </a:r>
            <a:r>
              <a:rPr b="1" lang="en"/>
              <a:t> </a:t>
            </a:r>
            <a:r>
              <a:rPr lang="en"/>
              <a:t>to join: </a:t>
            </a:r>
            <a:r>
              <a:rPr b="1" lang="en"/>
              <a:t>[Insert contact]</a:t>
            </a:r>
            <a:endParaRPr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U-M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