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Itim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font" Target="fonts/Iti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nccp.org/publication/adolescent-mental-health-in-the-united-states-facts-for-policymakers/#:~:text=Facts%20about%20Adolescent%20Mental%20Health,episode%20before%20they%20reach%20adulthood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898cbcec1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898cbcec1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b61cc986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b61cc986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Niloy - introduce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People suffering in silence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Can’t always see what’s going on with someone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SAD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b61cc9869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b61cc9869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Speaker = Maxine, Brooke, Avier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14f865683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14f865683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Ms Van Cleve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https://www.nccp.org/publication/adolescent-mental-health-in-the-united-states-facts-for-policymakers/#:~:text=Facts%20about%20Adolescent%20Mental%20Health,episode%20before%20they%20reach%20adulthood</a:t>
            </a:r>
            <a:r>
              <a:rPr lang="en"/>
              <a:t>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61cc9869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61cc9869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Speaker: Sofia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b61cc9869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b61cc9869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Lauren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a3269ca2f7735f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a3269ca2f7735f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Eliza introduces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a3269ca2f7735f2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a3269ca2f7735f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Jake introduces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16c3b9ba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16c3b9ba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Dora Alicia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ocs.google.com/forms/d/e/1FAIpQLSeRiKC0HGbL6jd8WKUrK-ViEEzMxAu53SYOQB8rcyvLAl_HCg/viewform" TargetMode="External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49mfPFTZsH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youtu.be/OD34AfGHNyw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59208" y="3771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790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P2P </a:t>
            </a:r>
            <a:r>
              <a:rPr lang="en" sz="4790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Mental health assembly </a:t>
            </a:r>
            <a:endParaRPr sz="4790"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790">
                <a:latin typeface="Itim"/>
                <a:ea typeface="Itim"/>
                <a:cs typeface="Itim"/>
                <a:sym typeface="Itim"/>
              </a:rPr>
              <a:t>No One </a:t>
            </a:r>
            <a:r>
              <a:rPr b="1" lang="en" sz="4790">
                <a:latin typeface="Itim"/>
                <a:ea typeface="Itim"/>
                <a:cs typeface="Itim"/>
                <a:sym typeface="Itim"/>
              </a:rPr>
              <a:t>Should</a:t>
            </a:r>
            <a:r>
              <a:rPr b="1" lang="en" sz="4790">
                <a:latin typeface="Itim"/>
                <a:ea typeface="Itim"/>
                <a:cs typeface="Itim"/>
                <a:sym typeface="Itim"/>
              </a:rPr>
              <a:t> Be Left in the Dark</a:t>
            </a:r>
            <a:endParaRPr b="1" sz="4790">
              <a:latin typeface="Itim"/>
              <a:ea typeface="Itim"/>
              <a:cs typeface="Itim"/>
              <a:sym typeface="Itim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81150" y="2571750"/>
            <a:ext cx="2487200" cy="248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403550" y="12323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Mental Health Assembly Survey 2023</a:t>
            </a:r>
            <a:endParaRPr/>
          </a:p>
          <a:p>
            <a:pPr indent="0" lvl="0" marL="9144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44"/>
          </a:p>
        </p:txBody>
      </p:sp>
      <p:pic>
        <p:nvPicPr>
          <p:cNvPr id="109" name="Google Shape;10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65288" y="2074150"/>
            <a:ext cx="2997132" cy="2764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15454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Why are we talking about mental health?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245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According to the CDC (Center for Disease Control and Prevention): 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40481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Itim"/>
              <a:buChar char="●"/>
            </a:pPr>
            <a:r>
              <a:rPr lang="en" sz="3000">
                <a:latin typeface="Itim"/>
                <a:ea typeface="Itim"/>
                <a:cs typeface="Itim"/>
                <a:sym typeface="Itim"/>
              </a:rPr>
              <a:t>42% of high school students felt so sad or hopeless almost every day for at least two weeks in a row that they stopped doing their usual activities</a:t>
            </a:r>
            <a:endParaRPr sz="3000">
              <a:latin typeface="Itim"/>
              <a:ea typeface="Itim"/>
              <a:cs typeface="Itim"/>
              <a:sym typeface="Itim"/>
            </a:endParaRPr>
          </a:p>
          <a:p>
            <a:pPr indent="-40481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Itim"/>
              <a:buChar char="●"/>
            </a:pPr>
            <a:r>
              <a:rPr lang="en" sz="3000">
                <a:latin typeface="Itim"/>
                <a:ea typeface="Itim"/>
                <a:cs typeface="Itim"/>
                <a:sym typeface="Itim"/>
              </a:rPr>
              <a:t>Nearly</a:t>
            </a:r>
            <a:r>
              <a:rPr lang="en" sz="3000">
                <a:latin typeface="Itim"/>
                <a:ea typeface="Itim"/>
                <a:cs typeface="Itim"/>
                <a:sym typeface="Itim"/>
              </a:rPr>
              <a:t> 1 in 3 high school students experienced poor mental health during the past 30 days</a:t>
            </a:r>
            <a:endParaRPr sz="3000">
              <a:latin typeface="Itim"/>
              <a:ea typeface="Itim"/>
              <a:cs typeface="Itim"/>
              <a:sym typeface="Itim"/>
            </a:endParaRPr>
          </a:p>
          <a:p>
            <a:pPr indent="-404812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Itim"/>
              <a:buChar char="●"/>
            </a:pPr>
            <a:r>
              <a:rPr lang="en" sz="3000">
                <a:latin typeface="Itim"/>
                <a:ea typeface="Itim"/>
                <a:cs typeface="Itim"/>
                <a:sym typeface="Itim"/>
              </a:rPr>
              <a:t>2</a:t>
            </a:r>
            <a:r>
              <a:rPr lang="en" sz="3000">
                <a:latin typeface="Itim"/>
                <a:ea typeface="Itim"/>
                <a:cs typeface="Itim"/>
                <a:sym typeface="Itim"/>
              </a:rPr>
              <a:t>2% of high school students seriously considered attempting suicide during the past year</a:t>
            </a:r>
            <a:endParaRPr sz="3000"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Teen Mental </a:t>
            </a:r>
            <a:r>
              <a:rPr lang="en">
                <a:latin typeface="Itim"/>
                <a:ea typeface="Itim"/>
                <a:cs typeface="Itim"/>
                <a:sym typeface="Itim"/>
              </a:rPr>
              <a:t>Health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5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57894"/>
              <a:buFont typeface="Arial"/>
              <a:buNone/>
            </a:pPr>
            <a:r>
              <a:rPr b="1"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School Resources: </a:t>
            </a:r>
            <a:endParaRPr b="1"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Peer Counseling Lab -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Staffed every hour except 1st with Peers trained through the Peer Facilitating class and the UM Depression Center in Safe Talk, a suicide prevention model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School Counselors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Social Workers - Ms. Van Ee, Mr. Samaha, Ms. Floyd, Ms. Tooson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7894"/>
              <a:buFont typeface="Arial"/>
              <a:buNone/>
            </a:pPr>
            <a:r>
              <a:rPr b="1"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Community Resources:</a:t>
            </a:r>
            <a:endParaRPr b="1"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Neutral Zone - (734) 214-9995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Ozone House &amp; 24 hour crisis line - (734) 662-2222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National Suicide Prevention Lifeline - 988 (call or text) 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Community Mental Health - (734) 544 3050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Corner Health Center - (734) 484-3600</a:t>
            </a:r>
            <a:endParaRPr sz="1900"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  <a:p>
            <a:pPr indent="-340201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Itim"/>
              <a:buChar char="○"/>
            </a:pPr>
            <a:r>
              <a:rPr lang="en" sz="1900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rPr>
              <a:t>Trevor Helpline (for LGBTQ Youth) - (866) 488-7386</a:t>
            </a:r>
            <a:endParaRPr>
              <a:solidFill>
                <a:schemeClr val="dk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There’s no shame if you struggle with your mental health!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Sometimes we feel like we have to keep our </a:t>
            </a:r>
            <a:r>
              <a:rPr lang="en">
                <a:latin typeface="Itim"/>
                <a:ea typeface="Itim"/>
                <a:cs typeface="Itim"/>
                <a:sym typeface="Itim"/>
              </a:rPr>
              <a:t>struggles</a:t>
            </a:r>
            <a:r>
              <a:rPr lang="en">
                <a:latin typeface="Itim"/>
                <a:ea typeface="Itim"/>
                <a:cs typeface="Itim"/>
                <a:sym typeface="Itim"/>
              </a:rPr>
              <a:t> to ourselves.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This often isolates us from our loved ones and causes us to struggle in silence.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But don’t worry! The majority of students at Huron surveyed reported that they wouldn’t discriminate against their </a:t>
            </a:r>
            <a:r>
              <a:rPr lang="en">
                <a:latin typeface="Itim"/>
                <a:ea typeface="Itim"/>
                <a:cs typeface="Itim"/>
                <a:sym typeface="Itim"/>
              </a:rPr>
              <a:t>friends</a:t>
            </a:r>
            <a:r>
              <a:rPr lang="en">
                <a:latin typeface="Itim"/>
                <a:ea typeface="Itim"/>
                <a:cs typeface="Itim"/>
                <a:sym typeface="Itim"/>
              </a:rPr>
              <a:t> who struggle with mental health.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Don’t be afraid to reach out and lean on your community!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Check out this video on anti-stigma: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latin typeface="Itim"/>
                <a:ea typeface="Itim"/>
                <a:cs typeface="Itim"/>
                <a:sym typeface="Itim"/>
                <a:hlinkClick r:id="rId3"/>
              </a:rPr>
              <a:t>Break the Stigma video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No One Should Be Left in the Dark video 	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Itim"/>
                <a:ea typeface="Itim"/>
                <a:cs typeface="Itim"/>
                <a:sym typeface="Itim"/>
                <a:hlinkClick r:id="rId3"/>
              </a:rPr>
              <a:t>We asked students and staff "what do you want Huron students to know about mental health?"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Follow us on Tik-Tok!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Huronpeerlab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282900" y="1666050"/>
            <a:ext cx="8578200" cy="90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Andrea May (NAMI)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National Alliance on Mental Illness </a:t>
            </a:r>
            <a:endParaRPr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</p:txBody>
      </p:sp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889" y="2951242"/>
            <a:ext cx="1693325" cy="18460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/>
          <p:nvPr/>
        </p:nvSpPr>
        <p:spPr>
          <a:xfrm flipH="1">
            <a:off x="2113075" y="3551025"/>
            <a:ext cx="6392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NAMI Homepage</a:t>
            </a:r>
            <a:endParaRPr sz="3000"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Makenna Spieles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Huron Alum (2018) </a:t>
            </a:r>
            <a:endParaRPr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Itim"/>
                <a:ea typeface="Itim"/>
                <a:cs typeface="Itim"/>
                <a:sym typeface="Itim"/>
              </a:rPr>
              <a:t>Social Worker </a:t>
            </a:r>
            <a:endParaRPr>
              <a:solidFill>
                <a:schemeClr val="dk2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How do you support your friends or classmates? </a:t>
            </a:r>
            <a:endParaRPr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Itim"/>
              <a:buChar char="●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Listen to them actively - don’t interrupt and show them you are listening.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Itim"/>
              <a:buChar char="●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Encourage them to seek help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Itim"/>
              <a:buChar char="●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Do not add to their stress or drama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Itim"/>
              <a:buChar char="●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Know that you alone cannot make their depression or anxiety go away.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Itim"/>
              <a:buChar char="●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If you are concerned for their safety, tell an adult right away!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Itim"/>
              <a:buChar char="○"/>
            </a:pPr>
            <a:r>
              <a:rPr lang="en">
                <a:latin typeface="Itim"/>
                <a:ea typeface="Itim"/>
                <a:cs typeface="Itim"/>
                <a:sym typeface="Itim"/>
              </a:rPr>
              <a:t>14% of Huron students surveyed said they would keep their friends suicidal thoughts a secret! </a:t>
            </a:r>
            <a:endParaRPr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00">
                <a:latin typeface="Itim"/>
                <a:ea typeface="Itim"/>
                <a:cs typeface="Itim"/>
                <a:sym typeface="Itim"/>
              </a:rPr>
              <a:t>Turn on a “light” for your fellow River Rats! </a:t>
            </a:r>
            <a:endParaRPr b="1" sz="2100"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2100">
                <a:latin typeface="Itim"/>
                <a:ea typeface="Itim"/>
                <a:cs typeface="Itim"/>
                <a:sym typeface="Itim"/>
              </a:rPr>
              <a:t>Help them get the support they need.</a:t>
            </a:r>
            <a:endParaRPr b="1" sz="2100">
              <a:latin typeface="Itim"/>
              <a:ea typeface="Itim"/>
              <a:cs typeface="Itim"/>
              <a:sym typeface="Itim"/>
            </a:endParaRPr>
          </a:p>
        </p:txBody>
      </p:sp>
      <p:pic>
        <p:nvPicPr>
          <p:cNvPr id="103" name="Google Shape;10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7400" y="3165325"/>
            <a:ext cx="270510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