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</p:sldIdLst>
  <p:sldSz cy="6858000" cx="12192000"/>
  <p:notesSz cx="6858000" cy="9144000"/>
  <p:embeddedFontLst>
    <p:embeddedFont>
      <p:font typeface="Libre Baskerville"/>
      <p:regular r:id="rId71"/>
      <p:bold r:id="rId72"/>
      <p:italic r:id="rId73"/>
    </p:embeddedFont>
    <p:embeddedFont>
      <p:font typeface="Arial Black"/>
      <p:regular r:id="rId74"/>
    </p:embeddedFont>
    <p:embeddedFont>
      <p:font typeface="Gill Sans"/>
      <p:regular r:id="rId75"/>
      <p:bold r:id="rId7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77" roundtripDataSignature="AMtx7mhkCybwvGDmPsztsU5qlZ3w8wXvz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73" Type="http://schemas.openxmlformats.org/officeDocument/2006/relationships/font" Target="fonts/LibreBaskerville-italic.fntdata"/><Relationship Id="rId72" Type="http://schemas.openxmlformats.org/officeDocument/2006/relationships/font" Target="fonts/LibreBaskerville-bold.fntdata"/><Relationship Id="rId31" Type="http://schemas.openxmlformats.org/officeDocument/2006/relationships/slide" Target="slides/slide27.xml"/><Relationship Id="rId75" Type="http://schemas.openxmlformats.org/officeDocument/2006/relationships/font" Target="fonts/GillSans-regular.fntdata"/><Relationship Id="rId30" Type="http://schemas.openxmlformats.org/officeDocument/2006/relationships/slide" Target="slides/slide26.xml"/><Relationship Id="rId74" Type="http://schemas.openxmlformats.org/officeDocument/2006/relationships/font" Target="fonts/ArialBlack-regular.fntdata"/><Relationship Id="rId33" Type="http://schemas.openxmlformats.org/officeDocument/2006/relationships/slide" Target="slides/slide29.xml"/><Relationship Id="rId77" Type="http://customschemas.google.com/relationships/presentationmetadata" Target="metadata"/><Relationship Id="rId32" Type="http://schemas.openxmlformats.org/officeDocument/2006/relationships/slide" Target="slides/slide28.xml"/><Relationship Id="rId76" Type="http://schemas.openxmlformats.org/officeDocument/2006/relationships/font" Target="fonts/GillSans-bold.fntdata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71" Type="http://schemas.openxmlformats.org/officeDocument/2006/relationships/font" Target="fonts/LibreBaskerville-regular.fntdata"/><Relationship Id="rId70" Type="http://schemas.openxmlformats.org/officeDocument/2006/relationships/slide" Target="slides/slide66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20" Type="http://schemas.openxmlformats.org/officeDocument/2006/relationships/slide" Target="slides/slide16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22" Type="http://schemas.openxmlformats.org/officeDocument/2006/relationships/slide" Target="slides/slide18.xml"/><Relationship Id="rId66" Type="http://schemas.openxmlformats.org/officeDocument/2006/relationships/slide" Target="slides/slide62.xml"/><Relationship Id="rId21" Type="http://schemas.openxmlformats.org/officeDocument/2006/relationships/slide" Target="slides/slide17.xml"/><Relationship Id="rId65" Type="http://schemas.openxmlformats.org/officeDocument/2006/relationships/slide" Target="slides/slide61.xml"/><Relationship Id="rId24" Type="http://schemas.openxmlformats.org/officeDocument/2006/relationships/slide" Target="slides/slide20.xml"/><Relationship Id="rId68" Type="http://schemas.openxmlformats.org/officeDocument/2006/relationships/slide" Target="slides/slide64.xml"/><Relationship Id="rId23" Type="http://schemas.openxmlformats.org/officeDocument/2006/relationships/slide" Target="slides/slide19.xml"/><Relationship Id="rId67" Type="http://schemas.openxmlformats.org/officeDocument/2006/relationships/slide" Target="slides/slide63.xml"/><Relationship Id="rId60" Type="http://schemas.openxmlformats.org/officeDocument/2006/relationships/slide" Target="slides/slide56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69" Type="http://schemas.openxmlformats.org/officeDocument/2006/relationships/slide" Target="slides/slide6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55" Type="http://schemas.openxmlformats.org/officeDocument/2006/relationships/slide" Target="slides/slide51.xml"/><Relationship Id="rId10" Type="http://schemas.openxmlformats.org/officeDocument/2006/relationships/slide" Target="slides/slide6.xml"/><Relationship Id="rId54" Type="http://schemas.openxmlformats.org/officeDocument/2006/relationships/slide" Target="slides/slide50.xml"/><Relationship Id="rId13" Type="http://schemas.openxmlformats.org/officeDocument/2006/relationships/slide" Target="slides/slide9.xml"/><Relationship Id="rId57" Type="http://schemas.openxmlformats.org/officeDocument/2006/relationships/slide" Target="slides/slide53.xml"/><Relationship Id="rId12" Type="http://schemas.openxmlformats.org/officeDocument/2006/relationships/slide" Target="slides/slide8.xml"/><Relationship Id="rId56" Type="http://schemas.openxmlformats.org/officeDocument/2006/relationships/slide" Target="slides/slide52.xml"/><Relationship Id="rId15" Type="http://schemas.openxmlformats.org/officeDocument/2006/relationships/slide" Target="slides/slide11.xml"/><Relationship Id="rId59" Type="http://schemas.openxmlformats.org/officeDocument/2006/relationships/slide" Target="slides/slide55.xml"/><Relationship Id="rId14" Type="http://schemas.openxmlformats.org/officeDocument/2006/relationships/slide" Target="slides/slide10.xml"/><Relationship Id="rId58" Type="http://schemas.openxmlformats.org/officeDocument/2006/relationships/slide" Target="slides/slide5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AU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8" name="Google Shape;88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" name="Google Shape;103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" name="Google Shape;15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" name="Google Shape;185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" name="Google Shape;236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" name="Google Shape;254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0" name="Google Shape;280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9" name="Google Shape;289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8" name="Google Shape;308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8" name="Google Shape;328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1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8" name="Google Shape;338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1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7" name="Google Shape;347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9" name="Google Shape;369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p2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1" name="Google Shape;381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2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2" name="Google Shape;392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p2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3" name="Google Shape;413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4" name="Google Shape;414;p2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4" name="Google Shape;424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5" name="Google Shape;425;p2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5" name="Google Shape;435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6" name="Google Shape;436;p2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5" name="Google Shape;445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6" name="Google Shape;446;p2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6" name="Google Shape;456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7" name="Google Shape;457;p3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6" name="Google Shape;466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1" name="Google Shape;471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2" name="Google Shape;472;p3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1" name="Google Shape;481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6" name="Google Shape;486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4" name="Google Shape;494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9" name="Google Shape;499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7" name="Google Shape;507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8" name="Google Shape;508;p3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5" name="Google Shape;515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4" name="Google Shape;524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9" name="Google Shape;529;p4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0" name="Google Shape;530;p4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9" name="Google Shape;539;p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4" name="Google Shape;544;p4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5" name="Google Shape;545;p4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4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4" name="Google Shape;554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59" name="Google Shape;559;p4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0" name="Google Shape;560;p4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4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8" name="Google Shape;568;p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3" name="Google Shape;573;p4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4" name="Google Shape;574;p4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4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2" name="Google Shape;582;p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5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4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7" name="Google Shape;587;p4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8" name="Google Shape;588;p4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4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4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6" name="Google Shape;596;p4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7" name="Google Shape;597;p4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2" name="Google Shape;602;p5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3" name="Google Shape;603;p5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0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2" name="Google Shape;612;p5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3" name="Google Shape;613;p5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p5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8" name="Google Shape;618;p5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9" name="Google Shape;619;p5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5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9" name="Google Shape;629;p5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0" name="Google Shape;630;p5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7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p5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9" name="Google Shape;639;p5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0" name="Google Shape;640;p5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8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p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0" name="Google Shape;650;p5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1" name="Google Shape;651;p5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8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0" name="Google Shape;660;p5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1" name="Google Shape;661;p5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5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7" name="Google Shape;667;p5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3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p5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5" name="Google Shape;675;p5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" name="Google Shape;682;p5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3" name="Google Shape;683;p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8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6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0" name="Google Shape;690;p6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5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p6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7" name="Google Shape;697;p6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2" name="Shape 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Google Shape;703;p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4" name="Google Shape;704;p6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5" name="Google Shape;705;p6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0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p6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2" name="Google Shape;712;p6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3" name="Google Shape;713;p6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8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6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0" name="Google Shape;720;p6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3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p6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5" name="Google Shape;725;p6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0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6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2" name="Google Shape;732;p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8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68"/>
          <p:cNvSpPr txBox="1"/>
          <p:nvPr>
            <p:ph idx="1" type="body"/>
          </p:nvPr>
        </p:nvSpPr>
        <p:spPr>
          <a:xfrm>
            <a:off x="777242" y="1825625"/>
            <a:ext cx="10637518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68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68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68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9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69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69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0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70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0" name="Google Shape;30;p70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70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70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1"/>
          <p:cNvSpPr txBox="1"/>
          <p:nvPr>
            <p:ph type="title"/>
          </p:nvPr>
        </p:nvSpPr>
        <p:spPr>
          <a:xfrm>
            <a:off x="730293" y="1709738"/>
            <a:ext cx="10617157" cy="27588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1"/>
          <p:cNvSpPr txBox="1"/>
          <p:nvPr>
            <p:ph idx="1" type="body"/>
          </p:nvPr>
        </p:nvSpPr>
        <p:spPr>
          <a:xfrm>
            <a:off x="730293" y="4589463"/>
            <a:ext cx="10617157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71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71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1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2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72"/>
          <p:cNvSpPr txBox="1"/>
          <p:nvPr>
            <p:ph idx="1" type="body"/>
          </p:nvPr>
        </p:nvSpPr>
        <p:spPr>
          <a:xfrm>
            <a:off x="777240" y="1825625"/>
            <a:ext cx="524256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72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2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72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3"/>
          <p:cNvSpPr txBox="1"/>
          <p:nvPr>
            <p:ph type="title"/>
          </p:nvPr>
        </p:nvSpPr>
        <p:spPr>
          <a:xfrm>
            <a:off x="777240" y="365125"/>
            <a:ext cx="1057814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3"/>
          <p:cNvSpPr txBox="1"/>
          <p:nvPr>
            <p:ph idx="1" type="body"/>
          </p:nvPr>
        </p:nvSpPr>
        <p:spPr>
          <a:xfrm>
            <a:off x="777240" y="1803903"/>
            <a:ext cx="5220335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73"/>
          <p:cNvSpPr txBox="1"/>
          <p:nvPr>
            <p:ph idx="2" type="body"/>
          </p:nvPr>
        </p:nvSpPr>
        <p:spPr>
          <a:xfrm>
            <a:off x="777240" y="2737063"/>
            <a:ext cx="5220335" cy="34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73"/>
          <p:cNvSpPr txBox="1"/>
          <p:nvPr>
            <p:ph idx="3" type="body"/>
          </p:nvPr>
        </p:nvSpPr>
        <p:spPr>
          <a:xfrm>
            <a:off x="6172200" y="180390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73"/>
          <p:cNvSpPr txBox="1"/>
          <p:nvPr>
            <p:ph idx="4" type="body"/>
          </p:nvPr>
        </p:nvSpPr>
        <p:spPr>
          <a:xfrm>
            <a:off x="6172200" y="2737063"/>
            <a:ext cx="5183188" cy="34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2" name="Google Shape;52;p73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3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3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74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74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74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74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5"/>
          <p:cNvSpPr txBox="1"/>
          <p:nvPr>
            <p:ph type="title"/>
          </p:nvPr>
        </p:nvSpPr>
        <p:spPr>
          <a:xfrm>
            <a:off x="777240" y="457200"/>
            <a:ext cx="3994785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Gill Sans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75"/>
          <p:cNvSpPr txBox="1"/>
          <p:nvPr>
            <p:ph idx="1" type="body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3" name="Google Shape;63;p75"/>
          <p:cNvSpPr txBox="1"/>
          <p:nvPr>
            <p:ph idx="2" type="body"/>
          </p:nvPr>
        </p:nvSpPr>
        <p:spPr>
          <a:xfrm>
            <a:off x="777240" y="2226364"/>
            <a:ext cx="3994785" cy="36426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4" name="Google Shape;64;p75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75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75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6"/>
          <p:cNvSpPr txBox="1"/>
          <p:nvPr>
            <p:ph type="title"/>
          </p:nvPr>
        </p:nvSpPr>
        <p:spPr>
          <a:xfrm>
            <a:off x="718020" y="457200"/>
            <a:ext cx="4054006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Gill Sans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76"/>
          <p:cNvSpPr/>
          <p:nvPr>
            <p:ph idx="2" type="pic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  <a:noFill/>
          <a:ln>
            <a:noFill/>
          </a:ln>
        </p:spPr>
      </p:sp>
      <p:sp>
        <p:nvSpPr>
          <p:cNvPr id="70" name="Google Shape;70;p76"/>
          <p:cNvSpPr txBox="1"/>
          <p:nvPr>
            <p:ph idx="1" type="body"/>
          </p:nvPr>
        </p:nvSpPr>
        <p:spPr>
          <a:xfrm>
            <a:off x="718020" y="2250218"/>
            <a:ext cx="4054006" cy="3618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1" name="Google Shape;71;p76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76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76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77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77"/>
          <p:cNvSpPr txBox="1"/>
          <p:nvPr>
            <p:ph idx="1" type="body"/>
          </p:nvPr>
        </p:nvSpPr>
        <p:spPr>
          <a:xfrm rot="5400000">
            <a:off x="3920332" y="-1317465"/>
            <a:ext cx="4351338" cy="106375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77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77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77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7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78"/>
          <p:cNvSpPr txBox="1"/>
          <p:nvPr>
            <p:ph idx="1" type="body"/>
          </p:nvPr>
        </p:nvSpPr>
        <p:spPr>
          <a:xfrm rot="5400000">
            <a:off x="1768951" y="-626586"/>
            <a:ext cx="5811838" cy="77952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3" name="Google Shape;83;p78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78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78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7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9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" name="Google Shape;11;p67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9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2" name="Google Shape;12;p67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  <a:defRPr b="0" i="0" sz="5400" u="none" cap="none" strike="noStrik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" name="Google Shape;13;p67"/>
          <p:cNvSpPr txBox="1"/>
          <p:nvPr>
            <p:ph idx="1" type="body"/>
          </p:nvPr>
        </p:nvSpPr>
        <p:spPr>
          <a:xfrm>
            <a:off x="777242" y="1825625"/>
            <a:ext cx="10637518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6638E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6638E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02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6638E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6638E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6638E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67"/>
          <p:cNvSpPr txBox="1"/>
          <p:nvPr>
            <p:ph idx="10" type="dt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67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67"/>
          <p:cNvSpPr txBox="1"/>
          <p:nvPr>
            <p:ph idx="12" type="sldNum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Relationship Id="rId4" Type="http://schemas.openxmlformats.org/officeDocument/2006/relationships/image" Target="../media/image17.png"/><Relationship Id="rId9" Type="http://schemas.openxmlformats.org/officeDocument/2006/relationships/image" Target="../media/image1.png"/><Relationship Id="rId5" Type="http://schemas.openxmlformats.org/officeDocument/2006/relationships/image" Target="../media/image18.png"/><Relationship Id="rId6" Type="http://schemas.openxmlformats.org/officeDocument/2006/relationships/image" Target="../media/image2.gif"/><Relationship Id="rId7" Type="http://schemas.openxmlformats.org/officeDocument/2006/relationships/image" Target="../media/image11.jpg"/><Relationship Id="rId8" Type="http://schemas.openxmlformats.org/officeDocument/2006/relationships/hyperlink" Target="http://drive.google.com/file/d/1_3nmGhoBZOT2s1ajKkqMZWP7H19yC-2D/view" TargetMode="External"/></Relationships>
</file>

<file path=ppt/slides/_rels/slide2.xml.rels><?xml version="1.0" encoding="UTF-8" standalone="yes"?><Relationships xmlns="http://schemas.openxmlformats.org/package/2006/relationships"><Relationship Id="rId11" Type="http://schemas.openxmlformats.org/officeDocument/2006/relationships/image" Target="../media/image21.png"/><Relationship Id="rId10" Type="http://schemas.openxmlformats.org/officeDocument/2006/relationships/image" Target="../media/image25.png"/><Relationship Id="rId13" Type="http://schemas.openxmlformats.org/officeDocument/2006/relationships/image" Target="../media/image19.png"/><Relationship Id="rId1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9" Type="http://schemas.openxmlformats.org/officeDocument/2006/relationships/image" Target="../media/image3.png"/><Relationship Id="rId15" Type="http://schemas.openxmlformats.org/officeDocument/2006/relationships/image" Target="../media/image6.png"/><Relationship Id="rId14" Type="http://schemas.openxmlformats.org/officeDocument/2006/relationships/image" Target="../media/image7.png"/><Relationship Id="rId17" Type="http://schemas.openxmlformats.org/officeDocument/2006/relationships/image" Target="../media/image4.png"/><Relationship Id="rId16" Type="http://schemas.openxmlformats.org/officeDocument/2006/relationships/image" Target="../media/image5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8.png"/><Relationship Id="rId8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0.png"/><Relationship Id="rId4" Type="http://schemas.openxmlformats.org/officeDocument/2006/relationships/image" Target="../media/image2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8.png"/></Relationships>
</file>

<file path=ppt/slides/_rels/slide5.xml.rels><?xml version="1.0" encoding="UTF-8" standalone="yes"?><Relationships xmlns="http://schemas.openxmlformats.org/package/2006/relationships"><Relationship Id="rId20" Type="http://schemas.openxmlformats.org/officeDocument/2006/relationships/image" Target="../media/image38.png"/><Relationship Id="rId22" Type="http://schemas.openxmlformats.org/officeDocument/2006/relationships/image" Target="../media/image50.png"/><Relationship Id="rId21" Type="http://schemas.openxmlformats.org/officeDocument/2006/relationships/image" Target="../media/image39.png"/><Relationship Id="rId24" Type="http://schemas.openxmlformats.org/officeDocument/2006/relationships/image" Target="../media/image41.png"/><Relationship Id="rId23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2.png"/><Relationship Id="rId4" Type="http://schemas.openxmlformats.org/officeDocument/2006/relationships/image" Target="../media/image27.png"/><Relationship Id="rId9" Type="http://schemas.openxmlformats.org/officeDocument/2006/relationships/image" Target="../media/image26.png"/><Relationship Id="rId26" Type="http://schemas.openxmlformats.org/officeDocument/2006/relationships/image" Target="../media/image48.png"/><Relationship Id="rId25" Type="http://schemas.openxmlformats.org/officeDocument/2006/relationships/image" Target="../media/image56.png"/><Relationship Id="rId28" Type="http://schemas.openxmlformats.org/officeDocument/2006/relationships/image" Target="../media/image47.png"/><Relationship Id="rId27" Type="http://schemas.openxmlformats.org/officeDocument/2006/relationships/image" Target="../media/image49.png"/><Relationship Id="rId5" Type="http://schemas.openxmlformats.org/officeDocument/2006/relationships/image" Target="../media/image32.png"/><Relationship Id="rId6" Type="http://schemas.openxmlformats.org/officeDocument/2006/relationships/image" Target="../media/image46.png"/><Relationship Id="rId7" Type="http://schemas.openxmlformats.org/officeDocument/2006/relationships/image" Target="../media/image29.png"/><Relationship Id="rId8" Type="http://schemas.openxmlformats.org/officeDocument/2006/relationships/image" Target="../media/image23.png"/><Relationship Id="rId11" Type="http://schemas.openxmlformats.org/officeDocument/2006/relationships/image" Target="../media/image31.png"/><Relationship Id="rId10" Type="http://schemas.openxmlformats.org/officeDocument/2006/relationships/image" Target="../media/image24.png"/><Relationship Id="rId13" Type="http://schemas.openxmlformats.org/officeDocument/2006/relationships/image" Target="../media/image33.png"/><Relationship Id="rId12" Type="http://schemas.openxmlformats.org/officeDocument/2006/relationships/image" Target="../media/image35.png"/><Relationship Id="rId15" Type="http://schemas.openxmlformats.org/officeDocument/2006/relationships/image" Target="../media/image36.png"/><Relationship Id="rId14" Type="http://schemas.openxmlformats.org/officeDocument/2006/relationships/image" Target="../media/image30.png"/><Relationship Id="rId17" Type="http://schemas.openxmlformats.org/officeDocument/2006/relationships/image" Target="../media/image44.png"/><Relationship Id="rId16" Type="http://schemas.openxmlformats.org/officeDocument/2006/relationships/image" Target="../media/image34.png"/><Relationship Id="rId19" Type="http://schemas.openxmlformats.org/officeDocument/2006/relationships/image" Target="../media/image51.png"/><Relationship Id="rId18" Type="http://schemas.openxmlformats.org/officeDocument/2006/relationships/image" Target="../media/image3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3.png"/><Relationship Id="rId4" Type="http://schemas.openxmlformats.org/officeDocument/2006/relationships/image" Target="../media/image59.png"/><Relationship Id="rId5" Type="http://schemas.openxmlformats.org/officeDocument/2006/relationships/image" Target="../media/image55.png"/><Relationship Id="rId6" Type="http://schemas.openxmlformats.org/officeDocument/2006/relationships/image" Target="../media/image45.png"/><Relationship Id="rId7" Type="http://schemas.openxmlformats.org/officeDocument/2006/relationships/image" Target="../media/image52.png"/><Relationship Id="rId8" Type="http://schemas.openxmlformats.org/officeDocument/2006/relationships/image" Target="../media/image1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4.png"/><Relationship Id="rId4" Type="http://schemas.openxmlformats.org/officeDocument/2006/relationships/image" Target="../media/image63.png"/><Relationship Id="rId5" Type="http://schemas.openxmlformats.org/officeDocument/2006/relationships/image" Target="../media/image6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2.png"/><Relationship Id="rId4" Type="http://schemas.openxmlformats.org/officeDocument/2006/relationships/image" Target="../media/image57.png"/><Relationship Id="rId5" Type="http://schemas.openxmlformats.org/officeDocument/2006/relationships/image" Target="../media/image68.png"/><Relationship Id="rId6" Type="http://schemas.openxmlformats.org/officeDocument/2006/relationships/image" Target="../media/image73.png"/><Relationship Id="rId7" Type="http://schemas.openxmlformats.org/officeDocument/2006/relationships/image" Target="../media/image6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7.png"/><Relationship Id="rId4" Type="http://schemas.openxmlformats.org/officeDocument/2006/relationships/image" Target="../media/image1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4.png"/><Relationship Id="rId4" Type="http://schemas.openxmlformats.org/officeDocument/2006/relationships/image" Target="../media/image85.png"/><Relationship Id="rId5" Type="http://schemas.openxmlformats.org/officeDocument/2006/relationships/image" Target="../media/image65.png"/><Relationship Id="rId6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5.png"/><Relationship Id="rId4" Type="http://schemas.openxmlformats.org/officeDocument/2006/relationships/image" Target="../media/image78.png"/><Relationship Id="rId5" Type="http://schemas.openxmlformats.org/officeDocument/2006/relationships/image" Target="../media/image2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9.png"/><Relationship Id="rId4" Type="http://schemas.openxmlformats.org/officeDocument/2006/relationships/image" Target="../media/image76.png"/><Relationship Id="rId5" Type="http://schemas.openxmlformats.org/officeDocument/2006/relationships/image" Target="../media/image70.png"/><Relationship Id="rId6" Type="http://schemas.openxmlformats.org/officeDocument/2006/relationships/image" Target="../media/image66.png"/><Relationship Id="rId7" Type="http://schemas.openxmlformats.org/officeDocument/2006/relationships/image" Target="../media/image77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4.png"/><Relationship Id="rId4" Type="http://schemas.openxmlformats.org/officeDocument/2006/relationships/image" Target="../media/image85.png"/><Relationship Id="rId5" Type="http://schemas.openxmlformats.org/officeDocument/2006/relationships/image" Target="../media/image9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93.png"/><Relationship Id="rId4" Type="http://schemas.openxmlformats.org/officeDocument/2006/relationships/image" Target="../media/image81.png"/><Relationship Id="rId5" Type="http://schemas.openxmlformats.org/officeDocument/2006/relationships/image" Target="../media/image79.png"/><Relationship Id="rId6" Type="http://schemas.openxmlformats.org/officeDocument/2006/relationships/image" Target="../media/image8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0.jpg"/><Relationship Id="rId4" Type="http://schemas.openxmlformats.org/officeDocument/2006/relationships/image" Target="../media/image96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91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93.png"/><Relationship Id="rId4" Type="http://schemas.openxmlformats.org/officeDocument/2006/relationships/image" Target="../media/image81.png"/><Relationship Id="rId5" Type="http://schemas.openxmlformats.org/officeDocument/2006/relationships/image" Target="../media/image90.png"/><Relationship Id="rId6" Type="http://schemas.openxmlformats.org/officeDocument/2006/relationships/image" Target="../media/image8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86.jpg"/><Relationship Id="rId4" Type="http://schemas.openxmlformats.org/officeDocument/2006/relationships/image" Target="../media/image100.jpg"/><Relationship Id="rId5" Type="http://schemas.openxmlformats.org/officeDocument/2006/relationships/image" Target="../media/image110.jpg"/><Relationship Id="rId6" Type="http://schemas.openxmlformats.org/officeDocument/2006/relationships/image" Target="../media/image117.jpg"/><Relationship Id="rId7" Type="http://schemas.openxmlformats.org/officeDocument/2006/relationships/image" Target="../media/image14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92.png"/><Relationship Id="rId4" Type="http://schemas.openxmlformats.org/officeDocument/2006/relationships/image" Target="../media/image94.png"/><Relationship Id="rId5" Type="http://schemas.openxmlformats.org/officeDocument/2006/relationships/image" Target="../media/image93.png"/><Relationship Id="rId6" Type="http://schemas.openxmlformats.org/officeDocument/2006/relationships/image" Target="../media/image8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93.png"/><Relationship Id="rId4" Type="http://schemas.openxmlformats.org/officeDocument/2006/relationships/image" Target="../media/image81.png"/><Relationship Id="rId5" Type="http://schemas.openxmlformats.org/officeDocument/2006/relationships/image" Target="../media/image97.png"/><Relationship Id="rId6" Type="http://schemas.openxmlformats.org/officeDocument/2006/relationships/image" Target="../media/image10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1.png"/><Relationship Id="rId4" Type="http://schemas.openxmlformats.org/officeDocument/2006/relationships/image" Target="../media/image93.png"/><Relationship Id="rId5" Type="http://schemas.openxmlformats.org/officeDocument/2006/relationships/image" Target="../media/image9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81.png"/><Relationship Id="rId4" Type="http://schemas.openxmlformats.org/officeDocument/2006/relationships/image" Target="../media/image93.png"/><Relationship Id="rId5" Type="http://schemas.openxmlformats.org/officeDocument/2006/relationships/image" Target="../media/image101.png"/><Relationship Id="rId6" Type="http://schemas.openxmlformats.org/officeDocument/2006/relationships/image" Target="../media/image10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81.png"/><Relationship Id="rId4" Type="http://schemas.openxmlformats.org/officeDocument/2006/relationships/image" Target="../media/image93.png"/><Relationship Id="rId5" Type="http://schemas.openxmlformats.org/officeDocument/2006/relationships/image" Target="../media/image101.png"/><Relationship Id="rId6" Type="http://schemas.openxmlformats.org/officeDocument/2006/relationships/image" Target="../media/image9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02.png"/><Relationship Id="rId4" Type="http://schemas.openxmlformats.org/officeDocument/2006/relationships/image" Target="../media/image99.png"/><Relationship Id="rId5" Type="http://schemas.openxmlformats.org/officeDocument/2006/relationships/image" Target="../media/image104.png"/><Relationship Id="rId6" Type="http://schemas.openxmlformats.org/officeDocument/2006/relationships/hyperlink" Target="mailto:Info@ariseandshineservices.com.au" TargetMode="Externa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99.png"/><Relationship Id="rId4" Type="http://schemas.openxmlformats.org/officeDocument/2006/relationships/image" Target="../media/image102.png"/><Relationship Id="rId5" Type="http://schemas.openxmlformats.org/officeDocument/2006/relationships/image" Target="../media/image10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99.png"/><Relationship Id="rId4" Type="http://schemas.openxmlformats.org/officeDocument/2006/relationships/image" Target="../media/image109.png"/><Relationship Id="rId5" Type="http://schemas.openxmlformats.org/officeDocument/2006/relationships/image" Target="../media/image10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16.png"/><Relationship Id="rId4" Type="http://schemas.openxmlformats.org/officeDocument/2006/relationships/image" Target="../media/image99.png"/><Relationship Id="rId5" Type="http://schemas.openxmlformats.org/officeDocument/2006/relationships/image" Target="../media/image8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2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12.png"/><Relationship Id="rId4" Type="http://schemas.openxmlformats.org/officeDocument/2006/relationships/image" Target="../media/image99.png"/><Relationship Id="rId5" Type="http://schemas.openxmlformats.org/officeDocument/2006/relationships/image" Target="../media/image8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13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08.png"/><Relationship Id="rId4" Type="http://schemas.openxmlformats.org/officeDocument/2006/relationships/image" Target="../media/image111.png"/><Relationship Id="rId5" Type="http://schemas.openxmlformats.org/officeDocument/2006/relationships/image" Target="../media/image122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20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31.png"/><Relationship Id="rId4" Type="http://schemas.openxmlformats.org/officeDocument/2006/relationships/image" Target="../media/image139.png"/><Relationship Id="rId5" Type="http://schemas.openxmlformats.org/officeDocument/2006/relationships/image" Target="../media/image81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18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14.png"/><Relationship Id="rId4" Type="http://schemas.openxmlformats.org/officeDocument/2006/relationships/image" Target="../media/image99.png"/><Relationship Id="rId5" Type="http://schemas.openxmlformats.org/officeDocument/2006/relationships/image" Target="../media/image81.png"/><Relationship Id="rId6" Type="http://schemas.openxmlformats.org/officeDocument/2006/relationships/image" Target="../media/image115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19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81.png"/><Relationship Id="rId4" Type="http://schemas.openxmlformats.org/officeDocument/2006/relationships/image" Target="../media/image99.png"/><Relationship Id="rId5" Type="http://schemas.openxmlformats.org/officeDocument/2006/relationships/image" Target="../media/image126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21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29.png"/><Relationship Id="rId4" Type="http://schemas.openxmlformats.org/officeDocument/2006/relationships/image" Target="../media/image93.png"/><Relationship Id="rId5" Type="http://schemas.openxmlformats.org/officeDocument/2006/relationships/image" Target="../media/image81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24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99.png"/><Relationship Id="rId4" Type="http://schemas.openxmlformats.org/officeDocument/2006/relationships/image" Target="../media/image81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28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133.png"/><Relationship Id="rId4" Type="http://schemas.openxmlformats.org/officeDocument/2006/relationships/image" Target="../media/image93.png"/><Relationship Id="rId5" Type="http://schemas.openxmlformats.org/officeDocument/2006/relationships/image" Target="../media/image81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34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93.png"/><Relationship Id="rId4" Type="http://schemas.openxmlformats.org/officeDocument/2006/relationships/image" Target="../media/image81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147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99.png"/><Relationship Id="rId4" Type="http://schemas.openxmlformats.org/officeDocument/2006/relationships/image" Target="../media/image81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127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99.png"/><Relationship Id="rId4" Type="http://schemas.openxmlformats.org/officeDocument/2006/relationships/image" Target="../media/image81.png"/><Relationship Id="rId5" Type="http://schemas.openxmlformats.org/officeDocument/2006/relationships/image" Target="../media/image146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99.png"/><Relationship Id="rId4" Type="http://schemas.openxmlformats.org/officeDocument/2006/relationships/image" Target="../media/image81.png"/><Relationship Id="rId5" Type="http://schemas.openxmlformats.org/officeDocument/2006/relationships/image" Target="../media/image132.pn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99.png"/><Relationship Id="rId4" Type="http://schemas.openxmlformats.org/officeDocument/2006/relationships/image" Target="../media/image81.png"/><Relationship Id="rId5" Type="http://schemas.openxmlformats.org/officeDocument/2006/relationships/image" Target="../media/image135.pn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99.png"/><Relationship Id="rId4" Type="http://schemas.openxmlformats.org/officeDocument/2006/relationships/image" Target="../media/image81.png"/><Relationship Id="rId5" Type="http://schemas.openxmlformats.org/officeDocument/2006/relationships/image" Target="../media/image125.png"/><Relationship Id="rId6" Type="http://schemas.openxmlformats.org/officeDocument/2006/relationships/image" Target="../media/image130.pn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137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144.png"/><Relationship Id="rId4" Type="http://schemas.openxmlformats.org/officeDocument/2006/relationships/image" Target="../media/image99.png"/><Relationship Id="rId5" Type="http://schemas.openxmlformats.org/officeDocument/2006/relationships/image" Target="../media/image81.pn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136.png"/><Relationship Id="rId4" Type="http://schemas.openxmlformats.org/officeDocument/2006/relationships/image" Target="../media/image145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140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138.pn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143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142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148.pn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152.pn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150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149.png"/><Relationship Id="rId4" Type="http://schemas.openxmlformats.org/officeDocument/2006/relationships/image" Target="../media/image15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27513" y="2751"/>
            <a:ext cx="2943707" cy="3164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27513" y="3690798"/>
            <a:ext cx="2749534" cy="2755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376" y="18801"/>
            <a:ext cx="2085013" cy="2085013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1102065" y="2212784"/>
            <a:ext cx="7789687" cy="2677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Noto Sans Symbols"/>
              <a:buChar char="⮚"/>
            </a:pPr>
            <a:r>
              <a:rPr b="0" i="0" lang="en-AU" sz="42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Accessibility to schooling for all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Noto Sans Symbols"/>
              <a:buChar char="⮚"/>
            </a:pPr>
            <a:r>
              <a:rPr b="0" i="0" lang="en-AU" sz="4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Inclusive &amp; equitable quality education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Noto Sans Symbols"/>
              <a:buChar char="⮚"/>
            </a:pPr>
            <a:r>
              <a:rPr b="0" i="0" lang="en-AU" sz="4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Lifelong opportunity for all</a:t>
            </a:r>
            <a:endParaRPr b="0" i="0" sz="4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2377440" y="624840"/>
            <a:ext cx="633984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AU" sz="4800" u="none" cap="none" strike="noStrike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SCHOOLS FOR FUTURE</a:t>
            </a:r>
            <a:endParaRPr/>
          </a:p>
        </p:txBody>
      </p:sp>
      <p:sp>
        <p:nvSpPr>
          <p:cNvPr id="96" name="Google Shape;96;p1"/>
          <p:cNvSpPr txBox="1"/>
          <p:nvPr/>
        </p:nvSpPr>
        <p:spPr>
          <a:xfrm>
            <a:off x="2491387" y="1550451"/>
            <a:ext cx="627435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AU" sz="2100" u="none" cap="none" strike="noStrike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https//schoolsforfuture.wixsite.com/schoolsforfuture</a:t>
            </a:r>
            <a:endParaRPr b="1" i="0" sz="21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/>
          <p:nvPr/>
        </p:nvSpPr>
        <p:spPr>
          <a:xfrm>
            <a:off x="4978400" y="3276600"/>
            <a:ext cx="1270000" cy="12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ome - United Nations Sustainable Development" id="98" name="Google Shape;98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193628" y="5176429"/>
            <a:ext cx="1419772" cy="139779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| Sustainable Development" id="99" name="Google Shape;99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702738" y="5176429"/>
            <a:ext cx="1419772" cy="1397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 title="schools-for-future-2.mp3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34525" y="625889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109" y="1489467"/>
            <a:ext cx="1596024" cy="1994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70938" y="1516114"/>
            <a:ext cx="1814643" cy="19805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76123" y="1528693"/>
            <a:ext cx="1658266" cy="1955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145046" y="1511347"/>
            <a:ext cx="1727450" cy="2004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158551" y="4213557"/>
            <a:ext cx="1637986" cy="1899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629570" y="1486610"/>
            <a:ext cx="1647360" cy="2068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441670" y="4213557"/>
            <a:ext cx="1674385" cy="1955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14307" y="4219179"/>
            <a:ext cx="1381986" cy="1955412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"/>
          <p:cNvSpPr txBox="1"/>
          <p:nvPr/>
        </p:nvSpPr>
        <p:spPr>
          <a:xfrm>
            <a:off x="1064062" y="292511"/>
            <a:ext cx="864349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00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SFF FUNDRAISING COMMITTEE  </a:t>
            </a:r>
            <a:endParaRPr/>
          </a:p>
        </p:txBody>
      </p:sp>
      <p:sp>
        <p:nvSpPr>
          <p:cNvPr id="115" name="Google Shape;115;p2"/>
          <p:cNvSpPr txBox="1"/>
          <p:nvPr/>
        </p:nvSpPr>
        <p:spPr>
          <a:xfrm>
            <a:off x="-37613" y="3592287"/>
            <a:ext cx="1726247" cy="3744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Tuong Phan</a:t>
            </a:r>
            <a:endParaRPr/>
          </a:p>
        </p:txBody>
      </p:sp>
      <p:sp>
        <p:nvSpPr>
          <p:cNvPr id="116" name="Google Shape;116;p2"/>
          <p:cNvSpPr txBox="1"/>
          <p:nvPr/>
        </p:nvSpPr>
        <p:spPr>
          <a:xfrm>
            <a:off x="1348501" y="3602950"/>
            <a:ext cx="2066398" cy="3744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Mariam Yousuf</a:t>
            </a:r>
            <a:endParaRPr/>
          </a:p>
        </p:txBody>
      </p:sp>
      <p:sp>
        <p:nvSpPr>
          <p:cNvPr id="117" name="Google Shape;117;p2"/>
          <p:cNvSpPr txBox="1"/>
          <p:nvPr/>
        </p:nvSpPr>
        <p:spPr>
          <a:xfrm>
            <a:off x="3311059" y="3595462"/>
            <a:ext cx="1622382" cy="3744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Joe Tarantolo</a:t>
            </a:r>
            <a:endParaRPr/>
          </a:p>
        </p:txBody>
      </p:sp>
      <p:sp>
        <p:nvSpPr>
          <p:cNvPr id="118" name="Google Shape;118;p2"/>
          <p:cNvSpPr txBox="1"/>
          <p:nvPr/>
        </p:nvSpPr>
        <p:spPr>
          <a:xfrm>
            <a:off x="5150792" y="3592287"/>
            <a:ext cx="18904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Trish Pham</a:t>
            </a:r>
            <a:endParaRPr/>
          </a:p>
        </p:txBody>
      </p:sp>
      <p:sp>
        <p:nvSpPr>
          <p:cNvPr id="119" name="Google Shape;119;p2"/>
          <p:cNvSpPr txBox="1"/>
          <p:nvPr/>
        </p:nvSpPr>
        <p:spPr>
          <a:xfrm>
            <a:off x="6896610" y="3585743"/>
            <a:ext cx="174688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Hanh Vu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"/>
          <p:cNvSpPr txBox="1"/>
          <p:nvPr/>
        </p:nvSpPr>
        <p:spPr>
          <a:xfrm>
            <a:off x="1630053" y="6256345"/>
            <a:ext cx="1769092" cy="6155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K. Hoang Nguyen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endParaRPr/>
          </a:p>
        </p:txBody>
      </p:sp>
      <p:sp>
        <p:nvSpPr>
          <p:cNvPr id="121" name="Google Shape;121;p2"/>
          <p:cNvSpPr txBox="1"/>
          <p:nvPr/>
        </p:nvSpPr>
        <p:spPr>
          <a:xfrm>
            <a:off x="0" y="6260549"/>
            <a:ext cx="1750770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Thuy Anh Pham</a:t>
            </a:r>
            <a:endParaRPr/>
          </a:p>
        </p:txBody>
      </p:sp>
      <p:sp>
        <p:nvSpPr>
          <p:cNvPr id="122" name="Google Shape;122;p2"/>
          <p:cNvSpPr txBox="1"/>
          <p:nvPr/>
        </p:nvSpPr>
        <p:spPr>
          <a:xfrm>
            <a:off x="7041208" y="6256897"/>
            <a:ext cx="1681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Gloria Nguyen</a:t>
            </a:r>
            <a:endParaRPr/>
          </a:p>
        </p:txBody>
      </p:sp>
      <p:sp>
        <p:nvSpPr>
          <p:cNvPr id="123" name="Google Shape;123;p2"/>
          <p:cNvSpPr txBox="1"/>
          <p:nvPr/>
        </p:nvSpPr>
        <p:spPr>
          <a:xfrm>
            <a:off x="3584757" y="6227931"/>
            <a:ext cx="156028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Tuy  V.  Huynh</a:t>
            </a:r>
            <a:endParaRPr/>
          </a:p>
        </p:txBody>
      </p:sp>
      <p:sp>
        <p:nvSpPr>
          <p:cNvPr id="124" name="Google Shape;124;p2"/>
          <p:cNvSpPr txBox="1"/>
          <p:nvPr/>
        </p:nvSpPr>
        <p:spPr>
          <a:xfrm>
            <a:off x="10485330" y="6214554"/>
            <a:ext cx="156028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5" name="Google Shape;125;p2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32964" y="4213557"/>
            <a:ext cx="1702182" cy="20009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6872496" y="1535891"/>
            <a:ext cx="1712762" cy="2026993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"/>
          <p:cNvSpPr txBox="1"/>
          <p:nvPr/>
        </p:nvSpPr>
        <p:spPr>
          <a:xfrm>
            <a:off x="5385810" y="6256345"/>
            <a:ext cx="167043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Fabian Aquino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p2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6822579" y="4213557"/>
            <a:ext cx="1827867" cy="1955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10262756" y="-1"/>
            <a:ext cx="1929243" cy="1789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1724226" y="4213557"/>
            <a:ext cx="1751897" cy="20197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8680076" y="4194530"/>
            <a:ext cx="1647360" cy="1955411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"/>
          <p:cNvSpPr txBox="1"/>
          <p:nvPr/>
        </p:nvSpPr>
        <p:spPr>
          <a:xfrm>
            <a:off x="8515870" y="3646762"/>
            <a:ext cx="174688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Thu Van Pham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"/>
          <p:cNvSpPr txBox="1"/>
          <p:nvPr/>
        </p:nvSpPr>
        <p:spPr>
          <a:xfrm>
            <a:off x="8730326" y="6256345"/>
            <a:ext cx="174688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Khang Phan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4" name="Google Shape;134;p2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10354208" y="2639088"/>
            <a:ext cx="1707618" cy="2068623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"/>
          <p:cNvSpPr txBox="1"/>
          <p:nvPr/>
        </p:nvSpPr>
        <p:spPr>
          <a:xfrm>
            <a:off x="10517404" y="4810095"/>
            <a:ext cx="156028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Dr Jon Chi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7696" y="1681148"/>
            <a:ext cx="3493655" cy="33774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19467" y="1888430"/>
            <a:ext cx="7620660" cy="3170195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3"/>
          <p:cNvSpPr txBox="1"/>
          <p:nvPr/>
        </p:nvSpPr>
        <p:spPr>
          <a:xfrm>
            <a:off x="1460665" y="415636"/>
            <a:ext cx="9084623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40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PARTNERSHIP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"/>
          <p:cNvSpPr txBox="1"/>
          <p:nvPr>
            <p:ph type="title"/>
          </p:nvPr>
        </p:nvSpPr>
        <p:spPr>
          <a:xfrm>
            <a:off x="2326850" y="109536"/>
            <a:ext cx="8488800" cy="161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Gill Sans"/>
              <a:buNone/>
            </a:pPr>
            <a:r>
              <a:rPr lang="en-AU" sz="4400"/>
              <a:t>Scholarship to Catholic Care Sydney</a:t>
            </a:r>
            <a:br>
              <a:rPr lang="en-AU" sz="4400"/>
            </a:br>
            <a:r>
              <a:rPr lang="en-AU" sz="4400"/>
              <a:t>October 2024</a:t>
            </a:r>
            <a:endParaRPr sz="4400"/>
          </a:p>
        </p:txBody>
      </p:sp>
      <p:sp>
        <p:nvSpPr>
          <p:cNvPr id="149" name="Google Shape;149;p4"/>
          <p:cNvSpPr txBox="1"/>
          <p:nvPr>
            <p:ph idx="1" type="body"/>
          </p:nvPr>
        </p:nvSpPr>
        <p:spPr>
          <a:xfrm>
            <a:off x="777241" y="1859278"/>
            <a:ext cx="10637518" cy="4626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AU" sz="14400"/>
              <a:t>Enhancing emotional and physical development among students of disadvantaged backgrounds</a:t>
            </a:r>
            <a:r>
              <a:rPr lang="en-AU" sz="9600"/>
              <a:t>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ct val="100000"/>
              <a:buFont typeface="Noto Sans Symbols"/>
              <a:buChar char="⮚"/>
            </a:pPr>
            <a:r>
              <a:rPr lang="en-AU" sz="14400"/>
              <a:t> 17 students participated in Daily Camps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ct val="100000"/>
              <a:buFont typeface="Noto Sans Symbols"/>
              <a:buChar char="⮚"/>
            </a:pPr>
            <a:r>
              <a:rPr lang="en-AU" sz="14400"/>
              <a:t> 1 student received a Laptop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ct val="100000"/>
              <a:buFont typeface="Noto Sans Symbols"/>
              <a:buChar char="⮚"/>
            </a:pPr>
            <a:r>
              <a:rPr lang="en-AU" sz="14400"/>
              <a:t> 80 children &amp; families received tickets to the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ct val="100000"/>
              <a:buNone/>
            </a:pPr>
            <a:r>
              <a:rPr lang="en-AU" sz="14400"/>
              <a:t>     Easter show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ct val="100000"/>
              <a:buFont typeface="Noto Sans Symbols"/>
              <a:buChar char="⮚"/>
            </a:pPr>
            <a:r>
              <a:rPr lang="en-AU" sz="14400"/>
              <a:t> $3000 for School Holiday Activities: food &amp; fuel  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ct val="100000"/>
              <a:buNone/>
            </a:pPr>
            <a:r>
              <a:rPr lang="en-AU" sz="14400"/>
              <a:t>     vouchers and school equipment for students with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ct val="100000"/>
              <a:buNone/>
            </a:pPr>
            <a:r>
              <a:rPr lang="en-AU" sz="14400"/>
              <a:t>     disabilities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AU"/>
              <a:t>17</a:t>
            </a:r>
            <a:endParaRPr/>
          </a:p>
        </p:txBody>
      </p:sp>
      <p:pic>
        <p:nvPicPr>
          <p:cNvPr id="150" name="Google Shape;15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8133" y="15240"/>
            <a:ext cx="1819747" cy="1706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"/>
          <p:cNvSpPr txBox="1"/>
          <p:nvPr>
            <p:ph type="title"/>
          </p:nvPr>
        </p:nvSpPr>
        <p:spPr>
          <a:xfrm>
            <a:off x="4191990" y="1621409"/>
            <a:ext cx="4060844" cy="973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</a:pPr>
            <a:r>
              <a:rPr lang="en-AU"/>
              <a:t>Collaboration</a:t>
            </a:r>
            <a:endParaRPr/>
          </a:p>
        </p:txBody>
      </p:sp>
      <p:pic>
        <p:nvPicPr>
          <p:cNvPr id="157" name="Google Shape;157;p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0" y="49290"/>
            <a:ext cx="1765102" cy="136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06708" y="17590"/>
            <a:ext cx="2485292" cy="1269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441880" y="1263951"/>
            <a:ext cx="2265405" cy="1425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772970" y="5337838"/>
            <a:ext cx="1814733" cy="1502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897189" y="2718179"/>
            <a:ext cx="3269394" cy="1378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897189" y="5388981"/>
            <a:ext cx="1945972" cy="1484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-34447" y="1414216"/>
            <a:ext cx="1765102" cy="136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646965" y="2610329"/>
            <a:ext cx="2291882" cy="16684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5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-12953" y="4227680"/>
            <a:ext cx="1765102" cy="12666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5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3938848" y="-1509"/>
            <a:ext cx="2046906" cy="1297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5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-34446" y="5494309"/>
            <a:ext cx="1814734" cy="1379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5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5969058" y="17590"/>
            <a:ext cx="1765102" cy="12782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5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7735835" y="39914"/>
            <a:ext cx="1967523" cy="1224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5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1752149" y="4118710"/>
            <a:ext cx="2175864" cy="1208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5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1739379" y="1343866"/>
            <a:ext cx="2199468" cy="1347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5"/>
          <p:cNvPicPr preferRelativeResize="0"/>
          <p:nvPr/>
        </p:nvPicPr>
        <p:blipFill rotWithShape="1">
          <a:blip r:embed="rId18">
            <a:alphaModFix/>
          </a:blip>
          <a:srcRect b="0" l="0" r="0" t="0"/>
          <a:stretch/>
        </p:blipFill>
        <p:spPr>
          <a:xfrm>
            <a:off x="9540149" y="5298912"/>
            <a:ext cx="2523816" cy="1541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5"/>
          <p:cNvPicPr preferRelativeResize="0"/>
          <p:nvPr/>
        </p:nvPicPr>
        <p:blipFill rotWithShape="1">
          <a:blip r:embed="rId19">
            <a:alphaModFix/>
          </a:blip>
          <a:srcRect b="0" l="0" r="0" t="0"/>
          <a:stretch/>
        </p:blipFill>
        <p:spPr>
          <a:xfrm>
            <a:off x="5820069" y="4085017"/>
            <a:ext cx="1336783" cy="12352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5"/>
          <p:cNvPicPr preferRelativeResize="0"/>
          <p:nvPr/>
        </p:nvPicPr>
        <p:blipFill rotWithShape="1">
          <a:blip r:embed="rId20">
            <a:alphaModFix/>
          </a:blip>
          <a:srcRect b="0" l="0" r="0" t="0"/>
          <a:stretch/>
        </p:blipFill>
        <p:spPr>
          <a:xfrm>
            <a:off x="10708960" y="1295880"/>
            <a:ext cx="1487526" cy="1313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5"/>
          <p:cNvPicPr preferRelativeResize="0"/>
          <p:nvPr/>
        </p:nvPicPr>
        <p:blipFill rotWithShape="1">
          <a:blip r:embed="rId21">
            <a:alphaModFix/>
          </a:blip>
          <a:srcRect b="0" l="0" r="0" t="0"/>
          <a:stretch/>
        </p:blipFill>
        <p:spPr>
          <a:xfrm>
            <a:off x="10650792" y="2638539"/>
            <a:ext cx="1661761" cy="2591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5"/>
          <p:cNvPicPr preferRelativeResize="0"/>
          <p:nvPr/>
        </p:nvPicPr>
        <p:blipFill rotWithShape="1">
          <a:blip r:embed="rId22">
            <a:alphaModFix/>
          </a:blip>
          <a:srcRect b="0" l="0" r="0" t="0"/>
          <a:stretch/>
        </p:blipFill>
        <p:spPr>
          <a:xfrm>
            <a:off x="-84079" y="2731714"/>
            <a:ext cx="1849701" cy="1499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5"/>
          <p:cNvPicPr preferRelativeResize="0"/>
          <p:nvPr/>
        </p:nvPicPr>
        <p:blipFill rotWithShape="1">
          <a:blip r:embed="rId23">
            <a:alphaModFix/>
          </a:blip>
          <a:srcRect b="0" l="0" r="0" t="0"/>
          <a:stretch/>
        </p:blipFill>
        <p:spPr>
          <a:xfrm>
            <a:off x="1776577" y="-11478"/>
            <a:ext cx="2183236" cy="1425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5"/>
          <p:cNvPicPr preferRelativeResize="0"/>
          <p:nvPr/>
        </p:nvPicPr>
        <p:blipFill rotWithShape="1">
          <a:blip r:embed="rId24">
            <a:alphaModFix/>
          </a:blip>
          <a:srcRect b="0" l="0" r="0" t="0"/>
          <a:stretch/>
        </p:blipFill>
        <p:spPr>
          <a:xfrm>
            <a:off x="1752150" y="5312545"/>
            <a:ext cx="2163606" cy="1510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5"/>
          <p:cNvPicPr preferRelativeResize="0"/>
          <p:nvPr/>
        </p:nvPicPr>
        <p:blipFill rotWithShape="1">
          <a:blip r:embed="rId25">
            <a:alphaModFix/>
          </a:blip>
          <a:srcRect b="0" l="0" r="0" t="0"/>
          <a:stretch/>
        </p:blipFill>
        <p:spPr>
          <a:xfrm>
            <a:off x="9032756" y="2698440"/>
            <a:ext cx="1765102" cy="2540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5"/>
          <p:cNvPicPr preferRelativeResize="0"/>
          <p:nvPr/>
        </p:nvPicPr>
        <p:blipFill rotWithShape="1">
          <a:blip r:embed="rId26">
            <a:alphaModFix/>
          </a:blip>
          <a:srcRect b="0" l="0" r="0" t="0"/>
          <a:stretch/>
        </p:blipFill>
        <p:spPr>
          <a:xfrm>
            <a:off x="7556755" y="5328483"/>
            <a:ext cx="1983394" cy="1529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5"/>
          <p:cNvPicPr preferRelativeResize="0"/>
          <p:nvPr/>
        </p:nvPicPr>
        <p:blipFill rotWithShape="1">
          <a:blip r:embed="rId27">
            <a:alphaModFix/>
          </a:blip>
          <a:srcRect b="0" l="0" r="0" t="0"/>
          <a:stretch/>
        </p:blipFill>
        <p:spPr>
          <a:xfrm>
            <a:off x="3954999" y="4085018"/>
            <a:ext cx="1848918" cy="136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5"/>
          <p:cNvPicPr preferRelativeResize="0"/>
          <p:nvPr/>
        </p:nvPicPr>
        <p:blipFill rotWithShape="1">
          <a:blip r:embed="rId28">
            <a:alphaModFix/>
          </a:blip>
          <a:srcRect b="0" l="0" r="0" t="0"/>
          <a:stretch/>
        </p:blipFill>
        <p:spPr>
          <a:xfrm>
            <a:off x="7167685" y="2698440"/>
            <a:ext cx="1848917" cy="26393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89" name="Google Shape;189;p6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90" name="Google Shape;190;p6"/>
          <p:cNvSpPr txBox="1"/>
          <p:nvPr>
            <p:ph idx="1" type="subTitle"/>
          </p:nvPr>
        </p:nvSpPr>
        <p:spPr>
          <a:xfrm>
            <a:off x="124156" y="465221"/>
            <a:ext cx="8329836" cy="1550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1" lang="en-AU" sz="4000">
                <a:latin typeface="Arial"/>
                <a:ea typeface="Arial"/>
                <a:cs typeface="Arial"/>
                <a:sym typeface="Arial"/>
              </a:rPr>
              <a:t>Inaccessible to Schooling: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3600"/>
              <a:buNone/>
            </a:pPr>
            <a:r>
              <a:rPr b="1" lang="en-AU" sz="3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Remote Communities Have No School</a:t>
            </a:r>
            <a:endParaRPr b="1" sz="3600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6"/>
          <p:cNvSpPr/>
          <p:nvPr/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rgbClr val="48132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6"/>
          <p:cNvSpPr/>
          <p:nvPr/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3" name="Google Shape;193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767754" y="3429000"/>
            <a:ext cx="3429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erson walking on a concrete path&#10;&#10;Description automatically generated" id="194" name="Google Shape;194;p6"/>
          <p:cNvPicPr preferRelativeResize="0"/>
          <p:nvPr/>
        </p:nvPicPr>
        <p:blipFill rotWithShape="1">
          <a:blip r:embed="rId4">
            <a:alphaModFix/>
          </a:blip>
          <a:srcRect b="19633" l="1" r="-239" t="19519"/>
          <a:stretch/>
        </p:blipFill>
        <p:spPr>
          <a:xfrm>
            <a:off x="9354534" y="0"/>
            <a:ext cx="2532666" cy="333530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group of children on a path&#10;&#10;Description automatically generated" id="195" name="Google Shape;195;p6"/>
          <p:cNvPicPr preferRelativeResize="0"/>
          <p:nvPr/>
        </p:nvPicPr>
        <p:blipFill rotWithShape="1">
          <a:blip r:embed="rId5">
            <a:alphaModFix/>
          </a:blip>
          <a:srcRect b="19253" l="0" r="-241" t="19926"/>
          <a:stretch/>
        </p:blipFill>
        <p:spPr>
          <a:xfrm>
            <a:off x="1201394" y="2270559"/>
            <a:ext cx="3411588" cy="433298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erson standing on a path&#10;&#10;Description automatically generated" id="196" name="Google Shape;196;p6"/>
          <p:cNvPicPr preferRelativeResize="0"/>
          <p:nvPr/>
        </p:nvPicPr>
        <p:blipFill rotWithShape="1">
          <a:blip r:embed="rId6">
            <a:alphaModFix/>
          </a:blip>
          <a:srcRect b="19755" l="0" r="1024" t="19236"/>
          <a:stretch/>
        </p:blipFill>
        <p:spPr>
          <a:xfrm>
            <a:off x="4917782" y="2538484"/>
            <a:ext cx="2781087" cy="3719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670474" y="2270559"/>
            <a:ext cx="3801513" cy="4332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354535" y="3981347"/>
            <a:ext cx="2164572" cy="2276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00"/>
                                        <p:tgtEl>
                                          <p:spTgt spid="1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00"/>
                                        <p:tgtEl>
                                          <p:spTgt spid="1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group of children standing in a forest&#10;&#10;Description automatically generated" id="203" name="Google Shape;203;p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4967" l="0" r="4036" t="10774"/>
          <a:stretch/>
        </p:blipFill>
        <p:spPr>
          <a:xfrm>
            <a:off x="4844981" y="1821242"/>
            <a:ext cx="2905500" cy="4595700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descr="A room with a dirty roof&#10;&#10;Description automatically generated" id="204" name="Google Shape;204;p7"/>
          <p:cNvPicPr preferRelativeResize="0"/>
          <p:nvPr/>
        </p:nvPicPr>
        <p:blipFill rotWithShape="1">
          <a:blip r:embed="rId4">
            <a:alphaModFix/>
          </a:blip>
          <a:srcRect b="19563" l="0" r="1019" t="19793"/>
          <a:stretch/>
        </p:blipFill>
        <p:spPr>
          <a:xfrm>
            <a:off x="652771" y="1821240"/>
            <a:ext cx="3613405" cy="4595782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descr="A bag from a wall&#10;&#10;Description automatically generated" id="205" name="Google Shape;205;p7"/>
          <p:cNvPicPr preferRelativeResize="0"/>
          <p:nvPr/>
        </p:nvPicPr>
        <p:blipFill rotWithShape="1">
          <a:blip r:embed="rId5">
            <a:alphaModFix/>
          </a:blip>
          <a:srcRect b="19746" l="0" r="0" t="19609"/>
          <a:stretch/>
        </p:blipFill>
        <p:spPr>
          <a:xfrm>
            <a:off x="8165250" y="1821242"/>
            <a:ext cx="3373985" cy="4439053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sp>
        <p:nvSpPr>
          <p:cNvPr id="206" name="Google Shape;206;p7"/>
          <p:cNvSpPr txBox="1"/>
          <p:nvPr>
            <p:ph type="title"/>
          </p:nvPr>
        </p:nvSpPr>
        <p:spPr>
          <a:xfrm>
            <a:off x="764958" y="113100"/>
            <a:ext cx="11000400" cy="151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Arial"/>
              <a:buNone/>
            </a:pPr>
            <a:r>
              <a:rPr lang="en-AU" sz="4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Reduce Inequality Within and Among Countries</a:t>
            </a:r>
            <a:br>
              <a:rPr lang="en-AU" sz="4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AU" sz="40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Social – Economic Marginalization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8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0" i="0" lang="en-AU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Reduce Inequality Within and Among Countries</a:t>
            </a:r>
            <a:br>
              <a:rPr b="0" i="0" lang="en-AU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AU" sz="4000" u="none" cap="none" strike="noStrike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Social – Economic Marginalization</a:t>
            </a:r>
            <a:endParaRPr>
              <a:solidFill>
                <a:srgbClr val="00B0F0"/>
              </a:solidFill>
            </a:endParaRPr>
          </a:p>
        </p:txBody>
      </p:sp>
      <p:pic>
        <p:nvPicPr>
          <p:cNvPr descr="A close up of feet in sandal&#10;&#10;Description automatically generated" id="212" name="Google Shape;212;p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9351" l="1" r="-718" t="19669"/>
          <a:stretch/>
        </p:blipFill>
        <p:spPr>
          <a:xfrm>
            <a:off x="232208" y="1879248"/>
            <a:ext cx="2369324" cy="4154772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descr="A child sitting on a step&#10;&#10;Description automatically generated" id="213" name="Google Shape;213;p8"/>
          <p:cNvPicPr preferRelativeResize="0"/>
          <p:nvPr/>
        </p:nvPicPr>
        <p:blipFill rotWithShape="1">
          <a:blip r:embed="rId4">
            <a:alphaModFix/>
          </a:blip>
          <a:srcRect b="19563" l="0" r="22" t="19424"/>
          <a:stretch/>
        </p:blipFill>
        <p:spPr>
          <a:xfrm>
            <a:off x="8724884" y="1879247"/>
            <a:ext cx="3103033" cy="4154773"/>
          </a:xfrm>
          <a:prstGeom prst="rect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69803"/>
              </a:srgbClr>
            </a:outerShdw>
          </a:effectLst>
        </p:spPr>
      </p:pic>
      <p:pic>
        <p:nvPicPr>
          <p:cNvPr descr="A person holding a baby&#10;&#10;Description automatically generated" id="214" name="Google Shape;214;p8"/>
          <p:cNvPicPr preferRelativeResize="0"/>
          <p:nvPr/>
        </p:nvPicPr>
        <p:blipFill rotWithShape="1">
          <a:blip r:embed="rId5">
            <a:alphaModFix/>
          </a:blip>
          <a:srcRect b="33024" l="0" r="596" t="33169"/>
          <a:stretch/>
        </p:blipFill>
        <p:spPr>
          <a:xfrm>
            <a:off x="2601532" y="1879247"/>
            <a:ext cx="3103033" cy="4154772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descr="A child and child standing in grass&#10;&#10;Description automatically generated" id="215" name="Google Shape;215;p8"/>
          <p:cNvPicPr preferRelativeResize="0"/>
          <p:nvPr/>
        </p:nvPicPr>
        <p:blipFill rotWithShape="1">
          <a:blip r:embed="rId6">
            <a:alphaModFix/>
          </a:blip>
          <a:srcRect b="19101" l="0" r="3415" t="19517"/>
          <a:stretch/>
        </p:blipFill>
        <p:spPr>
          <a:xfrm>
            <a:off x="5902827" y="2125384"/>
            <a:ext cx="2313764" cy="3190072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id="216" name="Google Shape;216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753196" y="1879248"/>
            <a:ext cx="2971688" cy="41547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9"/>
          <p:cNvSpPr txBox="1"/>
          <p:nvPr>
            <p:ph type="title"/>
          </p:nvPr>
        </p:nvSpPr>
        <p:spPr>
          <a:xfrm>
            <a:off x="-63993" y="193481"/>
            <a:ext cx="106374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lang="en-AU">
                <a:latin typeface="Arial"/>
                <a:ea typeface="Arial"/>
                <a:cs typeface="Arial"/>
                <a:sym typeface="Arial"/>
              </a:rPr>
              <a:t>                         </a:t>
            </a:r>
            <a:r>
              <a:rPr b="1" lang="en-AU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CHARITY</a:t>
            </a:r>
            <a:endParaRPr/>
          </a:p>
        </p:txBody>
      </p:sp>
      <p:pic>
        <p:nvPicPr>
          <p:cNvPr id="222" name="Google Shape;22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18597" y="1365603"/>
            <a:ext cx="8954816" cy="5157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0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28" name="Google Shape;228;p10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29" name="Google Shape;229;p10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30" name="Google Shape;230;p10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31" name="Google Shape;231;p10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A hand writing on a heart shape&#10;&#10;Description automatically generated" id="232" name="Google Shape;232;p10"/>
          <p:cNvPicPr preferRelativeResize="0"/>
          <p:nvPr/>
        </p:nvPicPr>
        <p:blipFill rotWithShape="1">
          <a:blip r:embed="rId3">
            <a:alphaModFix/>
          </a:blip>
          <a:srcRect b="10510" l="0" r="1" t="10860"/>
          <a:stretch/>
        </p:blipFill>
        <p:spPr>
          <a:xfrm>
            <a:off x="484631" y="484631"/>
            <a:ext cx="11222738" cy="5890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4049" y="3971990"/>
            <a:ext cx="2085013" cy="2085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1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40" name="Google Shape;240;p11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41" name="Google Shape;241;p11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42" name="Google Shape;242;p11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43" name="Google Shape;243;p11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44" name="Google Shape;244;p11"/>
          <p:cNvSpPr txBox="1"/>
          <p:nvPr>
            <p:ph type="title"/>
          </p:nvPr>
        </p:nvSpPr>
        <p:spPr>
          <a:xfrm>
            <a:off x="609606" y="3765600"/>
            <a:ext cx="4116035" cy="258441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Gill Sans"/>
              <a:buNone/>
            </a:pPr>
            <a:r>
              <a:rPr lang="en-AU" sz="6000"/>
              <a:t>SFF-</a:t>
            </a:r>
            <a:r>
              <a:rPr b="1" lang="en-AU" sz="6000">
                <a:solidFill>
                  <a:srgbClr val="00B0F0"/>
                </a:solidFill>
              </a:rPr>
              <a:t>Pre</a:t>
            </a:r>
            <a:r>
              <a:rPr lang="en-AU" sz="6000"/>
              <a:t> Community School Project</a:t>
            </a:r>
            <a:endParaRPr/>
          </a:p>
        </p:txBody>
      </p:sp>
      <p:sp>
        <p:nvSpPr>
          <p:cNvPr id="245" name="Google Shape;245;p11"/>
          <p:cNvSpPr/>
          <p:nvPr/>
        </p:nvSpPr>
        <p:spPr>
          <a:xfrm>
            <a:off x="5332198" y="0"/>
            <a:ext cx="6859801" cy="3429000"/>
          </a:xfrm>
          <a:prstGeom prst="rect">
            <a:avLst/>
          </a:prstGeom>
          <a:solidFill>
            <a:srgbClr val="48132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 room with colorful decorations&#10;&#10;Description automatically generated with medium confidence" id="246" name="Google Shape;246;p11"/>
          <p:cNvPicPr preferRelativeResize="0"/>
          <p:nvPr/>
        </p:nvPicPr>
        <p:blipFill rotWithShape="1">
          <a:blip r:embed="rId3">
            <a:alphaModFix/>
          </a:blip>
          <a:srcRect b="38152" l="0" r="1" t="38865"/>
          <a:stretch/>
        </p:blipFill>
        <p:spPr>
          <a:xfrm>
            <a:off x="5329151" y="905"/>
            <a:ext cx="6859801" cy="342719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11"/>
          <p:cNvSpPr/>
          <p:nvPr/>
        </p:nvSpPr>
        <p:spPr>
          <a:xfrm>
            <a:off x="5332199" y="3427200"/>
            <a:ext cx="3430800" cy="3430800"/>
          </a:xfrm>
          <a:prstGeom prst="rect">
            <a:avLst/>
          </a:prstGeom>
          <a:solidFill>
            <a:srgbClr val="4B213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11"/>
          <p:cNvSpPr/>
          <p:nvPr/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9" name="Google Shape;249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48260" y="3429000"/>
            <a:ext cx="3429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group of people standing outside a building&#10;&#10;Description automatically generated" id="250" name="Google Shape;250;p11"/>
          <p:cNvPicPr preferRelativeResize="0"/>
          <p:nvPr/>
        </p:nvPicPr>
        <p:blipFill rotWithShape="1">
          <a:blip r:embed="rId5">
            <a:alphaModFix/>
          </a:blip>
          <a:srcRect b="23414" l="0" r="2" t="30587"/>
          <a:stretch/>
        </p:blipFill>
        <p:spPr>
          <a:xfrm>
            <a:off x="9110652" y="3686205"/>
            <a:ext cx="2743200" cy="2743200"/>
          </a:xfrm>
          <a:custGeom>
            <a:rect b="b" l="l" r="r" t="t"/>
            <a:pathLst>
              <a:path extrusionOk="0" h="3375124" w="3375124">
                <a:moveTo>
                  <a:pt x="1687562" y="0"/>
                </a:moveTo>
                <a:cubicBezTo>
                  <a:pt x="2619577" y="0"/>
                  <a:pt x="3375124" y="755547"/>
                  <a:pt x="3375124" y="1687562"/>
                </a:cubicBezTo>
                <a:cubicBezTo>
                  <a:pt x="3375124" y="2619577"/>
                  <a:pt x="2619577" y="3375124"/>
                  <a:pt x="1687562" y="3375124"/>
                </a:cubicBezTo>
                <a:cubicBezTo>
                  <a:pt x="755547" y="3375124"/>
                  <a:pt x="0" y="2619577"/>
                  <a:pt x="0" y="1687562"/>
                </a:cubicBezTo>
                <a:cubicBezTo>
                  <a:pt x="0" y="755547"/>
                  <a:pt x="755547" y="0"/>
                  <a:pt x="1687562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251" name="Google Shape;251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69296" y="671094"/>
            <a:ext cx="2085013" cy="2085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2"/>
          <p:cNvSpPr txBox="1"/>
          <p:nvPr>
            <p:ph type="title"/>
          </p:nvPr>
        </p:nvSpPr>
        <p:spPr>
          <a:xfrm>
            <a:off x="224971" y="4114801"/>
            <a:ext cx="4678500" cy="2114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</a:pPr>
            <a:r>
              <a:rPr lang="en-AU"/>
              <a:t>SFF- </a:t>
            </a:r>
            <a:r>
              <a:rPr b="1" lang="en-AU">
                <a:solidFill>
                  <a:srgbClr val="00B0F0"/>
                </a:solidFill>
              </a:rPr>
              <a:t>Post</a:t>
            </a:r>
            <a:r>
              <a:rPr lang="en-AU"/>
              <a:t> Community </a:t>
            </a:r>
            <a:br>
              <a:rPr lang="en-AU"/>
            </a:br>
            <a:r>
              <a:rPr lang="en-AU"/>
              <a:t>School Project</a:t>
            </a:r>
            <a:endParaRPr/>
          </a:p>
        </p:txBody>
      </p:sp>
      <p:pic>
        <p:nvPicPr>
          <p:cNvPr descr="A group of children standing on a green mat in a classroom&#10;&#10;Description automatically generated" id="258" name="Google Shape;258;p1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28155" l="0" r="2078" t="19927"/>
          <a:stretch/>
        </p:blipFill>
        <p:spPr>
          <a:xfrm>
            <a:off x="6475549" y="164572"/>
            <a:ext cx="3254482" cy="35789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tree with flags in front of a building&#10;&#10;Description automatically generated" id="259" name="Google Shape;259;p12"/>
          <p:cNvPicPr preferRelativeResize="0"/>
          <p:nvPr/>
        </p:nvPicPr>
        <p:blipFill rotWithShape="1">
          <a:blip r:embed="rId4">
            <a:alphaModFix/>
          </a:blip>
          <a:srcRect b="33183" l="0" r="1220" t="33228"/>
          <a:stretch/>
        </p:blipFill>
        <p:spPr>
          <a:xfrm>
            <a:off x="5058230" y="3698278"/>
            <a:ext cx="7023099" cy="2995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90831" y="777240"/>
            <a:ext cx="2518229" cy="22631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3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6" name="Google Shape;266;p13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7" name="Google Shape;267;p13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8" name="Google Shape;268;p13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9" name="Google Shape;269;p13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70" name="Google Shape;270;p13"/>
          <p:cNvSpPr/>
          <p:nvPr/>
        </p:nvSpPr>
        <p:spPr>
          <a:xfrm>
            <a:off x="3050" y="0"/>
            <a:ext cx="3429000" cy="34290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1" name="Google Shape;27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" y="0"/>
            <a:ext cx="3429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13"/>
          <p:cNvSpPr/>
          <p:nvPr/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3" name="Google Shape;273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763000" y="0"/>
            <a:ext cx="3429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50" y="3427200"/>
            <a:ext cx="3429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3"/>
          <p:cNvSpPr/>
          <p:nvPr/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6" name="Google Shape;276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763000" y="3429000"/>
            <a:ext cx="3429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29000" y="800"/>
            <a:ext cx="53279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/>
          <p:nvPr>
            <p:ph type="title"/>
          </p:nvPr>
        </p:nvSpPr>
        <p:spPr>
          <a:xfrm>
            <a:off x="777242" y="0"/>
            <a:ext cx="10637518" cy="17906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</a:pPr>
            <a:r>
              <a:rPr b="1" lang="en-AU">
                <a:highlight>
                  <a:srgbClr val="0000FF"/>
                </a:highlight>
              </a:rPr>
              <a:t>DEVINE AUCTION ITEM</a:t>
            </a:r>
            <a:br>
              <a:rPr lang="en-AU"/>
            </a:br>
            <a:endParaRPr/>
          </a:p>
        </p:txBody>
      </p:sp>
      <p:pic>
        <p:nvPicPr>
          <p:cNvPr id="284" name="Google Shape;284;p1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22922" y="1978025"/>
            <a:ext cx="3691838" cy="4351338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14"/>
          <p:cNvSpPr txBox="1"/>
          <p:nvPr/>
        </p:nvSpPr>
        <p:spPr>
          <a:xfrm>
            <a:off x="777240" y="4759703"/>
            <a:ext cx="6096000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800">
                <a:solidFill>
                  <a:schemeClr val="lt1"/>
                </a:solidFill>
                <a:highlight>
                  <a:srgbClr val="800080"/>
                </a:highlight>
                <a:latin typeface="Calibri"/>
                <a:ea typeface="Calibri"/>
                <a:cs typeface="Calibri"/>
                <a:sym typeface="Calibri"/>
              </a:rPr>
              <a:t>Penfolds Grange Bin 95 Vintage 2019</a:t>
            </a:r>
            <a:endParaRPr/>
          </a:p>
        </p:txBody>
      </p:sp>
      <p:sp>
        <p:nvSpPr>
          <p:cNvPr id="286" name="Google Shape;286;p14"/>
          <p:cNvSpPr txBox="1"/>
          <p:nvPr/>
        </p:nvSpPr>
        <p:spPr>
          <a:xfrm>
            <a:off x="777240" y="1245841"/>
            <a:ext cx="6096000" cy="29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AU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COMPLIMENTS FROM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John Truong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Alliance Compensation &amp; Litigation  Lawyers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5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93" name="Google Shape;293;p15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94" name="Google Shape;294;p15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95" name="Google Shape;295;p15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96" name="Google Shape;296;p15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6E0039">
              <a:alpha val="8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97" name="Google Shape;297;p15"/>
          <p:cNvSpPr txBox="1"/>
          <p:nvPr/>
        </p:nvSpPr>
        <p:spPr>
          <a:xfrm>
            <a:off x="595800" y="2214500"/>
            <a:ext cx="4116000" cy="1129500"/>
          </a:xfrm>
          <a:prstGeom prst="rect">
            <a:avLst/>
          </a:prstGeom>
          <a:solidFill>
            <a:srgbClr val="BC7D3E"/>
          </a:solidFill>
          <a:ln>
            <a:noFill/>
          </a:ln>
        </p:spPr>
        <p:txBody>
          <a:bodyPr anchorCtr="0" anchor="b" bIns="45700" lIns="91425" spcFirstLastPara="1" rIns="91425" wrap="square" tIns="45700">
            <a:normAutofit fontScale="85000" lnSpcReduction="100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AU" sz="4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Daniele Designer</a:t>
            </a:r>
            <a:endParaRPr i="1" sz="4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AU" sz="4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Jewellers</a:t>
            </a:r>
            <a:endParaRPr i="1" sz="4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98" name="Google Shape;298;p15"/>
          <p:cNvSpPr/>
          <p:nvPr/>
        </p:nvSpPr>
        <p:spPr>
          <a:xfrm>
            <a:off x="5332198" y="0"/>
            <a:ext cx="6859801" cy="3429000"/>
          </a:xfrm>
          <a:prstGeom prst="rect">
            <a:avLst/>
          </a:prstGeom>
          <a:solidFill>
            <a:srgbClr val="48132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15"/>
          <p:cNvSpPr/>
          <p:nvPr/>
        </p:nvSpPr>
        <p:spPr>
          <a:xfrm>
            <a:off x="5332199" y="3427200"/>
            <a:ext cx="3430800" cy="3430800"/>
          </a:xfrm>
          <a:prstGeom prst="rect">
            <a:avLst/>
          </a:prstGeom>
          <a:solidFill>
            <a:srgbClr val="4B213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15"/>
          <p:cNvSpPr/>
          <p:nvPr/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1" name="Google Shape;30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767754" y="3429000"/>
            <a:ext cx="3429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48260" y="3429000"/>
            <a:ext cx="3429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15"/>
          <p:cNvSpPr txBox="1"/>
          <p:nvPr/>
        </p:nvSpPr>
        <p:spPr>
          <a:xfrm>
            <a:off x="609606" y="3610035"/>
            <a:ext cx="4116034" cy="2554545"/>
          </a:xfrm>
          <a:prstGeom prst="rect">
            <a:avLst/>
          </a:prstGeom>
          <a:solidFill>
            <a:srgbClr val="BC7D3E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AU" sz="2800">
                <a:solidFill>
                  <a:srgbClr val="FCEBD3"/>
                </a:solidFill>
                <a:latin typeface="Calibri"/>
                <a:ea typeface="Calibri"/>
                <a:cs typeface="Calibri"/>
                <a:sym typeface="Calibri"/>
              </a:rPr>
              <a:t>8ct yellow gold laboratory-grown round brilliant cut diamond tennis bracelet – valued at     </a:t>
            </a:r>
            <a:r>
              <a:rPr b="1" i="1" lang="en-AU" sz="4800">
                <a:solidFill>
                  <a:srgbClr val="09637F"/>
                </a:solidFill>
                <a:latin typeface="Calibri"/>
                <a:ea typeface="Calibri"/>
                <a:cs typeface="Calibri"/>
                <a:sym typeface="Calibri"/>
              </a:rPr>
              <a:t>$5,500</a:t>
            </a:r>
            <a:endParaRPr b="1" i="1" sz="4800">
              <a:solidFill>
                <a:srgbClr val="0963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4" name="Google Shape;304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04571" y="2560038"/>
            <a:ext cx="6249981" cy="2582562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15"/>
          <p:cNvSpPr txBox="1"/>
          <p:nvPr/>
        </p:nvSpPr>
        <p:spPr>
          <a:xfrm>
            <a:off x="609606" y="-1800"/>
            <a:ext cx="10986602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66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Auction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4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Luxurious Diamond Bracelet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Google Shape;31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46520" y="1346740"/>
            <a:ext cx="5626582" cy="5511260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16"/>
          <p:cNvSpPr txBox="1"/>
          <p:nvPr/>
        </p:nvSpPr>
        <p:spPr>
          <a:xfrm>
            <a:off x="-118898" y="212721"/>
            <a:ext cx="1219200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60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DEVINE AUCTION ITEM</a:t>
            </a:r>
            <a:endParaRPr/>
          </a:p>
        </p:txBody>
      </p:sp>
      <p:sp>
        <p:nvSpPr>
          <p:cNvPr id="313" name="Google Shape;313;p16"/>
          <p:cNvSpPr txBox="1"/>
          <p:nvPr/>
        </p:nvSpPr>
        <p:spPr>
          <a:xfrm>
            <a:off x="365760" y="1346739"/>
            <a:ext cx="5961900" cy="2432100"/>
          </a:xfrm>
          <a:prstGeom prst="rect">
            <a:avLst/>
          </a:prstGeom>
          <a:solidFill>
            <a:srgbClr val="BC7D3E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AU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COMPLIMENTS</a:t>
            </a:r>
            <a:r>
              <a:rPr lang="en-AU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AU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FROM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MIMOSA PERFUME FACTORY</a:t>
            </a:r>
            <a:endParaRPr/>
          </a:p>
        </p:txBody>
      </p:sp>
      <p:sp>
        <p:nvSpPr>
          <p:cNvPr id="314" name="Google Shape;314;p16"/>
          <p:cNvSpPr txBox="1"/>
          <p:nvPr/>
        </p:nvSpPr>
        <p:spPr>
          <a:xfrm>
            <a:off x="365760" y="4404360"/>
            <a:ext cx="5626582" cy="1661993"/>
          </a:xfrm>
          <a:prstGeom prst="rect">
            <a:avLst/>
          </a:prstGeom>
          <a:solidFill>
            <a:srgbClr val="BC7D3E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GC Swiss made Watch </a:t>
            </a:r>
            <a:r>
              <a:rPr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rrp $1295</a:t>
            </a:r>
            <a:endParaRPr sz="5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7"/>
          <p:cNvSpPr txBox="1"/>
          <p:nvPr>
            <p:ph type="title"/>
          </p:nvPr>
        </p:nvSpPr>
        <p:spPr>
          <a:xfrm>
            <a:off x="777242" y="365125"/>
            <a:ext cx="10637518" cy="899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</a:pPr>
            <a:r>
              <a:rPr lang="en-AU">
                <a:highlight>
                  <a:srgbClr val="0000FF"/>
                </a:highlight>
              </a:rPr>
              <a:t>AUCTION</a:t>
            </a:r>
            <a:endParaRPr/>
          </a:p>
        </p:txBody>
      </p:sp>
      <p:pic>
        <p:nvPicPr>
          <p:cNvPr id="320" name="Google Shape;320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00003" y="112501"/>
            <a:ext cx="1755800" cy="1713124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17"/>
          <p:cNvSpPr txBox="1"/>
          <p:nvPr/>
        </p:nvSpPr>
        <p:spPr>
          <a:xfrm>
            <a:off x="2941320" y="1395534"/>
            <a:ext cx="60960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With </a:t>
            </a: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Compl</a:t>
            </a:r>
            <a:r>
              <a:rPr b="1" i="1" lang="en-AU" sz="4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ments</a:t>
            </a: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from </a:t>
            </a:r>
            <a:endParaRPr/>
          </a:p>
        </p:txBody>
      </p:sp>
      <p:pic>
        <p:nvPicPr>
          <p:cNvPr id="322" name="Google Shape;322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2400" y="112499"/>
            <a:ext cx="1616250" cy="2368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83194" y="2623285"/>
            <a:ext cx="5608806" cy="1932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3480" y="2614290"/>
            <a:ext cx="6479713" cy="4202155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17"/>
          <p:cNvSpPr txBox="1"/>
          <p:nvPr/>
        </p:nvSpPr>
        <p:spPr>
          <a:xfrm>
            <a:off x="6842760" y="4952999"/>
            <a:ext cx="5113043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K. Kenvue</a:t>
            </a:r>
            <a:endParaRPr sz="4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J&amp;J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8"/>
          <p:cNvSpPr txBox="1"/>
          <p:nvPr>
            <p:ph type="title"/>
          </p:nvPr>
        </p:nvSpPr>
        <p:spPr>
          <a:xfrm>
            <a:off x="1814649" y="336097"/>
            <a:ext cx="8562701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Gill Sans"/>
              <a:buNone/>
            </a:pPr>
            <a:r>
              <a:rPr b="1" lang="en-AU" sz="6000">
                <a:highlight>
                  <a:srgbClr val="0000FF"/>
                </a:highlight>
              </a:rPr>
              <a:t>Unique: Auction Prize</a:t>
            </a:r>
            <a:r>
              <a:rPr b="1" lang="en-AU" sz="6000"/>
              <a:t>!</a:t>
            </a:r>
            <a:endParaRPr sz="6000"/>
          </a:p>
        </p:txBody>
      </p:sp>
      <p:pic>
        <p:nvPicPr>
          <p:cNvPr descr="A shopping cart full of presents&#10;&#10;Description automatically generated" id="332" name="Google Shape;332;p1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08" y="1796597"/>
            <a:ext cx="5801784" cy="4351338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18"/>
          <p:cNvSpPr txBox="1"/>
          <p:nvPr/>
        </p:nvSpPr>
        <p:spPr>
          <a:xfrm>
            <a:off x="1814649" y="6282872"/>
            <a:ext cx="91146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SILK FLOWER DESIGN: CHILDREN PARK</a:t>
            </a:r>
            <a:endParaRPr/>
          </a:p>
        </p:txBody>
      </p:sp>
      <p:pic>
        <p:nvPicPr>
          <p:cNvPr descr="A display of flowers and plants&#10;&#10;AI-generated content may be incorrect." id="334" name="Google Shape;334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32000" y="1661660"/>
            <a:ext cx="8128000" cy="4486275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18"/>
          <p:cNvSpPr txBox="1"/>
          <p:nvPr/>
        </p:nvSpPr>
        <p:spPr>
          <a:xfrm>
            <a:off x="590335" y="1164134"/>
            <a:ext cx="743700" cy="569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H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lt1"/>
              </a:solidFill>
              <a:highlight>
                <a:srgbClr val="0000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L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lt1"/>
              </a:solidFill>
              <a:highlight>
                <a:srgbClr val="0000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bouquet of flowers in a glass vase&#10;&#10;AI-generated content may be incorrect." id="341" name="Google Shape;34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69141" y="1363393"/>
            <a:ext cx="8310283" cy="4779830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19"/>
          <p:cNvSpPr txBox="1"/>
          <p:nvPr/>
        </p:nvSpPr>
        <p:spPr>
          <a:xfrm>
            <a:off x="1761565" y="6279776"/>
            <a:ext cx="867335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SILK FLOWER DESIGN: FOUR-SEASON NATURAL BEAUTY </a:t>
            </a:r>
            <a:endParaRPr/>
          </a:p>
        </p:txBody>
      </p:sp>
      <p:sp>
        <p:nvSpPr>
          <p:cNvPr id="343" name="Google Shape;343;p19"/>
          <p:cNvSpPr txBox="1"/>
          <p:nvPr/>
        </p:nvSpPr>
        <p:spPr>
          <a:xfrm>
            <a:off x="928512" y="55004"/>
            <a:ext cx="10436772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AU" sz="6000" u="none" cap="none" strike="noStrike">
                <a:solidFill>
                  <a:srgbClr val="FFFFFF"/>
                </a:solidFill>
                <a:highlight>
                  <a:srgbClr val="0000FF"/>
                </a:highlight>
                <a:latin typeface="Gill Sans"/>
                <a:ea typeface="Gill Sans"/>
                <a:cs typeface="Gill Sans"/>
                <a:sym typeface="Gill Sans"/>
              </a:rPr>
              <a:t>Exceptional Auction Prize</a:t>
            </a:r>
            <a:endParaRPr sz="1800">
              <a:solidFill>
                <a:schemeClr val="lt1"/>
              </a:solidFill>
              <a:highlight>
                <a:srgbClr val="0000FF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9"/>
          <p:cNvSpPr txBox="1"/>
          <p:nvPr/>
        </p:nvSpPr>
        <p:spPr>
          <a:xfrm>
            <a:off x="407772" y="289679"/>
            <a:ext cx="1041600" cy="628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T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H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E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chemeClr val="lt1"/>
              </a:solidFill>
              <a:highlight>
                <a:srgbClr val="0000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O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N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L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Y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chemeClr val="lt1"/>
              </a:solidFill>
              <a:highlight>
                <a:srgbClr val="0000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O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N</a:t>
            </a:r>
            <a:endParaRPr b="1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E</a:t>
            </a:r>
            <a:endParaRPr b="1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0"/>
          <p:cNvSpPr txBox="1"/>
          <p:nvPr>
            <p:ph type="title"/>
          </p:nvPr>
        </p:nvSpPr>
        <p:spPr>
          <a:xfrm>
            <a:off x="777242" y="274321"/>
            <a:ext cx="10637518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Gill Sans"/>
              <a:buNone/>
            </a:pPr>
            <a:r>
              <a:rPr b="0" i="0" lang="en-AU" sz="5400" u="none" cap="none" strike="noStrike">
                <a:solidFill>
                  <a:srgbClr val="FFFFFF"/>
                </a:solidFill>
                <a:highlight>
                  <a:srgbClr val="0000FF"/>
                </a:highlight>
                <a:latin typeface="Gill Sans"/>
                <a:ea typeface="Gill Sans"/>
                <a:cs typeface="Gill Sans"/>
                <a:sym typeface="Gill Sans"/>
              </a:rPr>
              <a:t>AUCTION</a:t>
            </a:r>
            <a:endParaRPr>
              <a:highlight>
                <a:srgbClr val="0000FF"/>
              </a:highlight>
            </a:endParaRPr>
          </a:p>
        </p:txBody>
      </p:sp>
      <p:pic>
        <p:nvPicPr>
          <p:cNvPr id="351" name="Google Shape;351;p2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63065" y="153736"/>
            <a:ext cx="1755800" cy="171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3135" y="153736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69135" y="2726471"/>
            <a:ext cx="5749730" cy="1932599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20"/>
          <p:cNvSpPr txBox="1"/>
          <p:nvPr/>
        </p:nvSpPr>
        <p:spPr>
          <a:xfrm>
            <a:off x="6558981" y="4998277"/>
            <a:ext cx="4855779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INOVA</a:t>
            </a:r>
            <a:endParaRPr/>
          </a:p>
        </p:txBody>
      </p:sp>
      <p:pic>
        <p:nvPicPr>
          <p:cNvPr id="355" name="Google Shape;355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760" y="2726471"/>
            <a:ext cx="6096000" cy="4131528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20"/>
          <p:cNvSpPr txBox="1"/>
          <p:nvPr/>
        </p:nvSpPr>
        <p:spPr>
          <a:xfrm>
            <a:off x="2941320" y="1395534"/>
            <a:ext cx="60960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With Compl</a:t>
            </a:r>
            <a:r>
              <a:rPr b="1" i="1" lang="en-AU" sz="4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ments from 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21"/>
          <p:cNvSpPr txBox="1"/>
          <p:nvPr>
            <p:ph type="title"/>
          </p:nvPr>
        </p:nvSpPr>
        <p:spPr>
          <a:xfrm>
            <a:off x="603070" y="60670"/>
            <a:ext cx="747198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</a:pPr>
            <a:r>
              <a:rPr b="1" lang="en-AU"/>
              <a:t>Plentiful Raffle Prizes</a:t>
            </a:r>
            <a:endParaRPr/>
          </a:p>
        </p:txBody>
      </p:sp>
      <p:pic>
        <p:nvPicPr>
          <p:cNvPr descr="A table with many baskets of candy on it&#10;&#10;Description automatically generated" id="362" name="Google Shape;362;p2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1822" l="0" r="11689" t="33326"/>
          <a:stretch/>
        </p:blipFill>
        <p:spPr>
          <a:xfrm rot="1979461">
            <a:off x="8124510" y="1159010"/>
            <a:ext cx="3839615" cy="178879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group of baskets wrapped in plastic&#10;&#10;Description automatically generated" id="363" name="Google Shape;363;p21"/>
          <p:cNvPicPr preferRelativeResize="0"/>
          <p:nvPr/>
        </p:nvPicPr>
        <p:blipFill rotWithShape="1">
          <a:blip r:embed="rId4">
            <a:alphaModFix/>
          </a:blip>
          <a:srcRect b="0" l="34660" r="0" t="0"/>
          <a:stretch/>
        </p:blipFill>
        <p:spPr>
          <a:xfrm rot="5400000">
            <a:off x="4310846" y="1817853"/>
            <a:ext cx="3187029" cy="36582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bag with a key chain in it&#10;&#10;Description automatically generated" id="364" name="Google Shape;364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3307023">
            <a:off x="758276" y="1743197"/>
            <a:ext cx="2837770" cy="212832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basket of paint cans&#10;&#10;Description automatically generated" id="365" name="Google Shape;365;p21"/>
          <p:cNvPicPr preferRelativeResize="0"/>
          <p:nvPr/>
        </p:nvPicPr>
        <p:blipFill rotWithShape="1">
          <a:blip r:embed="rId6">
            <a:alphaModFix/>
          </a:blip>
          <a:srcRect b="1" l="0" r="25001" t="0"/>
          <a:stretch/>
        </p:blipFill>
        <p:spPr>
          <a:xfrm rot="2942552">
            <a:off x="818416" y="4391885"/>
            <a:ext cx="2045975" cy="20459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group of wrapped presents on a table&#10;&#10;Description automatically generated" id="366" name="Google Shape;366;p21"/>
          <p:cNvPicPr preferRelativeResize="0"/>
          <p:nvPr/>
        </p:nvPicPr>
        <p:blipFill rotWithShape="1">
          <a:blip r:embed="rId7">
            <a:alphaModFix/>
          </a:blip>
          <a:srcRect b="1" l="29809" r="24779" t="0"/>
          <a:stretch/>
        </p:blipFill>
        <p:spPr>
          <a:xfrm rot="7372734">
            <a:off x="8445737" y="2728446"/>
            <a:ext cx="2313544" cy="38209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2"/>
          <p:cNvSpPr txBox="1"/>
          <p:nvPr>
            <p:ph type="title"/>
          </p:nvPr>
        </p:nvSpPr>
        <p:spPr>
          <a:xfrm>
            <a:off x="2228850" y="365125"/>
            <a:ext cx="77724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Gill Sans"/>
              <a:buNone/>
            </a:pPr>
            <a:r>
              <a:rPr b="1" lang="en-AU">
                <a:solidFill>
                  <a:srgbClr val="0070C0"/>
                </a:solidFill>
              </a:rPr>
              <a:t>RAFFLE PRIZE</a:t>
            </a:r>
            <a:endParaRPr/>
          </a:p>
        </p:txBody>
      </p:sp>
      <p:pic>
        <p:nvPicPr>
          <p:cNvPr id="373" name="Google Shape;373;p2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39680" y="2714194"/>
            <a:ext cx="5608640" cy="1932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3680" y="2714194"/>
            <a:ext cx="6096000" cy="4084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192520" y="168368"/>
            <a:ext cx="1755800" cy="171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43680" y="141459"/>
            <a:ext cx="1755800" cy="2572735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22"/>
          <p:cNvSpPr txBox="1"/>
          <p:nvPr/>
        </p:nvSpPr>
        <p:spPr>
          <a:xfrm>
            <a:off x="6492240" y="4876800"/>
            <a:ext cx="5334000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highlight>
                  <a:srgbClr val="008000"/>
                </a:highlight>
                <a:latin typeface="Calibri"/>
                <a:ea typeface="Calibri"/>
                <a:cs typeface="Calibri"/>
                <a:sym typeface="Calibri"/>
              </a:rPr>
              <a:t>FrostBland &amp; Elizabeth Arden</a:t>
            </a:r>
            <a:endParaRPr/>
          </a:p>
        </p:txBody>
      </p:sp>
      <p:sp>
        <p:nvSpPr>
          <p:cNvPr id="378" name="Google Shape;378;p22"/>
          <p:cNvSpPr txBox="1"/>
          <p:nvPr/>
        </p:nvSpPr>
        <p:spPr>
          <a:xfrm>
            <a:off x="2941320" y="1395534"/>
            <a:ext cx="60960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With Compl</a:t>
            </a:r>
            <a:r>
              <a:rPr b="1" i="1" lang="en-AU" sz="4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ments from 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3"/>
          <p:cNvSpPr txBox="1"/>
          <p:nvPr>
            <p:ph type="title"/>
          </p:nvPr>
        </p:nvSpPr>
        <p:spPr>
          <a:xfrm>
            <a:off x="1905000" y="365125"/>
            <a:ext cx="77724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Gill Sans"/>
              <a:buNone/>
            </a:pPr>
            <a:r>
              <a:rPr b="1" i="0" lang="en-AU" sz="5400" u="none" cap="none" strike="noStrike">
                <a:solidFill>
                  <a:srgbClr val="0070C0"/>
                </a:solidFill>
                <a:latin typeface="Gill Sans"/>
                <a:ea typeface="Gill Sans"/>
                <a:cs typeface="Gill Sans"/>
                <a:sym typeface="Gill Sans"/>
              </a:rPr>
              <a:t>RAFFLE PRIZE</a:t>
            </a:r>
            <a:endParaRPr b="1">
              <a:solidFill>
                <a:srgbClr val="0070C0"/>
              </a:solidFill>
            </a:endParaRPr>
          </a:p>
        </p:txBody>
      </p:sp>
      <p:pic>
        <p:nvPicPr>
          <p:cNvPr id="385" name="Google Shape;385;p2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394"/>
            <a:ext cx="1755800" cy="171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892290" y="203446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2910" y="2078249"/>
            <a:ext cx="6096000" cy="45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69269" y="3893802"/>
            <a:ext cx="5407571" cy="2756447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23"/>
          <p:cNvSpPr txBox="1"/>
          <p:nvPr/>
        </p:nvSpPr>
        <p:spPr>
          <a:xfrm>
            <a:off x="6369270" y="2963917"/>
            <a:ext cx="5407500" cy="585000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AU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With </a:t>
            </a:r>
            <a:r>
              <a:rPr i="1" lang="en-AU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Compliments</a:t>
            </a:r>
            <a:r>
              <a:rPr i="1" lang="en-AU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from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24"/>
          <p:cNvSpPr txBox="1"/>
          <p:nvPr>
            <p:ph type="title"/>
          </p:nvPr>
        </p:nvSpPr>
        <p:spPr>
          <a:xfrm>
            <a:off x="1928935" y="365125"/>
            <a:ext cx="8176476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6000"/>
              <a:buFont typeface="Gill Sans"/>
              <a:buNone/>
            </a:pPr>
            <a:r>
              <a:rPr b="1" i="0" lang="en-AU" sz="6000" u="none" cap="none" strike="noStrike">
                <a:solidFill>
                  <a:srgbClr val="0070C0"/>
                </a:solidFill>
                <a:latin typeface="Gill Sans"/>
                <a:ea typeface="Gill Sans"/>
                <a:cs typeface="Gill Sans"/>
                <a:sym typeface="Gill Sans"/>
              </a:rPr>
              <a:t>RAFFLE PRIZE</a:t>
            </a:r>
            <a:endParaRPr sz="6000">
              <a:solidFill>
                <a:srgbClr val="0070C0"/>
              </a:solidFill>
            </a:endParaRPr>
          </a:p>
        </p:txBody>
      </p:sp>
      <p:pic>
        <p:nvPicPr>
          <p:cNvPr id="396" name="Google Shape;396;p2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135" y="113615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05411" y="113615"/>
            <a:ext cx="1755800" cy="171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3135" y="2806262"/>
            <a:ext cx="5922865" cy="4051738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24"/>
          <p:cNvSpPr txBox="1"/>
          <p:nvPr/>
        </p:nvSpPr>
        <p:spPr>
          <a:xfrm>
            <a:off x="6290438" y="3429000"/>
            <a:ext cx="5312980" cy="24314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00"/>
              <a:buFont typeface="Noto Sans Symbols"/>
              <a:buChar char="⮚"/>
            </a:pPr>
            <a:r>
              <a:rPr lang="en-AU" sz="3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Nathan Lam, </a:t>
            </a:r>
            <a:r>
              <a:rPr lang="en-AU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Pharmacist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00"/>
              <a:buFont typeface="Noto Sans Symbols"/>
              <a:buChar char="⮚"/>
            </a:pPr>
            <a:r>
              <a:rPr lang="en-AU" sz="3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Kid Discovery, </a:t>
            </a:r>
            <a:r>
              <a:rPr lang="en-AU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ECL &amp; CC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00"/>
              <a:buFont typeface="Noto Sans Symbols"/>
              <a:buChar char="⮚"/>
            </a:pPr>
            <a:r>
              <a:rPr lang="en-AU" sz="3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Neeta City Soul Pattinson Chemist</a:t>
            </a:r>
            <a:endParaRPr/>
          </a:p>
        </p:txBody>
      </p:sp>
      <p:sp>
        <p:nvSpPr>
          <p:cNvPr id="400" name="Google Shape;400;p24"/>
          <p:cNvSpPr txBox="1"/>
          <p:nvPr/>
        </p:nvSpPr>
        <p:spPr>
          <a:xfrm>
            <a:off x="2969157" y="1480359"/>
            <a:ext cx="60960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With Compl</a:t>
            </a:r>
            <a:r>
              <a:rPr b="1" i="1" lang="en-AU" sz="4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ments from 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25"/>
          <p:cNvSpPr txBox="1"/>
          <p:nvPr>
            <p:ph type="title"/>
          </p:nvPr>
        </p:nvSpPr>
        <p:spPr>
          <a:xfrm>
            <a:off x="2228850" y="365125"/>
            <a:ext cx="77343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Gill Sans"/>
              <a:buNone/>
            </a:pPr>
            <a:r>
              <a:rPr b="1" i="0" lang="en-AU" sz="5400" u="none" cap="none" strike="noStrike">
                <a:solidFill>
                  <a:srgbClr val="0070C0"/>
                </a:solidFill>
                <a:latin typeface="Gill Sans"/>
                <a:ea typeface="Gill Sans"/>
                <a:cs typeface="Gill Sans"/>
                <a:sym typeface="Gill Sans"/>
              </a:rPr>
              <a:t>RAFFLE PRIZE</a:t>
            </a:r>
            <a:endParaRPr>
              <a:solidFill>
                <a:srgbClr val="0070C0"/>
              </a:solidFill>
            </a:endParaRPr>
          </a:p>
        </p:txBody>
      </p:sp>
      <p:pic>
        <p:nvPicPr>
          <p:cNvPr id="406" name="Google Shape;406;p2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4665" y="171344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231535" y="171344"/>
            <a:ext cx="1755800" cy="171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153807" y="3280894"/>
            <a:ext cx="5529551" cy="2755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04665" y="2937860"/>
            <a:ext cx="5891335" cy="3748795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25"/>
          <p:cNvSpPr txBox="1"/>
          <p:nvPr/>
        </p:nvSpPr>
        <p:spPr>
          <a:xfrm>
            <a:off x="2941320" y="1395534"/>
            <a:ext cx="60960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With Compl</a:t>
            </a:r>
            <a:r>
              <a:rPr b="1" i="1" lang="en-AU" sz="4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ments from 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26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Gill Sans"/>
              <a:buNone/>
            </a:pPr>
            <a:r>
              <a:rPr b="1" i="0" lang="en-AU" sz="5400" u="none" cap="none" strike="noStrike">
                <a:solidFill>
                  <a:srgbClr val="0070C0"/>
                </a:solidFill>
                <a:latin typeface="Gill Sans"/>
                <a:ea typeface="Gill Sans"/>
                <a:cs typeface="Gill Sans"/>
                <a:sym typeface="Gill Sans"/>
              </a:rPr>
              <a:t>RAFFLE PRIZE</a:t>
            </a:r>
            <a:endParaRPr>
              <a:solidFill>
                <a:srgbClr val="0070C0"/>
              </a:solidFill>
            </a:endParaRPr>
          </a:p>
        </p:txBody>
      </p:sp>
      <p:pic>
        <p:nvPicPr>
          <p:cNvPr id="417" name="Google Shape;417;p2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901" y="192444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8" name="Google Shape;418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226278" y="171344"/>
            <a:ext cx="1755800" cy="171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85209" y="3186509"/>
            <a:ext cx="5529551" cy="2755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8901" y="2937860"/>
            <a:ext cx="5696308" cy="3727696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26"/>
          <p:cNvSpPr txBox="1"/>
          <p:nvPr/>
        </p:nvSpPr>
        <p:spPr>
          <a:xfrm>
            <a:off x="2941320" y="1395534"/>
            <a:ext cx="60960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With Compl</a:t>
            </a:r>
            <a:r>
              <a:rPr b="1" i="1" lang="en-AU" sz="4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1" i="1" lang="en-AU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ments from 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7"/>
          <p:cNvSpPr txBox="1"/>
          <p:nvPr>
            <p:ph type="title"/>
          </p:nvPr>
        </p:nvSpPr>
        <p:spPr>
          <a:xfrm>
            <a:off x="777241" y="0"/>
            <a:ext cx="10637518" cy="11103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</a:pPr>
            <a:r>
              <a:rPr lang="en-AU"/>
              <a:t>APPRECIABLE SUPPORTER</a:t>
            </a:r>
            <a:endParaRPr/>
          </a:p>
        </p:txBody>
      </p:sp>
      <p:pic>
        <p:nvPicPr>
          <p:cNvPr id="428" name="Google Shape;42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6655" y="3707298"/>
            <a:ext cx="1755800" cy="2578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22269" y="2091718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334238" y="1994575"/>
            <a:ext cx="7725629" cy="4311632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27"/>
          <p:cNvSpPr txBox="1"/>
          <p:nvPr/>
        </p:nvSpPr>
        <p:spPr>
          <a:xfrm>
            <a:off x="3377801" y="2091718"/>
            <a:ext cx="8378769" cy="415498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Arise and  Shine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Lawn Care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4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Info@ariseandshineservices.com.au</a:t>
            </a:r>
            <a:endParaRPr sz="4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0402998884</a:t>
            </a:r>
            <a:endParaRPr/>
          </a:p>
        </p:txBody>
      </p:sp>
      <p:sp>
        <p:nvSpPr>
          <p:cNvPr id="432" name="Google Shape;432;p27"/>
          <p:cNvSpPr txBox="1"/>
          <p:nvPr/>
        </p:nvSpPr>
        <p:spPr>
          <a:xfrm>
            <a:off x="2012362" y="1110343"/>
            <a:ext cx="819915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4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Two raffle Vouchers: $200 &amp; $250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8"/>
          <p:cNvSpPr txBox="1"/>
          <p:nvPr>
            <p:ph type="title"/>
          </p:nvPr>
        </p:nvSpPr>
        <p:spPr>
          <a:xfrm>
            <a:off x="777241" y="79312"/>
            <a:ext cx="10637518" cy="88238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Gill Sans"/>
              <a:buNone/>
            </a:pPr>
            <a:r>
              <a:rPr b="0" i="0" lang="en-AU" sz="5400" u="none" cap="none" strike="noStrik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APPRECIABLE SUPPORTER</a:t>
            </a:r>
            <a:endParaRPr/>
          </a:p>
        </p:txBody>
      </p:sp>
      <p:pic>
        <p:nvPicPr>
          <p:cNvPr id="439" name="Google Shape;439;p2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0431" y="1813420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817" y="3877896"/>
            <a:ext cx="1755800" cy="2578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21571" y="1907628"/>
            <a:ext cx="8456065" cy="4585247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28"/>
          <p:cNvSpPr txBox="1"/>
          <p:nvPr/>
        </p:nvSpPr>
        <p:spPr>
          <a:xfrm>
            <a:off x="1358462" y="913739"/>
            <a:ext cx="947507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4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Two Raffle Vouchers: $120 &amp; $120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2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4004" y="1320555"/>
            <a:ext cx="1780186" cy="1615580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Google Shape;449;p29"/>
          <p:cNvSpPr txBox="1"/>
          <p:nvPr/>
        </p:nvSpPr>
        <p:spPr>
          <a:xfrm>
            <a:off x="3075260" y="1132148"/>
            <a:ext cx="77389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0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Raffle Vouchers $50 X 4</a:t>
            </a:r>
            <a:endParaRPr/>
          </a:p>
        </p:txBody>
      </p:sp>
      <p:pic>
        <p:nvPicPr>
          <p:cNvPr id="450" name="Google Shape;450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26524" y="2128345"/>
            <a:ext cx="7236373" cy="3358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8390" y="3238644"/>
            <a:ext cx="1755800" cy="2578832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29"/>
          <p:cNvSpPr txBox="1"/>
          <p:nvPr/>
        </p:nvSpPr>
        <p:spPr>
          <a:xfrm>
            <a:off x="3476296" y="5817476"/>
            <a:ext cx="693682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Canley Vale Road CanLey Heights NSW 2166</a:t>
            </a:r>
            <a:endParaRPr/>
          </a:p>
        </p:txBody>
      </p:sp>
      <p:sp>
        <p:nvSpPr>
          <p:cNvPr id="453" name="Google Shape;453;p29"/>
          <p:cNvSpPr txBox="1"/>
          <p:nvPr/>
        </p:nvSpPr>
        <p:spPr>
          <a:xfrm>
            <a:off x="2552700" y="135625"/>
            <a:ext cx="70866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APPRECIABLE SUPPORTER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30"/>
          <p:cNvSpPr txBox="1"/>
          <p:nvPr>
            <p:ph type="title"/>
          </p:nvPr>
        </p:nvSpPr>
        <p:spPr>
          <a:xfrm>
            <a:off x="1638299" y="17057"/>
            <a:ext cx="9776459" cy="10392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Gill Sans"/>
              <a:buNone/>
            </a:pPr>
            <a:r>
              <a:rPr b="1" lang="en-AU" sz="4800"/>
              <a:t>APPRECIABLE SUPPORTER</a:t>
            </a:r>
            <a:endParaRPr/>
          </a:p>
        </p:txBody>
      </p:sp>
      <p:pic>
        <p:nvPicPr>
          <p:cNvPr id="460" name="Google Shape;46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44349" y="2105120"/>
            <a:ext cx="3964351" cy="438775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27590" y="2105120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2" name="Google Shape;462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27590" y="3920140"/>
            <a:ext cx="1755800" cy="2572735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30"/>
          <p:cNvSpPr txBox="1"/>
          <p:nvPr/>
        </p:nvSpPr>
        <p:spPr>
          <a:xfrm>
            <a:off x="2548758" y="1056291"/>
            <a:ext cx="709448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4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One Raffle Voucher: $100.00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red circle with white hands in it and a black text&#10;&#10;Description automatically generated" id="468" name="Google Shape;468;p31"/>
          <p:cNvPicPr preferRelativeResize="0"/>
          <p:nvPr/>
        </p:nvPicPr>
        <p:blipFill rotWithShape="1">
          <a:blip r:embed="rId3">
            <a:alphaModFix/>
          </a:blip>
          <a:srcRect b="1" l="52" r="242" t="0"/>
          <a:stretch/>
        </p:blipFill>
        <p:spPr>
          <a:xfrm>
            <a:off x="3005348" y="389514"/>
            <a:ext cx="5888959" cy="59063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32"/>
          <p:cNvSpPr txBox="1"/>
          <p:nvPr>
            <p:ph type="title"/>
          </p:nvPr>
        </p:nvSpPr>
        <p:spPr>
          <a:xfrm>
            <a:off x="2419350" y="365125"/>
            <a:ext cx="899541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E94BE"/>
              </a:buClr>
              <a:buSzPts val="5400"/>
              <a:buFont typeface="Gill Sans"/>
              <a:buNone/>
            </a:pPr>
            <a:r>
              <a:rPr b="1" lang="en-AU">
                <a:solidFill>
                  <a:srgbClr val="0E94BE"/>
                </a:solidFill>
              </a:rPr>
              <a:t>GENEROUS SPONSOR</a:t>
            </a:r>
            <a:endParaRPr/>
          </a:p>
        </p:txBody>
      </p:sp>
      <p:pic>
        <p:nvPicPr>
          <p:cNvPr id="475" name="Google Shape;475;p3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95087" y="1959059"/>
            <a:ext cx="4239757" cy="385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7156" y="1399410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81542" y="3244741"/>
            <a:ext cx="1755800" cy="2572735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32"/>
          <p:cNvSpPr txBox="1"/>
          <p:nvPr/>
        </p:nvSpPr>
        <p:spPr>
          <a:xfrm>
            <a:off x="2704395" y="2534050"/>
            <a:ext cx="4051738" cy="27084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6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Thao Phan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6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Jim Haiman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600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Montreal Canada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3" name="Google Shape;483;p3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" y="504497"/>
            <a:ext cx="11776841" cy="594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34"/>
          <p:cNvSpPr txBox="1"/>
          <p:nvPr>
            <p:ph type="title"/>
          </p:nvPr>
        </p:nvSpPr>
        <p:spPr>
          <a:xfrm>
            <a:off x="3699898" y="365126"/>
            <a:ext cx="785603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5400"/>
              <a:buFont typeface="Gill Sans"/>
              <a:buNone/>
            </a:pPr>
            <a:r>
              <a:rPr b="1" lang="en-AU">
                <a:solidFill>
                  <a:srgbClr val="00B0F0"/>
                </a:solidFill>
              </a:rPr>
              <a:t>GENEROUS SPONSOR</a:t>
            </a:r>
            <a:endParaRPr/>
          </a:p>
        </p:txBody>
      </p:sp>
      <p:pic>
        <p:nvPicPr>
          <p:cNvPr id="489" name="Google Shape;489;p3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99899" y="1873127"/>
            <a:ext cx="7856035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0" name="Google Shape;490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5536" y="1392072"/>
            <a:ext cx="1752600" cy="1711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1" name="Google Shape;491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5536" y="3626573"/>
            <a:ext cx="1752600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6" name="Google Shape;496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5572" y="268014"/>
            <a:ext cx="10988566" cy="62904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36"/>
          <p:cNvSpPr txBox="1"/>
          <p:nvPr>
            <p:ph type="title"/>
          </p:nvPr>
        </p:nvSpPr>
        <p:spPr>
          <a:xfrm>
            <a:off x="3948856" y="365125"/>
            <a:ext cx="7168113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5400"/>
              <a:buFont typeface="Gill Sans"/>
              <a:buNone/>
            </a:pPr>
            <a:r>
              <a:rPr lang="en-AU">
                <a:solidFill>
                  <a:srgbClr val="00B0F0"/>
                </a:solidFill>
              </a:rPr>
              <a:t>GENEROUS SPONSOR</a:t>
            </a:r>
            <a:endParaRPr/>
          </a:p>
        </p:txBody>
      </p:sp>
      <p:pic>
        <p:nvPicPr>
          <p:cNvPr id="502" name="Google Shape;502;p3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48857" y="1861251"/>
            <a:ext cx="7168113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3" name="Google Shape;503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47980" y="1653473"/>
            <a:ext cx="1778141" cy="1611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504" name="Google Shape;504;p3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47980" y="3543920"/>
            <a:ext cx="1755800" cy="25727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0" name="Google Shape;510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47244" y="0"/>
            <a:ext cx="969751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37"/>
          <p:cNvSpPr txBox="1"/>
          <p:nvPr/>
        </p:nvSpPr>
        <p:spPr>
          <a:xfrm>
            <a:off x="3628695" y="2683932"/>
            <a:ext cx="4934607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AU" sz="2800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Stephen Giacomelli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AU" sz="2800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Guardian Realty Dural</a:t>
            </a:r>
            <a:endParaRPr/>
          </a:p>
        </p:txBody>
      </p:sp>
      <p:sp>
        <p:nvSpPr>
          <p:cNvPr id="512" name="Google Shape;512;p37"/>
          <p:cNvSpPr txBox="1"/>
          <p:nvPr/>
        </p:nvSpPr>
        <p:spPr>
          <a:xfrm>
            <a:off x="3536728" y="4923361"/>
            <a:ext cx="14504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 /9/2025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38"/>
          <p:cNvSpPr txBox="1"/>
          <p:nvPr>
            <p:ph type="title"/>
          </p:nvPr>
        </p:nvSpPr>
        <p:spPr>
          <a:xfrm>
            <a:off x="3164112" y="365125"/>
            <a:ext cx="8250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5400"/>
              <a:buFont typeface="Gill Sans"/>
              <a:buNone/>
            </a:pPr>
            <a:r>
              <a:rPr lang="en-AU">
                <a:solidFill>
                  <a:srgbClr val="00B0F0"/>
                </a:solidFill>
              </a:rPr>
              <a:t>GENEROUS SPONSOR</a:t>
            </a:r>
            <a:endParaRPr/>
          </a:p>
        </p:txBody>
      </p:sp>
      <p:pic>
        <p:nvPicPr>
          <p:cNvPr id="518" name="Google Shape;518;p3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85138" y="1858588"/>
            <a:ext cx="67056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8211" y="1387495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3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07357" y="3604228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3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185137" y="4431323"/>
            <a:ext cx="6787663" cy="1113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" name="Google Shape;526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420" y="457201"/>
            <a:ext cx="12018579" cy="59751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40"/>
          <p:cNvSpPr txBox="1"/>
          <p:nvPr>
            <p:ph type="title"/>
          </p:nvPr>
        </p:nvSpPr>
        <p:spPr>
          <a:xfrm>
            <a:off x="2713638" y="365125"/>
            <a:ext cx="87012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Gill Sans"/>
              <a:buNone/>
            </a:pPr>
            <a:r>
              <a:rPr b="1" lang="en-AU">
                <a:solidFill>
                  <a:srgbClr val="0070C0"/>
                </a:solidFill>
              </a:rPr>
              <a:t>GENEROUS SPONSOR</a:t>
            </a:r>
            <a:endParaRPr/>
          </a:p>
        </p:txBody>
      </p:sp>
      <p:pic>
        <p:nvPicPr>
          <p:cNvPr id="533" name="Google Shape;533;p4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838" y="3576142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33452" y="1825625"/>
            <a:ext cx="1780186" cy="1615580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40"/>
          <p:cNvSpPr txBox="1"/>
          <p:nvPr/>
        </p:nvSpPr>
        <p:spPr>
          <a:xfrm>
            <a:off x="3161971" y="3032565"/>
            <a:ext cx="5076496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David Thinh Vo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Clovelly Pharmacy </a:t>
            </a:r>
            <a:endParaRPr/>
          </a:p>
        </p:txBody>
      </p:sp>
      <p:pic>
        <p:nvPicPr>
          <p:cNvPr id="536" name="Google Shape;536;p4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686800" y="2349062"/>
            <a:ext cx="3168870" cy="31846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1" name="Google Shape;541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4138" y="315311"/>
            <a:ext cx="11177752" cy="61170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42"/>
          <p:cNvSpPr txBox="1"/>
          <p:nvPr>
            <p:ph type="title"/>
          </p:nvPr>
        </p:nvSpPr>
        <p:spPr>
          <a:xfrm>
            <a:off x="3854546" y="365125"/>
            <a:ext cx="7560213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5400"/>
              <a:buFont typeface="Gill Sans"/>
              <a:buNone/>
            </a:pPr>
            <a:r>
              <a:rPr lang="en-AU">
                <a:solidFill>
                  <a:srgbClr val="00B0F0"/>
                </a:solidFill>
              </a:rPr>
              <a:t>GENEROUS SPONSOR</a:t>
            </a:r>
            <a:endParaRPr/>
          </a:p>
        </p:txBody>
      </p:sp>
      <p:pic>
        <p:nvPicPr>
          <p:cNvPr id="548" name="Google Shape;548;p4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99180" y="1527464"/>
            <a:ext cx="8415579" cy="3363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49" name="Google Shape;549;p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5697" y="1527464"/>
            <a:ext cx="1755800" cy="1698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50" name="Google Shape;550;p4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15697" y="3756628"/>
            <a:ext cx="1755800" cy="2572735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42"/>
          <p:cNvSpPr txBox="1"/>
          <p:nvPr/>
        </p:nvSpPr>
        <p:spPr>
          <a:xfrm>
            <a:off x="2999179" y="4882813"/>
            <a:ext cx="8415579" cy="156966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Shop G18 , Fairfield City Central Shopping, FAIRFIELD, NSW, 2165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" name="Google Shape;556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2607" y="599090"/>
            <a:ext cx="11571890" cy="55336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44"/>
          <p:cNvSpPr txBox="1"/>
          <p:nvPr>
            <p:ph type="title"/>
          </p:nvPr>
        </p:nvSpPr>
        <p:spPr>
          <a:xfrm>
            <a:off x="2303734" y="365125"/>
            <a:ext cx="91110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5400"/>
              <a:buFont typeface="Gill Sans"/>
              <a:buNone/>
            </a:pPr>
            <a:r>
              <a:rPr lang="en-AU">
                <a:solidFill>
                  <a:srgbClr val="00B0F0"/>
                </a:solidFill>
              </a:rPr>
              <a:t>GENEROUS SPONSOR</a:t>
            </a:r>
            <a:endParaRPr/>
          </a:p>
        </p:txBody>
      </p:sp>
      <p:pic>
        <p:nvPicPr>
          <p:cNvPr id="563" name="Google Shape;563;p4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549" y="1690688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4" name="Google Shape;564;p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7935" y="3551733"/>
            <a:ext cx="1755800" cy="2572735"/>
          </a:xfrm>
          <a:prstGeom prst="rect">
            <a:avLst/>
          </a:prstGeom>
          <a:noFill/>
          <a:ln>
            <a:noFill/>
          </a:ln>
        </p:spPr>
      </p:pic>
      <p:sp>
        <p:nvSpPr>
          <p:cNvPr id="565" name="Google Shape;565;p44"/>
          <p:cNvSpPr txBox="1"/>
          <p:nvPr/>
        </p:nvSpPr>
        <p:spPr>
          <a:xfrm>
            <a:off x="2902102" y="1858328"/>
            <a:ext cx="7914290" cy="37548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6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Dr Jonathan Chi &amp; Dr Genevieve Chi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Orthodon</a:t>
            </a:r>
            <a:r>
              <a:rPr lang="en-AU" sz="6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Castle Hill, Concord, Penrith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0" name="Google Shape;570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247" y="646386"/>
            <a:ext cx="11540359" cy="55494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46"/>
          <p:cNvSpPr txBox="1"/>
          <p:nvPr>
            <p:ph type="title"/>
          </p:nvPr>
        </p:nvSpPr>
        <p:spPr>
          <a:xfrm>
            <a:off x="3431968" y="365125"/>
            <a:ext cx="7982792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5400"/>
              <a:buFont typeface="Gill Sans"/>
              <a:buNone/>
            </a:pPr>
            <a:r>
              <a:rPr lang="en-AU">
                <a:solidFill>
                  <a:srgbClr val="00B0F0"/>
                </a:solidFill>
              </a:rPr>
              <a:t>GENEROUS SPONSOR</a:t>
            </a:r>
            <a:endParaRPr/>
          </a:p>
        </p:txBody>
      </p:sp>
      <p:pic>
        <p:nvPicPr>
          <p:cNvPr id="577" name="Google Shape;577;p4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31968" y="2089662"/>
            <a:ext cx="8233361" cy="4008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8" name="Google Shape;578;p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7240" y="1349280"/>
            <a:ext cx="1755800" cy="171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79" name="Google Shape;579;p4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7240" y="3535598"/>
            <a:ext cx="1755800" cy="25727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" name="Google Shape;584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" y="646386"/>
            <a:ext cx="12192001" cy="55494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48"/>
          <p:cNvSpPr txBox="1"/>
          <p:nvPr>
            <p:ph type="title"/>
          </p:nvPr>
        </p:nvSpPr>
        <p:spPr>
          <a:xfrm>
            <a:off x="2049517" y="183790"/>
            <a:ext cx="972732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</a:pPr>
            <a:r>
              <a:rPr lang="en-AU">
                <a:highlight>
                  <a:srgbClr val="0000FF"/>
                </a:highlight>
              </a:rPr>
              <a:t>GENEROUS SPONSOR</a:t>
            </a:r>
            <a:endParaRPr/>
          </a:p>
        </p:txBody>
      </p:sp>
      <p:pic>
        <p:nvPicPr>
          <p:cNvPr id="591" name="Google Shape;591;p4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7240" y="1690688"/>
            <a:ext cx="1755800" cy="171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2" name="Google Shape;592;p4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7240" y="3766481"/>
            <a:ext cx="1755800" cy="2572735"/>
          </a:xfrm>
          <a:prstGeom prst="rect">
            <a:avLst/>
          </a:prstGeom>
          <a:noFill/>
          <a:ln>
            <a:noFill/>
          </a:ln>
        </p:spPr>
      </p:pic>
      <p:sp>
        <p:nvSpPr>
          <p:cNvPr id="593" name="Google Shape;593;p48"/>
          <p:cNvSpPr txBox="1"/>
          <p:nvPr/>
        </p:nvSpPr>
        <p:spPr>
          <a:xfrm>
            <a:off x="3358055" y="2017986"/>
            <a:ext cx="7693500" cy="41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660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Phan Duy Trung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6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Senior Civil Engineer Consultant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6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Montreal </a:t>
            </a:r>
            <a:r>
              <a:rPr lang="en-AU" sz="6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Canada</a:t>
            </a:r>
            <a:r>
              <a:rPr lang="en-AU" sz="6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9" name="Google Shape;599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99091"/>
            <a:ext cx="12192000" cy="54548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4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50"/>
          <p:cNvSpPr txBox="1"/>
          <p:nvPr>
            <p:ph type="title"/>
          </p:nvPr>
        </p:nvSpPr>
        <p:spPr>
          <a:xfrm>
            <a:off x="1790700" y="178880"/>
            <a:ext cx="1015365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5400"/>
              <a:buFont typeface="Gill Sans"/>
              <a:buNone/>
            </a:pPr>
            <a:r>
              <a:rPr b="0" i="0" lang="en-AU" sz="5400" u="none" cap="none" strike="noStrike">
                <a:solidFill>
                  <a:srgbClr val="00B0F0"/>
                </a:solidFill>
                <a:latin typeface="Gill Sans"/>
                <a:ea typeface="Gill Sans"/>
                <a:cs typeface="Gill Sans"/>
                <a:sym typeface="Gill Sans"/>
              </a:rPr>
              <a:t>GENEROUS SPONSOR</a:t>
            </a:r>
            <a:endParaRPr/>
          </a:p>
        </p:txBody>
      </p:sp>
      <p:pic>
        <p:nvPicPr>
          <p:cNvPr id="606" name="Google Shape;606;p5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0127" y="1553890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7" name="Google Shape;607;p5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8086" y="3522716"/>
            <a:ext cx="1755800" cy="2572735"/>
          </a:xfrm>
          <a:prstGeom prst="rect">
            <a:avLst/>
          </a:prstGeom>
          <a:noFill/>
          <a:ln>
            <a:noFill/>
          </a:ln>
        </p:spPr>
      </p:pic>
      <p:sp>
        <p:nvSpPr>
          <p:cNvPr id="608" name="Google Shape;608;p50"/>
          <p:cNvSpPr txBox="1"/>
          <p:nvPr/>
        </p:nvSpPr>
        <p:spPr>
          <a:xfrm>
            <a:off x="3074276" y="1986455"/>
            <a:ext cx="7551683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7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Alive Care Australia</a:t>
            </a:r>
            <a:endParaRPr/>
          </a:p>
        </p:txBody>
      </p:sp>
      <p:sp>
        <p:nvSpPr>
          <p:cNvPr id="609" name="Google Shape;609;p50"/>
          <p:cNvSpPr txBox="1"/>
          <p:nvPr/>
        </p:nvSpPr>
        <p:spPr>
          <a:xfrm>
            <a:off x="3329020" y="3794030"/>
            <a:ext cx="7042194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lizzien@alivecareaustralia.com.au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" name="Google Shape;615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9186" y="520262"/>
            <a:ext cx="12002814" cy="57386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0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52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Gill Sans"/>
              <a:buNone/>
            </a:pPr>
            <a:r>
              <a:rPr b="1" lang="en-AU">
                <a:solidFill>
                  <a:srgbClr val="0070C0"/>
                </a:solidFill>
              </a:rPr>
              <a:t>GRACIOUS DONOR</a:t>
            </a:r>
            <a:endParaRPr/>
          </a:p>
        </p:txBody>
      </p:sp>
      <p:pic>
        <p:nvPicPr>
          <p:cNvPr id="622" name="Google Shape;622;p5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5893" y="1647771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3" name="Google Shape;623;p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0279" y="3649473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4" name="Google Shape;624;p5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6200" y="1690688"/>
            <a:ext cx="4332890" cy="4802187"/>
          </a:xfrm>
          <a:prstGeom prst="rect">
            <a:avLst/>
          </a:prstGeom>
          <a:noFill/>
          <a:ln>
            <a:noFill/>
          </a:ln>
        </p:spPr>
      </p:pic>
      <p:sp>
        <p:nvSpPr>
          <p:cNvPr id="625" name="Google Shape;625;p52"/>
          <p:cNvSpPr txBox="1"/>
          <p:nvPr/>
        </p:nvSpPr>
        <p:spPr>
          <a:xfrm>
            <a:off x="2531389" y="2115235"/>
            <a:ext cx="494249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William &amp; Alice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Ton</a:t>
            </a:r>
            <a:endParaRPr/>
          </a:p>
        </p:txBody>
      </p:sp>
      <p:sp>
        <p:nvSpPr>
          <p:cNvPr id="626" name="Google Shape;626;p52"/>
          <p:cNvSpPr txBox="1"/>
          <p:nvPr/>
        </p:nvSpPr>
        <p:spPr>
          <a:xfrm>
            <a:off x="3140989" y="4581897"/>
            <a:ext cx="4332890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Montreal Canada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3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Gill Sans"/>
              <a:buNone/>
            </a:pPr>
            <a:r>
              <a:rPr b="1" lang="en-AU">
                <a:solidFill>
                  <a:srgbClr val="0070C0"/>
                </a:solidFill>
              </a:rPr>
              <a:t>GRACIOUS DONOR</a:t>
            </a:r>
            <a:endParaRPr b="1">
              <a:solidFill>
                <a:srgbClr val="0070C0"/>
              </a:solidFill>
            </a:endParaRPr>
          </a:p>
        </p:txBody>
      </p:sp>
      <p:pic>
        <p:nvPicPr>
          <p:cNvPr id="633" name="Google Shape;633;p5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9607" y="1690688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p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9607" y="3685682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5" name="Google Shape;635;p5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00900" y="2190750"/>
            <a:ext cx="4838700" cy="3190382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53"/>
          <p:cNvSpPr txBox="1"/>
          <p:nvPr/>
        </p:nvSpPr>
        <p:spPr>
          <a:xfrm>
            <a:off x="2962314" y="2277836"/>
            <a:ext cx="3600450" cy="30162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Thu K Phan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Ke T Nguyen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USA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54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E94BE"/>
              </a:buClr>
              <a:buSzPts val="5400"/>
              <a:buFont typeface="Gill Sans"/>
              <a:buNone/>
            </a:pPr>
            <a:r>
              <a:rPr b="1" lang="en-AU">
                <a:solidFill>
                  <a:srgbClr val="0E94BE"/>
                </a:solidFill>
              </a:rPr>
              <a:t>GRACIOUS DONOR</a:t>
            </a:r>
            <a:endParaRPr/>
          </a:p>
        </p:txBody>
      </p:sp>
      <p:pic>
        <p:nvPicPr>
          <p:cNvPr id="643" name="Google Shape;643;p5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6252" y="1690688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4" name="Google Shape;644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0638" y="3594539"/>
            <a:ext cx="1755800" cy="2572735"/>
          </a:xfrm>
          <a:prstGeom prst="rect">
            <a:avLst/>
          </a:prstGeom>
          <a:noFill/>
          <a:ln>
            <a:noFill/>
          </a:ln>
        </p:spPr>
      </p:pic>
      <p:sp>
        <p:nvSpPr>
          <p:cNvPr id="645" name="Google Shape;645;p54"/>
          <p:cNvSpPr txBox="1"/>
          <p:nvPr/>
        </p:nvSpPr>
        <p:spPr>
          <a:xfrm>
            <a:off x="2292805" y="4649227"/>
            <a:ext cx="697731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3/37-97 John St Cabramatta, NSW 2166 </a:t>
            </a:r>
            <a:endParaRPr/>
          </a:p>
        </p:txBody>
      </p:sp>
      <p:pic>
        <p:nvPicPr>
          <p:cNvPr id="646" name="Google Shape;646;p5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02339" y="2039443"/>
            <a:ext cx="3800475" cy="2533650"/>
          </a:xfrm>
          <a:prstGeom prst="rect">
            <a:avLst/>
          </a:prstGeom>
          <a:noFill/>
          <a:ln>
            <a:noFill/>
          </a:ln>
        </p:spPr>
      </p:pic>
      <p:sp>
        <p:nvSpPr>
          <p:cNvPr id="647" name="Google Shape;647;p54"/>
          <p:cNvSpPr txBox="1"/>
          <p:nvPr/>
        </p:nvSpPr>
        <p:spPr>
          <a:xfrm>
            <a:off x="2292805" y="2515687"/>
            <a:ext cx="6098720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Elaine Quach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JRK Accounting Services</a:t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55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Gill Sans"/>
              <a:buNone/>
            </a:pPr>
            <a:r>
              <a:rPr b="1" lang="en-AU">
                <a:solidFill>
                  <a:srgbClr val="0070C0"/>
                </a:solidFill>
              </a:rPr>
              <a:t>GRACIOUS DONOR</a:t>
            </a:r>
            <a:endParaRPr/>
          </a:p>
        </p:txBody>
      </p:sp>
      <p:pic>
        <p:nvPicPr>
          <p:cNvPr id="654" name="Google Shape;654;p5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5999" y="1997624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5" name="Google Shape;655;p5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7242" y="3920140"/>
            <a:ext cx="1755800" cy="257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6" name="Google Shape;656;p5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00453" y="1997624"/>
            <a:ext cx="6334293" cy="4060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57" name="Google Shape;657;p5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86129" y="2584360"/>
            <a:ext cx="2800741" cy="10288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2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p56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Gill Sans"/>
              <a:buNone/>
            </a:pPr>
            <a:r>
              <a:rPr b="1" lang="en-AU">
                <a:solidFill>
                  <a:srgbClr val="0070C0"/>
                </a:solidFill>
              </a:rPr>
              <a:t>APPRECIABLE </a:t>
            </a:r>
            <a:r>
              <a:rPr b="1" lang="en-AU">
                <a:solidFill>
                  <a:srgbClr val="0070C0"/>
                </a:solidFill>
              </a:rPr>
              <a:t>SUPPORTER</a:t>
            </a:r>
            <a:endParaRPr/>
          </a:p>
        </p:txBody>
      </p:sp>
      <p:pic>
        <p:nvPicPr>
          <p:cNvPr id="664" name="Google Shape;664;p5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47691" y="1690688"/>
            <a:ext cx="7392120" cy="4351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8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p57"/>
          <p:cNvSpPr txBox="1"/>
          <p:nvPr>
            <p:ph type="title"/>
          </p:nvPr>
        </p:nvSpPr>
        <p:spPr>
          <a:xfrm>
            <a:off x="1962150" y="365125"/>
            <a:ext cx="84963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Gill Sans"/>
              <a:buNone/>
            </a:pPr>
            <a:r>
              <a:rPr lang="en-AU" sz="4800"/>
              <a:t>APPRECIABLE </a:t>
            </a:r>
            <a:r>
              <a:rPr lang="en-AU" sz="4800"/>
              <a:t>SUPPORTER</a:t>
            </a:r>
            <a:endParaRPr/>
          </a:p>
        </p:txBody>
      </p:sp>
      <p:pic>
        <p:nvPicPr>
          <p:cNvPr id="670" name="Google Shape;670;p5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86250" y="1690688"/>
            <a:ext cx="6724650" cy="4538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1" name="Google Shape;671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1507" y="1497260"/>
            <a:ext cx="1780186" cy="161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2" name="Google Shape;672;p5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5893" y="3656615"/>
            <a:ext cx="1755800" cy="25727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p58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6600"/>
              <a:buFont typeface="Gill Sans"/>
              <a:buNone/>
            </a:pPr>
            <a:r>
              <a:rPr b="1" i="0" lang="en-AU" sz="6600" u="none" cap="none" strike="noStrike">
                <a:solidFill>
                  <a:srgbClr val="00B0F0"/>
                </a:solidFill>
                <a:latin typeface="Gill Sans"/>
                <a:ea typeface="Gill Sans"/>
                <a:cs typeface="Gill Sans"/>
                <a:sym typeface="Gill Sans"/>
              </a:rPr>
              <a:t>Speaker</a:t>
            </a:r>
            <a:endParaRPr sz="6600"/>
          </a:p>
        </p:txBody>
      </p:sp>
      <p:pic>
        <p:nvPicPr>
          <p:cNvPr id="678" name="Google Shape;678;p5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2151" y="2149926"/>
            <a:ext cx="3216165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679" name="Google Shape;679;p58"/>
          <p:cNvSpPr txBox="1"/>
          <p:nvPr/>
        </p:nvSpPr>
        <p:spPr>
          <a:xfrm>
            <a:off x="4898345" y="1808901"/>
            <a:ext cx="6516415" cy="43396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Dr Patricia Jenkings</a:t>
            </a:r>
            <a:endParaRPr b="1" sz="6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President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United Nation Association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Australia, NSW</a:t>
            </a:r>
            <a:endParaRPr/>
          </a:p>
        </p:txBody>
      </p:sp>
      <p:pic>
        <p:nvPicPr>
          <p:cNvPr id="680" name="Google Shape;680;p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2150" y="2149926"/>
            <a:ext cx="3216166" cy="3657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4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p59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6000"/>
              <a:buFont typeface="Gill Sans"/>
              <a:buNone/>
            </a:pPr>
            <a:r>
              <a:rPr b="1" lang="en-AU" sz="6000">
                <a:solidFill>
                  <a:srgbClr val="00B0F0"/>
                </a:solidFill>
              </a:rPr>
              <a:t>Speaker</a:t>
            </a:r>
            <a:endParaRPr/>
          </a:p>
        </p:txBody>
      </p:sp>
      <p:pic>
        <p:nvPicPr>
          <p:cNvPr id="686" name="Google Shape;686;p5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7242" y="1527858"/>
            <a:ext cx="4199872" cy="4653023"/>
          </a:xfrm>
          <a:prstGeom prst="rect">
            <a:avLst/>
          </a:prstGeom>
          <a:noFill/>
          <a:ln>
            <a:noFill/>
          </a:ln>
        </p:spPr>
      </p:pic>
      <p:sp>
        <p:nvSpPr>
          <p:cNvPr id="687" name="Google Shape;687;p59"/>
          <p:cNvSpPr txBox="1"/>
          <p:nvPr/>
        </p:nvSpPr>
        <p:spPr>
          <a:xfrm>
            <a:off x="5810489" y="1690688"/>
            <a:ext cx="5604269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Hon. Jason Clare, MP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Minister for Education</a:t>
            </a:r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60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6000"/>
              <a:buFont typeface="Gill Sans"/>
              <a:buNone/>
            </a:pPr>
            <a:r>
              <a:rPr b="1" i="0" lang="en-AU" sz="6000" u="none" cap="none" strike="noStrike">
                <a:solidFill>
                  <a:srgbClr val="00B0F0"/>
                </a:solidFill>
                <a:latin typeface="Gill Sans"/>
                <a:ea typeface="Gill Sans"/>
                <a:cs typeface="Gill Sans"/>
                <a:sym typeface="Gill Sans"/>
              </a:rPr>
              <a:t>Speaker</a:t>
            </a:r>
            <a:endParaRPr/>
          </a:p>
        </p:txBody>
      </p:sp>
      <p:pic>
        <p:nvPicPr>
          <p:cNvPr id="693" name="Google Shape;693;p6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7012" y="1458410"/>
            <a:ext cx="3618769" cy="4780344"/>
          </a:xfrm>
          <a:prstGeom prst="rect">
            <a:avLst/>
          </a:prstGeom>
          <a:noFill/>
          <a:ln>
            <a:noFill/>
          </a:ln>
        </p:spPr>
      </p:pic>
      <p:sp>
        <p:nvSpPr>
          <p:cNvPr id="694" name="Google Shape;694;p60"/>
          <p:cNvSpPr txBox="1"/>
          <p:nvPr/>
        </p:nvSpPr>
        <p:spPr>
          <a:xfrm>
            <a:off x="5046562" y="2824223"/>
            <a:ext cx="6285053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Hon. Dr David Saliba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MP for Fairfield</a:t>
            </a:r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61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6000"/>
              <a:buFont typeface="Gill Sans"/>
              <a:buNone/>
            </a:pPr>
            <a:r>
              <a:rPr b="1" lang="en-AU" sz="6000">
                <a:solidFill>
                  <a:srgbClr val="00B0F0"/>
                </a:solidFill>
              </a:rPr>
              <a:t>Speaker</a:t>
            </a:r>
            <a:endParaRPr/>
          </a:p>
        </p:txBody>
      </p:sp>
      <p:pic>
        <p:nvPicPr>
          <p:cNvPr id="700" name="Google Shape;700;p6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5114" y="1782501"/>
            <a:ext cx="3565002" cy="3889094"/>
          </a:xfrm>
          <a:prstGeom prst="rect">
            <a:avLst/>
          </a:prstGeom>
          <a:noFill/>
          <a:ln>
            <a:noFill/>
          </a:ln>
        </p:spPr>
      </p:pic>
      <p:sp>
        <p:nvSpPr>
          <p:cNvPr id="701" name="Google Shape;701;p61"/>
          <p:cNvSpPr txBox="1"/>
          <p:nvPr/>
        </p:nvSpPr>
        <p:spPr>
          <a:xfrm>
            <a:off x="5104435" y="2106592"/>
            <a:ext cx="5764193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Hon. Dai Le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MP for Fowler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Vice-Mayor, Fairfield City Council</a:t>
            </a: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6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p62"/>
          <p:cNvSpPr txBox="1"/>
          <p:nvPr>
            <p:ph type="title"/>
          </p:nvPr>
        </p:nvSpPr>
        <p:spPr>
          <a:xfrm>
            <a:off x="3111334" y="365125"/>
            <a:ext cx="8303426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6000"/>
              <a:buFont typeface="Gill Sans"/>
              <a:buNone/>
            </a:pPr>
            <a:r>
              <a:rPr b="1" lang="en-AU" sz="6000">
                <a:solidFill>
                  <a:srgbClr val="00B0F0"/>
                </a:solidFill>
              </a:rPr>
              <a:t>Speaker</a:t>
            </a:r>
            <a:endParaRPr/>
          </a:p>
        </p:txBody>
      </p:sp>
      <p:pic>
        <p:nvPicPr>
          <p:cNvPr id="708" name="Google Shape;708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03131" y="1473239"/>
            <a:ext cx="3452648" cy="3965864"/>
          </a:xfrm>
          <a:prstGeom prst="rect">
            <a:avLst/>
          </a:prstGeom>
          <a:noFill/>
          <a:ln>
            <a:noFill/>
          </a:ln>
        </p:spPr>
      </p:pic>
      <p:sp>
        <p:nvSpPr>
          <p:cNvPr id="709" name="Google Shape;709;p62"/>
          <p:cNvSpPr txBox="1"/>
          <p:nvPr/>
        </p:nvSpPr>
        <p:spPr>
          <a:xfrm>
            <a:off x="5468638" y="2287623"/>
            <a:ext cx="5683170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Neil Hay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5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Director, Hay Capital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5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President, Ruby, Vic</a:t>
            </a:r>
            <a:endParaRPr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4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63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6000"/>
              <a:buFont typeface="Gill Sans"/>
              <a:buNone/>
            </a:pPr>
            <a:r>
              <a:rPr b="1" lang="en-AU" sz="6000">
                <a:solidFill>
                  <a:srgbClr val="00B0F0"/>
                </a:solidFill>
              </a:rPr>
              <a:t>Speaker</a:t>
            </a:r>
            <a:endParaRPr/>
          </a:p>
        </p:txBody>
      </p:sp>
      <p:sp>
        <p:nvSpPr>
          <p:cNvPr id="716" name="Google Shape;716;p63"/>
          <p:cNvSpPr txBox="1"/>
          <p:nvPr/>
        </p:nvSpPr>
        <p:spPr>
          <a:xfrm>
            <a:off x="6096000" y="2353852"/>
            <a:ext cx="5775767" cy="24929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Chris Nay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CEO, Wheelchair Rugby, Australia</a:t>
            </a:r>
            <a:endParaRPr/>
          </a:p>
        </p:txBody>
      </p:sp>
      <p:pic>
        <p:nvPicPr>
          <p:cNvPr id="717" name="Google Shape;717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9090" y="1576551"/>
            <a:ext cx="4319751" cy="44616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bouquet of flowers with text&#10;&#10;Description automatically generated" id="722" name="Google Shape;722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48175" y="126668"/>
            <a:ext cx="6728118" cy="66046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6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" name="Google Shape;727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81575" y="1924050"/>
            <a:ext cx="2228850" cy="3009900"/>
          </a:xfrm>
          <a:prstGeom prst="rect">
            <a:avLst/>
          </a:prstGeom>
          <a:noFill/>
          <a:ln>
            <a:noFill/>
          </a:ln>
        </p:spPr>
      </p:pic>
      <p:sp>
        <p:nvSpPr>
          <p:cNvPr id="728" name="Google Shape;728;p65"/>
          <p:cNvSpPr txBox="1"/>
          <p:nvPr>
            <p:ph type="title"/>
          </p:nvPr>
        </p:nvSpPr>
        <p:spPr>
          <a:xfrm>
            <a:off x="777242" y="365125"/>
            <a:ext cx="10637518" cy="955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Gill Sans"/>
              <a:buNone/>
            </a:pPr>
            <a:r>
              <a:rPr lang="en-AU"/>
              <a:t>THANKS TO OUR DONORS</a:t>
            </a:r>
            <a:endParaRPr/>
          </a:p>
        </p:txBody>
      </p:sp>
      <p:sp>
        <p:nvSpPr>
          <p:cNvPr id="729" name="Google Shape;729;p65"/>
          <p:cNvSpPr txBox="1"/>
          <p:nvPr>
            <p:ph idx="1" type="body"/>
          </p:nvPr>
        </p:nvSpPr>
        <p:spPr>
          <a:xfrm>
            <a:off x="348343" y="1146629"/>
            <a:ext cx="11696512" cy="54906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Adam Vizza, Vita Finance	    My Best Care	Arise and Shine	Positive Growth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Elias Juanas, Elias Pharmacy   			Nadia Schiavon	Thu Kim Phan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Dominiques, </a:t>
            </a:r>
            <a:r>
              <a:rPr b="1" lang="en-AU">
                <a:solidFill>
                  <a:srgbClr val="00B0F0"/>
                </a:solidFill>
              </a:rPr>
              <a:t>Agostino &amp; co Solicitors				               Huong Xua Vietnamese Cuisine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Phan Duy Trung, </a:t>
            </a:r>
            <a:r>
              <a:rPr b="1" lang="en-AU">
                <a:solidFill>
                  <a:srgbClr val="00B0F0"/>
                </a:solidFill>
              </a:rPr>
              <a:t>Phan Family Fund				               Mrs Thao Phan &amp; Mr Jim Haiman</a:t>
            </a:r>
            <a:endParaRPr b="1">
              <a:solidFill>
                <a:srgbClr val="00B0F0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i="0" lang="en-AU" sz="2400" u="none" cap="none" strike="noStrike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Fabian, </a:t>
            </a:r>
            <a:r>
              <a:rPr b="1" i="0" lang="en-AU" u="none" cap="none" strike="noStrike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Spanish Residential Gardens				               Mr Duy Trung Phan</a:t>
            </a:r>
            <a:r>
              <a:rPr b="1" lang="en-AU">
                <a:solidFill>
                  <a:srgbClr val="00B0F0"/>
                </a:solidFill>
              </a:rPr>
              <a:t>                                                                                 </a:t>
            </a:r>
            <a:endParaRPr b="1">
              <a:solidFill>
                <a:srgbClr val="00B0F0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Sengdeuane Do, Liberty Lawyers                                    Hanh Vu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Fairfield City Central Shopping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Elanor Investors Group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Vietnamese Friend [unknown]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Trung Nguyen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Mrs Nga Tran – Gia Dinh Hoa Duc Ung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b="1" lang="en-AU" sz="2400">
                <a:solidFill>
                  <a:srgbClr val="00B0F0"/>
                </a:solidFill>
              </a:rPr>
              <a:t>Mrs Tran Chi Hang (Nga)</a:t>
            </a:r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3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p66"/>
          <p:cNvSpPr txBox="1"/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5400"/>
              <a:buFont typeface="Gill Sans"/>
              <a:buNone/>
            </a:pPr>
            <a:r>
              <a:rPr i="1" lang="en-AU">
                <a:solidFill>
                  <a:srgbClr val="FF0000"/>
                </a:solidFill>
              </a:rPr>
              <a:t>Wishing You Happiness &amp; Contentment</a:t>
            </a:r>
            <a:endParaRPr/>
          </a:p>
        </p:txBody>
      </p:sp>
      <p:pic>
        <p:nvPicPr>
          <p:cNvPr id="735" name="Google Shape;735;p6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20331" y="1825625"/>
            <a:ext cx="4351338" cy="4351338"/>
          </a:xfrm>
          <a:prstGeom prst="rect">
            <a:avLst/>
          </a:prstGeom>
          <a:noFill/>
          <a:ln>
            <a:noFill/>
          </a:ln>
        </p:spPr>
      </p:pic>
      <p:sp>
        <p:nvSpPr>
          <p:cNvPr id="736" name="Google Shape;736;p66"/>
          <p:cNvSpPr txBox="1"/>
          <p:nvPr/>
        </p:nvSpPr>
        <p:spPr>
          <a:xfrm>
            <a:off x="412124" y="1825625"/>
            <a:ext cx="3080913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AU" sz="400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From all of us: SFF members, collaborators and children in need</a:t>
            </a:r>
            <a:endParaRPr/>
          </a:p>
        </p:txBody>
      </p:sp>
      <p:pic>
        <p:nvPicPr>
          <p:cNvPr id="737" name="Google Shape;737;p6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98963" y="1825625"/>
            <a:ext cx="3080913" cy="38369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elebrationVTI">
  <a:themeElements>
    <a:clrScheme name="Custom 25">
      <a:dk1>
        <a:srgbClr val="000000"/>
      </a:dk1>
      <a:lt1>
        <a:srgbClr val="FFFFFF"/>
      </a:lt1>
      <a:dk2>
        <a:srgbClr val="420023"/>
      </a:dk2>
      <a:lt2>
        <a:srgbClr val="FDFBF9"/>
      </a:lt2>
      <a:accent1>
        <a:srgbClr val="91274F"/>
      </a:accent1>
      <a:accent2>
        <a:srgbClr val="97446E"/>
      </a:accent2>
      <a:accent3>
        <a:srgbClr val="24BEEE"/>
      </a:accent3>
      <a:accent4>
        <a:srgbClr val="A52B3A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2024-10-06T06:33:40Z</dcterms:created>
  <dc:creator>Tuong Phan</dc:creator>
</cp:coreProperties>
</file>