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18"/>
  </p:notesMasterIdLst>
  <p:sldIdLst>
    <p:sldId id="320" r:id="rId5"/>
    <p:sldId id="321" r:id="rId6"/>
    <p:sldId id="315" r:id="rId7"/>
    <p:sldId id="316" r:id="rId8"/>
    <p:sldId id="317" r:id="rId9"/>
    <p:sldId id="318" r:id="rId10"/>
    <p:sldId id="300" r:id="rId11"/>
    <p:sldId id="301" r:id="rId12"/>
    <p:sldId id="303" r:id="rId13"/>
    <p:sldId id="307" r:id="rId14"/>
    <p:sldId id="305" r:id="rId15"/>
    <p:sldId id="306" r:id="rId16"/>
    <p:sldId id="304" r:id="rId17"/>
  </p:sldIdLst>
  <p:sldSz cx="7872413" cy="10691813"/>
  <p:notesSz cx="6797675" cy="9926638"/>
  <p:embeddedFontLst>
    <p:embeddedFont>
      <p:font typeface="DM Sans " panose="020B0604020202020204" charset="0"/>
      <p:regular r:id="rId19"/>
      <p:bold r:id="rId20"/>
      <p:italic r:id="rId21"/>
      <p:boldItalic r:id="rId22"/>
    </p:embeddedFont>
    <p:embeddedFont>
      <p:font typeface="DM Sans 14pt" panose="020B0604020202020204" charset="0"/>
      <p:regular r:id="rId23"/>
      <p:bold r:id="rId24"/>
      <p:italic r:id="rId25"/>
      <p:boldItalic r:id="rId26"/>
    </p:embeddedFont>
    <p:embeddedFont>
      <p:font typeface="Verdana" panose="020B0604030504040204" pitchFamily="34" charset="0"/>
      <p:regular r:id="rId27"/>
      <p:bold r:id="rId28"/>
      <p:italic r:id="rId29"/>
      <p:boldItalic r:id="rId30"/>
    </p:embeddedFont>
  </p:embeddedFontLst>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F886E1-C0D1-48B4-A35F-C1B01A04192E}">
          <p14:sldIdLst>
            <p14:sldId id="320"/>
            <p14:sldId id="321"/>
            <p14:sldId id="315"/>
            <p14:sldId id="316"/>
            <p14:sldId id="317"/>
            <p14:sldId id="318"/>
            <p14:sldId id="300"/>
            <p14:sldId id="301"/>
            <p14:sldId id="303"/>
            <p14:sldId id="307"/>
            <p14:sldId id="305"/>
            <p14:sldId id="306"/>
            <p14:sldId id="304"/>
          </p14:sldIdLst>
        </p14:section>
      </p14:sectionLst>
    </p:ext>
    <p:ext uri="{EFAFB233-063F-42B5-8137-9DF3F51BA10A}">
      <p15:sldGuideLst xmlns:p15="http://schemas.microsoft.com/office/powerpoint/2012/main">
        <p15:guide id="1" orient="horz" pos="371" userDrawn="1">
          <p15:clr>
            <a:srgbClr val="A4A3A4"/>
          </p15:clr>
        </p15:guide>
        <p15:guide id="2" orient="horz" pos="6450" userDrawn="1">
          <p15:clr>
            <a:srgbClr val="A4A3A4"/>
          </p15:clr>
        </p15:guide>
        <p15:guide id="3" pos="285" userDrawn="1">
          <p15:clr>
            <a:srgbClr val="A4A3A4"/>
          </p15:clr>
        </p15:guide>
        <p15:guide id="4" pos="46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BA6723-4ADF-A384-2EF1-EA73D94E0DA0}" name="Ulla Jensen" initials="UJ" userId="S::uje@domea.dk::9f08d654-f16e-4e37-932e-b650d83c4d02" providerId="AD"/>
  <p188:author id="{50AB2B4F-4208-75A2-C1EB-823036C55448}" name="Ea Johansen" initials="EJ" userId="S::ejo@venzo.com::941635d2-8680-4beb-b358-8b4ff8c13e7f" providerId="AD"/>
  <p188:author id="{E5840B65-2440-9B39-DB1A-414DAFCD5AC9}" name="Julie Plesner Thomsen" initials="JPT" userId="S::jut@venzo.com::b57990ff-7c9a-49be-8d57-e62f9c41c990" providerId="AD"/>
  <p188:author id="{31E96DCF-9162-5D5A-40E8-05DB525962EA}" name="Helene Arnfred" initials="HA" userId="S::ext_hea@domea.dk::05a8b423-6e7f-4e71-b601-f56a99db3e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EE3"/>
    <a:srgbClr val="EEE7E1"/>
    <a:srgbClr val="EBECF2"/>
    <a:srgbClr val="252F5F"/>
    <a:srgbClr val="E4E2DD"/>
    <a:srgbClr val="045850"/>
    <a:srgbClr val="F8D4D1"/>
    <a:srgbClr val="EF3F50"/>
    <a:srgbClr val="EF4051"/>
    <a:srgbClr val="A2AA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0209B9-A658-4C0C-ABF9-1EF582FC6C77}" v="3" dt="2025-12-02T10:04:07.993"/>
    <p1510:client id="{F96BF50E-403D-37FC-0B77-7D5B2C3EAE23}" v="48" dt="2025-12-02T10:00:28.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p:restoredTop sz="96028" autoAdjust="0"/>
  </p:normalViewPr>
  <p:slideViewPr>
    <p:cSldViewPr snapToGrid="0">
      <p:cViewPr varScale="1">
        <p:scale>
          <a:sx n="48" d="100"/>
          <a:sy n="48" d="100"/>
        </p:scale>
        <p:origin x="2582" y="269"/>
      </p:cViewPr>
      <p:guideLst>
        <p:guide orient="horz" pos="371"/>
        <p:guide orient="horz" pos="6450"/>
        <p:guide pos="285"/>
        <p:guide pos="46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Jensen" userId="S::uje@domea.dk::9f08d654-f16e-4e37-932e-b650d83c4d02" providerId="AD" clId="Web-{4B96FD14-9615-1B34-1DC0-E66B4CF2E650}"/>
    <pc:docChg chg="sldOrd">
      <pc:chgData name="Ulla Jensen" userId="S::uje@domea.dk::9f08d654-f16e-4e37-932e-b650d83c4d02" providerId="AD" clId="Web-{4B96FD14-9615-1B34-1DC0-E66B4CF2E650}" dt="2025-11-09T14:50:27.699" v="0"/>
      <pc:docMkLst>
        <pc:docMk/>
      </pc:docMkLst>
      <pc:sldChg chg="ord">
        <pc:chgData name="Ulla Jensen" userId="S::uje@domea.dk::9f08d654-f16e-4e37-932e-b650d83c4d02" providerId="AD" clId="Web-{4B96FD14-9615-1B34-1DC0-E66B4CF2E650}" dt="2025-11-09T14:50:27.699" v="0"/>
        <pc:sldMkLst>
          <pc:docMk/>
          <pc:sldMk cId="1827281887" sldId="301"/>
        </pc:sldMkLst>
      </pc:sldChg>
    </pc:docChg>
  </pc:docChgLst>
  <pc:docChgLst>
    <pc:chgData name="Ulla Jensen" userId="S::uje@domea.dk::9f08d654-f16e-4e37-932e-b650d83c4d02" providerId="AD" clId="Web-{F96BF50E-403D-37FC-0B77-7D5B2C3EAE23}"/>
    <pc:docChg chg="addSld modSld modSection">
      <pc:chgData name="Ulla Jensen" userId="S::uje@domea.dk::9f08d654-f16e-4e37-932e-b650d83c4d02" providerId="AD" clId="Web-{F96BF50E-403D-37FC-0B77-7D5B2C3EAE23}" dt="2025-12-02T10:00:28.335" v="46"/>
      <pc:docMkLst>
        <pc:docMk/>
      </pc:docMkLst>
      <pc:sldChg chg="delSp modSp add replId">
        <pc:chgData name="Ulla Jensen" userId="S::uje@domea.dk::9f08d654-f16e-4e37-932e-b650d83c4d02" providerId="AD" clId="Web-{F96BF50E-403D-37FC-0B77-7D5B2C3EAE23}" dt="2025-12-02T10:00:28.335" v="46"/>
        <pc:sldMkLst>
          <pc:docMk/>
          <pc:sldMk cId="161960201" sldId="321"/>
        </pc:sldMkLst>
        <pc:spChg chg="mod">
          <ac:chgData name="Ulla Jensen" userId="S::uje@domea.dk::9f08d654-f16e-4e37-932e-b650d83c4d02" providerId="AD" clId="Web-{F96BF50E-403D-37FC-0B77-7D5B2C3EAE23}" dt="2025-12-02T10:00:18.584" v="18" actId="20577"/>
          <ac:spMkLst>
            <pc:docMk/>
            <pc:sldMk cId="161960201" sldId="321"/>
            <ac:spMk id="7" creationId="{12A632B2-DC70-C574-9CEC-B24060E7F24F}"/>
          </ac:spMkLst>
        </pc:spChg>
        <pc:spChg chg="del">
          <ac:chgData name="Ulla Jensen" userId="S::uje@domea.dk::9f08d654-f16e-4e37-932e-b650d83c4d02" providerId="AD" clId="Web-{F96BF50E-403D-37FC-0B77-7D5B2C3EAE23}" dt="2025-12-02T10:00:28.335" v="46"/>
          <ac:spMkLst>
            <pc:docMk/>
            <pc:sldMk cId="161960201" sldId="321"/>
            <ac:spMk id="11" creationId="{86F1C29C-F576-4E07-BD52-1BCB635BC25A}"/>
          </ac:spMkLst>
        </pc:spChg>
        <pc:spChg chg="del">
          <ac:chgData name="Ulla Jensen" userId="S::uje@domea.dk::9f08d654-f16e-4e37-932e-b650d83c4d02" providerId="AD" clId="Web-{F96BF50E-403D-37FC-0B77-7D5B2C3EAE23}" dt="2025-12-02T10:00:28.335" v="45"/>
          <ac:spMkLst>
            <pc:docMk/>
            <pc:sldMk cId="161960201" sldId="321"/>
            <ac:spMk id="17" creationId="{E6BC506C-EFE9-7A87-E676-6DF145800EAB}"/>
          </ac:spMkLst>
        </pc:spChg>
        <pc:spChg chg="del">
          <ac:chgData name="Ulla Jensen" userId="S::uje@domea.dk::9f08d654-f16e-4e37-932e-b650d83c4d02" providerId="AD" clId="Web-{F96BF50E-403D-37FC-0B77-7D5B2C3EAE23}" dt="2025-12-02T10:00:28.335" v="44"/>
          <ac:spMkLst>
            <pc:docMk/>
            <pc:sldMk cId="161960201" sldId="321"/>
            <ac:spMk id="18" creationId="{03D88C1A-A474-894D-A41A-2E044D0748F0}"/>
          </ac:spMkLst>
        </pc:spChg>
        <pc:spChg chg="del">
          <ac:chgData name="Ulla Jensen" userId="S::uje@domea.dk::9f08d654-f16e-4e37-932e-b650d83c4d02" providerId="AD" clId="Web-{F96BF50E-403D-37FC-0B77-7D5B2C3EAE23}" dt="2025-12-02T10:00:28.335" v="43"/>
          <ac:spMkLst>
            <pc:docMk/>
            <pc:sldMk cId="161960201" sldId="321"/>
            <ac:spMk id="20" creationId="{815E4445-4735-A45C-73BA-F2EBF79E2289}"/>
          </ac:spMkLst>
        </pc:spChg>
        <pc:spChg chg="del">
          <ac:chgData name="Ulla Jensen" userId="S::uje@domea.dk::9f08d654-f16e-4e37-932e-b650d83c4d02" providerId="AD" clId="Web-{F96BF50E-403D-37FC-0B77-7D5B2C3EAE23}" dt="2025-12-02T10:00:28.335" v="42"/>
          <ac:spMkLst>
            <pc:docMk/>
            <pc:sldMk cId="161960201" sldId="321"/>
            <ac:spMk id="21" creationId="{3B22AF4B-64F9-B912-396E-695F5ABC19DA}"/>
          </ac:spMkLst>
        </pc:spChg>
        <pc:spChg chg="del">
          <ac:chgData name="Ulla Jensen" userId="S::uje@domea.dk::9f08d654-f16e-4e37-932e-b650d83c4d02" providerId="AD" clId="Web-{F96BF50E-403D-37FC-0B77-7D5B2C3EAE23}" dt="2025-12-02T10:00:28.335" v="41"/>
          <ac:spMkLst>
            <pc:docMk/>
            <pc:sldMk cId="161960201" sldId="321"/>
            <ac:spMk id="22" creationId="{BB577C75-0F41-3E56-3811-BB4A21132700}"/>
          </ac:spMkLst>
        </pc:spChg>
        <pc:spChg chg="del">
          <ac:chgData name="Ulla Jensen" userId="S::uje@domea.dk::9f08d654-f16e-4e37-932e-b650d83c4d02" providerId="AD" clId="Web-{F96BF50E-403D-37FC-0B77-7D5B2C3EAE23}" dt="2025-12-02T10:00:28.335" v="40"/>
          <ac:spMkLst>
            <pc:docMk/>
            <pc:sldMk cId="161960201" sldId="321"/>
            <ac:spMk id="23" creationId="{EB37E296-9B41-610F-585F-9B5A3C639F64}"/>
          </ac:spMkLst>
        </pc:spChg>
        <pc:spChg chg="del">
          <ac:chgData name="Ulla Jensen" userId="S::uje@domea.dk::9f08d654-f16e-4e37-932e-b650d83c4d02" providerId="AD" clId="Web-{F96BF50E-403D-37FC-0B77-7D5B2C3EAE23}" dt="2025-12-02T10:00:28.335" v="39"/>
          <ac:spMkLst>
            <pc:docMk/>
            <pc:sldMk cId="161960201" sldId="321"/>
            <ac:spMk id="24" creationId="{FE5DBAD1-84CF-C2FE-6197-DE49163B0D5B}"/>
          </ac:spMkLst>
        </pc:spChg>
        <pc:spChg chg="del">
          <ac:chgData name="Ulla Jensen" userId="S::uje@domea.dk::9f08d654-f16e-4e37-932e-b650d83c4d02" providerId="AD" clId="Web-{F96BF50E-403D-37FC-0B77-7D5B2C3EAE23}" dt="2025-12-02T10:00:28.335" v="38"/>
          <ac:spMkLst>
            <pc:docMk/>
            <pc:sldMk cId="161960201" sldId="321"/>
            <ac:spMk id="25" creationId="{40DD28A7-8BBD-B826-EAE4-1E552CFF0F6A}"/>
          </ac:spMkLst>
        </pc:spChg>
        <pc:spChg chg="del">
          <ac:chgData name="Ulla Jensen" userId="S::uje@domea.dk::9f08d654-f16e-4e37-932e-b650d83c4d02" providerId="AD" clId="Web-{F96BF50E-403D-37FC-0B77-7D5B2C3EAE23}" dt="2025-12-02T10:00:28.335" v="37"/>
          <ac:spMkLst>
            <pc:docMk/>
            <pc:sldMk cId="161960201" sldId="321"/>
            <ac:spMk id="26" creationId="{4F71CCCE-A135-0D63-8D38-B20BA2D9FB9B}"/>
          </ac:spMkLst>
        </pc:spChg>
        <pc:spChg chg="del">
          <ac:chgData name="Ulla Jensen" userId="S::uje@domea.dk::9f08d654-f16e-4e37-932e-b650d83c4d02" providerId="AD" clId="Web-{F96BF50E-403D-37FC-0B77-7D5B2C3EAE23}" dt="2025-12-02T10:00:28.335" v="36"/>
          <ac:spMkLst>
            <pc:docMk/>
            <pc:sldMk cId="161960201" sldId="321"/>
            <ac:spMk id="27" creationId="{219C47E5-1C1C-B93E-2FB1-10B5A4B2C1E2}"/>
          </ac:spMkLst>
        </pc:spChg>
        <pc:spChg chg="del">
          <ac:chgData name="Ulla Jensen" userId="S::uje@domea.dk::9f08d654-f16e-4e37-932e-b650d83c4d02" providerId="AD" clId="Web-{F96BF50E-403D-37FC-0B77-7D5B2C3EAE23}" dt="2025-12-02T10:00:28.335" v="35"/>
          <ac:spMkLst>
            <pc:docMk/>
            <pc:sldMk cId="161960201" sldId="321"/>
            <ac:spMk id="28" creationId="{4F5A707A-1C27-BF2E-52F4-36DF565337E1}"/>
          </ac:spMkLst>
        </pc:spChg>
        <pc:spChg chg="del">
          <ac:chgData name="Ulla Jensen" userId="S::uje@domea.dk::9f08d654-f16e-4e37-932e-b650d83c4d02" providerId="AD" clId="Web-{F96BF50E-403D-37FC-0B77-7D5B2C3EAE23}" dt="2025-12-02T10:00:28.335" v="34"/>
          <ac:spMkLst>
            <pc:docMk/>
            <pc:sldMk cId="161960201" sldId="321"/>
            <ac:spMk id="29" creationId="{0ED2D5C7-4BCE-1240-8B59-C863A29F554C}"/>
          </ac:spMkLst>
        </pc:spChg>
        <pc:spChg chg="del">
          <ac:chgData name="Ulla Jensen" userId="S::uje@domea.dk::9f08d654-f16e-4e37-932e-b650d83c4d02" providerId="AD" clId="Web-{F96BF50E-403D-37FC-0B77-7D5B2C3EAE23}" dt="2025-12-02T10:00:28.335" v="33"/>
          <ac:spMkLst>
            <pc:docMk/>
            <pc:sldMk cId="161960201" sldId="321"/>
            <ac:spMk id="30" creationId="{D79B2F60-57C2-7A2D-1B9B-838549F0CF91}"/>
          </ac:spMkLst>
        </pc:spChg>
        <pc:spChg chg="del">
          <ac:chgData name="Ulla Jensen" userId="S::uje@domea.dk::9f08d654-f16e-4e37-932e-b650d83c4d02" providerId="AD" clId="Web-{F96BF50E-403D-37FC-0B77-7D5B2C3EAE23}" dt="2025-12-02T10:00:28.335" v="32"/>
          <ac:spMkLst>
            <pc:docMk/>
            <pc:sldMk cId="161960201" sldId="321"/>
            <ac:spMk id="31" creationId="{4DA63F27-E841-4560-AE4A-213CEDC0BB3D}"/>
          </ac:spMkLst>
        </pc:spChg>
        <pc:spChg chg="del">
          <ac:chgData name="Ulla Jensen" userId="S::uje@domea.dk::9f08d654-f16e-4e37-932e-b650d83c4d02" providerId="AD" clId="Web-{F96BF50E-403D-37FC-0B77-7D5B2C3EAE23}" dt="2025-12-02T10:00:28.335" v="31"/>
          <ac:spMkLst>
            <pc:docMk/>
            <pc:sldMk cId="161960201" sldId="321"/>
            <ac:spMk id="32" creationId="{56636077-6564-A536-D0F2-58912EEE0D2A}"/>
          </ac:spMkLst>
        </pc:spChg>
        <pc:spChg chg="del">
          <ac:chgData name="Ulla Jensen" userId="S::uje@domea.dk::9f08d654-f16e-4e37-932e-b650d83c4d02" providerId="AD" clId="Web-{F96BF50E-403D-37FC-0B77-7D5B2C3EAE23}" dt="2025-12-02T10:00:28.335" v="30"/>
          <ac:spMkLst>
            <pc:docMk/>
            <pc:sldMk cId="161960201" sldId="321"/>
            <ac:spMk id="33" creationId="{198E617E-4741-EECE-7494-70638CEE1BDB}"/>
          </ac:spMkLst>
        </pc:spChg>
        <pc:spChg chg="del">
          <ac:chgData name="Ulla Jensen" userId="S::uje@domea.dk::9f08d654-f16e-4e37-932e-b650d83c4d02" providerId="AD" clId="Web-{F96BF50E-403D-37FC-0B77-7D5B2C3EAE23}" dt="2025-12-02T10:00:28.335" v="29"/>
          <ac:spMkLst>
            <pc:docMk/>
            <pc:sldMk cId="161960201" sldId="321"/>
            <ac:spMk id="34" creationId="{A3444F7F-B79E-2DD2-7C06-A15C5D56E8E8}"/>
          </ac:spMkLst>
        </pc:spChg>
        <pc:spChg chg="del">
          <ac:chgData name="Ulla Jensen" userId="S::uje@domea.dk::9f08d654-f16e-4e37-932e-b650d83c4d02" providerId="AD" clId="Web-{F96BF50E-403D-37FC-0B77-7D5B2C3EAE23}" dt="2025-12-02T10:00:28.335" v="28"/>
          <ac:spMkLst>
            <pc:docMk/>
            <pc:sldMk cId="161960201" sldId="321"/>
            <ac:spMk id="35" creationId="{E9EAB858-7702-64B1-1F26-CA9AA4308045}"/>
          </ac:spMkLst>
        </pc:spChg>
        <pc:spChg chg="del">
          <ac:chgData name="Ulla Jensen" userId="S::uje@domea.dk::9f08d654-f16e-4e37-932e-b650d83c4d02" providerId="AD" clId="Web-{F96BF50E-403D-37FC-0B77-7D5B2C3EAE23}" dt="2025-12-02T10:00:28.319" v="27"/>
          <ac:spMkLst>
            <pc:docMk/>
            <pc:sldMk cId="161960201" sldId="321"/>
            <ac:spMk id="36" creationId="{02FCC41B-9398-6D23-C40F-3BE0D4E0079D}"/>
          </ac:spMkLst>
        </pc:spChg>
        <pc:spChg chg="del">
          <ac:chgData name="Ulla Jensen" userId="S::uje@domea.dk::9f08d654-f16e-4e37-932e-b650d83c4d02" providerId="AD" clId="Web-{F96BF50E-403D-37FC-0B77-7D5B2C3EAE23}" dt="2025-12-02T10:00:28.319" v="26"/>
          <ac:spMkLst>
            <pc:docMk/>
            <pc:sldMk cId="161960201" sldId="321"/>
            <ac:spMk id="37" creationId="{F7BF0DA6-C96C-53F8-C6E7-2D90774D605C}"/>
          </ac:spMkLst>
        </pc:spChg>
        <pc:picChg chg="del">
          <ac:chgData name="Ulla Jensen" userId="S::uje@domea.dk::9f08d654-f16e-4e37-932e-b650d83c4d02" providerId="AD" clId="Web-{F96BF50E-403D-37FC-0B77-7D5B2C3EAE23}" dt="2025-12-02T10:00:28.319" v="25"/>
          <ac:picMkLst>
            <pc:docMk/>
            <pc:sldMk cId="161960201" sldId="321"/>
            <ac:picMk id="38" creationId="{49F5DEE7-6157-CDB4-0097-4BAD43006F56}"/>
          </ac:picMkLst>
        </pc:picChg>
        <pc:picChg chg="del">
          <ac:chgData name="Ulla Jensen" userId="S::uje@domea.dk::9f08d654-f16e-4e37-932e-b650d83c4d02" providerId="AD" clId="Web-{F96BF50E-403D-37FC-0B77-7D5B2C3EAE23}" dt="2025-12-02T10:00:28.319" v="24"/>
          <ac:picMkLst>
            <pc:docMk/>
            <pc:sldMk cId="161960201" sldId="321"/>
            <ac:picMk id="39" creationId="{313350F4-9A67-0745-695F-2A27CAFB6FB8}"/>
          </ac:picMkLst>
        </pc:picChg>
        <pc:picChg chg="del">
          <ac:chgData name="Ulla Jensen" userId="S::uje@domea.dk::9f08d654-f16e-4e37-932e-b650d83c4d02" providerId="AD" clId="Web-{F96BF50E-403D-37FC-0B77-7D5B2C3EAE23}" dt="2025-12-02T10:00:28.319" v="23"/>
          <ac:picMkLst>
            <pc:docMk/>
            <pc:sldMk cId="161960201" sldId="321"/>
            <ac:picMk id="40" creationId="{47DC22E7-F961-63CF-A7C3-D91ACFA42F80}"/>
          </ac:picMkLst>
        </pc:picChg>
        <pc:picChg chg="del">
          <ac:chgData name="Ulla Jensen" userId="S::uje@domea.dk::9f08d654-f16e-4e37-932e-b650d83c4d02" providerId="AD" clId="Web-{F96BF50E-403D-37FC-0B77-7D5B2C3EAE23}" dt="2025-12-02T10:00:28.319" v="22"/>
          <ac:picMkLst>
            <pc:docMk/>
            <pc:sldMk cId="161960201" sldId="321"/>
            <ac:picMk id="41" creationId="{FEA002F5-C47E-51EF-530E-4C2F0E16350C}"/>
          </ac:picMkLst>
        </pc:picChg>
        <pc:picChg chg="del">
          <ac:chgData name="Ulla Jensen" userId="S::uje@domea.dk::9f08d654-f16e-4e37-932e-b650d83c4d02" providerId="AD" clId="Web-{F96BF50E-403D-37FC-0B77-7D5B2C3EAE23}" dt="2025-12-02T10:00:28.319" v="21"/>
          <ac:picMkLst>
            <pc:docMk/>
            <pc:sldMk cId="161960201" sldId="321"/>
            <ac:picMk id="42" creationId="{B7A5DEBB-4B69-115E-40C9-D844962DBDFB}"/>
          </ac:picMkLst>
        </pc:picChg>
        <pc:picChg chg="del">
          <ac:chgData name="Ulla Jensen" userId="S::uje@domea.dk::9f08d654-f16e-4e37-932e-b650d83c4d02" providerId="AD" clId="Web-{F96BF50E-403D-37FC-0B77-7D5B2C3EAE23}" dt="2025-12-02T10:00:28.319" v="20"/>
          <ac:picMkLst>
            <pc:docMk/>
            <pc:sldMk cId="161960201" sldId="321"/>
            <ac:picMk id="43" creationId="{0C010B3B-79C5-3198-1B81-A161BAA488C7}"/>
          </ac:picMkLst>
        </pc:picChg>
        <pc:picChg chg="del">
          <ac:chgData name="Ulla Jensen" userId="S::uje@domea.dk::9f08d654-f16e-4e37-932e-b650d83c4d02" providerId="AD" clId="Web-{F96BF50E-403D-37FC-0B77-7D5B2C3EAE23}" dt="2025-12-02T10:00:28.319" v="19"/>
          <ac:picMkLst>
            <pc:docMk/>
            <pc:sldMk cId="161960201" sldId="321"/>
            <ac:picMk id="44" creationId="{092106E7-4010-EC09-7D58-38464ADD4A0F}"/>
          </ac:picMkLst>
        </pc:picChg>
      </pc:sldChg>
    </pc:docChg>
  </pc:docChgLst>
  <pc:docChgLst>
    <pc:chgData name="Ulla Jensen" userId="9f08d654-f16e-4e37-932e-b650d83c4d02" providerId="ADAL" clId="{CF8EE789-1E27-460C-AF17-26FC7C53ADAB}"/>
    <pc:docChg chg="custSel modSld">
      <pc:chgData name="Ulla Jensen" userId="9f08d654-f16e-4e37-932e-b650d83c4d02" providerId="ADAL" clId="{CF8EE789-1E27-460C-AF17-26FC7C53ADAB}" dt="2025-12-02T10:09:33.603" v="522" actId="20577"/>
      <pc:docMkLst>
        <pc:docMk/>
      </pc:docMkLst>
      <pc:sldChg chg="modSp mod">
        <pc:chgData name="Ulla Jensen" userId="9f08d654-f16e-4e37-932e-b650d83c4d02" providerId="ADAL" clId="{CF8EE789-1E27-460C-AF17-26FC7C53ADAB}" dt="2025-12-02T10:09:33.603" v="522" actId="20577"/>
        <pc:sldMkLst>
          <pc:docMk/>
          <pc:sldMk cId="2135240049" sldId="320"/>
        </pc:sldMkLst>
        <pc:spChg chg="mod">
          <ac:chgData name="Ulla Jensen" userId="9f08d654-f16e-4e37-932e-b650d83c4d02" providerId="ADAL" clId="{CF8EE789-1E27-460C-AF17-26FC7C53ADAB}" dt="2025-12-02T10:09:33.603" v="522" actId="20577"/>
          <ac:spMkLst>
            <pc:docMk/>
            <pc:sldMk cId="2135240049" sldId="320"/>
            <ac:spMk id="11" creationId="{200290F5-26E7-C7CA-619D-50BCCEC1D1A5}"/>
          </ac:spMkLst>
        </pc:spChg>
      </pc:sldChg>
      <pc:sldChg chg="modSp mod">
        <pc:chgData name="Ulla Jensen" userId="9f08d654-f16e-4e37-932e-b650d83c4d02" providerId="ADAL" clId="{CF8EE789-1E27-460C-AF17-26FC7C53ADAB}" dt="2025-12-02T10:09:05.278" v="515" actId="20577"/>
        <pc:sldMkLst>
          <pc:docMk/>
          <pc:sldMk cId="161960201" sldId="321"/>
        </pc:sldMkLst>
        <pc:spChg chg="mod">
          <ac:chgData name="Ulla Jensen" userId="9f08d654-f16e-4e37-932e-b650d83c4d02" providerId="ADAL" clId="{CF8EE789-1E27-460C-AF17-26FC7C53ADAB}" dt="2025-12-02T10:09:05.278" v="515" actId="20577"/>
          <ac:spMkLst>
            <pc:docMk/>
            <pc:sldMk cId="161960201" sldId="321"/>
            <ac:spMk id="8" creationId="{9B76C4C7-2154-A2DB-389F-69D2E576D07D}"/>
          </ac:spMkLst>
        </pc:spChg>
        <pc:spChg chg="mod">
          <ac:chgData name="Ulla Jensen" userId="9f08d654-f16e-4e37-932e-b650d83c4d02" providerId="ADAL" clId="{CF8EE789-1E27-460C-AF17-26FC7C53ADAB}" dt="2025-12-02T10:08:00.783" v="417" actId="1076"/>
          <ac:spMkLst>
            <pc:docMk/>
            <pc:sldMk cId="161960201" sldId="321"/>
            <ac:spMk id="46" creationId="{FF092C05-0AFF-74D1-52D9-0671382963F6}"/>
          </ac:spMkLst>
        </pc:spChg>
      </pc:sldChg>
    </pc:docChg>
  </pc:docChgLst>
  <pc:docChgLst>
    <pc:chgData name="Julie Plesner Thomsen" userId="b57990ff-7c9a-49be-8d57-e62f9c41c990" providerId="ADAL" clId="{DA5828B4-4500-514E-9D31-371A94D05FBE}"/>
    <pc:docChg chg="undo custSel addSld delSld modSld modSection">
      <pc:chgData name="Julie Plesner Thomsen" userId="b57990ff-7c9a-49be-8d57-e62f9c41c990" providerId="ADAL" clId="{DA5828B4-4500-514E-9D31-371A94D05FBE}" dt="2025-11-17T12:08:44.320" v="496" actId="20577"/>
      <pc:docMkLst>
        <pc:docMk/>
      </pc:docMkLst>
      <pc:sldChg chg="modSp mod">
        <pc:chgData name="Julie Plesner Thomsen" userId="b57990ff-7c9a-49be-8d57-e62f9c41c990" providerId="ADAL" clId="{DA5828B4-4500-514E-9D31-371A94D05FBE}" dt="2025-11-17T12:07:50.609" v="467" actId="1036"/>
        <pc:sldMkLst>
          <pc:docMk/>
          <pc:sldMk cId="4116488804" sldId="300"/>
        </pc:sldMkLst>
        <pc:spChg chg="mod">
          <ac:chgData name="Julie Plesner Thomsen" userId="b57990ff-7c9a-49be-8d57-e62f9c41c990" providerId="ADAL" clId="{DA5828B4-4500-514E-9D31-371A94D05FBE}" dt="2025-11-17T12:07:50.609" v="467" actId="1036"/>
          <ac:spMkLst>
            <pc:docMk/>
            <pc:sldMk cId="4116488804" sldId="300"/>
            <ac:spMk id="2" creationId="{F94698BC-4A8B-B373-8368-1F17AA2BF8F8}"/>
          </ac:spMkLst>
        </pc:spChg>
        <pc:spChg chg="mod">
          <ac:chgData name="Julie Plesner Thomsen" userId="b57990ff-7c9a-49be-8d57-e62f9c41c990" providerId="ADAL" clId="{DA5828B4-4500-514E-9D31-371A94D05FBE}" dt="2025-11-17T12:07:42.263" v="462" actId="1035"/>
          <ac:spMkLst>
            <pc:docMk/>
            <pc:sldMk cId="4116488804" sldId="300"/>
            <ac:spMk id="8" creationId="{B1DEF014-EF5C-201D-08C6-EED318F5484B}"/>
          </ac:spMkLst>
        </pc:spChg>
        <pc:spChg chg="mod">
          <ac:chgData name="Julie Plesner Thomsen" userId="b57990ff-7c9a-49be-8d57-e62f9c41c990" providerId="ADAL" clId="{DA5828B4-4500-514E-9D31-371A94D05FBE}" dt="2025-11-17T12:07:42.263" v="462" actId="1035"/>
          <ac:spMkLst>
            <pc:docMk/>
            <pc:sldMk cId="4116488804" sldId="300"/>
            <ac:spMk id="9" creationId="{739169FF-327E-2D5A-2497-72858EBF2540}"/>
          </ac:spMkLst>
        </pc:spChg>
        <pc:spChg chg="mod">
          <ac:chgData name="Julie Plesner Thomsen" userId="b57990ff-7c9a-49be-8d57-e62f9c41c990" providerId="ADAL" clId="{DA5828B4-4500-514E-9D31-371A94D05FBE}" dt="2025-11-17T12:07:42.263" v="462" actId="1035"/>
          <ac:spMkLst>
            <pc:docMk/>
            <pc:sldMk cId="4116488804" sldId="300"/>
            <ac:spMk id="10" creationId="{19CB7929-71A6-C595-99CB-82D83409C352}"/>
          </ac:spMkLst>
        </pc:spChg>
        <pc:spChg chg="mod">
          <ac:chgData name="Julie Plesner Thomsen" userId="b57990ff-7c9a-49be-8d57-e62f9c41c990" providerId="ADAL" clId="{DA5828B4-4500-514E-9D31-371A94D05FBE}" dt="2025-11-17T12:07:42.263" v="462" actId="1035"/>
          <ac:spMkLst>
            <pc:docMk/>
            <pc:sldMk cId="4116488804" sldId="300"/>
            <ac:spMk id="11" creationId="{63116F48-4211-09E2-1AFA-9893547215E7}"/>
          </ac:spMkLst>
        </pc:spChg>
        <pc:spChg chg="mod">
          <ac:chgData name="Julie Plesner Thomsen" userId="b57990ff-7c9a-49be-8d57-e62f9c41c990" providerId="ADAL" clId="{DA5828B4-4500-514E-9D31-371A94D05FBE}" dt="2025-11-17T12:07:42.263" v="462" actId="1035"/>
          <ac:spMkLst>
            <pc:docMk/>
            <pc:sldMk cId="4116488804" sldId="300"/>
            <ac:spMk id="13" creationId="{22EACEF0-DD8F-C567-0781-27B837371A6D}"/>
          </ac:spMkLst>
        </pc:spChg>
        <pc:spChg chg="mod">
          <ac:chgData name="Julie Plesner Thomsen" userId="b57990ff-7c9a-49be-8d57-e62f9c41c990" providerId="ADAL" clId="{DA5828B4-4500-514E-9D31-371A94D05FBE}" dt="2025-11-17T12:07:50.609" v="467" actId="1036"/>
          <ac:spMkLst>
            <pc:docMk/>
            <pc:sldMk cId="4116488804" sldId="300"/>
            <ac:spMk id="30" creationId="{8783A57E-5CBD-DF59-ECEB-B65A9F07F502}"/>
          </ac:spMkLst>
        </pc:spChg>
        <pc:spChg chg="mod">
          <ac:chgData name="Julie Plesner Thomsen" userId="b57990ff-7c9a-49be-8d57-e62f9c41c990" providerId="ADAL" clId="{DA5828B4-4500-514E-9D31-371A94D05FBE}" dt="2025-11-17T12:07:50.609" v="467" actId="1036"/>
          <ac:spMkLst>
            <pc:docMk/>
            <pc:sldMk cId="4116488804" sldId="300"/>
            <ac:spMk id="31" creationId="{8F9508BF-430C-9F7B-36D6-E935C4603C3A}"/>
          </ac:spMkLst>
        </pc:spChg>
        <pc:spChg chg="mod">
          <ac:chgData name="Julie Plesner Thomsen" userId="b57990ff-7c9a-49be-8d57-e62f9c41c990" providerId="ADAL" clId="{DA5828B4-4500-514E-9D31-371A94D05FBE}" dt="2025-11-17T12:07:50.609" v="467" actId="1036"/>
          <ac:spMkLst>
            <pc:docMk/>
            <pc:sldMk cId="4116488804" sldId="300"/>
            <ac:spMk id="32" creationId="{F1179D0B-05B8-667C-13C7-3D5D1795A2FF}"/>
          </ac:spMkLst>
        </pc:spChg>
        <pc:spChg chg="mod">
          <ac:chgData name="Julie Plesner Thomsen" userId="b57990ff-7c9a-49be-8d57-e62f9c41c990" providerId="ADAL" clId="{DA5828B4-4500-514E-9D31-371A94D05FBE}" dt="2025-11-17T12:07:50.609" v="467" actId="1036"/>
          <ac:spMkLst>
            <pc:docMk/>
            <pc:sldMk cId="4116488804" sldId="300"/>
            <ac:spMk id="33" creationId="{FACF0567-C1EC-2BEA-805B-AE70C30096B8}"/>
          </ac:spMkLst>
        </pc:spChg>
        <pc:picChg chg="mod">
          <ac:chgData name="Julie Plesner Thomsen" userId="b57990ff-7c9a-49be-8d57-e62f9c41c990" providerId="ADAL" clId="{DA5828B4-4500-514E-9D31-371A94D05FBE}" dt="2025-11-17T12:07:50.609" v="467" actId="1036"/>
          <ac:picMkLst>
            <pc:docMk/>
            <pc:sldMk cId="4116488804" sldId="300"/>
            <ac:picMk id="4" creationId="{ECE25280-307E-4928-8619-3C9D2BA6D0A3}"/>
          </ac:picMkLst>
        </pc:picChg>
        <pc:picChg chg="mod">
          <ac:chgData name="Julie Plesner Thomsen" userId="b57990ff-7c9a-49be-8d57-e62f9c41c990" providerId="ADAL" clId="{DA5828B4-4500-514E-9D31-371A94D05FBE}" dt="2025-11-17T12:07:42.263" v="462" actId="1035"/>
          <ac:picMkLst>
            <pc:docMk/>
            <pc:sldMk cId="4116488804" sldId="300"/>
            <ac:picMk id="14" creationId="{12AA3977-4FE8-7BAF-AA2B-ED3AFB163C0C}"/>
          </ac:picMkLst>
        </pc:picChg>
        <pc:cxnChg chg="mod">
          <ac:chgData name="Julie Plesner Thomsen" userId="b57990ff-7c9a-49be-8d57-e62f9c41c990" providerId="ADAL" clId="{DA5828B4-4500-514E-9D31-371A94D05FBE}" dt="2025-11-17T12:07:50.609" v="467" actId="1036"/>
          <ac:cxnSpMkLst>
            <pc:docMk/>
            <pc:sldMk cId="4116488804" sldId="300"/>
            <ac:cxnSpMk id="3" creationId="{226D608E-6169-C2D4-A8ED-BB0A37C2D9C5}"/>
          </ac:cxnSpMkLst>
        </pc:cxnChg>
        <pc:cxnChg chg="mod">
          <ac:chgData name="Julie Plesner Thomsen" userId="b57990ff-7c9a-49be-8d57-e62f9c41c990" providerId="ADAL" clId="{DA5828B4-4500-514E-9D31-371A94D05FBE}" dt="2025-11-17T12:07:42.263" v="462" actId="1035"/>
          <ac:cxnSpMkLst>
            <pc:docMk/>
            <pc:sldMk cId="4116488804" sldId="300"/>
            <ac:cxnSpMk id="12" creationId="{E0AAFB2C-E15C-3BDD-B66B-91E91AE9A098}"/>
          </ac:cxnSpMkLst>
        </pc:cxnChg>
        <pc:cxnChg chg="mod">
          <ac:chgData name="Julie Plesner Thomsen" userId="b57990ff-7c9a-49be-8d57-e62f9c41c990" providerId="ADAL" clId="{DA5828B4-4500-514E-9D31-371A94D05FBE}" dt="2025-11-17T12:07:42.263" v="462" actId="1035"/>
          <ac:cxnSpMkLst>
            <pc:docMk/>
            <pc:sldMk cId="4116488804" sldId="300"/>
            <ac:cxnSpMk id="15" creationId="{D6B58057-8BE6-124D-AA5B-DE695E868AEF}"/>
          </ac:cxnSpMkLst>
        </pc:cxnChg>
        <pc:cxnChg chg="mod">
          <ac:chgData name="Julie Plesner Thomsen" userId="b57990ff-7c9a-49be-8d57-e62f9c41c990" providerId="ADAL" clId="{DA5828B4-4500-514E-9D31-371A94D05FBE}" dt="2025-11-17T12:07:50.609" v="467" actId="1036"/>
          <ac:cxnSpMkLst>
            <pc:docMk/>
            <pc:sldMk cId="4116488804" sldId="300"/>
            <ac:cxnSpMk id="34" creationId="{1DE618AE-3588-CE91-E58F-A0B097C4C7AC}"/>
          </ac:cxnSpMkLst>
        </pc:cxnChg>
      </pc:sldChg>
      <pc:sldChg chg="modSp mod">
        <pc:chgData name="Julie Plesner Thomsen" userId="b57990ff-7c9a-49be-8d57-e62f9c41c990" providerId="ADAL" clId="{DA5828B4-4500-514E-9D31-371A94D05FBE}" dt="2025-11-17T12:08:44.320" v="496" actId="20577"/>
        <pc:sldMkLst>
          <pc:docMk/>
          <pc:sldMk cId="3205003108" sldId="315"/>
        </pc:sldMkLst>
        <pc:spChg chg="mod">
          <ac:chgData name="Julie Plesner Thomsen" userId="b57990ff-7c9a-49be-8d57-e62f9c41c990" providerId="ADAL" clId="{DA5828B4-4500-514E-9D31-371A94D05FBE}" dt="2025-11-17T12:03:25.503" v="322" actId="20577"/>
          <ac:spMkLst>
            <pc:docMk/>
            <pc:sldMk cId="3205003108" sldId="315"/>
            <ac:spMk id="7" creationId="{8677A01F-0BA1-B54D-DAC5-8403F62469DC}"/>
          </ac:spMkLst>
        </pc:spChg>
        <pc:spChg chg="mod">
          <ac:chgData name="Julie Plesner Thomsen" userId="b57990ff-7c9a-49be-8d57-e62f9c41c990" providerId="ADAL" clId="{DA5828B4-4500-514E-9D31-371A94D05FBE}" dt="2025-11-17T12:08:44.320" v="496" actId="20577"/>
          <ac:spMkLst>
            <pc:docMk/>
            <pc:sldMk cId="3205003108" sldId="315"/>
            <ac:spMk id="8" creationId="{B0E392CD-63B8-CA44-32FE-003C86867CBA}"/>
          </ac:spMkLst>
        </pc:spChg>
        <pc:spChg chg="mod">
          <ac:chgData name="Julie Plesner Thomsen" userId="b57990ff-7c9a-49be-8d57-e62f9c41c990" providerId="ADAL" clId="{DA5828B4-4500-514E-9D31-371A94D05FBE}" dt="2025-11-17T12:06:31.767" v="411" actId="465"/>
          <ac:spMkLst>
            <pc:docMk/>
            <pc:sldMk cId="3205003108" sldId="315"/>
            <ac:spMk id="11" creationId="{10BC1B7E-74E8-CDAE-9AE8-0684B758EA25}"/>
          </ac:spMkLst>
        </pc:spChg>
        <pc:spChg chg="mod">
          <ac:chgData name="Julie Plesner Thomsen" userId="b57990ff-7c9a-49be-8d57-e62f9c41c990" providerId="ADAL" clId="{DA5828B4-4500-514E-9D31-371A94D05FBE}" dt="2025-11-17T12:06:00.641" v="394" actId="1076"/>
          <ac:spMkLst>
            <pc:docMk/>
            <pc:sldMk cId="3205003108" sldId="315"/>
            <ac:spMk id="17" creationId="{DD3F92C6-9ECD-23BD-E0D0-434F70A16DAB}"/>
          </ac:spMkLst>
        </pc:spChg>
        <pc:spChg chg="mod">
          <ac:chgData name="Julie Plesner Thomsen" userId="b57990ff-7c9a-49be-8d57-e62f9c41c990" providerId="ADAL" clId="{DA5828B4-4500-514E-9D31-371A94D05FBE}" dt="2025-11-17T12:05:45.523" v="391" actId="1076"/>
          <ac:spMkLst>
            <pc:docMk/>
            <pc:sldMk cId="3205003108" sldId="315"/>
            <ac:spMk id="18" creationId="{C58288CC-EAF6-7594-2C97-C8809265C1AF}"/>
          </ac:spMkLst>
        </pc:spChg>
        <pc:spChg chg="mod">
          <ac:chgData name="Julie Plesner Thomsen" userId="b57990ff-7c9a-49be-8d57-e62f9c41c990" providerId="ADAL" clId="{DA5828B4-4500-514E-9D31-371A94D05FBE}" dt="2025-11-17T12:05:54.160" v="393" actId="1076"/>
          <ac:spMkLst>
            <pc:docMk/>
            <pc:sldMk cId="3205003108" sldId="315"/>
            <ac:spMk id="20" creationId="{E515BA68-5492-88A1-6221-FD29D334603B}"/>
          </ac:spMkLst>
        </pc:spChg>
        <pc:spChg chg="mod">
          <ac:chgData name="Julie Plesner Thomsen" userId="b57990ff-7c9a-49be-8d57-e62f9c41c990" providerId="ADAL" clId="{DA5828B4-4500-514E-9D31-371A94D05FBE}" dt="2025-11-17T12:06:38.329" v="412" actId="465"/>
          <ac:spMkLst>
            <pc:docMk/>
            <pc:sldMk cId="3205003108" sldId="315"/>
            <ac:spMk id="21" creationId="{62882AA7-940C-4384-0B58-489FF2B6218B}"/>
          </ac:spMkLst>
        </pc:spChg>
        <pc:spChg chg="mod">
          <ac:chgData name="Julie Plesner Thomsen" userId="b57990ff-7c9a-49be-8d57-e62f9c41c990" providerId="ADAL" clId="{DA5828B4-4500-514E-9D31-371A94D05FBE}" dt="2025-11-17T12:06:41.395" v="413" actId="465"/>
          <ac:spMkLst>
            <pc:docMk/>
            <pc:sldMk cId="3205003108" sldId="315"/>
            <ac:spMk id="22" creationId="{EA08FBD4-1F4D-6B69-FD2C-B6F18359BDE8}"/>
          </ac:spMkLst>
        </pc:spChg>
        <pc:spChg chg="mod">
          <ac:chgData name="Julie Plesner Thomsen" userId="b57990ff-7c9a-49be-8d57-e62f9c41c990" providerId="ADAL" clId="{DA5828B4-4500-514E-9D31-371A94D05FBE}" dt="2025-11-17T12:06:31.767" v="411" actId="465"/>
          <ac:spMkLst>
            <pc:docMk/>
            <pc:sldMk cId="3205003108" sldId="315"/>
            <ac:spMk id="23" creationId="{F397FD97-5D55-0E0A-4EC3-BB547FAF69B8}"/>
          </ac:spMkLst>
        </pc:spChg>
        <pc:spChg chg="mod">
          <ac:chgData name="Julie Plesner Thomsen" userId="b57990ff-7c9a-49be-8d57-e62f9c41c990" providerId="ADAL" clId="{DA5828B4-4500-514E-9D31-371A94D05FBE}" dt="2025-11-17T12:06:31.767" v="411" actId="465"/>
          <ac:spMkLst>
            <pc:docMk/>
            <pc:sldMk cId="3205003108" sldId="315"/>
            <ac:spMk id="24" creationId="{0AB6B848-9A1D-CF61-3C2A-ED94B30FFE17}"/>
          </ac:spMkLst>
        </pc:spChg>
        <pc:spChg chg="mod">
          <ac:chgData name="Julie Plesner Thomsen" userId="b57990ff-7c9a-49be-8d57-e62f9c41c990" providerId="ADAL" clId="{DA5828B4-4500-514E-9D31-371A94D05FBE}" dt="2025-11-17T12:06:31.767" v="411" actId="465"/>
          <ac:spMkLst>
            <pc:docMk/>
            <pc:sldMk cId="3205003108" sldId="315"/>
            <ac:spMk id="25" creationId="{04A1B9D4-282A-D19F-019B-163782DF3F39}"/>
          </ac:spMkLst>
        </pc:spChg>
        <pc:spChg chg="mod">
          <ac:chgData name="Julie Plesner Thomsen" userId="b57990ff-7c9a-49be-8d57-e62f9c41c990" providerId="ADAL" clId="{DA5828B4-4500-514E-9D31-371A94D05FBE}" dt="2025-11-17T12:06:31.767" v="411" actId="465"/>
          <ac:spMkLst>
            <pc:docMk/>
            <pc:sldMk cId="3205003108" sldId="315"/>
            <ac:spMk id="26" creationId="{BC91956E-DEFC-F592-66B0-7B9DF9313238}"/>
          </ac:spMkLst>
        </pc:spChg>
        <pc:spChg chg="mod">
          <ac:chgData name="Julie Plesner Thomsen" userId="b57990ff-7c9a-49be-8d57-e62f9c41c990" providerId="ADAL" clId="{DA5828B4-4500-514E-9D31-371A94D05FBE}" dt="2025-11-17T12:06:00.641" v="394" actId="1076"/>
          <ac:spMkLst>
            <pc:docMk/>
            <pc:sldMk cId="3205003108" sldId="315"/>
            <ac:spMk id="27" creationId="{4B7AEEE6-F907-6C11-0F80-B8FC208859A2}"/>
          </ac:spMkLst>
        </pc:spChg>
        <pc:spChg chg="mod">
          <ac:chgData name="Julie Plesner Thomsen" userId="b57990ff-7c9a-49be-8d57-e62f9c41c990" providerId="ADAL" clId="{DA5828B4-4500-514E-9D31-371A94D05FBE}" dt="2025-11-17T12:06:31.767" v="411" actId="465"/>
          <ac:spMkLst>
            <pc:docMk/>
            <pc:sldMk cId="3205003108" sldId="315"/>
            <ac:spMk id="28" creationId="{E3C09CD7-9349-729A-A94C-BDAFD66A7914}"/>
          </ac:spMkLst>
        </pc:spChg>
        <pc:spChg chg="mod">
          <ac:chgData name="Julie Plesner Thomsen" userId="b57990ff-7c9a-49be-8d57-e62f9c41c990" providerId="ADAL" clId="{DA5828B4-4500-514E-9D31-371A94D05FBE}" dt="2025-11-17T12:05:45.523" v="391" actId="1076"/>
          <ac:spMkLst>
            <pc:docMk/>
            <pc:sldMk cId="3205003108" sldId="315"/>
            <ac:spMk id="29" creationId="{88E16DFC-F29F-7DE6-11CC-7542DCA95156}"/>
          </ac:spMkLst>
        </pc:spChg>
        <pc:spChg chg="mod">
          <ac:chgData name="Julie Plesner Thomsen" userId="b57990ff-7c9a-49be-8d57-e62f9c41c990" providerId="ADAL" clId="{DA5828B4-4500-514E-9D31-371A94D05FBE}" dt="2025-11-17T12:05:54.160" v="393" actId="1076"/>
          <ac:spMkLst>
            <pc:docMk/>
            <pc:sldMk cId="3205003108" sldId="315"/>
            <ac:spMk id="30" creationId="{55AD21A4-7C47-F7E7-7E74-6BF55D80EAAE}"/>
          </ac:spMkLst>
        </pc:spChg>
        <pc:spChg chg="mod">
          <ac:chgData name="Julie Plesner Thomsen" userId="b57990ff-7c9a-49be-8d57-e62f9c41c990" providerId="ADAL" clId="{DA5828B4-4500-514E-9D31-371A94D05FBE}" dt="2025-11-17T12:06:41.395" v="413" actId="465"/>
          <ac:spMkLst>
            <pc:docMk/>
            <pc:sldMk cId="3205003108" sldId="315"/>
            <ac:spMk id="31" creationId="{A9AA7B2B-ED28-1AB5-8E65-39D6DEA27149}"/>
          </ac:spMkLst>
        </pc:spChg>
        <pc:spChg chg="mod">
          <ac:chgData name="Julie Plesner Thomsen" userId="b57990ff-7c9a-49be-8d57-e62f9c41c990" providerId="ADAL" clId="{DA5828B4-4500-514E-9D31-371A94D05FBE}" dt="2025-11-17T12:06:41.395" v="413" actId="465"/>
          <ac:spMkLst>
            <pc:docMk/>
            <pc:sldMk cId="3205003108" sldId="315"/>
            <ac:spMk id="32" creationId="{24495447-3725-D444-2678-310F428A87D4}"/>
          </ac:spMkLst>
        </pc:spChg>
        <pc:spChg chg="mod">
          <ac:chgData name="Julie Plesner Thomsen" userId="b57990ff-7c9a-49be-8d57-e62f9c41c990" providerId="ADAL" clId="{DA5828B4-4500-514E-9D31-371A94D05FBE}" dt="2025-11-17T12:06:38.329" v="412" actId="465"/>
          <ac:spMkLst>
            <pc:docMk/>
            <pc:sldMk cId="3205003108" sldId="315"/>
            <ac:spMk id="33" creationId="{D5A77727-DC8E-075C-A92D-42DA71907747}"/>
          </ac:spMkLst>
        </pc:spChg>
        <pc:spChg chg="mod">
          <ac:chgData name="Julie Plesner Thomsen" userId="b57990ff-7c9a-49be-8d57-e62f9c41c990" providerId="ADAL" clId="{DA5828B4-4500-514E-9D31-371A94D05FBE}" dt="2025-11-17T12:06:38.329" v="412" actId="465"/>
          <ac:spMkLst>
            <pc:docMk/>
            <pc:sldMk cId="3205003108" sldId="315"/>
            <ac:spMk id="34" creationId="{1290D2E5-B713-0F62-D0A9-592BFD88C2AD}"/>
          </ac:spMkLst>
        </pc:spChg>
        <pc:spChg chg="mod">
          <ac:chgData name="Julie Plesner Thomsen" userId="b57990ff-7c9a-49be-8d57-e62f9c41c990" providerId="ADAL" clId="{DA5828B4-4500-514E-9D31-371A94D05FBE}" dt="2025-11-17T12:06:38.329" v="412" actId="465"/>
          <ac:spMkLst>
            <pc:docMk/>
            <pc:sldMk cId="3205003108" sldId="315"/>
            <ac:spMk id="35" creationId="{910C6AF2-AA17-0BD8-66FC-FA0B1C7FEDD2}"/>
          </ac:spMkLst>
        </pc:spChg>
        <pc:spChg chg="mod">
          <ac:chgData name="Julie Plesner Thomsen" userId="b57990ff-7c9a-49be-8d57-e62f9c41c990" providerId="ADAL" clId="{DA5828B4-4500-514E-9D31-371A94D05FBE}" dt="2025-11-17T12:06:04.877" v="395" actId="1076"/>
          <ac:spMkLst>
            <pc:docMk/>
            <pc:sldMk cId="3205003108" sldId="315"/>
            <ac:spMk id="36" creationId="{3CE53ECE-3B59-FC57-9724-B9916F5D295C}"/>
          </ac:spMkLst>
        </pc:spChg>
        <pc:spChg chg="mod">
          <ac:chgData name="Julie Plesner Thomsen" userId="b57990ff-7c9a-49be-8d57-e62f9c41c990" providerId="ADAL" clId="{DA5828B4-4500-514E-9D31-371A94D05FBE}" dt="2025-11-17T12:06:04.877" v="395" actId="1076"/>
          <ac:spMkLst>
            <pc:docMk/>
            <pc:sldMk cId="3205003108" sldId="315"/>
            <ac:spMk id="37" creationId="{4E993102-2BEB-FB74-3FAB-F5C06E5E2D39}"/>
          </ac:spMkLst>
        </pc:spChg>
        <pc:spChg chg="mod">
          <ac:chgData name="Julie Plesner Thomsen" userId="b57990ff-7c9a-49be-8d57-e62f9c41c990" providerId="ADAL" clId="{DA5828B4-4500-514E-9D31-371A94D05FBE}" dt="2025-11-17T12:06:14.492" v="410" actId="14100"/>
          <ac:spMkLst>
            <pc:docMk/>
            <pc:sldMk cId="3205003108" sldId="315"/>
            <ac:spMk id="46" creationId="{29B7C5C7-603B-E44A-046F-8D32E0C3FB0E}"/>
          </ac:spMkLst>
        </pc:spChg>
        <pc:picChg chg="mod">
          <ac:chgData name="Julie Plesner Thomsen" userId="b57990ff-7c9a-49be-8d57-e62f9c41c990" providerId="ADAL" clId="{DA5828B4-4500-514E-9D31-371A94D05FBE}" dt="2025-11-17T12:04:27.421" v="356" actId="1038"/>
          <ac:picMkLst>
            <pc:docMk/>
            <pc:sldMk cId="3205003108" sldId="315"/>
            <ac:picMk id="38" creationId="{FD02302E-4D4E-6AA5-7FD5-EAAD1AA5CBA8}"/>
          </ac:picMkLst>
        </pc:picChg>
        <pc:picChg chg="mod">
          <ac:chgData name="Julie Plesner Thomsen" userId="b57990ff-7c9a-49be-8d57-e62f9c41c990" providerId="ADAL" clId="{DA5828B4-4500-514E-9D31-371A94D05FBE}" dt="2025-11-17T12:06:00.641" v="394" actId="1076"/>
          <ac:picMkLst>
            <pc:docMk/>
            <pc:sldMk cId="3205003108" sldId="315"/>
            <ac:picMk id="39" creationId="{23D3AA64-92D1-5D05-E929-3A4B6340E716}"/>
          </ac:picMkLst>
        </pc:picChg>
        <pc:picChg chg="mod">
          <ac:chgData name="Julie Plesner Thomsen" userId="b57990ff-7c9a-49be-8d57-e62f9c41c990" providerId="ADAL" clId="{DA5828B4-4500-514E-9D31-371A94D05FBE}" dt="2025-11-17T12:06:04.877" v="395" actId="1076"/>
          <ac:picMkLst>
            <pc:docMk/>
            <pc:sldMk cId="3205003108" sldId="315"/>
            <ac:picMk id="40" creationId="{6EB87FD5-D36B-9C2F-0CCA-5E1A1DC3C70F}"/>
          </ac:picMkLst>
        </pc:picChg>
        <pc:picChg chg="mod">
          <ac:chgData name="Julie Plesner Thomsen" userId="b57990ff-7c9a-49be-8d57-e62f9c41c990" providerId="ADAL" clId="{DA5828B4-4500-514E-9D31-371A94D05FBE}" dt="2025-11-17T12:04:36.415" v="365" actId="12789"/>
          <ac:picMkLst>
            <pc:docMk/>
            <pc:sldMk cId="3205003108" sldId="315"/>
            <ac:picMk id="41" creationId="{5D42092E-78AC-2347-4B7B-9551E357965E}"/>
          </ac:picMkLst>
        </pc:picChg>
        <pc:picChg chg="mod">
          <ac:chgData name="Julie Plesner Thomsen" userId="b57990ff-7c9a-49be-8d57-e62f9c41c990" providerId="ADAL" clId="{DA5828B4-4500-514E-9D31-371A94D05FBE}" dt="2025-11-17T12:05:45.523" v="391" actId="1076"/>
          <ac:picMkLst>
            <pc:docMk/>
            <pc:sldMk cId="3205003108" sldId="315"/>
            <ac:picMk id="42" creationId="{7D0995DE-473D-4D98-652E-6726577FFEC3}"/>
          </ac:picMkLst>
        </pc:picChg>
        <pc:picChg chg="mod">
          <ac:chgData name="Julie Plesner Thomsen" userId="b57990ff-7c9a-49be-8d57-e62f9c41c990" providerId="ADAL" clId="{DA5828B4-4500-514E-9D31-371A94D05FBE}" dt="2025-11-17T12:05:49.427" v="392" actId="1076"/>
          <ac:picMkLst>
            <pc:docMk/>
            <pc:sldMk cId="3205003108" sldId="315"/>
            <ac:picMk id="43" creationId="{67F03803-518B-FA48-F84D-238B1CB0D510}"/>
          </ac:picMkLst>
        </pc:picChg>
        <pc:picChg chg="mod">
          <ac:chgData name="Julie Plesner Thomsen" userId="b57990ff-7c9a-49be-8d57-e62f9c41c990" providerId="ADAL" clId="{DA5828B4-4500-514E-9D31-371A94D05FBE}" dt="2025-11-17T12:05:54.160" v="393" actId="1076"/>
          <ac:picMkLst>
            <pc:docMk/>
            <pc:sldMk cId="3205003108" sldId="315"/>
            <ac:picMk id="44" creationId="{83295E12-7233-BAE3-5472-092CFBC7B5F5}"/>
          </ac:picMkLst>
        </pc:picChg>
      </pc:sldChg>
      <pc:sldChg chg="delSp modSp mod">
        <pc:chgData name="Julie Plesner Thomsen" userId="b57990ff-7c9a-49be-8d57-e62f9c41c990" providerId="ADAL" clId="{DA5828B4-4500-514E-9D31-371A94D05FBE}" dt="2025-11-17T12:07:07.354" v="426" actId="1036"/>
        <pc:sldMkLst>
          <pc:docMk/>
          <pc:sldMk cId="2098034942" sldId="316"/>
        </pc:sldMkLst>
        <pc:spChg chg="mod topLvl">
          <ac:chgData name="Julie Plesner Thomsen" userId="b57990ff-7c9a-49be-8d57-e62f9c41c990" providerId="ADAL" clId="{DA5828B4-4500-514E-9D31-371A94D05FBE}" dt="2025-11-17T12:07:03.835" v="416" actId="165"/>
          <ac:spMkLst>
            <pc:docMk/>
            <pc:sldMk cId="2098034942" sldId="316"/>
            <ac:spMk id="2" creationId="{C8CCE57A-FE5C-2A8C-C799-5BBA1E5C5C4A}"/>
          </ac:spMkLst>
        </pc:spChg>
        <pc:spChg chg="mod topLvl">
          <ac:chgData name="Julie Plesner Thomsen" userId="b57990ff-7c9a-49be-8d57-e62f9c41c990" providerId="ADAL" clId="{DA5828B4-4500-514E-9D31-371A94D05FBE}" dt="2025-11-17T12:07:03.835" v="416" actId="165"/>
          <ac:spMkLst>
            <pc:docMk/>
            <pc:sldMk cId="2098034942" sldId="316"/>
            <ac:spMk id="3" creationId="{C64B6AB4-5F83-7804-4565-14B0D7D35DF2}"/>
          </ac:spMkLst>
        </pc:spChg>
        <pc:spChg chg="mod topLvl">
          <ac:chgData name="Julie Plesner Thomsen" userId="b57990ff-7c9a-49be-8d57-e62f9c41c990" providerId="ADAL" clId="{DA5828B4-4500-514E-9D31-371A94D05FBE}" dt="2025-11-17T12:07:03.835" v="416" actId="165"/>
          <ac:spMkLst>
            <pc:docMk/>
            <pc:sldMk cId="2098034942" sldId="316"/>
            <ac:spMk id="4" creationId="{CFE7E27C-65EA-7147-E3D8-9468712EC736}"/>
          </ac:spMkLst>
        </pc:spChg>
        <pc:spChg chg="mod topLvl">
          <ac:chgData name="Julie Plesner Thomsen" userId="b57990ff-7c9a-49be-8d57-e62f9c41c990" providerId="ADAL" clId="{DA5828B4-4500-514E-9D31-371A94D05FBE}" dt="2025-11-17T12:07:07.354" v="426" actId="1036"/>
          <ac:spMkLst>
            <pc:docMk/>
            <pc:sldMk cId="2098034942" sldId="316"/>
            <ac:spMk id="9" creationId="{9C338B20-627D-41BC-A335-C51B61248092}"/>
          </ac:spMkLst>
        </pc:spChg>
        <pc:spChg chg="mod topLvl">
          <ac:chgData name="Julie Plesner Thomsen" userId="b57990ff-7c9a-49be-8d57-e62f9c41c990" providerId="ADAL" clId="{DA5828B4-4500-514E-9D31-371A94D05FBE}" dt="2025-11-17T12:07:07.354" v="426" actId="1036"/>
          <ac:spMkLst>
            <pc:docMk/>
            <pc:sldMk cId="2098034942" sldId="316"/>
            <ac:spMk id="10" creationId="{738E4404-FEB9-4328-489D-C21BE43F2D31}"/>
          </ac:spMkLst>
        </pc:spChg>
        <pc:spChg chg="mod topLvl">
          <ac:chgData name="Julie Plesner Thomsen" userId="b57990ff-7c9a-49be-8d57-e62f9c41c990" providerId="ADAL" clId="{DA5828B4-4500-514E-9D31-371A94D05FBE}" dt="2025-11-17T12:07:03.835" v="416" actId="165"/>
          <ac:spMkLst>
            <pc:docMk/>
            <pc:sldMk cId="2098034942" sldId="316"/>
            <ac:spMk id="12" creationId="{5EE99225-47A5-40EF-785D-988DB9E49A15}"/>
          </ac:spMkLst>
        </pc:spChg>
        <pc:spChg chg="mod topLvl">
          <ac:chgData name="Julie Plesner Thomsen" userId="b57990ff-7c9a-49be-8d57-e62f9c41c990" providerId="ADAL" clId="{DA5828B4-4500-514E-9D31-371A94D05FBE}" dt="2025-11-17T12:07:03.835" v="416" actId="165"/>
          <ac:spMkLst>
            <pc:docMk/>
            <pc:sldMk cId="2098034942" sldId="316"/>
            <ac:spMk id="13" creationId="{AB46D7C2-078C-D292-24D9-553DB9CFA4B3}"/>
          </ac:spMkLst>
        </pc:spChg>
        <pc:spChg chg="mod topLvl">
          <ac:chgData name="Julie Plesner Thomsen" userId="b57990ff-7c9a-49be-8d57-e62f9c41c990" providerId="ADAL" clId="{DA5828B4-4500-514E-9D31-371A94D05FBE}" dt="2025-11-17T12:07:03.835" v="416" actId="165"/>
          <ac:spMkLst>
            <pc:docMk/>
            <pc:sldMk cId="2098034942" sldId="316"/>
            <ac:spMk id="14" creationId="{14C36C8F-F0C1-4FC2-6712-A41B32DE301D}"/>
          </ac:spMkLst>
        </pc:spChg>
        <pc:spChg chg="mod topLvl">
          <ac:chgData name="Julie Plesner Thomsen" userId="b57990ff-7c9a-49be-8d57-e62f9c41c990" providerId="ADAL" clId="{DA5828B4-4500-514E-9D31-371A94D05FBE}" dt="2025-11-17T12:07:07.354" v="426" actId="1036"/>
          <ac:spMkLst>
            <pc:docMk/>
            <pc:sldMk cId="2098034942" sldId="316"/>
            <ac:spMk id="16" creationId="{CCCA0DB2-BDA6-51E7-7D2D-57D52EB175AD}"/>
          </ac:spMkLst>
        </pc:spChg>
        <pc:spChg chg="mod">
          <ac:chgData name="Julie Plesner Thomsen" userId="b57990ff-7c9a-49be-8d57-e62f9c41c990" providerId="ADAL" clId="{DA5828B4-4500-514E-9D31-371A94D05FBE}" dt="2025-11-17T12:07:07.354" v="426" actId="1036"/>
          <ac:spMkLst>
            <pc:docMk/>
            <pc:sldMk cId="2098034942" sldId="316"/>
            <ac:spMk id="19" creationId="{986103C0-69AE-718B-7179-86DF460BBBC3}"/>
          </ac:spMkLst>
        </pc:spChg>
        <pc:spChg chg="mod topLvl">
          <ac:chgData name="Julie Plesner Thomsen" userId="b57990ff-7c9a-49be-8d57-e62f9c41c990" providerId="ADAL" clId="{DA5828B4-4500-514E-9D31-371A94D05FBE}" dt="2025-11-17T12:07:07.354" v="426" actId="1036"/>
          <ac:spMkLst>
            <pc:docMk/>
            <pc:sldMk cId="2098034942" sldId="316"/>
            <ac:spMk id="45" creationId="{115095F0-CA94-3F83-EBC4-E77BA2645F50}"/>
          </ac:spMkLst>
        </pc:spChg>
        <pc:picChg chg="mod">
          <ac:chgData name="Julie Plesner Thomsen" userId="b57990ff-7c9a-49be-8d57-e62f9c41c990" providerId="ADAL" clId="{DA5828B4-4500-514E-9D31-371A94D05FBE}" dt="2025-11-17T12:06:50.975" v="415" actId="1037"/>
          <ac:picMkLst>
            <pc:docMk/>
            <pc:sldMk cId="2098034942" sldId="316"/>
            <ac:picMk id="48" creationId="{D875A36D-D050-BE9D-C172-DB7C30C902C3}"/>
          </ac:picMkLst>
        </pc:picChg>
        <pc:cxnChg chg="mod">
          <ac:chgData name="Julie Plesner Thomsen" userId="b57990ff-7c9a-49be-8d57-e62f9c41c990" providerId="ADAL" clId="{DA5828B4-4500-514E-9D31-371A94D05FBE}" dt="2025-11-17T12:07:07.354" v="426" actId="1036"/>
          <ac:cxnSpMkLst>
            <pc:docMk/>
            <pc:sldMk cId="2098034942" sldId="316"/>
            <ac:cxnSpMk id="47" creationId="{183B1216-E83E-2E28-49A9-C0942C72FC0B}"/>
          </ac:cxnSpMkLst>
        </pc:cxnChg>
        <pc:cxnChg chg="mod">
          <ac:chgData name="Julie Plesner Thomsen" userId="b57990ff-7c9a-49be-8d57-e62f9c41c990" providerId="ADAL" clId="{DA5828B4-4500-514E-9D31-371A94D05FBE}" dt="2025-11-17T12:07:07.354" v="426" actId="1036"/>
          <ac:cxnSpMkLst>
            <pc:docMk/>
            <pc:sldMk cId="2098034942" sldId="316"/>
            <ac:cxnSpMk id="50" creationId="{72203CC0-08C8-F033-77E8-F03730547C5E}"/>
          </ac:cxnSpMkLst>
        </pc:cxnChg>
      </pc:sldChg>
      <pc:sldChg chg="modSp mod">
        <pc:chgData name="Julie Plesner Thomsen" userId="b57990ff-7c9a-49be-8d57-e62f9c41c990" providerId="ADAL" clId="{DA5828B4-4500-514E-9D31-371A94D05FBE}" dt="2025-11-17T12:07:27.240" v="442" actId="1035"/>
        <pc:sldMkLst>
          <pc:docMk/>
          <pc:sldMk cId="299458199" sldId="317"/>
        </pc:sldMkLst>
        <pc:spChg chg="mod">
          <ac:chgData name="Julie Plesner Thomsen" userId="b57990ff-7c9a-49be-8d57-e62f9c41c990" providerId="ADAL" clId="{DA5828B4-4500-514E-9D31-371A94D05FBE}" dt="2025-11-17T12:07:27.240" v="442" actId="1035"/>
          <ac:spMkLst>
            <pc:docMk/>
            <pc:sldMk cId="299458199" sldId="317"/>
            <ac:spMk id="8" creationId="{FD656CF1-CF26-13B7-786C-52B7D6A56516}"/>
          </ac:spMkLst>
        </pc:spChg>
        <pc:spChg chg="mod">
          <ac:chgData name="Julie Plesner Thomsen" userId="b57990ff-7c9a-49be-8d57-e62f9c41c990" providerId="ADAL" clId="{DA5828B4-4500-514E-9D31-371A94D05FBE}" dt="2025-11-17T12:07:27.240" v="442" actId="1035"/>
          <ac:spMkLst>
            <pc:docMk/>
            <pc:sldMk cId="299458199" sldId="317"/>
            <ac:spMk id="11" creationId="{55C7CB4D-46AA-71C1-0020-10A3FAE5781A}"/>
          </ac:spMkLst>
        </pc:spChg>
        <pc:spChg chg="mod">
          <ac:chgData name="Julie Plesner Thomsen" userId="b57990ff-7c9a-49be-8d57-e62f9c41c990" providerId="ADAL" clId="{DA5828B4-4500-514E-9D31-371A94D05FBE}" dt="2025-11-17T12:07:27.240" v="442" actId="1035"/>
          <ac:spMkLst>
            <pc:docMk/>
            <pc:sldMk cId="299458199" sldId="317"/>
            <ac:spMk id="17" creationId="{82D2A7D6-C879-01B6-0F6F-51B5F41F65E6}"/>
          </ac:spMkLst>
        </pc:spChg>
        <pc:spChg chg="mod">
          <ac:chgData name="Julie Plesner Thomsen" userId="b57990ff-7c9a-49be-8d57-e62f9c41c990" providerId="ADAL" clId="{DA5828B4-4500-514E-9D31-371A94D05FBE}" dt="2025-11-17T12:07:27.240" v="442" actId="1035"/>
          <ac:spMkLst>
            <pc:docMk/>
            <pc:sldMk cId="299458199" sldId="317"/>
            <ac:spMk id="18" creationId="{D263CF8D-38F2-AF44-FE02-280B363BEBE4}"/>
          </ac:spMkLst>
        </pc:spChg>
        <pc:spChg chg="mod">
          <ac:chgData name="Julie Plesner Thomsen" userId="b57990ff-7c9a-49be-8d57-e62f9c41c990" providerId="ADAL" clId="{DA5828B4-4500-514E-9D31-371A94D05FBE}" dt="2025-11-17T12:07:19.112" v="436" actId="1036"/>
          <ac:spMkLst>
            <pc:docMk/>
            <pc:sldMk cId="299458199" sldId="317"/>
            <ac:spMk id="21" creationId="{012F5C44-7EF6-01AF-F4DD-0EDE616EDC6C}"/>
          </ac:spMkLst>
        </pc:spChg>
        <pc:spChg chg="mod">
          <ac:chgData name="Julie Plesner Thomsen" userId="b57990ff-7c9a-49be-8d57-e62f9c41c990" providerId="ADAL" clId="{DA5828B4-4500-514E-9D31-371A94D05FBE}" dt="2025-11-17T12:07:19.112" v="436" actId="1036"/>
          <ac:spMkLst>
            <pc:docMk/>
            <pc:sldMk cId="299458199" sldId="317"/>
            <ac:spMk id="22" creationId="{D117E126-CB83-25D7-77F5-6076F00E4E53}"/>
          </ac:spMkLst>
        </pc:spChg>
        <pc:spChg chg="mod">
          <ac:chgData name="Julie Plesner Thomsen" userId="b57990ff-7c9a-49be-8d57-e62f9c41c990" providerId="ADAL" clId="{DA5828B4-4500-514E-9D31-371A94D05FBE}" dt="2025-11-17T12:07:19.112" v="436" actId="1036"/>
          <ac:spMkLst>
            <pc:docMk/>
            <pc:sldMk cId="299458199" sldId="317"/>
            <ac:spMk id="23" creationId="{1C6943C9-D133-F66B-3C1D-956DF11E3343}"/>
          </ac:spMkLst>
        </pc:spChg>
        <pc:spChg chg="mod">
          <ac:chgData name="Julie Plesner Thomsen" userId="b57990ff-7c9a-49be-8d57-e62f9c41c990" providerId="ADAL" clId="{DA5828B4-4500-514E-9D31-371A94D05FBE}" dt="2025-11-17T12:07:19.112" v="436" actId="1036"/>
          <ac:spMkLst>
            <pc:docMk/>
            <pc:sldMk cId="299458199" sldId="317"/>
            <ac:spMk id="24" creationId="{C4649E90-23ED-C2BB-4B81-D6CBD0BBDE52}"/>
          </ac:spMkLst>
        </pc:spChg>
        <pc:cxnChg chg="mod">
          <ac:chgData name="Julie Plesner Thomsen" userId="b57990ff-7c9a-49be-8d57-e62f9c41c990" providerId="ADAL" clId="{DA5828B4-4500-514E-9D31-371A94D05FBE}" dt="2025-11-17T12:07:19.112" v="436" actId="1036"/>
          <ac:cxnSpMkLst>
            <pc:docMk/>
            <pc:sldMk cId="299458199" sldId="317"/>
            <ac:cxnSpMk id="25" creationId="{8218D322-3C6D-FC1D-06F2-BBFB9B792623}"/>
          </ac:cxnSpMkLst>
        </pc:cxnChg>
        <pc:cxnChg chg="mod">
          <ac:chgData name="Julie Plesner Thomsen" userId="b57990ff-7c9a-49be-8d57-e62f9c41c990" providerId="ADAL" clId="{DA5828B4-4500-514E-9D31-371A94D05FBE}" dt="2025-11-17T12:07:19.112" v="436" actId="1036"/>
          <ac:cxnSpMkLst>
            <pc:docMk/>
            <pc:sldMk cId="299458199" sldId="317"/>
            <ac:cxnSpMk id="26" creationId="{C236CD3E-6E03-755F-5C6C-46DB755CCA71}"/>
          </ac:cxnSpMkLst>
        </pc:cxnChg>
        <pc:cxnChg chg="mod">
          <ac:chgData name="Julie Plesner Thomsen" userId="b57990ff-7c9a-49be-8d57-e62f9c41c990" providerId="ADAL" clId="{DA5828B4-4500-514E-9D31-371A94D05FBE}" dt="2025-11-17T12:07:27.240" v="442" actId="1035"/>
          <ac:cxnSpMkLst>
            <pc:docMk/>
            <pc:sldMk cId="299458199" sldId="317"/>
            <ac:cxnSpMk id="27" creationId="{953C4DB6-E0B7-532B-0F49-83E0EE7DCC38}"/>
          </ac:cxnSpMkLst>
        </pc:cxnChg>
        <pc:cxnChg chg="mod">
          <ac:chgData name="Julie Plesner Thomsen" userId="b57990ff-7c9a-49be-8d57-e62f9c41c990" providerId="ADAL" clId="{DA5828B4-4500-514E-9D31-371A94D05FBE}" dt="2025-11-17T12:07:27.240" v="442" actId="1035"/>
          <ac:cxnSpMkLst>
            <pc:docMk/>
            <pc:sldMk cId="299458199" sldId="317"/>
            <ac:cxnSpMk id="28" creationId="{561F9A3B-36E5-241A-4980-A914D3B8D6E5}"/>
          </ac:cxnSpMkLst>
        </pc:cxnChg>
      </pc:sldChg>
      <pc:sldChg chg="modSp mod">
        <pc:chgData name="Julie Plesner Thomsen" userId="b57990ff-7c9a-49be-8d57-e62f9c41c990" providerId="ADAL" clId="{DA5828B4-4500-514E-9D31-371A94D05FBE}" dt="2025-11-17T12:07:34.438" v="455" actId="1035"/>
        <pc:sldMkLst>
          <pc:docMk/>
          <pc:sldMk cId="3383438863" sldId="318"/>
        </pc:sldMkLst>
        <pc:spChg chg="mod">
          <ac:chgData name="Julie Plesner Thomsen" userId="b57990ff-7c9a-49be-8d57-e62f9c41c990" providerId="ADAL" clId="{DA5828B4-4500-514E-9D31-371A94D05FBE}" dt="2025-11-17T12:07:34.438" v="455" actId="1035"/>
          <ac:spMkLst>
            <pc:docMk/>
            <pc:sldMk cId="3383438863" sldId="318"/>
            <ac:spMk id="3" creationId="{E1561734-203F-0DF8-1A18-28EB7E958E67}"/>
          </ac:spMkLst>
        </pc:spChg>
        <pc:spChg chg="mod">
          <ac:chgData name="Julie Plesner Thomsen" userId="b57990ff-7c9a-49be-8d57-e62f9c41c990" providerId="ADAL" clId="{DA5828B4-4500-514E-9D31-371A94D05FBE}" dt="2025-11-17T12:07:34.438" v="455" actId="1035"/>
          <ac:spMkLst>
            <pc:docMk/>
            <pc:sldMk cId="3383438863" sldId="318"/>
            <ac:spMk id="4" creationId="{77E6C6F4-ABBE-D5E1-DEBC-68F81885EB20}"/>
          </ac:spMkLst>
        </pc:spChg>
        <pc:spChg chg="mod">
          <ac:chgData name="Julie Plesner Thomsen" userId="b57990ff-7c9a-49be-8d57-e62f9c41c990" providerId="ADAL" clId="{DA5828B4-4500-514E-9D31-371A94D05FBE}" dt="2025-11-17T12:07:34.438" v="455" actId="1035"/>
          <ac:spMkLst>
            <pc:docMk/>
            <pc:sldMk cId="3383438863" sldId="318"/>
            <ac:spMk id="7" creationId="{D77AA9B0-486B-C396-FAF0-11005FB40095}"/>
          </ac:spMkLst>
        </pc:spChg>
        <pc:spChg chg="mod">
          <ac:chgData name="Julie Plesner Thomsen" userId="b57990ff-7c9a-49be-8d57-e62f9c41c990" providerId="ADAL" clId="{DA5828B4-4500-514E-9D31-371A94D05FBE}" dt="2025-11-17T12:07:34.438" v="455" actId="1035"/>
          <ac:spMkLst>
            <pc:docMk/>
            <pc:sldMk cId="3383438863" sldId="318"/>
            <ac:spMk id="9" creationId="{D0C43378-1A91-3892-52DC-979CC0E3B48D}"/>
          </ac:spMkLst>
        </pc:spChg>
        <pc:cxnChg chg="mod">
          <ac:chgData name="Julie Plesner Thomsen" userId="b57990ff-7c9a-49be-8d57-e62f9c41c990" providerId="ADAL" clId="{DA5828B4-4500-514E-9D31-371A94D05FBE}" dt="2025-11-17T12:07:34.438" v="455" actId="1035"/>
          <ac:cxnSpMkLst>
            <pc:docMk/>
            <pc:sldMk cId="3383438863" sldId="318"/>
            <ac:cxnSpMk id="10" creationId="{DE42B2A9-8621-B65B-1180-A6DC08ED66FA}"/>
          </ac:cxnSpMkLst>
        </pc:cxnChg>
        <pc:cxnChg chg="mod">
          <ac:chgData name="Julie Plesner Thomsen" userId="b57990ff-7c9a-49be-8d57-e62f9c41c990" providerId="ADAL" clId="{DA5828B4-4500-514E-9D31-371A94D05FBE}" dt="2025-11-17T12:07:34.438" v="455" actId="1035"/>
          <ac:cxnSpMkLst>
            <pc:docMk/>
            <pc:sldMk cId="3383438863" sldId="318"/>
            <ac:cxnSpMk id="31" creationId="{5FC4BD81-5A8F-4250-B2DC-B708B739B459}"/>
          </ac:cxnSpMkLst>
        </pc:cxnChg>
      </pc:sldChg>
      <pc:sldChg chg="modSp mod">
        <pc:chgData name="Julie Plesner Thomsen" userId="b57990ff-7c9a-49be-8d57-e62f9c41c990" providerId="ADAL" clId="{DA5828B4-4500-514E-9D31-371A94D05FBE}" dt="2025-11-17T12:03:07.934" v="312" actId="404"/>
        <pc:sldMkLst>
          <pc:docMk/>
          <pc:sldMk cId="2135240049" sldId="320"/>
        </pc:sldMkLst>
        <pc:spChg chg="mod">
          <ac:chgData name="Julie Plesner Thomsen" userId="b57990ff-7c9a-49be-8d57-e62f9c41c990" providerId="ADAL" clId="{DA5828B4-4500-514E-9D31-371A94D05FBE}" dt="2025-11-17T12:03:07.934" v="312" actId="404"/>
          <ac:spMkLst>
            <pc:docMk/>
            <pc:sldMk cId="2135240049" sldId="320"/>
            <ac:spMk id="5" creationId="{2D98B16D-A9D1-B1D5-605B-907BAFC099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418ADA3-FDAA-8042-8738-6ACE9B3CAE1E}" type="datetimeFigureOut">
              <a:rPr lang="da-DK" smtClean="0"/>
              <a:t>02-12-2025</a:t>
            </a:fld>
            <a:endParaRPr lang="da-DK"/>
          </a:p>
        </p:txBody>
      </p:sp>
      <p:sp>
        <p:nvSpPr>
          <p:cNvPr id="4" name="Pladsholder til slidebillede 3"/>
          <p:cNvSpPr>
            <a:spLocks noGrp="1" noRot="1" noChangeAspect="1"/>
          </p:cNvSpPr>
          <p:nvPr>
            <p:ph type="sldImg" idx="2"/>
          </p:nvPr>
        </p:nvSpPr>
        <p:spPr>
          <a:xfrm>
            <a:off x="2166938" y="1241425"/>
            <a:ext cx="246380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63DEEC8-5717-9341-A590-E9ED9321E7C0}" type="slidenum">
              <a:rPr lang="da-DK" smtClean="0"/>
              <a:t>‹nr.›</a:t>
            </a:fld>
            <a:endParaRPr lang="da-DK"/>
          </a:p>
        </p:txBody>
      </p:sp>
    </p:spTree>
    <p:extLst>
      <p:ext uri="{BB962C8B-B14F-4D97-AF65-F5344CB8AC3E}">
        <p14:creationId xmlns:p14="http://schemas.microsoft.com/office/powerpoint/2010/main" val="69889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5AE9-0206-57A7-4D8B-63E004CEEF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95C6F8-14B8-6370-FE1F-B672A3DC6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818DD6-1F01-45AF-47F4-DFB7E4BA6573}"/>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7EFA6ABE-4A72-5581-EFB2-0A62C329B5DD}"/>
              </a:ext>
            </a:extLst>
          </p:cNvPr>
          <p:cNvSpPr>
            <a:spLocks noGrp="1"/>
          </p:cNvSpPr>
          <p:nvPr>
            <p:ph type="sldNum" sz="quarter" idx="5"/>
          </p:nvPr>
        </p:nvSpPr>
        <p:spPr/>
        <p:txBody>
          <a:bodyPr/>
          <a:lstStyle/>
          <a:p>
            <a:fld id="{663DEEC8-5717-9341-A590-E9ED9321E7C0}" type="slidenum">
              <a:rPr lang="da-DK" smtClean="0"/>
              <a:t>2</a:t>
            </a:fld>
            <a:endParaRPr lang="da-DK"/>
          </a:p>
        </p:txBody>
      </p:sp>
    </p:spTree>
    <p:extLst>
      <p:ext uri="{BB962C8B-B14F-4D97-AF65-F5344CB8AC3E}">
        <p14:creationId xmlns:p14="http://schemas.microsoft.com/office/powerpoint/2010/main" val="152839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E0AAE-0479-1074-25BA-DA4DAE0EA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7D7A1-C435-59E6-2A68-BE4F4A1E6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0A74A-4C67-71FD-CBA1-D448F79E0A48}"/>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2D797CA8-45D8-A2AE-C57F-F855416AE518}"/>
              </a:ext>
            </a:extLst>
          </p:cNvPr>
          <p:cNvSpPr>
            <a:spLocks noGrp="1"/>
          </p:cNvSpPr>
          <p:nvPr>
            <p:ph type="sldNum" sz="quarter" idx="5"/>
          </p:nvPr>
        </p:nvSpPr>
        <p:spPr/>
        <p:txBody>
          <a:bodyPr/>
          <a:lstStyle/>
          <a:p>
            <a:fld id="{663DEEC8-5717-9341-A590-E9ED9321E7C0}" type="slidenum">
              <a:rPr lang="da-DK" smtClean="0"/>
              <a:t>11</a:t>
            </a:fld>
            <a:endParaRPr lang="da-DK"/>
          </a:p>
        </p:txBody>
      </p:sp>
    </p:spTree>
    <p:extLst>
      <p:ext uri="{BB962C8B-B14F-4D97-AF65-F5344CB8AC3E}">
        <p14:creationId xmlns:p14="http://schemas.microsoft.com/office/powerpoint/2010/main" val="239931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7152E-4D37-ABF3-E4DE-2F1174B818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F56FB-FAD6-9822-9B9C-703D99283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B82EA-D4C4-FDAE-42E4-9A8BB1A202E5}"/>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AB4F0D28-BCFA-3EA1-0B62-DBBE5C78A155}"/>
              </a:ext>
            </a:extLst>
          </p:cNvPr>
          <p:cNvSpPr>
            <a:spLocks noGrp="1"/>
          </p:cNvSpPr>
          <p:nvPr>
            <p:ph type="sldNum" sz="quarter" idx="5"/>
          </p:nvPr>
        </p:nvSpPr>
        <p:spPr/>
        <p:txBody>
          <a:bodyPr/>
          <a:lstStyle/>
          <a:p>
            <a:fld id="{663DEEC8-5717-9341-A590-E9ED9321E7C0}" type="slidenum">
              <a:rPr lang="da-DK" smtClean="0"/>
              <a:t>12</a:t>
            </a:fld>
            <a:endParaRPr lang="da-DK"/>
          </a:p>
        </p:txBody>
      </p:sp>
    </p:spTree>
    <p:extLst>
      <p:ext uri="{BB962C8B-B14F-4D97-AF65-F5344CB8AC3E}">
        <p14:creationId xmlns:p14="http://schemas.microsoft.com/office/powerpoint/2010/main" val="3371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6E16-FD39-BACA-5F7A-5CBB8D8AD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3ED4A5-F524-11FB-771A-06A4F1FB5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6DB4B-64C0-6BB6-5BF4-96E1179AB428}"/>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3BE8304-6EAC-7990-FDDE-2697EDF2F65A}"/>
              </a:ext>
            </a:extLst>
          </p:cNvPr>
          <p:cNvSpPr>
            <a:spLocks noGrp="1"/>
          </p:cNvSpPr>
          <p:nvPr>
            <p:ph type="sldNum" sz="quarter" idx="5"/>
          </p:nvPr>
        </p:nvSpPr>
        <p:spPr/>
        <p:txBody>
          <a:bodyPr/>
          <a:lstStyle/>
          <a:p>
            <a:fld id="{663DEEC8-5717-9341-A590-E9ED9321E7C0}" type="slidenum">
              <a:rPr lang="da-DK" smtClean="0"/>
              <a:t>13</a:t>
            </a:fld>
            <a:endParaRPr lang="da-DK"/>
          </a:p>
        </p:txBody>
      </p:sp>
    </p:spTree>
    <p:extLst>
      <p:ext uri="{BB962C8B-B14F-4D97-AF65-F5344CB8AC3E}">
        <p14:creationId xmlns:p14="http://schemas.microsoft.com/office/powerpoint/2010/main" val="3222611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18F13-C9B3-AD78-FB70-05172B2433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B36EC0-3390-137A-2331-3F44872549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E02E8-2476-23AC-8F66-BE3E336E67D5}"/>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41C3B9F5-EA67-465F-70AF-22A4753ADA57}"/>
              </a:ext>
            </a:extLst>
          </p:cNvPr>
          <p:cNvSpPr>
            <a:spLocks noGrp="1"/>
          </p:cNvSpPr>
          <p:nvPr>
            <p:ph type="sldNum" sz="quarter" idx="5"/>
          </p:nvPr>
        </p:nvSpPr>
        <p:spPr/>
        <p:txBody>
          <a:bodyPr/>
          <a:lstStyle/>
          <a:p>
            <a:fld id="{663DEEC8-5717-9341-A590-E9ED9321E7C0}" type="slidenum">
              <a:rPr lang="da-DK" smtClean="0"/>
              <a:t>3</a:t>
            </a:fld>
            <a:endParaRPr lang="da-DK"/>
          </a:p>
        </p:txBody>
      </p:sp>
    </p:spTree>
    <p:extLst>
      <p:ext uri="{BB962C8B-B14F-4D97-AF65-F5344CB8AC3E}">
        <p14:creationId xmlns:p14="http://schemas.microsoft.com/office/powerpoint/2010/main" val="29256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FC2E9-E084-B865-C92D-771D1ECFB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FB58A-6EC6-60B2-E5D8-8CBA0767BA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C9AC8-ED53-9356-A6DE-CECE334A1FCB}"/>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9DCD7D88-7BC8-0407-02B7-7B23E503B1BC}"/>
              </a:ext>
            </a:extLst>
          </p:cNvPr>
          <p:cNvSpPr>
            <a:spLocks noGrp="1"/>
          </p:cNvSpPr>
          <p:nvPr>
            <p:ph type="sldNum" sz="quarter" idx="5"/>
          </p:nvPr>
        </p:nvSpPr>
        <p:spPr/>
        <p:txBody>
          <a:bodyPr/>
          <a:lstStyle/>
          <a:p>
            <a:fld id="{663DEEC8-5717-9341-A590-E9ED9321E7C0}" type="slidenum">
              <a:rPr lang="da-DK" smtClean="0"/>
              <a:t>4</a:t>
            </a:fld>
            <a:endParaRPr lang="da-DK"/>
          </a:p>
        </p:txBody>
      </p:sp>
    </p:spTree>
    <p:extLst>
      <p:ext uri="{BB962C8B-B14F-4D97-AF65-F5344CB8AC3E}">
        <p14:creationId xmlns:p14="http://schemas.microsoft.com/office/powerpoint/2010/main" val="327921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7F3A2-5B1C-6AE7-E272-AED854AA40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8031C-4750-939F-D1E1-4FC76C3F8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9C7816-E35F-A15A-3797-1FDF769A7F51}"/>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F748230-C472-B1EB-A58C-457DCFD86FDC}"/>
              </a:ext>
            </a:extLst>
          </p:cNvPr>
          <p:cNvSpPr>
            <a:spLocks noGrp="1"/>
          </p:cNvSpPr>
          <p:nvPr>
            <p:ph type="sldNum" sz="quarter" idx="5"/>
          </p:nvPr>
        </p:nvSpPr>
        <p:spPr/>
        <p:txBody>
          <a:bodyPr/>
          <a:lstStyle/>
          <a:p>
            <a:fld id="{663DEEC8-5717-9341-A590-E9ED9321E7C0}" type="slidenum">
              <a:rPr lang="da-DK" smtClean="0"/>
              <a:t>5</a:t>
            </a:fld>
            <a:endParaRPr lang="da-DK"/>
          </a:p>
        </p:txBody>
      </p:sp>
    </p:spTree>
    <p:extLst>
      <p:ext uri="{BB962C8B-B14F-4D97-AF65-F5344CB8AC3E}">
        <p14:creationId xmlns:p14="http://schemas.microsoft.com/office/powerpoint/2010/main" val="1073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11C06-5822-1101-B8E3-2A18A908B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CADDF-5E6B-8B89-A883-26466EED0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9DB19E-9BE4-F4E1-B031-3D4408A71839}"/>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6681F574-7784-C12C-F984-01AF6B6B9A2B}"/>
              </a:ext>
            </a:extLst>
          </p:cNvPr>
          <p:cNvSpPr>
            <a:spLocks noGrp="1"/>
          </p:cNvSpPr>
          <p:nvPr>
            <p:ph type="sldNum" sz="quarter" idx="5"/>
          </p:nvPr>
        </p:nvSpPr>
        <p:spPr/>
        <p:txBody>
          <a:bodyPr/>
          <a:lstStyle/>
          <a:p>
            <a:fld id="{663DEEC8-5717-9341-A590-E9ED9321E7C0}" type="slidenum">
              <a:rPr lang="da-DK" smtClean="0"/>
              <a:t>6</a:t>
            </a:fld>
            <a:endParaRPr lang="da-DK"/>
          </a:p>
        </p:txBody>
      </p:sp>
    </p:spTree>
    <p:extLst>
      <p:ext uri="{BB962C8B-B14F-4D97-AF65-F5344CB8AC3E}">
        <p14:creationId xmlns:p14="http://schemas.microsoft.com/office/powerpoint/2010/main" val="177853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CBFE9-EA2B-D977-8EE9-7B0EF17FE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39DEB-084C-3E00-23B9-0721249FD0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11F6C4-0ACA-E66E-29FE-E55D84528126}"/>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AA7FF911-B915-9496-9663-EB7409E59A63}"/>
              </a:ext>
            </a:extLst>
          </p:cNvPr>
          <p:cNvSpPr>
            <a:spLocks noGrp="1"/>
          </p:cNvSpPr>
          <p:nvPr>
            <p:ph type="sldNum" sz="quarter" idx="5"/>
          </p:nvPr>
        </p:nvSpPr>
        <p:spPr/>
        <p:txBody>
          <a:bodyPr/>
          <a:lstStyle/>
          <a:p>
            <a:fld id="{663DEEC8-5717-9341-A590-E9ED9321E7C0}" type="slidenum">
              <a:rPr lang="da-DK" smtClean="0"/>
              <a:t>7</a:t>
            </a:fld>
            <a:endParaRPr lang="da-DK"/>
          </a:p>
        </p:txBody>
      </p:sp>
    </p:spTree>
    <p:extLst>
      <p:ext uri="{BB962C8B-B14F-4D97-AF65-F5344CB8AC3E}">
        <p14:creationId xmlns:p14="http://schemas.microsoft.com/office/powerpoint/2010/main" val="3949915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32F1A-A42A-AC90-F228-895C2FDA3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5C7E1-285E-6AA9-777A-A73D56A61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E3A4E-BC28-43A6-76D2-DD802F96D4D1}"/>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9EE03622-99AC-DB64-4F41-59D77035B33E}"/>
              </a:ext>
            </a:extLst>
          </p:cNvPr>
          <p:cNvSpPr>
            <a:spLocks noGrp="1"/>
          </p:cNvSpPr>
          <p:nvPr>
            <p:ph type="sldNum" sz="quarter" idx="5"/>
          </p:nvPr>
        </p:nvSpPr>
        <p:spPr/>
        <p:txBody>
          <a:bodyPr/>
          <a:lstStyle/>
          <a:p>
            <a:fld id="{663DEEC8-5717-9341-A590-E9ED9321E7C0}" type="slidenum">
              <a:rPr lang="da-DK" smtClean="0"/>
              <a:t>8</a:t>
            </a:fld>
            <a:endParaRPr lang="da-DK"/>
          </a:p>
        </p:txBody>
      </p:sp>
    </p:spTree>
    <p:extLst>
      <p:ext uri="{BB962C8B-B14F-4D97-AF65-F5344CB8AC3E}">
        <p14:creationId xmlns:p14="http://schemas.microsoft.com/office/powerpoint/2010/main" val="313546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47288-BDF1-8206-CE49-7AF9B995B8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BC88E-4771-AE85-4170-CDE3E8E80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BF64BC-DCD2-DFB8-C084-F35A6AC5086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B26D7938-B4BE-10AE-EBDE-86A9E11FBE3D}"/>
              </a:ext>
            </a:extLst>
          </p:cNvPr>
          <p:cNvSpPr>
            <a:spLocks noGrp="1"/>
          </p:cNvSpPr>
          <p:nvPr>
            <p:ph type="sldNum" sz="quarter" idx="5"/>
          </p:nvPr>
        </p:nvSpPr>
        <p:spPr/>
        <p:txBody>
          <a:bodyPr/>
          <a:lstStyle/>
          <a:p>
            <a:fld id="{663DEEC8-5717-9341-A590-E9ED9321E7C0}" type="slidenum">
              <a:rPr lang="da-DK" smtClean="0"/>
              <a:t>9</a:t>
            </a:fld>
            <a:endParaRPr lang="da-DK"/>
          </a:p>
        </p:txBody>
      </p:sp>
    </p:spTree>
    <p:extLst>
      <p:ext uri="{BB962C8B-B14F-4D97-AF65-F5344CB8AC3E}">
        <p14:creationId xmlns:p14="http://schemas.microsoft.com/office/powerpoint/2010/main" val="316918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FAC34-B783-13FE-9C63-65027A959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8923E-3726-266B-0862-C069FE41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CD105C-BCE6-8A79-9E02-73741451B517}"/>
              </a:ext>
            </a:extLst>
          </p:cNvPr>
          <p:cNvSpPr>
            <a:spLocks noGrp="1"/>
          </p:cNvSpPr>
          <p:nvPr>
            <p:ph type="body" idx="1"/>
          </p:nvPr>
        </p:nvSpPr>
        <p:spPr/>
        <p:txBody>
          <a:bodyPr/>
          <a:lstStyle/>
          <a:p>
            <a:endParaRPr lang="da-DK"/>
          </a:p>
        </p:txBody>
      </p:sp>
      <p:sp>
        <p:nvSpPr>
          <p:cNvPr id="4" name="Slide Number Placeholder 3">
            <a:extLst>
              <a:ext uri="{FF2B5EF4-FFF2-40B4-BE49-F238E27FC236}">
                <a16:creationId xmlns:a16="http://schemas.microsoft.com/office/drawing/2014/main" id="{2C531978-5FC6-7EE7-F845-86AC2543CB75}"/>
              </a:ext>
            </a:extLst>
          </p:cNvPr>
          <p:cNvSpPr>
            <a:spLocks noGrp="1"/>
          </p:cNvSpPr>
          <p:nvPr>
            <p:ph type="sldNum" sz="quarter" idx="5"/>
          </p:nvPr>
        </p:nvSpPr>
        <p:spPr/>
        <p:txBody>
          <a:bodyPr/>
          <a:lstStyle/>
          <a:p>
            <a:fld id="{663DEEC8-5717-9341-A590-E9ED9321E7C0}" type="slidenum">
              <a:rPr lang="da-DK" smtClean="0"/>
              <a:t>10</a:t>
            </a:fld>
            <a:endParaRPr lang="da-DK"/>
          </a:p>
        </p:txBody>
      </p:sp>
    </p:spTree>
    <p:extLst>
      <p:ext uri="{BB962C8B-B14F-4D97-AF65-F5344CB8AC3E}">
        <p14:creationId xmlns:p14="http://schemas.microsoft.com/office/powerpoint/2010/main" val="4214517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590431" y="1749795"/>
            <a:ext cx="6691551" cy="3722335"/>
          </a:xfrm>
        </p:spPr>
        <p:txBody>
          <a:bodyPr anchor="b"/>
          <a:lstStyle>
            <a:lvl1pPr algn="ctr">
              <a:defRPr sz="5165"/>
            </a:lvl1pPr>
          </a:lstStyle>
          <a:p>
            <a:r>
              <a:rPr lang="da-DK"/>
              <a:t>Klik for at redigere titeltypografien i masteren</a:t>
            </a:r>
            <a:endParaRPr lang="en-US"/>
          </a:p>
        </p:txBody>
      </p:sp>
      <p:sp>
        <p:nvSpPr>
          <p:cNvPr id="3" name="Subtitle 2"/>
          <p:cNvSpPr>
            <a:spLocks noGrp="1"/>
          </p:cNvSpPr>
          <p:nvPr>
            <p:ph type="subTitle" idx="1"/>
          </p:nvPr>
        </p:nvSpPr>
        <p:spPr>
          <a:xfrm>
            <a:off x="984052" y="5615678"/>
            <a:ext cx="5904310" cy="2581379"/>
          </a:xfrm>
        </p:spPr>
        <p:txBody>
          <a:bodyPr/>
          <a:lstStyle>
            <a:lvl1pPr marL="0" indent="0" algn="ctr">
              <a:buNone/>
              <a:defRPr sz="2066"/>
            </a:lvl1pPr>
            <a:lvl2pPr marL="393603" indent="0" algn="ctr">
              <a:buNone/>
              <a:defRPr sz="1722"/>
            </a:lvl2pPr>
            <a:lvl3pPr marL="787207" indent="0" algn="ctr">
              <a:buNone/>
              <a:defRPr sz="1550"/>
            </a:lvl3pPr>
            <a:lvl4pPr marL="1180810" indent="0" algn="ctr">
              <a:buNone/>
              <a:defRPr sz="1377"/>
            </a:lvl4pPr>
            <a:lvl5pPr marL="1574414" indent="0" algn="ctr">
              <a:buNone/>
              <a:defRPr sz="1377"/>
            </a:lvl5pPr>
            <a:lvl6pPr marL="1968017" indent="0" algn="ctr">
              <a:buNone/>
              <a:defRPr sz="1377"/>
            </a:lvl6pPr>
            <a:lvl7pPr marL="2361621" indent="0" algn="ctr">
              <a:buNone/>
              <a:defRPr sz="1377"/>
            </a:lvl7pPr>
            <a:lvl8pPr marL="2755224" indent="0" algn="ctr">
              <a:buNone/>
              <a:defRPr sz="1377"/>
            </a:lvl8pPr>
            <a:lvl9pPr marL="3148828" indent="0" algn="ctr">
              <a:buNone/>
              <a:defRPr sz="1377"/>
            </a:lvl9pPr>
          </a:lstStyle>
          <a:p>
            <a:r>
              <a:rPr lang="da-DK"/>
              <a:t>Klik for at redigere undertiteltypografien i masteren</a:t>
            </a:r>
            <a:endParaRPr lang="en-US"/>
          </a:p>
        </p:txBody>
      </p:sp>
      <p:sp>
        <p:nvSpPr>
          <p:cNvPr id="4" name="Date Placeholder 3"/>
          <p:cNvSpPr>
            <a:spLocks noGrp="1"/>
          </p:cNvSpPr>
          <p:nvPr>
            <p:ph type="dt" sz="half" idx="10"/>
          </p:nvPr>
        </p:nvSpPr>
        <p:spPr/>
        <p:txBody>
          <a:bodyPr/>
          <a:lstStyle/>
          <a:p>
            <a:fld id="{B5852006-BA3A-F849-BE4C-AD8028B19F81}" type="datetime1">
              <a:rPr lang="da-DK" smtClean="0"/>
              <a:t>02-12-2025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135009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42254" y="712788"/>
            <a:ext cx="2539058" cy="2494756"/>
          </a:xfrm>
        </p:spPr>
        <p:txBody>
          <a:bodyPr anchor="b"/>
          <a:lstStyle>
            <a:lvl1pPr>
              <a:defRPr sz="2755"/>
            </a:lvl1pPr>
          </a:lstStyle>
          <a:p>
            <a:r>
              <a:rPr lang="da-DK"/>
              <a:t>Klik for at redigere titeltypografien i masteren</a:t>
            </a:r>
            <a:endParaRPr lang="en-US"/>
          </a:p>
        </p:txBody>
      </p:sp>
      <p:sp>
        <p:nvSpPr>
          <p:cNvPr id="3" name="Picture Placeholder 2"/>
          <p:cNvSpPr>
            <a:spLocks noGrp="1" noChangeAspect="1"/>
          </p:cNvSpPr>
          <p:nvPr>
            <p:ph type="pic" idx="1"/>
          </p:nvPr>
        </p:nvSpPr>
        <p:spPr>
          <a:xfrm>
            <a:off x="3346801" y="1539425"/>
            <a:ext cx="3985409" cy="7598117"/>
          </a:xfrm>
        </p:spPr>
        <p:txBody>
          <a:bodyPr anchor="t"/>
          <a:lstStyle>
            <a:lvl1pPr marL="0" indent="0">
              <a:buNone/>
              <a:defRPr sz="2755"/>
            </a:lvl1pPr>
            <a:lvl2pPr marL="393603" indent="0">
              <a:buNone/>
              <a:defRPr sz="2411"/>
            </a:lvl2pPr>
            <a:lvl3pPr marL="787207" indent="0">
              <a:buNone/>
              <a:defRPr sz="2066"/>
            </a:lvl3pPr>
            <a:lvl4pPr marL="1180810" indent="0">
              <a:buNone/>
              <a:defRPr sz="1722"/>
            </a:lvl4pPr>
            <a:lvl5pPr marL="1574414" indent="0">
              <a:buNone/>
              <a:defRPr sz="1722"/>
            </a:lvl5pPr>
            <a:lvl6pPr marL="1968017" indent="0">
              <a:buNone/>
              <a:defRPr sz="1722"/>
            </a:lvl6pPr>
            <a:lvl7pPr marL="2361621" indent="0">
              <a:buNone/>
              <a:defRPr sz="1722"/>
            </a:lvl7pPr>
            <a:lvl8pPr marL="2755224" indent="0">
              <a:buNone/>
              <a:defRPr sz="1722"/>
            </a:lvl8pPr>
            <a:lvl9pPr marL="3148828" indent="0">
              <a:buNone/>
              <a:defRPr sz="1722"/>
            </a:lvl9pPr>
          </a:lstStyle>
          <a:p>
            <a:r>
              <a:rPr lang="da-DK"/>
              <a:t>Klik på ikonet for at tilføje et billede</a:t>
            </a:r>
            <a:endParaRPr lang="en-US"/>
          </a:p>
        </p:txBody>
      </p:sp>
      <p:sp>
        <p:nvSpPr>
          <p:cNvPr id="4" name="Text Placeholder 3"/>
          <p:cNvSpPr>
            <a:spLocks noGrp="1"/>
          </p:cNvSpPr>
          <p:nvPr>
            <p:ph type="body" sz="half" idx="2"/>
          </p:nvPr>
        </p:nvSpPr>
        <p:spPr>
          <a:xfrm>
            <a:off x="542254" y="3207544"/>
            <a:ext cx="2539058" cy="5942372"/>
          </a:xfrm>
        </p:spPr>
        <p:txBody>
          <a:bodyPr/>
          <a:lstStyle>
            <a:lvl1pPr marL="0" indent="0">
              <a:buNone/>
              <a:defRPr sz="1377"/>
            </a:lvl1pPr>
            <a:lvl2pPr marL="393603" indent="0">
              <a:buNone/>
              <a:defRPr sz="1205"/>
            </a:lvl2pPr>
            <a:lvl3pPr marL="787207" indent="0">
              <a:buNone/>
              <a:defRPr sz="1033"/>
            </a:lvl3pPr>
            <a:lvl4pPr marL="1180810" indent="0">
              <a:buNone/>
              <a:defRPr sz="861"/>
            </a:lvl4pPr>
            <a:lvl5pPr marL="1574414" indent="0">
              <a:buNone/>
              <a:defRPr sz="861"/>
            </a:lvl5pPr>
            <a:lvl6pPr marL="1968017" indent="0">
              <a:buNone/>
              <a:defRPr sz="861"/>
            </a:lvl6pPr>
            <a:lvl7pPr marL="2361621" indent="0">
              <a:buNone/>
              <a:defRPr sz="861"/>
            </a:lvl7pPr>
            <a:lvl8pPr marL="2755224" indent="0">
              <a:buNone/>
              <a:defRPr sz="861"/>
            </a:lvl8pPr>
            <a:lvl9pPr marL="3148828" indent="0">
              <a:buNone/>
              <a:defRPr sz="861"/>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13B2C940-6E6B-A24C-9F8B-D14B4DA798DD}" type="datetime1">
              <a:rPr lang="da-DK" smtClean="0"/>
              <a:t>02-12-2025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94283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4B11323F-5FBD-2045-8889-8B2136A8063C}" type="datetime1">
              <a:rPr lang="da-DK" smtClean="0"/>
              <a:t>02-12-2025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147837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3696" y="569240"/>
            <a:ext cx="1697489" cy="9060817"/>
          </a:xfrm>
        </p:spPr>
        <p:txBody>
          <a:bodyPr vert="eaVert"/>
          <a:lstStyle/>
          <a:p>
            <a:r>
              <a:rPr lang="da-DK"/>
              <a:t>Klik for at redigere titeltypografien i masteren</a:t>
            </a:r>
            <a:endParaRPr lang="en-US"/>
          </a:p>
        </p:txBody>
      </p:sp>
      <p:sp>
        <p:nvSpPr>
          <p:cNvPr id="3" name="Vertical Text Placeholder 2"/>
          <p:cNvSpPr>
            <a:spLocks noGrp="1"/>
          </p:cNvSpPr>
          <p:nvPr>
            <p:ph type="body" orient="vert" idx="1"/>
          </p:nvPr>
        </p:nvSpPr>
        <p:spPr>
          <a:xfrm>
            <a:off x="541229" y="569240"/>
            <a:ext cx="4994062" cy="906081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095CAF3F-1882-7540-B3D6-3FB54EAC4B86}" type="datetime1">
              <a:rPr lang="da-DK" smtClean="0"/>
              <a:t>02-12-2025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351597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side 2">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218D9D-773B-BE97-C5BE-4C36E1D2A688}"/>
              </a:ext>
            </a:extLst>
          </p:cNvPr>
          <p:cNvGraphicFramePr>
            <a:graphicFrameLocks noChangeAspect="1"/>
          </p:cNvGraphicFramePr>
          <p:nvPr userDrawn="1">
            <p:custDataLst>
              <p:tags r:id="rId1"/>
            </p:custDataLst>
          </p:nvPr>
        </p:nvGraphicFramePr>
        <p:xfrm>
          <a:off x="1026" y="2476"/>
          <a:ext cx="1025" cy="2476"/>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4" name="think-cell data - do not delete" hidden="1">
                        <a:extLst>
                          <a:ext uri="{FF2B5EF4-FFF2-40B4-BE49-F238E27FC236}">
                            <a16:creationId xmlns:a16="http://schemas.microsoft.com/office/drawing/2014/main" id="{79218D9D-773B-BE97-C5BE-4C36E1D2A688}"/>
                          </a:ext>
                        </a:extLst>
                      </p:cNvPr>
                      <p:cNvPicPr/>
                      <p:nvPr/>
                    </p:nvPicPr>
                    <p:blipFill>
                      <a:blip r:embed="rId4"/>
                      <a:stretch>
                        <a:fillRect/>
                      </a:stretch>
                    </p:blipFill>
                    <p:spPr>
                      <a:xfrm>
                        <a:off x="1026" y="2476"/>
                        <a:ext cx="1025" cy="2476"/>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FDE52D8-795D-FA9C-76A6-9F794ED181AF}"/>
              </a:ext>
            </a:extLst>
          </p:cNvPr>
          <p:cNvSpPr/>
          <p:nvPr userDrawn="1"/>
        </p:nvSpPr>
        <p:spPr>
          <a:xfrm>
            <a:off x="0" y="2480403"/>
            <a:ext cx="7872413" cy="73055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defRPr lang="da-DK"/>
            </a:pPr>
            <a:endParaRPr lang="da-DK" sz="904"/>
          </a:p>
        </p:txBody>
      </p:sp>
      <p:sp>
        <p:nvSpPr>
          <p:cNvPr id="2" name="Title 1">
            <a:extLst>
              <a:ext uri="{FF2B5EF4-FFF2-40B4-BE49-F238E27FC236}">
                <a16:creationId xmlns:a16="http://schemas.microsoft.com/office/drawing/2014/main" id="{76087CE2-B859-4AD8-5CF6-2FEA27EF6EE9}"/>
              </a:ext>
            </a:extLst>
          </p:cNvPr>
          <p:cNvSpPr>
            <a:spLocks noGrp="1"/>
          </p:cNvSpPr>
          <p:nvPr>
            <p:ph type="title" hasCustomPrompt="1"/>
          </p:nvPr>
        </p:nvSpPr>
        <p:spPr>
          <a:xfrm>
            <a:off x="232453" y="579134"/>
            <a:ext cx="7407507" cy="1606254"/>
          </a:xfrm>
        </p:spPr>
        <p:txBody>
          <a:bodyPr vert="horz"/>
          <a:lstStyle>
            <a:lvl1pPr rtl="0">
              <a:defRPr/>
            </a:lvl1pPr>
          </a:lstStyle>
          <a:p>
            <a:pPr>
              <a:defRPr lang="da-DK"/>
            </a:pPr>
            <a:r>
              <a:rPr lang="da-DK"/>
              <a:t>Titel, DM Sans 18pt ExtraBold, 36 pts</a:t>
            </a:r>
          </a:p>
        </p:txBody>
      </p:sp>
      <p:sp>
        <p:nvSpPr>
          <p:cNvPr id="14" name="Text Placeholder 9">
            <a:extLst>
              <a:ext uri="{FF2B5EF4-FFF2-40B4-BE49-F238E27FC236}">
                <a16:creationId xmlns:a16="http://schemas.microsoft.com/office/drawing/2014/main" id="{B7B0B340-86AA-7347-6C42-F9B6484E953A}"/>
              </a:ext>
            </a:extLst>
          </p:cNvPr>
          <p:cNvSpPr>
            <a:spLocks noGrp="1"/>
          </p:cNvSpPr>
          <p:nvPr>
            <p:ph type="body" sz="quarter" idx="13" hasCustomPrompt="1"/>
          </p:nvPr>
        </p:nvSpPr>
        <p:spPr>
          <a:xfrm>
            <a:off x="232453" y="2719348"/>
            <a:ext cx="7407507" cy="6827685"/>
          </a:xfrm>
        </p:spPr>
        <p:txBody>
          <a:bodyPr lIns="0">
            <a:normAutofit/>
          </a:bodyPr>
          <a:lstStyle>
            <a:lvl1pPr rtl="0">
              <a:defRPr sz="904"/>
            </a:lvl1pPr>
            <a:lvl2pPr rtl="0">
              <a:defRPr sz="904"/>
            </a:lvl2pPr>
            <a:lvl3pPr rtl="0">
              <a:defRPr sz="904"/>
            </a:lvl3pPr>
            <a:lvl4pPr rtl="0">
              <a:defRPr sz="904"/>
            </a:lvl4pPr>
            <a:lvl5pPr rtl="0">
              <a:defRPr sz="904"/>
            </a:lvl5pPr>
          </a:lstStyle>
          <a:p>
            <a:pPr lvl="0">
              <a:defRPr lang="da-DK"/>
            </a:pPr>
            <a:r>
              <a:rPr lang="da-DK"/>
              <a:t>Klik for at redigere Master tekststile</a:t>
            </a:r>
          </a:p>
          <a:p>
            <a:pPr lvl="1">
              <a:defRPr lang="da-DK"/>
            </a:pPr>
            <a:r>
              <a:rPr lang="da-DK"/>
              <a:t>Andet niveau</a:t>
            </a:r>
          </a:p>
          <a:p>
            <a:pPr lvl="2">
              <a:defRPr lang="da-DK"/>
            </a:pPr>
            <a:r>
              <a:rPr lang="da-DK"/>
              <a:t>Tredje niveau</a:t>
            </a:r>
          </a:p>
          <a:p>
            <a:pPr lvl="3">
              <a:defRPr lang="da-DK"/>
            </a:pPr>
            <a:r>
              <a:rPr lang="da-DK"/>
              <a:t>Fjerde niveau</a:t>
            </a:r>
          </a:p>
          <a:p>
            <a:pPr lvl="4">
              <a:defRPr lang="da-DK"/>
            </a:pPr>
            <a:r>
              <a:rPr lang="da-DK"/>
              <a:t>Femte niveau</a:t>
            </a:r>
          </a:p>
          <a:p>
            <a:pPr lvl="4">
              <a:defRPr lang="da-DK"/>
            </a:pPr>
            <a:endParaRPr lang="da-DK"/>
          </a:p>
        </p:txBody>
      </p:sp>
      <p:sp>
        <p:nvSpPr>
          <p:cNvPr id="16" name="Slide Number Placeholder 15">
            <a:extLst>
              <a:ext uri="{FF2B5EF4-FFF2-40B4-BE49-F238E27FC236}">
                <a16:creationId xmlns:a16="http://schemas.microsoft.com/office/drawing/2014/main" id="{071E9BBC-7D73-7162-E5E7-E93AC78B0F44}"/>
              </a:ext>
            </a:extLst>
          </p:cNvPr>
          <p:cNvSpPr>
            <a:spLocks noGrp="1"/>
          </p:cNvSpPr>
          <p:nvPr>
            <p:ph type="sldNum" sz="quarter" idx="15"/>
          </p:nvPr>
        </p:nvSpPr>
        <p:spPr/>
        <p:txBody>
          <a:bodyPr/>
          <a:lstStyle>
            <a:lvl1pPr rtl="0">
              <a:defRPr/>
            </a:lvl1pPr>
          </a:lstStyle>
          <a:p>
            <a:pPr>
              <a:defRPr lang="da-DK"/>
            </a:pPr>
            <a:fld id="{6A814B08-8399-43E7-AAE4-68AF4906CF08}" type="slidenum">
              <a:rPr lang="da-DK" smtClean="0"/>
              <a:t>‹nr.›</a:t>
            </a:fld>
            <a:endParaRPr lang="da-DK"/>
          </a:p>
        </p:txBody>
      </p:sp>
      <p:pic>
        <p:nvPicPr>
          <p:cNvPr id="33" name="Picture 4">
            <a:extLst>
              <a:ext uri="{FF2B5EF4-FFF2-40B4-BE49-F238E27FC236}">
                <a16:creationId xmlns:a16="http://schemas.microsoft.com/office/drawing/2014/main" id="{9CE9BA89-5857-2CDD-84E2-BB7077840ED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20151" y="10063828"/>
            <a:ext cx="917657" cy="355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5">
            <a:extLst>
              <a:ext uri="{FF2B5EF4-FFF2-40B4-BE49-F238E27FC236}">
                <a16:creationId xmlns:a16="http://schemas.microsoft.com/office/drawing/2014/main" id="{25B46451-2015-F809-1C67-3DE19561A6C5}"/>
              </a:ext>
            </a:extLst>
          </p:cNvPr>
          <p:cNvSpPr>
            <a:spLocks noGrp="1"/>
          </p:cNvSpPr>
          <p:nvPr>
            <p:ph type="body" sz="quarter" idx="16" hasCustomPrompt="1"/>
          </p:nvPr>
        </p:nvSpPr>
        <p:spPr>
          <a:xfrm>
            <a:off x="1290844" y="9987591"/>
            <a:ext cx="5985349" cy="507856"/>
          </a:xfrm>
        </p:spPr>
        <p:txBody>
          <a:bodyPr lIns="0" tIns="0" rIns="0" bIns="0" anchor="ctr" anchorCtr="0">
            <a:normAutofit/>
          </a:bodyPr>
          <a:lstStyle>
            <a:lvl1pPr marL="0" indent="0" rtl="0">
              <a:buNone/>
              <a:defRPr sz="646"/>
            </a:lvl1pPr>
          </a:lstStyle>
          <a:p>
            <a:pPr>
              <a:defRPr lang="da-DK"/>
            </a:pPr>
            <a:r>
              <a:rPr lang="da-DK"/>
              <a:t>Sidefod, Verdana, 10 pts</a:t>
            </a:r>
          </a:p>
        </p:txBody>
      </p:sp>
      <p:sp>
        <p:nvSpPr>
          <p:cNvPr id="5" name="Rectangle 4">
            <a:extLst>
              <a:ext uri="{FF2B5EF4-FFF2-40B4-BE49-F238E27FC236}">
                <a16:creationId xmlns:a16="http://schemas.microsoft.com/office/drawing/2014/main" id="{B45A63B0-0644-E095-74D7-A3A56C750D98}"/>
              </a:ext>
            </a:extLst>
          </p:cNvPr>
          <p:cNvSpPr/>
          <p:nvPr userDrawn="1"/>
        </p:nvSpPr>
        <p:spPr>
          <a:xfrm>
            <a:off x="0" y="0"/>
            <a:ext cx="7872413" cy="1336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defRPr lang="da-DK"/>
            </a:pPr>
            <a:endParaRPr lang="da-DK" sz="904"/>
          </a:p>
        </p:txBody>
      </p:sp>
      <p:sp>
        <p:nvSpPr>
          <p:cNvPr id="7" name="Text Placeholder 4">
            <a:extLst>
              <a:ext uri="{FF2B5EF4-FFF2-40B4-BE49-F238E27FC236}">
                <a16:creationId xmlns:a16="http://schemas.microsoft.com/office/drawing/2014/main" id="{C1590D32-799A-751E-E24D-618395DA4C12}"/>
              </a:ext>
            </a:extLst>
          </p:cNvPr>
          <p:cNvSpPr>
            <a:spLocks noGrp="1"/>
          </p:cNvSpPr>
          <p:nvPr>
            <p:ph type="body" sz="quarter" idx="17" hasCustomPrompt="1"/>
          </p:nvPr>
        </p:nvSpPr>
        <p:spPr>
          <a:xfrm>
            <a:off x="232453" y="1490825"/>
            <a:ext cx="7407507" cy="694562"/>
          </a:xfrm>
        </p:spPr>
        <p:txBody>
          <a:bodyPr vert="horz" lIns="0" tIns="0" rIns="0" bIns="0" rtlCol="0" anchor="ctr">
            <a:noAutofit/>
          </a:bodyPr>
          <a:lstStyle>
            <a:lvl1pPr marL="0" indent="0" rtl="0">
              <a:buNone/>
              <a:defRPr lang="da-DK" sz="1679" b="0">
                <a:solidFill>
                  <a:schemeClr val="accent1"/>
                </a:solidFill>
                <a:latin typeface="DM Sans 18pt 18pt" pitchFamily="2" charset="0"/>
                <a:ea typeface="+mj-ea"/>
                <a:cs typeface="+mj-cs"/>
              </a:defRPr>
            </a:lvl1pPr>
          </a:lstStyle>
          <a:p>
            <a:pPr marL="147607" lvl="0" indent="-147607">
              <a:spcBef>
                <a:spcPct val="0"/>
              </a:spcBef>
              <a:defRPr lang="da-DK"/>
            </a:pPr>
            <a:r>
              <a:rPr lang="da-DK"/>
              <a:t>Underoverskrift, DM Sans 18pt, 26 pts</a:t>
            </a:r>
          </a:p>
        </p:txBody>
      </p:sp>
    </p:spTree>
    <p:extLst>
      <p:ext uri="{BB962C8B-B14F-4D97-AF65-F5344CB8AC3E}">
        <p14:creationId xmlns:p14="http://schemas.microsoft.com/office/powerpoint/2010/main" val="1219772358"/>
      </p:ext>
    </p:extLst>
  </p:cSld>
  <p:clrMapOvr>
    <a:masterClrMapping/>
  </p:clrMapOvr>
  <p:transition/>
  <p:extLst>
    <p:ext uri="{DCECCB84-F9BA-43D5-87BE-67443E8EF086}">
      <p15:sldGuideLst xmlns:p15="http://schemas.microsoft.com/office/powerpoint/2012/main">
        <p15:guide id="1" orient="horz" pos="1712" userDrawn="1">
          <p15:clr>
            <a:srgbClr val="F26B43"/>
          </p15:clr>
        </p15:guide>
        <p15:guide id="2" orient="horz" pos="6013" userDrawn="1">
          <p15:clr>
            <a:srgbClr val="F26B43"/>
          </p15:clr>
        </p15:guide>
        <p15:guide id="3" pos="143" userDrawn="1">
          <p15:clr>
            <a:srgbClr val="F26B43"/>
          </p15:clr>
        </p15:guide>
        <p15:guide id="4" pos="4816"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B2082B21-5FCA-CE40-BE7A-DAD05CBA0C9A}" type="datetime1">
              <a:rPr lang="da-DK" smtClean="0"/>
              <a:t>02-12-2025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1D05245-1653-D14D-943B-679FA934E6DC}" type="slidenum">
              <a:rPr lang="da-DK" smtClean="0"/>
              <a:t>‹nr.›</a:t>
            </a:fld>
            <a:endParaRPr lang="da-DK"/>
          </a:p>
        </p:txBody>
      </p:sp>
      <p:sp>
        <p:nvSpPr>
          <p:cNvPr id="7" name="Rectangle 6">
            <a:extLst>
              <a:ext uri="{FF2B5EF4-FFF2-40B4-BE49-F238E27FC236}">
                <a16:creationId xmlns:a16="http://schemas.microsoft.com/office/drawing/2014/main" id="{2991B621-15D1-D1A8-E080-1D626F20F69F}"/>
              </a:ext>
            </a:extLst>
          </p:cNvPr>
          <p:cNvSpPr/>
          <p:nvPr userDrawn="1"/>
        </p:nvSpPr>
        <p:spPr>
          <a:xfrm>
            <a:off x="0" y="10625138"/>
            <a:ext cx="7872413" cy="66675"/>
          </a:xfrm>
          <a:prstGeom prst="rect">
            <a:avLst/>
          </a:prstGeom>
          <a:solidFill>
            <a:srgbClr val="EF3F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da-DK" sz="1400"/>
          </a:p>
        </p:txBody>
      </p:sp>
      <p:pic>
        <p:nvPicPr>
          <p:cNvPr id="8" name="Billede 35" descr="Et billede, der indeholder Grafik, grafisk design, Font/skrifttype, skærmbillede&#10;&#10;Indhold genereret af kunstig intelligens kan være forkert.">
            <a:extLst>
              <a:ext uri="{FF2B5EF4-FFF2-40B4-BE49-F238E27FC236}">
                <a16:creationId xmlns:a16="http://schemas.microsoft.com/office/drawing/2014/main" id="{B45230CB-D25E-C973-95BB-9A185E40D8A5}"/>
              </a:ext>
            </a:extLst>
          </p:cNvPr>
          <p:cNvPicPr>
            <a:picLocks noChangeAspect="1"/>
          </p:cNvPicPr>
          <p:nvPr userDrawn="1"/>
        </p:nvPicPr>
        <p:blipFill>
          <a:blip r:embed="rId2"/>
          <a:srcRect l="1064" t="-526" r="766" b="3213"/>
          <a:stretch/>
        </p:blipFill>
        <p:spPr>
          <a:xfrm>
            <a:off x="5938475" y="137477"/>
            <a:ext cx="1797865" cy="286385"/>
          </a:xfrm>
          <a:prstGeom prst="rect">
            <a:avLst/>
          </a:prstGeom>
        </p:spPr>
      </p:pic>
    </p:spTree>
    <p:extLst>
      <p:ext uri="{BB962C8B-B14F-4D97-AF65-F5344CB8AC3E}">
        <p14:creationId xmlns:p14="http://schemas.microsoft.com/office/powerpoint/2010/main" val="2686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og indholdsobjekt">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D4F5D18-5935-1AE5-DB68-F8380D9B5FB2}"/>
              </a:ext>
            </a:extLst>
          </p:cNvPr>
          <p:cNvGraphicFramePr>
            <a:graphicFrameLocks noChangeAspect="1"/>
          </p:cNvGraphicFramePr>
          <p:nvPr userDrawn="1">
            <p:custDataLst>
              <p:tags r:id="rId1"/>
            </p:custDataLst>
            <p:extLst>
              <p:ext uri="{D42A27DB-BD31-4B8C-83A1-F6EECF244321}">
                <p14:modId xmlns:p14="http://schemas.microsoft.com/office/powerpoint/2010/main" val="1291214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7" imgH="318" progId="TCLayout.ActiveDocument.1">
                  <p:embed/>
                </p:oleObj>
              </mc:Choice>
              <mc:Fallback>
                <p:oleObj name="think-cell Slide" r:id="rId3" imgW="317" imgH="318" progId="TCLayout.ActiveDocument.1">
                  <p:embed/>
                  <p:pic>
                    <p:nvPicPr>
                      <p:cNvPr id="7" name="think-cell data - do not delete" hidden="1">
                        <a:extLst>
                          <a:ext uri="{FF2B5EF4-FFF2-40B4-BE49-F238E27FC236}">
                            <a16:creationId xmlns:a16="http://schemas.microsoft.com/office/drawing/2014/main" id="{6D4F5D18-5935-1AE5-DB68-F8380D9B5F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ktangel 3">
            <a:extLst>
              <a:ext uri="{FF2B5EF4-FFF2-40B4-BE49-F238E27FC236}">
                <a16:creationId xmlns:a16="http://schemas.microsoft.com/office/drawing/2014/main" id="{9C566BC1-CA28-DFDC-6178-033CE37F28FF}"/>
              </a:ext>
            </a:extLst>
          </p:cNvPr>
          <p:cNvSpPr/>
          <p:nvPr userDrawn="1"/>
        </p:nvSpPr>
        <p:spPr>
          <a:xfrm>
            <a:off x="0" y="0"/>
            <a:ext cx="7872413" cy="10691813"/>
          </a:xfrm>
          <a:prstGeom prst="rect">
            <a:avLst/>
          </a:prstGeom>
          <a:solidFill>
            <a:srgbClr val="F6EE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53365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537129" y="2665532"/>
            <a:ext cx="6789956" cy="4447496"/>
          </a:xfrm>
        </p:spPr>
        <p:txBody>
          <a:bodyPr anchor="b"/>
          <a:lstStyle>
            <a:lvl1pPr>
              <a:defRPr sz="5165"/>
            </a:lvl1pPr>
          </a:lstStyle>
          <a:p>
            <a:r>
              <a:rPr lang="da-DK"/>
              <a:t>Klik for at redigere titeltypografien i masteren</a:t>
            </a:r>
            <a:endParaRPr lang="en-US"/>
          </a:p>
        </p:txBody>
      </p:sp>
      <p:sp>
        <p:nvSpPr>
          <p:cNvPr id="3" name="Text Placeholder 2"/>
          <p:cNvSpPr>
            <a:spLocks noGrp="1"/>
          </p:cNvSpPr>
          <p:nvPr>
            <p:ph type="body" idx="1"/>
          </p:nvPr>
        </p:nvSpPr>
        <p:spPr>
          <a:xfrm>
            <a:off x="537129" y="7155103"/>
            <a:ext cx="6789956" cy="2338833"/>
          </a:xfrm>
        </p:spPr>
        <p:txBody>
          <a:bodyPr/>
          <a:lstStyle>
            <a:lvl1pPr marL="0" indent="0">
              <a:buNone/>
              <a:defRPr sz="2066">
                <a:solidFill>
                  <a:schemeClr val="tx1">
                    <a:tint val="82000"/>
                  </a:schemeClr>
                </a:solidFill>
              </a:defRPr>
            </a:lvl1pPr>
            <a:lvl2pPr marL="393603" indent="0">
              <a:buNone/>
              <a:defRPr sz="1722">
                <a:solidFill>
                  <a:schemeClr val="tx1">
                    <a:tint val="82000"/>
                  </a:schemeClr>
                </a:solidFill>
              </a:defRPr>
            </a:lvl2pPr>
            <a:lvl3pPr marL="787207" indent="0">
              <a:buNone/>
              <a:defRPr sz="1550">
                <a:solidFill>
                  <a:schemeClr val="tx1">
                    <a:tint val="82000"/>
                  </a:schemeClr>
                </a:solidFill>
              </a:defRPr>
            </a:lvl3pPr>
            <a:lvl4pPr marL="1180810" indent="0">
              <a:buNone/>
              <a:defRPr sz="1377">
                <a:solidFill>
                  <a:schemeClr val="tx1">
                    <a:tint val="82000"/>
                  </a:schemeClr>
                </a:solidFill>
              </a:defRPr>
            </a:lvl4pPr>
            <a:lvl5pPr marL="1574414" indent="0">
              <a:buNone/>
              <a:defRPr sz="1377">
                <a:solidFill>
                  <a:schemeClr val="tx1">
                    <a:tint val="82000"/>
                  </a:schemeClr>
                </a:solidFill>
              </a:defRPr>
            </a:lvl5pPr>
            <a:lvl6pPr marL="1968017" indent="0">
              <a:buNone/>
              <a:defRPr sz="1377">
                <a:solidFill>
                  <a:schemeClr val="tx1">
                    <a:tint val="82000"/>
                  </a:schemeClr>
                </a:solidFill>
              </a:defRPr>
            </a:lvl6pPr>
            <a:lvl7pPr marL="2361621" indent="0">
              <a:buNone/>
              <a:defRPr sz="1377">
                <a:solidFill>
                  <a:schemeClr val="tx1">
                    <a:tint val="82000"/>
                  </a:schemeClr>
                </a:solidFill>
              </a:defRPr>
            </a:lvl7pPr>
            <a:lvl8pPr marL="2755224" indent="0">
              <a:buNone/>
              <a:defRPr sz="1377">
                <a:solidFill>
                  <a:schemeClr val="tx1">
                    <a:tint val="82000"/>
                  </a:schemeClr>
                </a:solidFill>
              </a:defRPr>
            </a:lvl8pPr>
            <a:lvl9pPr marL="3148828" indent="0">
              <a:buNone/>
              <a:defRPr sz="1377">
                <a:solidFill>
                  <a:schemeClr val="tx1">
                    <a:tint val="82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40A7C1E-9A01-D647-B8DD-903F4B1C99DE}" type="datetime1">
              <a:rPr lang="da-DK" smtClean="0"/>
              <a:t>02-12-2025</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267709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Content Placeholder 2"/>
          <p:cNvSpPr>
            <a:spLocks noGrp="1"/>
          </p:cNvSpPr>
          <p:nvPr>
            <p:ph sz="half" idx="1"/>
          </p:nvPr>
        </p:nvSpPr>
        <p:spPr>
          <a:xfrm>
            <a:off x="541228" y="2846200"/>
            <a:ext cx="3345776" cy="67838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Content Placeholder 3"/>
          <p:cNvSpPr>
            <a:spLocks noGrp="1"/>
          </p:cNvSpPr>
          <p:nvPr>
            <p:ph sz="half" idx="2"/>
          </p:nvPr>
        </p:nvSpPr>
        <p:spPr>
          <a:xfrm>
            <a:off x="3985409" y="2846200"/>
            <a:ext cx="3345776" cy="678385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Date Placeholder 4"/>
          <p:cNvSpPr>
            <a:spLocks noGrp="1"/>
          </p:cNvSpPr>
          <p:nvPr>
            <p:ph type="dt" sz="half" idx="10"/>
          </p:nvPr>
        </p:nvSpPr>
        <p:spPr/>
        <p:txBody>
          <a:bodyPr/>
          <a:lstStyle/>
          <a:p>
            <a:fld id="{8916E542-C6F7-0947-B20D-AF47E085DFC7}" type="datetime1">
              <a:rPr lang="da-DK" smtClean="0"/>
              <a:t>02-12-2025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232676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542254" y="569242"/>
            <a:ext cx="6789956" cy="2066590"/>
          </a:xfrm>
        </p:spPr>
        <p:txBody>
          <a:bodyPr/>
          <a:lstStyle/>
          <a:p>
            <a:r>
              <a:rPr lang="da-DK"/>
              <a:t>Klik for at redigere titeltypografien i masteren</a:t>
            </a:r>
            <a:endParaRPr lang="en-US"/>
          </a:p>
        </p:txBody>
      </p:sp>
      <p:sp>
        <p:nvSpPr>
          <p:cNvPr id="3" name="Text Placeholder 2"/>
          <p:cNvSpPr>
            <a:spLocks noGrp="1"/>
          </p:cNvSpPr>
          <p:nvPr>
            <p:ph type="body" idx="1"/>
          </p:nvPr>
        </p:nvSpPr>
        <p:spPr>
          <a:xfrm>
            <a:off x="542255" y="2620980"/>
            <a:ext cx="3330399" cy="1284502"/>
          </a:xfrm>
        </p:spPr>
        <p:txBody>
          <a:bodyPr anchor="b"/>
          <a:lstStyle>
            <a:lvl1pPr marL="0" indent="0">
              <a:buNone/>
              <a:defRPr sz="2066" b="1"/>
            </a:lvl1pPr>
            <a:lvl2pPr marL="393603" indent="0">
              <a:buNone/>
              <a:defRPr sz="1722" b="1"/>
            </a:lvl2pPr>
            <a:lvl3pPr marL="787207" indent="0">
              <a:buNone/>
              <a:defRPr sz="1550" b="1"/>
            </a:lvl3pPr>
            <a:lvl4pPr marL="1180810" indent="0">
              <a:buNone/>
              <a:defRPr sz="1377" b="1"/>
            </a:lvl4pPr>
            <a:lvl5pPr marL="1574414" indent="0">
              <a:buNone/>
              <a:defRPr sz="1377" b="1"/>
            </a:lvl5pPr>
            <a:lvl6pPr marL="1968017" indent="0">
              <a:buNone/>
              <a:defRPr sz="1377" b="1"/>
            </a:lvl6pPr>
            <a:lvl7pPr marL="2361621" indent="0">
              <a:buNone/>
              <a:defRPr sz="1377" b="1"/>
            </a:lvl7pPr>
            <a:lvl8pPr marL="2755224" indent="0">
              <a:buNone/>
              <a:defRPr sz="1377" b="1"/>
            </a:lvl8pPr>
            <a:lvl9pPr marL="3148828" indent="0">
              <a:buNone/>
              <a:defRPr sz="1377" b="1"/>
            </a:lvl9pPr>
          </a:lstStyle>
          <a:p>
            <a:pPr lvl="0"/>
            <a:r>
              <a:rPr lang="da-DK"/>
              <a:t>Klik for at redigere teksttypografierne i masteren</a:t>
            </a:r>
          </a:p>
        </p:txBody>
      </p:sp>
      <p:sp>
        <p:nvSpPr>
          <p:cNvPr id="4" name="Content Placeholder 3"/>
          <p:cNvSpPr>
            <a:spLocks noGrp="1"/>
          </p:cNvSpPr>
          <p:nvPr>
            <p:ph sz="half" idx="2"/>
          </p:nvPr>
        </p:nvSpPr>
        <p:spPr>
          <a:xfrm>
            <a:off x="542255" y="3905482"/>
            <a:ext cx="3330399" cy="574437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5" name="Text Placeholder 4"/>
          <p:cNvSpPr>
            <a:spLocks noGrp="1"/>
          </p:cNvSpPr>
          <p:nvPr>
            <p:ph type="body" sz="quarter" idx="3"/>
          </p:nvPr>
        </p:nvSpPr>
        <p:spPr>
          <a:xfrm>
            <a:off x="3985409" y="2620980"/>
            <a:ext cx="3346801" cy="1284502"/>
          </a:xfrm>
        </p:spPr>
        <p:txBody>
          <a:bodyPr anchor="b"/>
          <a:lstStyle>
            <a:lvl1pPr marL="0" indent="0">
              <a:buNone/>
              <a:defRPr sz="2066" b="1"/>
            </a:lvl1pPr>
            <a:lvl2pPr marL="393603" indent="0">
              <a:buNone/>
              <a:defRPr sz="1722" b="1"/>
            </a:lvl2pPr>
            <a:lvl3pPr marL="787207" indent="0">
              <a:buNone/>
              <a:defRPr sz="1550" b="1"/>
            </a:lvl3pPr>
            <a:lvl4pPr marL="1180810" indent="0">
              <a:buNone/>
              <a:defRPr sz="1377" b="1"/>
            </a:lvl4pPr>
            <a:lvl5pPr marL="1574414" indent="0">
              <a:buNone/>
              <a:defRPr sz="1377" b="1"/>
            </a:lvl5pPr>
            <a:lvl6pPr marL="1968017" indent="0">
              <a:buNone/>
              <a:defRPr sz="1377" b="1"/>
            </a:lvl6pPr>
            <a:lvl7pPr marL="2361621" indent="0">
              <a:buNone/>
              <a:defRPr sz="1377" b="1"/>
            </a:lvl7pPr>
            <a:lvl8pPr marL="2755224" indent="0">
              <a:buNone/>
              <a:defRPr sz="1377" b="1"/>
            </a:lvl8pPr>
            <a:lvl9pPr marL="3148828" indent="0">
              <a:buNone/>
              <a:defRPr sz="1377" b="1"/>
            </a:lvl9pPr>
          </a:lstStyle>
          <a:p>
            <a:pPr lvl="0"/>
            <a:r>
              <a:rPr lang="da-DK"/>
              <a:t>Klik for at redigere teksttypografierne i masteren</a:t>
            </a:r>
          </a:p>
        </p:txBody>
      </p:sp>
      <p:sp>
        <p:nvSpPr>
          <p:cNvPr id="6" name="Content Placeholder 5"/>
          <p:cNvSpPr>
            <a:spLocks noGrp="1"/>
          </p:cNvSpPr>
          <p:nvPr>
            <p:ph sz="quarter" idx="4"/>
          </p:nvPr>
        </p:nvSpPr>
        <p:spPr>
          <a:xfrm>
            <a:off x="3985409" y="3905482"/>
            <a:ext cx="3346801" cy="5744375"/>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7" name="Date Placeholder 6"/>
          <p:cNvSpPr>
            <a:spLocks noGrp="1"/>
          </p:cNvSpPr>
          <p:nvPr>
            <p:ph type="dt" sz="half" idx="10"/>
          </p:nvPr>
        </p:nvSpPr>
        <p:spPr/>
        <p:txBody>
          <a:bodyPr/>
          <a:lstStyle/>
          <a:p>
            <a:fld id="{01CE8A25-CC24-D644-B415-D9D274EE6C7E}" type="datetime1">
              <a:rPr lang="da-DK" smtClean="0"/>
              <a:t>02-12-2025</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394148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Date Placeholder 2"/>
          <p:cNvSpPr>
            <a:spLocks noGrp="1"/>
          </p:cNvSpPr>
          <p:nvPr>
            <p:ph type="dt" sz="half" idx="10"/>
          </p:nvPr>
        </p:nvSpPr>
        <p:spPr/>
        <p:txBody>
          <a:bodyPr/>
          <a:lstStyle/>
          <a:p>
            <a:fld id="{86CA2314-83C0-E145-A666-42ED276F7BBC}" type="datetime1">
              <a:rPr lang="da-DK" smtClean="0"/>
              <a:t>02-12-2025</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91384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69A62-3074-2A43-BEE2-7AB5AA07FEB9}" type="datetime1">
              <a:rPr lang="da-DK" smtClean="0"/>
              <a:t>02-12-2025</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145659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542254" y="712788"/>
            <a:ext cx="2539058" cy="2494756"/>
          </a:xfrm>
        </p:spPr>
        <p:txBody>
          <a:bodyPr anchor="b"/>
          <a:lstStyle>
            <a:lvl1pPr>
              <a:defRPr sz="2755"/>
            </a:lvl1pPr>
          </a:lstStyle>
          <a:p>
            <a:r>
              <a:rPr lang="da-DK"/>
              <a:t>Klik for at redigere titeltypografien i masteren</a:t>
            </a:r>
            <a:endParaRPr lang="en-US"/>
          </a:p>
        </p:txBody>
      </p:sp>
      <p:sp>
        <p:nvSpPr>
          <p:cNvPr id="3" name="Content Placeholder 2"/>
          <p:cNvSpPr>
            <a:spLocks noGrp="1"/>
          </p:cNvSpPr>
          <p:nvPr>
            <p:ph idx="1"/>
          </p:nvPr>
        </p:nvSpPr>
        <p:spPr>
          <a:xfrm>
            <a:off x="3346801" y="1539425"/>
            <a:ext cx="3985409" cy="7598117"/>
          </a:xfrm>
        </p:spPr>
        <p:txBody>
          <a:bodyPr/>
          <a:lstStyle>
            <a:lvl1pPr>
              <a:defRPr sz="2755"/>
            </a:lvl1pPr>
            <a:lvl2pPr>
              <a:defRPr sz="2411"/>
            </a:lvl2pPr>
            <a:lvl3pPr>
              <a:defRPr sz="2066"/>
            </a:lvl3pPr>
            <a:lvl4pPr>
              <a:defRPr sz="1722"/>
            </a:lvl4pPr>
            <a:lvl5pPr>
              <a:defRPr sz="1722"/>
            </a:lvl5pPr>
            <a:lvl6pPr>
              <a:defRPr sz="1722"/>
            </a:lvl6pPr>
            <a:lvl7pPr>
              <a:defRPr sz="1722"/>
            </a:lvl7pPr>
            <a:lvl8pPr>
              <a:defRPr sz="1722"/>
            </a:lvl8pPr>
            <a:lvl9pPr>
              <a:defRPr sz="1722"/>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Text Placeholder 3"/>
          <p:cNvSpPr>
            <a:spLocks noGrp="1"/>
          </p:cNvSpPr>
          <p:nvPr>
            <p:ph type="body" sz="half" idx="2"/>
          </p:nvPr>
        </p:nvSpPr>
        <p:spPr>
          <a:xfrm>
            <a:off x="542254" y="3207544"/>
            <a:ext cx="2539058" cy="5942372"/>
          </a:xfrm>
        </p:spPr>
        <p:txBody>
          <a:bodyPr/>
          <a:lstStyle>
            <a:lvl1pPr marL="0" indent="0">
              <a:buNone/>
              <a:defRPr sz="1377"/>
            </a:lvl1pPr>
            <a:lvl2pPr marL="393603" indent="0">
              <a:buNone/>
              <a:defRPr sz="1205"/>
            </a:lvl2pPr>
            <a:lvl3pPr marL="787207" indent="0">
              <a:buNone/>
              <a:defRPr sz="1033"/>
            </a:lvl3pPr>
            <a:lvl4pPr marL="1180810" indent="0">
              <a:buNone/>
              <a:defRPr sz="861"/>
            </a:lvl4pPr>
            <a:lvl5pPr marL="1574414" indent="0">
              <a:buNone/>
              <a:defRPr sz="861"/>
            </a:lvl5pPr>
            <a:lvl6pPr marL="1968017" indent="0">
              <a:buNone/>
              <a:defRPr sz="861"/>
            </a:lvl6pPr>
            <a:lvl7pPr marL="2361621" indent="0">
              <a:buNone/>
              <a:defRPr sz="861"/>
            </a:lvl7pPr>
            <a:lvl8pPr marL="2755224" indent="0">
              <a:buNone/>
              <a:defRPr sz="861"/>
            </a:lvl8pPr>
            <a:lvl9pPr marL="3148828" indent="0">
              <a:buNone/>
              <a:defRPr sz="861"/>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A276A77-854F-2E4C-B7D1-9D3CD480C394}" type="datetime1">
              <a:rPr lang="da-DK" smtClean="0"/>
              <a:t>02-12-2025</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1D05245-1653-D14D-943B-679FA934E6DC}" type="slidenum">
              <a:rPr lang="da-DK" smtClean="0"/>
              <a:t>‹nr.›</a:t>
            </a:fld>
            <a:endParaRPr lang="da-DK"/>
          </a:p>
        </p:txBody>
      </p:sp>
    </p:spTree>
    <p:extLst>
      <p:ext uri="{BB962C8B-B14F-4D97-AF65-F5344CB8AC3E}">
        <p14:creationId xmlns:p14="http://schemas.microsoft.com/office/powerpoint/2010/main" val="3712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99BBAC2-A4D9-FF83-86E8-87D43C138823}"/>
              </a:ext>
            </a:extLst>
          </p:cNvPr>
          <p:cNvGraphicFramePr>
            <a:graphicFrameLocks noChangeAspect="1"/>
          </p:cNvGraphicFramePr>
          <p:nvPr userDrawn="1">
            <p:custDataLst>
              <p:tags r:id="rId15"/>
            </p:custDataLst>
            <p:extLst>
              <p:ext uri="{D42A27DB-BD31-4B8C-83A1-F6EECF244321}">
                <p14:modId xmlns:p14="http://schemas.microsoft.com/office/powerpoint/2010/main" val="3867536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17" imgH="318" progId="TCLayout.ActiveDocument.1">
                  <p:embed/>
                </p:oleObj>
              </mc:Choice>
              <mc:Fallback>
                <p:oleObj name="think-cell Slide" r:id="rId16" imgW="317" imgH="318" progId="TCLayout.ActiveDocument.1">
                  <p:embed/>
                  <p:pic>
                    <p:nvPicPr>
                      <p:cNvPr id="8" name="think-cell data - do not delete" hidden="1">
                        <a:extLst>
                          <a:ext uri="{FF2B5EF4-FFF2-40B4-BE49-F238E27FC236}">
                            <a16:creationId xmlns:a16="http://schemas.microsoft.com/office/drawing/2014/main" id="{999BBAC2-A4D9-FF83-86E8-87D43C138823}"/>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541229" y="569242"/>
            <a:ext cx="6789956" cy="2066590"/>
          </a:xfrm>
          <a:prstGeom prst="rect">
            <a:avLst/>
          </a:prstGeom>
        </p:spPr>
        <p:txBody>
          <a:bodyPr vert="horz" lIns="91440" tIns="45720" rIns="91440" bIns="45720" rtlCol="0" anchor="ctr">
            <a:normAutofit/>
          </a:bodyPr>
          <a:lstStyle/>
          <a:p>
            <a:r>
              <a:rPr lang="da-DK"/>
              <a:t>Klik for at redigere titeltypografien i masteren</a:t>
            </a:r>
            <a:endParaRPr lang="en-US"/>
          </a:p>
        </p:txBody>
      </p:sp>
      <p:sp>
        <p:nvSpPr>
          <p:cNvPr id="3" name="Text Placeholder 2"/>
          <p:cNvSpPr>
            <a:spLocks noGrp="1"/>
          </p:cNvSpPr>
          <p:nvPr>
            <p:ph type="body" idx="1"/>
          </p:nvPr>
        </p:nvSpPr>
        <p:spPr>
          <a:xfrm>
            <a:off x="541229" y="2846200"/>
            <a:ext cx="6789956" cy="6783857"/>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2"/>
          </p:nvPr>
        </p:nvSpPr>
        <p:spPr>
          <a:xfrm>
            <a:off x="541228" y="9909729"/>
            <a:ext cx="1771293" cy="569240"/>
          </a:xfrm>
          <a:prstGeom prst="rect">
            <a:avLst/>
          </a:prstGeom>
        </p:spPr>
        <p:txBody>
          <a:bodyPr vert="horz" lIns="91440" tIns="45720" rIns="91440" bIns="45720" rtlCol="0" anchor="ctr"/>
          <a:lstStyle>
            <a:lvl1pPr algn="l">
              <a:defRPr sz="1033">
                <a:solidFill>
                  <a:schemeClr val="tx1">
                    <a:tint val="82000"/>
                  </a:schemeClr>
                </a:solidFill>
              </a:defRPr>
            </a:lvl1pPr>
          </a:lstStyle>
          <a:p>
            <a:fld id="{44D5CEF5-FC31-B745-9D70-9281B883A0A9}" type="datetime1">
              <a:rPr lang="da-DK" smtClean="0"/>
              <a:t>02-12-2025</a:t>
            </a:fld>
            <a:endParaRPr lang="da-DK"/>
          </a:p>
        </p:txBody>
      </p:sp>
      <p:sp>
        <p:nvSpPr>
          <p:cNvPr id="5" name="Footer Placeholder 4"/>
          <p:cNvSpPr>
            <a:spLocks noGrp="1"/>
          </p:cNvSpPr>
          <p:nvPr>
            <p:ph type="ftr" sz="quarter" idx="3"/>
          </p:nvPr>
        </p:nvSpPr>
        <p:spPr>
          <a:xfrm>
            <a:off x="2607737" y="9909729"/>
            <a:ext cx="2656939" cy="569240"/>
          </a:xfrm>
          <a:prstGeom prst="rect">
            <a:avLst/>
          </a:prstGeom>
        </p:spPr>
        <p:txBody>
          <a:bodyPr vert="horz" lIns="91440" tIns="45720" rIns="91440" bIns="45720" rtlCol="0" anchor="ctr"/>
          <a:lstStyle>
            <a:lvl1pPr algn="ctr">
              <a:defRPr sz="1033">
                <a:solidFill>
                  <a:schemeClr val="tx1">
                    <a:tint val="82000"/>
                  </a:schemeClr>
                </a:solidFill>
              </a:defRPr>
            </a:lvl1pPr>
          </a:lstStyle>
          <a:p>
            <a:endParaRPr lang="da-DK"/>
          </a:p>
        </p:txBody>
      </p:sp>
      <p:sp>
        <p:nvSpPr>
          <p:cNvPr id="6" name="Slide Number Placeholder 5"/>
          <p:cNvSpPr>
            <a:spLocks noGrp="1"/>
          </p:cNvSpPr>
          <p:nvPr>
            <p:ph type="sldNum" sz="quarter" idx="4"/>
          </p:nvPr>
        </p:nvSpPr>
        <p:spPr>
          <a:xfrm>
            <a:off x="5559892" y="9909729"/>
            <a:ext cx="1771293" cy="569240"/>
          </a:xfrm>
          <a:prstGeom prst="rect">
            <a:avLst/>
          </a:prstGeom>
        </p:spPr>
        <p:txBody>
          <a:bodyPr vert="horz" lIns="91440" tIns="45720" rIns="91440" bIns="45720" rtlCol="0" anchor="ctr"/>
          <a:lstStyle>
            <a:lvl1pPr algn="r">
              <a:defRPr sz="1033">
                <a:solidFill>
                  <a:schemeClr val="tx1">
                    <a:tint val="82000"/>
                  </a:schemeClr>
                </a:solidFill>
              </a:defRPr>
            </a:lvl1pPr>
          </a:lstStyle>
          <a:p>
            <a:fld id="{51D05245-1653-D14D-943B-679FA934E6DC}" type="slidenum">
              <a:rPr lang="da-DK" smtClean="0"/>
              <a:t>‹nr.›</a:t>
            </a:fld>
            <a:endParaRPr lang="da-DK"/>
          </a:p>
        </p:txBody>
      </p:sp>
    </p:spTree>
    <p:extLst>
      <p:ext uri="{BB962C8B-B14F-4D97-AF65-F5344CB8AC3E}">
        <p14:creationId xmlns:p14="http://schemas.microsoft.com/office/powerpoint/2010/main" val="284343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lvl1pPr algn="l" defTabSz="787207" rtl="0" eaLnBrk="1" latinLnBrk="0" hangingPunct="1">
        <a:lnSpc>
          <a:spcPct val="90000"/>
        </a:lnSpc>
        <a:spcBef>
          <a:spcPct val="0"/>
        </a:spcBef>
        <a:buNone/>
        <a:defRPr sz="3788" kern="1200">
          <a:solidFill>
            <a:schemeClr val="tx1"/>
          </a:solidFill>
          <a:latin typeface="+mj-lt"/>
          <a:ea typeface="+mj-ea"/>
          <a:cs typeface="+mj-cs"/>
        </a:defRPr>
      </a:lvl1pPr>
    </p:titleStyle>
    <p:bodyStyle>
      <a:lvl1pPr marL="196802" indent="-196802" algn="l" defTabSz="787207" rtl="0" eaLnBrk="1" latinLnBrk="0" hangingPunct="1">
        <a:lnSpc>
          <a:spcPct val="90000"/>
        </a:lnSpc>
        <a:spcBef>
          <a:spcPts val="861"/>
        </a:spcBef>
        <a:buFont typeface="Arial" panose="020B0604020202020204" pitchFamily="34" charset="0"/>
        <a:buChar char="•"/>
        <a:defRPr sz="2411" kern="1200">
          <a:solidFill>
            <a:schemeClr val="tx1"/>
          </a:solidFill>
          <a:latin typeface="+mn-lt"/>
          <a:ea typeface="+mn-ea"/>
          <a:cs typeface="+mn-cs"/>
        </a:defRPr>
      </a:lvl1pPr>
      <a:lvl2pPr marL="590405" indent="-196802" algn="l" defTabSz="787207" rtl="0" eaLnBrk="1" latinLnBrk="0" hangingPunct="1">
        <a:lnSpc>
          <a:spcPct val="90000"/>
        </a:lnSpc>
        <a:spcBef>
          <a:spcPts val="430"/>
        </a:spcBef>
        <a:buFont typeface="Arial" panose="020B0604020202020204" pitchFamily="34" charset="0"/>
        <a:buChar char="•"/>
        <a:defRPr sz="2066" kern="1200">
          <a:solidFill>
            <a:schemeClr val="tx1"/>
          </a:solidFill>
          <a:latin typeface="+mn-lt"/>
          <a:ea typeface="+mn-ea"/>
          <a:cs typeface="+mn-cs"/>
        </a:defRPr>
      </a:lvl2pPr>
      <a:lvl3pPr marL="984009" indent="-196802" algn="l" defTabSz="787207" rtl="0" eaLnBrk="1" latinLnBrk="0" hangingPunct="1">
        <a:lnSpc>
          <a:spcPct val="90000"/>
        </a:lnSpc>
        <a:spcBef>
          <a:spcPts val="430"/>
        </a:spcBef>
        <a:buFont typeface="Arial" panose="020B0604020202020204" pitchFamily="34" charset="0"/>
        <a:buChar char="•"/>
        <a:defRPr sz="1722" kern="1200">
          <a:solidFill>
            <a:schemeClr val="tx1"/>
          </a:solidFill>
          <a:latin typeface="+mn-lt"/>
          <a:ea typeface="+mn-ea"/>
          <a:cs typeface="+mn-cs"/>
        </a:defRPr>
      </a:lvl3pPr>
      <a:lvl4pPr marL="1377612"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4pPr>
      <a:lvl5pPr marL="1771216"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5pPr>
      <a:lvl6pPr marL="2164819"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6pPr>
      <a:lvl7pPr marL="2558423"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7pPr>
      <a:lvl8pPr marL="2952026"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8pPr>
      <a:lvl9pPr marL="3345630" indent="-196802" algn="l" defTabSz="787207" rtl="0" eaLnBrk="1" latinLnBrk="0" hangingPunct="1">
        <a:lnSpc>
          <a:spcPct val="90000"/>
        </a:lnSpc>
        <a:spcBef>
          <a:spcPts val="430"/>
        </a:spcBef>
        <a:buFont typeface="Arial" panose="020B0604020202020204" pitchFamily="34" charset="0"/>
        <a:buChar char="•"/>
        <a:defRPr sz="1550" kern="1200">
          <a:solidFill>
            <a:schemeClr val="tx1"/>
          </a:solidFill>
          <a:latin typeface="+mn-lt"/>
          <a:ea typeface="+mn-ea"/>
          <a:cs typeface="+mn-cs"/>
        </a:defRPr>
      </a:lvl9pPr>
    </p:bodyStyle>
    <p:otherStyle>
      <a:defPPr>
        <a:defRPr lang="en-US"/>
      </a:defPPr>
      <a:lvl1pPr marL="0" algn="l" defTabSz="787207" rtl="0" eaLnBrk="1" latinLnBrk="0" hangingPunct="1">
        <a:defRPr sz="1550" kern="1200">
          <a:solidFill>
            <a:schemeClr val="tx1"/>
          </a:solidFill>
          <a:latin typeface="+mn-lt"/>
          <a:ea typeface="+mn-ea"/>
          <a:cs typeface="+mn-cs"/>
        </a:defRPr>
      </a:lvl1pPr>
      <a:lvl2pPr marL="393603" algn="l" defTabSz="787207" rtl="0" eaLnBrk="1" latinLnBrk="0" hangingPunct="1">
        <a:defRPr sz="1550" kern="1200">
          <a:solidFill>
            <a:schemeClr val="tx1"/>
          </a:solidFill>
          <a:latin typeface="+mn-lt"/>
          <a:ea typeface="+mn-ea"/>
          <a:cs typeface="+mn-cs"/>
        </a:defRPr>
      </a:lvl2pPr>
      <a:lvl3pPr marL="787207" algn="l" defTabSz="787207" rtl="0" eaLnBrk="1" latinLnBrk="0" hangingPunct="1">
        <a:defRPr sz="1550" kern="1200">
          <a:solidFill>
            <a:schemeClr val="tx1"/>
          </a:solidFill>
          <a:latin typeface="+mn-lt"/>
          <a:ea typeface="+mn-ea"/>
          <a:cs typeface="+mn-cs"/>
        </a:defRPr>
      </a:lvl3pPr>
      <a:lvl4pPr marL="1180810" algn="l" defTabSz="787207" rtl="0" eaLnBrk="1" latinLnBrk="0" hangingPunct="1">
        <a:defRPr sz="1550" kern="1200">
          <a:solidFill>
            <a:schemeClr val="tx1"/>
          </a:solidFill>
          <a:latin typeface="+mn-lt"/>
          <a:ea typeface="+mn-ea"/>
          <a:cs typeface="+mn-cs"/>
        </a:defRPr>
      </a:lvl4pPr>
      <a:lvl5pPr marL="1574414" algn="l" defTabSz="787207" rtl="0" eaLnBrk="1" latinLnBrk="0" hangingPunct="1">
        <a:defRPr sz="1550" kern="1200">
          <a:solidFill>
            <a:schemeClr val="tx1"/>
          </a:solidFill>
          <a:latin typeface="+mn-lt"/>
          <a:ea typeface="+mn-ea"/>
          <a:cs typeface="+mn-cs"/>
        </a:defRPr>
      </a:lvl5pPr>
      <a:lvl6pPr marL="1968017" algn="l" defTabSz="787207" rtl="0" eaLnBrk="1" latinLnBrk="0" hangingPunct="1">
        <a:defRPr sz="1550" kern="1200">
          <a:solidFill>
            <a:schemeClr val="tx1"/>
          </a:solidFill>
          <a:latin typeface="+mn-lt"/>
          <a:ea typeface="+mn-ea"/>
          <a:cs typeface="+mn-cs"/>
        </a:defRPr>
      </a:lvl6pPr>
      <a:lvl7pPr marL="2361621" algn="l" defTabSz="787207" rtl="0" eaLnBrk="1" latinLnBrk="0" hangingPunct="1">
        <a:defRPr sz="1550" kern="1200">
          <a:solidFill>
            <a:schemeClr val="tx1"/>
          </a:solidFill>
          <a:latin typeface="+mn-lt"/>
          <a:ea typeface="+mn-ea"/>
          <a:cs typeface="+mn-cs"/>
        </a:defRPr>
      </a:lvl7pPr>
      <a:lvl8pPr marL="2755224" algn="l" defTabSz="787207" rtl="0" eaLnBrk="1" latinLnBrk="0" hangingPunct="1">
        <a:defRPr sz="1550" kern="1200">
          <a:solidFill>
            <a:schemeClr val="tx1"/>
          </a:solidFill>
          <a:latin typeface="+mn-lt"/>
          <a:ea typeface="+mn-ea"/>
          <a:cs typeface="+mn-cs"/>
        </a:defRPr>
      </a:lvl8pPr>
      <a:lvl9pPr marL="3148828" algn="l" defTabSz="787207" rtl="0" eaLnBrk="1" latinLnBrk="0" hangingPunct="1">
        <a:defRPr sz="15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slideLayout" Target="../slideLayouts/slideLayout2.xml"/><Relationship Id="rId7" Type="http://schemas.openxmlformats.org/officeDocument/2006/relationships/image" Target="../media/image10.png"/><Relationship Id="rId12" Type="http://schemas.openxmlformats.org/officeDocument/2006/relationships/image" Target="../media/image14.png"/><Relationship Id="rId17" Type="http://schemas.microsoft.com/office/2007/relationships/hdphoto" Target="../media/hdphoto4.wdp"/><Relationship Id="rId2" Type="http://schemas.openxmlformats.org/officeDocument/2006/relationships/tags" Target="../tags/tag8.xml"/><Relationship Id="rId16" Type="http://schemas.openxmlformats.org/officeDocument/2006/relationships/image" Target="../media/image16.png"/><Relationship Id="rId1" Type="http://schemas.openxmlformats.org/officeDocument/2006/relationships/tags" Target="../tags/tag7.xml"/><Relationship Id="rId6" Type="http://schemas.openxmlformats.org/officeDocument/2006/relationships/image" Target="../media/image1.emf"/><Relationship Id="rId11" Type="http://schemas.microsoft.com/office/2007/relationships/hdphoto" Target="../media/hdphoto1.wdp"/><Relationship Id="rId5" Type="http://schemas.openxmlformats.org/officeDocument/2006/relationships/oleObject" Target="../embeddings/oleObject4.bin"/><Relationship Id="rId15" Type="http://schemas.microsoft.com/office/2007/relationships/hdphoto" Target="../media/hdphoto3.wdp"/><Relationship Id="rId10" Type="http://schemas.openxmlformats.org/officeDocument/2006/relationships/image" Target="../media/image13.png"/><Relationship Id="rId4" Type="http://schemas.openxmlformats.org/officeDocument/2006/relationships/notesSlide" Target="../notesSlides/notesSlide2.xml"/><Relationship Id="rId9" Type="http://schemas.openxmlformats.org/officeDocument/2006/relationships/image" Target="../media/image12.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1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05106E-04DB-5E9F-0A39-8A661218AF2C}"/>
              </a:ext>
            </a:extLst>
          </p:cNvPr>
          <p:cNvSpPr>
            <a:spLocks noGrp="1"/>
          </p:cNvSpPr>
          <p:nvPr>
            <p:ph type="sldNum" sz="quarter" idx="12"/>
          </p:nvPr>
        </p:nvSpPr>
        <p:spPr/>
        <p:txBody>
          <a:bodyPr/>
          <a:lstStyle/>
          <a:p>
            <a:fld id="{51D05245-1653-D14D-943B-679FA934E6DC}" type="slidenum">
              <a:rPr lang="da-DK" smtClean="0"/>
              <a:t>1</a:t>
            </a:fld>
            <a:endParaRPr lang="da-DK"/>
          </a:p>
        </p:txBody>
      </p:sp>
      <p:sp>
        <p:nvSpPr>
          <p:cNvPr id="5" name="Tekstfelt 2">
            <a:extLst>
              <a:ext uri="{FF2B5EF4-FFF2-40B4-BE49-F238E27FC236}">
                <a16:creationId xmlns:a16="http://schemas.microsoft.com/office/drawing/2014/main" id="{2D98B16D-A9D1-B1D5-605B-907BAFC09995}"/>
              </a:ext>
            </a:extLst>
          </p:cNvPr>
          <p:cNvSpPr txBox="1"/>
          <p:nvPr/>
        </p:nvSpPr>
        <p:spPr>
          <a:xfrm>
            <a:off x="452709" y="4668798"/>
            <a:ext cx="6966992" cy="1231106"/>
          </a:xfrm>
          <a:prstGeom prst="rect">
            <a:avLst/>
          </a:prstGeom>
          <a:noFill/>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a-DK" sz="4400" b="1" dirty="0">
                <a:solidFill>
                  <a:srgbClr val="EF3E50"/>
                </a:solidFill>
                <a:latin typeface="DM Sans 14pt" pitchFamily="2" charset="0"/>
                <a:ea typeface="Verdana" panose="020B0604030504040204" pitchFamily="34" charset="0"/>
              </a:rPr>
              <a:t>Datadefinitioner</a:t>
            </a:r>
          </a:p>
          <a:p>
            <a:pPr algn="ctr"/>
            <a:r>
              <a:rPr lang="da-DK" sz="3600" dirty="0">
                <a:solidFill>
                  <a:srgbClr val="EF3E50"/>
                </a:solidFill>
                <a:latin typeface="DM Sans 14pt" pitchFamily="2" charset="0"/>
                <a:ea typeface="Verdana" panose="020B0604030504040204" pitchFamily="34" charset="0"/>
              </a:rPr>
              <a:t>Data til indtastning i Egne data</a:t>
            </a:r>
            <a:endParaRPr lang="en-US" sz="1400" dirty="0"/>
          </a:p>
        </p:txBody>
      </p:sp>
      <p:pic>
        <p:nvPicPr>
          <p:cNvPr id="6" name="Graphic 5">
            <a:extLst>
              <a:ext uri="{FF2B5EF4-FFF2-40B4-BE49-F238E27FC236}">
                <a16:creationId xmlns:a16="http://schemas.microsoft.com/office/drawing/2014/main" id="{58FB58A1-A5CC-5560-816E-1EA2FE4A9791}"/>
              </a:ext>
            </a:extLst>
          </p:cNvPr>
          <p:cNvPicPr>
            <a:picLocks noChangeAspect="1"/>
          </p:cNvPicPr>
          <p:nvPr/>
        </p:nvPicPr>
        <p:blipFill>
          <a:blip r:embed="rId2">
            <a:extLst>
              <a:ext uri="{96DAC541-7B7A-43D3-8B79-37D633B846F1}">
                <asvg:svgBlip xmlns:asvg="http://schemas.microsoft.com/office/drawing/2016/SVG/main" r:embed="rId3"/>
              </a:ext>
            </a:extLst>
          </a:blip>
          <a:srcRect t="35953" r="37869"/>
          <a:stretch/>
        </p:blipFill>
        <p:spPr>
          <a:xfrm>
            <a:off x="3339467" y="-1"/>
            <a:ext cx="4532945" cy="4731657"/>
          </a:xfrm>
          <a:prstGeom prst="rect">
            <a:avLst/>
          </a:prstGeom>
        </p:spPr>
      </p:pic>
      <p:pic>
        <p:nvPicPr>
          <p:cNvPr id="7" name="Graphic 6">
            <a:extLst>
              <a:ext uri="{FF2B5EF4-FFF2-40B4-BE49-F238E27FC236}">
                <a16:creationId xmlns:a16="http://schemas.microsoft.com/office/drawing/2014/main" id="{5188B0D7-1BA8-C8A9-7304-1F3C9B5E58DA}"/>
              </a:ext>
            </a:extLst>
          </p:cNvPr>
          <p:cNvPicPr>
            <a:picLocks noChangeAspect="1"/>
          </p:cNvPicPr>
          <p:nvPr/>
        </p:nvPicPr>
        <p:blipFill>
          <a:blip r:embed="rId2">
            <a:extLst>
              <a:ext uri="{96DAC541-7B7A-43D3-8B79-37D633B846F1}">
                <asvg:svgBlip xmlns:asvg="http://schemas.microsoft.com/office/drawing/2016/SVG/main" r:embed="rId4"/>
              </a:ext>
            </a:extLst>
          </a:blip>
          <a:srcRect l="16154" t="65184" r="16154" b="10151"/>
          <a:stretch/>
        </p:blipFill>
        <p:spPr>
          <a:xfrm>
            <a:off x="485662" y="-1"/>
            <a:ext cx="2891382" cy="1066800"/>
          </a:xfrm>
          <a:prstGeom prst="rect">
            <a:avLst/>
          </a:prstGeom>
        </p:spPr>
      </p:pic>
      <p:pic>
        <p:nvPicPr>
          <p:cNvPr id="8" name="Graphic 7">
            <a:extLst>
              <a:ext uri="{FF2B5EF4-FFF2-40B4-BE49-F238E27FC236}">
                <a16:creationId xmlns:a16="http://schemas.microsoft.com/office/drawing/2014/main" id="{14E95F77-B34E-6669-239D-D4DC9E986366}"/>
              </a:ext>
            </a:extLst>
          </p:cNvPr>
          <p:cNvPicPr>
            <a:picLocks noChangeAspect="1"/>
          </p:cNvPicPr>
          <p:nvPr/>
        </p:nvPicPr>
        <p:blipFill>
          <a:blip r:embed="rId2">
            <a:extLst>
              <a:ext uri="{96DAC541-7B7A-43D3-8B79-37D633B846F1}">
                <asvg:svgBlip xmlns:asvg="http://schemas.microsoft.com/office/drawing/2016/SVG/main" r:embed="rId4"/>
              </a:ext>
            </a:extLst>
          </a:blip>
          <a:srcRect l="50000" b="50000"/>
          <a:stretch/>
        </p:blipFill>
        <p:spPr>
          <a:xfrm>
            <a:off x="0" y="7472604"/>
            <a:ext cx="3179135" cy="3219209"/>
          </a:xfrm>
          <a:prstGeom prst="rect">
            <a:avLst/>
          </a:prstGeom>
        </p:spPr>
      </p:pic>
      <p:sp>
        <p:nvSpPr>
          <p:cNvPr id="11" name="Tekstfelt 16">
            <a:extLst>
              <a:ext uri="{FF2B5EF4-FFF2-40B4-BE49-F238E27FC236}">
                <a16:creationId xmlns:a16="http://schemas.microsoft.com/office/drawing/2014/main" id="{200290F5-26E7-C7CA-619D-50BCCEC1D1A5}"/>
              </a:ext>
            </a:extLst>
          </p:cNvPr>
          <p:cNvSpPr txBox="1"/>
          <p:nvPr/>
        </p:nvSpPr>
        <p:spPr>
          <a:xfrm>
            <a:off x="1974675" y="10257708"/>
            <a:ext cx="3923062" cy="184666"/>
          </a:xfrm>
          <a:prstGeom prst="rect">
            <a:avLst/>
          </a:prstGeom>
          <a:noFill/>
        </p:spPr>
        <p:txBody>
          <a:bodyPr wrap="none" lIns="0" tIns="0" rIns="0" bIns="0" rtlCol="0">
            <a:spAutoFit/>
          </a:bodyPr>
          <a:lstStyle/>
          <a:p>
            <a:pPr algn="ctr"/>
            <a:r>
              <a:rPr lang="da-DK" sz="1200" noProof="0" dirty="0">
                <a:latin typeface="Verdana" panose="020B0604030504040204" pitchFamily="34" charset="0"/>
                <a:ea typeface="Verdana" panose="020B0604030504040204" pitchFamily="34" charset="0"/>
              </a:rPr>
              <a:t>Vejledningen er senest opdateret i </a:t>
            </a:r>
            <a:r>
              <a:rPr lang="da-DK" sz="1200" dirty="0" err="1">
                <a:latin typeface="Verdana" panose="020B0604030504040204" pitchFamily="34" charset="0"/>
                <a:ea typeface="Verdana" panose="020B0604030504040204" pitchFamily="34" charset="0"/>
              </a:rPr>
              <a:t>dec</a:t>
            </a:r>
            <a:r>
              <a:rPr lang="da-DK" sz="1200" noProof="0" dirty="0" err="1">
                <a:latin typeface="Verdana" panose="020B0604030504040204" pitchFamily="34" charset="0"/>
                <a:ea typeface="Verdana" panose="020B0604030504040204" pitchFamily="34" charset="0"/>
              </a:rPr>
              <a:t>ember</a:t>
            </a:r>
            <a:r>
              <a:rPr lang="da-DK" sz="1200" noProof="0" dirty="0">
                <a:latin typeface="Verdana" panose="020B0604030504040204" pitchFamily="34" charset="0"/>
                <a:ea typeface="Verdana" panose="020B0604030504040204" pitchFamily="34" charset="0"/>
              </a:rPr>
              <a:t> 2025</a:t>
            </a:r>
          </a:p>
        </p:txBody>
      </p:sp>
      <p:grpSp>
        <p:nvGrpSpPr>
          <p:cNvPr id="2" name="Group 1">
            <a:extLst>
              <a:ext uri="{FF2B5EF4-FFF2-40B4-BE49-F238E27FC236}">
                <a16:creationId xmlns:a16="http://schemas.microsoft.com/office/drawing/2014/main" id="{3D16D5B8-CC02-BB98-5173-E08BA38DB1D0}"/>
              </a:ext>
            </a:extLst>
          </p:cNvPr>
          <p:cNvGrpSpPr/>
          <p:nvPr/>
        </p:nvGrpSpPr>
        <p:grpSpPr>
          <a:xfrm>
            <a:off x="870987" y="9396035"/>
            <a:ext cx="6130436" cy="687684"/>
            <a:chOff x="1013822" y="1916112"/>
            <a:chExt cx="6130436" cy="687684"/>
          </a:xfrm>
        </p:grpSpPr>
        <p:sp>
          <p:nvSpPr>
            <p:cNvPr id="3" name="Arrow: Pentagon 2">
              <a:extLst>
                <a:ext uri="{FF2B5EF4-FFF2-40B4-BE49-F238E27FC236}">
                  <a16:creationId xmlns:a16="http://schemas.microsoft.com/office/drawing/2014/main" id="{514C323B-F6B6-D30F-AC6B-6E4E609FF69B}"/>
                </a:ext>
              </a:extLst>
            </p:cNvPr>
            <p:cNvSpPr/>
            <p:nvPr/>
          </p:nvSpPr>
          <p:spPr>
            <a:xfrm>
              <a:off x="1013822" y="2279796"/>
              <a:ext cx="2088000" cy="324000"/>
            </a:xfrm>
            <a:custGeom>
              <a:avLst/>
              <a:gdLst>
                <a:gd name="connsiteX0" fmla="*/ 0 w 2088000"/>
                <a:gd name="connsiteY0" fmla="*/ 0 h 324000"/>
                <a:gd name="connsiteX1" fmla="*/ 680520 w 2088000"/>
                <a:gd name="connsiteY1" fmla="*/ 0 h 324000"/>
                <a:gd name="connsiteX2" fmla="*/ 1284000 w 2088000"/>
                <a:gd name="connsiteY2" fmla="*/ 0 h 324000"/>
                <a:gd name="connsiteX3" fmla="*/ 1926000 w 2088000"/>
                <a:gd name="connsiteY3" fmla="*/ 0 h 324000"/>
                <a:gd name="connsiteX4" fmla="*/ 2088000 w 2088000"/>
                <a:gd name="connsiteY4" fmla="*/ 162000 h 324000"/>
                <a:gd name="connsiteX5" fmla="*/ 1926000 w 2088000"/>
                <a:gd name="connsiteY5" fmla="*/ 324000 h 324000"/>
                <a:gd name="connsiteX6" fmla="*/ 1264740 w 2088000"/>
                <a:gd name="connsiteY6" fmla="*/ 324000 h 324000"/>
                <a:gd name="connsiteX7" fmla="*/ 584220 w 2088000"/>
                <a:gd name="connsiteY7" fmla="*/ 324000 h 324000"/>
                <a:gd name="connsiteX8" fmla="*/ 0 w 2088000"/>
                <a:gd name="connsiteY8" fmla="*/ 324000 h 324000"/>
                <a:gd name="connsiteX9" fmla="*/ 0 w 2088000"/>
                <a:gd name="connsiteY9" fmla="*/ 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8000" h="324000" fill="none" extrusionOk="0">
                  <a:moveTo>
                    <a:pt x="0" y="0"/>
                  </a:moveTo>
                  <a:cubicBezTo>
                    <a:pt x="297922" y="-32125"/>
                    <a:pt x="526075" y="9855"/>
                    <a:pt x="680520" y="0"/>
                  </a:cubicBezTo>
                  <a:cubicBezTo>
                    <a:pt x="834965" y="-9855"/>
                    <a:pt x="986239" y="7537"/>
                    <a:pt x="1284000" y="0"/>
                  </a:cubicBezTo>
                  <a:cubicBezTo>
                    <a:pt x="1581761" y="-7537"/>
                    <a:pt x="1792418" y="-25677"/>
                    <a:pt x="1926000" y="0"/>
                  </a:cubicBezTo>
                  <a:cubicBezTo>
                    <a:pt x="1966839" y="33579"/>
                    <a:pt x="2033482" y="114652"/>
                    <a:pt x="2088000" y="162000"/>
                  </a:cubicBezTo>
                  <a:cubicBezTo>
                    <a:pt x="2042073" y="197524"/>
                    <a:pt x="1995486" y="243356"/>
                    <a:pt x="1926000" y="324000"/>
                  </a:cubicBezTo>
                  <a:cubicBezTo>
                    <a:pt x="1624776" y="340662"/>
                    <a:pt x="1527183" y="328108"/>
                    <a:pt x="1264740" y="324000"/>
                  </a:cubicBezTo>
                  <a:cubicBezTo>
                    <a:pt x="1002297" y="319892"/>
                    <a:pt x="784815" y="317957"/>
                    <a:pt x="584220" y="324000"/>
                  </a:cubicBezTo>
                  <a:cubicBezTo>
                    <a:pt x="383625" y="330043"/>
                    <a:pt x="117463" y="335917"/>
                    <a:pt x="0" y="324000"/>
                  </a:cubicBezTo>
                  <a:cubicBezTo>
                    <a:pt x="2586" y="184058"/>
                    <a:pt x="9616" y="116428"/>
                    <a:pt x="0" y="0"/>
                  </a:cubicBezTo>
                  <a:close/>
                </a:path>
                <a:path w="2088000" h="324000" stroke="0" extrusionOk="0">
                  <a:moveTo>
                    <a:pt x="0" y="0"/>
                  </a:moveTo>
                  <a:cubicBezTo>
                    <a:pt x="184970" y="-22540"/>
                    <a:pt x="532200" y="-13370"/>
                    <a:pt x="680520" y="0"/>
                  </a:cubicBezTo>
                  <a:cubicBezTo>
                    <a:pt x="828840" y="13370"/>
                    <a:pt x="1024179" y="16521"/>
                    <a:pt x="1284000" y="0"/>
                  </a:cubicBezTo>
                  <a:cubicBezTo>
                    <a:pt x="1543821" y="-16521"/>
                    <a:pt x="1694876" y="18351"/>
                    <a:pt x="1926000" y="0"/>
                  </a:cubicBezTo>
                  <a:cubicBezTo>
                    <a:pt x="1971517" y="33716"/>
                    <a:pt x="2024290" y="104334"/>
                    <a:pt x="2088000" y="162000"/>
                  </a:cubicBezTo>
                  <a:cubicBezTo>
                    <a:pt x="2059174" y="205642"/>
                    <a:pt x="1967808" y="274608"/>
                    <a:pt x="1926000" y="324000"/>
                  </a:cubicBezTo>
                  <a:cubicBezTo>
                    <a:pt x="1776439" y="310831"/>
                    <a:pt x="1533529" y="349520"/>
                    <a:pt x="1284000" y="324000"/>
                  </a:cubicBezTo>
                  <a:cubicBezTo>
                    <a:pt x="1034471" y="298480"/>
                    <a:pt x="799381" y="334712"/>
                    <a:pt x="642000" y="324000"/>
                  </a:cubicBezTo>
                  <a:cubicBezTo>
                    <a:pt x="484619" y="313288"/>
                    <a:pt x="313982" y="327644"/>
                    <a:pt x="0" y="324000"/>
                  </a:cubicBezTo>
                  <a:cubicBezTo>
                    <a:pt x="5536" y="237031"/>
                    <a:pt x="-8872" y="94167"/>
                    <a:pt x="0" y="0"/>
                  </a:cubicBezTo>
                  <a:close/>
                </a:path>
              </a:pathLst>
            </a:custGeom>
            <a:solidFill>
              <a:schemeClr val="accent6"/>
            </a:solidFill>
            <a:ln>
              <a:solidFill>
                <a:schemeClr val="accent6">
                  <a:lumMod val="60000"/>
                  <a:lumOff val="40000"/>
                </a:schemeClr>
              </a:solidFill>
              <a:extLst>
                <a:ext uri="{C807C97D-BFC1-408E-A445-0C87EB9F89A2}">
                  <ask:lineSketchStyleProps xmlns:ask="http://schemas.microsoft.com/office/drawing/2018/sketchyshapes" sd="4159347165">
                    <a:prstGeom prst="homePlate">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da-DK" sz="1000">
                  <a:latin typeface="DM Sans 14pt" pitchFamily="2" charset="77"/>
                </a:rPr>
                <a:t>Analyse</a:t>
              </a:r>
              <a:endParaRPr lang="en-DK" sz="1000">
                <a:latin typeface="DM Sans 14pt" pitchFamily="2" charset="77"/>
              </a:endParaRPr>
            </a:p>
          </p:txBody>
        </p:sp>
        <p:sp>
          <p:nvSpPr>
            <p:cNvPr id="9" name="Arrow: Chevron 8">
              <a:extLst>
                <a:ext uri="{FF2B5EF4-FFF2-40B4-BE49-F238E27FC236}">
                  <a16:creationId xmlns:a16="http://schemas.microsoft.com/office/drawing/2014/main" id="{6D668DB4-7A25-D044-AB56-4889C5ABA3D7}"/>
                </a:ext>
              </a:extLst>
            </p:cNvPr>
            <p:cNvSpPr/>
            <p:nvPr/>
          </p:nvSpPr>
          <p:spPr>
            <a:xfrm>
              <a:off x="3035040" y="2279796"/>
              <a:ext cx="2088000" cy="324000"/>
            </a:xfrm>
            <a:custGeom>
              <a:avLst/>
              <a:gdLst>
                <a:gd name="connsiteX0" fmla="*/ 0 w 2088000"/>
                <a:gd name="connsiteY0" fmla="*/ 0 h 324000"/>
                <a:gd name="connsiteX1" fmla="*/ 680520 w 2088000"/>
                <a:gd name="connsiteY1" fmla="*/ 0 h 324000"/>
                <a:gd name="connsiteX2" fmla="*/ 1361040 w 2088000"/>
                <a:gd name="connsiteY2" fmla="*/ 0 h 324000"/>
                <a:gd name="connsiteX3" fmla="*/ 1926000 w 2088000"/>
                <a:gd name="connsiteY3" fmla="*/ 0 h 324000"/>
                <a:gd name="connsiteX4" fmla="*/ 2088000 w 2088000"/>
                <a:gd name="connsiteY4" fmla="*/ 162000 h 324000"/>
                <a:gd name="connsiteX5" fmla="*/ 1926000 w 2088000"/>
                <a:gd name="connsiteY5" fmla="*/ 324000 h 324000"/>
                <a:gd name="connsiteX6" fmla="*/ 1284000 w 2088000"/>
                <a:gd name="connsiteY6" fmla="*/ 324000 h 324000"/>
                <a:gd name="connsiteX7" fmla="*/ 642000 w 2088000"/>
                <a:gd name="connsiteY7" fmla="*/ 324000 h 324000"/>
                <a:gd name="connsiteX8" fmla="*/ 0 w 2088000"/>
                <a:gd name="connsiteY8" fmla="*/ 324000 h 324000"/>
                <a:gd name="connsiteX9" fmla="*/ 162000 w 2088000"/>
                <a:gd name="connsiteY9" fmla="*/ 162000 h 324000"/>
                <a:gd name="connsiteX10" fmla="*/ 0 w 2088000"/>
                <a:gd name="connsiteY10" fmla="*/ 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8000" h="324000" fill="none" extrusionOk="0">
                  <a:moveTo>
                    <a:pt x="0" y="0"/>
                  </a:moveTo>
                  <a:cubicBezTo>
                    <a:pt x="163195" y="-30218"/>
                    <a:pt x="385045" y="-8991"/>
                    <a:pt x="680520" y="0"/>
                  </a:cubicBezTo>
                  <a:cubicBezTo>
                    <a:pt x="975995" y="8991"/>
                    <a:pt x="1182213" y="28937"/>
                    <a:pt x="1361040" y="0"/>
                  </a:cubicBezTo>
                  <a:cubicBezTo>
                    <a:pt x="1539867" y="-28937"/>
                    <a:pt x="1723071" y="-20122"/>
                    <a:pt x="1926000" y="0"/>
                  </a:cubicBezTo>
                  <a:cubicBezTo>
                    <a:pt x="1971250" y="29674"/>
                    <a:pt x="2021724" y="100982"/>
                    <a:pt x="2088000" y="162000"/>
                  </a:cubicBezTo>
                  <a:cubicBezTo>
                    <a:pt x="2046702" y="213254"/>
                    <a:pt x="1967935" y="285617"/>
                    <a:pt x="1926000" y="324000"/>
                  </a:cubicBezTo>
                  <a:cubicBezTo>
                    <a:pt x="1741727" y="326938"/>
                    <a:pt x="1591250" y="346997"/>
                    <a:pt x="1284000" y="324000"/>
                  </a:cubicBezTo>
                  <a:cubicBezTo>
                    <a:pt x="976750" y="301003"/>
                    <a:pt x="863368" y="295094"/>
                    <a:pt x="642000" y="324000"/>
                  </a:cubicBezTo>
                  <a:cubicBezTo>
                    <a:pt x="420632" y="352906"/>
                    <a:pt x="158882" y="334207"/>
                    <a:pt x="0" y="324000"/>
                  </a:cubicBezTo>
                  <a:cubicBezTo>
                    <a:pt x="49266" y="286522"/>
                    <a:pt x="116851" y="216104"/>
                    <a:pt x="162000" y="162000"/>
                  </a:cubicBezTo>
                  <a:cubicBezTo>
                    <a:pt x="80153" y="91431"/>
                    <a:pt x="45969" y="35553"/>
                    <a:pt x="0" y="0"/>
                  </a:cubicBezTo>
                  <a:close/>
                </a:path>
                <a:path w="2088000" h="324000" stroke="0" extrusionOk="0">
                  <a:moveTo>
                    <a:pt x="0" y="0"/>
                  </a:moveTo>
                  <a:cubicBezTo>
                    <a:pt x="218854" y="-9456"/>
                    <a:pt x="449021" y="12250"/>
                    <a:pt x="584220" y="0"/>
                  </a:cubicBezTo>
                  <a:cubicBezTo>
                    <a:pt x="719419" y="-12250"/>
                    <a:pt x="979676" y="-5343"/>
                    <a:pt x="1206960" y="0"/>
                  </a:cubicBezTo>
                  <a:cubicBezTo>
                    <a:pt x="1434244" y="5343"/>
                    <a:pt x="1672577" y="21127"/>
                    <a:pt x="1926000" y="0"/>
                  </a:cubicBezTo>
                  <a:cubicBezTo>
                    <a:pt x="1991446" y="61526"/>
                    <a:pt x="2020884" y="91189"/>
                    <a:pt x="2088000" y="162000"/>
                  </a:cubicBezTo>
                  <a:cubicBezTo>
                    <a:pt x="2008936" y="234226"/>
                    <a:pt x="1984407" y="253245"/>
                    <a:pt x="1926000" y="324000"/>
                  </a:cubicBezTo>
                  <a:cubicBezTo>
                    <a:pt x="1710715" y="307904"/>
                    <a:pt x="1491578" y="308052"/>
                    <a:pt x="1264740" y="324000"/>
                  </a:cubicBezTo>
                  <a:cubicBezTo>
                    <a:pt x="1037902" y="339948"/>
                    <a:pt x="910756" y="301702"/>
                    <a:pt x="603480" y="324000"/>
                  </a:cubicBezTo>
                  <a:cubicBezTo>
                    <a:pt x="296204" y="346298"/>
                    <a:pt x="173664" y="339021"/>
                    <a:pt x="0" y="324000"/>
                  </a:cubicBezTo>
                  <a:cubicBezTo>
                    <a:pt x="80541" y="256370"/>
                    <a:pt x="96973" y="240169"/>
                    <a:pt x="162000" y="162000"/>
                  </a:cubicBezTo>
                  <a:cubicBezTo>
                    <a:pt x="106116" y="102880"/>
                    <a:pt x="34376" y="30945"/>
                    <a:pt x="0" y="0"/>
                  </a:cubicBezTo>
                  <a:close/>
                </a:path>
              </a:pathLst>
            </a:custGeom>
            <a:solidFill>
              <a:srgbClr val="B5CEBD"/>
            </a:solidFill>
            <a:ln>
              <a:solidFill>
                <a:srgbClr val="B5CEBD"/>
              </a:solidFill>
              <a:extLst>
                <a:ext uri="{C807C97D-BFC1-408E-A445-0C87EB9F89A2}">
                  <ask:lineSketchStyleProps xmlns:ask="http://schemas.microsoft.com/office/drawing/2018/sketchyshapes" sd="4003262445">
                    <a:prstGeom prst="chevron">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da-DK" sz="1000">
                  <a:solidFill>
                    <a:schemeClr val="bg1"/>
                  </a:solidFill>
                  <a:latin typeface="DM Sans 14pt" pitchFamily="2" charset="77"/>
                </a:rPr>
                <a:t>Prioritering og handling</a:t>
              </a:r>
              <a:endParaRPr lang="en-DK" sz="1000">
                <a:solidFill>
                  <a:schemeClr val="bg1"/>
                </a:solidFill>
                <a:latin typeface="DM Sans 14pt" pitchFamily="2" charset="77"/>
              </a:endParaRPr>
            </a:p>
          </p:txBody>
        </p:sp>
        <p:sp>
          <p:nvSpPr>
            <p:cNvPr id="10" name="Arrow: Chevron 9">
              <a:extLst>
                <a:ext uri="{FF2B5EF4-FFF2-40B4-BE49-F238E27FC236}">
                  <a16:creationId xmlns:a16="http://schemas.microsoft.com/office/drawing/2014/main" id="{7912C5EC-8BAB-A82D-6531-95C3CE055774}"/>
                </a:ext>
              </a:extLst>
            </p:cNvPr>
            <p:cNvSpPr/>
            <p:nvPr/>
          </p:nvSpPr>
          <p:spPr>
            <a:xfrm>
              <a:off x="5056258" y="2279796"/>
              <a:ext cx="2088000" cy="324000"/>
            </a:xfrm>
            <a:custGeom>
              <a:avLst/>
              <a:gdLst>
                <a:gd name="connsiteX0" fmla="*/ 0 w 2088000"/>
                <a:gd name="connsiteY0" fmla="*/ 0 h 324000"/>
                <a:gd name="connsiteX1" fmla="*/ 680520 w 2088000"/>
                <a:gd name="connsiteY1" fmla="*/ 0 h 324000"/>
                <a:gd name="connsiteX2" fmla="*/ 1361040 w 2088000"/>
                <a:gd name="connsiteY2" fmla="*/ 0 h 324000"/>
                <a:gd name="connsiteX3" fmla="*/ 1926000 w 2088000"/>
                <a:gd name="connsiteY3" fmla="*/ 0 h 324000"/>
                <a:gd name="connsiteX4" fmla="*/ 2088000 w 2088000"/>
                <a:gd name="connsiteY4" fmla="*/ 162000 h 324000"/>
                <a:gd name="connsiteX5" fmla="*/ 1926000 w 2088000"/>
                <a:gd name="connsiteY5" fmla="*/ 324000 h 324000"/>
                <a:gd name="connsiteX6" fmla="*/ 1284000 w 2088000"/>
                <a:gd name="connsiteY6" fmla="*/ 324000 h 324000"/>
                <a:gd name="connsiteX7" fmla="*/ 642000 w 2088000"/>
                <a:gd name="connsiteY7" fmla="*/ 324000 h 324000"/>
                <a:gd name="connsiteX8" fmla="*/ 0 w 2088000"/>
                <a:gd name="connsiteY8" fmla="*/ 324000 h 324000"/>
                <a:gd name="connsiteX9" fmla="*/ 162000 w 2088000"/>
                <a:gd name="connsiteY9" fmla="*/ 162000 h 324000"/>
                <a:gd name="connsiteX10" fmla="*/ 0 w 2088000"/>
                <a:gd name="connsiteY10" fmla="*/ 0 h 3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88000" h="324000" fill="none" extrusionOk="0">
                  <a:moveTo>
                    <a:pt x="0" y="0"/>
                  </a:moveTo>
                  <a:cubicBezTo>
                    <a:pt x="163195" y="-30218"/>
                    <a:pt x="385045" y="-8991"/>
                    <a:pt x="680520" y="0"/>
                  </a:cubicBezTo>
                  <a:cubicBezTo>
                    <a:pt x="975995" y="8991"/>
                    <a:pt x="1182213" y="28937"/>
                    <a:pt x="1361040" y="0"/>
                  </a:cubicBezTo>
                  <a:cubicBezTo>
                    <a:pt x="1539867" y="-28937"/>
                    <a:pt x="1723071" y="-20122"/>
                    <a:pt x="1926000" y="0"/>
                  </a:cubicBezTo>
                  <a:cubicBezTo>
                    <a:pt x="1971250" y="29674"/>
                    <a:pt x="2021724" y="100982"/>
                    <a:pt x="2088000" y="162000"/>
                  </a:cubicBezTo>
                  <a:cubicBezTo>
                    <a:pt x="2046702" y="213254"/>
                    <a:pt x="1967935" y="285617"/>
                    <a:pt x="1926000" y="324000"/>
                  </a:cubicBezTo>
                  <a:cubicBezTo>
                    <a:pt x="1741727" y="326938"/>
                    <a:pt x="1591250" y="346997"/>
                    <a:pt x="1284000" y="324000"/>
                  </a:cubicBezTo>
                  <a:cubicBezTo>
                    <a:pt x="976750" y="301003"/>
                    <a:pt x="863368" y="295094"/>
                    <a:pt x="642000" y="324000"/>
                  </a:cubicBezTo>
                  <a:cubicBezTo>
                    <a:pt x="420632" y="352906"/>
                    <a:pt x="158882" y="334207"/>
                    <a:pt x="0" y="324000"/>
                  </a:cubicBezTo>
                  <a:cubicBezTo>
                    <a:pt x="49266" y="286522"/>
                    <a:pt x="116851" y="216104"/>
                    <a:pt x="162000" y="162000"/>
                  </a:cubicBezTo>
                  <a:cubicBezTo>
                    <a:pt x="80153" y="91431"/>
                    <a:pt x="45969" y="35553"/>
                    <a:pt x="0" y="0"/>
                  </a:cubicBezTo>
                  <a:close/>
                </a:path>
                <a:path w="2088000" h="324000" stroke="0" extrusionOk="0">
                  <a:moveTo>
                    <a:pt x="0" y="0"/>
                  </a:moveTo>
                  <a:cubicBezTo>
                    <a:pt x="218854" y="-9456"/>
                    <a:pt x="449021" y="12250"/>
                    <a:pt x="584220" y="0"/>
                  </a:cubicBezTo>
                  <a:cubicBezTo>
                    <a:pt x="719419" y="-12250"/>
                    <a:pt x="979676" y="-5343"/>
                    <a:pt x="1206960" y="0"/>
                  </a:cubicBezTo>
                  <a:cubicBezTo>
                    <a:pt x="1434244" y="5343"/>
                    <a:pt x="1672577" y="21127"/>
                    <a:pt x="1926000" y="0"/>
                  </a:cubicBezTo>
                  <a:cubicBezTo>
                    <a:pt x="1991446" y="61526"/>
                    <a:pt x="2020884" y="91189"/>
                    <a:pt x="2088000" y="162000"/>
                  </a:cubicBezTo>
                  <a:cubicBezTo>
                    <a:pt x="2008936" y="234226"/>
                    <a:pt x="1984407" y="253245"/>
                    <a:pt x="1926000" y="324000"/>
                  </a:cubicBezTo>
                  <a:cubicBezTo>
                    <a:pt x="1710715" y="307904"/>
                    <a:pt x="1491578" y="308052"/>
                    <a:pt x="1264740" y="324000"/>
                  </a:cubicBezTo>
                  <a:cubicBezTo>
                    <a:pt x="1037902" y="339948"/>
                    <a:pt x="910756" y="301702"/>
                    <a:pt x="603480" y="324000"/>
                  </a:cubicBezTo>
                  <a:cubicBezTo>
                    <a:pt x="296204" y="346298"/>
                    <a:pt x="173664" y="339021"/>
                    <a:pt x="0" y="324000"/>
                  </a:cubicBezTo>
                  <a:cubicBezTo>
                    <a:pt x="80541" y="256370"/>
                    <a:pt x="96973" y="240169"/>
                    <a:pt x="162000" y="162000"/>
                  </a:cubicBezTo>
                  <a:cubicBezTo>
                    <a:pt x="106116" y="102880"/>
                    <a:pt x="34376" y="30945"/>
                    <a:pt x="0" y="0"/>
                  </a:cubicBezTo>
                  <a:close/>
                </a:path>
              </a:pathLst>
            </a:custGeom>
            <a:solidFill>
              <a:srgbClr val="97A2BB"/>
            </a:solidFill>
            <a:ln>
              <a:solidFill>
                <a:srgbClr val="97A2BB"/>
              </a:solidFill>
              <a:extLst>
                <a:ext uri="{C807C97D-BFC1-408E-A445-0C87EB9F89A2}">
                  <ask:lineSketchStyleProps xmlns:ask="http://schemas.microsoft.com/office/drawing/2018/sketchyshapes" sd="4003262445">
                    <a:prstGeom prst="chevron">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a:r>
                <a:rPr lang="da-DK" sz="1000">
                  <a:solidFill>
                    <a:schemeClr val="bg1"/>
                  </a:solidFill>
                  <a:latin typeface="DM Sans 14pt" pitchFamily="2" charset="77"/>
                </a:rPr>
                <a:t>Opfølgning og rapporteting</a:t>
              </a:r>
              <a:endParaRPr lang="en-DK" sz="1000">
                <a:solidFill>
                  <a:schemeClr val="bg1"/>
                </a:solidFill>
                <a:latin typeface="DM Sans 14pt" pitchFamily="2" charset="77"/>
              </a:endParaRPr>
            </a:p>
          </p:txBody>
        </p:sp>
        <p:pic>
          <p:nvPicPr>
            <p:cNvPr id="12" name="Graphic 11" descr="Crawl with solid fill">
              <a:extLst>
                <a:ext uri="{FF2B5EF4-FFF2-40B4-BE49-F238E27FC236}">
                  <a16:creationId xmlns:a16="http://schemas.microsoft.com/office/drawing/2014/main" id="{E3DDC27E-5DDB-F280-0D28-68DD707274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42864" y="1916112"/>
              <a:ext cx="446400" cy="446400"/>
            </a:xfrm>
            <a:prstGeom prst="rect">
              <a:avLst/>
            </a:prstGeom>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7EFE8822-7A42-98A5-2009-E998910B6A2F}"/>
                </a:ext>
              </a:extLst>
            </p:cNvPr>
            <p:cNvSpPr/>
            <p:nvPr/>
          </p:nvSpPr>
          <p:spPr>
            <a:xfrm>
              <a:off x="6994478" y="2279796"/>
              <a:ext cx="149780" cy="324000"/>
            </a:xfrm>
            <a:custGeom>
              <a:avLst/>
              <a:gdLst>
                <a:gd name="connsiteX0" fmla="*/ 0 w 149780"/>
                <a:gd name="connsiteY0" fmla="*/ 0 h 324000"/>
                <a:gd name="connsiteX1" fmla="*/ 149780 w 149780"/>
                <a:gd name="connsiteY1" fmla="*/ 0 h 324000"/>
                <a:gd name="connsiteX2" fmla="*/ 149780 w 149780"/>
                <a:gd name="connsiteY2" fmla="*/ 324000 h 324000"/>
                <a:gd name="connsiteX3" fmla="*/ 0 w 149780"/>
                <a:gd name="connsiteY3" fmla="*/ 324000 h 324000"/>
                <a:gd name="connsiteX4" fmla="*/ 0 w 149780"/>
                <a:gd name="connsiteY4" fmla="*/ 0 h 3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80" h="324000" fill="none" extrusionOk="0">
                  <a:moveTo>
                    <a:pt x="0" y="0"/>
                  </a:moveTo>
                  <a:cubicBezTo>
                    <a:pt x="40746" y="5521"/>
                    <a:pt x="75210" y="5103"/>
                    <a:pt x="149780" y="0"/>
                  </a:cubicBezTo>
                  <a:cubicBezTo>
                    <a:pt x="145494" y="88462"/>
                    <a:pt x="161916" y="247254"/>
                    <a:pt x="149780" y="324000"/>
                  </a:cubicBezTo>
                  <a:cubicBezTo>
                    <a:pt x="113554" y="328828"/>
                    <a:pt x="37270" y="331267"/>
                    <a:pt x="0" y="324000"/>
                  </a:cubicBezTo>
                  <a:cubicBezTo>
                    <a:pt x="-6932" y="249180"/>
                    <a:pt x="4418" y="124583"/>
                    <a:pt x="0" y="0"/>
                  </a:cubicBezTo>
                  <a:close/>
                </a:path>
                <a:path w="149780" h="324000" stroke="0" extrusionOk="0">
                  <a:moveTo>
                    <a:pt x="0" y="0"/>
                  </a:moveTo>
                  <a:cubicBezTo>
                    <a:pt x="62505" y="-1786"/>
                    <a:pt x="104633" y="6921"/>
                    <a:pt x="149780" y="0"/>
                  </a:cubicBezTo>
                  <a:cubicBezTo>
                    <a:pt x="164746" y="132473"/>
                    <a:pt x="165332" y="214292"/>
                    <a:pt x="149780" y="324000"/>
                  </a:cubicBezTo>
                  <a:cubicBezTo>
                    <a:pt x="78175" y="319200"/>
                    <a:pt x="74283" y="321331"/>
                    <a:pt x="0" y="324000"/>
                  </a:cubicBezTo>
                  <a:cubicBezTo>
                    <a:pt x="10596" y="258849"/>
                    <a:pt x="-14535" y="156227"/>
                    <a:pt x="0" y="0"/>
                  </a:cubicBezTo>
                  <a:close/>
                </a:path>
              </a:pathLst>
            </a:custGeom>
            <a:solidFill>
              <a:srgbClr val="97A2BB"/>
            </a:solidFill>
            <a:ln>
              <a:solidFill>
                <a:srgbClr val="97A2BB"/>
              </a:solidFill>
              <a:extLst>
                <a:ext uri="{C807C97D-BFC1-408E-A445-0C87EB9F89A2}">
                  <ask:lineSketchStyleProps xmlns:ask="http://schemas.microsoft.com/office/drawing/2018/sketchyshapes" sd="1670402538">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1200">
                <a:solidFill>
                  <a:srgbClr val="97A2BB"/>
                </a:solidFill>
                <a:latin typeface="DM Sans 14pt" pitchFamily="2" charset="77"/>
              </a:endParaRPr>
            </a:p>
          </p:txBody>
        </p:sp>
      </p:grpSp>
    </p:spTree>
    <p:extLst>
      <p:ext uri="{BB962C8B-B14F-4D97-AF65-F5344CB8AC3E}">
        <p14:creationId xmlns:p14="http://schemas.microsoft.com/office/powerpoint/2010/main" val="2135240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48D4E-7776-7055-F7A3-2B555F8322D6}"/>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9CD77FB-17C6-0B1D-EB97-AEE529469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49CD77FB-17C6-0B1D-EB97-AEE5294694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117333FE-C20D-8CE3-4989-6E2E7D838566}"/>
              </a:ext>
            </a:extLst>
          </p:cNvPr>
          <p:cNvGrpSpPr/>
          <p:nvPr/>
        </p:nvGrpSpPr>
        <p:grpSpPr>
          <a:xfrm>
            <a:off x="452710" y="720083"/>
            <a:ext cx="6966000" cy="6682710"/>
            <a:chOff x="452710" y="720083"/>
            <a:chExt cx="6966000" cy="6682710"/>
          </a:xfrm>
        </p:grpSpPr>
        <p:sp>
          <p:nvSpPr>
            <p:cNvPr id="30" name="Afrundet rektangel 29">
              <a:extLst>
                <a:ext uri="{FF2B5EF4-FFF2-40B4-BE49-F238E27FC236}">
                  <a16:creationId xmlns:a16="http://schemas.microsoft.com/office/drawing/2014/main" id="{0E538BF9-8D98-8B68-1B7E-C96A391327DB}"/>
                </a:ext>
              </a:extLst>
            </p:cNvPr>
            <p:cNvSpPr/>
            <p:nvPr/>
          </p:nvSpPr>
          <p:spPr>
            <a:xfrm>
              <a:off x="452710" y="1332652"/>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Sociale klausuler</a:t>
              </a:r>
            </a:p>
          </p:txBody>
        </p:sp>
        <p:sp>
          <p:nvSpPr>
            <p:cNvPr id="31" name="Tekstfelt 30">
              <a:extLst>
                <a:ext uri="{FF2B5EF4-FFF2-40B4-BE49-F238E27FC236}">
                  <a16:creationId xmlns:a16="http://schemas.microsoft.com/office/drawing/2014/main" id="{AFFCF883-D54D-5426-D11C-156C9C8821E0}"/>
                </a:ext>
              </a:extLst>
            </p:cNvPr>
            <p:cNvSpPr txBox="1"/>
            <p:nvPr/>
          </p:nvSpPr>
          <p:spPr>
            <a:xfrm>
              <a:off x="2674799" y="1781621"/>
              <a:ext cx="4676987" cy="600164"/>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Kontraktklausuler, herunder sociale klausuler </a:t>
              </a:r>
              <a:endParaRPr lang="da-DK" sz="1100">
                <a:solidFill>
                  <a:schemeClr val="tx1"/>
                </a:solidFill>
                <a:latin typeface="Verdana" panose="020B0604030504040204" pitchFamily="34" charset="0"/>
                <a:ea typeface="Verdana" panose="020B0604030504040204" pitchFamily="34" charset="0"/>
              </a:endParaRPr>
            </a:p>
          </p:txBody>
        </p:sp>
        <p:sp>
          <p:nvSpPr>
            <p:cNvPr id="32" name="Tekstfelt 31">
              <a:extLst>
                <a:ext uri="{FF2B5EF4-FFF2-40B4-BE49-F238E27FC236}">
                  <a16:creationId xmlns:a16="http://schemas.microsoft.com/office/drawing/2014/main" id="{DABCDEBA-9056-73D5-A3B2-B9D3146F541C}"/>
                </a:ext>
              </a:extLst>
            </p:cNvPr>
            <p:cNvSpPr txBox="1"/>
            <p:nvPr/>
          </p:nvSpPr>
          <p:spPr>
            <a:xfrm>
              <a:off x="519634" y="2570701"/>
              <a:ext cx="6752280" cy="4832092"/>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eller ”Nej” til hvorvidt boligorganisationen har en politik. For afkrydsning af ”ja”, skal politikken være formelt godkendt i bestyrelsen.</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Kontraktklausuler</a:t>
              </a:r>
              <a:r>
                <a:rPr lang="da-DK" sz="1100">
                  <a:latin typeface="Verdana" panose="020B0604030504040204" pitchFamily="34" charset="0"/>
                  <a:ea typeface="Verdana" panose="020B0604030504040204" pitchFamily="34" charset="0"/>
                </a:rPr>
                <a:t>, herunder </a:t>
              </a:r>
              <a:r>
                <a:rPr lang="da-DK" sz="1100" b="1">
                  <a:latin typeface="Verdana" panose="020B0604030504040204" pitchFamily="34" charset="0"/>
                  <a:ea typeface="Verdana" panose="020B0604030504040204" pitchFamily="34" charset="0"/>
                </a:rPr>
                <a:t>sociale klausuler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Har boligorganisationen en politik som foreskriver brug af kontraktklausuler – herunder sociale klausuler - i udbud og kontrakter - fx krav om uddannelsespladser, lærlinge, eller integration af udsatte grupper?</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En </a:t>
              </a:r>
              <a:r>
                <a:rPr lang="da-DK" sz="1100" b="1">
                  <a:latin typeface="Verdana" panose="020B0604030504040204" pitchFamily="34" charset="0"/>
                  <a:ea typeface="Verdana" panose="020B0604030504040204" pitchFamily="34" charset="0"/>
                </a:rPr>
                <a:t>social klausul </a:t>
              </a:r>
              <a:r>
                <a:rPr lang="da-DK" sz="1100">
                  <a:latin typeface="Verdana" panose="020B0604030504040204" pitchFamily="34" charset="0"/>
                  <a:ea typeface="Verdana" panose="020B0604030504040204" pitchFamily="34" charset="0"/>
                </a:rPr>
                <a:t>er en bestemmelse, som boligorganisationen kan indarbejde i udbudsmateriale eller kontrakter med leverandører. Formålet er at stille krav, der bidrager til sociale og samfundsmæssige hensyn ud over det rent økonomiske.</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Sociale klausuler kan fx indeholde krav om:</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Beskæftigelse og uddannelse: At entreprenører eller leverandører skal ansætte lærlinge, praktikanter eller personer på kanten af arbejdsmarkedet.</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Integration: At der i projekter skabes muligheder for beskæftigelse af personer med anden etnisk baggrund eller nytilkomne borgere.</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Arbejdsforhold: At leverandører lever op til bestemte standarder for arbejdsmiljø, arbejdstid og lønforhold.</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Mangfoldighed og inklusion: At der arbejdes aktivt med ligestilling, diversitet og lige muligheder i arbejdsstyrken.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En social klausul kan dermed ses som et værktøj, hvor boligorganisationen bruger sin indkøbs- og udbudsmagt til at fremme samfundsgavnlige formål – samtidig med, at kerneopgaven (drift, byggeri, renovering) bliver løst.</a:t>
              </a:r>
            </a:p>
            <a:p>
              <a:endParaRPr lang="da-DK" sz="1100">
                <a:latin typeface="Verdana" panose="020B0604030504040204" pitchFamily="34" charset="0"/>
                <a:ea typeface="Verdana" panose="020B0604030504040204" pitchFamily="34" charset="0"/>
              </a:endParaRPr>
            </a:p>
          </p:txBody>
        </p:sp>
        <p:sp>
          <p:nvSpPr>
            <p:cNvPr id="33" name="Tekstfelt 32">
              <a:extLst>
                <a:ext uri="{FF2B5EF4-FFF2-40B4-BE49-F238E27FC236}">
                  <a16:creationId xmlns:a16="http://schemas.microsoft.com/office/drawing/2014/main" id="{9C3DE773-AFCB-511D-1195-EC2A3B1F50FC}"/>
                </a:ext>
              </a:extLst>
            </p:cNvPr>
            <p:cNvSpPr txBox="1"/>
            <p:nvPr/>
          </p:nvSpPr>
          <p:spPr>
            <a:xfrm>
              <a:off x="520626" y="1764818"/>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Ja/Nej</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34" name="Lige forbindelse 33">
              <a:extLst>
                <a:ext uri="{FF2B5EF4-FFF2-40B4-BE49-F238E27FC236}">
                  <a16:creationId xmlns:a16="http://schemas.microsoft.com/office/drawing/2014/main" id="{4D3DA29E-8BC1-58AF-16DB-3EBA47218705}"/>
                </a:ext>
              </a:extLst>
            </p:cNvPr>
            <p:cNvCxnSpPr>
              <a:cxnSpLocks/>
            </p:cNvCxnSpPr>
            <p:nvPr/>
          </p:nvCxnSpPr>
          <p:spPr>
            <a:xfrm flipV="1">
              <a:off x="616755" y="2448901"/>
              <a:ext cx="6636918" cy="46518"/>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35" name="Lige forbindelse 34">
              <a:extLst>
                <a:ext uri="{FF2B5EF4-FFF2-40B4-BE49-F238E27FC236}">
                  <a16:creationId xmlns:a16="http://schemas.microsoft.com/office/drawing/2014/main" id="{8E804E97-BF71-4F0E-F3FB-B2B882CC8ED6}"/>
                </a:ext>
              </a:extLst>
            </p:cNvPr>
            <p:cNvCxnSpPr>
              <a:cxnSpLocks/>
            </p:cNvCxnSpPr>
            <p:nvPr/>
          </p:nvCxnSpPr>
          <p:spPr>
            <a:xfrm>
              <a:off x="2624400" y="1738539"/>
              <a:ext cx="0" cy="720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2" name="Afrundet rektangel 1">
              <a:extLst>
                <a:ext uri="{FF2B5EF4-FFF2-40B4-BE49-F238E27FC236}">
                  <a16:creationId xmlns:a16="http://schemas.microsoft.com/office/drawing/2014/main" id="{4675C82A-06EE-2164-2723-B6E92535E8EB}"/>
                </a:ext>
              </a:extLst>
            </p:cNvPr>
            <p:cNvSpPr/>
            <p:nvPr/>
          </p:nvSpPr>
          <p:spPr>
            <a:xfrm>
              <a:off x="452710" y="720083"/>
              <a:ext cx="6966000" cy="504000"/>
            </a:xfrm>
            <a:prstGeom prst="roundRect">
              <a:avLst/>
            </a:prstGeom>
            <a:solidFill>
              <a:srgbClr val="252F5F"/>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Sociale klausuler</a:t>
              </a:r>
            </a:p>
          </p:txBody>
        </p:sp>
        <p:pic>
          <p:nvPicPr>
            <p:cNvPr id="6" name="Billede 5" descr="Et billede, der indeholder Grafik, Font/skrifttype, symbol, logo&#10;&#10;AI-genereret indhold kan være ukorrekt.">
              <a:extLst>
                <a:ext uri="{FF2B5EF4-FFF2-40B4-BE49-F238E27FC236}">
                  <a16:creationId xmlns:a16="http://schemas.microsoft.com/office/drawing/2014/main" id="{AE154AC4-05BF-7E97-48B7-AD87F77CFE52}"/>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643780" y="763098"/>
              <a:ext cx="396000" cy="396000"/>
            </a:xfrm>
            <a:prstGeom prst="rect">
              <a:avLst/>
            </a:prstGeom>
          </p:spPr>
        </p:pic>
      </p:grpSp>
      <p:sp>
        <p:nvSpPr>
          <p:cNvPr id="7" name="Pladsholder til slidenummer 1">
            <a:extLst>
              <a:ext uri="{FF2B5EF4-FFF2-40B4-BE49-F238E27FC236}">
                <a16:creationId xmlns:a16="http://schemas.microsoft.com/office/drawing/2014/main" id="{AEE7BAEC-C91A-04F7-650E-A76B509A1AC0}"/>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10</a:t>
            </a:fld>
            <a:endParaRPr lang="da-DK"/>
          </a:p>
        </p:txBody>
      </p:sp>
    </p:spTree>
    <p:custDataLst>
      <p:tags r:id="rId1"/>
    </p:custDataLst>
    <p:extLst>
      <p:ext uri="{BB962C8B-B14F-4D97-AF65-F5344CB8AC3E}">
        <p14:creationId xmlns:p14="http://schemas.microsoft.com/office/powerpoint/2010/main" val="354411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E453A-7752-FD1B-1A34-22C680D6CA8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B93D6D3-E923-FA07-BD88-66A89B78DD3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CB93D6D3-E923-FA07-BD88-66A89B78DD3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Afrundet rektangel 1">
            <a:extLst>
              <a:ext uri="{FF2B5EF4-FFF2-40B4-BE49-F238E27FC236}">
                <a16:creationId xmlns:a16="http://schemas.microsoft.com/office/drawing/2014/main" id="{81317758-4E74-3291-A344-BE4B9964D9F9}"/>
              </a:ext>
            </a:extLst>
          </p:cNvPr>
          <p:cNvSpPr/>
          <p:nvPr/>
        </p:nvSpPr>
        <p:spPr>
          <a:xfrm>
            <a:off x="452710" y="720083"/>
            <a:ext cx="6966000" cy="504000"/>
          </a:xfrm>
          <a:prstGeom prst="roundRect">
            <a:avLst/>
          </a:prstGeom>
          <a:solidFill>
            <a:srgbClr val="252F5F"/>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700" b="1" noProof="0">
                <a:latin typeface="Verdana" panose="020B0604030504040204" pitchFamily="34" charset="0"/>
                <a:ea typeface="Verdana" panose="020B0604030504040204" pitchFamily="34" charset="0"/>
              </a:rPr>
              <a:t>Overholdelse af regulering </a:t>
            </a:r>
          </a:p>
        </p:txBody>
      </p:sp>
      <p:pic>
        <p:nvPicPr>
          <p:cNvPr id="4" name="Billede 3" descr="Et billede, der indeholder symbol, cirkel, Grafik, logo&#10;&#10;AI-genereret indhold kan være ukorrekt.">
            <a:extLst>
              <a:ext uri="{FF2B5EF4-FFF2-40B4-BE49-F238E27FC236}">
                <a16:creationId xmlns:a16="http://schemas.microsoft.com/office/drawing/2014/main" id="{17054B1A-AA65-9F9A-5D68-65629A342391}"/>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001455" y="752534"/>
            <a:ext cx="396000" cy="396000"/>
          </a:xfrm>
          <a:prstGeom prst="rect">
            <a:avLst/>
          </a:prstGeom>
        </p:spPr>
      </p:pic>
      <p:sp>
        <p:nvSpPr>
          <p:cNvPr id="9" name="Tekstfelt 8">
            <a:extLst>
              <a:ext uri="{FF2B5EF4-FFF2-40B4-BE49-F238E27FC236}">
                <a16:creationId xmlns:a16="http://schemas.microsoft.com/office/drawing/2014/main" id="{8FD27DF6-525C-B693-DD0C-76BF3BACBDC0}"/>
              </a:ext>
            </a:extLst>
          </p:cNvPr>
          <p:cNvSpPr txBox="1"/>
          <p:nvPr/>
        </p:nvSpPr>
        <p:spPr>
          <a:xfrm>
            <a:off x="452710" y="1293424"/>
            <a:ext cx="6966000" cy="1756891"/>
          </a:xfrm>
          <a:prstGeom prst="rect">
            <a:avLst/>
          </a:prstGeom>
          <a:noFill/>
        </p:spPr>
        <p:txBody>
          <a:bodyPr wrap="square" anchor="ctr">
            <a:spAutoFit/>
          </a:bodyPr>
          <a:lstStyle/>
          <a:p>
            <a:pPr>
              <a:lnSpc>
                <a:spcPct val="116000"/>
              </a:lnSpc>
              <a:spcAft>
                <a:spcPts val="800"/>
              </a:spcAft>
              <a:buNone/>
            </a:pPr>
            <a:r>
              <a:rPr lang="da-DK" sz="1100">
                <a:effectLst/>
                <a:latin typeface="Verdana" panose="020B0604030504040204" pitchFamily="34" charset="0"/>
                <a:ea typeface="Verdana" panose="020B0604030504040204" pitchFamily="34" charset="0"/>
                <a:cs typeface="Verdana" panose="020B0604030504040204" pitchFamily="34" charset="0"/>
              </a:rPr>
              <a:t>Ved ”Overholdelse af regulering” kan du vælge ”Delvist”. Det betyder, at boligorganisationen er kommet i gang, men endnu ikke helt i mål. Det kan fx være tilfældet når:</a:t>
            </a:r>
            <a:endParaRPr lang="da-DK" sz="1100">
              <a:effectLst/>
              <a:latin typeface="Verdana" panose="020B0604030504040204" pitchFamily="34" charset="0"/>
              <a:ea typeface="Verdana" panose="020B0604030504040204" pitchFamily="34" charset="0"/>
              <a:cs typeface="Arial" panose="020B0604020202020204" pitchFamily="34" charset="0"/>
            </a:endParaRPr>
          </a:p>
          <a:p>
            <a:pPr marL="342900" lvl="0" indent="-342900">
              <a:lnSpc>
                <a:spcPct val="116000"/>
              </a:lnSpc>
              <a:buFont typeface="Arial" panose="020B0604020202020204" pitchFamily="34" charset="0"/>
              <a:buChar char="•"/>
            </a:pPr>
            <a:r>
              <a:rPr lang="da-DK" sz="1100">
                <a:effectLst/>
                <a:latin typeface="Verdana" panose="020B0604030504040204" pitchFamily="34" charset="0"/>
                <a:ea typeface="Verdana" panose="020B0604030504040204" pitchFamily="34" charset="0"/>
                <a:cs typeface="Verdana" panose="020B0604030504040204" pitchFamily="34" charset="0"/>
              </a:rPr>
              <a:t>Der findes et udkast til procedure for den årlige egenkontrol, men den er ikke fuldt gennemført eller dokumenteret.</a:t>
            </a:r>
            <a:endParaRPr lang="da-DK" sz="1100">
              <a:latin typeface="Verdana" panose="020B0604030504040204" pitchFamily="34" charset="0"/>
              <a:ea typeface="Verdana" panose="020B0604030504040204" pitchFamily="34" charset="0"/>
              <a:cs typeface="Arial" panose="020B0604020202020204" pitchFamily="34" charset="0"/>
            </a:endParaRPr>
          </a:p>
          <a:p>
            <a:pPr marL="342900" lvl="0" indent="-342900">
              <a:lnSpc>
                <a:spcPct val="116000"/>
              </a:lnSpc>
              <a:buFont typeface="Arial" panose="020B0604020202020204" pitchFamily="34" charset="0"/>
              <a:buChar char="•"/>
            </a:pPr>
            <a:r>
              <a:rPr lang="da-DK" sz="1100">
                <a:effectLst/>
                <a:latin typeface="Verdana" panose="020B0604030504040204" pitchFamily="34" charset="0"/>
                <a:ea typeface="Verdana" panose="020B0604030504040204" pitchFamily="34" charset="0"/>
                <a:cs typeface="Verdana" panose="020B0604030504040204" pitchFamily="34" charset="0"/>
              </a:rPr>
              <a:t>Den seneste egenkontrol har identificeret risici, men de er kun delvist dokumenteret eller endnu ikke håndteret.</a:t>
            </a:r>
            <a:endParaRPr lang="da-DK" sz="1100">
              <a:latin typeface="Verdana" panose="020B0604030504040204" pitchFamily="34" charset="0"/>
              <a:ea typeface="Verdana" panose="020B0604030504040204" pitchFamily="34" charset="0"/>
              <a:cs typeface="Arial" panose="020B0604020202020204" pitchFamily="34" charset="0"/>
            </a:endParaRPr>
          </a:p>
          <a:p>
            <a:pPr marL="342900" lvl="0" indent="-342900">
              <a:lnSpc>
                <a:spcPct val="116000"/>
              </a:lnSpc>
              <a:buFont typeface="Arial" panose="020B0604020202020204" pitchFamily="34" charset="0"/>
              <a:buChar char="•"/>
            </a:pPr>
            <a:r>
              <a:rPr lang="da-DK" sz="1100">
                <a:effectLst/>
                <a:latin typeface="Verdana" panose="020B0604030504040204" pitchFamily="34" charset="0"/>
                <a:ea typeface="Verdana" panose="020B0604030504040204" pitchFamily="34" charset="0"/>
                <a:cs typeface="Verdana" panose="020B0604030504040204" pitchFamily="34" charset="0"/>
              </a:rPr>
              <a:t>Der er etableret procedurer for håndtering af regelbrud (fx GDPR), men de er ikke fuldt implementeret eller kommunikeret til alle relevante medarbejdere.</a:t>
            </a:r>
            <a:endParaRPr lang="da-DK" sz="1100">
              <a:effectLst/>
              <a:latin typeface="Verdana" panose="020B0604030504040204" pitchFamily="34" charset="0"/>
              <a:ea typeface="Verdana" panose="020B0604030504040204" pitchFamily="34" charset="0"/>
              <a:cs typeface="Arial" panose="020B0604020202020204" pitchFamily="34" charset="0"/>
            </a:endParaRPr>
          </a:p>
        </p:txBody>
      </p:sp>
      <p:sp>
        <p:nvSpPr>
          <p:cNvPr id="11" name="Afrundet rektangel 10">
            <a:extLst>
              <a:ext uri="{FF2B5EF4-FFF2-40B4-BE49-F238E27FC236}">
                <a16:creationId xmlns:a16="http://schemas.microsoft.com/office/drawing/2014/main" id="{7A43D4A5-4A91-EB7C-1C95-01832162D80B}"/>
              </a:ext>
            </a:extLst>
          </p:cNvPr>
          <p:cNvSpPr/>
          <p:nvPr/>
        </p:nvSpPr>
        <p:spPr>
          <a:xfrm>
            <a:off x="453206" y="3167869"/>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Egenkontrol</a:t>
            </a:r>
          </a:p>
        </p:txBody>
      </p:sp>
      <p:sp>
        <p:nvSpPr>
          <p:cNvPr id="12" name="Tekstfelt 11">
            <a:extLst>
              <a:ext uri="{FF2B5EF4-FFF2-40B4-BE49-F238E27FC236}">
                <a16:creationId xmlns:a16="http://schemas.microsoft.com/office/drawing/2014/main" id="{1D9FF144-743E-C914-2473-72FD0039B7D6}"/>
              </a:ext>
            </a:extLst>
          </p:cNvPr>
          <p:cNvSpPr txBox="1"/>
          <p:nvPr/>
        </p:nvSpPr>
        <p:spPr>
          <a:xfrm>
            <a:off x="2674800" y="3600035"/>
            <a:ext cx="4676490" cy="1631216"/>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Boligorganisationen har en fast procedure for gennemførsel af den årlige interne egenkontrol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Der er i forbindelse med seneste egenkontrol identificeret væsentlige risici i forhold til gældende regler, efterlevelse af egne politikker eller praksis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Identificerede risici er dokumenteret og håndteret ved opfølgende tiltag </a:t>
            </a:r>
            <a:endParaRPr lang="da-DK" sz="1100">
              <a:solidFill>
                <a:schemeClr val="tx1"/>
              </a:solidFill>
              <a:latin typeface="Verdana" panose="020B0604030504040204" pitchFamily="34" charset="0"/>
              <a:ea typeface="Verdana" panose="020B0604030504040204" pitchFamily="34" charset="0"/>
            </a:endParaRPr>
          </a:p>
        </p:txBody>
      </p:sp>
      <p:sp>
        <p:nvSpPr>
          <p:cNvPr id="13" name="Tekstfelt 12">
            <a:extLst>
              <a:ext uri="{FF2B5EF4-FFF2-40B4-BE49-F238E27FC236}">
                <a16:creationId xmlns:a16="http://schemas.microsoft.com/office/drawing/2014/main" id="{D20D612E-CA38-46DA-079E-5FCBB635B561}"/>
              </a:ext>
            </a:extLst>
          </p:cNvPr>
          <p:cNvSpPr txBox="1"/>
          <p:nvPr/>
        </p:nvSpPr>
        <p:spPr>
          <a:xfrm>
            <a:off x="521122" y="5250316"/>
            <a:ext cx="6965999" cy="5339923"/>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”Nej” eller ” Delvist” til hvert punkt for ”Egenkontrol” med tilhørende spørgsmål, der kan hjælpe boligorganisationen til at vurdere, om svaret bør være ”Ja”, ”Nej” eller ”Delvist”.</a:t>
            </a:r>
          </a:p>
          <a:p>
            <a:endParaRPr lang="da-DK" sz="1100" i="1">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Boligorganisationen har en fast procedure for gennemførsel af den årlige interne egenkontrol</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Er der en årlig rutine for intern egenkontrol - fx tjeklister eller selvevalueringer?</a:t>
            </a:r>
          </a:p>
          <a:p>
            <a:endParaRPr lang="da-DK" sz="1100" b="1">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Der er i forbindelse med seneste egenkontrol identificeret væsentlige risici i forhold til gældende regler, efterlevelse af egne politikker eller praksis</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En risiko er noget, der kan gå galt og få negative konsekvenser for boligorganisationens drift, økonomi, regeloverholdelse eller omdømme. Det kan fx være manglende overholdelse af lovgivning, fejl i budgetter, driftsproblemer, manglende efterlevelse af politikker eller svag intern kontrol.</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Identificerede risici er dokumenteret og håndteret ved opfølgende tiltag</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Er identificerede hændelser eller svagheder håndteret igennem fx korrigerende handlingsplaner, styrkede procedurer eller opfølgende tilsyn?</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Egenkontrol </a:t>
            </a:r>
            <a:r>
              <a:rPr lang="da-DK" sz="1100">
                <a:latin typeface="Verdana" panose="020B0604030504040204" pitchFamily="34" charset="0"/>
                <a:ea typeface="Verdana" panose="020B0604030504040204" pitchFamily="34" charset="0"/>
              </a:rPr>
              <a:t>er den almene boligorganisations egne, tilbagevendende kontroller af, om lovkrav, politikker og arbejdsgange bliver fulgt – og om driften er forsvarlig, effektiv og af høj kvalitet. Bestyrelsen har ansvaret for, at der hvert år laves en plan, gennemføres analyser og forbedringstiltag, og at indsatsen dokumenteres (typisk i årsberetningen). Egenkontrollen indgår i revisors forvaltningsrevision og danner grundlag for kommunens styringsdialog. Reglerne angiver målet og rammen, men valget af metoder er op til den enkelte boligorganisation (fx tjeklister). Kort sagt: Egenkontrol skal finde forbedringspotentialer, gennemføre tiltag og vise resultaterne, så beboernes penge forvaltes ordentligt og kvaliteten løbende bliver bedre.</a:t>
            </a:r>
          </a:p>
        </p:txBody>
      </p:sp>
      <p:sp>
        <p:nvSpPr>
          <p:cNvPr id="14" name="Tekstfelt 13">
            <a:extLst>
              <a:ext uri="{FF2B5EF4-FFF2-40B4-BE49-F238E27FC236}">
                <a16:creationId xmlns:a16="http://schemas.microsoft.com/office/drawing/2014/main" id="{AC309B64-4859-7703-69A3-B073AD0416F4}"/>
              </a:ext>
            </a:extLst>
          </p:cNvPr>
          <p:cNvSpPr txBox="1"/>
          <p:nvPr/>
        </p:nvSpPr>
        <p:spPr>
          <a:xfrm>
            <a:off x="521122" y="3600035"/>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JA/Nej/Delvist</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5" name="Lige forbindelse 14">
            <a:extLst>
              <a:ext uri="{FF2B5EF4-FFF2-40B4-BE49-F238E27FC236}">
                <a16:creationId xmlns:a16="http://schemas.microsoft.com/office/drawing/2014/main" id="{42C7ADDF-5FB1-BC49-0346-F139B78E53CD}"/>
              </a:ext>
            </a:extLst>
          </p:cNvPr>
          <p:cNvCxnSpPr>
            <a:cxnSpLocks/>
          </p:cNvCxnSpPr>
          <p:nvPr/>
        </p:nvCxnSpPr>
        <p:spPr>
          <a:xfrm>
            <a:off x="2624400" y="3625086"/>
            <a:ext cx="0" cy="1620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17" name="Pladsholder til slidenummer 1">
            <a:extLst>
              <a:ext uri="{FF2B5EF4-FFF2-40B4-BE49-F238E27FC236}">
                <a16:creationId xmlns:a16="http://schemas.microsoft.com/office/drawing/2014/main" id="{50508E5C-7BA0-138F-FC08-6876B146014F}"/>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11</a:t>
            </a:fld>
            <a:endParaRPr lang="da-DK"/>
          </a:p>
        </p:txBody>
      </p:sp>
      <p:cxnSp>
        <p:nvCxnSpPr>
          <p:cNvPr id="3" name="Lige forbindelse 2">
            <a:extLst>
              <a:ext uri="{FF2B5EF4-FFF2-40B4-BE49-F238E27FC236}">
                <a16:creationId xmlns:a16="http://schemas.microsoft.com/office/drawing/2014/main" id="{20F2E3AA-9A91-4A19-9355-6A572F653BAD}"/>
              </a:ext>
            </a:extLst>
          </p:cNvPr>
          <p:cNvCxnSpPr>
            <a:cxnSpLocks/>
          </p:cNvCxnSpPr>
          <p:nvPr/>
        </p:nvCxnSpPr>
        <p:spPr>
          <a:xfrm flipV="1">
            <a:off x="616755" y="5223238"/>
            <a:ext cx="6636918" cy="46518"/>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38098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D9237-6E35-CB9B-3B8C-93C758BC173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891DAB1-1846-BF51-9ABA-C95792CA02E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1891DAB1-1846-BF51-9ABA-C95792CA02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Pladsholder til slidenummer 1">
            <a:extLst>
              <a:ext uri="{FF2B5EF4-FFF2-40B4-BE49-F238E27FC236}">
                <a16:creationId xmlns:a16="http://schemas.microsoft.com/office/drawing/2014/main" id="{5EBCC299-749B-FA89-F396-C7190FEA2B62}"/>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12</a:t>
            </a:fld>
            <a:endParaRPr lang="da-DK"/>
          </a:p>
        </p:txBody>
      </p:sp>
      <p:grpSp>
        <p:nvGrpSpPr>
          <p:cNvPr id="3" name="Gruppe 2">
            <a:extLst>
              <a:ext uri="{FF2B5EF4-FFF2-40B4-BE49-F238E27FC236}">
                <a16:creationId xmlns:a16="http://schemas.microsoft.com/office/drawing/2014/main" id="{E28FE84A-016A-D1B8-0E42-E0A75E058549}"/>
              </a:ext>
            </a:extLst>
          </p:cNvPr>
          <p:cNvGrpSpPr/>
          <p:nvPr/>
        </p:nvGrpSpPr>
        <p:grpSpPr>
          <a:xfrm>
            <a:off x="451718" y="564806"/>
            <a:ext cx="6966000" cy="4469442"/>
            <a:chOff x="451718" y="564806"/>
            <a:chExt cx="6966000" cy="4469442"/>
          </a:xfrm>
        </p:grpSpPr>
        <p:sp>
          <p:nvSpPr>
            <p:cNvPr id="6" name="Afrundet rektangel 5">
              <a:extLst>
                <a:ext uri="{FF2B5EF4-FFF2-40B4-BE49-F238E27FC236}">
                  <a16:creationId xmlns:a16="http://schemas.microsoft.com/office/drawing/2014/main" id="{6F150371-F5DC-9561-E66A-E2B4A23DD854}"/>
                </a:ext>
              </a:extLst>
            </p:cNvPr>
            <p:cNvSpPr/>
            <p:nvPr/>
          </p:nvSpPr>
          <p:spPr>
            <a:xfrm>
              <a:off x="451718" y="564806"/>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Brud på regler</a:t>
              </a:r>
            </a:p>
          </p:txBody>
        </p:sp>
        <p:sp>
          <p:nvSpPr>
            <p:cNvPr id="7" name="Tekstfelt 6">
              <a:extLst>
                <a:ext uri="{FF2B5EF4-FFF2-40B4-BE49-F238E27FC236}">
                  <a16:creationId xmlns:a16="http://schemas.microsoft.com/office/drawing/2014/main" id="{A3DDBE8D-EFE6-BE1A-6EB7-7A8EC14076C1}"/>
                </a:ext>
              </a:extLst>
            </p:cNvPr>
            <p:cNvSpPr txBox="1"/>
            <p:nvPr/>
          </p:nvSpPr>
          <p:spPr>
            <a:xfrm>
              <a:off x="2674799" y="996972"/>
              <a:ext cx="4742916" cy="1292662"/>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Boligorganisationen har faste procedurer for håndtering af brud regler for fx GDPR, hvidvask, antikorruption, aftaler eller adfærdskodeks</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Der er sket brud på regler for fx GDPR, hvidvask, antikorruption, aftaler eller adfærdskodeks </a:t>
              </a:r>
              <a:endParaRPr lang="da-DK" sz="1100">
                <a:solidFill>
                  <a:schemeClr val="tx1"/>
                </a:solidFill>
                <a:latin typeface="Verdana" panose="020B0604030504040204" pitchFamily="34" charset="0"/>
                <a:ea typeface="Verdana" panose="020B0604030504040204" pitchFamily="34" charset="0"/>
              </a:endParaRPr>
            </a:p>
          </p:txBody>
        </p:sp>
        <p:sp>
          <p:nvSpPr>
            <p:cNvPr id="8" name="Tekstfelt 7">
              <a:extLst>
                <a:ext uri="{FF2B5EF4-FFF2-40B4-BE49-F238E27FC236}">
                  <a16:creationId xmlns:a16="http://schemas.microsoft.com/office/drawing/2014/main" id="{1ED53EA5-F67F-E814-3274-67A4D90CEDE3}"/>
                </a:ext>
              </a:extLst>
            </p:cNvPr>
            <p:cNvSpPr txBox="1"/>
            <p:nvPr/>
          </p:nvSpPr>
          <p:spPr>
            <a:xfrm>
              <a:off x="519634" y="2402758"/>
              <a:ext cx="6811549" cy="2631490"/>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”Nej” eller ” Delvist” til hvert punkt for ”Brud på regler” med tilhørende spørgsmål, der kan hjælpe boligorganisationen til at vurdere, om svaret bør være ”Ja”, ”Nej” eller ”Delvist”.</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Boligorganisationen har faste procedurer for håndtering af brud regler for fx GDPR, hvidvask, antikorruption, aftaler eller adfærdskodeks</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Har boligorganisationen en fast metode til at håndtere regelbrud, som relevante medarbejdere er bekendte med - fx håndtering af GDPR-hændelser, en fast whistleblower-proces eller beredskabsplaner?</a:t>
              </a:r>
            </a:p>
            <a:p>
              <a:endParaRPr lang="da-DK" sz="1100" b="1">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Der er sket brud på regler for fx GDPR, hvidvask, antikorruption, aftaler eller adfærdskodeks</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Er der sket konkrete regelbrud i perioden?</a:t>
              </a:r>
            </a:p>
          </p:txBody>
        </p:sp>
        <p:sp>
          <p:nvSpPr>
            <p:cNvPr id="9" name="Tekstfelt 8">
              <a:extLst>
                <a:ext uri="{FF2B5EF4-FFF2-40B4-BE49-F238E27FC236}">
                  <a16:creationId xmlns:a16="http://schemas.microsoft.com/office/drawing/2014/main" id="{7E95234A-DE47-E696-BB53-8FFD820BD786}"/>
                </a:ext>
              </a:extLst>
            </p:cNvPr>
            <p:cNvSpPr txBox="1"/>
            <p:nvPr/>
          </p:nvSpPr>
          <p:spPr>
            <a:xfrm>
              <a:off x="519634" y="996972"/>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JA/Nej/Delvist</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0" name="Lige forbindelse 9">
              <a:extLst>
                <a:ext uri="{FF2B5EF4-FFF2-40B4-BE49-F238E27FC236}">
                  <a16:creationId xmlns:a16="http://schemas.microsoft.com/office/drawing/2014/main" id="{792F78D4-13DA-F4CF-7E5A-40F83A1479A3}"/>
                </a:ext>
              </a:extLst>
            </p:cNvPr>
            <p:cNvCxnSpPr>
              <a:cxnSpLocks/>
            </p:cNvCxnSpPr>
            <p:nvPr/>
          </p:nvCxnSpPr>
          <p:spPr>
            <a:xfrm>
              <a:off x="2624400" y="1022023"/>
              <a:ext cx="0" cy="1296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2" name="Lige forbindelse 1">
              <a:extLst>
                <a:ext uri="{FF2B5EF4-FFF2-40B4-BE49-F238E27FC236}">
                  <a16:creationId xmlns:a16="http://schemas.microsoft.com/office/drawing/2014/main" id="{9EB4B7F9-744D-BFA6-B99E-2A78D65E310E}"/>
                </a:ext>
              </a:extLst>
            </p:cNvPr>
            <p:cNvCxnSpPr>
              <a:cxnSpLocks/>
            </p:cNvCxnSpPr>
            <p:nvPr/>
          </p:nvCxnSpPr>
          <p:spPr>
            <a:xfrm flipV="1">
              <a:off x="616755" y="2299335"/>
              <a:ext cx="6636918" cy="46518"/>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pSp>
      <p:grpSp>
        <p:nvGrpSpPr>
          <p:cNvPr id="4" name="Gruppe 3">
            <a:extLst>
              <a:ext uri="{FF2B5EF4-FFF2-40B4-BE49-F238E27FC236}">
                <a16:creationId xmlns:a16="http://schemas.microsoft.com/office/drawing/2014/main" id="{B21F36C6-AFB2-B6BC-5966-257A0D682A79}"/>
              </a:ext>
            </a:extLst>
          </p:cNvPr>
          <p:cNvGrpSpPr/>
          <p:nvPr/>
        </p:nvGrpSpPr>
        <p:grpSpPr>
          <a:xfrm>
            <a:off x="453206" y="5247675"/>
            <a:ext cx="6966000" cy="5172641"/>
            <a:chOff x="453206" y="5274781"/>
            <a:chExt cx="6966000" cy="5172641"/>
          </a:xfrm>
        </p:grpSpPr>
        <p:sp>
          <p:nvSpPr>
            <p:cNvPr id="13" name="Afrundet rektangel 12">
              <a:extLst>
                <a:ext uri="{FF2B5EF4-FFF2-40B4-BE49-F238E27FC236}">
                  <a16:creationId xmlns:a16="http://schemas.microsoft.com/office/drawing/2014/main" id="{D5E5D888-76D7-4504-7E15-0FACB2A89944}"/>
                </a:ext>
              </a:extLst>
            </p:cNvPr>
            <p:cNvSpPr/>
            <p:nvPr/>
          </p:nvSpPr>
          <p:spPr>
            <a:xfrm>
              <a:off x="453206" y="5274781"/>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Klager og henvendelser</a:t>
              </a:r>
            </a:p>
          </p:txBody>
        </p:sp>
        <p:sp>
          <p:nvSpPr>
            <p:cNvPr id="14" name="Tekstfelt 13">
              <a:extLst>
                <a:ext uri="{FF2B5EF4-FFF2-40B4-BE49-F238E27FC236}">
                  <a16:creationId xmlns:a16="http://schemas.microsoft.com/office/drawing/2014/main" id="{AA6AEC21-C726-5773-E3DD-0203914943C6}"/>
                </a:ext>
              </a:extLst>
            </p:cNvPr>
            <p:cNvSpPr txBox="1"/>
            <p:nvPr/>
          </p:nvSpPr>
          <p:spPr>
            <a:xfrm>
              <a:off x="2674799" y="5706947"/>
              <a:ext cx="4742913" cy="1292662"/>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a:latin typeface="Verdana" panose="020B0604030504040204" pitchFamily="34" charset="0"/>
                <a:ea typeface="Verdana" panose="020B0604030504040204" pitchFamily="34" charset="0"/>
              </a:endParaRPr>
            </a:p>
            <a:p>
              <a:pPr marL="285750" lvl="0" indent="-285750">
                <a:buFont typeface="Arial" panose="020B0604020202020204" pitchFamily="34" charset="0"/>
                <a:buChar char="•"/>
              </a:pPr>
              <a:r>
                <a:rPr lang="da-DK" sz="1100">
                  <a:latin typeface="Verdana" panose="020B0604030504040204" pitchFamily="34" charset="0"/>
                  <a:ea typeface="Verdana" panose="020B0604030504040204" pitchFamily="34" charset="0"/>
                </a:rPr>
                <a:t>Boligorganisationen har en fast procedure for at registrere, behandle og følge op på klager </a:t>
              </a:r>
            </a:p>
            <a:p>
              <a:pPr marL="285750" lvl="0" indent="-285750">
                <a:buFont typeface="Arial" panose="020B0604020202020204" pitchFamily="34" charset="0"/>
                <a:buChar char="•"/>
              </a:pPr>
              <a:r>
                <a:rPr lang="da-DK" sz="1100">
                  <a:latin typeface="Verdana" panose="020B0604030504040204" pitchFamily="34" charset="0"/>
                  <a:ea typeface="Verdana" panose="020B0604030504040204" pitchFamily="34" charset="0"/>
                </a:rPr>
                <a:t>Boligorganisationen har en whistleblower-ordning</a:t>
              </a: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Boligorganisationen udfører løbende tilfredshedsvurdering af klagebehandlingen </a:t>
              </a:r>
              <a:endParaRPr lang="da-DK" sz="1100">
                <a:solidFill>
                  <a:schemeClr val="tx1"/>
                </a:solidFill>
                <a:latin typeface="Verdana" panose="020B0604030504040204" pitchFamily="34" charset="0"/>
                <a:ea typeface="Verdana" panose="020B0604030504040204" pitchFamily="34" charset="0"/>
              </a:endParaRPr>
            </a:p>
          </p:txBody>
        </p:sp>
        <p:sp>
          <p:nvSpPr>
            <p:cNvPr id="15" name="Tekstfelt 14">
              <a:extLst>
                <a:ext uri="{FF2B5EF4-FFF2-40B4-BE49-F238E27FC236}">
                  <a16:creationId xmlns:a16="http://schemas.microsoft.com/office/drawing/2014/main" id="{CAEB1E26-BDE1-73D4-CE07-A0E9982E7061}"/>
                </a:ext>
              </a:extLst>
            </p:cNvPr>
            <p:cNvSpPr txBox="1"/>
            <p:nvPr/>
          </p:nvSpPr>
          <p:spPr>
            <a:xfrm>
              <a:off x="519634" y="7138824"/>
              <a:ext cx="6811543" cy="3308598"/>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”Nej” eller ” Delvist” til hvert punkt for ”Klager &amp; henvendelser” med tilhørende spørgsmål, der kan hjælpe boligorganisationen til at vurdere, om svaret bør være ”Ja”, ”Nej” eller ”Delvist”.</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Boligorganisationen har en fast procedure for at registrere, behandle og følge op på klager</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Har boligorganisationen en klar og fastlagt procedure for, hvordan klager registreres, behandles og følges op? Det kan fx handle om, at der er fastsat tidsfrister for behandling, tydelig ansvarsfordeling mellem medarbejdere og ledelse, samt at alle klager dokumenteres og arkiveres systematisk.</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Boligorganisationen har en whistleblower-ordning</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Angiv, om der findes en ordning.</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Boligorganisationen udfører løbende tilfredshedsvurdering af klagebehandlingen</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Udfører boligorganisationen evalueringer af klagebehandlingen – fx ved hjælp af spørgeskemaer til klagere eller evalueringer af sagsbehandlingstid?</a:t>
              </a:r>
              <a:endParaRPr lang="da-DK" sz="1100" noProof="0">
                <a:solidFill>
                  <a:schemeClr val="tx1"/>
                </a:solidFill>
                <a:latin typeface="Verdana" panose="020B0604030504040204" pitchFamily="34" charset="0"/>
                <a:ea typeface="Verdana" panose="020B0604030504040204" pitchFamily="34" charset="0"/>
              </a:endParaRPr>
            </a:p>
          </p:txBody>
        </p:sp>
        <p:sp>
          <p:nvSpPr>
            <p:cNvPr id="16" name="Tekstfelt 15">
              <a:extLst>
                <a:ext uri="{FF2B5EF4-FFF2-40B4-BE49-F238E27FC236}">
                  <a16:creationId xmlns:a16="http://schemas.microsoft.com/office/drawing/2014/main" id="{74FDD2CF-E1FC-1D58-6F8B-901416CB4AE4}"/>
                </a:ext>
              </a:extLst>
            </p:cNvPr>
            <p:cNvSpPr txBox="1"/>
            <p:nvPr/>
          </p:nvSpPr>
          <p:spPr>
            <a:xfrm>
              <a:off x="519634" y="5706947"/>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Ja/Nej/Delvist</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7" name="Lige forbindelse 16">
              <a:extLst>
                <a:ext uri="{FF2B5EF4-FFF2-40B4-BE49-F238E27FC236}">
                  <a16:creationId xmlns:a16="http://schemas.microsoft.com/office/drawing/2014/main" id="{42776626-E894-EF58-D2EB-23914BE36C77}"/>
                </a:ext>
              </a:extLst>
            </p:cNvPr>
            <p:cNvCxnSpPr>
              <a:cxnSpLocks/>
            </p:cNvCxnSpPr>
            <p:nvPr/>
          </p:nvCxnSpPr>
          <p:spPr>
            <a:xfrm>
              <a:off x="2624400" y="5731998"/>
              <a:ext cx="0" cy="1332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19" name="Lige forbindelse 18">
              <a:extLst>
                <a:ext uri="{FF2B5EF4-FFF2-40B4-BE49-F238E27FC236}">
                  <a16:creationId xmlns:a16="http://schemas.microsoft.com/office/drawing/2014/main" id="{5D5F50F9-9229-12BE-9EDD-F04365916B52}"/>
                </a:ext>
              </a:extLst>
            </p:cNvPr>
            <p:cNvCxnSpPr>
              <a:cxnSpLocks/>
            </p:cNvCxnSpPr>
            <p:nvPr/>
          </p:nvCxnSpPr>
          <p:spPr>
            <a:xfrm flipV="1">
              <a:off x="618243" y="7022404"/>
              <a:ext cx="6636918" cy="46518"/>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85969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A1B5-852E-E8E7-BAC9-A07896CC202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B1A708-9812-0074-4C87-1E6F5FE1C8B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FAB1A708-9812-0074-4C87-1E6F5FE1C8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ladsholder til slidenummer 1">
            <a:extLst>
              <a:ext uri="{FF2B5EF4-FFF2-40B4-BE49-F238E27FC236}">
                <a16:creationId xmlns:a16="http://schemas.microsoft.com/office/drawing/2014/main" id="{44F65993-08A5-8A4C-6FCC-311F0C503314}"/>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13</a:t>
            </a:fld>
            <a:endParaRPr lang="da-DK"/>
          </a:p>
        </p:txBody>
      </p:sp>
      <p:grpSp>
        <p:nvGrpSpPr>
          <p:cNvPr id="11" name="Group 10">
            <a:extLst>
              <a:ext uri="{FF2B5EF4-FFF2-40B4-BE49-F238E27FC236}">
                <a16:creationId xmlns:a16="http://schemas.microsoft.com/office/drawing/2014/main" id="{3B95880E-4FD8-19EA-F26F-8B22D243DE97}"/>
              </a:ext>
            </a:extLst>
          </p:cNvPr>
          <p:cNvGrpSpPr/>
          <p:nvPr/>
        </p:nvGrpSpPr>
        <p:grpSpPr>
          <a:xfrm>
            <a:off x="453206" y="720083"/>
            <a:ext cx="7083237" cy="4040322"/>
            <a:chOff x="453206" y="639670"/>
            <a:chExt cx="7083237" cy="4040322"/>
          </a:xfrm>
        </p:grpSpPr>
        <p:sp>
          <p:nvSpPr>
            <p:cNvPr id="6" name="Afrundet rektangel 5">
              <a:extLst>
                <a:ext uri="{FF2B5EF4-FFF2-40B4-BE49-F238E27FC236}">
                  <a16:creationId xmlns:a16="http://schemas.microsoft.com/office/drawing/2014/main" id="{011FCA29-766C-7DE1-C68E-34C36A5BFAB6}"/>
                </a:ext>
              </a:extLst>
            </p:cNvPr>
            <p:cNvSpPr/>
            <p:nvPr/>
          </p:nvSpPr>
          <p:spPr>
            <a:xfrm>
              <a:off x="453206" y="1217070"/>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a:solidFill>
                    <a:schemeClr val="accent4"/>
                  </a:solidFill>
                  <a:latin typeface="Verdana" panose="020B0604030504040204" pitchFamily="34" charset="0"/>
                  <a:ea typeface="Verdana" panose="020B0604030504040204" pitchFamily="34" charset="0"/>
                </a:rPr>
                <a:t>Mangfoldighed i organisationsbestyrelsen   </a:t>
              </a:r>
            </a:p>
          </p:txBody>
        </p:sp>
        <p:sp>
          <p:nvSpPr>
            <p:cNvPr id="7" name="Tekstfelt 6">
              <a:extLst>
                <a:ext uri="{FF2B5EF4-FFF2-40B4-BE49-F238E27FC236}">
                  <a16:creationId xmlns:a16="http://schemas.microsoft.com/office/drawing/2014/main" id="{3486C4C4-091D-E0A8-EB00-6606B52A8D73}"/>
                </a:ext>
              </a:extLst>
            </p:cNvPr>
            <p:cNvSpPr txBox="1"/>
            <p:nvPr/>
          </p:nvSpPr>
          <p:spPr>
            <a:xfrm>
              <a:off x="2674800" y="1649236"/>
              <a:ext cx="4861643" cy="2139047"/>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Ordinære bestyrelsesmedlemmer</a:t>
              </a:r>
            </a:p>
            <a:p>
              <a:endParaRPr lang="da-DK"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Kvinder, mænd og andet køn i bestyrelsen (ultimo året) </a:t>
              </a:r>
            </a:p>
            <a:p>
              <a:pPr marL="171450" indent="-171450">
                <a:buFont typeface="Arial" panose="020B0604020202020204" pitchFamily="34" charset="0"/>
                <a:buChar char="•"/>
              </a:pPr>
              <a:endParaRPr lang="da-DK"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fra 16-24 år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fra 25-34 år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fra 35-44 år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fra 45-54 år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fra 55-64 år </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Personer over 65 år</a:t>
              </a:r>
              <a:endParaRPr lang="da-DK" sz="1100">
                <a:solidFill>
                  <a:schemeClr val="tx1"/>
                </a:solidFill>
                <a:latin typeface="Verdana" panose="020B0604030504040204" pitchFamily="34" charset="0"/>
                <a:ea typeface="Verdana" panose="020B0604030504040204" pitchFamily="34" charset="0"/>
              </a:endParaRPr>
            </a:p>
          </p:txBody>
        </p:sp>
        <p:sp>
          <p:nvSpPr>
            <p:cNvPr id="8" name="Tekstfelt 7">
              <a:extLst>
                <a:ext uri="{FF2B5EF4-FFF2-40B4-BE49-F238E27FC236}">
                  <a16:creationId xmlns:a16="http://schemas.microsoft.com/office/drawing/2014/main" id="{3D0126CB-C515-52B9-6DE3-106BDE4DE936}"/>
                </a:ext>
              </a:extLst>
            </p:cNvPr>
            <p:cNvSpPr txBox="1"/>
            <p:nvPr/>
          </p:nvSpPr>
          <p:spPr>
            <a:xfrm>
              <a:off x="521122" y="3910551"/>
              <a:ext cx="6898080" cy="769441"/>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Ordinære bestyrelsesmedlemmer </a:t>
              </a:r>
              <a:r>
                <a:rPr lang="da-DK" sz="1100">
                  <a:latin typeface="Verdana" panose="020B0604030504040204" pitchFamily="34" charset="0"/>
                  <a:ea typeface="Verdana" panose="020B0604030504040204" pitchFamily="34" charset="0"/>
                </a:rPr>
                <a:t>inkluderer eksternt udpeget/valgte og kommunalt udpegede medlemmer (ultimo året).</a:t>
              </a:r>
              <a:endParaRPr lang="da-DK" sz="1100" noProof="0">
                <a:solidFill>
                  <a:schemeClr val="tx1"/>
                </a:solidFill>
                <a:latin typeface="Verdana" panose="020B0604030504040204" pitchFamily="34" charset="0"/>
                <a:ea typeface="Verdana" panose="020B0604030504040204" pitchFamily="34" charset="0"/>
              </a:endParaRPr>
            </a:p>
          </p:txBody>
        </p:sp>
        <p:sp>
          <p:nvSpPr>
            <p:cNvPr id="9" name="Tekstfelt 8">
              <a:extLst>
                <a:ext uri="{FF2B5EF4-FFF2-40B4-BE49-F238E27FC236}">
                  <a16:creationId xmlns:a16="http://schemas.microsoft.com/office/drawing/2014/main" id="{61048D74-BE65-6189-8F4C-616B45B59A5E}"/>
                </a:ext>
              </a:extLst>
            </p:cNvPr>
            <p:cNvSpPr txBox="1"/>
            <p:nvPr/>
          </p:nvSpPr>
          <p:spPr>
            <a:xfrm>
              <a:off x="521122" y="1649236"/>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Antal</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0" name="Lige forbindelse 9">
              <a:extLst>
                <a:ext uri="{FF2B5EF4-FFF2-40B4-BE49-F238E27FC236}">
                  <a16:creationId xmlns:a16="http://schemas.microsoft.com/office/drawing/2014/main" id="{294E2415-C2D5-D5DC-2ABA-8A8B98580185}"/>
                </a:ext>
              </a:extLst>
            </p:cNvPr>
            <p:cNvCxnSpPr>
              <a:cxnSpLocks/>
            </p:cNvCxnSpPr>
            <p:nvPr/>
          </p:nvCxnSpPr>
          <p:spPr>
            <a:xfrm>
              <a:off x="2624400" y="1674287"/>
              <a:ext cx="0" cy="2160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12" name="Afrundet rektangel 11">
              <a:extLst>
                <a:ext uri="{FF2B5EF4-FFF2-40B4-BE49-F238E27FC236}">
                  <a16:creationId xmlns:a16="http://schemas.microsoft.com/office/drawing/2014/main" id="{ADD9A816-79B5-8D21-C478-3EE9D3957B74}"/>
                </a:ext>
              </a:extLst>
            </p:cNvPr>
            <p:cNvSpPr/>
            <p:nvPr/>
          </p:nvSpPr>
          <p:spPr>
            <a:xfrm>
              <a:off x="453206" y="639670"/>
              <a:ext cx="6966000" cy="504000"/>
            </a:xfrm>
            <a:prstGeom prst="roundRect">
              <a:avLst/>
            </a:prstGeom>
            <a:solidFill>
              <a:srgbClr val="252F5F"/>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Beboerdemokrati </a:t>
              </a:r>
            </a:p>
          </p:txBody>
        </p:sp>
        <p:pic>
          <p:nvPicPr>
            <p:cNvPr id="13" name="Billede 12" descr="Et billede, der indeholder Grafik, kunst, tegning, Font/skrifttype&#10;&#10;AI-genereret indhold kan være ukorrekt.">
              <a:extLst>
                <a:ext uri="{FF2B5EF4-FFF2-40B4-BE49-F238E27FC236}">
                  <a16:creationId xmlns:a16="http://schemas.microsoft.com/office/drawing/2014/main" id="{05578E8A-BDB4-F146-BE1D-7FFEC24BE31A}"/>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637441" y="708884"/>
              <a:ext cx="369817" cy="360000"/>
            </a:xfrm>
            <a:prstGeom prst="rect">
              <a:avLst/>
            </a:prstGeom>
          </p:spPr>
        </p:pic>
        <p:cxnSp>
          <p:nvCxnSpPr>
            <p:cNvPr id="2" name="Lige forbindelse 1">
              <a:extLst>
                <a:ext uri="{FF2B5EF4-FFF2-40B4-BE49-F238E27FC236}">
                  <a16:creationId xmlns:a16="http://schemas.microsoft.com/office/drawing/2014/main" id="{E89B3C62-C97B-E764-A932-2A690A7061E2}"/>
                </a:ext>
              </a:extLst>
            </p:cNvPr>
            <p:cNvCxnSpPr>
              <a:cxnSpLocks/>
            </p:cNvCxnSpPr>
            <p:nvPr/>
          </p:nvCxnSpPr>
          <p:spPr>
            <a:xfrm flipV="1">
              <a:off x="616755" y="3810210"/>
              <a:ext cx="6636918" cy="46518"/>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08707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5CF27-BFFB-AFD3-0EE7-89A002E49F6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9927BD1-FC4E-2E0C-8339-57B2916214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69927BD1-FC4E-2E0C-8339-57B2916214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Pladsholder til slidenummer 5">
            <a:extLst>
              <a:ext uri="{FF2B5EF4-FFF2-40B4-BE49-F238E27FC236}">
                <a16:creationId xmlns:a16="http://schemas.microsoft.com/office/drawing/2014/main" id="{006C21BB-D565-40B1-BA74-59D3224258D3}"/>
              </a:ext>
            </a:extLst>
          </p:cNvPr>
          <p:cNvSpPr>
            <a:spLocks noGrp="1"/>
          </p:cNvSpPr>
          <p:nvPr>
            <p:ph type="sldNum" sz="quarter" idx="12"/>
          </p:nvPr>
        </p:nvSpPr>
        <p:spPr/>
        <p:txBody>
          <a:bodyPr/>
          <a:lstStyle/>
          <a:p>
            <a:fld id="{51D05245-1653-D14D-943B-679FA934E6DC}" type="slidenum">
              <a:rPr lang="en-US" noProof="1" smtClean="0"/>
              <a:t>2</a:t>
            </a:fld>
            <a:endParaRPr lang="en-US" noProof="1"/>
          </a:p>
        </p:txBody>
      </p:sp>
      <p:sp>
        <p:nvSpPr>
          <p:cNvPr id="7" name="Tekstfelt 14">
            <a:extLst>
              <a:ext uri="{FF2B5EF4-FFF2-40B4-BE49-F238E27FC236}">
                <a16:creationId xmlns:a16="http://schemas.microsoft.com/office/drawing/2014/main" id="{12A632B2-DC70-C574-9CEC-B24060E7F24F}"/>
              </a:ext>
            </a:extLst>
          </p:cNvPr>
          <p:cNvSpPr txBox="1"/>
          <p:nvPr/>
        </p:nvSpPr>
        <p:spPr>
          <a:xfrm>
            <a:off x="605178" y="666924"/>
            <a:ext cx="6966992" cy="286385"/>
          </a:xfrm>
          <a:prstGeom prst="rect">
            <a:avLst/>
          </a:prstGeom>
          <a:noFill/>
        </p:spPr>
        <p:txBody>
          <a:bodyPr wrap="square" lIns="0" tIns="0" rIns="0" bIns="0" anchor="t">
            <a:noAutofit/>
          </a:bodyPr>
          <a:lstStyle/>
          <a:p>
            <a:pPr>
              <a:spcAft>
                <a:spcPts val="200"/>
              </a:spcAft>
            </a:pPr>
            <a:r>
              <a:rPr lang="da-DK" b="1" dirty="0">
                <a:solidFill>
                  <a:srgbClr val="FF0000"/>
                </a:solidFill>
                <a:latin typeface="DM Sans "/>
                <a:cs typeface="DM Sans 18pt 18pt"/>
              </a:rPr>
              <a:t>Indtastning af egne data</a:t>
            </a:r>
            <a:endParaRPr lang="en-US" sz="1400" b="1" noProof="1">
              <a:solidFill>
                <a:srgbClr val="FF0000"/>
              </a:solidFill>
              <a:latin typeface="DM Sans "/>
              <a:cs typeface="DM Sans 18pt 18pt" panose="020B0604020202020204" charset="0"/>
            </a:endParaRPr>
          </a:p>
        </p:txBody>
      </p:sp>
      <p:sp>
        <p:nvSpPr>
          <p:cNvPr id="8" name="Rectangle 7">
            <a:extLst>
              <a:ext uri="{FF2B5EF4-FFF2-40B4-BE49-F238E27FC236}">
                <a16:creationId xmlns:a16="http://schemas.microsoft.com/office/drawing/2014/main" id="{9B76C4C7-2154-A2DB-389F-69D2E576D07D}"/>
              </a:ext>
            </a:extLst>
          </p:cNvPr>
          <p:cNvSpPr/>
          <p:nvPr/>
        </p:nvSpPr>
        <p:spPr>
          <a:xfrm>
            <a:off x="452710" y="2947022"/>
            <a:ext cx="6966992" cy="45767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r>
              <a:rPr lang="da-DK" sz="1100" dirty="0">
                <a:solidFill>
                  <a:schemeClr val="tx1"/>
                </a:solidFill>
                <a:latin typeface="Verdana" panose="020B0604030504040204" pitchFamily="34" charset="0"/>
                <a:ea typeface="Verdana" panose="020B0604030504040204" pitchFamily="34" charset="0"/>
              </a:rPr>
              <a:t>Denne vejledning giver dig et samlet overblik over de data, som boligorganisationen kan indsamle og indtaste i </a:t>
            </a:r>
            <a:r>
              <a:rPr lang="da-DK" sz="1100" i="1" dirty="0">
                <a:solidFill>
                  <a:schemeClr val="tx1"/>
                </a:solidFill>
                <a:latin typeface="Verdana" panose="020B0604030504040204" pitchFamily="34" charset="0"/>
                <a:ea typeface="Verdana" panose="020B0604030504040204" pitchFamily="34" charset="0"/>
              </a:rPr>
              <a:t>Egne data</a:t>
            </a:r>
            <a:r>
              <a:rPr lang="da-DK" sz="1100" dirty="0">
                <a:solidFill>
                  <a:schemeClr val="tx1"/>
                </a:solidFill>
                <a:latin typeface="Verdana" panose="020B0604030504040204" pitchFamily="34" charset="0"/>
                <a:ea typeface="Verdana" panose="020B0604030504040204" pitchFamily="34" charset="0"/>
              </a:rPr>
              <a:t>-modulet i AlmenKompas.</a:t>
            </a:r>
          </a:p>
          <a:p>
            <a:br>
              <a:rPr lang="da-DK" sz="1100" dirty="0">
                <a:solidFill>
                  <a:schemeClr val="tx1"/>
                </a:solidFill>
                <a:latin typeface="Verdana" panose="020B0604030504040204" pitchFamily="34" charset="0"/>
                <a:ea typeface="Verdana" panose="020B0604030504040204" pitchFamily="34" charset="0"/>
              </a:rPr>
            </a:br>
            <a:r>
              <a:rPr lang="da-DK" sz="1100" dirty="0">
                <a:solidFill>
                  <a:schemeClr val="tx1"/>
                </a:solidFill>
                <a:latin typeface="Verdana" panose="020B0604030504040204" pitchFamily="34" charset="0"/>
                <a:ea typeface="Verdana" panose="020B0604030504040204" pitchFamily="34" charset="0"/>
              </a:rPr>
              <a:t>Selve indtastningsmodulet udvikles og lanceres af Landsbyggefonden i januar 2026, men allerede nu kan du bruge vejledningen til at:</a:t>
            </a:r>
          </a:p>
          <a:p>
            <a:endParaRPr lang="da-DK" sz="1100" dirty="0">
              <a:solidFill>
                <a:schemeClr val="tx1"/>
              </a:solidFill>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dirty="0">
                <a:solidFill>
                  <a:schemeClr val="tx1"/>
                </a:solidFill>
                <a:latin typeface="Verdana" panose="020B0604030504040204" pitchFamily="34" charset="0"/>
                <a:ea typeface="Verdana" panose="020B0604030504040204" pitchFamily="34" charset="0"/>
              </a:rPr>
              <a:t>få overblik over </a:t>
            </a:r>
            <a:r>
              <a:rPr lang="da-DK" sz="1100" b="1" dirty="0">
                <a:solidFill>
                  <a:schemeClr val="tx1"/>
                </a:solidFill>
                <a:latin typeface="Verdana" panose="020B0604030504040204" pitchFamily="34" charset="0"/>
                <a:ea typeface="Verdana" panose="020B0604030504040204" pitchFamily="34" charset="0"/>
              </a:rPr>
              <a:t>alle målepunkter og indikatorer</a:t>
            </a:r>
            <a:r>
              <a:rPr lang="da-DK" sz="1100" dirty="0">
                <a:solidFill>
                  <a:schemeClr val="tx1"/>
                </a:solidFill>
                <a:latin typeface="Verdana" panose="020B0604030504040204" pitchFamily="34" charset="0"/>
                <a:ea typeface="Verdana" panose="020B0604030504040204" pitchFamily="34" charset="0"/>
              </a:rPr>
              <a:t>,</a:t>
            </a:r>
          </a:p>
          <a:p>
            <a:pPr marL="171450" indent="-171450">
              <a:buFont typeface="Arial" panose="020B0604020202020204" pitchFamily="34" charset="0"/>
              <a:buChar char="•"/>
            </a:pPr>
            <a:r>
              <a:rPr lang="da-DK" sz="1100" dirty="0">
                <a:solidFill>
                  <a:schemeClr val="tx1"/>
                </a:solidFill>
                <a:latin typeface="Verdana" panose="020B0604030504040204" pitchFamily="34" charset="0"/>
                <a:ea typeface="Verdana" panose="020B0604030504040204" pitchFamily="34" charset="0"/>
              </a:rPr>
              <a:t>forstå </a:t>
            </a:r>
            <a:r>
              <a:rPr lang="da-DK" sz="1100" b="1" dirty="0">
                <a:solidFill>
                  <a:schemeClr val="tx1"/>
                </a:solidFill>
                <a:latin typeface="Verdana" panose="020B0604030504040204" pitchFamily="34" charset="0"/>
                <a:ea typeface="Verdana" panose="020B0604030504040204" pitchFamily="34" charset="0"/>
              </a:rPr>
              <a:t>definitionerne</a:t>
            </a:r>
            <a:r>
              <a:rPr lang="da-DK" sz="1100" dirty="0">
                <a:solidFill>
                  <a:schemeClr val="tx1"/>
                </a:solidFill>
                <a:latin typeface="Verdana" panose="020B0604030504040204" pitchFamily="34" charset="0"/>
                <a:ea typeface="Verdana" panose="020B0604030504040204" pitchFamily="34" charset="0"/>
              </a:rPr>
              <a:t> bag hvert datapunkt,</a:t>
            </a:r>
          </a:p>
          <a:p>
            <a:pPr marL="171450" indent="-171450">
              <a:buFont typeface="Arial" panose="020B0604020202020204" pitchFamily="34" charset="0"/>
              <a:buChar char="•"/>
            </a:pPr>
            <a:r>
              <a:rPr lang="da-DK" sz="1100" dirty="0">
                <a:solidFill>
                  <a:schemeClr val="tx1"/>
                </a:solidFill>
                <a:latin typeface="Verdana" panose="020B0604030504040204" pitchFamily="34" charset="0"/>
                <a:ea typeface="Verdana" panose="020B0604030504040204" pitchFamily="34" charset="0"/>
              </a:rPr>
              <a:t>se præcis </a:t>
            </a:r>
            <a:r>
              <a:rPr lang="da-DK" sz="1100" b="1" dirty="0">
                <a:solidFill>
                  <a:schemeClr val="tx1"/>
                </a:solidFill>
                <a:latin typeface="Verdana" panose="020B0604030504040204" pitchFamily="34" charset="0"/>
                <a:ea typeface="Verdana" panose="020B0604030504040204" pitchFamily="34" charset="0"/>
              </a:rPr>
              <a:t>hvad du selv skal finde</a:t>
            </a:r>
            <a:r>
              <a:rPr lang="da-DK" sz="1100" dirty="0">
                <a:solidFill>
                  <a:schemeClr val="tx1"/>
                </a:solidFill>
                <a:latin typeface="Verdana" panose="020B0604030504040204" pitchFamily="34" charset="0"/>
                <a:ea typeface="Verdana" panose="020B0604030504040204" pitchFamily="34" charset="0"/>
              </a:rPr>
              <a:t>, og</a:t>
            </a:r>
          </a:p>
          <a:p>
            <a:pPr marL="171450" indent="-171450">
              <a:buFont typeface="Arial" panose="020B0604020202020204" pitchFamily="34" charset="0"/>
              <a:buChar char="•"/>
            </a:pPr>
            <a:r>
              <a:rPr lang="da-DK" sz="1100" dirty="0">
                <a:solidFill>
                  <a:schemeClr val="tx1"/>
                </a:solidFill>
                <a:latin typeface="Verdana" panose="020B0604030504040204" pitchFamily="34" charset="0"/>
                <a:ea typeface="Verdana" panose="020B0604030504040204" pitchFamily="34" charset="0"/>
              </a:rPr>
              <a:t>begynde at forberede jeres interne datagrundlag.</a:t>
            </a:r>
          </a:p>
          <a:p>
            <a:pPr marL="171450" indent="-171450">
              <a:buFont typeface="Arial" panose="020B0604020202020204" pitchFamily="34" charset="0"/>
              <a:buChar char="•"/>
            </a:pPr>
            <a:endParaRPr lang="da-DK" sz="1100" dirty="0">
              <a:solidFill>
                <a:schemeClr val="tx1"/>
              </a:solidFill>
              <a:latin typeface="Verdana" panose="020B0604030504040204" pitchFamily="34" charset="0"/>
              <a:ea typeface="Verdana" panose="020B0604030504040204" pitchFamily="34" charset="0"/>
            </a:endParaRPr>
          </a:p>
          <a:p>
            <a:r>
              <a:rPr lang="da-DK" sz="1100" dirty="0">
                <a:solidFill>
                  <a:schemeClr val="tx1"/>
                </a:solidFill>
                <a:latin typeface="Verdana" panose="020B0604030504040204" pitchFamily="34" charset="0"/>
                <a:ea typeface="Verdana" panose="020B0604030504040204" pitchFamily="34" charset="0"/>
              </a:rPr>
              <a:t>Vejledningen beskriver datadefinitioner og krav punkt for punkt for alle felter – fx medarbejdersammensætning, lønspænd, trivsel, sociale klausuler, beboerdemokrati, regulering og egenkontrol.</a:t>
            </a:r>
          </a:p>
          <a:p>
            <a:endParaRPr lang="da-DK" sz="1100" dirty="0">
              <a:solidFill>
                <a:schemeClr val="tx1"/>
              </a:solidFill>
              <a:latin typeface="Verdana" panose="020B0604030504040204" pitchFamily="34" charset="0"/>
              <a:ea typeface="Verdana" panose="020B0604030504040204" pitchFamily="34" charset="0"/>
            </a:endParaRPr>
          </a:p>
          <a:p>
            <a:r>
              <a:rPr lang="da-DK" sz="1100" dirty="0">
                <a:solidFill>
                  <a:schemeClr val="tx1"/>
                </a:solidFill>
                <a:latin typeface="Verdana" panose="020B0604030504040204" pitchFamily="34" charset="0"/>
                <a:ea typeface="Verdana" panose="020B0604030504040204" pitchFamily="34" charset="0"/>
              </a:rPr>
              <a:t>Formålet med denne midlertidige vejledning er at sikre, at interesserede boligorganisationer kan forberede jer inden modulet åbner - at I allerede ved hvilke data I kan lede efter, og får overblikket over, hvad målepunkterne til egen indtastning indeholder.</a:t>
            </a:r>
          </a:p>
          <a:p>
            <a:endParaRPr lang="da-DK" sz="1100" dirty="0">
              <a:solidFill>
                <a:schemeClr val="tx1"/>
              </a:solidFill>
              <a:latin typeface="Verdana" panose="020B0604030504040204" pitchFamily="34" charset="0"/>
              <a:ea typeface="Verdana" panose="020B0604030504040204" pitchFamily="34" charset="0"/>
            </a:endParaRPr>
          </a:p>
          <a:p>
            <a:r>
              <a:rPr lang="da-DK" sz="1100" dirty="0">
                <a:solidFill>
                  <a:schemeClr val="tx1"/>
                </a:solidFill>
                <a:latin typeface="Verdana" panose="020B0604030504040204" pitchFamily="34" charset="0"/>
                <a:ea typeface="Verdana" panose="020B0604030504040204" pitchFamily="34" charset="0"/>
              </a:rPr>
              <a:t>Som altid rækker I blot ud ved spørgsmål.</a:t>
            </a:r>
          </a:p>
          <a:p>
            <a:endParaRPr lang="da-DK" sz="1100" dirty="0">
              <a:solidFill>
                <a:schemeClr val="tx1"/>
              </a:solidFill>
              <a:latin typeface="Verdana" panose="020B0604030504040204" pitchFamily="34" charset="0"/>
              <a:ea typeface="Verdana" panose="020B0604030504040204" pitchFamily="34" charset="0"/>
            </a:endParaRPr>
          </a:p>
          <a:p>
            <a:endParaRPr lang="da-DK" sz="1100" dirty="0">
              <a:solidFill>
                <a:schemeClr val="tx1"/>
              </a:solidFill>
              <a:latin typeface="Verdana" panose="020B0604030504040204" pitchFamily="34" charset="0"/>
              <a:ea typeface="Verdana" panose="020B0604030504040204" pitchFamily="34" charset="0"/>
            </a:endParaRPr>
          </a:p>
          <a:p>
            <a:r>
              <a:rPr lang="da-DK" sz="1100" dirty="0">
                <a:solidFill>
                  <a:schemeClr val="tx1"/>
                </a:solidFill>
                <a:latin typeface="Verdana" panose="020B0604030504040204" pitchFamily="34" charset="0"/>
                <a:ea typeface="Verdana" panose="020B0604030504040204" pitchFamily="34" charset="0"/>
              </a:rPr>
              <a:t>- AlmenKompas sekretariatet</a:t>
            </a:r>
          </a:p>
        </p:txBody>
      </p:sp>
      <p:sp>
        <p:nvSpPr>
          <p:cNvPr id="46" name="Rectangle 45">
            <a:extLst>
              <a:ext uri="{FF2B5EF4-FFF2-40B4-BE49-F238E27FC236}">
                <a16:creationId xmlns:a16="http://schemas.microsoft.com/office/drawing/2014/main" id="{FF092C05-0AFF-74D1-52D9-0671382963F6}"/>
              </a:ext>
            </a:extLst>
          </p:cNvPr>
          <p:cNvSpPr/>
          <p:nvPr/>
        </p:nvSpPr>
        <p:spPr>
          <a:xfrm>
            <a:off x="452710" y="2554527"/>
            <a:ext cx="6757854" cy="2312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20000"/>
              </a:lnSpc>
            </a:pPr>
            <a:r>
              <a:rPr lang="da-DK" sz="1400" b="1" dirty="0">
                <a:solidFill>
                  <a:schemeClr val="tx1"/>
                </a:solidFill>
                <a:latin typeface="Verdana" panose="020B0604030504040204" pitchFamily="34" charset="0"/>
                <a:ea typeface="Verdana" panose="020B0604030504040204" pitchFamily="34" charset="0"/>
              </a:rPr>
              <a:t>Introduktion</a:t>
            </a:r>
          </a:p>
          <a:p>
            <a:pPr>
              <a:lnSpc>
                <a:spcPct val="120000"/>
              </a:lnSpc>
            </a:pPr>
            <a:endParaRPr lang="da-DK" sz="900" dirty="0">
              <a:solidFill>
                <a:schemeClr val="tx1"/>
              </a:solidFill>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16196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BDAA-4D61-F4E7-7F13-7348920EA73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0EECA51-8BBE-411D-73F2-84404AA603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00EECA51-8BBE-411D-73F2-84404AA6035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Pladsholder til slidenummer 5">
            <a:extLst>
              <a:ext uri="{FF2B5EF4-FFF2-40B4-BE49-F238E27FC236}">
                <a16:creationId xmlns:a16="http://schemas.microsoft.com/office/drawing/2014/main" id="{563D6D9D-F1FB-2F77-6CCC-0DD01E4165A8}"/>
              </a:ext>
            </a:extLst>
          </p:cNvPr>
          <p:cNvSpPr>
            <a:spLocks noGrp="1"/>
          </p:cNvSpPr>
          <p:nvPr>
            <p:ph type="sldNum" sz="quarter" idx="12"/>
          </p:nvPr>
        </p:nvSpPr>
        <p:spPr/>
        <p:txBody>
          <a:bodyPr/>
          <a:lstStyle/>
          <a:p>
            <a:fld id="{51D05245-1653-D14D-943B-679FA934E6DC}" type="slidenum">
              <a:rPr lang="en-US" noProof="1" smtClean="0"/>
              <a:t>3</a:t>
            </a:fld>
            <a:endParaRPr lang="en-US" noProof="1"/>
          </a:p>
        </p:txBody>
      </p:sp>
      <p:sp>
        <p:nvSpPr>
          <p:cNvPr id="7" name="Tekstfelt 14">
            <a:extLst>
              <a:ext uri="{FF2B5EF4-FFF2-40B4-BE49-F238E27FC236}">
                <a16:creationId xmlns:a16="http://schemas.microsoft.com/office/drawing/2014/main" id="{8677A01F-0BA1-B54D-DAC5-8403F62469DC}"/>
              </a:ext>
            </a:extLst>
          </p:cNvPr>
          <p:cNvSpPr txBox="1"/>
          <p:nvPr/>
        </p:nvSpPr>
        <p:spPr>
          <a:xfrm>
            <a:off x="605178" y="666924"/>
            <a:ext cx="6966992" cy="286385"/>
          </a:xfrm>
          <a:prstGeom prst="rect">
            <a:avLst/>
          </a:prstGeom>
          <a:noFill/>
        </p:spPr>
        <p:txBody>
          <a:bodyPr wrap="square" lIns="0" tIns="0" rIns="0" bIns="0" anchor="t">
            <a:noAutofit/>
          </a:bodyPr>
          <a:lstStyle/>
          <a:p>
            <a:pPr algn="l">
              <a:spcAft>
                <a:spcPts val="200"/>
              </a:spcAft>
              <a:buNone/>
            </a:pPr>
            <a:r>
              <a:rPr lang="da-DK" b="1" dirty="0">
                <a:solidFill>
                  <a:srgbClr val="FF0000"/>
                </a:solidFill>
                <a:latin typeface="DM Sans "/>
                <a:cs typeface="DM Sans 18pt 18pt" panose="020B0604020202020204" charset="0"/>
              </a:rPr>
              <a:t>Datadefinitioner</a:t>
            </a:r>
            <a:endParaRPr lang="en-US" sz="1400" b="1" noProof="1">
              <a:solidFill>
                <a:srgbClr val="FF0000"/>
              </a:solidFill>
              <a:latin typeface="DM Sans "/>
              <a:cs typeface="DM Sans 18pt 18pt" panose="020B0604020202020204" charset="0"/>
            </a:endParaRPr>
          </a:p>
        </p:txBody>
      </p:sp>
      <p:sp>
        <p:nvSpPr>
          <p:cNvPr id="8" name="Rectangle 7">
            <a:extLst>
              <a:ext uri="{FF2B5EF4-FFF2-40B4-BE49-F238E27FC236}">
                <a16:creationId xmlns:a16="http://schemas.microsoft.com/office/drawing/2014/main" id="{B0E392CD-63B8-CA44-32FE-003C86867CBA}"/>
              </a:ext>
            </a:extLst>
          </p:cNvPr>
          <p:cNvSpPr/>
          <p:nvPr/>
        </p:nvSpPr>
        <p:spPr>
          <a:xfrm>
            <a:off x="452710" y="1102180"/>
            <a:ext cx="6966992" cy="11453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r>
              <a:rPr lang="da-DK" sz="1200" dirty="0">
                <a:solidFill>
                  <a:schemeClr val="tx1"/>
                </a:solidFill>
                <a:latin typeface="Verdana" panose="020B0604030504040204" pitchFamily="34" charset="0"/>
                <a:ea typeface="Verdana" panose="020B0604030504040204" pitchFamily="34" charset="0"/>
              </a:rPr>
              <a:t>På de følgende sider finder du et overblik over alle målepunkter og indikatorer samt definitioner på det data, der skal indtastes via Egne data modulet.</a:t>
            </a:r>
          </a:p>
          <a:p>
            <a:endParaRPr lang="da-DK" sz="1200" dirty="0">
              <a:solidFill>
                <a:schemeClr val="tx1"/>
              </a:solidFill>
              <a:latin typeface="Verdana" panose="020B0604030504040204" pitchFamily="34" charset="0"/>
              <a:ea typeface="Verdana" panose="020B0604030504040204" pitchFamily="34" charset="0"/>
              <a:cs typeface="DM Sans 18pt 18pt" panose="020B0604020202020204" charset="0"/>
            </a:endParaRPr>
          </a:p>
          <a:p>
            <a:endParaRPr lang="da-DK" sz="1200" dirty="0">
              <a:solidFill>
                <a:schemeClr val="tx1"/>
              </a:solidFill>
              <a:latin typeface="Verdana" panose="020B0604030504040204" pitchFamily="34" charset="0"/>
              <a:ea typeface="Verdana" panose="020B0604030504040204" pitchFamily="34" charset="0"/>
              <a:cs typeface="DM Sans 18pt 18pt" panose="020B0604020202020204" charset="0"/>
            </a:endParaRPr>
          </a:p>
          <a:p>
            <a:r>
              <a:rPr lang="da-DK" sz="1200" b="1" dirty="0">
                <a:solidFill>
                  <a:schemeClr val="tx1"/>
                </a:solidFill>
                <a:latin typeface="Verdana" panose="020B0604030504040204" pitchFamily="34" charset="0"/>
                <a:ea typeface="Verdana" panose="020B0604030504040204" pitchFamily="34" charset="0"/>
                <a:cs typeface="DM Sans 18pt 18pt" panose="020B0604020202020204" charset="0"/>
              </a:rPr>
              <a:t>Målepunkter</a:t>
            </a:r>
          </a:p>
        </p:txBody>
      </p:sp>
      <p:sp>
        <p:nvSpPr>
          <p:cNvPr id="11" name="Afrundet rektangel 577">
            <a:extLst>
              <a:ext uri="{FF2B5EF4-FFF2-40B4-BE49-F238E27FC236}">
                <a16:creationId xmlns:a16="http://schemas.microsoft.com/office/drawing/2014/main" id="{10BC1B7E-74E8-CDAE-9AE8-0684B758EA25}"/>
              </a:ext>
            </a:extLst>
          </p:cNvPr>
          <p:cNvSpPr/>
          <p:nvPr/>
        </p:nvSpPr>
        <p:spPr>
          <a:xfrm>
            <a:off x="605178" y="2362200"/>
            <a:ext cx="3240000" cy="360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dirty="0">
                <a:latin typeface="Verdana" panose="020B0604030504040204" pitchFamily="34" charset="0"/>
                <a:ea typeface="Verdana" panose="020B0604030504040204" pitchFamily="34" charset="0"/>
              </a:rPr>
              <a:t>Medarbejdersammensætning</a:t>
            </a:r>
          </a:p>
        </p:txBody>
      </p:sp>
      <p:sp>
        <p:nvSpPr>
          <p:cNvPr id="17" name="Afrundet rektangel 578">
            <a:extLst>
              <a:ext uri="{FF2B5EF4-FFF2-40B4-BE49-F238E27FC236}">
                <a16:creationId xmlns:a16="http://schemas.microsoft.com/office/drawing/2014/main" id="{DD3F92C6-9ECD-23BD-E0D0-434F70A16DAB}"/>
              </a:ext>
            </a:extLst>
          </p:cNvPr>
          <p:cNvSpPr/>
          <p:nvPr/>
        </p:nvSpPr>
        <p:spPr>
          <a:xfrm>
            <a:off x="605178" y="4988713"/>
            <a:ext cx="3240000" cy="360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dirty="0">
                <a:latin typeface="Verdana" panose="020B0604030504040204" pitchFamily="34" charset="0"/>
                <a:ea typeface="Verdana" panose="020B0604030504040204" pitchFamily="34" charset="0"/>
              </a:rPr>
              <a:t>Medarbejdertrivsel</a:t>
            </a:r>
          </a:p>
        </p:txBody>
      </p:sp>
      <p:sp>
        <p:nvSpPr>
          <p:cNvPr id="18" name="Afrundet rektangel 579">
            <a:extLst>
              <a:ext uri="{FF2B5EF4-FFF2-40B4-BE49-F238E27FC236}">
                <a16:creationId xmlns:a16="http://schemas.microsoft.com/office/drawing/2014/main" id="{C58288CC-EAF6-7594-2C97-C8809265C1AF}"/>
              </a:ext>
            </a:extLst>
          </p:cNvPr>
          <p:cNvSpPr/>
          <p:nvPr/>
        </p:nvSpPr>
        <p:spPr>
          <a:xfrm>
            <a:off x="3970564" y="3742932"/>
            <a:ext cx="3240000" cy="3600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a:latin typeface="Verdana" panose="020B0604030504040204" pitchFamily="34" charset="0"/>
                <a:ea typeface="Verdana" panose="020B0604030504040204" pitchFamily="34" charset="0"/>
              </a:rPr>
              <a:t>Sociale klausuler</a:t>
            </a:r>
          </a:p>
        </p:txBody>
      </p:sp>
      <p:sp>
        <p:nvSpPr>
          <p:cNvPr id="20" name="Afrundet rektangel 580">
            <a:extLst>
              <a:ext uri="{FF2B5EF4-FFF2-40B4-BE49-F238E27FC236}">
                <a16:creationId xmlns:a16="http://schemas.microsoft.com/office/drawing/2014/main" id="{E515BA68-5492-88A1-6221-FD29D334603B}"/>
              </a:ext>
            </a:extLst>
          </p:cNvPr>
          <p:cNvSpPr/>
          <p:nvPr/>
        </p:nvSpPr>
        <p:spPr>
          <a:xfrm>
            <a:off x="3970564" y="6563502"/>
            <a:ext cx="3240000" cy="3600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a:latin typeface="Verdana" panose="020B0604030504040204" pitchFamily="34" charset="0"/>
                <a:ea typeface="Verdana" panose="020B0604030504040204" pitchFamily="34" charset="0"/>
              </a:rPr>
              <a:t>Beboerdemokrati</a:t>
            </a:r>
          </a:p>
        </p:txBody>
      </p:sp>
      <p:sp>
        <p:nvSpPr>
          <p:cNvPr id="21" name="Afrundet rektangel 581">
            <a:extLst>
              <a:ext uri="{FF2B5EF4-FFF2-40B4-BE49-F238E27FC236}">
                <a16:creationId xmlns:a16="http://schemas.microsoft.com/office/drawing/2014/main" id="{62882AA7-940C-4384-0B58-489FF2B6218B}"/>
              </a:ext>
            </a:extLst>
          </p:cNvPr>
          <p:cNvSpPr/>
          <p:nvPr/>
        </p:nvSpPr>
        <p:spPr>
          <a:xfrm>
            <a:off x="3970564" y="4727800"/>
            <a:ext cx="3240000" cy="3600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a:latin typeface="Verdana" panose="020B0604030504040204" pitchFamily="34" charset="0"/>
                <a:ea typeface="Verdana" panose="020B0604030504040204" pitchFamily="34" charset="0"/>
              </a:rPr>
              <a:t>Overholdelse af regulering</a:t>
            </a:r>
          </a:p>
        </p:txBody>
      </p:sp>
      <p:sp>
        <p:nvSpPr>
          <p:cNvPr id="22" name="Afrundet rektangel 582">
            <a:extLst>
              <a:ext uri="{FF2B5EF4-FFF2-40B4-BE49-F238E27FC236}">
                <a16:creationId xmlns:a16="http://schemas.microsoft.com/office/drawing/2014/main" id="{EA08FBD4-1F4D-6B69-FD2C-B6F18359BDE8}"/>
              </a:ext>
            </a:extLst>
          </p:cNvPr>
          <p:cNvSpPr/>
          <p:nvPr/>
        </p:nvSpPr>
        <p:spPr>
          <a:xfrm>
            <a:off x="3970564" y="2362200"/>
            <a:ext cx="3240000" cy="3600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a:latin typeface="Verdana" panose="020B0604030504040204" pitchFamily="34" charset="0"/>
                <a:ea typeface="Verdana" panose="020B0604030504040204" pitchFamily="34" charset="0"/>
              </a:rPr>
              <a:t>Politikker og praksis</a:t>
            </a:r>
          </a:p>
        </p:txBody>
      </p:sp>
      <p:sp>
        <p:nvSpPr>
          <p:cNvPr id="23" name="Afrundet rektangel 583">
            <a:extLst>
              <a:ext uri="{FF2B5EF4-FFF2-40B4-BE49-F238E27FC236}">
                <a16:creationId xmlns:a16="http://schemas.microsoft.com/office/drawing/2014/main" id="{F397FD97-5D55-0E0A-4EC3-BB547FAF69B8}"/>
              </a:ext>
            </a:extLst>
          </p:cNvPr>
          <p:cNvSpPr/>
          <p:nvPr/>
        </p:nvSpPr>
        <p:spPr>
          <a:xfrm>
            <a:off x="605178" y="2769642"/>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Aldersfordeling</a:t>
            </a:r>
          </a:p>
        </p:txBody>
      </p:sp>
      <p:sp>
        <p:nvSpPr>
          <p:cNvPr id="24" name="Afrundet rektangel 584">
            <a:extLst>
              <a:ext uri="{FF2B5EF4-FFF2-40B4-BE49-F238E27FC236}">
                <a16:creationId xmlns:a16="http://schemas.microsoft.com/office/drawing/2014/main" id="{0AB6B848-9A1D-CF61-3C2A-ED94B30FFE17}"/>
              </a:ext>
            </a:extLst>
          </p:cNvPr>
          <p:cNvSpPr/>
          <p:nvPr/>
        </p:nvSpPr>
        <p:spPr>
          <a:xfrm>
            <a:off x="605178" y="3177084"/>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Kønssammensætning</a:t>
            </a:r>
          </a:p>
        </p:txBody>
      </p:sp>
      <p:sp>
        <p:nvSpPr>
          <p:cNvPr id="25" name="Afrundet rektangel 585">
            <a:extLst>
              <a:ext uri="{FF2B5EF4-FFF2-40B4-BE49-F238E27FC236}">
                <a16:creationId xmlns:a16="http://schemas.microsoft.com/office/drawing/2014/main" id="{04A1B9D4-282A-D19F-019B-163782DF3F39}"/>
              </a:ext>
            </a:extLst>
          </p:cNvPr>
          <p:cNvSpPr/>
          <p:nvPr/>
        </p:nvSpPr>
        <p:spPr>
          <a:xfrm>
            <a:off x="605178" y="3584526"/>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Lønfordeling</a:t>
            </a:r>
          </a:p>
        </p:txBody>
      </p:sp>
      <p:sp>
        <p:nvSpPr>
          <p:cNvPr id="26" name="Afrundet rektangel 586">
            <a:extLst>
              <a:ext uri="{FF2B5EF4-FFF2-40B4-BE49-F238E27FC236}">
                <a16:creationId xmlns:a16="http://schemas.microsoft.com/office/drawing/2014/main" id="{BC91956E-DEFC-F592-66B0-7B9DF9313238}"/>
              </a:ext>
            </a:extLst>
          </p:cNvPr>
          <p:cNvSpPr/>
          <p:nvPr/>
        </p:nvSpPr>
        <p:spPr>
          <a:xfrm>
            <a:off x="605178" y="3991968"/>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Ansættelsestype</a:t>
            </a:r>
          </a:p>
        </p:txBody>
      </p:sp>
      <p:sp>
        <p:nvSpPr>
          <p:cNvPr id="27" name="Afrundet rektangel 587">
            <a:extLst>
              <a:ext uri="{FF2B5EF4-FFF2-40B4-BE49-F238E27FC236}">
                <a16:creationId xmlns:a16="http://schemas.microsoft.com/office/drawing/2014/main" id="{4B7AEEE6-F907-6C11-0F80-B8FC208859A2}"/>
              </a:ext>
            </a:extLst>
          </p:cNvPr>
          <p:cNvSpPr/>
          <p:nvPr/>
        </p:nvSpPr>
        <p:spPr>
          <a:xfrm>
            <a:off x="605178" y="5399448"/>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Medarbejderomsætning</a:t>
            </a:r>
          </a:p>
        </p:txBody>
      </p:sp>
      <p:sp>
        <p:nvSpPr>
          <p:cNvPr id="28" name="Afrundet rektangel 588">
            <a:extLst>
              <a:ext uri="{FF2B5EF4-FFF2-40B4-BE49-F238E27FC236}">
                <a16:creationId xmlns:a16="http://schemas.microsoft.com/office/drawing/2014/main" id="{E3C09CD7-9349-729A-A94C-BDAFD66A7914}"/>
              </a:ext>
            </a:extLst>
          </p:cNvPr>
          <p:cNvSpPr/>
          <p:nvPr/>
        </p:nvSpPr>
        <p:spPr>
          <a:xfrm>
            <a:off x="605178" y="4399410"/>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Kønsopdelt lønforskel</a:t>
            </a:r>
          </a:p>
        </p:txBody>
      </p:sp>
      <p:sp>
        <p:nvSpPr>
          <p:cNvPr id="29" name="Afrundet rektangel 589">
            <a:extLst>
              <a:ext uri="{FF2B5EF4-FFF2-40B4-BE49-F238E27FC236}">
                <a16:creationId xmlns:a16="http://schemas.microsoft.com/office/drawing/2014/main" id="{88E16DFC-F29F-7DE6-11CC-7542DCA95156}"/>
              </a:ext>
            </a:extLst>
          </p:cNvPr>
          <p:cNvSpPr/>
          <p:nvPr/>
        </p:nvSpPr>
        <p:spPr>
          <a:xfrm>
            <a:off x="3970564" y="4152326"/>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Sociale klausuler</a:t>
            </a:r>
          </a:p>
        </p:txBody>
      </p:sp>
      <p:sp>
        <p:nvSpPr>
          <p:cNvPr id="30" name="Afrundet rektangel 590">
            <a:extLst>
              <a:ext uri="{FF2B5EF4-FFF2-40B4-BE49-F238E27FC236}">
                <a16:creationId xmlns:a16="http://schemas.microsoft.com/office/drawing/2014/main" id="{55AD21A4-7C47-F7E7-7E74-6BF55D80EAAE}"/>
              </a:ext>
            </a:extLst>
          </p:cNvPr>
          <p:cNvSpPr/>
          <p:nvPr/>
        </p:nvSpPr>
        <p:spPr>
          <a:xfrm>
            <a:off x="3970564" y="6987747"/>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Mangfoldighed i organisationsbestyrelsen</a:t>
            </a:r>
          </a:p>
        </p:txBody>
      </p:sp>
      <p:sp>
        <p:nvSpPr>
          <p:cNvPr id="31" name="Afrundet rektangel 591">
            <a:extLst>
              <a:ext uri="{FF2B5EF4-FFF2-40B4-BE49-F238E27FC236}">
                <a16:creationId xmlns:a16="http://schemas.microsoft.com/office/drawing/2014/main" id="{A9AA7B2B-ED28-1AB5-8E65-39D6DEA27149}"/>
              </a:ext>
            </a:extLst>
          </p:cNvPr>
          <p:cNvSpPr/>
          <p:nvPr/>
        </p:nvSpPr>
        <p:spPr>
          <a:xfrm>
            <a:off x="3970564" y="2765559"/>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Vedtagne politikker</a:t>
            </a:r>
          </a:p>
        </p:txBody>
      </p:sp>
      <p:sp>
        <p:nvSpPr>
          <p:cNvPr id="32" name="Afrundet rektangel 592">
            <a:extLst>
              <a:ext uri="{FF2B5EF4-FFF2-40B4-BE49-F238E27FC236}">
                <a16:creationId xmlns:a16="http://schemas.microsoft.com/office/drawing/2014/main" id="{24495447-3725-D444-2678-310F428A87D4}"/>
              </a:ext>
            </a:extLst>
          </p:cNvPr>
          <p:cNvSpPr/>
          <p:nvPr/>
        </p:nvSpPr>
        <p:spPr>
          <a:xfrm>
            <a:off x="3970564" y="3168918"/>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Efterlevelse af politikker</a:t>
            </a:r>
          </a:p>
        </p:txBody>
      </p:sp>
      <p:sp>
        <p:nvSpPr>
          <p:cNvPr id="33" name="Afrundet rektangel 593">
            <a:extLst>
              <a:ext uri="{FF2B5EF4-FFF2-40B4-BE49-F238E27FC236}">
                <a16:creationId xmlns:a16="http://schemas.microsoft.com/office/drawing/2014/main" id="{D5A77727-DC8E-075C-A92D-42DA71907747}"/>
              </a:ext>
            </a:extLst>
          </p:cNvPr>
          <p:cNvSpPr/>
          <p:nvPr/>
        </p:nvSpPr>
        <p:spPr>
          <a:xfrm>
            <a:off x="3970564" y="5147802"/>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Egenkontrol</a:t>
            </a:r>
          </a:p>
        </p:txBody>
      </p:sp>
      <p:sp>
        <p:nvSpPr>
          <p:cNvPr id="34" name="Afrundet rektangel 594">
            <a:extLst>
              <a:ext uri="{FF2B5EF4-FFF2-40B4-BE49-F238E27FC236}">
                <a16:creationId xmlns:a16="http://schemas.microsoft.com/office/drawing/2014/main" id="{1290D2E5-B713-0F62-D0A9-592BFD88C2AD}"/>
              </a:ext>
            </a:extLst>
          </p:cNvPr>
          <p:cNvSpPr/>
          <p:nvPr/>
        </p:nvSpPr>
        <p:spPr>
          <a:xfrm>
            <a:off x="3970564" y="5567804"/>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4"/>
                </a:solidFill>
                <a:latin typeface="Verdana" panose="020B0604030504040204" pitchFamily="34" charset="0"/>
                <a:ea typeface="Verdana" panose="020B0604030504040204" pitchFamily="34" charset="0"/>
              </a:rPr>
              <a:t>Brud på regler</a:t>
            </a:r>
          </a:p>
        </p:txBody>
      </p:sp>
      <p:sp>
        <p:nvSpPr>
          <p:cNvPr id="35" name="Afrundet rektangel 595">
            <a:extLst>
              <a:ext uri="{FF2B5EF4-FFF2-40B4-BE49-F238E27FC236}">
                <a16:creationId xmlns:a16="http://schemas.microsoft.com/office/drawing/2014/main" id="{910C6AF2-AA17-0BD8-66FC-FA0B1C7FEDD2}"/>
              </a:ext>
            </a:extLst>
          </p:cNvPr>
          <p:cNvSpPr/>
          <p:nvPr/>
        </p:nvSpPr>
        <p:spPr>
          <a:xfrm>
            <a:off x="3970564" y="5987806"/>
            <a:ext cx="3240000" cy="3600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dirty="0">
                <a:solidFill>
                  <a:schemeClr val="accent4"/>
                </a:solidFill>
                <a:latin typeface="Verdana" panose="020B0604030504040204" pitchFamily="34" charset="0"/>
                <a:ea typeface="Verdana" panose="020B0604030504040204" pitchFamily="34" charset="0"/>
              </a:rPr>
              <a:t>Klager og henvendelser</a:t>
            </a:r>
          </a:p>
        </p:txBody>
      </p:sp>
      <p:sp>
        <p:nvSpPr>
          <p:cNvPr id="36" name="Afrundet rektangel 596">
            <a:extLst>
              <a:ext uri="{FF2B5EF4-FFF2-40B4-BE49-F238E27FC236}">
                <a16:creationId xmlns:a16="http://schemas.microsoft.com/office/drawing/2014/main" id="{3CE53ECE-3B59-FC57-9724-B9916F5D295C}"/>
              </a:ext>
            </a:extLst>
          </p:cNvPr>
          <p:cNvSpPr/>
          <p:nvPr/>
        </p:nvSpPr>
        <p:spPr>
          <a:xfrm>
            <a:off x="605178" y="5988166"/>
            <a:ext cx="3240000" cy="360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324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b="1" noProof="0">
                <a:latin typeface="Verdana" panose="020B0604030504040204" pitchFamily="34" charset="0"/>
                <a:ea typeface="Verdana" panose="020B0604030504040204" pitchFamily="34" charset="0"/>
              </a:rPr>
              <a:t>Livschancer</a:t>
            </a:r>
          </a:p>
        </p:txBody>
      </p:sp>
      <p:sp>
        <p:nvSpPr>
          <p:cNvPr id="37" name="Afrundet rektangel 597">
            <a:extLst>
              <a:ext uri="{FF2B5EF4-FFF2-40B4-BE49-F238E27FC236}">
                <a16:creationId xmlns:a16="http://schemas.microsoft.com/office/drawing/2014/main" id="{4E993102-2BEB-FB74-3FAB-F5C06E5E2D39}"/>
              </a:ext>
            </a:extLst>
          </p:cNvPr>
          <p:cNvSpPr/>
          <p:nvPr/>
        </p:nvSpPr>
        <p:spPr>
          <a:xfrm>
            <a:off x="605178" y="6398901"/>
            <a:ext cx="32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100" noProof="0">
                <a:solidFill>
                  <a:schemeClr val="accent6"/>
                </a:solidFill>
                <a:latin typeface="Verdana" panose="020B0604030504040204" pitchFamily="34" charset="0"/>
                <a:ea typeface="Verdana" panose="020B0604030504040204" pitchFamily="34" charset="0"/>
              </a:rPr>
              <a:t>Udsættelser</a:t>
            </a:r>
          </a:p>
        </p:txBody>
      </p:sp>
      <p:pic>
        <p:nvPicPr>
          <p:cNvPr id="38" name="Billede 6" descr="Et billede, der indeholder Grafik, symbol, cirkel, kunst&#10;&#10;AI-genereret indhold kan være ukorrekt.">
            <a:extLst>
              <a:ext uri="{FF2B5EF4-FFF2-40B4-BE49-F238E27FC236}">
                <a16:creationId xmlns:a16="http://schemas.microsoft.com/office/drawing/2014/main" id="{FD02302E-4D4E-6AA5-7FD5-EAAD1AA5CBA8}"/>
              </a:ext>
            </a:extLst>
          </p:cNvPr>
          <p:cNvPicPr>
            <a:picLocks noChangeAspect="1"/>
          </p:cNvPicPr>
          <p:nvPr/>
        </p:nvPicPr>
        <p:blipFill>
          <a:blip r:embed="rId7">
            <a:biLevel thresh="25000"/>
          </a:blip>
          <a:stretch>
            <a:fillRect/>
          </a:stretch>
        </p:blipFill>
        <p:spPr>
          <a:xfrm>
            <a:off x="857369" y="2387314"/>
            <a:ext cx="288000" cy="288000"/>
          </a:xfrm>
          <a:prstGeom prst="rect">
            <a:avLst/>
          </a:prstGeom>
        </p:spPr>
      </p:pic>
      <p:pic>
        <p:nvPicPr>
          <p:cNvPr id="39" name="Billede 8" descr="Et billede, der indeholder Grafik, clipart, design&#10;&#10;AI-genereret indhold kan være ukorrekt.">
            <a:extLst>
              <a:ext uri="{FF2B5EF4-FFF2-40B4-BE49-F238E27FC236}">
                <a16:creationId xmlns:a16="http://schemas.microsoft.com/office/drawing/2014/main" id="{23D3AA64-92D1-5D05-E929-3A4B6340E716}"/>
              </a:ext>
            </a:extLst>
          </p:cNvPr>
          <p:cNvPicPr>
            <a:picLocks noChangeAspect="1"/>
          </p:cNvPicPr>
          <p:nvPr/>
        </p:nvPicPr>
        <p:blipFill>
          <a:blip r:embed="rId8">
            <a:biLevel thresh="25000"/>
          </a:blip>
          <a:stretch>
            <a:fillRect/>
          </a:stretch>
        </p:blipFill>
        <p:spPr>
          <a:xfrm>
            <a:off x="1238747" y="5024713"/>
            <a:ext cx="288000" cy="288000"/>
          </a:xfrm>
          <a:prstGeom prst="rect">
            <a:avLst/>
          </a:prstGeom>
        </p:spPr>
      </p:pic>
      <p:pic>
        <p:nvPicPr>
          <p:cNvPr id="40" name="Billede 10" descr="Et billede, der indeholder Font/skrifttype, Grafik, design, typografi&#10;&#10;AI-genereret indhold kan være ukorrekt.">
            <a:extLst>
              <a:ext uri="{FF2B5EF4-FFF2-40B4-BE49-F238E27FC236}">
                <a16:creationId xmlns:a16="http://schemas.microsoft.com/office/drawing/2014/main" id="{6EB87FD5-D36B-9C2F-0CCA-5E1A1DC3C70F}"/>
              </a:ext>
            </a:extLst>
          </p:cNvPr>
          <p:cNvPicPr>
            <a:picLocks noChangeAspect="1"/>
          </p:cNvPicPr>
          <p:nvPr/>
        </p:nvPicPr>
        <p:blipFill>
          <a:blip r:embed="rId9">
            <a:biLevel thresh="25000"/>
          </a:blip>
          <a:stretch>
            <a:fillRect/>
          </a:stretch>
        </p:blipFill>
        <p:spPr>
          <a:xfrm>
            <a:off x="1503150" y="6024166"/>
            <a:ext cx="288000" cy="288000"/>
          </a:xfrm>
          <a:prstGeom prst="rect">
            <a:avLst/>
          </a:prstGeom>
        </p:spPr>
      </p:pic>
      <p:pic>
        <p:nvPicPr>
          <p:cNvPr id="41" name="Billede 12" descr="Et billede, der indeholder kunst, Grafik, symbol, skitse&#10;&#10;AI-genereret indhold kan være ukorrekt.">
            <a:extLst>
              <a:ext uri="{FF2B5EF4-FFF2-40B4-BE49-F238E27FC236}">
                <a16:creationId xmlns:a16="http://schemas.microsoft.com/office/drawing/2014/main" id="{5D42092E-78AC-2347-4B7B-9551E357965E}"/>
              </a:ext>
            </a:extLst>
          </p:cNvPr>
          <p:cNvPicPr>
            <a:picLocks noChangeAspect="1"/>
          </p:cNvPicPr>
          <p:nvPr/>
        </p:nvPicPr>
        <p:blipFill>
          <a:blip r:embed="rId10">
            <a:lum bright="70000" contrast="-70000"/>
            <a:extLst>
              <a:ext uri="{BEBA8EAE-BF5A-486C-A8C5-ECC9F3942E4B}">
                <a14:imgProps xmlns:a14="http://schemas.microsoft.com/office/drawing/2010/main">
                  <a14:imgLayer r:embed="rId11">
                    <a14:imgEffect>
                      <a14:artisticPhotocopy/>
                    </a14:imgEffect>
                  </a14:imgLayer>
                </a14:imgProps>
              </a:ext>
            </a:extLst>
          </a:blip>
          <a:stretch>
            <a:fillRect/>
          </a:stretch>
        </p:blipFill>
        <p:spPr>
          <a:xfrm>
            <a:off x="4585111" y="2407200"/>
            <a:ext cx="253125" cy="270000"/>
          </a:xfrm>
          <a:prstGeom prst="rect">
            <a:avLst/>
          </a:prstGeom>
        </p:spPr>
      </p:pic>
      <p:pic>
        <p:nvPicPr>
          <p:cNvPr id="42" name="Billede 14" descr="Et billede, der indeholder Grafik, Font/skrifttype, symbol, logo&#10;&#10;AI-genereret indhold kan være ukorrekt.">
            <a:extLst>
              <a:ext uri="{FF2B5EF4-FFF2-40B4-BE49-F238E27FC236}">
                <a16:creationId xmlns:a16="http://schemas.microsoft.com/office/drawing/2014/main" id="{7D0995DE-473D-4D98-652E-6726577FFEC3}"/>
              </a:ext>
            </a:extLst>
          </p:cNvPr>
          <p:cNvPicPr>
            <a:picLocks noChangeAspect="1"/>
          </p:cNvPicPr>
          <p:nvPr/>
        </p:nvPicPr>
        <p:blipFill>
          <a:blip r:embed="rId12">
            <a:lum bright="70000" contrast="-70000"/>
            <a:extLst>
              <a:ext uri="{BEBA8EAE-BF5A-486C-A8C5-ECC9F3942E4B}">
                <a14:imgProps xmlns:a14="http://schemas.microsoft.com/office/drawing/2010/main">
                  <a14:imgLayer r:embed="rId13">
                    <a14:imgEffect>
                      <a14:artisticPhotocopy/>
                    </a14:imgEffect>
                  </a14:imgLayer>
                </a14:imgProps>
              </a:ext>
            </a:extLst>
          </a:blip>
          <a:stretch>
            <a:fillRect/>
          </a:stretch>
        </p:blipFill>
        <p:spPr>
          <a:xfrm>
            <a:off x="4658846" y="3778932"/>
            <a:ext cx="288000" cy="288000"/>
          </a:xfrm>
          <a:prstGeom prst="rect">
            <a:avLst/>
          </a:prstGeom>
        </p:spPr>
      </p:pic>
      <p:pic>
        <p:nvPicPr>
          <p:cNvPr id="43" name="Billede 16" descr="Et billede, der indeholder symbol, cirkel, Grafik, logo&#10;&#10;AI-genereret indhold kan være ukorrekt.">
            <a:extLst>
              <a:ext uri="{FF2B5EF4-FFF2-40B4-BE49-F238E27FC236}">
                <a16:creationId xmlns:a16="http://schemas.microsoft.com/office/drawing/2014/main" id="{67F03803-518B-FA48-F84D-238B1CB0D510}"/>
              </a:ext>
            </a:extLst>
          </p:cNvPr>
          <p:cNvPicPr>
            <a:picLocks noChangeAspect="1"/>
          </p:cNvPicPr>
          <p:nvPr/>
        </p:nvPicPr>
        <p:blipFill>
          <a:blip r:embed="rId14">
            <a:lum bright="70000" contrast="-70000"/>
            <a:extLst>
              <a:ext uri="{BEBA8EAE-BF5A-486C-A8C5-ECC9F3942E4B}">
                <a14:imgProps xmlns:a14="http://schemas.microsoft.com/office/drawing/2010/main">
                  <a14:imgLayer r:embed="rId15">
                    <a14:imgEffect>
                      <a14:artisticPhotocopy/>
                    </a14:imgEffect>
                  </a14:imgLayer>
                </a14:imgProps>
              </a:ext>
            </a:extLst>
          </a:blip>
          <a:stretch>
            <a:fillRect/>
          </a:stretch>
        </p:blipFill>
        <p:spPr>
          <a:xfrm>
            <a:off x="4346377" y="4763800"/>
            <a:ext cx="288000" cy="288000"/>
          </a:xfrm>
          <a:prstGeom prst="rect">
            <a:avLst/>
          </a:prstGeom>
        </p:spPr>
      </p:pic>
      <p:pic>
        <p:nvPicPr>
          <p:cNvPr id="44" name="Billede 19" descr="Et billede, der indeholder Grafik, kunst, tegning, Font/skrifttype&#10;&#10;AI-genereret indhold kan være ukorrekt.">
            <a:extLst>
              <a:ext uri="{FF2B5EF4-FFF2-40B4-BE49-F238E27FC236}">
                <a16:creationId xmlns:a16="http://schemas.microsoft.com/office/drawing/2014/main" id="{83295E12-7233-BAE3-5472-092CFBC7B5F5}"/>
              </a:ext>
            </a:extLst>
          </p:cNvPr>
          <p:cNvPicPr>
            <a:picLocks noChangeAspect="1"/>
          </p:cNvPicPr>
          <p:nvPr/>
        </p:nvPicPr>
        <p:blipFill>
          <a:blip r:embed="rId16">
            <a:lum bright="70000" contrast="-70000"/>
            <a:extLst>
              <a:ext uri="{BEBA8EAE-BF5A-486C-A8C5-ECC9F3942E4B}">
                <a14:imgProps xmlns:a14="http://schemas.microsoft.com/office/drawing/2010/main">
                  <a14:imgLayer r:embed="rId17">
                    <a14:imgEffect>
                      <a14:artisticPhotocopy/>
                    </a14:imgEffect>
                  </a14:imgLayer>
                </a14:imgProps>
              </a:ext>
            </a:extLst>
          </a:blip>
          <a:stretch>
            <a:fillRect/>
          </a:stretch>
        </p:blipFill>
        <p:spPr>
          <a:xfrm>
            <a:off x="4680297" y="6617502"/>
            <a:ext cx="258871" cy="252000"/>
          </a:xfrm>
          <a:prstGeom prst="rect">
            <a:avLst/>
          </a:prstGeom>
        </p:spPr>
      </p:pic>
      <p:sp>
        <p:nvSpPr>
          <p:cNvPr id="46" name="Rectangle 45">
            <a:extLst>
              <a:ext uri="{FF2B5EF4-FFF2-40B4-BE49-F238E27FC236}">
                <a16:creationId xmlns:a16="http://schemas.microsoft.com/office/drawing/2014/main" id="{29B7C5C7-603B-E44A-046F-8D32E0C3FB0E}"/>
              </a:ext>
            </a:extLst>
          </p:cNvPr>
          <p:cNvSpPr/>
          <p:nvPr/>
        </p:nvSpPr>
        <p:spPr>
          <a:xfrm>
            <a:off x="452710" y="7543621"/>
            <a:ext cx="6757854" cy="23121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rtlCol="0" anchor="t"/>
          <a:lstStyle/>
          <a:p>
            <a:pPr>
              <a:lnSpc>
                <a:spcPct val="120000"/>
              </a:lnSpc>
            </a:pPr>
            <a:r>
              <a:rPr lang="da-DK" sz="1400" b="1" dirty="0">
                <a:solidFill>
                  <a:schemeClr val="tx1"/>
                </a:solidFill>
                <a:latin typeface="Verdana" panose="020B0604030504040204" pitchFamily="34" charset="0"/>
                <a:ea typeface="Verdana" panose="020B0604030504040204" pitchFamily="34" charset="0"/>
              </a:rPr>
              <a:t>Gode råd til indtastning af data</a:t>
            </a:r>
          </a:p>
          <a:p>
            <a:pPr>
              <a:lnSpc>
                <a:spcPct val="120000"/>
              </a:lnSpc>
            </a:pPr>
            <a:endParaRPr lang="da-DK" sz="900" dirty="0">
              <a:solidFill>
                <a:schemeClr val="tx1"/>
              </a:solidFill>
              <a:latin typeface="Verdana" panose="020B0604030504040204" pitchFamily="34" charset="0"/>
              <a:ea typeface="Verdana" panose="020B0604030504040204" pitchFamily="34" charset="0"/>
            </a:endParaRPr>
          </a:p>
          <a:p>
            <a:pPr>
              <a:lnSpc>
                <a:spcPct val="120000"/>
              </a:lnSpc>
            </a:pPr>
            <a:r>
              <a:rPr lang="da-DK" sz="1200" dirty="0">
                <a:solidFill>
                  <a:schemeClr val="tx1"/>
                </a:solidFill>
                <a:latin typeface="Verdana" panose="020B0604030504040204" pitchFamily="34" charset="0"/>
                <a:ea typeface="Verdana" panose="020B0604030504040204" pitchFamily="34" charset="0"/>
              </a:rPr>
              <a:t>For at sikre korrekt indtastning og opnå maksimal værdiskabelse af de data, der indtastes manuelt, anbefales følgende:  </a:t>
            </a:r>
          </a:p>
          <a:p>
            <a:pPr marL="171450" indent="-171450">
              <a:lnSpc>
                <a:spcPct val="120000"/>
              </a:lnSpc>
              <a:buFont typeface="Arial" panose="020B0604020202020204" pitchFamily="34" charset="0"/>
              <a:buChar char="•"/>
            </a:pPr>
            <a:r>
              <a:rPr lang="da-DK" sz="1200" b="1" dirty="0">
                <a:solidFill>
                  <a:schemeClr val="tx1"/>
                </a:solidFill>
                <a:latin typeface="Verdana" panose="020B0604030504040204" pitchFamily="34" charset="0"/>
                <a:ea typeface="Verdana" panose="020B0604030504040204" pitchFamily="34" charset="0"/>
              </a:rPr>
              <a:t>Check indtastede data for fejl</a:t>
            </a:r>
            <a:r>
              <a:rPr lang="da-DK" sz="1200" dirty="0">
                <a:solidFill>
                  <a:schemeClr val="tx1"/>
                </a:solidFill>
                <a:latin typeface="Verdana" panose="020B0604030504040204" pitchFamily="34" charset="0"/>
                <a:ea typeface="Verdana" panose="020B0604030504040204" pitchFamily="34" charset="0"/>
              </a:rPr>
              <a:t>: Gør brug af modulet kontrol-funktionalitet, der bidrager til at sikre korrekte indtastninger.</a:t>
            </a:r>
          </a:p>
          <a:p>
            <a:pPr marL="171450" indent="-171450">
              <a:lnSpc>
                <a:spcPct val="120000"/>
              </a:lnSpc>
              <a:buFont typeface="Arial" panose="020B0604020202020204" pitchFamily="34" charset="0"/>
              <a:buChar char="•"/>
            </a:pPr>
            <a:r>
              <a:rPr lang="da-DK" sz="1200" b="1" dirty="0">
                <a:solidFill>
                  <a:schemeClr val="tx1"/>
                </a:solidFill>
                <a:latin typeface="Verdana" panose="020B0604030504040204" pitchFamily="34" charset="0"/>
                <a:ea typeface="Verdana" panose="020B0604030504040204" pitchFamily="34" charset="0"/>
              </a:rPr>
              <a:t>Vær præcis og detaljeret med din data</a:t>
            </a:r>
            <a:r>
              <a:rPr lang="da-DK" sz="1200" dirty="0">
                <a:solidFill>
                  <a:schemeClr val="tx1"/>
                </a:solidFill>
                <a:latin typeface="Verdana" panose="020B0604030504040204" pitchFamily="34" charset="0"/>
                <a:ea typeface="Verdana" panose="020B0604030504040204" pitchFamily="34" charset="0"/>
              </a:rPr>
              <a:t>: Brug de vejledende feltnavne og beskrivelser/definitioner i modulet, der gør data sammenlignelige fra år til år og på tværs af boligorganisationer. </a:t>
            </a:r>
          </a:p>
        </p:txBody>
      </p:sp>
    </p:spTree>
    <p:custDataLst>
      <p:tags r:id="rId1"/>
    </p:custDataLst>
    <p:extLst>
      <p:ext uri="{BB962C8B-B14F-4D97-AF65-F5344CB8AC3E}">
        <p14:creationId xmlns:p14="http://schemas.microsoft.com/office/powerpoint/2010/main" val="320500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FE643-35EF-8D80-51C0-ED97AB730C6E}"/>
            </a:ext>
          </a:extLst>
        </p:cNvPr>
        <p:cNvGrpSpPr/>
        <p:nvPr/>
      </p:nvGrpSpPr>
      <p:grpSpPr>
        <a:xfrm>
          <a:off x="0" y="0"/>
          <a:ext cx="0" cy="0"/>
          <a:chOff x="0" y="0"/>
          <a:chExt cx="0" cy="0"/>
        </a:xfrm>
      </p:grpSpPr>
      <p:sp>
        <p:nvSpPr>
          <p:cNvPr id="2" name="Rectangle 5">
            <a:extLst>
              <a:ext uri="{FF2B5EF4-FFF2-40B4-BE49-F238E27FC236}">
                <a16:creationId xmlns:a16="http://schemas.microsoft.com/office/drawing/2014/main" id="{C8CCE57A-FE5C-2A8C-C799-5BBA1E5C5C4A}"/>
              </a:ext>
            </a:extLst>
          </p:cNvPr>
          <p:cNvSpPr/>
          <p:nvPr/>
        </p:nvSpPr>
        <p:spPr>
          <a:xfrm>
            <a:off x="453702" y="1508792"/>
            <a:ext cx="6965008" cy="19904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216000" rtlCol="0" anchor="t"/>
          <a:lstStyle/>
          <a:p>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sp>
        <p:nvSpPr>
          <p:cNvPr id="3" name="Afrundet rektangel 6">
            <a:extLst>
              <a:ext uri="{FF2B5EF4-FFF2-40B4-BE49-F238E27FC236}">
                <a16:creationId xmlns:a16="http://schemas.microsoft.com/office/drawing/2014/main" id="{C64B6AB4-5F83-7804-4565-14B0D7D35DF2}"/>
              </a:ext>
            </a:extLst>
          </p:cNvPr>
          <p:cNvSpPr/>
          <p:nvPr/>
        </p:nvSpPr>
        <p:spPr>
          <a:xfrm>
            <a:off x="453702" y="720083"/>
            <a:ext cx="6966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Medarbejdersammensætning</a:t>
            </a:r>
          </a:p>
        </p:txBody>
      </p:sp>
      <p:sp>
        <p:nvSpPr>
          <p:cNvPr id="4" name="Afrundet rektangel 7">
            <a:extLst>
              <a:ext uri="{FF2B5EF4-FFF2-40B4-BE49-F238E27FC236}">
                <a16:creationId xmlns:a16="http://schemas.microsoft.com/office/drawing/2014/main" id="{CFE7E27C-65EA-7147-E3D8-9468712EC736}"/>
              </a:ext>
            </a:extLst>
          </p:cNvPr>
          <p:cNvSpPr/>
          <p:nvPr/>
        </p:nvSpPr>
        <p:spPr>
          <a:xfrm>
            <a:off x="453702" y="1291651"/>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noProof="0">
                <a:solidFill>
                  <a:schemeClr val="accent6"/>
                </a:solidFill>
                <a:latin typeface="Verdana" panose="020B0604030504040204" pitchFamily="34" charset="0"/>
                <a:ea typeface="Verdana" panose="020B0604030504040204" pitchFamily="34" charset="0"/>
              </a:rPr>
              <a:t>Aldersfordeling</a:t>
            </a:r>
          </a:p>
        </p:txBody>
      </p:sp>
      <p:sp>
        <p:nvSpPr>
          <p:cNvPr id="9" name="Rectangle 5">
            <a:extLst>
              <a:ext uri="{FF2B5EF4-FFF2-40B4-BE49-F238E27FC236}">
                <a16:creationId xmlns:a16="http://schemas.microsoft.com/office/drawing/2014/main" id="{9C338B20-627D-41BC-A335-C51B61248092}"/>
              </a:ext>
            </a:extLst>
          </p:cNvPr>
          <p:cNvSpPr/>
          <p:nvPr/>
        </p:nvSpPr>
        <p:spPr>
          <a:xfrm>
            <a:off x="453702" y="4187778"/>
            <a:ext cx="6966992" cy="33261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44000" tIns="216000" rtlCol="0" anchor="t"/>
          <a:lstStyle/>
          <a:p>
            <a:endParaRPr lang="da-DK" sz="1100" noProof="0">
              <a:solidFill>
                <a:schemeClr val="tx1"/>
              </a:solidFill>
              <a:latin typeface="Verdana" panose="020B0604030504040204" pitchFamily="34" charset="0"/>
              <a:ea typeface="Verdana" panose="020B0604030504040204" pitchFamily="34" charset="0"/>
            </a:endParaRPr>
          </a:p>
        </p:txBody>
      </p:sp>
      <p:sp>
        <p:nvSpPr>
          <p:cNvPr id="10" name="Afrundet rektangel 9">
            <a:extLst>
              <a:ext uri="{FF2B5EF4-FFF2-40B4-BE49-F238E27FC236}">
                <a16:creationId xmlns:a16="http://schemas.microsoft.com/office/drawing/2014/main" id="{738E4404-FEB9-4328-489D-C21BE43F2D31}"/>
              </a:ext>
            </a:extLst>
          </p:cNvPr>
          <p:cNvSpPr/>
          <p:nvPr/>
        </p:nvSpPr>
        <p:spPr>
          <a:xfrm>
            <a:off x="453702" y="3970639"/>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Kønssammensætning</a:t>
            </a:r>
          </a:p>
        </p:txBody>
      </p:sp>
      <p:sp>
        <p:nvSpPr>
          <p:cNvPr id="12" name="Tekstfelt 10">
            <a:extLst>
              <a:ext uri="{FF2B5EF4-FFF2-40B4-BE49-F238E27FC236}">
                <a16:creationId xmlns:a16="http://schemas.microsoft.com/office/drawing/2014/main" id="{5EE99225-47A5-40EF-785D-988DB9E49A15}"/>
              </a:ext>
            </a:extLst>
          </p:cNvPr>
          <p:cNvSpPr txBox="1"/>
          <p:nvPr/>
        </p:nvSpPr>
        <p:spPr>
          <a:xfrm>
            <a:off x="2674922" y="1708556"/>
            <a:ext cx="4579729" cy="954107"/>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1100" b="1">
              <a:solidFill>
                <a:schemeClr val="tx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a:solidFill>
                  <a:schemeClr val="tx1"/>
                </a:solidFill>
                <a:latin typeface="Verdana" panose="020B0604030504040204" pitchFamily="34" charset="0"/>
                <a:ea typeface="Verdana" panose="020B0604030504040204" pitchFamily="34" charset="0"/>
              </a:rPr>
              <a:t>Ansatte &lt; 30 år </a:t>
            </a:r>
          </a:p>
          <a:p>
            <a:pPr marL="171450" lvl="0" indent="-171450">
              <a:buFont typeface="Arial" panose="020B0604020202020204" pitchFamily="34" charset="0"/>
              <a:buChar char="•"/>
            </a:pPr>
            <a:r>
              <a:rPr lang="da-DK" sz="1100">
                <a:solidFill>
                  <a:schemeClr val="tx1"/>
                </a:solidFill>
                <a:latin typeface="Verdana" panose="020B0604030504040204" pitchFamily="34" charset="0"/>
                <a:ea typeface="Verdana" panose="020B0604030504040204" pitchFamily="34" charset="0"/>
              </a:rPr>
              <a:t>Ansatte mellem 30-49 år </a:t>
            </a:r>
          </a:p>
          <a:p>
            <a:pPr marL="171450" indent="-171450">
              <a:buFont typeface="Arial" panose="020B0604020202020204" pitchFamily="34" charset="0"/>
              <a:buChar char="•"/>
            </a:pPr>
            <a:r>
              <a:rPr lang="da-DK" sz="1100">
                <a:solidFill>
                  <a:schemeClr val="tx1"/>
                </a:solidFill>
                <a:latin typeface="Verdana" panose="020B0604030504040204" pitchFamily="34" charset="0"/>
                <a:ea typeface="Verdana" panose="020B0604030504040204" pitchFamily="34" charset="0"/>
              </a:rPr>
              <a:t>Ansatte ≥ 50 år</a:t>
            </a:r>
          </a:p>
        </p:txBody>
      </p:sp>
      <p:sp>
        <p:nvSpPr>
          <p:cNvPr id="13" name="Tekstfelt 11">
            <a:extLst>
              <a:ext uri="{FF2B5EF4-FFF2-40B4-BE49-F238E27FC236}">
                <a16:creationId xmlns:a16="http://schemas.microsoft.com/office/drawing/2014/main" id="{AB46D7C2-078C-D292-24D9-553DB9CFA4B3}"/>
              </a:ext>
            </a:extLst>
          </p:cNvPr>
          <p:cNvSpPr txBox="1"/>
          <p:nvPr/>
        </p:nvSpPr>
        <p:spPr>
          <a:xfrm>
            <a:off x="520626" y="2808318"/>
            <a:ext cx="6811546" cy="615553"/>
          </a:xfrm>
          <a:prstGeom prst="rect">
            <a:avLst/>
          </a:prstGeom>
          <a:noFill/>
        </p:spPr>
        <p:txBody>
          <a:bodyPr wrap="square">
            <a:spAutoFit/>
          </a:bodyPr>
          <a:lstStyle/>
          <a:p>
            <a:r>
              <a:rPr lang="da-DK" sz="1200" b="1" noProof="0" dirty="0">
                <a:solidFill>
                  <a:schemeClr val="tx1"/>
                </a:solidFill>
                <a:latin typeface="Verdana" panose="020B0604030504040204" pitchFamily="34" charset="0"/>
                <a:ea typeface="Verdana" panose="020B0604030504040204" pitchFamily="34" charset="0"/>
              </a:rPr>
              <a:t>Definition</a:t>
            </a:r>
            <a:endParaRPr lang="da-DK" sz="1100" b="1" noProof="0" dirty="0">
              <a:solidFill>
                <a:schemeClr val="tx1"/>
              </a:solidFill>
              <a:latin typeface="Verdana" panose="020B0604030504040204" pitchFamily="34" charset="0"/>
              <a:ea typeface="Verdana" panose="020B0604030504040204" pitchFamily="34" charset="0"/>
            </a:endParaRPr>
          </a:p>
          <a:p>
            <a:endParaRPr lang="da-DK" sz="1100" b="1" noProof="0" dirty="0">
              <a:solidFill>
                <a:schemeClr val="tx1"/>
              </a:solidFill>
              <a:latin typeface="Verdana" panose="020B0604030504040204" pitchFamily="34" charset="0"/>
              <a:ea typeface="Verdana" panose="020B0604030504040204" pitchFamily="34" charset="0"/>
            </a:endParaRPr>
          </a:p>
          <a:p>
            <a:r>
              <a:rPr lang="da-DK" sz="1100" dirty="0">
                <a:solidFill>
                  <a:schemeClr val="tx1"/>
                </a:solidFill>
                <a:latin typeface="Verdana" panose="020B0604030504040204" pitchFamily="34" charset="0"/>
                <a:ea typeface="Verdana" panose="020B0604030504040204" pitchFamily="34" charset="0"/>
              </a:rPr>
              <a:t>Antal ansatte omfatter alle ansatte i organisationen, pr. 31/12 og opgøres som </a:t>
            </a:r>
            <a:r>
              <a:rPr lang="da-DK" sz="1100" dirty="0" err="1">
                <a:solidFill>
                  <a:schemeClr val="tx1"/>
                </a:solidFill>
                <a:latin typeface="Verdana" panose="020B0604030504040204" pitchFamily="34" charset="0"/>
                <a:ea typeface="Verdana" panose="020B0604030504040204" pitchFamily="34" charset="0"/>
              </a:rPr>
              <a:t>headcounts</a:t>
            </a:r>
            <a:r>
              <a:rPr lang="da-DK" sz="1100" dirty="0">
                <a:solidFill>
                  <a:schemeClr val="tx1"/>
                </a:solidFill>
                <a:latin typeface="Verdana" panose="020B0604030504040204" pitchFamily="34" charset="0"/>
                <a:ea typeface="Verdana" panose="020B0604030504040204" pitchFamily="34" charset="0"/>
              </a:rPr>
              <a:t>.</a:t>
            </a:r>
            <a:endParaRPr lang="da-DK" sz="1100" dirty="0">
              <a:latin typeface="Verdana" panose="020B0604030504040204" pitchFamily="34" charset="0"/>
              <a:ea typeface="Verdana" panose="020B0604030504040204" pitchFamily="34" charset="0"/>
            </a:endParaRPr>
          </a:p>
        </p:txBody>
      </p:sp>
      <p:sp>
        <p:nvSpPr>
          <p:cNvPr id="14" name="Tekstfelt 14">
            <a:extLst>
              <a:ext uri="{FF2B5EF4-FFF2-40B4-BE49-F238E27FC236}">
                <a16:creationId xmlns:a16="http://schemas.microsoft.com/office/drawing/2014/main" id="{14C36C8F-F0C1-4FC2-6712-A41B32DE301D}"/>
              </a:ext>
            </a:extLst>
          </p:cNvPr>
          <p:cNvSpPr txBox="1"/>
          <p:nvPr/>
        </p:nvSpPr>
        <p:spPr>
          <a:xfrm>
            <a:off x="520626" y="1708556"/>
            <a:ext cx="910693"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b="1">
              <a:solidFill>
                <a:schemeClr val="tx1"/>
              </a:solidFill>
              <a:latin typeface="Verdana" panose="020B0604030504040204" pitchFamily="34" charset="0"/>
              <a:ea typeface="Verdana" panose="020B0604030504040204" pitchFamily="34" charset="0"/>
            </a:endParaRPr>
          </a:p>
          <a:p>
            <a:r>
              <a:rPr lang="da-DK" sz="1100">
                <a:solidFill>
                  <a:schemeClr val="tx1"/>
                </a:solidFill>
                <a:latin typeface="Verdana" panose="020B0604030504040204" pitchFamily="34" charset="0"/>
                <a:ea typeface="Verdana" panose="020B0604030504040204" pitchFamily="34" charset="0"/>
                <a:cs typeface="Arial" panose="020B0604020202020204" pitchFamily="34" charset="0"/>
              </a:rPr>
              <a:t>Antal</a:t>
            </a:r>
          </a:p>
        </p:txBody>
      </p:sp>
      <p:cxnSp>
        <p:nvCxnSpPr>
          <p:cNvPr id="15" name="Lige forbindelse 15">
            <a:extLst>
              <a:ext uri="{FF2B5EF4-FFF2-40B4-BE49-F238E27FC236}">
                <a16:creationId xmlns:a16="http://schemas.microsoft.com/office/drawing/2014/main" id="{35E255ED-4053-AD45-CE5F-3C2BC0EB2C2F}"/>
              </a:ext>
            </a:extLst>
          </p:cNvPr>
          <p:cNvCxnSpPr>
            <a:cxnSpLocks/>
          </p:cNvCxnSpPr>
          <p:nvPr/>
        </p:nvCxnSpPr>
        <p:spPr>
          <a:xfrm>
            <a:off x="2625392" y="1724643"/>
            <a:ext cx="0" cy="1008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16" name="Tekstfelt 17">
            <a:extLst>
              <a:ext uri="{FF2B5EF4-FFF2-40B4-BE49-F238E27FC236}">
                <a16:creationId xmlns:a16="http://schemas.microsoft.com/office/drawing/2014/main" id="{CCCA0DB2-BDA6-51E7-7D2D-57D52EB175AD}"/>
              </a:ext>
            </a:extLst>
          </p:cNvPr>
          <p:cNvSpPr txBox="1"/>
          <p:nvPr/>
        </p:nvSpPr>
        <p:spPr>
          <a:xfrm>
            <a:off x="2674922" y="4402483"/>
            <a:ext cx="4552605" cy="1800493"/>
          </a:xfrm>
          <a:prstGeom prst="rect">
            <a:avLst/>
          </a:prstGeom>
          <a:noFill/>
        </p:spPr>
        <p:txBody>
          <a:bodyPr wrap="square">
            <a:spAutoFit/>
          </a:bodyPr>
          <a:lstStyle/>
          <a:p>
            <a:r>
              <a:rPr lang="da-DK" sz="1200" b="1" dirty="0">
                <a:solidFill>
                  <a:schemeClr val="tx1"/>
                </a:solidFill>
                <a:latin typeface="Verdana" panose="020B0604030504040204" pitchFamily="34" charset="0"/>
                <a:ea typeface="Verdana" panose="020B0604030504040204" pitchFamily="34" charset="0"/>
              </a:rPr>
              <a:t>Data</a:t>
            </a:r>
            <a:endParaRPr lang="da-DK" sz="1100" b="1" dirty="0">
              <a:solidFill>
                <a:schemeClr val="tx1"/>
              </a:solidFill>
              <a:latin typeface="Verdana" panose="020B0604030504040204" pitchFamily="34" charset="0"/>
              <a:ea typeface="Verdana" panose="020B0604030504040204" pitchFamily="34" charset="0"/>
            </a:endParaRPr>
          </a:p>
          <a:p>
            <a:endParaRPr lang="da-DK" sz="1100" b="1" dirty="0">
              <a:solidFill>
                <a:schemeClr val="tx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dirty="0">
                <a:latin typeface="Verdana" panose="020B0604030504040204" pitchFamily="34" charset="0"/>
                <a:ea typeface="Verdana" panose="020B0604030504040204" pitchFamily="34" charset="0"/>
              </a:rPr>
              <a:t>Kvindelige, mandlige og andet/ønsker ikke at oplyse ansatte i direktionen</a:t>
            </a:r>
          </a:p>
          <a:p>
            <a:pPr lvl="0"/>
            <a:endParaRPr lang="da-DK" sz="11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dirty="0">
                <a:latin typeface="Verdana" panose="020B0604030504040204" pitchFamily="34" charset="0"/>
                <a:ea typeface="Verdana" panose="020B0604030504040204" pitchFamily="34" charset="0"/>
              </a:rPr>
              <a:t>Kvindelige, mandlige og andet/ønsker ikke at oplyse ansatte med personaleansvar</a:t>
            </a:r>
          </a:p>
          <a:p>
            <a:pPr lvl="0"/>
            <a:endParaRPr lang="da-DK" sz="11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dirty="0">
                <a:latin typeface="Verdana" panose="020B0604030504040204" pitchFamily="34" charset="0"/>
                <a:ea typeface="Verdana" panose="020B0604030504040204" pitchFamily="34" charset="0"/>
              </a:rPr>
              <a:t>Kvindelige, mandlige og andet/ønsker ikke at oplyse ansatte uden personale ansvar</a:t>
            </a:r>
          </a:p>
        </p:txBody>
      </p:sp>
      <p:sp>
        <p:nvSpPr>
          <p:cNvPr id="19" name="Tekstfelt 19">
            <a:extLst>
              <a:ext uri="{FF2B5EF4-FFF2-40B4-BE49-F238E27FC236}">
                <a16:creationId xmlns:a16="http://schemas.microsoft.com/office/drawing/2014/main" id="{986103C0-69AE-718B-7179-86DF460BBBC3}"/>
              </a:ext>
            </a:extLst>
          </p:cNvPr>
          <p:cNvSpPr txBox="1"/>
          <p:nvPr/>
        </p:nvSpPr>
        <p:spPr>
          <a:xfrm>
            <a:off x="617747" y="6307346"/>
            <a:ext cx="6714421" cy="1123384"/>
          </a:xfrm>
          <a:prstGeom prst="rect">
            <a:avLst/>
          </a:prstGeom>
          <a:noFill/>
        </p:spPr>
        <p:txBody>
          <a:bodyPr wrap="square">
            <a:spAutoFit/>
          </a:bodyPr>
          <a:lstStyle/>
          <a:p>
            <a:r>
              <a:rPr lang="da-DK" sz="1200" b="1" noProof="0">
                <a:solidFill>
                  <a:schemeClr val="tx1"/>
                </a:solidFill>
                <a:latin typeface="Verdana" panose="020B0604030504040204" pitchFamily="34" charset="0"/>
                <a:ea typeface="Verdana" panose="020B0604030504040204" pitchFamily="34" charset="0"/>
              </a:rPr>
              <a:t>Definition</a:t>
            </a:r>
            <a:endParaRPr lang="da-DK" sz="1100" b="1" noProof="0">
              <a:solidFill>
                <a:schemeClr val="tx1"/>
              </a:solidFill>
              <a:latin typeface="Verdana" panose="020B0604030504040204" pitchFamily="34" charset="0"/>
              <a:ea typeface="Verdana" panose="020B0604030504040204" pitchFamily="34" charset="0"/>
            </a:endParaRPr>
          </a:p>
          <a:p>
            <a:endParaRPr lang="da-DK" sz="1100" b="1" noProof="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Antal ansatte omfatter alle ansatte i organisationen, pr. 31/12 og opgøres som head counts.</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Køn opdeles i Kvinde, Mand og Andet/Ønsker ikke at oplyse. Ledelseslag opdeles i Direktion, Medarbejdere med personaleansvar og Medarbejdere uden personaleansvar.</a:t>
            </a:r>
          </a:p>
        </p:txBody>
      </p:sp>
      <p:sp>
        <p:nvSpPr>
          <p:cNvPr id="45" name="Tekstfelt 20">
            <a:extLst>
              <a:ext uri="{FF2B5EF4-FFF2-40B4-BE49-F238E27FC236}">
                <a16:creationId xmlns:a16="http://schemas.microsoft.com/office/drawing/2014/main" id="{115095F0-CA94-3F83-EBC4-E77BA2645F50}"/>
              </a:ext>
            </a:extLst>
          </p:cNvPr>
          <p:cNvSpPr txBox="1"/>
          <p:nvPr/>
        </p:nvSpPr>
        <p:spPr>
          <a:xfrm>
            <a:off x="521618" y="4402805"/>
            <a:ext cx="909701"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b="1">
              <a:solidFill>
                <a:schemeClr val="tx1"/>
              </a:solidFill>
              <a:latin typeface="Verdana" panose="020B0604030504040204" pitchFamily="34" charset="0"/>
              <a:ea typeface="Verdana" panose="020B0604030504040204" pitchFamily="34" charset="0"/>
            </a:endParaRPr>
          </a:p>
          <a:p>
            <a:r>
              <a:rPr lang="da-DK" sz="1100">
                <a:solidFill>
                  <a:schemeClr val="tx1"/>
                </a:solidFill>
                <a:latin typeface="Verdana" panose="020B0604030504040204" pitchFamily="34" charset="0"/>
                <a:ea typeface="Verdana" panose="020B0604030504040204" pitchFamily="34" charset="0"/>
                <a:cs typeface="Arial" panose="020B0604020202020204" pitchFamily="34" charset="0"/>
              </a:rPr>
              <a:t>Antal</a:t>
            </a:r>
          </a:p>
        </p:txBody>
      </p:sp>
      <p:cxnSp>
        <p:nvCxnSpPr>
          <p:cNvPr id="47" name="Lige forbindelse 21">
            <a:extLst>
              <a:ext uri="{FF2B5EF4-FFF2-40B4-BE49-F238E27FC236}">
                <a16:creationId xmlns:a16="http://schemas.microsoft.com/office/drawing/2014/main" id="{183B1216-E83E-2E28-49A9-C0942C72FC0B}"/>
              </a:ext>
            </a:extLst>
          </p:cNvPr>
          <p:cNvCxnSpPr>
            <a:cxnSpLocks/>
          </p:cNvCxnSpPr>
          <p:nvPr/>
        </p:nvCxnSpPr>
        <p:spPr>
          <a:xfrm>
            <a:off x="2625808" y="4402483"/>
            <a:ext cx="0" cy="1836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pic>
        <p:nvPicPr>
          <p:cNvPr id="48" name="Billede 12" descr="Et billede, der indeholder Grafik, symbol, cirkel, kunst&#10;&#10;AI-genereret indhold kan være ukorrekt.">
            <a:extLst>
              <a:ext uri="{FF2B5EF4-FFF2-40B4-BE49-F238E27FC236}">
                <a16:creationId xmlns:a16="http://schemas.microsoft.com/office/drawing/2014/main" id="{D875A36D-D050-BE9D-C172-DB7C30C902C3}"/>
              </a:ext>
            </a:extLst>
          </p:cNvPr>
          <p:cNvPicPr>
            <a:picLocks noChangeAspect="1"/>
          </p:cNvPicPr>
          <p:nvPr/>
        </p:nvPicPr>
        <p:blipFill>
          <a:blip r:embed="rId5">
            <a:biLevel thresh="25000"/>
          </a:blip>
          <a:stretch>
            <a:fillRect/>
          </a:stretch>
        </p:blipFill>
        <p:spPr>
          <a:xfrm>
            <a:off x="2005407" y="745507"/>
            <a:ext cx="396000" cy="396000"/>
          </a:xfrm>
          <a:prstGeom prst="rect">
            <a:avLst/>
          </a:prstGeom>
        </p:spPr>
      </p:pic>
      <p:cxnSp>
        <p:nvCxnSpPr>
          <p:cNvPr id="49" name="Lige forbindelse 5">
            <a:extLst>
              <a:ext uri="{FF2B5EF4-FFF2-40B4-BE49-F238E27FC236}">
                <a16:creationId xmlns:a16="http://schemas.microsoft.com/office/drawing/2014/main" id="{84833289-4180-BE4D-4863-EFB9C611509F}"/>
              </a:ext>
            </a:extLst>
          </p:cNvPr>
          <p:cNvCxnSpPr>
            <a:cxnSpLocks/>
          </p:cNvCxnSpPr>
          <p:nvPr/>
        </p:nvCxnSpPr>
        <p:spPr>
          <a:xfrm flipV="1">
            <a:off x="617747" y="2737473"/>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50" name="Lige forbindelse 13">
            <a:extLst>
              <a:ext uri="{FF2B5EF4-FFF2-40B4-BE49-F238E27FC236}">
                <a16:creationId xmlns:a16="http://schemas.microsoft.com/office/drawing/2014/main" id="{72203CC0-08C8-F033-77E8-F03730547C5E}"/>
              </a:ext>
            </a:extLst>
          </p:cNvPr>
          <p:cNvCxnSpPr>
            <a:cxnSpLocks/>
          </p:cNvCxnSpPr>
          <p:nvPr/>
        </p:nvCxnSpPr>
        <p:spPr>
          <a:xfrm flipV="1">
            <a:off x="618739" y="6244348"/>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 name="think-cell data - do not delete" hidden="1">
            <a:extLst>
              <a:ext uri="{FF2B5EF4-FFF2-40B4-BE49-F238E27FC236}">
                <a16:creationId xmlns:a16="http://schemas.microsoft.com/office/drawing/2014/main" id="{029F9B90-ECD4-D459-9CD3-95F3BF9B72F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17" imgH="318" progId="TCLayout.ActiveDocument.1">
                  <p:embed/>
                </p:oleObj>
              </mc:Choice>
              <mc:Fallback>
                <p:oleObj name="think-cell Slide" r:id="rId6" imgW="317" imgH="318" progId="TCLayout.ActiveDocument.1">
                  <p:embed/>
                  <p:pic>
                    <p:nvPicPr>
                      <p:cNvPr id="5" name="think-cell data - do not delete" hidden="1">
                        <a:extLst>
                          <a:ext uri="{FF2B5EF4-FFF2-40B4-BE49-F238E27FC236}">
                            <a16:creationId xmlns:a16="http://schemas.microsoft.com/office/drawing/2014/main" id="{029F9B90-ECD4-D459-9CD3-95F3BF9B72F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Pladsholder til slidenummer 5">
            <a:extLst>
              <a:ext uri="{FF2B5EF4-FFF2-40B4-BE49-F238E27FC236}">
                <a16:creationId xmlns:a16="http://schemas.microsoft.com/office/drawing/2014/main" id="{22B178C9-C54A-7730-6B73-AA24797DC72B}"/>
              </a:ext>
            </a:extLst>
          </p:cNvPr>
          <p:cNvSpPr>
            <a:spLocks noGrp="1"/>
          </p:cNvSpPr>
          <p:nvPr>
            <p:ph type="sldNum" sz="quarter" idx="12"/>
          </p:nvPr>
        </p:nvSpPr>
        <p:spPr/>
        <p:txBody>
          <a:bodyPr/>
          <a:lstStyle/>
          <a:p>
            <a:fld id="{51D05245-1653-D14D-943B-679FA934E6DC}" type="slidenum">
              <a:rPr lang="en-US" noProof="1" smtClean="0"/>
              <a:t>4</a:t>
            </a:fld>
            <a:endParaRPr lang="en-US" noProof="1"/>
          </a:p>
        </p:txBody>
      </p:sp>
    </p:spTree>
    <p:custDataLst>
      <p:tags r:id="rId1"/>
    </p:custDataLst>
    <p:extLst>
      <p:ext uri="{BB962C8B-B14F-4D97-AF65-F5344CB8AC3E}">
        <p14:creationId xmlns:p14="http://schemas.microsoft.com/office/powerpoint/2010/main" val="2098034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4A2A1-D85B-DF0D-D7B5-C9649A4F5985}"/>
            </a:ext>
          </a:extLst>
        </p:cNvPr>
        <p:cNvGrpSpPr/>
        <p:nvPr/>
      </p:nvGrpSpPr>
      <p:grpSpPr>
        <a:xfrm>
          <a:off x="0" y="0"/>
          <a:ext cx="0" cy="0"/>
          <a:chOff x="0" y="0"/>
          <a:chExt cx="0" cy="0"/>
        </a:xfrm>
      </p:grpSpPr>
      <p:sp>
        <p:nvSpPr>
          <p:cNvPr id="8" name="Afrundet rektangel 13">
            <a:extLst>
              <a:ext uri="{FF2B5EF4-FFF2-40B4-BE49-F238E27FC236}">
                <a16:creationId xmlns:a16="http://schemas.microsoft.com/office/drawing/2014/main" id="{FD656CF1-CF26-13B7-786C-52B7D6A56516}"/>
              </a:ext>
            </a:extLst>
          </p:cNvPr>
          <p:cNvSpPr/>
          <p:nvPr/>
        </p:nvSpPr>
        <p:spPr>
          <a:xfrm>
            <a:off x="453206" y="1150279"/>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Lønfordeling og lønspænd </a:t>
            </a:r>
          </a:p>
        </p:txBody>
      </p:sp>
      <p:sp>
        <p:nvSpPr>
          <p:cNvPr id="11" name="Tekstfelt 23">
            <a:extLst>
              <a:ext uri="{FF2B5EF4-FFF2-40B4-BE49-F238E27FC236}">
                <a16:creationId xmlns:a16="http://schemas.microsoft.com/office/drawing/2014/main" id="{55C7CB4D-46AA-71C1-0020-10A3FAE5781A}"/>
              </a:ext>
            </a:extLst>
          </p:cNvPr>
          <p:cNvSpPr txBox="1"/>
          <p:nvPr/>
        </p:nvSpPr>
        <p:spPr>
          <a:xfrm>
            <a:off x="2674799" y="1582445"/>
            <a:ext cx="4368933" cy="1077218"/>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800" b="1">
              <a:solidFill>
                <a:schemeClr val="tx1"/>
              </a:solidFill>
              <a:latin typeface="Verdana" panose="020B0604030504040204" pitchFamily="34" charset="0"/>
              <a:ea typeface="Verdana" panose="020B0604030504040204" pitchFamily="34" charset="0"/>
            </a:endParaRPr>
          </a:p>
          <a:p>
            <a:pPr lvl="0"/>
            <a:r>
              <a:rPr lang="da-DK" sz="1100">
                <a:latin typeface="Verdana" panose="020B0604030504040204" pitchFamily="34" charset="0"/>
                <a:ea typeface="Verdana" panose="020B0604030504040204" pitchFamily="34" charset="0"/>
              </a:rPr>
              <a:t>Alle </a:t>
            </a:r>
            <a:r>
              <a:rPr lang="da-DK" sz="1100" err="1">
                <a:latin typeface="Verdana" panose="020B0604030504040204" pitchFamily="34" charset="0"/>
                <a:ea typeface="Verdana" panose="020B0604030504040204" pitchFamily="34" charset="0"/>
              </a:rPr>
              <a:t>løntal</a:t>
            </a:r>
            <a:r>
              <a:rPr lang="da-DK" sz="1100">
                <a:latin typeface="Verdana" panose="020B0604030504040204" pitchFamily="34" charset="0"/>
                <a:ea typeface="Verdana" panose="020B0604030504040204" pitchFamily="34" charset="0"/>
              </a:rPr>
              <a:t> for </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Ansatte i direktionen </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Ansatte med ledelsesansvar</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Ansatte uden ledelsesansvar</a:t>
            </a:r>
            <a:endParaRPr lang="da-DK" sz="800">
              <a:latin typeface="Verdana" panose="020B0604030504040204" pitchFamily="34" charset="0"/>
              <a:ea typeface="Verdana" panose="020B0604030504040204" pitchFamily="34" charset="0"/>
            </a:endParaRPr>
          </a:p>
        </p:txBody>
      </p:sp>
      <p:sp>
        <p:nvSpPr>
          <p:cNvPr id="17" name="Tekstfelt 24">
            <a:extLst>
              <a:ext uri="{FF2B5EF4-FFF2-40B4-BE49-F238E27FC236}">
                <a16:creationId xmlns:a16="http://schemas.microsoft.com/office/drawing/2014/main" id="{82D2A7D6-C879-01B6-0F6F-51B5F41F65E6}"/>
              </a:ext>
            </a:extLst>
          </p:cNvPr>
          <p:cNvSpPr txBox="1"/>
          <p:nvPr/>
        </p:nvSpPr>
        <p:spPr>
          <a:xfrm>
            <a:off x="518144" y="2808947"/>
            <a:ext cx="6813041" cy="2123658"/>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Indikatoren omfatter funktionærer, som er omfattet af Funktionærloven, beregnet i fuldtidsækvivalenter, hvor deltidsansattes løn omregnes til 37 timer pr. uge.</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Det er medarbejdernes bruttolønpakke, som skal indtastes. Denne består af den samlede faste løn, pension samt alle tillæg og bonusser. </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Data indsamles pr. 31. december og opgøres som head count. </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Ledelsesniveauer kategoriseres i tre grupper: Direktion, medarbejdere med personaleansvar og medarbejdere uden personaleansvar.</a:t>
            </a:r>
            <a:endParaRPr lang="da-DK" sz="1100" noProof="0">
              <a:solidFill>
                <a:schemeClr val="tx1"/>
              </a:solidFill>
              <a:latin typeface="Verdana" panose="020B0604030504040204" pitchFamily="34" charset="0"/>
              <a:ea typeface="Verdana" panose="020B0604030504040204" pitchFamily="34" charset="0"/>
            </a:endParaRPr>
          </a:p>
        </p:txBody>
      </p:sp>
      <p:sp>
        <p:nvSpPr>
          <p:cNvPr id="18" name="Tekstfelt 25">
            <a:extLst>
              <a:ext uri="{FF2B5EF4-FFF2-40B4-BE49-F238E27FC236}">
                <a16:creationId xmlns:a16="http://schemas.microsoft.com/office/drawing/2014/main" id="{D263CF8D-38F2-AF44-FE02-280B363BEBE4}"/>
              </a:ext>
            </a:extLst>
          </p:cNvPr>
          <p:cNvSpPr txBox="1"/>
          <p:nvPr/>
        </p:nvSpPr>
        <p:spPr>
          <a:xfrm>
            <a:off x="521122" y="1582445"/>
            <a:ext cx="2153677" cy="1123384"/>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Laveste løn</a:t>
            </a:r>
            <a:endParaRPr lang="da-DK" sz="1100">
              <a:solidFill>
                <a:schemeClr val="tx1"/>
              </a:solidFill>
              <a:latin typeface="Verdana" panose="020B0604030504040204" pitchFamily="34" charset="0"/>
              <a:ea typeface="Verdana" panose="020B0604030504040204" pitchFamily="34" charset="0"/>
            </a:endParaRPr>
          </a:p>
          <a:p>
            <a:r>
              <a:rPr lang="da-DK" sz="1100">
                <a:solidFill>
                  <a:schemeClr val="tx1"/>
                </a:solidFill>
                <a:latin typeface="Verdana" panose="020B0604030504040204" pitchFamily="34" charset="0"/>
                <a:ea typeface="Verdana" panose="020B0604030504040204" pitchFamily="34" charset="0"/>
                <a:cs typeface="Arial" panose="020B0604020202020204" pitchFamily="34" charset="0"/>
              </a:rPr>
              <a:t>Medianløn</a:t>
            </a:r>
          </a:p>
          <a:p>
            <a:r>
              <a:rPr lang="da-DK" sz="1100">
                <a:solidFill>
                  <a:schemeClr val="tx1"/>
                </a:solidFill>
                <a:latin typeface="Verdana" panose="020B0604030504040204" pitchFamily="34" charset="0"/>
                <a:ea typeface="Verdana" panose="020B0604030504040204" pitchFamily="34" charset="0"/>
                <a:cs typeface="Arial" panose="020B0604020202020204" pitchFamily="34" charset="0"/>
              </a:rPr>
              <a:t>Gennemsnitsløn</a:t>
            </a:r>
          </a:p>
          <a:p>
            <a:r>
              <a:rPr lang="da-DK" sz="1100">
                <a:solidFill>
                  <a:schemeClr val="tx1"/>
                </a:solidFill>
                <a:latin typeface="Verdana" panose="020B0604030504040204" pitchFamily="34" charset="0"/>
                <a:ea typeface="Verdana" panose="020B0604030504040204" pitchFamily="34" charset="0"/>
                <a:cs typeface="Arial" panose="020B0604020202020204" pitchFamily="34" charset="0"/>
              </a:rPr>
              <a:t>Højeste løn </a:t>
            </a:r>
          </a:p>
        </p:txBody>
      </p:sp>
      <p:sp>
        <p:nvSpPr>
          <p:cNvPr id="21" name="Afrundet rektangel 29">
            <a:extLst>
              <a:ext uri="{FF2B5EF4-FFF2-40B4-BE49-F238E27FC236}">
                <a16:creationId xmlns:a16="http://schemas.microsoft.com/office/drawing/2014/main" id="{012F5C44-7EF6-01AF-F4DD-0EDE616EDC6C}"/>
              </a:ext>
            </a:extLst>
          </p:cNvPr>
          <p:cNvSpPr/>
          <p:nvPr/>
        </p:nvSpPr>
        <p:spPr>
          <a:xfrm>
            <a:off x="453206" y="5414701"/>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Ansættelsestype </a:t>
            </a:r>
          </a:p>
        </p:txBody>
      </p:sp>
      <p:sp>
        <p:nvSpPr>
          <p:cNvPr id="22" name="Tekstfelt 30">
            <a:extLst>
              <a:ext uri="{FF2B5EF4-FFF2-40B4-BE49-F238E27FC236}">
                <a16:creationId xmlns:a16="http://schemas.microsoft.com/office/drawing/2014/main" id="{D117E126-CB83-25D7-77F5-6076F00E4E53}"/>
              </a:ext>
            </a:extLst>
          </p:cNvPr>
          <p:cNvSpPr txBox="1"/>
          <p:nvPr/>
        </p:nvSpPr>
        <p:spPr>
          <a:xfrm>
            <a:off x="2674799" y="5842952"/>
            <a:ext cx="4676491" cy="2477601"/>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Alle punkter nedenfor skal tilsammen reflektere det fulde antal medarbejdere i organisationen. For eksempel skal summen af antal fuldtidsansatte og antal deltidsansatte udgøre alle medarbejdere i boligorganisationen.</a:t>
            </a:r>
          </a:p>
          <a:p>
            <a:endParaRPr lang="da-DK" sz="1100">
              <a:solidFill>
                <a:schemeClr val="tx1"/>
              </a:solidFill>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Fuldtidsansatte (&gt;37 timer pr. uge) vs. deltidsansatte (&lt;37 timer pr. uge)</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Fastansatte vs. tidsbegrænset ansatte (kontrakt med </a:t>
            </a:r>
            <a:r>
              <a:rPr lang="da-DK" sz="1100" err="1">
                <a:latin typeface="Verdana" panose="020B0604030504040204" pitchFamily="34" charset="0"/>
                <a:ea typeface="Verdana" panose="020B0604030504040204" pitchFamily="34" charset="0"/>
              </a:rPr>
              <a:t>slutdata</a:t>
            </a:r>
            <a:r>
              <a:rPr lang="da-DK" sz="1100">
                <a:latin typeface="Verdana" panose="020B0604030504040204" pitchFamily="34" charset="0"/>
                <a:ea typeface="Verdana" panose="020B0604030504040204" pitchFamily="34" charset="0"/>
              </a:rPr>
              <a:t>, inkl. vikar og projektansatte med slutdato)</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Funktionærer vs. timelønnede</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Elever/lærlinge/praktikanter/</a:t>
            </a:r>
            <a:br>
              <a:rPr lang="da-DK" sz="1100">
                <a:latin typeface="Verdana" panose="020B0604030504040204" pitchFamily="34" charset="0"/>
                <a:ea typeface="Verdana" panose="020B0604030504040204" pitchFamily="34" charset="0"/>
              </a:rPr>
            </a:br>
            <a:r>
              <a:rPr lang="da-DK" sz="1100">
                <a:latin typeface="Verdana" panose="020B0604030504040204" pitchFamily="34" charset="0"/>
                <a:ea typeface="Verdana" panose="020B0604030504040204" pitchFamily="34" charset="0"/>
              </a:rPr>
              <a:t>fleksjobbere/studenter vs. øvrige/almindelige medarbejdere </a:t>
            </a:r>
            <a:endParaRPr lang="da-DK" sz="800">
              <a:latin typeface="Verdana" panose="020B0604030504040204" pitchFamily="34" charset="0"/>
              <a:ea typeface="Verdana" panose="020B0604030504040204" pitchFamily="34" charset="0"/>
            </a:endParaRPr>
          </a:p>
        </p:txBody>
      </p:sp>
      <p:sp>
        <p:nvSpPr>
          <p:cNvPr id="23" name="Tekstfelt 31">
            <a:extLst>
              <a:ext uri="{FF2B5EF4-FFF2-40B4-BE49-F238E27FC236}">
                <a16:creationId xmlns:a16="http://schemas.microsoft.com/office/drawing/2014/main" id="{1C6943C9-D133-F66B-3C1D-956DF11E3343}"/>
              </a:ext>
            </a:extLst>
          </p:cNvPr>
          <p:cNvSpPr txBox="1"/>
          <p:nvPr/>
        </p:nvSpPr>
        <p:spPr>
          <a:xfrm>
            <a:off x="518144" y="8440749"/>
            <a:ext cx="6736520" cy="938719"/>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noProof="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Ansættelsestype omfatter alle ansatte.</a:t>
            </a:r>
          </a:p>
          <a:p>
            <a:r>
              <a:rPr lang="da-DK" sz="1100">
                <a:latin typeface="Verdana" panose="020B0604030504040204" pitchFamily="34" charset="0"/>
                <a:ea typeface="Verdana" panose="020B0604030504040204" pitchFamily="34" charset="0"/>
              </a:rPr>
              <a:t> </a:t>
            </a:r>
          </a:p>
          <a:p>
            <a:r>
              <a:rPr lang="da-DK" sz="1100">
                <a:latin typeface="Verdana" panose="020B0604030504040204" pitchFamily="34" charset="0"/>
                <a:ea typeface="Verdana" panose="020B0604030504040204" pitchFamily="34" charset="0"/>
              </a:rPr>
              <a:t>Data indsamles pr. 31. december og opgøres som head count. </a:t>
            </a:r>
          </a:p>
        </p:txBody>
      </p:sp>
      <p:sp>
        <p:nvSpPr>
          <p:cNvPr id="24" name="Tekstfelt 32">
            <a:extLst>
              <a:ext uri="{FF2B5EF4-FFF2-40B4-BE49-F238E27FC236}">
                <a16:creationId xmlns:a16="http://schemas.microsoft.com/office/drawing/2014/main" id="{C4649E90-23ED-C2BB-4B81-D6CBD0BBDE52}"/>
              </a:ext>
            </a:extLst>
          </p:cNvPr>
          <p:cNvSpPr txBox="1"/>
          <p:nvPr/>
        </p:nvSpPr>
        <p:spPr>
          <a:xfrm>
            <a:off x="521122" y="5846867"/>
            <a:ext cx="1241955"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Antal</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25" name="Lige forbindelse 1">
            <a:extLst>
              <a:ext uri="{FF2B5EF4-FFF2-40B4-BE49-F238E27FC236}">
                <a16:creationId xmlns:a16="http://schemas.microsoft.com/office/drawing/2014/main" id="{8218D322-3C6D-FC1D-06F2-BBFB9B792623}"/>
              </a:ext>
            </a:extLst>
          </p:cNvPr>
          <p:cNvCxnSpPr>
            <a:cxnSpLocks/>
          </p:cNvCxnSpPr>
          <p:nvPr/>
        </p:nvCxnSpPr>
        <p:spPr>
          <a:xfrm>
            <a:off x="2624816" y="5814481"/>
            <a:ext cx="0" cy="2556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26" name="Lige forbindelse 2">
            <a:extLst>
              <a:ext uri="{FF2B5EF4-FFF2-40B4-BE49-F238E27FC236}">
                <a16:creationId xmlns:a16="http://schemas.microsoft.com/office/drawing/2014/main" id="{C236CD3E-6E03-755F-5C6C-46DB755CCA71}"/>
              </a:ext>
            </a:extLst>
          </p:cNvPr>
          <p:cNvCxnSpPr>
            <a:cxnSpLocks/>
          </p:cNvCxnSpPr>
          <p:nvPr/>
        </p:nvCxnSpPr>
        <p:spPr>
          <a:xfrm flipV="1">
            <a:off x="617747" y="8381545"/>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27" name="Lige forbindelse 3">
            <a:extLst>
              <a:ext uri="{FF2B5EF4-FFF2-40B4-BE49-F238E27FC236}">
                <a16:creationId xmlns:a16="http://schemas.microsoft.com/office/drawing/2014/main" id="{953C4DB6-E0B7-532B-0F49-83E0EE7DCC38}"/>
              </a:ext>
            </a:extLst>
          </p:cNvPr>
          <p:cNvCxnSpPr>
            <a:cxnSpLocks/>
          </p:cNvCxnSpPr>
          <p:nvPr/>
        </p:nvCxnSpPr>
        <p:spPr>
          <a:xfrm>
            <a:off x="2624816" y="1606178"/>
            <a:ext cx="0" cy="1152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28" name="Lige forbindelse 6">
            <a:extLst>
              <a:ext uri="{FF2B5EF4-FFF2-40B4-BE49-F238E27FC236}">
                <a16:creationId xmlns:a16="http://schemas.microsoft.com/office/drawing/2014/main" id="{561F9A3B-36E5-241A-4980-A914D3B8D6E5}"/>
              </a:ext>
            </a:extLst>
          </p:cNvPr>
          <p:cNvCxnSpPr>
            <a:cxnSpLocks/>
          </p:cNvCxnSpPr>
          <p:nvPr/>
        </p:nvCxnSpPr>
        <p:spPr>
          <a:xfrm flipV="1">
            <a:off x="617747" y="2762233"/>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 name="think-cell data - do not delete" hidden="1">
            <a:extLst>
              <a:ext uri="{FF2B5EF4-FFF2-40B4-BE49-F238E27FC236}">
                <a16:creationId xmlns:a16="http://schemas.microsoft.com/office/drawing/2014/main" id="{4E89F8A2-1257-C239-F111-D454CFBE2D8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4E89F8A2-1257-C239-F111-D454CFBE2D8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Pladsholder til slidenummer 5">
            <a:extLst>
              <a:ext uri="{FF2B5EF4-FFF2-40B4-BE49-F238E27FC236}">
                <a16:creationId xmlns:a16="http://schemas.microsoft.com/office/drawing/2014/main" id="{BF5DF919-DF15-6F4D-59AA-21C467ADD04D}"/>
              </a:ext>
            </a:extLst>
          </p:cNvPr>
          <p:cNvSpPr>
            <a:spLocks noGrp="1"/>
          </p:cNvSpPr>
          <p:nvPr>
            <p:ph type="sldNum" sz="quarter" idx="12"/>
          </p:nvPr>
        </p:nvSpPr>
        <p:spPr/>
        <p:txBody>
          <a:bodyPr/>
          <a:lstStyle/>
          <a:p>
            <a:fld id="{51D05245-1653-D14D-943B-679FA934E6DC}" type="slidenum">
              <a:rPr lang="en-US" noProof="1" smtClean="0"/>
              <a:t>5</a:t>
            </a:fld>
            <a:endParaRPr lang="en-US" noProof="1"/>
          </a:p>
        </p:txBody>
      </p:sp>
    </p:spTree>
    <p:custDataLst>
      <p:tags r:id="rId1"/>
    </p:custDataLst>
    <p:extLst>
      <p:ext uri="{BB962C8B-B14F-4D97-AF65-F5344CB8AC3E}">
        <p14:creationId xmlns:p14="http://schemas.microsoft.com/office/powerpoint/2010/main" val="29945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9BB49-4892-DCE2-A2FE-D6517908941A}"/>
            </a:ext>
          </a:extLst>
        </p:cNvPr>
        <p:cNvGrpSpPr/>
        <p:nvPr/>
      </p:nvGrpSpPr>
      <p:grpSpPr>
        <a:xfrm>
          <a:off x="0" y="0"/>
          <a:ext cx="0" cy="0"/>
          <a:chOff x="0" y="0"/>
          <a:chExt cx="0" cy="0"/>
        </a:xfrm>
      </p:grpSpPr>
      <p:sp>
        <p:nvSpPr>
          <p:cNvPr id="3" name="Afrundet rektangel 13">
            <a:extLst>
              <a:ext uri="{FF2B5EF4-FFF2-40B4-BE49-F238E27FC236}">
                <a16:creationId xmlns:a16="http://schemas.microsoft.com/office/drawing/2014/main" id="{E1561734-203F-0DF8-1A18-28EB7E958E67}"/>
              </a:ext>
            </a:extLst>
          </p:cNvPr>
          <p:cNvSpPr/>
          <p:nvPr/>
        </p:nvSpPr>
        <p:spPr>
          <a:xfrm>
            <a:off x="453206" y="1016278"/>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Kønsopdelt lønforskel </a:t>
            </a:r>
          </a:p>
        </p:txBody>
      </p:sp>
      <p:sp>
        <p:nvSpPr>
          <p:cNvPr id="4" name="Tekstfelt 23">
            <a:extLst>
              <a:ext uri="{FF2B5EF4-FFF2-40B4-BE49-F238E27FC236}">
                <a16:creationId xmlns:a16="http://schemas.microsoft.com/office/drawing/2014/main" id="{77E6C6F4-ABBE-D5E1-DEBC-68F81885EB20}"/>
              </a:ext>
            </a:extLst>
          </p:cNvPr>
          <p:cNvSpPr txBox="1"/>
          <p:nvPr/>
        </p:nvSpPr>
        <p:spPr>
          <a:xfrm>
            <a:off x="2674800" y="1431599"/>
            <a:ext cx="4676490" cy="1246495"/>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800" b="1">
              <a:solidFill>
                <a:schemeClr val="tx1"/>
              </a:solidFill>
              <a:latin typeface="Verdana" panose="020B0604030504040204" pitchFamily="34" charset="0"/>
              <a:ea typeface="Verdana" panose="020B0604030504040204" pitchFamily="34" charset="0"/>
            </a:endParaRPr>
          </a:p>
          <a:p>
            <a:pPr lvl="0"/>
            <a:r>
              <a:rPr lang="da-DK" sz="1100">
                <a:latin typeface="Verdana" panose="020B0604030504040204" pitchFamily="34" charset="0"/>
                <a:ea typeface="Verdana" panose="020B0604030504040204" pitchFamily="34" charset="0"/>
              </a:rPr>
              <a:t>Medianløn for</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Kvinder i direktionen, kvinder med personaleansvar, kvinder uden personaleansvar og kvinder i hele boligorganisationen</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Mænd i direktionen, mænd med personaleansvar, mænd uden personaleansvar og mænd i hele boligorganisationen</a:t>
            </a:r>
          </a:p>
        </p:txBody>
      </p:sp>
      <p:sp>
        <p:nvSpPr>
          <p:cNvPr id="7" name="Tekstfelt 24">
            <a:extLst>
              <a:ext uri="{FF2B5EF4-FFF2-40B4-BE49-F238E27FC236}">
                <a16:creationId xmlns:a16="http://schemas.microsoft.com/office/drawing/2014/main" id="{D77AA9B0-486B-C396-FAF0-11005FB40095}"/>
              </a:ext>
            </a:extLst>
          </p:cNvPr>
          <p:cNvSpPr txBox="1"/>
          <p:nvPr/>
        </p:nvSpPr>
        <p:spPr>
          <a:xfrm>
            <a:off x="518145" y="2751859"/>
            <a:ext cx="6813033" cy="3647152"/>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noProof="0">
              <a:solidFill>
                <a:schemeClr val="tx1"/>
              </a:solidFill>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Medianlønnen </a:t>
            </a:r>
            <a:r>
              <a:rPr lang="da-DK" sz="1100">
                <a:latin typeface="Verdana" panose="020B0604030504040204" pitchFamily="34" charset="0"/>
                <a:ea typeface="Verdana" panose="020B0604030504040204" pitchFamily="34" charset="0"/>
              </a:rPr>
              <a:t>beregnes ved at arrangere lønningerne for alle medarbejdere i boligorganisationen i stigende rækkefølge og derefter identificere den midterste værdi i rækken. Dette betyder, at medianen repræsenterer den løn, hvor præcis halvdelen af medarbejderne har en indkomst, der er lavere, og den anden halvdel har en indkomst, der er højere. Hvis antallet af medarbejdere er ulige, vil medianen være den præcise midterste løn. Hvis antallet er lige, beregnes medianen typisk som gennemsnittet af de to midterste lønninger. </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Medianlønnen tager udgangspunkt i medarbejdernes bruttolønpakke, hvilket inkluderer fast løn, pension samt alle tillæg og bonusser. </a:t>
            </a:r>
            <a:endParaRPr lang="da-DK" sz="1100" noProof="0">
              <a:solidFill>
                <a:schemeClr val="tx1"/>
              </a:solidFill>
              <a:latin typeface="Verdana" panose="020B0604030504040204" pitchFamily="34" charset="0"/>
              <a:ea typeface="Verdana" panose="020B0604030504040204" pitchFamily="34" charset="0"/>
            </a:endParaRPr>
          </a:p>
          <a:p>
            <a:endParaRPr lang="da-DK" sz="1100" noProof="0">
              <a:solidFill>
                <a:schemeClr val="tx1"/>
              </a:solidFill>
              <a:latin typeface="Verdana" panose="020B0604030504040204" pitchFamily="34" charset="0"/>
              <a:ea typeface="Verdana" panose="020B0604030504040204" pitchFamily="34" charset="0"/>
            </a:endParaRPr>
          </a:p>
          <a:p>
            <a:r>
              <a:rPr lang="da-DK" sz="1100" noProof="0">
                <a:solidFill>
                  <a:schemeClr val="tx1"/>
                </a:solidFill>
                <a:latin typeface="Verdana" panose="020B0604030504040204" pitchFamily="34" charset="0"/>
                <a:ea typeface="Verdana" panose="020B0604030504040204" pitchFamily="34" charset="0"/>
              </a:rPr>
              <a:t>Indikatoren omfatter funktionærer i henhold til Funktionærloven og beregnes som fuldtidsækvivalenter, hvor deltidsansattes løn omregnes til 37 timer pr. uge.</a:t>
            </a:r>
          </a:p>
          <a:p>
            <a:endParaRPr lang="da-DK" sz="1100">
              <a:latin typeface="Verdana" panose="020B0604030504040204" pitchFamily="34" charset="0"/>
              <a:ea typeface="Verdana" panose="020B0604030504040204" pitchFamily="34" charset="0"/>
            </a:endParaRPr>
          </a:p>
          <a:p>
            <a:r>
              <a:rPr lang="da-DK" sz="1100" noProof="0">
                <a:solidFill>
                  <a:schemeClr val="tx1"/>
                </a:solidFill>
                <a:latin typeface="Verdana" panose="020B0604030504040204" pitchFamily="34" charset="0"/>
                <a:ea typeface="Verdana" panose="020B0604030504040204" pitchFamily="34" charset="0"/>
              </a:rPr>
              <a:t>Dataindsamlingen sker pr. 31/12 og opgøres som headcounts. </a:t>
            </a:r>
          </a:p>
          <a:p>
            <a:endParaRPr lang="da-DK" sz="1100">
              <a:latin typeface="Verdana" panose="020B0604030504040204" pitchFamily="34" charset="0"/>
              <a:ea typeface="Verdana" panose="020B0604030504040204" pitchFamily="34" charset="0"/>
            </a:endParaRPr>
          </a:p>
          <a:p>
            <a:r>
              <a:rPr lang="da-DK" sz="1100" noProof="0">
                <a:solidFill>
                  <a:schemeClr val="tx1"/>
                </a:solidFill>
                <a:latin typeface="Verdana" panose="020B0604030504040204" pitchFamily="34" charset="0"/>
                <a:ea typeface="Verdana" panose="020B0604030504040204" pitchFamily="34" charset="0"/>
              </a:rPr>
              <a:t>Ledelseslag inddeles i tre kategorier: Direktion, medarbejdere med personaleansvar og medarbejdere uden personaleansvar. Køn opdeles efter CPR-nummer i kategorierne kvinde og mand.</a:t>
            </a:r>
          </a:p>
        </p:txBody>
      </p:sp>
      <p:sp>
        <p:nvSpPr>
          <p:cNvPr id="9" name="Tekstfelt 25">
            <a:extLst>
              <a:ext uri="{FF2B5EF4-FFF2-40B4-BE49-F238E27FC236}">
                <a16:creationId xmlns:a16="http://schemas.microsoft.com/office/drawing/2014/main" id="{D0C43378-1A91-3892-52DC-979CC0E3B48D}"/>
              </a:ext>
            </a:extLst>
          </p:cNvPr>
          <p:cNvSpPr txBox="1"/>
          <p:nvPr/>
        </p:nvSpPr>
        <p:spPr>
          <a:xfrm>
            <a:off x="521122" y="1448444"/>
            <a:ext cx="1241955"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Medianløn </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0" name="Lige forbindelse 26">
            <a:extLst>
              <a:ext uri="{FF2B5EF4-FFF2-40B4-BE49-F238E27FC236}">
                <a16:creationId xmlns:a16="http://schemas.microsoft.com/office/drawing/2014/main" id="{DE42B2A9-8621-B65B-1180-A6DC08ED66FA}"/>
              </a:ext>
            </a:extLst>
          </p:cNvPr>
          <p:cNvCxnSpPr>
            <a:cxnSpLocks/>
          </p:cNvCxnSpPr>
          <p:nvPr/>
        </p:nvCxnSpPr>
        <p:spPr>
          <a:xfrm>
            <a:off x="2624400" y="1473495"/>
            <a:ext cx="0" cy="1224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31" name="Lige forbindelse 7">
            <a:extLst>
              <a:ext uri="{FF2B5EF4-FFF2-40B4-BE49-F238E27FC236}">
                <a16:creationId xmlns:a16="http://schemas.microsoft.com/office/drawing/2014/main" id="{5FC4BD81-5A8F-4250-B2DC-B708B739B459}"/>
              </a:ext>
            </a:extLst>
          </p:cNvPr>
          <p:cNvCxnSpPr>
            <a:cxnSpLocks/>
          </p:cNvCxnSpPr>
          <p:nvPr/>
        </p:nvCxnSpPr>
        <p:spPr>
          <a:xfrm flipV="1">
            <a:off x="618243" y="2717850"/>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aphicFrame>
        <p:nvGraphicFramePr>
          <p:cNvPr id="5" name="think-cell data - do not delete" hidden="1">
            <a:extLst>
              <a:ext uri="{FF2B5EF4-FFF2-40B4-BE49-F238E27FC236}">
                <a16:creationId xmlns:a16="http://schemas.microsoft.com/office/drawing/2014/main" id="{2015DD5F-E7F0-76D1-844E-AE91BD30338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2015DD5F-E7F0-76D1-844E-AE91BD3033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Pladsholder til slidenummer 5">
            <a:extLst>
              <a:ext uri="{FF2B5EF4-FFF2-40B4-BE49-F238E27FC236}">
                <a16:creationId xmlns:a16="http://schemas.microsoft.com/office/drawing/2014/main" id="{0B972177-EAC2-0F6E-0FBC-8BFF87AEB713}"/>
              </a:ext>
            </a:extLst>
          </p:cNvPr>
          <p:cNvSpPr>
            <a:spLocks noGrp="1"/>
          </p:cNvSpPr>
          <p:nvPr>
            <p:ph type="sldNum" sz="quarter" idx="12"/>
          </p:nvPr>
        </p:nvSpPr>
        <p:spPr/>
        <p:txBody>
          <a:bodyPr/>
          <a:lstStyle/>
          <a:p>
            <a:fld id="{51D05245-1653-D14D-943B-679FA934E6DC}" type="slidenum">
              <a:rPr lang="en-US" noProof="1" smtClean="0"/>
              <a:t>6</a:t>
            </a:fld>
            <a:endParaRPr lang="en-US" noProof="1"/>
          </a:p>
        </p:txBody>
      </p:sp>
    </p:spTree>
    <p:custDataLst>
      <p:tags r:id="rId1"/>
    </p:custDataLst>
    <p:extLst>
      <p:ext uri="{BB962C8B-B14F-4D97-AF65-F5344CB8AC3E}">
        <p14:creationId xmlns:p14="http://schemas.microsoft.com/office/powerpoint/2010/main" val="338343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E6B3-5878-4FEB-E2F6-BC8EDD8A2A7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A854139-0737-2970-B5C6-8D85684A6A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1A854139-0737-2970-B5C6-8D85684A6A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ladsholder til slidenummer 1">
            <a:extLst>
              <a:ext uri="{FF2B5EF4-FFF2-40B4-BE49-F238E27FC236}">
                <a16:creationId xmlns:a16="http://schemas.microsoft.com/office/drawing/2014/main" id="{1E0E8A80-05E5-E462-B167-46AE51D0D0C2}"/>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7</a:t>
            </a:fld>
            <a:endParaRPr lang="da-DK"/>
          </a:p>
        </p:txBody>
      </p:sp>
      <p:sp>
        <p:nvSpPr>
          <p:cNvPr id="30" name="Afrundet rektangel 29">
            <a:extLst>
              <a:ext uri="{FF2B5EF4-FFF2-40B4-BE49-F238E27FC236}">
                <a16:creationId xmlns:a16="http://schemas.microsoft.com/office/drawing/2014/main" id="{8783A57E-5CBD-DF59-ECEB-B65A9F07F502}"/>
              </a:ext>
            </a:extLst>
          </p:cNvPr>
          <p:cNvSpPr/>
          <p:nvPr/>
        </p:nvSpPr>
        <p:spPr>
          <a:xfrm>
            <a:off x="452710" y="5758320"/>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Udsættelser  </a:t>
            </a:r>
          </a:p>
        </p:txBody>
      </p:sp>
      <p:sp>
        <p:nvSpPr>
          <p:cNvPr id="31" name="Tekstfelt 30">
            <a:extLst>
              <a:ext uri="{FF2B5EF4-FFF2-40B4-BE49-F238E27FC236}">
                <a16:creationId xmlns:a16="http://schemas.microsoft.com/office/drawing/2014/main" id="{8F9508BF-430C-9F7B-36D6-E935C4603C3A}"/>
              </a:ext>
            </a:extLst>
          </p:cNvPr>
          <p:cNvSpPr txBox="1"/>
          <p:nvPr/>
        </p:nvSpPr>
        <p:spPr>
          <a:xfrm>
            <a:off x="2674799" y="6156570"/>
            <a:ext cx="4676985" cy="1446550"/>
          </a:xfrm>
          <a:prstGeom prst="rect">
            <a:avLst/>
          </a:prstGeom>
          <a:noFill/>
        </p:spPr>
        <p:txBody>
          <a:bodyPr wrap="square" lIns="91440" tIns="45720" rIns="91440" bIns="45720" anchor="t">
            <a:spAutoFit/>
          </a:bodyPr>
          <a:lstStyle/>
          <a:p>
            <a:r>
              <a:rPr lang="da-DK" sz="1100" b="1">
                <a:latin typeface="Verdana" panose="020B0604030504040204" pitchFamily="34" charset="0"/>
                <a:ea typeface="Verdana" panose="020B0604030504040204" pitchFamily="34" charset="0"/>
                <a:cs typeface="DM Sans 18pt 18pt"/>
              </a:rPr>
              <a:t>Data</a:t>
            </a:r>
          </a:p>
          <a:p>
            <a:endParaRPr lang="da-DK" sz="110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cs typeface="DM Sans 18pt 18pt"/>
              </a:rPr>
              <a:t>Årlige ophævelsesskrivelser (breve udsendt med ophævelse af lejemålet)</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cs typeface="DM Sans 18pt 18pt"/>
              </a:rPr>
              <a:t>Frivillige fraflytninger med gæld (efter ophævelsesskrivelse)</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cs typeface="DM Sans 18pt 18pt"/>
              </a:rPr>
              <a:t>Fogedudsættelser</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cs typeface="DM Sans 18pt 18pt"/>
              </a:rPr>
              <a:t>Lejemålsenheder [Indskrives automatisk af LBF igennem databasen]</a:t>
            </a:r>
          </a:p>
        </p:txBody>
      </p:sp>
      <p:sp>
        <p:nvSpPr>
          <p:cNvPr id="32" name="Tekstfelt 31">
            <a:extLst>
              <a:ext uri="{FF2B5EF4-FFF2-40B4-BE49-F238E27FC236}">
                <a16:creationId xmlns:a16="http://schemas.microsoft.com/office/drawing/2014/main" id="{F1179D0B-05B8-667C-13C7-3D5D1795A2FF}"/>
              </a:ext>
            </a:extLst>
          </p:cNvPr>
          <p:cNvSpPr txBox="1"/>
          <p:nvPr/>
        </p:nvSpPr>
        <p:spPr>
          <a:xfrm>
            <a:off x="520626" y="7715587"/>
            <a:ext cx="6810557" cy="2462213"/>
          </a:xfrm>
          <a:prstGeom prst="rect">
            <a:avLst/>
          </a:prstGeom>
          <a:noFill/>
        </p:spPr>
        <p:txBody>
          <a:bodyPr wrap="square" lIns="91440" tIns="45720" rIns="91440" bIns="45720" anchor="t">
            <a:spAutoFit/>
          </a:bodyPr>
          <a:lstStyle/>
          <a:p>
            <a:r>
              <a:rPr lang="da-DK" sz="1100" b="1" noProof="0">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cs typeface="+mn-lt"/>
              </a:rPr>
              <a:t>En </a:t>
            </a:r>
            <a:r>
              <a:rPr lang="da-DK" sz="1100" b="1">
                <a:latin typeface="Verdana" panose="020B0604030504040204" pitchFamily="34" charset="0"/>
                <a:ea typeface="Verdana" panose="020B0604030504040204" pitchFamily="34" charset="0"/>
                <a:cs typeface="+mn-lt"/>
              </a:rPr>
              <a:t>ophævelsesskrivelse</a:t>
            </a:r>
            <a:r>
              <a:rPr lang="da-DK" sz="1100">
                <a:latin typeface="Verdana" panose="020B0604030504040204" pitchFamily="34" charset="0"/>
                <a:ea typeface="Verdana" panose="020B0604030504040204" pitchFamily="34" charset="0"/>
                <a:cs typeface="+mn-lt"/>
              </a:rPr>
              <a:t> er det brev, boligorganisationen sender til en lejer, når lejemålet bliver </a:t>
            </a:r>
            <a:r>
              <a:rPr lang="da-DK" sz="1100" b="1">
                <a:latin typeface="Verdana" panose="020B0604030504040204" pitchFamily="34" charset="0"/>
                <a:ea typeface="Verdana" panose="020B0604030504040204" pitchFamily="34" charset="0"/>
                <a:cs typeface="+mn-lt"/>
              </a:rPr>
              <a:t>ophævet</a:t>
            </a:r>
            <a:r>
              <a:rPr lang="da-DK" sz="1100">
                <a:latin typeface="Verdana" panose="020B0604030504040204" pitchFamily="34" charset="0"/>
                <a:ea typeface="Verdana" panose="020B0604030504040204" pitchFamily="34" charset="0"/>
                <a:cs typeface="+mn-lt"/>
              </a:rPr>
              <a:t>, dvs. opsagt med øjeblikkelig virkning.</a:t>
            </a:r>
          </a:p>
          <a:p>
            <a:endParaRPr lang="da-DK" sz="1100">
              <a:latin typeface="Verdana" panose="020B0604030504040204" pitchFamily="34" charset="0"/>
              <a:ea typeface="Verdana" panose="020B0604030504040204" pitchFamily="34" charset="0"/>
              <a:cs typeface="DM Sans 18pt 18pt"/>
            </a:endParaRPr>
          </a:p>
          <a:p>
            <a:r>
              <a:rPr lang="da-DK" sz="1100" b="1">
                <a:latin typeface="Verdana" panose="020B0604030504040204" pitchFamily="34" charset="0"/>
                <a:ea typeface="Verdana" panose="020B0604030504040204" pitchFamily="34" charset="0"/>
                <a:cs typeface="DM Sans 18pt 18pt"/>
              </a:rPr>
              <a:t>Frivillige fraflytninger med gæld </a:t>
            </a:r>
            <a:r>
              <a:rPr lang="da-DK" sz="1100">
                <a:latin typeface="Verdana" panose="020B0604030504040204" pitchFamily="34" charset="0"/>
                <a:ea typeface="Verdana" panose="020B0604030504040204" pitchFamily="34" charset="0"/>
                <a:cs typeface="DM Sans 18pt 18pt"/>
              </a:rPr>
              <a:t>(efter ophævelsesskrivelse) defineres som antallet af lejere (altså en per lejemål), der selv er flyttet ud inden sagen er sendt til fogedretten, efter at have modtaget en ophævelsesskrivelse, og hvor der stadig var registreret gæld ved fraflytning.</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cs typeface="DM Sans 18pt 18pt"/>
              </a:rPr>
              <a:t>Fogedudsættelser </a:t>
            </a:r>
            <a:r>
              <a:rPr lang="da-DK" sz="1100">
                <a:latin typeface="Verdana" panose="020B0604030504040204" pitchFamily="34" charset="0"/>
                <a:ea typeface="Verdana" panose="020B0604030504040204" pitchFamily="34" charset="0"/>
                <a:cs typeface="DM Sans 18pt 18pt"/>
              </a:rPr>
              <a:t>defineres som antal lejemål der er afsluttet, fordi fogedretten har gennemført en udsættelse. Typisk findes dette tal i boligadministrationssystemet.</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cs typeface="DM Sans 18pt 18pt"/>
              </a:rPr>
              <a:t>Lejemålsenheder</a:t>
            </a:r>
            <a:r>
              <a:rPr lang="da-DK" sz="1100">
                <a:latin typeface="Verdana" panose="020B0604030504040204" pitchFamily="34" charset="0"/>
                <a:ea typeface="Verdana" panose="020B0604030504040204" pitchFamily="34" charset="0"/>
                <a:cs typeface="DM Sans 18pt 18pt"/>
              </a:rPr>
              <a:t> opgøres ved regnskabets afslutningstidspunkt af LBF. </a:t>
            </a:r>
            <a:endParaRPr lang="da-DK" sz="1100" noProof="0">
              <a:solidFill>
                <a:schemeClr val="tx1"/>
              </a:solidFill>
              <a:latin typeface="Verdana" panose="020B0604030504040204" pitchFamily="34" charset="0"/>
              <a:ea typeface="Verdana" panose="020B0604030504040204" pitchFamily="34" charset="0"/>
              <a:cs typeface="DM Sans 18pt 18pt"/>
            </a:endParaRPr>
          </a:p>
        </p:txBody>
      </p:sp>
      <p:sp>
        <p:nvSpPr>
          <p:cNvPr id="33" name="Tekstfelt 32">
            <a:extLst>
              <a:ext uri="{FF2B5EF4-FFF2-40B4-BE49-F238E27FC236}">
                <a16:creationId xmlns:a16="http://schemas.microsoft.com/office/drawing/2014/main" id="{FACF0567-C1EC-2BEA-805B-AE70C30096B8}"/>
              </a:ext>
            </a:extLst>
          </p:cNvPr>
          <p:cNvSpPr txBox="1"/>
          <p:nvPr/>
        </p:nvSpPr>
        <p:spPr>
          <a:xfrm>
            <a:off x="520626" y="6190486"/>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Antal</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34" name="Lige forbindelse 33">
            <a:extLst>
              <a:ext uri="{FF2B5EF4-FFF2-40B4-BE49-F238E27FC236}">
                <a16:creationId xmlns:a16="http://schemas.microsoft.com/office/drawing/2014/main" id="{1DE618AE-3588-CE91-E58F-A0B097C4C7AC}"/>
              </a:ext>
            </a:extLst>
          </p:cNvPr>
          <p:cNvCxnSpPr>
            <a:cxnSpLocks/>
          </p:cNvCxnSpPr>
          <p:nvPr/>
        </p:nvCxnSpPr>
        <p:spPr>
          <a:xfrm>
            <a:off x="2624400" y="6215537"/>
            <a:ext cx="0" cy="1368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2" name="Afrundet rektangel 1">
            <a:extLst>
              <a:ext uri="{FF2B5EF4-FFF2-40B4-BE49-F238E27FC236}">
                <a16:creationId xmlns:a16="http://schemas.microsoft.com/office/drawing/2014/main" id="{F94698BC-4A8B-B373-8368-1F17AA2BF8F8}"/>
              </a:ext>
            </a:extLst>
          </p:cNvPr>
          <p:cNvSpPr/>
          <p:nvPr/>
        </p:nvSpPr>
        <p:spPr>
          <a:xfrm>
            <a:off x="452710" y="5170519"/>
            <a:ext cx="6966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Livschancer</a:t>
            </a:r>
          </a:p>
        </p:txBody>
      </p:sp>
      <p:pic>
        <p:nvPicPr>
          <p:cNvPr id="4" name="Billede 3" descr="Et billede, der indeholder Font/skrifttype, Grafik, design, typografi&#10;&#10;AI-genereret indhold kan være ukorrekt.">
            <a:extLst>
              <a:ext uri="{FF2B5EF4-FFF2-40B4-BE49-F238E27FC236}">
                <a16:creationId xmlns:a16="http://schemas.microsoft.com/office/drawing/2014/main" id="{ECE25280-307E-4928-8619-3C9D2BA6D0A3}"/>
              </a:ext>
            </a:extLst>
          </p:cNvPr>
          <p:cNvPicPr>
            <a:picLocks noChangeAspect="1"/>
          </p:cNvPicPr>
          <p:nvPr/>
        </p:nvPicPr>
        <p:blipFill>
          <a:blip r:embed="rId7">
            <a:biLevel thresh="25000"/>
          </a:blip>
          <a:stretch>
            <a:fillRect/>
          </a:stretch>
        </p:blipFill>
        <p:spPr>
          <a:xfrm>
            <a:off x="2971434" y="5230392"/>
            <a:ext cx="396000" cy="396000"/>
          </a:xfrm>
          <a:prstGeom prst="rect">
            <a:avLst/>
          </a:prstGeom>
        </p:spPr>
      </p:pic>
      <p:cxnSp>
        <p:nvCxnSpPr>
          <p:cNvPr id="3" name="Lige forbindelse 2">
            <a:extLst>
              <a:ext uri="{FF2B5EF4-FFF2-40B4-BE49-F238E27FC236}">
                <a16:creationId xmlns:a16="http://schemas.microsoft.com/office/drawing/2014/main" id="{226D608E-6169-C2D4-A8ED-BB0A37C2D9C5}"/>
              </a:ext>
            </a:extLst>
          </p:cNvPr>
          <p:cNvCxnSpPr>
            <a:cxnSpLocks/>
          </p:cNvCxnSpPr>
          <p:nvPr/>
        </p:nvCxnSpPr>
        <p:spPr>
          <a:xfrm flipV="1">
            <a:off x="617747" y="7631738"/>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8" name="Afrundet rektangel 29">
            <a:extLst>
              <a:ext uri="{FF2B5EF4-FFF2-40B4-BE49-F238E27FC236}">
                <a16:creationId xmlns:a16="http://schemas.microsoft.com/office/drawing/2014/main" id="{B1DEF014-EF5C-201D-08C6-EED318F5484B}"/>
              </a:ext>
            </a:extLst>
          </p:cNvPr>
          <p:cNvSpPr/>
          <p:nvPr/>
        </p:nvSpPr>
        <p:spPr>
          <a:xfrm>
            <a:off x="453206" y="1219428"/>
            <a:ext cx="6966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6"/>
                </a:solidFill>
                <a:latin typeface="Verdana" panose="020B0604030504040204" pitchFamily="34" charset="0"/>
                <a:ea typeface="Verdana" panose="020B0604030504040204" pitchFamily="34" charset="0"/>
              </a:rPr>
              <a:t>Medarbejderomsætning  </a:t>
            </a:r>
          </a:p>
        </p:txBody>
      </p:sp>
      <p:sp>
        <p:nvSpPr>
          <p:cNvPr id="9" name="Tekstfelt 30">
            <a:extLst>
              <a:ext uri="{FF2B5EF4-FFF2-40B4-BE49-F238E27FC236}">
                <a16:creationId xmlns:a16="http://schemas.microsoft.com/office/drawing/2014/main" id="{739169FF-327E-2D5A-2497-72858EBF2540}"/>
              </a:ext>
            </a:extLst>
          </p:cNvPr>
          <p:cNvSpPr txBox="1"/>
          <p:nvPr/>
        </p:nvSpPr>
        <p:spPr>
          <a:xfrm>
            <a:off x="2674800" y="1694986"/>
            <a:ext cx="3715931" cy="1292662"/>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Data</a:t>
            </a:r>
          </a:p>
          <a:p>
            <a:endParaRPr lang="da-DK" sz="1100" b="1">
              <a:solidFill>
                <a:schemeClr val="tx1"/>
              </a:solidFill>
              <a:latin typeface="Verdana" panose="020B0604030504040204" pitchFamily="34" charset="0"/>
              <a:ea typeface="Verdana" panose="020B0604030504040204" pitchFamily="34" charset="0"/>
            </a:endParaRPr>
          </a:p>
          <a:p>
            <a:pPr lvl="0"/>
            <a:r>
              <a:rPr lang="da-DK" sz="1100">
                <a:latin typeface="Verdana" panose="020B0604030504040204" pitchFamily="34" charset="0"/>
                <a:ea typeface="Verdana" panose="020B0604030504040204" pitchFamily="34" charset="0"/>
              </a:rPr>
              <a:t>Fratrædelser fordelt på årsag</a:t>
            </a: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Frivillige fratrædelser </a:t>
            </a: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Fratrædelser pga. pension</a:t>
            </a: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Fratrædelser pga. afskedigelse</a:t>
            </a:r>
          </a:p>
          <a:p>
            <a:pPr marL="285750" indent="-285750">
              <a:buFont typeface="Arial" panose="020B0604020202020204" pitchFamily="34" charset="0"/>
              <a:buChar char="•"/>
            </a:pPr>
            <a:r>
              <a:rPr lang="da-DK" sz="1100">
                <a:latin typeface="Verdana" panose="020B0604030504040204" pitchFamily="34" charset="0"/>
                <a:ea typeface="Verdana" panose="020B0604030504040204" pitchFamily="34" charset="0"/>
              </a:rPr>
              <a:t>Fratrædelser pga. </a:t>
            </a:r>
            <a:r>
              <a:rPr lang="da-DK" sz="1100" err="1">
                <a:latin typeface="Verdana" panose="020B0604030504040204" pitchFamily="34" charset="0"/>
                <a:ea typeface="Verdana" panose="020B0604030504040204" pitchFamily="34" charset="0"/>
              </a:rPr>
              <a:t>kontrakudløb</a:t>
            </a:r>
            <a:r>
              <a:rPr lang="da-DK" sz="1100">
                <a:latin typeface="Verdana" panose="020B0604030504040204" pitchFamily="34" charset="0"/>
                <a:ea typeface="Verdana" panose="020B0604030504040204" pitchFamily="34" charset="0"/>
              </a:rPr>
              <a:t> </a:t>
            </a:r>
          </a:p>
        </p:txBody>
      </p:sp>
      <p:sp>
        <p:nvSpPr>
          <p:cNvPr id="10" name="Tekstfelt 31">
            <a:extLst>
              <a:ext uri="{FF2B5EF4-FFF2-40B4-BE49-F238E27FC236}">
                <a16:creationId xmlns:a16="http://schemas.microsoft.com/office/drawing/2014/main" id="{19CB7929-71A6-C595-99CB-82D83409C352}"/>
              </a:ext>
            </a:extLst>
          </p:cNvPr>
          <p:cNvSpPr txBox="1"/>
          <p:nvPr/>
        </p:nvSpPr>
        <p:spPr>
          <a:xfrm>
            <a:off x="518145" y="3085264"/>
            <a:ext cx="6813032" cy="1785104"/>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noProof="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Indikatoren omfatter alle ansatte med undtagelse af elever, lærlinge, praktikanter, fleksjobbere og studenter.</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Indsamlingen af data sker pr. 31/12 og opgøres som headcount.</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Fratrædelser dækker over afslutning af ansættelse i perioden 1/1 – 31/12, hvilket kan skyldes frivillige opsigelser, pensioneringer, afskedigelser eller udløb af midlertidige kontrakter. Interne jobskift indgår ikke i opgørelsen.</a:t>
            </a:r>
          </a:p>
        </p:txBody>
      </p:sp>
      <p:sp>
        <p:nvSpPr>
          <p:cNvPr id="11" name="Tekstfelt 32">
            <a:extLst>
              <a:ext uri="{FF2B5EF4-FFF2-40B4-BE49-F238E27FC236}">
                <a16:creationId xmlns:a16="http://schemas.microsoft.com/office/drawing/2014/main" id="{63116F48-4211-09E2-1AFA-9893547215E7}"/>
              </a:ext>
            </a:extLst>
          </p:cNvPr>
          <p:cNvSpPr txBox="1"/>
          <p:nvPr/>
        </p:nvSpPr>
        <p:spPr>
          <a:xfrm>
            <a:off x="521122" y="1651594"/>
            <a:ext cx="1241955" cy="615553"/>
          </a:xfrm>
          <a:prstGeom prst="rect">
            <a:avLst/>
          </a:prstGeom>
          <a:noFill/>
        </p:spPr>
        <p:txBody>
          <a:bodyPr wrap="square">
            <a:spAutoFit/>
          </a:bodyPr>
          <a:lstStyle/>
          <a:p>
            <a:r>
              <a:rPr lang="da-DK" sz="1100" b="1">
                <a:solidFill>
                  <a:schemeClr val="tx1"/>
                </a:solidFill>
                <a:latin typeface="Verdana" panose="020B0604030504040204" pitchFamily="34" charset="0"/>
                <a:ea typeface="Verdana" panose="020B0604030504040204" pitchFamily="34" charset="0"/>
              </a:rPr>
              <a:t>Metrik</a:t>
            </a:r>
          </a:p>
          <a:p>
            <a:endParaRPr lang="da-DK" sz="1100">
              <a:solidFill>
                <a:schemeClr val="tx1"/>
              </a:solidFill>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Antal</a:t>
            </a:r>
            <a:endParaRPr lang="da-DK" sz="1100">
              <a:solidFill>
                <a:schemeClr val="tx1"/>
              </a:solidFill>
              <a:latin typeface="Verdana" panose="020B0604030504040204" pitchFamily="34" charset="0"/>
              <a:ea typeface="Verdana" panose="020B0604030504040204" pitchFamily="34" charset="0"/>
              <a:cs typeface="Arial" panose="020B0604020202020204" pitchFamily="34" charset="0"/>
            </a:endParaRPr>
          </a:p>
        </p:txBody>
      </p:sp>
      <p:cxnSp>
        <p:nvCxnSpPr>
          <p:cNvPr id="12" name="Lige forbindelse 33">
            <a:extLst>
              <a:ext uri="{FF2B5EF4-FFF2-40B4-BE49-F238E27FC236}">
                <a16:creationId xmlns:a16="http://schemas.microsoft.com/office/drawing/2014/main" id="{E0AAFB2C-E15C-3BDD-B66B-91E91AE9A098}"/>
              </a:ext>
            </a:extLst>
          </p:cNvPr>
          <p:cNvCxnSpPr>
            <a:cxnSpLocks/>
          </p:cNvCxnSpPr>
          <p:nvPr/>
        </p:nvCxnSpPr>
        <p:spPr>
          <a:xfrm>
            <a:off x="2624400" y="1694986"/>
            <a:ext cx="0" cy="1368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13" name="Afrundet rektangel 1">
            <a:extLst>
              <a:ext uri="{FF2B5EF4-FFF2-40B4-BE49-F238E27FC236}">
                <a16:creationId xmlns:a16="http://schemas.microsoft.com/office/drawing/2014/main" id="{22EACEF0-DD8F-C567-0781-27B837371A6D}"/>
              </a:ext>
            </a:extLst>
          </p:cNvPr>
          <p:cNvSpPr/>
          <p:nvPr/>
        </p:nvSpPr>
        <p:spPr>
          <a:xfrm>
            <a:off x="453206" y="621607"/>
            <a:ext cx="6966000" cy="504000"/>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Medarbejdertrivsel</a:t>
            </a:r>
          </a:p>
        </p:txBody>
      </p:sp>
      <p:pic>
        <p:nvPicPr>
          <p:cNvPr id="14" name="Billede 2" descr="Et billede, der indeholder Grafik, clipart, design&#10;&#10;AI-genereret indhold kan være ukorrekt.">
            <a:extLst>
              <a:ext uri="{FF2B5EF4-FFF2-40B4-BE49-F238E27FC236}">
                <a16:creationId xmlns:a16="http://schemas.microsoft.com/office/drawing/2014/main" id="{12AA3977-4FE8-7BAF-AA2B-ED3AFB163C0C}"/>
              </a:ext>
            </a:extLst>
          </p:cNvPr>
          <p:cNvPicPr>
            <a:picLocks noChangeAspect="1"/>
          </p:cNvPicPr>
          <p:nvPr/>
        </p:nvPicPr>
        <p:blipFill>
          <a:blip r:embed="rId8">
            <a:biLevel thresh="25000"/>
          </a:blip>
          <a:stretch>
            <a:fillRect/>
          </a:stretch>
        </p:blipFill>
        <p:spPr>
          <a:xfrm>
            <a:off x="2552289" y="667814"/>
            <a:ext cx="396000" cy="396000"/>
          </a:xfrm>
          <a:prstGeom prst="rect">
            <a:avLst/>
          </a:prstGeom>
        </p:spPr>
      </p:pic>
      <p:cxnSp>
        <p:nvCxnSpPr>
          <p:cNvPr id="15" name="Lige forbindelse 6">
            <a:extLst>
              <a:ext uri="{FF2B5EF4-FFF2-40B4-BE49-F238E27FC236}">
                <a16:creationId xmlns:a16="http://schemas.microsoft.com/office/drawing/2014/main" id="{D6B58057-8BE6-124D-AA5B-DE695E868AEF}"/>
              </a:ext>
            </a:extLst>
          </p:cNvPr>
          <p:cNvCxnSpPr>
            <a:cxnSpLocks/>
          </p:cNvCxnSpPr>
          <p:nvPr/>
        </p:nvCxnSpPr>
        <p:spPr>
          <a:xfrm flipV="1">
            <a:off x="617747" y="3041337"/>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1648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BF730-6F2D-199A-330D-B44A0AA4FE9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E68798-E138-3EA7-1158-661DD963FC3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C8E68798-E138-3EA7-1158-661DD963FC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Pladsholder til slidenummer 1">
            <a:extLst>
              <a:ext uri="{FF2B5EF4-FFF2-40B4-BE49-F238E27FC236}">
                <a16:creationId xmlns:a16="http://schemas.microsoft.com/office/drawing/2014/main" id="{8B0A7A6E-E19F-FF07-BF29-E6588EFE19AB}"/>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8</a:t>
            </a:fld>
            <a:endParaRPr lang="da-DK"/>
          </a:p>
        </p:txBody>
      </p:sp>
      <p:grpSp>
        <p:nvGrpSpPr>
          <p:cNvPr id="8" name="Group 7">
            <a:extLst>
              <a:ext uri="{FF2B5EF4-FFF2-40B4-BE49-F238E27FC236}">
                <a16:creationId xmlns:a16="http://schemas.microsoft.com/office/drawing/2014/main" id="{09AA5EF1-0B12-9250-C424-140934B16EB0}"/>
              </a:ext>
            </a:extLst>
          </p:cNvPr>
          <p:cNvGrpSpPr/>
          <p:nvPr/>
        </p:nvGrpSpPr>
        <p:grpSpPr>
          <a:xfrm>
            <a:off x="452710" y="720083"/>
            <a:ext cx="6966000" cy="5743212"/>
            <a:chOff x="452710" y="720083"/>
            <a:chExt cx="6966000" cy="5743212"/>
          </a:xfrm>
        </p:grpSpPr>
        <p:sp>
          <p:nvSpPr>
            <p:cNvPr id="30" name="Afrundet rektangel 29">
              <a:extLst>
                <a:ext uri="{FF2B5EF4-FFF2-40B4-BE49-F238E27FC236}">
                  <a16:creationId xmlns:a16="http://schemas.microsoft.com/office/drawing/2014/main" id="{3A6FA41D-BCCF-AF12-EDB6-C2B28663757D}"/>
                </a:ext>
              </a:extLst>
            </p:cNvPr>
            <p:cNvSpPr/>
            <p:nvPr/>
          </p:nvSpPr>
          <p:spPr>
            <a:xfrm>
              <a:off x="452710" y="1332652"/>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Vedtagne politikker    </a:t>
              </a:r>
            </a:p>
          </p:txBody>
        </p:sp>
        <p:sp>
          <p:nvSpPr>
            <p:cNvPr id="31" name="Tekstfelt 30">
              <a:extLst>
                <a:ext uri="{FF2B5EF4-FFF2-40B4-BE49-F238E27FC236}">
                  <a16:creationId xmlns:a16="http://schemas.microsoft.com/office/drawing/2014/main" id="{1E2B08A1-4751-3B09-7EC5-8AB5F79ECC1B}"/>
                </a:ext>
              </a:extLst>
            </p:cNvPr>
            <p:cNvSpPr txBox="1"/>
            <p:nvPr/>
          </p:nvSpPr>
          <p:spPr>
            <a:xfrm>
              <a:off x="2674800" y="1764818"/>
              <a:ext cx="2440930" cy="1292662"/>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110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 for Bæredygtighed </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 for Forretningsetik </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 for Indkøb og udbud</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 for Beboerdemokrati</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 for Risikostyring </a:t>
              </a:r>
              <a:endParaRPr lang="da-DK" sz="1100">
                <a:solidFill>
                  <a:schemeClr val="tx1"/>
                </a:solidFill>
                <a:latin typeface="Verdana" panose="020B0604030504040204" pitchFamily="34" charset="0"/>
                <a:ea typeface="Verdana" panose="020B0604030504040204" pitchFamily="34" charset="0"/>
              </a:endParaRPr>
            </a:p>
          </p:txBody>
        </p:sp>
        <p:sp>
          <p:nvSpPr>
            <p:cNvPr id="32" name="Tekstfelt 31">
              <a:extLst>
                <a:ext uri="{FF2B5EF4-FFF2-40B4-BE49-F238E27FC236}">
                  <a16:creationId xmlns:a16="http://schemas.microsoft.com/office/drawing/2014/main" id="{CDAA963D-FEDC-AAE1-B7E3-5842E80D171D}"/>
                </a:ext>
              </a:extLst>
            </p:cNvPr>
            <p:cNvSpPr txBox="1"/>
            <p:nvPr/>
          </p:nvSpPr>
          <p:spPr>
            <a:xfrm>
              <a:off x="520626" y="3154697"/>
              <a:ext cx="6715057" cy="3308598"/>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eller ”Nej” for de politikker, boligorganisationen har vedtaget. For afkrydsning af ”ja”, skal politikkerne være formelt godkendt i bestyrelsen.</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 for bæredygtighed</a:t>
              </a:r>
              <a:r>
                <a:rPr lang="da-DK" sz="1100">
                  <a:latin typeface="Verdana" panose="020B0604030504040204" pitchFamily="34" charset="0"/>
                  <a:ea typeface="Verdana" panose="020B0604030504040204" pitchFamily="34" charset="0"/>
                </a:rPr>
                <a:t>: Beskriver boligorganisationens strategi og målsætninger for miljømæssig, social og økonomisk bæredygtighed.</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 for forretningsetik</a:t>
              </a:r>
              <a:r>
                <a:rPr lang="da-DK" sz="1100">
                  <a:latin typeface="Verdana" panose="020B0604030504040204" pitchFamily="34" charset="0"/>
                  <a:ea typeface="Verdana" panose="020B0604030504040204" pitchFamily="34" charset="0"/>
                </a:rPr>
                <a:t>: Sætter rammer for adfærd, etik og integritet i organisationen, fx antikorruption, habilitet og gaver.</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 for indkøb og udbud</a:t>
              </a:r>
              <a:r>
                <a:rPr lang="da-DK" sz="1100">
                  <a:latin typeface="Verdana" panose="020B0604030504040204" pitchFamily="34" charset="0"/>
                  <a:ea typeface="Verdana" panose="020B0604030504040204" pitchFamily="34" charset="0"/>
                </a:rPr>
                <a:t>: Angiver principper for fair konkurrence, gennemsigtighed og bæredygtige indkøb.</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 for beboerdemokrati</a:t>
              </a:r>
              <a:r>
                <a:rPr lang="da-DK" sz="1100">
                  <a:latin typeface="Verdana" panose="020B0604030504040204" pitchFamily="34" charset="0"/>
                  <a:ea typeface="Verdana" panose="020B0604030504040204" pitchFamily="34" charset="0"/>
                </a:rPr>
                <a:t>: Beskriver, hvordan beboernes rettigheder, indflydelse og repræsentation sikres i boligorganisationen.</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 for risikostyring</a:t>
              </a:r>
              <a:r>
                <a:rPr lang="da-DK" sz="1100">
                  <a:latin typeface="Verdana" panose="020B0604030504040204" pitchFamily="34" charset="0"/>
                  <a:ea typeface="Verdana" panose="020B0604030504040204" pitchFamily="34" charset="0"/>
                </a:rPr>
                <a:t>: Fastlægger boligorganisationens tilgang til at identificere, vurdere og håndtere væsentlige risici.</a:t>
              </a:r>
            </a:p>
          </p:txBody>
        </p:sp>
        <p:sp>
          <p:nvSpPr>
            <p:cNvPr id="33" name="Tekstfelt 32">
              <a:extLst>
                <a:ext uri="{FF2B5EF4-FFF2-40B4-BE49-F238E27FC236}">
                  <a16:creationId xmlns:a16="http://schemas.microsoft.com/office/drawing/2014/main" id="{873A3D54-8937-A505-7BCA-7D969B5206D8}"/>
                </a:ext>
              </a:extLst>
            </p:cNvPr>
            <p:cNvSpPr txBox="1"/>
            <p:nvPr/>
          </p:nvSpPr>
          <p:spPr>
            <a:xfrm>
              <a:off x="520626" y="1764818"/>
              <a:ext cx="1241955"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pPr lvl="0"/>
              <a:r>
                <a:rPr lang="da-DK" sz="1100">
                  <a:latin typeface="Verdana" panose="020B0604030504040204" pitchFamily="34" charset="0"/>
                  <a:ea typeface="Verdana" panose="020B0604030504040204" pitchFamily="34" charset="0"/>
                </a:rPr>
                <a:t>Ja/Nej</a:t>
              </a:r>
            </a:p>
          </p:txBody>
        </p:sp>
        <p:cxnSp>
          <p:nvCxnSpPr>
            <p:cNvPr id="34" name="Lige forbindelse 33">
              <a:extLst>
                <a:ext uri="{FF2B5EF4-FFF2-40B4-BE49-F238E27FC236}">
                  <a16:creationId xmlns:a16="http://schemas.microsoft.com/office/drawing/2014/main" id="{1F387A36-633A-4338-68A2-653987B966A5}"/>
                </a:ext>
              </a:extLst>
            </p:cNvPr>
            <p:cNvCxnSpPr>
              <a:cxnSpLocks/>
            </p:cNvCxnSpPr>
            <p:nvPr/>
          </p:nvCxnSpPr>
          <p:spPr>
            <a:xfrm>
              <a:off x="2624400" y="1789869"/>
              <a:ext cx="0" cy="1296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sp>
          <p:nvSpPr>
            <p:cNvPr id="2" name="Afrundet rektangel 1">
              <a:extLst>
                <a:ext uri="{FF2B5EF4-FFF2-40B4-BE49-F238E27FC236}">
                  <a16:creationId xmlns:a16="http://schemas.microsoft.com/office/drawing/2014/main" id="{34D3B4DC-8FD6-E83B-9B0D-174390877B8B}"/>
                </a:ext>
              </a:extLst>
            </p:cNvPr>
            <p:cNvSpPr/>
            <p:nvPr/>
          </p:nvSpPr>
          <p:spPr>
            <a:xfrm>
              <a:off x="452710" y="720083"/>
              <a:ext cx="6966000" cy="504000"/>
            </a:xfrm>
            <a:prstGeom prst="roundRect">
              <a:avLst/>
            </a:prstGeom>
            <a:solidFill>
              <a:srgbClr val="252F5F"/>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600" b="1" noProof="0">
                  <a:latin typeface="Verdana" panose="020B0604030504040204" pitchFamily="34" charset="0"/>
                  <a:ea typeface="Verdana" panose="020B0604030504040204" pitchFamily="34" charset="0"/>
                </a:rPr>
                <a:t>Politikker og praksis</a:t>
              </a:r>
            </a:p>
          </p:txBody>
        </p:sp>
        <p:pic>
          <p:nvPicPr>
            <p:cNvPr id="6" name="Billede 5" descr="Et billede, der indeholder kunst, Grafik, symbol, skitse&#10;&#10;AI-genereret indhold kan være ukorrekt.">
              <a:extLst>
                <a:ext uri="{FF2B5EF4-FFF2-40B4-BE49-F238E27FC236}">
                  <a16:creationId xmlns:a16="http://schemas.microsoft.com/office/drawing/2014/main" id="{0B3C381C-C1AE-B0D9-1E69-3C3969B43103}"/>
                </a:ext>
              </a:extLst>
            </p:cNvPr>
            <p:cNvPicPr>
              <a:picLocks noChangeAspect="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Lst>
            </a:blip>
            <a:stretch>
              <a:fillRect/>
            </a:stretch>
          </p:blipFill>
          <p:spPr>
            <a:xfrm>
              <a:off x="2478528" y="792936"/>
              <a:ext cx="337500" cy="360000"/>
            </a:xfrm>
            <a:prstGeom prst="rect">
              <a:avLst/>
            </a:prstGeom>
          </p:spPr>
        </p:pic>
        <p:cxnSp>
          <p:nvCxnSpPr>
            <p:cNvPr id="3" name="Lige forbindelse 2">
              <a:extLst>
                <a:ext uri="{FF2B5EF4-FFF2-40B4-BE49-F238E27FC236}">
                  <a16:creationId xmlns:a16="http://schemas.microsoft.com/office/drawing/2014/main" id="{406FD5DE-3D9E-55B0-D8A3-633F060038AE}"/>
                </a:ext>
              </a:extLst>
            </p:cNvPr>
            <p:cNvCxnSpPr>
              <a:cxnSpLocks/>
            </p:cNvCxnSpPr>
            <p:nvPr/>
          </p:nvCxnSpPr>
          <p:spPr>
            <a:xfrm flipV="1">
              <a:off x="617747" y="3100054"/>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2728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D7F0B-95E3-415C-3F78-E86EC89C4E05}"/>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9A9AF16-38D6-BCEE-F3B6-D8E4110F3F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17" imgH="318" progId="TCLayout.ActiveDocument.1">
                  <p:embed/>
                </p:oleObj>
              </mc:Choice>
              <mc:Fallback>
                <p:oleObj name="think-cell Slide" r:id="rId5" imgW="317" imgH="318" progId="TCLayout.ActiveDocument.1">
                  <p:embed/>
                  <p:pic>
                    <p:nvPicPr>
                      <p:cNvPr id="5" name="think-cell data - do not delete" hidden="1">
                        <a:extLst>
                          <a:ext uri="{FF2B5EF4-FFF2-40B4-BE49-F238E27FC236}">
                            <a16:creationId xmlns:a16="http://schemas.microsoft.com/office/drawing/2014/main" id="{F9A9AF16-38D6-BCEE-F3B6-D8E4110F3FC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Pladsholder til slidenummer 1">
            <a:extLst>
              <a:ext uri="{FF2B5EF4-FFF2-40B4-BE49-F238E27FC236}">
                <a16:creationId xmlns:a16="http://schemas.microsoft.com/office/drawing/2014/main" id="{BBDDFE6D-D235-F1C5-32A2-AB4150618AB9}"/>
              </a:ext>
            </a:extLst>
          </p:cNvPr>
          <p:cNvSpPr>
            <a:spLocks noGrp="1"/>
          </p:cNvSpPr>
          <p:nvPr>
            <p:ph type="sldNum" sz="quarter" idx="12"/>
          </p:nvPr>
        </p:nvSpPr>
        <p:spPr>
          <a:xfrm>
            <a:off x="5559892" y="9909729"/>
            <a:ext cx="1771293" cy="569240"/>
          </a:xfrm>
        </p:spPr>
        <p:txBody>
          <a:bodyPr/>
          <a:lstStyle/>
          <a:p>
            <a:fld id="{51D05245-1653-D14D-943B-679FA934E6DC}" type="slidenum">
              <a:rPr lang="da-DK" smtClean="0"/>
              <a:t>9</a:t>
            </a:fld>
            <a:endParaRPr lang="da-DK"/>
          </a:p>
        </p:txBody>
      </p:sp>
      <p:grpSp>
        <p:nvGrpSpPr>
          <p:cNvPr id="4" name="Group 3">
            <a:extLst>
              <a:ext uri="{FF2B5EF4-FFF2-40B4-BE49-F238E27FC236}">
                <a16:creationId xmlns:a16="http://schemas.microsoft.com/office/drawing/2014/main" id="{BA543AB4-718E-A457-A7AA-F5700298B962}"/>
              </a:ext>
            </a:extLst>
          </p:cNvPr>
          <p:cNvGrpSpPr/>
          <p:nvPr/>
        </p:nvGrpSpPr>
        <p:grpSpPr>
          <a:xfrm>
            <a:off x="452710" y="856164"/>
            <a:ext cx="6966000" cy="5022327"/>
            <a:chOff x="452710" y="747436"/>
            <a:chExt cx="6966000" cy="5022327"/>
          </a:xfrm>
        </p:grpSpPr>
        <p:sp>
          <p:nvSpPr>
            <p:cNvPr id="30" name="Afrundet rektangel 29">
              <a:extLst>
                <a:ext uri="{FF2B5EF4-FFF2-40B4-BE49-F238E27FC236}">
                  <a16:creationId xmlns:a16="http://schemas.microsoft.com/office/drawing/2014/main" id="{1E89DA4F-5969-BF28-9BFE-06F2E5A30701}"/>
                </a:ext>
              </a:extLst>
            </p:cNvPr>
            <p:cNvSpPr/>
            <p:nvPr/>
          </p:nvSpPr>
          <p:spPr>
            <a:xfrm>
              <a:off x="452710" y="747436"/>
              <a:ext cx="6966000" cy="360000"/>
            </a:xfrm>
            <a:prstGeom prst="roundRect">
              <a:avLst/>
            </a:prstGeom>
            <a:solidFill>
              <a:srgbClr val="EBEC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b="1">
                  <a:solidFill>
                    <a:schemeClr val="accent4"/>
                  </a:solidFill>
                  <a:latin typeface="Verdana" panose="020B0604030504040204" pitchFamily="34" charset="0"/>
                  <a:ea typeface="Verdana" panose="020B0604030504040204" pitchFamily="34" charset="0"/>
                </a:rPr>
                <a:t>Efterlevelse af politikker    </a:t>
              </a:r>
            </a:p>
          </p:txBody>
        </p:sp>
        <p:sp>
          <p:nvSpPr>
            <p:cNvPr id="31" name="Tekstfelt 30">
              <a:extLst>
                <a:ext uri="{FF2B5EF4-FFF2-40B4-BE49-F238E27FC236}">
                  <a16:creationId xmlns:a16="http://schemas.microsoft.com/office/drawing/2014/main" id="{C99ABB81-6C28-E80F-F68F-2A2D6BE20AC0}"/>
                </a:ext>
              </a:extLst>
            </p:cNvPr>
            <p:cNvSpPr txBox="1"/>
            <p:nvPr/>
          </p:nvSpPr>
          <p:spPr>
            <a:xfrm>
              <a:off x="2674800" y="1179602"/>
              <a:ext cx="4743910" cy="1123384"/>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Data</a:t>
              </a:r>
              <a:endParaRPr lang="da-DK" sz="1100" b="1">
                <a:solidFill>
                  <a:schemeClr val="tx1"/>
                </a:solidFill>
                <a:latin typeface="Verdana" panose="020B0604030504040204" pitchFamily="34" charset="0"/>
                <a:ea typeface="Verdana" panose="020B0604030504040204" pitchFamily="34" charset="0"/>
              </a:endParaRPr>
            </a:p>
            <a:p>
              <a:endParaRPr lang="da-DK" sz="110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De/den relevante politik er formidlet og tilgængelig for relevante aktører fx beboere, ansatte eller leverandører</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Politikkerne er operationaliseret i procedurer </a:t>
              </a:r>
            </a:p>
            <a:p>
              <a:pPr marL="171450" lvl="0" indent="-171450">
                <a:buFont typeface="Arial" panose="020B0604020202020204" pitchFamily="34" charset="0"/>
                <a:buChar char="•"/>
              </a:pPr>
              <a:r>
                <a:rPr lang="da-DK" sz="1100">
                  <a:latin typeface="Verdana" panose="020B0604030504040204" pitchFamily="34" charset="0"/>
                  <a:ea typeface="Verdana" panose="020B0604030504040204" pitchFamily="34" charset="0"/>
                </a:rPr>
                <a:t>Der afrapporteres løbende på efterlevelse af politikker </a:t>
              </a:r>
              <a:endParaRPr lang="da-DK" sz="1100">
                <a:solidFill>
                  <a:schemeClr val="tx1"/>
                </a:solidFill>
                <a:latin typeface="Verdana" panose="020B0604030504040204" pitchFamily="34" charset="0"/>
                <a:ea typeface="Verdana" panose="020B0604030504040204" pitchFamily="34" charset="0"/>
              </a:endParaRPr>
            </a:p>
          </p:txBody>
        </p:sp>
        <p:sp>
          <p:nvSpPr>
            <p:cNvPr id="32" name="Tekstfelt 31">
              <a:extLst>
                <a:ext uri="{FF2B5EF4-FFF2-40B4-BE49-F238E27FC236}">
                  <a16:creationId xmlns:a16="http://schemas.microsoft.com/office/drawing/2014/main" id="{10B8B944-FE0B-4765-8769-E49F0E88A89F}"/>
                </a:ext>
              </a:extLst>
            </p:cNvPr>
            <p:cNvSpPr txBox="1"/>
            <p:nvPr/>
          </p:nvSpPr>
          <p:spPr>
            <a:xfrm>
              <a:off x="520626" y="2461165"/>
              <a:ext cx="6810557" cy="3308598"/>
            </a:xfrm>
            <a:prstGeom prst="rect">
              <a:avLst/>
            </a:prstGeom>
            <a:noFill/>
          </p:spPr>
          <p:txBody>
            <a:bodyPr wrap="square">
              <a:spAutoFit/>
            </a:bodyPr>
            <a:lstStyle/>
            <a:p>
              <a:r>
                <a:rPr lang="da-DK" sz="1100" b="1" noProof="0">
                  <a:solidFill>
                    <a:schemeClr val="tx1"/>
                  </a:solidFill>
                  <a:latin typeface="Verdana" panose="020B0604030504040204" pitchFamily="34" charset="0"/>
                  <a:ea typeface="Verdana" panose="020B0604030504040204" pitchFamily="34" charset="0"/>
                </a:rPr>
                <a:t>Definition</a:t>
              </a:r>
            </a:p>
            <a:p>
              <a:endParaRPr lang="da-DK" sz="1100">
                <a:latin typeface="Verdana" panose="020B0604030504040204" pitchFamily="34" charset="0"/>
                <a:ea typeface="Verdana" panose="020B0604030504040204" pitchFamily="34" charset="0"/>
              </a:endParaRPr>
            </a:p>
            <a:p>
              <a:r>
                <a:rPr lang="da-DK" sz="1100">
                  <a:latin typeface="Verdana" panose="020B0604030504040204" pitchFamily="34" charset="0"/>
                  <a:ea typeface="Verdana" panose="020B0604030504040204" pitchFamily="34" charset="0"/>
                </a:rPr>
                <a:t>Afkryds ”Ja” eller ”Nej” til hvert punkt under ”Politikker og praksis” med tilhørende spørgsmål, der kan hjælpe boligorganisationen til at vurdere, om svaret bør være ”Ja” eller ”Nej”.</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De/den relevante politik er formidlet og tilgængelig for relevante aktører fx beboere, ansatte eller leverandører</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Er de relevante aktører (fx beboere, ansatte eller leverandører) blevet informeret om politikkerne, og kan de nemt finde dem – fx på hjemmeside, intranet eller via informationsmøder?</a:t>
              </a:r>
            </a:p>
            <a:p>
              <a:endParaRPr lang="da-DK" sz="1100">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Politikkerne er operationaliseret i procedurer</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Er politikkerne omsat til konkrete procedurer og arbejdsgange - fx skriftlige retningslinjer, faste processer for indkøb eller klagehåndtering?</a:t>
              </a:r>
            </a:p>
            <a:p>
              <a:pPr marL="171450" indent="-171450">
                <a:buFont typeface="Arial" panose="020B0604020202020204" pitchFamily="34" charset="0"/>
                <a:buChar char="•"/>
              </a:pPr>
              <a:endParaRPr lang="da-DK" sz="1100" i="1">
                <a:latin typeface="Verdana" panose="020B0604030504040204" pitchFamily="34" charset="0"/>
                <a:ea typeface="Verdana" panose="020B0604030504040204" pitchFamily="34" charset="0"/>
              </a:endParaRPr>
            </a:p>
            <a:p>
              <a:r>
                <a:rPr lang="da-DK" sz="1100" b="1">
                  <a:latin typeface="Verdana" panose="020B0604030504040204" pitchFamily="34" charset="0"/>
                  <a:ea typeface="Verdana" panose="020B0604030504040204" pitchFamily="34" charset="0"/>
                </a:rPr>
                <a:t>Der afrapporteres løbende på efterlevelse af politikker</a:t>
              </a:r>
            </a:p>
            <a:p>
              <a:pPr marL="171450" indent="-171450">
                <a:buFont typeface="Arial" panose="020B0604020202020204" pitchFamily="34" charset="0"/>
                <a:buChar char="•"/>
              </a:pPr>
              <a:r>
                <a:rPr lang="da-DK" sz="1100">
                  <a:latin typeface="Verdana" panose="020B0604030504040204" pitchFamily="34" charset="0"/>
                  <a:ea typeface="Verdana" panose="020B0604030504040204" pitchFamily="34" charset="0"/>
                </a:rPr>
                <a:t>Rapporterer boligorganisationen løbende på efterlevelsen - fx i årsberetning, ESG-rapport eller til bestyrelsen?</a:t>
              </a:r>
            </a:p>
          </p:txBody>
        </p:sp>
        <p:sp>
          <p:nvSpPr>
            <p:cNvPr id="33" name="Tekstfelt 32">
              <a:extLst>
                <a:ext uri="{FF2B5EF4-FFF2-40B4-BE49-F238E27FC236}">
                  <a16:creationId xmlns:a16="http://schemas.microsoft.com/office/drawing/2014/main" id="{7D25B4A3-2749-531F-5B69-09C273183209}"/>
                </a:ext>
              </a:extLst>
            </p:cNvPr>
            <p:cNvSpPr txBox="1"/>
            <p:nvPr/>
          </p:nvSpPr>
          <p:spPr>
            <a:xfrm>
              <a:off x="520626" y="1179602"/>
              <a:ext cx="1241955" cy="615553"/>
            </a:xfrm>
            <a:prstGeom prst="rect">
              <a:avLst/>
            </a:prstGeom>
            <a:noFill/>
          </p:spPr>
          <p:txBody>
            <a:bodyPr wrap="square">
              <a:spAutoFit/>
            </a:bodyPr>
            <a:lstStyle/>
            <a:p>
              <a:r>
                <a:rPr lang="da-DK" sz="1200" b="1">
                  <a:solidFill>
                    <a:schemeClr val="tx1"/>
                  </a:solidFill>
                  <a:latin typeface="Verdana" panose="020B0604030504040204" pitchFamily="34" charset="0"/>
                  <a:ea typeface="Verdana" panose="020B0604030504040204" pitchFamily="34" charset="0"/>
                </a:rPr>
                <a:t>Metrik</a:t>
              </a:r>
              <a:endParaRPr lang="da-DK" sz="1100" b="1">
                <a:solidFill>
                  <a:schemeClr val="tx1"/>
                </a:solidFill>
                <a:latin typeface="Verdana" panose="020B0604030504040204" pitchFamily="34" charset="0"/>
                <a:ea typeface="Verdana" panose="020B0604030504040204" pitchFamily="34" charset="0"/>
              </a:endParaRPr>
            </a:p>
            <a:p>
              <a:endParaRPr lang="da-DK" sz="1100">
                <a:solidFill>
                  <a:schemeClr val="tx1"/>
                </a:solidFill>
                <a:latin typeface="Verdana" panose="020B0604030504040204" pitchFamily="34" charset="0"/>
                <a:ea typeface="Verdana" panose="020B0604030504040204" pitchFamily="34" charset="0"/>
              </a:endParaRPr>
            </a:p>
            <a:p>
              <a:pPr lvl="0"/>
              <a:r>
                <a:rPr lang="da-DK" sz="1100">
                  <a:latin typeface="Verdana" panose="020B0604030504040204" pitchFamily="34" charset="0"/>
                  <a:ea typeface="Verdana" panose="020B0604030504040204" pitchFamily="34" charset="0"/>
                </a:rPr>
                <a:t>Ja/Nej</a:t>
              </a:r>
            </a:p>
          </p:txBody>
        </p:sp>
        <p:cxnSp>
          <p:nvCxnSpPr>
            <p:cNvPr id="34" name="Lige forbindelse 33">
              <a:extLst>
                <a:ext uri="{FF2B5EF4-FFF2-40B4-BE49-F238E27FC236}">
                  <a16:creationId xmlns:a16="http://schemas.microsoft.com/office/drawing/2014/main" id="{731E2502-3C2D-339F-41D8-09ED24F77C44}"/>
                </a:ext>
              </a:extLst>
            </p:cNvPr>
            <p:cNvCxnSpPr>
              <a:cxnSpLocks/>
            </p:cNvCxnSpPr>
            <p:nvPr/>
          </p:nvCxnSpPr>
          <p:spPr>
            <a:xfrm>
              <a:off x="2624400" y="1204653"/>
              <a:ext cx="0" cy="115200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cxnSp>
          <p:nvCxnSpPr>
            <p:cNvPr id="2" name="Lige forbindelse 1">
              <a:extLst>
                <a:ext uri="{FF2B5EF4-FFF2-40B4-BE49-F238E27FC236}">
                  <a16:creationId xmlns:a16="http://schemas.microsoft.com/office/drawing/2014/main" id="{A3947B10-763E-5DAE-81ED-A588E505FE8A}"/>
                </a:ext>
              </a:extLst>
            </p:cNvPr>
            <p:cNvCxnSpPr>
              <a:cxnSpLocks/>
            </p:cNvCxnSpPr>
            <p:nvPr/>
          </p:nvCxnSpPr>
          <p:spPr>
            <a:xfrm flipV="1">
              <a:off x="617747" y="2363988"/>
              <a:ext cx="6636918" cy="0"/>
            </a:xfrm>
            <a:prstGeom prst="line">
              <a:avLst/>
            </a:prstGeom>
            <a:ln w="12700">
              <a:solidFill>
                <a:srgbClr val="E4E2DD"/>
              </a:solidFill>
              <a:prstDash val="dash"/>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00039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LANGUAGE_ID" val="10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KM-QUALITY-SLIDE" val="2025-09-04 13:33:10"/>
  <p:tag name="KM-CONTENT-SLIDE" val="2025-09-04 13:33:11"/>
</p:tagLst>
</file>

<file path=ppt/theme/theme1.xml><?xml version="1.0" encoding="utf-8"?>
<a:theme xmlns:a="http://schemas.openxmlformats.org/drawingml/2006/main" name="Office-tema">
  <a:themeElements>
    <a:clrScheme name="Brugerdefineret 1">
      <a:dk1>
        <a:srgbClr val="000000"/>
      </a:dk1>
      <a:lt1>
        <a:srgbClr val="FFFFFF"/>
      </a:lt1>
      <a:dk2>
        <a:srgbClr val="252F5F"/>
      </a:dk2>
      <a:lt2>
        <a:srgbClr val="F2F6F6"/>
      </a:lt2>
      <a:accent1>
        <a:srgbClr val="005950"/>
      </a:accent1>
      <a:accent2>
        <a:srgbClr val="5F7045"/>
      </a:accent2>
      <a:accent3>
        <a:srgbClr val="B5CEBD"/>
      </a:accent3>
      <a:accent4>
        <a:srgbClr val="252F5F"/>
      </a:accent4>
      <a:accent5>
        <a:srgbClr val="97A2BB"/>
      </a:accent5>
      <a:accent6>
        <a:srgbClr val="EF3F50"/>
      </a:accent6>
      <a:hlink>
        <a:srgbClr val="4D94D8"/>
      </a:hlink>
      <a:folHlink>
        <a:srgbClr val="96607D"/>
      </a:folHlink>
    </a:clrScheme>
    <a:fontScheme name="Office-t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B7D845375A7054B9D1190F5089F308E" ma:contentTypeVersion="16" ma:contentTypeDescription="Opret et nyt dokument." ma:contentTypeScope="" ma:versionID="f2366b5ad3061bc6c29a5651517dfd70">
  <xsd:schema xmlns:xsd="http://www.w3.org/2001/XMLSchema" xmlns:xs="http://www.w3.org/2001/XMLSchema" xmlns:p="http://schemas.microsoft.com/office/2006/metadata/properties" xmlns:ns2="07b48e10-c04f-417b-9474-e48ce6fea886" xmlns:ns3="58e21f3c-b20b-41e4-9fa9-33c4bbbe68ac" targetNamespace="http://schemas.microsoft.com/office/2006/metadata/properties" ma:root="true" ma:fieldsID="2718e0d4eeee71fa3d876f76a5c2d3f3" ns2:_="" ns3:_="">
    <xsd:import namespace="07b48e10-c04f-417b-9474-e48ce6fea886"/>
    <xsd:import namespace="58e21f3c-b20b-41e4-9fa9-33c4bbbe68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b48e10-c04f-417b-9474-e48ce6fea8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ledmærker" ma:readOnly="false" ma:fieldId="{5cf76f15-5ced-4ddc-b409-7134ff3c332f}" ma:taxonomyMulti="true" ma:sspId="567415f2-b293-4451-ac09-c97e906511d3"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e21f3c-b20b-41e4-9fa9-33c4bbbe68ac"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6" nillable="true" ma:displayName="Taxonomy Catch All Column" ma:hidden="true" ma:list="{28eec7cd-60fc-43cb-b884-fabd96c89621}" ma:internalName="TaxCatchAll" ma:showField="CatchAllData" ma:web="58e21f3c-b20b-41e4-9fa9-33c4bbbe68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8e21f3c-b20b-41e4-9fa9-33c4bbbe68ac" xsi:nil="true"/>
    <lcf76f155ced4ddcb4097134ff3c332f xmlns="07b48e10-c04f-417b-9474-e48ce6fea88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BA6DF1-3D46-4D78-BA48-82C478DD22A2}">
  <ds:schemaRefs>
    <ds:schemaRef ds:uri="http://schemas.microsoft.com/sharepoint/v3/contenttype/forms"/>
  </ds:schemaRefs>
</ds:datastoreItem>
</file>

<file path=customXml/itemProps2.xml><?xml version="1.0" encoding="utf-8"?>
<ds:datastoreItem xmlns:ds="http://schemas.openxmlformats.org/officeDocument/2006/customXml" ds:itemID="{08E1DE47-1F72-45DE-96A3-652E685B3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b48e10-c04f-417b-9474-e48ce6fea886"/>
    <ds:schemaRef ds:uri="58e21f3c-b20b-41e4-9fa9-33c4bbbe68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ABFB67-D9F1-453B-A8EC-D63CDE437F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e21f3c-b20b-41e4-9fa9-33c4bbbe68ac"/>
    <ds:schemaRef ds:uri="http://purl.org/dc/elements/1.1/"/>
    <ds:schemaRef ds:uri="http://schemas.microsoft.com/office/2006/metadata/properties"/>
    <ds:schemaRef ds:uri="07b48e10-c04f-417b-9474-e48ce6fea886"/>
    <ds:schemaRef ds:uri="http://www.w3.org/XML/1998/namespace"/>
    <ds:schemaRef ds:uri="http://purl.org/dc/dcmitype/"/>
  </ds:schemaRefs>
</ds:datastoreItem>
</file>

<file path=docMetadata/LabelInfo.xml><?xml version="1.0" encoding="utf-8"?>
<clbl:labelList xmlns:clbl="http://schemas.microsoft.com/office/2020/mipLabelMetadata">
  <clbl:label id="{1e87e434-5779-42f9-b010-137c80c376f3}" enabled="1" method="Privileged" siteId="{9395c127-4642-416e-8d2d-69e01e31c0d5}"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15</TotalTime>
  <Words>2524</Words>
  <Application>Microsoft Office PowerPoint</Application>
  <PresentationFormat>Brugerdefineret</PresentationFormat>
  <Paragraphs>363</Paragraphs>
  <Slides>13</Slides>
  <Notes>12</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13</vt:i4>
      </vt:variant>
    </vt:vector>
  </HeadingPairs>
  <TitlesOfParts>
    <vt:vector size="22" baseType="lpstr">
      <vt:lpstr>DM Sans </vt:lpstr>
      <vt:lpstr>DM Sans 18pt 18pt</vt:lpstr>
      <vt:lpstr>Arial</vt:lpstr>
      <vt:lpstr>DM Sans 14pt</vt:lpstr>
      <vt:lpstr>Verdana</vt:lpstr>
      <vt:lpstr>Aptos Display</vt:lpstr>
      <vt:lpstr>Aptos</vt:lpstr>
      <vt:lpstr>Office-tema</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c:creator>
  <cp:lastModifiedBy>Ulla Jensen</cp:lastModifiedBy>
  <cp:revision>9</cp:revision>
  <cp:lastPrinted>2025-09-04T07:08:08Z</cp:lastPrinted>
  <dcterms:created xsi:type="dcterms:W3CDTF">2025-05-07T10:57:40Z</dcterms:created>
  <dcterms:modified xsi:type="dcterms:W3CDTF">2025-12-02T10:09:40Z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0x010100CB7D845375A7054B9D1190F5089F308E</vt:lpwstr>
  </property>
  <property fmtid="{D5CDD505-2E9C-101B-9397-08002B2CF9AE}" pid="3" name="MediaServiceImageTags">
    <vt:lpwstr/>
  </property>
</Properties>
</file>