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60" r:id="rId5"/>
    <p:sldId id="257" r:id="rId6"/>
    <p:sldId id="447" r:id="rId7"/>
    <p:sldId id="439" r:id="rId8"/>
    <p:sldId id="438" r:id="rId9"/>
    <p:sldId id="448" r:id="rId10"/>
    <p:sldId id="449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A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A1449-CB2B-CFA3-04B4-70A3C4918528}" v="29" dt="2022-02-18T09:21:12.586"/>
    <p1510:client id="{FD5C8A5D-F8D1-D4AC-3639-1A85159CE5BD}" v="183" dt="2022-02-18T09:36:07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2"/>
    <p:restoredTop sz="94650"/>
  </p:normalViewPr>
  <p:slideViewPr>
    <p:cSldViewPr snapToGrid="0">
      <p:cViewPr varScale="1">
        <p:scale>
          <a:sx n="73" d="100"/>
          <a:sy n="73" d="100"/>
        </p:scale>
        <p:origin x="20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4AF11-3EBB-45AA-9270-73DB54C58CEC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2DF5052-F063-414D-9FAE-37899FB95A87}">
      <dgm:prSet/>
      <dgm:spPr/>
      <dgm:t>
        <a:bodyPr/>
        <a:lstStyle/>
        <a:p>
          <a:r>
            <a:rPr lang="en-GB" dirty="0"/>
            <a:t>Participants define what they disagree on. </a:t>
          </a:r>
          <a:endParaRPr lang="en-US" dirty="0"/>
        </a:p>
      </dgm:t>
    </dgm:pt>
    <dgm:pt modelId="{32D31544-C1A6-40FD-876F-BA3286BE23AC}" type="parTrans" cxnId="{BBECCDDB-4418-428D-99DA-089FF4349B78}">
      <dgm:prSet/>
      <dgm:spPr/>
      <dgm:t>
        <a:bodyPr/>
        <a:lstStyle/>
        <a:p>
          <a:endParaRPr lang="en-US"/>
        </a:p>
      </dgm:t>
    </dgm:pt>
    <dgm:pt modelId="{E886414E-27F7-4914-8E8A-7FE7328706BF}" type="sibTrans" cxnId="{BBECCDDB-4418-428D-99DA-089FF4349B78}">
      <dgm:prSet/>
      <dgm:spPr/>
      <dgm:t>
        <a:bodyPr/>
        <a:lstStyle/>
        <a:p>
          <a:endParaRPr lang="en-US"/>
        </a:p>
      </dgm:t>
    </dgm:pt>
    <dgm:pt modelId="{1D61CE45-1F41-4FC9-A3D8-9A144377ACFC}">
      <dgm:prSet/>
      <dgm:spPr/>
      <dgm:t>
        <a:bodyPr/>
        <a:lstStyle/>
        <a:p>
          <a:r>
            <a:rPr lang="en-GB" dirty="0"/>
            <a:t>Participants discuss their disagreement, leaving aside negative feelings they have for each other.   </a:t>
          </a:r>
          <a:endParaRPr lang="en-US" dirty="0"/>
        </a:p>
      </dgm:t>
    </dgm:pt>
    <dgm:pt modelId="{97403297-F5B8-4500-95D0-7A8F8C15F1CF}" type="parTrans" cxnId="{A9EE217D-9585-4930-87F3-B3DFBDF0FF1F}">
      <dgm:prSet/>
      <dgm:spPr/>
      <dgm:t>
        <a:bodyPr/>
        <a:lstStyle/>
        <a:p>
          <a:endParaRPr lang="en-US"/>
        </a:p>
      </dgm:t>
    </dgm:pt>
    <dgm:pt modelId="{D1CADF95-DDA7-4167-830C-3360189F9740}" type="sibTrans" cxnId="{A9EE217D-9585-4930-87F3-B3DFBDF0FF1F}">
      <dgm:prSet/>
      <dgm:spPr/>
      <dgm:t>
        <a:bodyPr/>
        <a:lstStyle/>
        <a:p>
          <a:endParaRPr lang="en-US"/>
        </a:p>
      </dgm:t>
    </dgm:pt>
    <dgm:pt modelId="{BDC002C2-B20B-423E-AA7F-7DBFE2795323}">
      <dgm:prSet/>
      <dgm:spPr/>
      <dgm:t>
        <a:bodyPr/>
        <a:lstStyle/>
        <a:p>
          <a:r>
            <a:rPr lang="en-GB" dirty="0"/>
            <a:t>Participants listen actively to each other’s needs and goals.  </a:t>
          </a:r>
          <a:endParaRPr lang="en-US" dirty="0"/>
        </a:p>
      </dgm:t>
    </dgm:pt>
    <dgm:pt modelId="{435DF91B-431F-40E9-B305-B3F3E156AF2A}" type="parTrans" cxnId="{1437BD44-CBD5-42E7-BFDD-A2C839189031}">
      <dgm:prSet/>
      <dgm:spPr/>
      <dgm:t>
        <a:bodyPr/>
        <a:lstStyle/>
        <a:p>
          <a:endParaRPr lang="en-US"/>
        </a:p>
      </dgm:t>
    </dgm:pt>
    <dgm:pt modelId="{12E750E6-AB27-4FD7-B4D5-D1BE11FE86EC}" type="sibTrans" cxnId="{1437BD44-CBD5-42E7-BFDD-A2C839189031}">
      <dgm:prSet/>
      <dgm:spPr/>
      <dgm:t>
        <a:bodyPr/>
        <a:lstStyle/>
        <a:p>
          <a:endParaRPr lang="en-US"/>
        </a:p>
      </dgm:t>
    </dgm:pt>
    <dgm:pt modelId="{1E29F01E-5A81-4897-AC69-2CF1902C0FE1}">
      <dgm:prSet/>
      <dgm:spPr/>
      <dgm:t>
        <a:bodyPr/>
        <a:lstStyle/>
        <a:p>
          <a:r>
            <a:rPr lang="en-GB" dirty="0"/>
            <a:t>In their discussion, participants focus on the future, not the past. </a:t>
          </a:r>
          <a:endParaRPr lang="en-US" dirty="0"/>
        </a:p>
      </dgm:t>
    </dgm:pt>
    <dgm:pt modelId="{33E16D33-BAEB-4FF7-A01A-D6A8CF9D53EA}" type="parTrans" cxnId="{AE02EBB4-64CE-444E-84DF-CEE50CC5CB36}">
      <dgm:prSet/>
      <dgm:spPr/>
      <dgm:t>
        <a:bodyPr/>
        <a:lstStyle/>
        <a:p>
          <a:endParaRPr lang="en-US"/>
        </a:p>
      </dgm:t>
    </dgm:pt>
    <dgm:pt modelId="{82E22C1E-E807-4D17-833A-51F27D6CAB5D}" type="sibTrans" cxnId="{AE02EBB4-64CE-444E-84DF-CEE50CC5CB36}">
      <dgm:prSet/>
      <dgm:spPr/>
      <dgm:t>
        <a:bodyPr/>
        <a:lstStyle/>
        <a:p>
          <a:endParaRPr lang="en-US"/>
        </a:p>
      </dgm:t>
    </dgm:pt>
    <dgm:pt modelId="{D5E6DF98-B5C2-4ACD-B3A6-3EDF15EA6344}">
      <dgm:prSet/>
      <dgm:spPr/>
      <dgm:t>
        <a:bodyPr/>
        <a:lstStyle/>
        <a:p>
          <a:r>
            <a:rPr lang="en-GB" dirty="0"/>
            <a:t>Each participant tries to see the situation from the other’s point of view. </a:t>
          </a:r>
          <a:endParaRPr lang="en-US" dirty="0"/>
        </a:p>
      </dgm:t>
    </dgm:pt>
    <dgm:pt modelId="{D53C9393-862C-4073-9060-6B23B85B69FB}" type="parTrans" cxnId="{C51E9EBA-D606-4FAB-93E2-EB8D6CBA2F04}">
      <dgm:prSet/>
      <dgm:spPr/>
      <dgm:t>
        <a:bodyPr/>
        <a:lstStyle/>
        <a:p>
          <a:endParaRPr lang="en-US"/>
        </a:p>
      </dgm:t>
    </dgm:pt>
    <dgm:pt modelId="{C44F761D-07B8-41B3-B36B-CF7622D81DED}" type="sibTrans" cxnId="{C51E9EBA-D606-4FAB-93E2-EB8D6CBA2F04}">
      <dgm:prSet/>
      <dgm:spPr/>
      <dgm:t>
        <a:bodyPr/>
        <a:lstStyle/>
        <a:p>
          <a:endParaRPr lang="en-US"/>
        </a:p>
      </dgm:t>
    </dgm:pt>
    <dgm:pt modelId="{56368329-2B4C-46D6-AF3A-ACBF95F0E5B9}">
      <dgm:prSet/>
      <dgm:spPr/>
      <dgm:t>
        <a:bodyPr/>
        <a:lstStyle/>
        <a:p>
          <a:r>
            <a:rPr lang="en-GB" dirty="0"/>
            <a:t>Participants seek help from a third party who functions as mediator. </a:t>
          </a:r>
          <a:endParaRPr lang="en-US" dirty="0"/>
        </a:p>
      </dgm:t>
    </dgm:pt>
    <dgm:pt modelId="{7494B4E2-4916-486E-B882-BA4DA70D4986}" type="parTrans" cxnId="{B9C37379-4A83-42B0-AB41-4D2A1A092607}">
      <dgm:prSet/>
      <dgm:spPr/>
      <dgm:t>
        <a:bodyPr/>
        <a:lstStyle/>
        <a:p>
          <a:endParaRPr lang="en-US"/>
        </a:p>
      </dgm:t>
    </dgm:pt>
    <dgm:pt modelId="{9F235143-C648-434F-A760-90715634E2FE}" type="sibTrans" cxnId="{B9C37379-4A83-42B0-AB41-4D2A1A092607}">
      <dgm:prSet/>
      <dgm:spPr/>
      <dgm:t>
        <a:bodyPr/>
        <a:lstStyle/>
        <a:p>
          <a:endParaRPr lang="en-US"/>
        </a:p>
      </dgm:t>
    </dgm:pt>
    <dgm:pt modelId="{630B681A-C80C-47FE-B011-DF5E6CA85552}">
      <dgm:prSet/>
      <dgm:spPr/>
      <dgm:t>
        <a:bodyPr/>
        <a:lstStyle/>
        <a:p>
          <a:r>
            <a:rPr lang="en-GB" dirty="0"/>
            <a:t>Participants negotiate to find a solution. </a:t>
          </a:r>
          <a:endParaRPr lang="en-US" dirty="0"/>
        </a:p>
      </dgm:t>
    </dgm:pt>
    <dgm:pt modelId="{7D86E68B-1A6B-4294-AA17-417B4DD84FED}" type="parTrans" cxnId="{116E3B9B-FFE2-4AC7-BB51-446C5947007F}">
      <dgm:prSet/>
      <dgm:spPr/>
      <dgm:t>
        <a:bodyPr/>
        <a:lstStyle/>
        <a:p>
          <a:endParaRPr lang="en-US"/>
        </a:p>
      </dgm:t>
    </dgm:pt>
    <dgm:pt modelId="{CB3F7323-418A-4BAA-831A-9D273360F1FD}" type="sibTrans" cxnId="{116E3B9B-FFE2-4AC7-BB51-446C5947007F}">
      <dgm:prSet/>
      <dgm:spPr/>
      <dgm:t>
        <a:bodyPr/>
        <a:lstStyle/>
        <a:p>
          <a:endParaRPr lang="en-US"/>
        </a:p>
      </dgm:t>
    </dgm:pt>
    <dgm:pt modelId="{7F223B2A-85AF-4786-B487-D74ADAE5DDD2}">
      <dgm:prSet/>
      <dgm:spPr/>
      <dgm:t>
        <a:bodyPr/>
        <a:lstStyle/>
        <a:p>
          <a:r>
            <a:rPr lang="en-GB" dirty="0"/>
            <a:t>Both sides decide to lower their demands. </a:t>
          </a:r>
          <a:endParaRPr lang="en-US" dirty="0"/>
        </a:p>
      </dgm:t>
    </dgm:pt>
    <dgm:pt modelId="{4FD380AD-8EBB-4120-9AE2-A1B5E89B9FB4}" type="parTrans" cxnId="{3FACF2E8-CC7B-40AC-97C9-4FCE10D0020A}">
      <dgm:prSet/>
      <dgm:spPr/>
      <dgm:t>
        <a:bodyPr/>
        <a:lstStyle/>
        <a:p>
          <a:endParaRPr lang="en-US"/>
        </a:p>
      </dgm:t>
    </dgm:pt>
    <dgm:pt modelId="{FCCE1118-D42C-4F7F-83CA-C6522C83A3A9}" type="sibTrans" cxnId="{3FACF2E8-CC7B-40AC-97C9-4FCE10D0020A}">
      <dgm:prSet/>
      <dgm:spPr/>
      <dgm:t>
        <a:bodyPr/>
        <a:lstStyle/>
        <a:p>
          <a:endParaRPr lang="en-US"/>
        </a:p>
      </dgm:t>
    </dgm:pt>
    <dgm:pt modelId="{E1AAB9DF-3C82-4B68-8E5B-D27D16B07BCC}">
      <dgm:prSet/>
      <dgm:spPr/>
      <dgm:t>
        <a:bodyPr/>
        <a:lstStyle/>
        <a:p>
          <a:r>
            <a:rPr lang="en-GB" dirty="0"/>
            <a:t>Participants decide to be creative in order to find a solution that suits everyone’s interests.   </a:t>
          </a:r>
          <a:endParaRPr lang="en-US" dirty="0"/>
        </a:p>
      </dgm:t>
    </dgm:pt>
    <dgm:pt modelId="{03055A74-5DBE-4C7F-8023-2648F6B35B42}" type="parTrans" cxnId="{6F70657F-3515-472F-83E9-E63F2E576C06}">
      <dgm:prSet/>
      <dgm:spPr/>
      <dgm:t>
        <a:bodyPr/>
        <a:lstStyle/>
        <a:p>
          <a:endParaRPr lang="en-US"/>
        </a:p>
      </dgm:t>
    </dgm:pt>
    <dgm:pt modelId="{3E6A7A55-172D-48A3-85F6-7333D7525FA3}" type="sibTrans" cxnId="{6F70657F-3515-472F-83E9-E63F2E576C06}">
      <dgm:prSet/>
      <dgm:spPr/>
      <dgm:t>
        <a:bodyPr/>
        <a:lstStyle/>
        <a:p>
          <a:endParaRPr lang="en-US"/>
        </a:p>
      </dgm:t>
    </dgm:pt>
    <dgm:pt modelId="{6EBD2C86-EC96-432C-92AE-855D125942E9}" type="pres">
      <dgm:prSet presAssocID="{AE54AF11-3EBB-45AA-9270-73DB54C58CEC}" presName="diagram" presStyleCnt="0">
        <dgm:presLayoutVars>
          <dgm:dir/>
          <dgm:resizeHandles val="exact"/>
        </dgm:presLayoutVars>
      </dgm:prSet>
      <dgm:spPr/>
    </dgm:pt>
    <dgm:pt modelId="{6A9AA6D4-4818-4E92-972D-C02109892DD6}" type="pres">
      <dgm:prSet presAssocID="{22DF5052-F063-414D-9FAE-37899FB95A87}" presName="node" presStyleLbl="node1" presStyleIdx="0" presStyleCnt="9">
        <dgm:presLayoutVars>
          <dgm:bulletEnabled val="1"/>
        </dgm:presLayoutVars>
      </dgm:prSet>
      <dgm:spPr/>
    </dgm:pt>
    <dgm:pt modelId="{B31A04E3-C927-4287-B203-B10E99A02579}" type="pres">
      <dgm:prSet presAssocID="{E886414E-27F7-4914-8E8A-7FE7328706BF}" presName="sibTrans" presStyleCnt="0"/>
      <dgm:spPr/>
    </dgm:pt>
    <dgm:pt modelId="{4C55BB29-8535-4B7E-B9BE-0BC7913381E2}" type="pres">
      <dgm:prSet presAssocID="{1D61CE45-1F41-4FC9-A3D8-9A144377ACFC}" presName="node" presStyleLbl="node1" presStyleIdx="1" presStyleCnt="9">
        <dgm:presLayoutVars>
          <dgm:bulletEnabled val="1"/>
        </dgm:presLayoutVars>
      </dgm:prSet>
      <dgm:spPr/>
    </dgm:pt>
    <dgm:pt modelId="{F335A90F-89A1-40CC-A48C-C06719E5E2F6}" type="pres">
      <dgm:prSet presAssocID="{D1CADF95-DDA7-4167-830C-3360189F9740}" presName="sibTrans" presStyleCnt="0"/>
      <dgm:spPr/>
    </dgm:pt>
    <dgm:pt modelId="{C4DDD1ED-AFD4-40E7-8CD3-1ECBDB1A933D}" type="pres">
      <dgm:prSet presAssocID="{BDC002C2-B20B-423E-AA7F-7DBFE2795323}" presName="node" presStyleLbl="node1" presStyleIdx="2" presStyleCnt="9">
        <dgm:presLayoutVars>
          <dgm:bulletEnabled val="1"/>
        </dgm:presLayoutVars>
      </dgm:prSet>
      <dgm:spPr/>
    </dgm:pt>
    <dgm:pt modelId="{B2BA9852-E9C4-4412-84DD-CDF2784E639C}" type="pres">
      <dgm:prSet presAssocID="{12E750E6-AB27-4FD7-B4D5-D1BE11FE86EC}" presName="sibTrans" presStyleCnt="0"/>
      <dgm:spPr/>
    </dgm:pt>
    <dgm:pt modelId="{FEAE8FF5-7547-4F0E-AB14-BE960AA65A26}" type="pres">
      <dgm:prSet presAssocID="{1E29F01E-5A81-4897-AC69-2CF1902C0FE1}" presName="node" presStyleLbl="node1" presStyleIdx="3" presStyleCnt="9">
        <dgm:presLayoutVars>
          <dgm:bulletEnabled val="1"/>
        </dgm:presLayoutVars>
      </dgm:prSet>
      <dgm:spPr/>
    </dgm:pt>
    <dgm:pt modelId="{91F42054-2F35-4482-A03D-41399323AECF}" type="pres">
      <dgm:prSet presAssocID="{82E22C1E-E807-4D17-833A-51F27D6CAB5D}" presName="sibTrans" presStyleCnt="0"/>
      <dgm:spPr/>
    </dgm:pt>
    <dgm:pt modelId="{50E4C3BA-26A5-4306-A9B6-87BC75D5FBD7}" type="pres">
      <dgm:prSet presAssocID="{D5E6DF98-B5C2-4ACD-B3A6-3EDF15EA6344}" presName="node" presStyleLbl="node1" presStyleIdx="4" presStyleCnt="9">
        <dgm:presLayoutVars>
          <dgm:bulletEnabled val="1"/>
        </dgm:presLayoutVars>
      </dgm:prSet>
      <dgm:spPr/>
    </dgm:pt>
    <dgm:pt modelId="{A633ED49-22A5-45AC-A325-9B2D402F78CE}" type="pres">
      <dgm:prSet presAssocID="{C44F761D-07B8-41B3-B36B-CF7622D81DED}" presName="sibTrans" presStyleCnt="0"/>
      <dgm:spPr/>
    </dgm:pt>
    <dgm:pt modelId="{A20B4E71-F065-46A1-AE78-1D4D540A5A83}" type="pres">
      <dgm:prSet presAssocID="{56368329-2B4C-46D6-AF3A-ACBF95F0E5B9}" presName="node" presStyleLbl="node1" presStyleIdx="5" presStyleCnt="9">
        <dgm:presLayoutVars>
          <dgm:bulletEnabled val="1"/>
        </dgm:presLayoutVars>
      </dgm:prSet>
      <dgm:spPr/>
    </dgm:pt>
    <dgm:pt modelId="{5D8CB5F9-1BB0-4FA5-A401-E6C599A7D3EF}" type="pres">
      <dgm:prSet presAssocID="{9F235143-C648-434F-A760-90715634E2FE}" presName="sibTrans" presStyleCnt="0"/>
      <dgm:spPr/>
    </dgm:pt>
    <dgm:pt modelId="{F9E2F6A4-50FB-4C97-8901-516E8B7BA7CB}" type="pres">
      <dgm:prSet presAssocID="{630B681A-C80C-47FE-B011-DF5E6CA85552}" presName="node" presStyleLbl="node1" presStyleIdx="6" presStyleCnt="9">
        <dgm:presLayoutVars>
          <dgm:bulletEnabled val="1"/>
        </dgm:presLayoutVars>
      </dgm:prSet>
      <dgm:spPr/>
    </dgm:pt>
    <dgm:pt modelId="{A05E4804-61F3-49C1-A017-D7D191E6C8CE}" type="pres">
      <dgm:prSet presAssocID="{CB3F7323-418A-4BAA-831A-9D273360F1FD}" presName="sibTrans" presStyleCnt="0"/>
      <dgm:spPr/>
    </dgm:pt>
    <dgm:pt modelId="{95E6B786-3220-4588-BFA4-6DB64F2C85C5}" type="pres">
      <dgm:prSet presAssocID="{7F223B2A-85AF-4786-B487-D74ADAE5DDD2}" presName="node" presStyleLbl="node1" presStyleIdx="7" presStyleCnt="9">
        <dgm:presLayoutVars>
          <dgm:bulletEnabled val="1"/>
        </dgm:presLayoutVars>
      </dgm:prSet>
      <dgm:spPr/>
    </dgm:pt>
    <dgm:pt modelId="{CEDAE67D-5418-4830-80EE-F461DFE5EB09}" type="pres">
      <dgm:prSet presAssocID="{FCCE1118-D42C-4F7F-83CA-C6522C83A3A9}" presName="sibTrans" presStyleCnt="0"/>
      <dgm:spPr/>
    </dgm:pt>
    <dgm:pt modelId="{17CC8F11-007D-458F-B5F1-3DD73E6BF0C1}" type="pres">
      <dgm:prSet presAssocID="{E1AAB9DF-3C82-4B68-8E5B-D27D16B07BCC}" presName="node" presStyleLbl="node1" presStyleIdx="8" presStyleCnt="9">
        <dgm:presLayoutVars>
          <dgm:bulletEnabled val="1"/>
        </dgm:presLayoutVars>
      </dgm:prSet>
      <dgm:spPr/>
    </dgm:pt>
  </dgm:ptLst>
  <dgm:cxnLst>
    <dgm:cxn modelId="{E2695111-0283-4993-8CAC-DD017BA8E728}" type="presOf" srcId="{1D61CE45-1F41-4FC9-A3D8-9A144377ACFC}" destId="{4C55BB29-8535-4B7E-B9BE-0BC7913381E2}" srcOrd="0" destOrd="0" presId="urn:microsoft.com/office/officeart/2005/8/layout/default"/>
    <dgm:cxn modelId="{A4E9EF20-B60A-4EAD-BF4D-E099F78BA4A8}" type="presOf" srcId="{1E29F01E-5A81-4897-AC69-2CF1902C0FE1}" destId="{FEAE8FF5-7547-4F0E-AB14-BE960AA65A26}" srcOrd="0" destOrd="0" presId="urn:microsoft.com/office/officeart/2005/8/layout/default"/>
    <dgm:cxn modelId="{B032C825-35FA-4BB0-A73B-7BE9BA36A610}" type="presOf" srcId="{630B681A-C80C-47FE-B011-DF5E6CA85552}" destId="{F9E2F6A4-50FB-4C97-8901-516E8B7BA7CB}" srcOrd="0" destOrd="0" presId="urn:microsoft.com/office/officeart/2005/8/layout/default"/>
    <dgm:cxn modelId="{E1FF9E2D-B46B-45AC-96A1-AB9F19399DE3}" type="presOf" srcId="{BDC002C2-B20B-423E-AA7F-7DBFE2795323}" destId="{C4DDD1ED-AFD4-40E7-8CD3-1ECBDB1A933D}" srcOrd="0" destOrd="0" presId="urn:microsoft.com/office/officeart/2005/8/layout/default"/>
    <dgm:cxn modelId="{1437BD44-CBD5-42E7-BFDD-A2C839189031}" srcId="{AE54AF11-3EBB-45AA-9270-73DB54C58CEC}" destId="{BDC002C2-B20B-423E-AA7F-7DBFE2795323}" srcOrd="2" destOrd="0" parTransId="{435DF91B-431F-40E9-B305-B3F3E156AF2A}" sibTransId="{12E750E6-AB27-4FD7-B4D5-D1BE11FE86EC}"/>
    <dgm:cxn modelId="{3CF87865-BEF2-4EA2-B2CB-5931069C6DF7}" type="presOf" srcId="{AE54AF11-3EBB-45AA-9270-73DB54C58CEC}" destId="{6EBD2C86-EC96-432C-92AE-855D125942E9}" srcOrd="0" destOrd="0" presId="urn:microsoft.com/office/officeart/2005/8/layout/default"/>
    <dgm:cxn modelId="{7CA8B551-CBC0-4574-8FAC-B566EC5F0CB1}" type="presOf" srcId="{D5E6DF98-B5C2-4ACD-B3A6-3EDF15EA6344}" destId="{50E4C3BA-26A5-4306-A9B6-87BC75D5FBD7}" srcOrd="0" destOrd="0" presId="urn:microsoft.com/office/officeart/2005/8/layout/default"/>
    <dgm:cxn modelId="{DB0D7974-E759-4A32-A63F-64CF06B5F38D}" type="presOf" srcId="{E1AAB9DF-3C82-4B68-8E5B-D27D16B07BCC}" destId="{17CC8F11-007D-458F-B5F1-3DD73E6BF0C1}" srcOrd="0" destOrd="0" presId="urn:microsoft.com/office/officeart/2005/8/layout/default"/>
    <dgm:cxn modelId="{FC4E9A55-997F-4CAE-BB4D-96753D87A281}" type="presOf" srcId="{22DF5052-F063-414D-9FAE-37899FB95A87}" destId="{6A9AA6D4-4818-4E92-972D-C02109892DD6}" srcOrd="0" destOrd="0" presId="urn:microsoft.com/office/officeart/2005/8/layout/default"/>
    <dgm:cxn modelId="{B9C37379-4A83-42B0-AB41-4D2A1A092607}" srcId="{AE54AF11-3EBB-45AA-9270-73DB54C58CEC}" destId="{56368329-2B4C-46D6-AF3A-ACBF95F0E5B9}" srcOrd="5" destOrd="0" parTransId="{7494B4E2-4916-486E-B882-BA4DA70D4986}" sibTransId="{9F235143-C648-434F-A760-90715634E2FE}"/>
    <dgm:cxn modelId="{A9EE217D-9585-4930-87F3-B3DFBDF0FF1F}" srcId="{AE54AF11-3EBB-45AA-9270-73DB54C58CEC}" destId="{1D61CE45-1F41-4FC9-A3D8-9A144377ACFC}" srcOrd="1" destOrd="0" parTransId="{97403297-F5B8-4500-95D0-7A8F8C15F1CF}" sibTransId="{D1CADF95-DDA7-4167-830C-3360189F9740}"/>
    <dgm:cxn modelId="{6F70657F-3515-472F-83E9-E63F2E576C06}" srcId="{AE54AF11-3EBB-45AA-9270-73DB54C58CEC}" destId="{E1AAB9DF-3C82-4B68-8E5B-D27D16B07BCC}" srcOrd="8" destOrd="0" parTransId="{03055A74-5DBE-4C7F-8023-2648F6B35B42}" sibTransId="{3E6A7A55-172D-48A3-85F6-7333D7525FA3}"/>
    <dgm:cxn modelId="{116E3B9B-FFE2-4AC7-BB51-446C5947007F}" srcId="{AE54AF11-3EBB-45AA-9270-73DB54C58CEC}" destId="{630B681A-C80C-47FE-B011-DF5E6CA85552}" srcOrd="6" destOrd="0" parTransId="{7D86E68B-1A6B-4294-AA17-417B4DD84FED}" sibTransId="{CB3F7323-418A-4BAA-831A-9D273360F1FD}"/>
    <dgm:cxn modelId="{AE02EBB4-64CE-444E-84DF-CEE50CC5CB36}" srcId="{AE54AF11-3EBB-45AA-9270-73DB54C58CEC}" destId="{1E29F01E-5A81-4897-AC69-2CF1902C0FE1}" srcOrd="3" destOrd="0" parTransId="{33E16D33-BAEB-4FF7-A01A-D6A8CF9D53EA}" sibTransId="{82E22C1E-E807-4D17-833A-51F27D6CAB5D}"/>
    <dgm:cxn modelId="{C51E9EBA-D606-4FAB-93E2-EB8D6CBA2F04}" srcId="{AE54AF11-3EBB-45AA-9270-73DB54C58CEC}" destId="{D5E6DF98-B5C2-4ACD-B3A6-3EDF15EA6344}" srcOrd="4" destOrd="0" parTransId="{D53C9393-862C-4073-9060-6B23B85B69FB}" sibTransId="{C44F761D-07B8-41B3-B36B-CF7622D81DED}"/>
    <dgm:cxn modelId="{EC5124BB-82E8-4DDC-9245-2F890D2A4ACE}" type="presOf" srcId="{56368329-2B4C-46D6-AF3A-ACBF95F0E5B9}" destId="{A20B4E71-F065-46A1-AE78-1D4D540A5A83}" srcOrd="0" destOrd="0" presId="urn:microsoft.com/office/officeart/2005/8/layout/default"/>
    <dgm:cxn modelId="{6AE4F0CA-D0DA-4C91-BE83-7F3DB7AF4E6D}" type="presOf" srcId="{7F223B2A-85AF-4786-B487-D74ADAE5DDD2}" destId="{95E6B786-3220-4588-BFA4-6DB64F2C85C5}" srcOrd="0" destOrd="0" presId="urn:microsoft.com/office/officeart/2005/8/layout/default"/>
    <dgm:cxn modelId="{BBECCDDB-4418-428D-99DA-089FF4349B78}" srcId="{AE54AF11-3EBB-45AA-9270-73DB54C58CEC}" destId="{22DF5052-F063-414D-9FAE-37899FB95A87}" srcOrd="0" destOrd="0" parTransId="{32D31544-C1A6-40FD-876F-BA3286BE23AC}" sibTransId="{E886414E-27F7-4914-8E8A-7FE7328706BF}"/>
    <dgm:cxn modelId="{3FACF2E8-CC7B-40AC-97C9-4FCE10D0020A}" srcId="{AE54AF11-3EBB-45AA-9270-73DB54C58CEC}" destId="{7F223B2A-85AF-4786-B487-D74ADAE5DDD2}" srcOrd="7" destOrd="0" parTransId="{4FD380AD-8EBB-4120-9AE2-A1B5E89B9FB4}" sibTransId="{FCCE1118-D42C-4F7F-83CA-C6522C83A3A9}"/>
    <dgm:cxn modelId="{3B54D2D3-373D-429F-BFD6-8F32D62FD26E}" type="presParOf" srcId="{6EBD2C86-EC96-432C-92AE-855D125942E9}" destId="{6A9AA6D4-4818-4E92-972D-C02109892DD6}" srcOrd="0" destOrd="0" presId="urn:microsoft.com/office/officeart/2005/8/layout/default"/>
    <dgm:cxn modelId="{1003E01B-BE0F-491E-ADA5-70F15A0F7F18}" type="presParOf" srcId="{6EBD2C86-EC96-432C-92AE-855D125942E9}" destId="{B31A04E3-C927-4287-B203-B10E99A02579}" srcOrd="1" destOrd="0" presId="urn:microsoft.com/office/officeart/2005/8/layout/default"/>
    <dgm:cxn modelId="{6B78F377-F665-4FA2-BF1B-5348CDE955E9}" type="presParOf" srcId="{6EBD2C86-EC96-432C-92AE-855D125942E9}" destId="{4C55BB29-8535-4B7E-B9BE-0BC7913381E2}" srcOrd="2" destOrd="0" presId="urn:microsoft.com/office/officeart/2005/8/layout/default"/>
    <dgm:cxn modelId="{222B3FFB-9E18-46FE-BF66-9E3971952979}" type="presParOf" srcId="{6EBD2C86-EC96-432C-92AE-855D125942E9}" destId="{F335A90F-89A1-40CC-A48C-C06719E5E2F6}" srcOrd="3" destOrd="0" presId="urn:microsoft.com/office/officeart/2005/8/layout/default"/>
    <dgm:cxn modelId="{69A49E44-4A6C-4E72-9D6F-5B6DDC189250}" type="presParOf" srcId="{6EBD2C86-EC96-432C-92AE-855D125942E9}" destId="{C4DDD1ED-AFD4-40E7-8CD3-1ECBDB1A933D}" srcOrd="4" destOrd="0" presId="urn:microsoft.com/office/officeart/2005/8/layout/default"/>
    <dgm:cxn modelId="{92E0AC7E-BCEC-4C37-8CF2-733B2EF04436}" type="presParOf" srcId="{6EBD2C86-EC96-432C-92AE-855D125942E9}" destId="{B2BA9852-E9C4-4412-84DD-CDF2784E639C}" srcOrd="5" destOrd="0" presId="urn:microsoft.com/office/officeart/2005/8/layout/default"/>
    <dgm:cxn modelId="{3BF3D3E6-2182-4BFF-8E31-FF5539C1EAA6}" type="presParOf" srcId="{6EBD2C86-EC96-432C-92AE-855D125942E9}" destId="{FEAE8FF5-7547-4F0E-AB14-BE960AA65A26}" srcOrd="6" destOrd="0" presId="urn:microsoft.com/office/officeart/2005/8/layout/default"/>
    <dgm:cxn modelId="{B7E75215-1C43-4FE4-A6C3-52D237ECFBA9}" type="presParOf" srcId="{6EBD2C86-EC96-432C-92AE-855D125942E9}" destId="{91F42054-2F35-4482-A03D-41399323AECF}" srcOrd="7" destOrd="0" presId="urn:microsoft.com/office/officeart/2005/8/layout/default"/>
    <dgm:cxn modelId="{9DDFD23D-CBAF-4680-8FD4-DDE5D653FFE2}" type="presParOf" srcId="{6EBD2C86-EC96-432C-92AE-855D125942E9}" destId="{50E4C3BA-26A5-4306-A9B6-87BC75D5FBD7}" srcOrd="8" destOrd="0" presId="urn:microsoft.com/office/officeart/2005/8/layout/default"/>
    <dgm:cxn modelId="{E825137A-2B3D-42AC-B4C6-B33EDBFE5163}" type="presParOf" srcId="{6EBD2C86-EC96-432C-92AE-855D125942E9}" destId="{A633ED49-22A5-45AC-A325-9B2D402F78CE}" srcOrd="9" destOrd="0" presId="urn:microsoft.com/office/officeart/2005/8/layout/default"/>
    <dgm:cxn modelId="{16D936AB-3762-4A8E-BF76-8D1FF7B44762}" type="presParOf" srcId="{6EBD2C86-EC96-432C-92AE-855D125942E9}" destId="{A20B4E71-F065-46A1-AE78-1D4D540A5A83}" srcOrd="10" destOrd="0" presId="urn:microsoft.com/office/officeart/2005/8/layout/default"/>
    <dgm:cxn modelId="{B45EFD16-7391-4393-B5BD-DAA16A8826F3}" type="presParOf" srcId="{6EBD2C86-EC96-432C-92AE-855D125942E9}" destId="{5D8CB5F9-1BB0-4FA5-A401-E6C599A7D3EF}" srcOrd="11" destOrd="0" presId="urn:microsoft.com/office/officeart/2005/8/layout/default"/>
    <dgm:cxn modelId="{B909B6B0-3013-48BC-855A-EF122ADF8C36}" type="presParOf" srcId="{6EBD2C86-EC96-432C-92AE-855D125942E9}" destId="{F9E2F6A4-50FB-4C97-8901-516E8B7BA7CB}" srcOrd="12" destOrd="0" presId="urn:microsoft.com/office/officeart/2005/8/layout/default"/>
    <dgm:cxn modelId="{B146D613-B0E0-4F71-B927-BB8D05CB0DA0}" type="presParOf" srcId="{6EBD2C86-EC96-432C-92AE-855D125942E9}" destId="{A05E4804-61F3-49C1-A017-D7D191E6C8CE}" srcOrd="13" destOrd="0" presId="urn:microsoft.com/office/officeart/2005/8/layout/default"/>
    <dgm:cxn modelId="{3A0DF9AE-910B-4A6B-8E45-2C7232922BA1}" type="presParOf" srcId="{6EBD2C86-EC96-432C-92AE-855D125942E9}" destId="{95E6B786-3220-4588-BFA4-6DB64F2C85C5}" srcOrd="14" destOrd="0" presId="urn:microsoft.com/office/officeart/2005/8/layout/default"/>
    <dgm:cxn modelId="{CC060199-1B4A-4C04-8613-525578E3610F}" type="presParOf" srcId="{6EBD2C86-EC96-432C-92AE-855D125942E9}" destId="{CEDAE67D-5418-4830-80EE-F461DFE5EB09}" srcOrd="15" destOrd="0" presId="urn:microsoft.com/office/officeart/2005/8/layout/default"/>
    <dgm:cxn modelId="{D5768C65-7F1F-421D-851E-772F3196D20B}" type="presParOf" srcId="{6EBD2C86-EC96-432C-92AE-855D125942E9}" destId="{17CC8F11-007D-458F-B5F1-3DD73E6BF0C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AA6D4-4818-4E92-972D-C02109892DD6}">
      <dsp:nvSpPr>
        <dsp:cNvPr id="0" name=""/>
        <dsp:cNvSpPr/>
      </dsp:nvSpPr>
      <dsp:spPr>
        <a:xfrm>
          <a:off x="0" y="39551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Participants define what they disagree on. </a:t>
          </a:r>
          <a:endParaRPr lang="en-US" sz="2000" kern="1200" dirty="0"/>
        </a:p>
      </dsp:txBody>
      <dsp:txXfrm>
        <a:off x="0" y="395519"/>
        <a:ext cx="2605171" cy="1563103"/>
      </dsp:txXfrm>
    </dsp:sp>
    <dsp:sp modelId="{4C55BB29-8535-4B7E-B9BE-0BC7913381E2}">
      <dsp:nvSpPr>
        <dsp:cNvPr id="0" name=""/>
        <dsp:cNvSpPr/>
      </dsp:nvSpPr>
      <dsp:spPr>
        <a:xfrm>
          <a:off x="2865689" y="39551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Participants discuss their disagreement, leaving aside negative feelings they have for each other.   </a:t>
          </a:r>
          <a:endParaRPr lang="en-US" sz="2000" kern="1200" dirty="0"/>
        </a:p>
      </dsp:txBody>
      <dsp:txXfrm>
        <a:off x="2865689" y="395519"/>
        <a:ext cx="2605171" cy="1563103"/>
      </dsp:txXfrm>
    </dsp:sp>
    <dsp:sp modelId="{C4DDD1ED-AFD4-40E7-8CD3-1ECBDB1A933D}">
      <dsp:nvSpPr>
        <dsp:cNvPr id="0" name=""/>
        <dsp:cNvSpPr/>
      </dsp:nvSpPr>
      <dsp:spPr>
        <a:xfrm>
          <a:off x="5731378" y="39551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Participants listen actively to each other’s needs and goals.  </a:t>
          </a:r>
          <a:endParaRPr lang="en-US" sz="2000" kern="1200" dirty="0"/>
        </a:p>
      </dsp:txBody>
      <dsp:txXfrm>
        <a:off x="5731378" y="395519"/>
        <a:ext cx="2605171" cy="1563103"/>
      </dsp:txXfrm>
    </dsp:sp>
    <dsp:sp modelId="{FEAE8FF5-7547-4F0E-AB14-BE960AA65A26}">
      <dsp:nvSpPr>
        <dsp:cNvPr id="0" name=""/>
        <dsp:cNvSpPr/>
      </dsp:nvSpPr>
      <dsp:spPr>
        <a:xfrm>
          <a:off x="0" y="221913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 their discussion, participants focus on the future, not the past. </a:t>
          </a:r>
          <a:endParaRPr lang="en-US" sz="2000" kern="1200" dirty="0"/>
        </a:p>
      </dsp:txBody>
      <dsp:txXfrm>
        <a:off x="0" y="2219139"/>
        <a:ext cx="2605171" cy="1563103"/>
      </dsp:txXfrm>
    </dsp:sp>
    <dsp:sp modelId="{50E4C3BA-26A5-4306-A9B6-87BC75D5FBD7}">
      <dsp:nvSpPr>
        <dsp:cNvPr id="0" name=""/>
        <dsp:cNvSpPr/>
      </dsp:nvSpPr>
      <dsp:spPr>
        <a:xfrm>
          <a:off x="2865689" y="221913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Each participant tries to see the situation from the other’s point of view. </a:t>
          </a:r>
          <a:endParaRPr lang="en-US" sz="2000" kern="1200" dirty="0"/>
        </a:p>
      </dsp:txBody>
      <dsp:txXfrm>
        <a:off x="2865689" y="2219139"/>
        <a:ext cx="2605171" cy="1563103"/>
      </dsp:txXfrm>
    </dsp:sp>
    <dsp:sp modelId="{A20B4E71-F065-46A1-AE78-1D4D540A5A83}">
      <dsp:nvSpPr>
        <dsp:cNvPr id="0" name=""/>
        <dsp:cNvSpPr/>
      </dsp:nvSpPr>
      <dsp:spPr>
        <a:xfrm>
          <a:off x="5731378" y="221913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Participants seek help from a third party who functions as mediator. </a:t>
          </a:r>
          <a:endParaRPr lang="en-US" sz="2000" kern="1200" dirty="0"/>
        </a:p>
      </dsp:txBody>
      <dsp:txXfrm>
        <a:off x="5731378" y="2219139"/>
        <a:ext cx="2605171" cy="1563103"/>
      </dsp:txXfrm>
    </dsp:sp>
    <dsp:sp modelId="{F9E2F6A4-50FB-4C97-8901-516E8B7BA7CB}">
      <dsp:nvSpPr>
        <dsp:cNvPr id="0" name=""/>
        <dsp:cNvSpPr/>
      </dsp:nvSpPr>
      <dsp:spPr>
        <a:xfrm>
          <a:off x="0" y="404275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Participants negotiate to find a solution. </a:t>
          </a:r>
          <a:endParaRPr lang="en-US" sz="2000" kern="1200" dirty="0"/>
        </a:p>
      </dsp:txBody>
      <dsp:txXfrm>
        <a:off x="0" y="4042759"/>
        <a:ext cx="2605171" cy="1563103"/>
      </dsp:txXfrm>
    </dsp:sp>
    <dsp:sp modelId="{95E6B786-3220-4588-BFA4-6DB64F2C85C5}">
      <dsp:nvSpPr>
        <dsp:cNvPr id="0" name=""/>
        <dsp:cNvSpPr/>
      </dsp:nvSpPr>
      <dsp:spPr>
        <a:xfrm>
          <a:off x="2865689" y="404275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Both sides decide to lower their demands. </a:t>
          </a:r>
          <a:endParaRPr lang="en-US" sz="2000" kern="1200" dirty="0"/>
        </a:p>
      </dsp:txBody>
      <dsp:txXfrm>
        <a:off x="2865689" y="4042759"/>
        <a:ext cx="2605171" cy="1563103"/>
      </dsp:txXfrm>
    </dsp:sp>
    <dsp:sp modelId="{17CC8F11-007D-458F-B5F1-3DD73E6BF0C1}">
      <dsp:nvSpPr>
        <dsp:cNvPr id="0" name=""/>
        <dsp:cNvSpPr/>
      </dsp:nvSpPr>
      <dsp:spPr>
        <a:xfrm>
          <a:off x="5731378" y="4042759"/>
          <a:ext cx="2605171" cy="1563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Participants decide to be creative in order to find a solution that suits everyone’s interests.   </a:t>
          </a:r>
          <a:endParaRPr lang="en-US" sz="2000" kern="1200" dirty="0"/>
        </a:p>
      </dsp:txBody>
      <dsp:txXfrm>
        <a:off x="5731378" y="4042759"/>
        <a:ext cx="2605171" cy="1563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F3D8-8876-4C13-93B0-6792386BFA31}" type="datetimeFigureOut">
              <a:rPr lang="nb-NO" smtClean="0"/>
              <a:t>18.02.2022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4DBD-6C69-4F73-B706-2D6F177BEF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333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044612"/>
            <a:ext cx="9144000" cy="314880"/>
          </a:xfrm>
        </p:spPr>
        <p:txBody>
          <a:bodyPr anchor="b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6" name="Bildobjekt 5" descr="En bild som visar tallrik&#10;&#10;Automatiskt genererad beskrivning">
            <a:extLst>
              <a:ext uri="{FF2B5EF4-FFF2-40B4-BE49-F238E27FC236}">
                <a16:creationId xmlns:a16="http://schemas.microsoft.com/office/drawing/2014/main" id="{2424053A-CB96-4AD7-B28B-7A7BDF2D6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39" y="2309046"/>
            <a:ext cx="2068523" cy="13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9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58" y="2255628"/>
            <a:ext cx="2639861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3163" y="2307432"/>
            <a:ext cx="2615576" cy="4103688"/>
          </a:xfrm>
          <a:noFill/>
        </p:spPr>
        <p:txBody>
          <a:bodyPr tIns="2556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6668" y="2307432"/>
            <a:ext cx="5489932" cy="4103688"/>
          </a:xfrm>
          <a:noFill/>
        </p:spPr>
        <p:txBody>
          <a:bodyPr tIns="2556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B51DA21-B4F0-4F9B-802D-62FA86E88A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6616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0230" y="2307432"/>
            <a:ext cx="5518509" cy="4103688"/>
          </a:xfrm>
          <a:noFill/>
          <a:ln w="6350">
            <a:noFill/>
          </a:ln>
        </p:spPr>
        <p:txBody>
          <a:bodyPr tIns="223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14368CD-D667-4EFB-8525-AAA483A99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6668" y="2307432"/>
            <a:ext cx="2605257" cy="4103688"/>
          </a:xfrm>
          <a:noFill/>
          <a:ln w="6350">
            <a:noFill/>
          </a:ln>
        </p:spPr>
        <p:txBody>
          <a:bodyPr tIns="223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44136A55-E856-4328-AA2A-4873B53BD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5451" y="2307431"/>
            <a:ext cx="2615768" cy="4103688"/>
          </a:xfrm>
          <a:noFill/>
          <a:ln w="6350">
            <a:noFill/>
          </a:ln>
        </p:spPr>
        <p:txBody>
          <a:bodyPr tIns="2160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5104F9-A34B-4213-8C90-65AC92DD71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40491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58" y="2255628"/>
            <a:ext cx="2639861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3163" y="2307432"/>
            <a:ext cx="2615576" cy="2051844"/>
          </a:xfrm>
          <a:noFill/>
        </p:spPr>
        <p:txBody>
          <a:bodyPr tIns="756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6668" y="2307432"/>
            <a:ext cx="5489932" cy="4103688"/>
          </a:xfrm>
          <a:noFill/>
        </p:spPr>
        <p:txBody>
          <a:bodyPr tIns="756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17CE9191-902C-404C-A59E-2E85C36C8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3163" y="4529137"/>
            <a:ext cx="2615576" cy="1881982"/>
          </a:xfrm>
          <a:noFill/>
        </p:spPr>
        <p:txBody>
          <a:bodyPr tIns="756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49CD3394-E704-4FE7-899B-BFFF44C22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174395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58" y="2255628"/>
            <a:ext cx="2639861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3163" y="2307432"/>
            <a:ext cx="2615576" cy="4103688"/>
          </a:xfrm>
          <a:noFill/>
          <a:ln w="6350">
            <a:noFill/>
          </a:ln>
        </p:spPr>
        <p:txBody>
          <a:bodyPr tIns="79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6668" y="2307432"/>
            <a:ext cx="2605257" cy="2051844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17CE9191-902C-404C-A59E-2E85C36C8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0230" y="2307432"/>
            <a:ext cx="2615576" cy="4103687"/>
          </a:xfrm>
          <a:noFill/>
        </p:spPr>
        <p:txBody>
          <a:bodyPr tIns="79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47D2F0C-7D47-4EC0-AFBD-C500A1A4F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6668" y="4529137"/>
            <a:ext cx="2605257" cy="1881982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675C649F-DCB8-4EEB-A2BE-452422D40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41824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70" y="2255628"/>
            <a:ext cx="2639861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705" y="2307432"/>
            <a:ext cx="2623514" cy="41036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BF3BBBAB-5123-40FC-9093-8EC80D9286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96321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25" y="2245118"/>
            <a:ext cx="2671394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4B868B-68EF-46A1-8373-82E254F390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5238" y="2245118"/>
            <a:ext cx="2636687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9D144C-80A2-4839-8D00-3C782533C1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944" y="2245118"/>
            <a:ext cx="2644656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D2EE98-7A53-4CCF-BA1E-2336E58BB5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93474" y="2245118"/>
            <a:ext cx="2644656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00137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25" y="2245118"/>
            <a:ext cx="55521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D0B407-4CD7-4184-B441-2299CB8F7C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3268" y="2245118"/>
            <a:ext cx="556547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3128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25" y="4529138"/>
            <a:ext cx="2671394" cy="1881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4B868B-68EF-46A1-8373-82E254F390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5238" y="4529138"/>
            <a:ext cx="2636687" cy="1881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9D144C-80A2-4839-8D00-3C782533C1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944" y="4529138"/>
            <a:ext cx="2644656" cy="1881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D2EE98-7A53-4CCF-BA1E-2336E58BB5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93474" y="4529138"/>
            <a:ext cx="2644656" cy="1881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46E6168-803F-440E-8C86-6FEA03CBCF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705" y="2488407"/>
            <a:ext cx="2623514" cy="1870869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3DA2966-0020-4097-9CB2-12D1FE2CE4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6668" y="2488407"/>
            <a:ext cx="2605257" cy="1870869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550264C6-F2A0-4175-80F4-259BEE344A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230" y="2488407"/>
            <a:ext cx="2616371" cy="1870869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AFC9733-54EF-4A34-AAE1-122C2129D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3163" y="2488407"/>
            <a:ext cx="2615576" cy="1870869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9DE77552-24D3-4C1A-A619-4FE96DDC8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590390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25" y="2499519"/>
            <a:ext cx="2671394" cy="3911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4B868B-68EF-46A1-8373-82E254F390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5238" y="2499519"/>
            <a:ext cx="2636687" cy="3911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9D144C-80A2-4839-8D00-3C782533C1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944" y="2499519"/>
            <a:ext cx="2644656" cy="3911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D2EE98-7A53-4CCF-BA1E-2336E58BB5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93474" y="2499519"/>
            <a:ext cx="2644656" cy="3911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46E6168-803F-440E-8C86-6FEA03CBCF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705" y="458788"/>
            <a:ext cx="2623514" cy="1870869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3DA2966-0020-4097-9CB2-12D1FE2CE4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6668" y="458788"/>
            <a:ext cx="2605257" cy="1870869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550264C6-F2A0-4175-80F4-259BEE344A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230" y="458788"/>
            <a:ext cx="2616371" cy="1870869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AFC9733-54EF-4A34-AAE1-122C2129D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3163" y="458788"/>
            <a:ext cx="2615576" cy="1870869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69C886A8-D5DB-4F36-B2F6-BAC0BFC1F9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099364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4B868B-68EF-46A1-8373-82E254F390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5238" y="2307432"/>
            <a:ext cx="2636687" cy="4103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9D144C-80A2-4839-8D00-3C782533C1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944" y="2307432"/>
            <a:ext cx="2644656" cy="4103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D2EE98-7A53-4CCF-BA1E-2336E58BB5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93474" y="2307432"/>
            <a:ext cx="2644656" cy="4103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46E6168-803F-440E-8C86-6FEA03CBCF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705" y="2307432"/>
            <a:ext cx="2623514" cy="41036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799D384-BA98-4ABD-9891-C7F96BFA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DF6F85E0-F4B3-4DBE-8ECC-AB6E10D048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261218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5752"/>
            <a:ext cx="9144000" cy="2387600"/>
          </a:xfrm>
        </p:spPr>
        <p:txBody>
          <a:bodyPr anchor="ctr"/>
          <a:lstStyle>
            <a:lvl1pPr algn="ctr">
              <a:lnSpc>
                <a:spcPct val="1000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076752"/>
            <a:ext cx="9144000" cy="287079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10" name="Bildobjekt 9" descr="En bild som visar tallrik&#10;&#10;Automatiskt genererad beskrivning">
            <a:extLst>
              <a:ext uri="{FF2B5EF4-FFF2-40B4-BE49-F238E27FC236}">
                <a16:creationId xmlns:a16="http://schemas.microsoft.com/office/drawing/2014/main" id="{B810178D-5FC1-4890-96D1-A6AC156A9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45" y="510915"/>
            <a:ext cx="923761" cy="6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7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14368CD-D667-4EFB-8525-AAA483A99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0230" y="2307432"/>
            <a:ext cx="5518509" cy="4103688"/>
          </a:xfrm>
          <a:noFill/>
          <a:ln w="6350">
            <a:noFill/>
          </a:ln>
        </p:spPr>
        <p:txBody>
          <a:bodyPr tIns="223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44136A55-E856-4328-AA2A-4873B53BD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5452" y="2307431"/>
            <a:ext cx="5496474" cy="4103688"/>
          </a:xfrm>
          <a:noFill/>
          <a:ln w="6350">
            <a:noFill/>
          </a:ln>
        </p:spPr>
        <p:txBody>
          <a:bodyPr tIns="86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4BC2EBEB-7DA1-45D8-AA13-006D664D0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1759574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58" y="2255628"/>
            <a:ext cx="2639861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3163" y="2307432"/>
            <a:ext cx="2615576" cy="3431217"/>
          </a:xfrm>
          <a:noFill/>
          <a:ln w="6350">
            <a:noFill/>
          </a:ln>
        </p:spPr>
        <p:txBody>
          <a:bodyPr tIns="79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17CE9191-902C-404C-A59E-2E85C36C8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0230" y="2307432"/>
            <a:ext cx="2615576" cy="3431217"/>
          </a:xfrm>
          <a:noFill/>
        </p:spPr>
        <p:txBody>
          <a:bodyPr tIns="79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47D2F0C-7D47-4EC0-AFBD-C500A1A4F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6668" y="2307432"/>
            <a:ext cx="2605257" cy="3431217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9C82BF3-2EE5-4A17-9990-2CB11A855F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6668" y="5891185"/>
            <a:ext cx="2605257" cy="519935"/>
          </a:xfr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0559F9D-B44F-466F-8AA6-A27BF6E220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230" y="5891185"/>
            <a:ext cx="2625052" cy="519935"/>
          </a:xfr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2BFCCCB0-D251-4E4A-877F-B49CF9FE08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3163" y="5891185"/>
            <a:ext cx="2620630" cy="519935"/>
          </a:xfr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F2013FFE-B3F0-4780-85F7-DB5E0821A7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2331273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229" y="2307432"/>
            <a:ext cx="5518510" cy="12947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3000"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Citat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0230" y="3830714"/>
            <a:ext cx="5518509" cy="2577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>
              <a:buFontTx/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Författare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47D2F0C-7D47-4EC0-AFBD-C500A1A4F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704" y="2307432"/>
            <a:ext cx="5504221" cy="4103687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F8585F1B-1D72-4D46-B404-01AB07FB0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2602460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229" y="2307432"/>
            <a:ext cx="5518510" cy="20518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4800"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Citat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0230" y="4838331"/>
            <a:ext cx="5518509" cy="1572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>
              <a:buFontTx/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Författare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47D2F0C-7D47-4EC0-AFBD-C500A1A4F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704" y="2307432"/>
            <a:ext cx="5504221" cy="4103687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0984C1B8-58CD-4AEF-BA39-AECED6E05E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028714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05" y="2307432"/>
            <a:ext cx="11291035" cy="13460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4800"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Citat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7704" y="4114800"/>
            <a:ext cx="11291035" cy="1572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>
              <a:buFontTx/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Författare</a:t>
            </a:r>
          </a:p>
        </p:txBody>
      </p:sp>
    </p:spTree>
    <p:extLst>
      <p:ext uri="{BB962C8B-B14F-4D97-AF65-F5344CB8AC3E}">
        <p14:creationId xmlns:p14="http://schemas.microsoft.com/office/powerpoint/2010/main" val="294796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09845" y="2255628"/>
            <a:ext cx="2628894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705" y="2307432"/>
            <a:ext cx="8388895" cy="41036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44256CC-9CE9-42F5-A9DB-1CD27BCF84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1253410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2473" y="2255628"/>
            <a:ext cx="5536266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705" y="2307432"/>
            <a:ext cx="5504220" cy="41036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172A9D48-E5D9-428E-881A-E94BFE40F2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419129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6668" y="2255628"/>
            <a:ext cx="5489932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706" y="2307432"/>
            <a:ext cx="2623514" cy="41036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700EC05C-0BCA-4C86-9AA0-C6C1B575B4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2803717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6668" y="2255628"/>
            <a:ext cx="5489932" cy="1477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706" y="2307432"/>
            <a:ext cx="2623514" cy="41036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0CB21A-0948-4F97-A8B1-01EEB23163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5238" y="4418166"/>
            <a:ext cx="2636687" cy="1992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B1E1CA-CB03-4DF9-AEF5-FEEFDBF770F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91944" y="4418166"/>
            <a:ext cx="2644656" cy="1992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34B9-EC25-4272-ACD2-BC36F54B63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93474" y="4418166"/>
            <a:ext cx="2644656" cy="1992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A27E9097-CD06-4835-95E9-002BF134F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231195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0230" y="2255628"/>
            <a:ext cx="5518509" cy="1477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6667" y="2307432"/>
            <a:ext cx="2605258" cy="41036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0CB21A-0948-4F97-A8B1-01EEB23163A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7704" y="2307432"/>
            <a:ext cx="2636687" cy="2051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B1E1CA-CB03-4DF9-AEF5-FEEFDBF770F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91944" y="4418166"/>
            <a:ext cx="2644656" cy="1992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34B9-EC25-4272-ACD2-BC36F54B634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93474" y="4418166"/>
            <a:ext cx="2644656" cy="1992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CC427F8F-173B-4780-B964-461C67C70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0248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2289328"/>
            <a:ext cx="11291035" cy="88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200" spc="-15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80E8A22-7B0B-49F6-A15F-41CCD8495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990" y="273425"/>
            <a:ext cx="1526499" cy="1062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308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A29931-493B-4C47-9378-D26AD3C5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3903350-241E-474F-A04B-934C5459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1575-F0E5-4422-A630-38680D31AA43}" type="datetimeFigureOut">
              <a:rPr lang="nb-NO" smtClean="0"/>
              <a:t>18.02.2022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43F079-0FDC-4487-8895-8C746C6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7D9608-4701-4217-87BF-0E02D6B8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D93-AB7B-47F5-AAB7-8D7EBAEA10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9557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74EC33-4E79-45B5-9295-B97F86DD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34EE-B32B-45B3-ABEC-825E87396982}" type="datetimeFigureOut">
              <a:rPr lang="nb-NO" smtClean="0"/>
              <a:t>18.02.2022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FDAF0CB-AC72-4266-8384-6D60EE9A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E1B58E8-9AB1-4824-AA52-DDFE3F79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7774-C6FA-495D-A4F5-E050C4705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699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86F669-22D8-F440-A8E0-1E1375ED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E1C9A5-4B51-E84D-9CD8-9C948D9E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66A17A-86A7-0B49-B06A-6D4DB528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F826-DD4D-EB4C-A0C1-2692ABF90200}" type="datetimeFigureOut">
              <a:rPr lang="nb-NO" smtClean="0"/>
              <a:t>18.02.2022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6069A3-AC7E-114F-A180-F68E4C9A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54A24C-2CD3-F24E-8C1A-B9218CB7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9A6-0E6F-C646-8969-FF7BD20B08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815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,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2341878"/>
            <a:ext cx="11291035" cy="88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200"/>
              </a:lnSpc>
              <a:defRPr sz="6200" cap="all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3065"/>
            <a:ext cx="9144000" cy="956259"/>
          </a:xfrm>
        </p:spPr>
        <p:txBody>
          <a:bodyPr anchor="t"/>
          <a:lstStyle>
            <a:lvl1pPr marL="0" indent="0" algn="ctr">
              <a:lnSpc>
                <a:spcPts val="48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7281" y="3227033"/>
            <a:ext cx="378643" cy="37782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A10252F0-A9D3-4793-9625-88E907EFB7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990" y="273425"/>
            <a:ext cx="1526499" cy="1062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64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985D897-8E57-4BEE-A945-D0B4980AA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704" y="458788"/>
            <a:ext cx="11291035" cy="5952332"/>
          </a:xfrm>
          <a:noFill/>
        </p:spPr>
        <p:txBody>
          <a:bodyPr tIns="4356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1E9FA3-8CB8-45E4-9553-D9FB42782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6539" y="1028514"/>
            <a:ext cx="8478922" cy="68580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77B4B8-B6DA-47C7-BD9C-515984C73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161820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58" y="2271393"/>
            <a:ext cx="2639861" cy="4139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6668" y="2307432"/>
            <a:ext cx="8392071" cy="4103688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420995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58" y="2255628"/>
            <a:ext cx="2639861" cy="416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6668" y="2307432"/>
            <a:ext cx="8392071" cy="4103688"/>
          </a:xfrm>
          <a:noFill/>
        </p:spPr>
        <p:txBody>
          <a:bodyPr tIns="284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F1F98478-F816-4EF5-A493-5924586E19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175802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0230" y="2307432"/>
            <a:ext cx="5518509" cy="4103688"/>
          </a:xfrm>
          <a:noFill/>
        </p:spPr>
        <p:txBody>
          <a:bodyPr tIns="223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14368CD-D667-4EFB-8525-AAA483A99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6668" y="2307432"/>
            <a:ext cx="2605257" cy="4103688"/>
          </a:xfrm>
          <a:noFill/>
        </p:spPr>
        <p:txBody>
          <a:bodyPr tIns="2232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44136A55-E856-4328-AA2A-4873B53BD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5451" y="2307432"/>
            <a:ext cx="2615768" cy="2051844"/>
          </a:xfrm>
          <a:noFill/>
        </p:spPr>
        <p:txBody>
          <a:bodyPr tIns="86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7DAB1844-D190-46DD-9602-9DCD11214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451" y="4440621"/>
            <a:ext cx="2615768" cy="1976327"/>
          </a:xfrm>
          <a:noFill/>
        </p:spPr>
        <p:txBody>
          <a:bodyPr tIns="86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8C2B19-42C9-4B03-AD39-B6ABCAA011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98028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3163" y="458788"/>
            <a:ext cx="2615576" cy="1848644"/>
          </a:xfrm>
          <a:noFill/>
        </p:spPr>
        <p:txBody>
          <a:bodyPr tIns="828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14368CD-D667-4EFB-8525-AAA483A99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6668" y="4529138"/>
            <a:ext cx="2605257" cy="1881982"/>
          </a:xfrm>
          <a:noFill/>
        </p:spPr>
        <p:txBody>
          <a:bodyPr tIns="828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44136A55-E856-4328-AA2A-4873B53BD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5451" y="2488407"/>
            <a:ext cx="2615768" cy="1870869"/>
          </a:xfrm>
          <a:noFill/>
        </p:spPr>
        <p:txBody>
          <a:bodyPr tIns="86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7DAB1844-D190-46DD-9602-9DCD11214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451" y="4529138"/>
            <a:ext cx="2615768" cy="1887810"/>
          </a:xfrm>
          <a:noFill/>
        </p:spPr>
        <p:txBody>
          <a:bodyPr tIns="86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25B24B76-4084-4684-9F32-F3953E6235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3163" y="2488406"/>
            <a:ext cx="2615576" cy="1870869"/>
          </a:xfrm>
          <a:noFill/>
        </p:spPr>
        <p:txBody>
          <a:bodyPr tIns="828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49561F9-F744-44E5-A8F7-B65405791D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230" y="4529138"/>
            <a:ext cx="2616370" cy="1881982"/>
          </a:xfrm>
          <a:noFill/>
        </p:spPr>
        <p:txBody>
          <a:bodyPr tIns="828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967C4C1B-A93B-4C2C-B760-98B3154542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451" y="458788"/>
            <a:ext cx="2615768" cy="1848644"/>
          </a:xfrm>
          <a:noFill/>
        </p:spPr>
        <p:txBody>
          <a:bodyPr tIns="86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30A9FA5E-0E22-424D-AA4A-539B7DA696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6668" y="458788"/>
            <a:ext cx="5489932" cy="3900487"/>
          </a:xfrm>
          <a:noFill/>
        </p:spPr>
        <p:txBody>
          <a:bodyPr tIns="86400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CF079D-D36E-439A-A84A-2CE180AF3D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23163" y="4529138"/>
            <a:ext cx="2615576" cy="1881982"/>
          </a:xfr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n-NO" noProof="0"/>
              <a:t>Bildtext</a:t>
            </a:r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72993200-369D-4A02-A416-47D192F617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8997" y="6442991"/>
            <a:ext cx="3798341" cy="161791"/>
          </a:xfrm>
        </p:spPr>
        <p:txBody>
          <a:bodyPr/>
          <a:lstStyle>
            <a:lvl1pPr marL="0" indent="0" algn="r">
              <a:buNone/>
              <a:defRPr sz="500" cap="all" baseline="0"/>
            </a:lvl1pPr>
          </a:lstStyle>
          <a:p>
            <a:pPr lvl="0"/>
            <a:r>
              <a:rPr lang="sv-SE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1820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826" y="2245118"/>
            <a:ext cx="1133891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n-NO" noProof="0"/>
              <a:t>Klicka här för att ändra format på bakgrundstexten</a:t>
            </a:r>
          </a:p>
          <a:p>
            <a:pPr lvl="1"/>
            <a:r>
              <a:rPr lang="nn-NO" noProof="0"/>
              <a:t>Nivå två</a:t>
            </a:r>
          </a:p>
          <a:p>
            <a:pPr lvl="2"/>
            <a:r>
              <a:rPr lang="nn-NO" noProof="0"/>
              <a:t>Nivå tre</a:t>
            </a:r>
          </a:p>
          <a:p>
            <a:pPr lvl="3"/>
            <a:r>
              <a:rPr lang="nn-NO" noProof="0"/>
              <a:t>Nivå fyra</a:t>
            </a:r>
          </a:p>
          <a:p>
            <a:pPr lvl="4"/>
            <a:r>
              <a:rPr lang="nn-NO" noProof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1447E5-2D38-49F6-911D-922DA1F5CC72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8" y="267218"/>
            <a:ext cx="1526049" cy="1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3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5" r:id="rId4"/>
    <p:sldLayoutId id="2147483664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67" r:id="rId15"/>
    <p:sldLayoutId id="214748367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2" r:id="rId30"/>
    <p:sldLayoutId id="2147483693" r:id="rId31"/>
    <p:sldLayoutId id="2147483694" r:id="rId32"/>
  </p:sldLayoutIdLst>
  <p:txStyles>
    <p:titleStyle>
      <a:lvl1pPr algn="ctr" defTabSz="91435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355" rtl="0" eaLnBrk="1" latinLnBrk="0" hangingPunct="1">
        <a:lnSpc>
          <a:spcPct val="100000"/>
        </a:lnSpc>
        <a:spcBef>
          <a:spcPts val="500"/>
        </a:spcBef>
        <a:buFont typeface="Alfred Sans" panose="00000500000000000000" pitchFamily="50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pos="282" userDrawn="1">
          <p15:clr>
            <a:srgbClr val="F26B43"/>
          </p15:clr>
        </p15:guide>
        <p15:guide id="4" pos="1935" userDrawn="1">
          <p15:clr>
            <a:srgbClr val="F26B43"/>
          </p15:clr>
        </p15:guide>
        <p15:guide id="5" pos="2108" userDrawn="1">
          <p15:clr>
            <a:srgbClr val="F26B43"/>
          </p15:clr>
        </p15:guide>
        <p15:guide id="6" pos="3918" userDrawn="1">
          <p15:clr>
            <a:srgbClr val="F26B43"/>
          </p15:clr>
        </p15:guide>
        <p15:guide id="7" pos="5566" userDrawn="1">
          <p15:clr>
            <a:srgbClr val="F26B43"/>
          </p15:clr>
        </p15:guide>
        <p15:guide id="8" pos="5747" userDrawn="1">
          <p15:clr>
            <a:srgbClr val="F26B43"/>
          </p15:clr>
        </p15:guide>
        <p15:guide id="9" pos="7394" userDrawn="1">
          <p15:clr>
            <a:srgbClr val="F26B43"/>
          </p15:clr>
        </p15:guide>
        <p15:guide id="10" orient="horz" pos="1454" userDrawn="1">
          <p15:clr>
            <a:srgbClr val="F26B43"/>
          </p15:clr>
        </p15:guide>
        <p15:guide id="11" orient="horz" pos="1568" userDrawn="1">
          <p15:clr>
            <a:srgbClr val="F26B43"/>
          </p15:clr>
        </p15:guide>
        <p15:guide id="12" orient="horz" pos="4039" userDrawn="1">
          <p15:clr>
            <a:srgbClr val="F26B43"/>
          </p15:clr>
        </p15:guide>
        <p15:guide id="13" orient="horz" pos="2746" userDrawn="1">
          <p15:clr>
            <a:srgbClr val="F26B43"/>
          </p15:clr>
        </p15:guide>
        <p15:guide id="14" orient="horz" pos="28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EE39A2A-E99C-45A7-A16F-44051DB21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err="1"/>
              <a:t>How</a:t>
            </a:r>
            <a:r>
              <a:rPr lang="sv-SE" sz="4800" dirty="0"/>
              <a:t> to understand </a:t>
            </a:r>
            <a:r>
              <a:rPr lang="sv-SE" sz="4800" dirty="0" err="1"/>
              <a:t>conflicts</a:t>
            </a:r>
            <a:r>
              <a:rPr lang="sv-SE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718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A64B1E-07C4-1740-89DA-D6B704A11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5752"/>
            <a:ext cx="9144000" cy="2387600"/>
          </a:xfrm>
        </p:spPr>
        <p:txBody>
          <a:bodyPr anchor="ctr">
            <a:normAutofit/>
          </a:bodyPr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conflict</a:t>
            </a:r>
            <a:r>
              <a:rPr lang="nb-NO" dirty="0"/>
              <a:t>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90E02F-A7BD-DF46-A2D1-8620228B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76752"/>
            <a:ext cx="9144000" cy="287079"/>
          </a:xfrm>
        </p:spPr>
        <p:txBody>
          <a:bodyPr anchor="b">
            <a:normAutofit/>
          </a:bodyPr>
          <a:lstStyle/>
          <a:p>
            <a:pPr marL="0" indent="0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dirty="0"/>
              <a:t>   </a:t>
            </a:r>
            <a:endParaRPr lang="nb-NO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08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5A72159-6D9F-DD4F-9C4D-09BF6146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1043855"/>
            <a:ext cx="11291035" cy="747238"/>
          </a:xfrm>
        </p:spPr>
        <p:txBody>
          <a:bodyPr anchor="t">
            <a:normAutofit/>
          </a:bodyPr>
          <a:lstStyle/>
          <a:p>
            <a:r>
              <a:rPr lang="nb-NO"/>
              <a:t>The </a:t>
            </a:r>
            <a:r>
              <a:rPr lang="nb-NO" err="1"/>
              <a:t>conflict</a:t>
            </a:r>
            <a:r>
              <a:rPr lang="nb-NO"/>
              <a:t> </a:t>
            </a:r>
            <a:r>
              <a:rPr lang="nb-NO" err="1"/>
              <a:t>staircase</a:t>
            </a:r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2C802-8903-7647-BC41-C084C536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198" y="1958652"/>
            <a:ext cx="875401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82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60F59EF-6E7E-8B48-8F9A-F8B1C9B2AAFB}"/>
              </a:ext>
            </a:extLst>
          </p:cNvPr>
          <p:cNvSpPr/>
          <p:nvPr/>
        </p:nvSpPr>
        <p:spPr>
          <a:xfrm>
            <a:off x="2394857" y="2227948"/>
            <a:ext cx="6794978" cy="239905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algn="ctr" defTabSz="91435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300" spc="-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can we prevent a conflict situation from escalating?</a:t>
            </a:r>
          </a:p>
          <a:p>
            <a:pPr algn="ctr" defTabSz="91435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3300" spc="-15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35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3300" spc="-15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35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300" spc="-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Write down your ideas and share with the rest of the class. 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93F6BD2-3430-5F42-B1A1-400C7E914B7F}"/>
              </a:ext>
            </a:extLst>
          </p:cNvPr>
          <p:cNvSpPr txBox="1"/>
          <p:nvPr/>
        </p:nvSpPr>
        <p:spPr>
          <a:xfrm>
            <a:off x="431358" y="2271393"/>
            <a:ext cx="2639861" cy="41397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914355">
              <a:spcAft>
                <a:spcPts val="600"/>
              </a:spcAft>
              <a:buFont typeface="Alfred Sans" panose="00000500000000000000" pitchFamily="50" charset="0"/>
              <a:buChar char="•"/>
            </a:pPr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220517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144833-81BF-F542-B95F-D982A27A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40" y="448005"/>
            <a:ext cx="11291035" cy="7472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err="1"/>
              <a:t>Conflict</a:t>
            </a:r>
            <a:r>
              <a:rPr lang="nb-NO" dirty="0"/>
              <a:t> </a:t>
            </a:r>
            <a:r>
              <a:rPr lang="nb-NO" dirty="0" err="1"/>
              <a:t>resolution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675C112-DBD3-FA4C-8498-59F6BA1DF391}"/>
              </a:ext>
            </a:extLst>
          </p:cNvPr>
          <p:cNvSpPr txBox="1"/>
          <p:nvPr/>
        </p:nvSpPr>
        <p:spPr>
          <a:xfrm>
            <a:off x="6173268" y="2245118"/>
            <a:ext cx="556547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914355">
              <a:spcAft>
                <a:spcPts val="600"/>
              </a:spcAft>
              <a:buFont typeface="Alfred Sans" panose="00000500000000000000" pitchFamily="50" charset="0"/>
              <a:buChar char="•"/>
            </a:pPr>
            <a:endParaRPr lang="nb-NO" sz="2100" dirty="0"/>
          </a:p>
        </p:txBody>
      </p:sp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4FAC2DB3-CE64-4335-A42F-02BB212E1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713923"/>
              </p:ext>
            </p:extLst>
          </p:nvPr>
        </p:nvGraphicFramePr>
        <p:xfrm>
          <a:off x="2175915" y="1024773"/>
          <a:ext cx="8336550" cy="600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88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Et bilde som inneholder tekst, svart&#10;&#10;Automatisk generert beskrivelse">
            <a:extLst>
              <a:ext uri="{FF2B5EF4-FFF2-40B4-BE49-F238E27FC236}">
                <a16:creationId xmlns:a16="http://schemas.microsoft.com/office/drawing/2014/main" id="{7B1C984D-AF05-6A4F-A79A-8C0BCEF677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 b="19256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2EB246F-735B-442B-B2CC-7D56A8BD04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48997" y="6442991"/>
            <a:ext cx="3798341" cy="16179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A1FDD-4D39-41D0-A0F6-8DC02F5D0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990" y="273425"/>
            <a:ext cx="1526499" cy="106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1C1D5A1-CCDC-4A27-8396-20C50DC3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84" y="591238"/>
            <a:ext cx="8094073" cy="747238"/>
          </a:xfrm>
        </p:spPr>
        <p:txBody>
          <a:bodyPr/>
          <a:lstStyle/>
          <a:p>
            <a:r>
              <a:rPr lang="en-US" dirty="0"/>
              <a:t>Nobel Peace Prize​ and conflict resolution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BA534E74-A3E4-F044-9ACC-8A4AB62C7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03334" y="3329190"/>
            <a:ext cx="5000493" cy="2924129"/>
          </a:xfrm>
          <a:noFill/>
        </p:spPr>
      </p:pic>
      <p:pic>
        <p:nvPicPr>
          <p:cNvPr id="28" name="Plassholder for bilde 27">
            <a:extLst>
              <a:ext uri="{FF2B5EF4-FFF2-40B4-BE49-F238E27FC236}">
                <a16:creationId xmlns:a16="http://schemas.microsoft.com/office/drawing/2014/main" id="{26560544-3200-FB48-B19D-20246162E2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7" b="15227"/>
          <a:stretch/>
        </p:blipFill>
        <p:spPr>
          <a:xfrm>
            <a:off x="7001976" y="1413657"/>
            <a:ext cx="4994583" cy="2442185"/>
          </a:xfr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E3D710F-2595-4DF1-B5BD-777C7F3FC814}"/>
              </a:ext>
            </a:extLst>
          </p:cNvPr>
          <p:cNvSpPr txBox="1"/>
          <p:nvPr/>
        </p:nvSpPr>
        <p:spPr>
          <a:xfrm>
            <a:off x="496160" y="2266520"/>
            <a:ext cx="6306838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cs typeface="Arial"/>
              </a:rPr>
              <a:t>Martin Luther King Jr. (USA) – </a:t>
            </a:r>
            <a:r>
              <a:rPr lang="en-GB" sz="1600" dirty="0" err="1">
                <a:latin typeface="Arial"/>
                <a:cs typeface="Arial"/>
              </a:rPr>
              <a:t>Recieved</a:t>
            </a:r>
            <a:r>
              <a:rPr lang="en-GB" sz="1600" dirty="0">
                <a:latin typeface="Arial"/>
                <a:cs typeface="Arial"/>
              </a:rPr>
              <a:t> the Nobel Peace Prize in 1964</a:t>
            </a:r>
            <a:r>
              <a:rPr lang="nb-NO" sz="1600" dirty="0">
                <a:latin typeface="Arial"/>
                <a:cs typeface="Arial"/>
              </a:rPr>
              <a:t> 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cs typeface="Arial"/>
              </a:rPr>
              <a:t>Mairead Corrigan and Betty Williams (Northern Ireland) – </a:t>
            </a:r>
            <a:r>
              <a:rPr lang="en-GB" sz="1600" dirty="0" err="1">
                <a:latin typeface="Arial"/>
                <a:cs typeface="Arial"/>
              </a:rPr>
              <a:t>Recieved</a:t>
            </a:r>
            <a:r>
              <a:rPr lang="en-GB" sz="1600" dirty="0">
                <a:latin typeface="Arial"/>
                <a:cs typeface="Arial"/>
              </a:rPr>
              <a:t> the Nobel Peace Prize in 1976</a:t>
            </a:r>
            <a:r>
              <a:rPr lang="nb-NO" sz="1600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cs typeface="Arial"/>
              </a:rPr>
              <a:t>Desmond Tutu (South-Africa) – </a:t>
            </a:r>
            <a:r>
              <a:rPr lang="en-GB" sz="1600" dirty="0" err="1">
                <a:latin typeface="Arial"/>
                <a:cs typeface="Arial"/>
              </a:rPr>
              <a:t>Recieved</a:t>
            </a:r>
            <a:r>
              <a:rPr lang="en-GB" sz="1600" dirty="0">
                <a:latin typeface="Arial"/>
                <a:cs typeface="Arial"/>
              </a:rPr>
              <a:t> the Nobel Peace Prize in 1984</a:t>
            </a:r>
            <a:r>
              <a:rPr lang="nb-NO" sz="1600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cs typeface="Arial"/>
              </a:rPr>
              <a:t>Nelson Mandela and Fredrik Willem de Klerk (South-Africa) - </a:t>
            </a:r>
            <a:r>
              <a:rPr lang="en-GB" sz="1600" dirty="0" err="1">
                <a:latin typeface="Arial"/>
                <a:cs typeface="Arial"/>
              </a:rPr>
              <a:t>Recieved</a:t>
            </a:r>
            <a:r>
              <a:rPr lang="en-GB" sz="1600" dirty="0">
                <a:latin typeface="Arial"/>
                <a:cs typeface="Arial"/>
              </a:rPr>
              <a:t> the Nobel Peace Prize in 1993</a:t>
            </a:r>
            <a:r>
              <a:rPr lang="nb-NO" sz="1600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cs typeface="Arial"/>
              </a:rPr>
              <a:t>John Hume and David </a:t>
            </a:r>
            <a:r>
              <a:rPr lang="en-GB" sz="1600" dirty="0" err="1">
                <a:latin typeface="Arial"/>
                <a:cs typeface="Arial"/>
              </a:rPr>
              <a:t>Trimle</a:t>
            </a:r>
            <a:r>
              <a:rPr lang="en-GB" sz="1600" dirty="0">
                <a:latin typeface="Arial"/>
                <a:cs typeface="Arial"/>
              </a:rPr>
              <a:t> (Northern Ireland) – </a:t>
            </a:r>
            <a:r>
              <a:rPr lang="en-GB" sz="1600" dirty="0" err="1">
                <a:latin typeface="Arial"/>
                <a:cs typeface="Arial"/>
              </a:rPr>
              <a:t>Recieved</a:t>
            </a:r>
            <a:r>
              <a:rPr lang="en-GB" sz="1600" dirty="0">
                <a:latin typeface="Arial"/>
                <a:cs typeface="Arial"/>
              </a:rPr>
              <a:t> the Nobel Peace Prize in 1998</a:t>
            </a:r>
            <a:r>
              <a:rPr lang="nb-NO" sz="1600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cs typeface="Arial"/>
              </a:rPr>
              <a:t>Martti </a:t>
            </a:r>
            <a:r>
              <a:rPr lang="en-GB" sz="1600" dirty="0" err="1">
                <a:latin typeface="Arial"/>
                <a:cs typeface="Arial"/>
              </a:rPr>
              <a:t>Athisaari</a:t>
            </a:r>
            <a:r>
              <a:rPr lang="en-GB" sz="1600" dirty="0">
                <a:latin typeface="Arial"/>
                <a:cs typeface="Arial"/>
              </a:rPr>
              <a:t> (Finland) - </a:t>
            </a:r>
            <a:r>
              <a:rPr lang="en-GB" sz="1600" dirty="0" err="1">
                <a:latin typeface="Arial"/>
                <a:cs typeface="Arial"/>
              </a:rPr>
              <a:t>Recieved</a:t>
            </a:r>
            <a:r>
              <a:rPr lang="en-GB" sz="1600" dirty="0">
                <a:latin typeface="Arial"/>
                <a:cs typeface="Arial"/>
              </a:rPr>
              <a:t> the Nobel Peace Prize in 2008</a:t>
            </a:r>
            <a:r>
              <a:rPr lang="nb-NO" sz="1600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cs typeface="Arial"/>
              </a:rPr>
              <a:t>Juan Manuel Santos (Colombia) - </a:t>
            </a:r>
            <a:r>
              <a:rPr lang="en-GB" sz="1600" dirty="0" err="1">
                <a:latin typeface="Arial"/>
                <a:cs typeface="Arial"/>
              </a:rPr>
              <a:t>Recieved</a:t>
            </a:r>
            <a:r>
              <a:rPr lang="en-GB" sz="1600" dirty="0">
                <a:latin typeface="Arial"/>
                <a:cs typeface="Arial"/>
              </a:rPr>
              <a:t> the Nobel Peace Prize in 2016</a:t>
            </a:r>
            <a:r>
              <a:rPr lang="nb-NO" sz="1600" dirty="0">
                <a:latin typeface="Arial"/>
                <a:cs typeface="Arial"/>
              </a:rPr>
              <a:t> </a:t>
            </a:r>
          </a:p>
          <a:p>
            <a:endParaRPr lang="nb-NO">
              <a:latin typeface="Arial"/>
              <a:cs typeface="Arial"/>
            </a:endParaRPr>
          </a:p>
          <a:p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595763"/>
      </p:ext>
    </p:extLst>
  </p:cSld>
  <p:clrMapOvr>
    <a:masterClrMapping/>
  </p:clrMapOvr>
</p:sld>
</file>

<file path=ppt/theme/theme1.xml><?xml version="1.0" encoding="utf-8"?>
<a:theme xmlns:a="http://schemas.openxmlformats.org/drawingml/2006/main" name="Nobel 2019">
  <a:themeElements>
    <a:clrScheme name="Nobel Museet">
      <a:dk1>
        <a:sysClr val="windowText" lastClr="000000"/>
      </a:dk1>
      <a:lt1>
        <a:sysClr val="window" lastClr="FFFFFF"/>
      </a:lt1>
      <a:dk2>
        <a:srgbClr val="0C1940"/>
      </a:dk2>
      <a:lt2>
        <a:srgbClr val="FFFFFF"/>
      </a:lt2>
      <a:accent1>
        <a:srgbClr val="0C1940"/>
      </a:accent1>
      <a:accent2>
        <a:srgbClr val="AD6433"/>
      </a:accent2>
      <a:accent3>
        <a:srgbClr val="B59461"/>
      </a:accent3>
      <a:accent4>
        <a:srgbClr val="578999"/>
      </a:accent4>
      <a:accent5>
        <a:srgbClr val="AAA295"/>
      </a:accent5>
      <a:accent6>
        <a:srgbClr val="7E7F74"/>
      </a:accent6>
      <a:hlink>
        <a:srgbClr val="0C1940"/>
      </a:hlink>
      <a:folHlink>
        <a:srgbClr val="0C1940"/>
      </a:folHlink>
    </a:clrScheme>
    <a:fontScheme name="Nobel">
      <a:majorFont>
        <a:latin typeface="Alfred Sans"/>
        <a:ea typeface=""/>
        <a:cs typeface=""/>
      </a:majorFont>
      <a:minorFont>
        <a:latin typeface="Alfred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3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4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bel ppt mall_20191017_Norska.potx" id="{149705EE-02EC-4C6B-83A3-C7AA8EFC85DA}" vid="{1DBC33E1-E427-49BC-9CE5-F619625F57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30468573503499BD4DC7423A99A3D" ma:contentTypeVersion="7" ma:contentTypeDescription="Create a new document." ma:contentTypeScope="" ma:versionID="d0ddf0101f662b58f17594118777c477">
  <xsd:schema xmlns:xsd="http://www.w3.org/2001/XMLSchema" xmlns:xs="http://www.w3.org/2001/XMLSchema" xmlns:p="http://schemas.microsoft.com/office/2006/metadata/properties" xmlns:ns2="d36067f8-d824-44e4-a548-ed4e04460227" targetNamespace="http://schemas.microsoft.com/office/2006/metadata/properties" ma:root="true" ma:fieldsID="b6551e70aedf8297ecfc3f69623ec07f" ns2:_="">
    <xsd:import namespace="d36067f8-d824-44e4-a548-ed4e044602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67f8-d824-44e4-a548-ed4e04460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FC39D-8EC8-4B59-9457-C6FD372FC475}">
  <ds:schemaRefs>
    <ds:schemaRef ds:uri="http://schemas.microsoft.com/office/2006/documentManagement/types"/>
    <ds:schemaRef ds:uri="http://purl.org/dc/elements/1.1/"/>
    <ds:schemaRef ds:uri="http://www.w3.org/XML/1998/namespace"/>
    <ds:schemaRef ds:uri="ae18c7b1-06a1-40b7-bbaf-394db45bb0ed"/>
    <ds:schemaRef ds:uri="http://purl.org/dc/terms/"/>
    <ds:schemaRef ds:uri="http://schemas.openxmlformats.org/package/2006/metadata/core-properties"/>
    <ds:schemaRef ds:uri="http://purl.org/dc/dcmitype/"/>
    <ds:schemaRef ds:uri="5b9cd8d1-b2b3-4383-a55c-07f0141b11f1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31C728-A36E-4955-9952-1F4A51E13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2B694-5586-4DB4-9247-5F8BD0B93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067f8-d824-44e4-a548-ed4e04460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Nobel 2019</vt:lpstr>
      <vt:lpstr>How to understand conflicts?</vt:lpstr>
      <vt:lpstr>What is conflict? </vt:lpstr>
      <vt:lpstr>The conflict staircase</vt:lpstr>
      <vt:lpstr>PowerPoint-presentasjon</vt:lpstr>
      <vt:lpstr>Conflict resolution</vt:lpstr>
      <vt:lpstr>PowerPoint-presentasjon</vt:lpstr>
      <vt:lpstr>Nobel Peace Prize​ and conflict resolution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understand conflicts?</dc:title>
  <dc:creator>Toril Rokseth</dc:creator>
  <cp:lastModifiedBy>Toril Rokseth</cp:lastModifiedBy>
  <cp:revision>89</cp:revision>
  <dcterms:created xsi:type="dcterms:W3CDTF">2022-02-17T14:23:30Z</dcterms:created>
  <dcterms:modified xsi:type="dcterms:W3CDTF">2022-02-18T09:36:27Z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0x010100A9730468573503499BD4DC7423A99A3D</vt:lpwstr>
  </property>
</Properties>
</file>