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57" r:id="rId6"/>
    <p:sldId id="264" r:id="rId7"/>
    <p:sldId id="265" r:id="rId8"/>
    <p:sldId id="267" r:id="rId9"/>
    <p:sldId id="268" r:id="rId10"/>
    <p:sldId id="281" r:id="rId11"/>
    <p:sldId id="271" r:id="rId12"/>
    <p:sldId id="275" r:id="rId13"/>
    <p:sldId id="274" r:id="rId14"/>
    <p:sldId id="282" r:id="rId15"/>
    <p:sldId id="272" r:id="rId16"/>
    <p:sldId id="284" r:id="rId17"/>
    <p:sldId id="287" r:id="rId18"/>
    <p:sldId id="283" r:id="rId19"/>
    <p:sldId id="273" r:id="rId20"/>
    <p:sldId id="276" r:id="rId2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DD1E94-D88C-2E11-C6E1-16AA2C2EFFDF}" v="1" dt="2026-10-10T20:28:22.269"/>
    <p1510:client id="{65533555-E67D-475A-B54A-0D01F0EA8CE2}" v="13" dt="2026-10-10T19:54:39.7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328" autoAdjust="0"/>
  </p:normalViewPr>
  <p:slideViewPr>
    <p:cSldViewPr snapToGrid="0">
      <p:cViewPr varScale="1">
        <p:scale>
          <a:sx n="60" d="100"/>
          <a:sy n="60" d="100"/>
        </p:scale>
        <p:origin x="114" y="5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dik B Egge" userId="9f9c9aff-7ce2-4f59-8118-f828c2890079" providerId="ADAL" clId="{8588B715-2D49-425F-9856-F84C6AFBA965}"/>
    <pc:docChg chg="custSel addSld delSld modSld">
      <pc:chgData name="Bendik B Egge" userId="9f9c9aff-7ce2-4f59-8118-f828c2890079" providerId="ADAL" clId="{8588B715-2D49-425F-9856-F84C6AFBA965}" dt="2026-10-11T08:37:22.166" v="455" actId="1076"/>
      <pc:docMkLst>
        <pc:docMk/>
      </pc:docMkLst>
      <pc:sldChg chg="modSp mod">
        <pc:chgData name="Bendik B Egge" userId="9f9c9aff-7ce2-4f59-8118-f828c2890079" providerId="ADAL" clId="{8588B715-2D49-425F-9856-F84C6AFBA965}" dt="2026-10-10T18:47:03.669" v="2" actId="2711"/>
        <pc:sldMkLst>
          <pc:docMk/>
          <pc:sldMk cId="3909681145" sldId="256"/>
        </pc:sldMkLst>
        <pc:spChg chg="mod">
          <ac:chgData name="Bendik B Egge" userId="9f9c9aff-7ce2-4f59-8118-f828c2890079" providerId="ADAL" clId="{8588B715-2D49-425F-9856-F84C6AFBA965}" dt="2026-10-10T18:47:03.669" v="2" actId="2711"/>
          <ac:spMkLst>
            <pc:docMk/>
            <pc:sldMk cId="3909681145" sldId="256"/>
            <ac:spMk id="2" creationId="{C88C10D3-35EC-4398-F992-C8A4C8287979}"/>
          </ac:spMkLst>
        </pc:spChg>
        <pc:spChg chg="mod">
          <ac:chgData name="Bendik B Egge" userId="9f9c9aff-7ce2-4f59-8118-f828c2890079" providerId="ADAL" clId="{8588B715-2D49-425F-9856-F84C6AFBA965}" dt="2026-10-10T18:47:03.669" v="2" actId="2711"/>
          <ac:spMkLst>
            <pc:docMk/>
            <pc:sldMk cId="3909681145" sldId="256"/>
            <ac:spMk id="3" creationId="{FBB3F847-9E7F-CE0B-5AFD-576290D1F4E6}"/>
          </ac:spMkLst>
        </pc:spChg>
        <pc:spChg chg="mod">
          <ac:chgData name="Bendik B Egge" userId="9f9c9aff-7ce2-4f59-8118-f828c2890079" providerId="ADAL" clId="{8588B715-2D49-425F-9856-F84C6AFBA965}" dt="2026-10-10T18:47:03.669" v="2" actId="2711"/>
          <ac:spMkLst>
            <pc:docMk/>
            <pc:sldMk cId="3909681145" sldId="256"/>
            <ac:spMk id="6" creationId="{5F593CDE-DBB3-B4B2-DC56-5C7B891C1D3A}"/>
          </ac:spMkLst>
        </pc:spChg>
      </pc:sldChg>
      <pc:sldChg chg="modSp mod">
        <pc:chgData name="Bendik B Egge" userId="9f9c9aff-7ce2-4f59-8118-f828c2890079" providerId="ADAL" clId="{8588B715-2D49-425F-9856-F84C6AFBA965}" dt="2026-10-10T18:47:13.988" v="4" actId="27636"/>
        <pc:sldMkLst>
          <pc:docMk/>
          <pc:sldMk cId="973386754" sldId="257"/>
        </pc:sldMkLst>
        <pc:spChg chg="mod">
          <ac:chgData name="Bendik B Egge" userId="9f9c9aff-7ce2-4f59-8118-f828c2890079" providerId="ADAL" clId="{8588B715-2D49-425F-9856-F84C6AFBA965}" dt="2026-10-10T18:47:13.988" v="4" actId="27636"/>
          <ac:spMkLst>
            <pc:docMk/>
            <pc:sldMk cId="973386754" sldId="257"/>
            <ac:spMk id="4" creationId="{4A19349A-FBEB-1CC5-0EA3-FB0DCA5D811C}"/>
          </ac:spMkLst>
        </pc:spChg>
        <pc:spChg chg="mod">
          <ac:chgData name="Bendik B Egge" userId="9f9c9aff-7ce2-4f59-8118-f828c2890079" providerId="ADAL" clId="{8588B715-2D49-425F-9856-F84C6AFBA965}" dt="2026-10-10T18:47:13.974" v="3" actId="2711"/>
          <ac:spMkLst>
            <pc:docMk/>
            <pc:sldMk cId="973386754" sldId="257"/>
            <ac:spMk id="5" creationId="{86FEC4B1-52A7-78C6-E596-8FE0B58FA212}"/>
          </ac:spMkLst>
        </pc:spChg>
      </pc:sldChg>
      <pc:sldChg chg="modSp mod">
        <pc:chgData name="Bendik B Egge" userId="9f9c9aff-7ce2-4f59-8118-f828c2890079" providerId="ADAL" clId="{8588B715-2D49-425F-9856-F84C6AFBA965}" dt="2026-10-10T18:47:25.639" v="6" actId="14100"/>
        <pc:sldMkLst>
          <pc:docMk/>
          <pc:sldMk cId="3205218062" sldId="264"/>
        </pc:sldMkLst>
        <pc:spChg chg="mod">
          <ac:chgData name="Bendik B Egge" userId="9f9c9aff-7ce2-4f59-8118-f828c2890079" providerId="ADAL" clId="{8588B715-2D49-425F-9856-F84C6AFBA965}" dt="2026-10-10T18:47:25.639" v="6" actId="14100"/>
          <ac:spMkLst>
            <pc:docMk/>
            <pc:sldMk cId="3205218062" sldId="264"/>
            <ac:spMk id="2" creationId="{59F3FFD9-9B99-5AFD-7B02-367CEC5344B5}"/>
          </ac:spMkLst>
        </pc:spChg>
        <pc:spChg chg="mod">
          <ac:chgData name="Bendik B Egge" userId="9f9c9aff-7ce2-4f59-8118-f828c2890079" providerId="ADAL" clId="{8588B715-2D49-425F-9856-F84C6AFBA965}" dt="2026-10-10T18:47:21.060" v="5" actId="2711"/>
          <ac:spMkLst>
            <pc:docMk/>
            <pc:sldMk cId="3205218062" sldId="264"/>
            <ac:spMk id="4" creationId="{4910B5F7-60F7-9856-F93A-EC048DEE6B5B}"/>
          </ac:spMkLst>
        </pc:spChg>
        <pc:spChg chg="mod">
          <ac:chgData name="Bendik B Egge" userId="9f9c9aff-7ce2-4f59-8118-f828c2890079" providerId="ADAL" clId="{8588B715-2D49-425F-9856-F84C6AFBA965}" dt="2026-10-10T18:47:21.060" v="5" actId="2711"/>
          <ac:spMkLst>
            <pc:docMk/>
            <pc:sldMk cId="3205218062" sldId="264"/>
            <ac:spMk id="5" creationId="{B7749F3F-1A51-0A25-8E1B-EB40E9F5BE6B}"/>
          </ac:spMkLst>
        </pc:spChg>
      </pc:sldChg>
      <pc:sldChg chg="modSp mod">
        <pc:chgData name="Bendik B Egge" userId="9f9c9aff-7ce2-4f59-8118-f828c2890079" providerId="ADAL" clId="{8588B715-2D49-425F-9856-F84C6AFBA965}" dt="2026-10-10T18:47:33.722" v="8" actId="27636"/>
        <pc:sldMkLst>
          <pc:docMk/>
          <pc:sldMk cId="1416068544" sldId="265"/>
        </pc:sldMkLst>
        <pc:spChg chg="mod">
          <ac:chgData name="Bendik B Egge" userId="9f9c9aff-7ce2-4f59-8118-f828c2890079" providerId="ADAL" clId="{8588B715-2D49-425F-9856-F84C6AFBA965}" dt="2026-10-10T18:47:33.665" v="7" actId="2711"/>
          <ac:spMkLst>
            <pc:docMk/>
            <pc:sldMk cId="1416068544" sldId="265"/>
            <ac:spMk id="2" creationId="{F08B4471-2E29-B822-24C9-D4AF1FCF37EF}"/>
          </ac:spMkLst>
        </pc:spChg>
        <pc:spChg chg="mod">
          <ac:chgData name="Bendik B Egge" userId="9f9c9aff-7ce2-4f59-8118-f828c2890079" providerId="ADAL" clId="{8588B715-2D49-425F-9856-F84C6AFBA965}" dt="2026-10-10T18:47:33.722" v="8" actId="27636"/>
          <ac:spMkLst>
            <pc:docMk/>
            <pc:sldMk cId="1416068544" sldId="265"/>
            <ac:spMk id="4" creationId="{A08A18F1-C415-0C0A-799C-4DD2727F7A54}"/>
          </ac:spMkLst>
        </pc:spChg>
        <pc:spChg chg="mod">
          <ac:chgData name="Bendik B Egge" userId="9f9c9aff-7ce2-4f59-8118-f828c2890079" providerId="ADAL" clId="{8588B715-2D49-425F-9856-F84C6AFBA965}" dt="2026-10-10T18:47:33.665" v="7" actId="2711"/>
          <ac:spMkLst>
            <pc:docMk/>
            <pc:sldMk cId="1416068544" sldId="265"/>
            <ac:spMk id="5" creationId="{35AE2567-FEC4-67CE-518F-F099CAAEF471}"/>
          </ac:spMkLst>
        </pc:spChg>
      </pc:sldChg>
      <pc:sldChg chg="modSp mod">
        <pc:chgData name="Bendik B Egge" userId="9f9c9aff-7ce2-4f59-8118-f828c2890079" providerId="ADAL" clId="{8588B715-2D49-425F-9856-F84C6AFBA965}" dt="2026-10-10T18:47:41.003" v="10" actId="27636"/>
        <pc:sldMkLst>
          <pc:docMk/>
          <pc:sldMk cId="1867508446" sldId="267"/>
        </pc:sldMkLst>
        <pc:spChg chg="mod">
          <ac:chgData name="Bendik B Egge" userId="9f9c9aff-7ce2-4f59-8118-f828c2890079" providerId="ADAL" clId="{8588B715-2D49-425F-9856-F84C6AFBA965}" dt="2026-10-10T18:47:40.962" v="9" actId="2711"/>
          <ac:spMkLst>
            <pc:docMk/>
            <pc:sldMk cId="1867508446" sldId="267"/>
            <ac:spMk id="2" creationId="{D9A4052A-056D-0AA2-83ED-17508E011E48}"/>
          </ac:spMkLst>
        </pc:spChg>
        <pc:spChg chg="mod">
          <ac:chgData name="Bendik B Egge" userId="9f9c9aff-7ce2-4f59-8118-f828c2890079" providerId="ADAL" clId="{8588B715-2D49-425F-9856-F84C6AFBA965}" dt="2026-10-10T18:47:41.003" v="10" actId="27636"/>
          <ac:spMkLst>
            <pc:docMk/>
            <pc:sldMk cId="1867508446" sldId="267"/>
            <ac:spMk id="4" creationId="{F85E9FD1-8421-BF06-A293-F9A0D4E9E7AD}"/>
          </ac:spMkLst>
        </pc:spChg>
        <pc:spChg chg="mod">
          <ac:chgData name="Bendik B Egge" userId="9f9c9aff-7ce2-4f59-8118-f828c2890079" providerId="ADAL" clId="{8588B715-2D49-425F-9856-F84C6AFBA965}" dt="2026-10-10T18:47:40.962" v="9" actId="2711"/>
          <ac:spMkLst>
            <pc:docMk/>
            <pc:sldMk cId="1867508446" sldId="267"/>
            <ac:spMk id="5" creationId="{1B184475-FFC5-E73C-9D49-690D433CD2EA}"/>
          </ac:spMkLst>
        </pc:spChg>
        <pc:spChg chg="mod">
          <ac:chgData name="Bendik B Egge" userId="9f9c9aff-7ce2-4f59-8118-f828c2890079" providerId="ADAL" clId="{8588B715-2D49-425F-9856-F84C6AFBA965}" dt="2026-10-10T18:47:40.962" v="9" actId="2711"/>
          <ac:spMkLst>
            <pc:docMk/>
            <pc:sldMk cId="1867508446" sldId="267"/>
            <ac:spMk id="6" creationId="{F3E150F7-757E-3069-3210-F00A5944FA16}"/>
          </ac:spMkLst>
        </pc:spChg>
      </pc:sldChg>
      <pc:sldChg chg="modSp mod">
        <pc:chgData name="Bendik B Egge" userId="9f9c9aff-7ce2-4f59-8118-f828c2890079" providerId="ADAL" clId="{8588B715-2D49-425F-9856-F84C6AFBA965}" dt="2026-10-10T18:47:50.314" v="12" actId="27636"/>
        <pc:sldMkLst>
          <pc:docMk/>
          <pc:sldMk cId="618365153" sldId="268"/>
        </pc:sldMkLst>
        <pc:spChg chg="mod">
          <ac:chgData name="Bendik B Egge" userId="9f9c9aff-7ce2-4f59-8118-f828c2890079" providerId="ADAL" clId="{8588B715-2D49-425F-9856-F84C6AFBA965}" dt="2026-10-10T18:47:50.250" v="11" actId="2711"/>
          <ac:spMkLst>
            <pc:docMk/>
            <pc:sldMk cId="618365153" sldId="268"/>
            <ac:spMk id="2" creationId="{FE4F0312-CA42-7FB4-A736-816D4F911986}"/>
          </ac:spMkLst>
        </pc:spChg>
        <pc:spChg chg="mod">
          <ac:chgData name="Bendik B Egge" userId="9f9c9aff-7ce2-4f59-8118-f828c2890079" providerId="ADAL" clId="{8588B715-2D49-425F-9856-F84C6AFBA965}" dt="2026-10-10T18:47:50.314" v="12" actId="27636"/>
          <ac:spMkLst>
            <pc:docMk/>
            <pc:sldMk cId="618365153" sldId="268"/>
            <ac:spMk id="4" creationId="{1B761EE0-3C82-6CCD-862C-C237B876940E}"/>
          </ac:spMkLst>
        </pc:spChg>
        <pc:spChg chg="mod">
          <ac:chgData name="Bendik B Egge" userId="9f9c9aff-7ce2-4f59-8118-f828c2890079" providerId="ADAL" clId="{8588B715-2D49-425F-9856-F84C6AFBA965}" dt="2026-10-10T18:47:50.250" v="11" actId="2711"/>
          <ac:spMkLst>
            <pc:docMk/>
            <pc:sldMk cId="618365153" sldId="268"/>
            <ac:spMk id="5" creationId="{BAAA58CA-9B5A-7B34-17B4-0FBE8CC51BB0}"/>
          </ac:spMkLst>
        </pc:spChg>
        <pc:spChg chg="mod">
          <ac:chgData name="Bendik B Egge" userId="9f9c9aff-7ce2-4f59-8118-f828c2890079" providerId="ADAL" clId="{8588B715-2D49-425F-9856-F84C6AFBA965}" dt="2026-10-10T18:47:50.250" v="11" actId="2711"/>
          <ac:spMkLst>
            <pc:docMk/>
            <pc:sldMk cId="618365153" sldId="268"/>
            <ac:spMk id="8" creationId="{C8724FC3-97A7-6A51-2F8D-D10A9F9CBC47}"/>
          </ac:spMkLst>
        </pc:spChg>
      </pc:sldChg>
      <pc:sldChg chg="modSp mod">
        <pc:chgData name="Bendik B Egge" userId="9f9c9aff-7ce2-4f59-8118-f828c2890079" providerId="ADAL" clId="{8588B715-2D49-425F-9856-F84C6AFBA965}" dt="2026-10-10T18:48:18.221" v="16" actId="27636"/>
        <pc:sldMkLst>
          <pc:docMk/>
          <pc:sldMk cId="786138285" sldId="271"/>
        </pc:sldMkLst>
        <pc:spChg chg="mod">
          <ac:chgData name="Bendik B Egge" userId="9f9c9aff-7ce2-4f59-8118-f828c2890079" providerId="ADAL" clId="{8588B715-2D49-425F-9856-F84C6AFBA965}" dt="2026-10-10T18:48:18.176" v="15" actId="2711"/>
          <ac:spMkLst>
            <pc:docMk/>
            <pc:sldMk cId="786138285" sldId="271"/>
            <ac:spMk id="2" creationId="{EDB5F977-023D-6585-C9AE-D6B6870084C0}"/>
          </ac:spMkLst>
        </pc:spChg>
        <pc:spChg chg="mod">
          <ac:chgData name="Bendik B Egge" userId="9f9c9aff-7ce2-4f59-8118-f828c2890079" providerId="ADAL" clId="{8588B715-2D49-425F-9856-F84C6AFBA965}" dt="2026-10-10T18:48:18.221" v="16" actId="27636"/>
          <ac:spMkLst>
            <pc:docMk/>
            <pc:sldMk cId="786138285" sldId="271"/>
            <ac:spMk id="4" creationId="{90A3F94D-CF02-C392-F358-138EC42F2467}"/>
          </ac:spMkLst>
        </pc:spChg>
        <pc:spChg chg="mod">
          <ac:chgData name="Bendik B Egge" userId="9f9c9aff-7ce2-4f59-8118-f828c2890079" providerId="ADAL" clId="{8588B715-2D49-425F-9856-F84C6AFBA965}" dt="2026-10-10T18:48:18.176" v="15" actId="2711"/>
          <ac:spMkLst>
            <pc:docMk/>
            <pc:sldMk cId="786138285" sldId="271"/>
            <ac:spMk id="5" creationId="{0EF1E36E-E623-0188-68BB-139FCF985EE5}"/>
          </ac:spMkLst>
        </pc:spChg>
      </pc:sldChg>
      <pc:sldChg chg="modSp mod">
        <pc:chgData name="Bendik B Egge" userId="9f9c9aff-7ce2-4f59-8118-f828c2890079" providerId="ADAL" clId="{8588B715-2D49-425F-9856-F84C6AFBA965}" dt="2026-10-10T18:49:04.140" v="23" actId="2711"/>
        <pc:sldMkLst>
          <pc:docMk/>
          <pc:sldMk cId="1828337222" sldId="272"/>
        </pc:sldMkLst>
        <pc:spChg chg="mod">
          <ac:chgData name="Bendik B Egge" userId="9f9c9aff-7ce2-4f59-8118-f828c2890079" providerId="ADAL" clId="{8588B715-2D49-425F-9856-F84C6AFBA965}" dt="2026-10-10T18:49:04.140" v="23" actId="2711"/>
          <ac:spMkLst>
            <pc:docMk/>
            <pc:sldMk cId="1828337222" sldId="272"/>
            <ac:spMk id="2" creationId="{2548AF31-D1A9-408A-D991-B8CD2156B00D}"/>
          </ac:spMkLst>
        </pc:spChg>
        <pc:spChg chg="mod">
          <ac:chgData name="Bendik B Egge" userId="9f9c9aff-7ce2-4f59-8118-f828c2890079" providerId="ADAL" clId="{8588B715-2D49-425F-9856-F84C6AFBA965}" dt="2026-10-10T18:49:04.140" v="23" actId="2711"/>
          <ac:spMkLst>
            <pc:docMk/>
            <pc:sldMk cId="1828337222" sldId="272"/>
            <ac:spMk id="4" creationId="{B1AE3F99-85BD-992C-535A-14560B46F1B1}"/>
          </ac:spMkLst>
        </pc:spChg>
        <pc:spChg chg="mod">
          <ac:chgData name="Bendik B Egge" userId="9f9c9aff-7ce2-4f59-8118-f828c2890079" providerId="ADAL" clId="{8588B715-2D49-425F-9856-F84C6AFBA965}" dt="2026-10-10T18:49:04.140" v="23" actId="2711"/>
          <ac:spMkLst>
            <pc:docMk/>
            <pc:sldMk cId="1828337222" sldId="272"/>
            <ac:spMk id="5" creationId="{03BF86D1-8E43-5B66-1F56-1A8BCC6DD26A}"/>
          </ac:spMkLst>
        </pc:spChg>
        <pc:spChg chg="mod">
          <ac:chgData name="Bendik B Egge" userId="9f9c9aff-7ce2-4f59-8118-f828c2890079" providerId="ADAL" clId="{8588B715-2D49-425F-9856-F84C6AFBA965}" dt="2026-10-10T18:49:04.140" v="23" actId="2711"/>
          <ac:spMkLst>
            <pc:docMk/>
            <pc:sldMk cId="1828337222" sldId="272"/>
            <ac:spMk id="10" creationId="{7D2C0CF8-E8A9-8EA4-7464-25178D8382E1}"/>
          </ac:spMkLst>
        </pc:spChg>
        <pc:spChg chg="mod">
          <ac:chgData name="Bendik B Egge" userId="9f9c9aff-7ce2-4f59-8118-f828c2890079" providerId="ADAL" clId="{8588B715-2D49-425F-9856-F84C6AFBA965}" dt="2026-10-10T18:49:04.140" v="23" actId="2711"/>
          <ac:spMkLst>
            <pc:docMk/>
            <pc:sldMk cId="1828337222" sldId="272"/>
            <ac:spMk id="14" creationId="{92165F27-95AC-3A04-DCCA-C48817ACB504}"/>
          </ac:spMkLst>
        </pc:spChg>
        <pc:spChg chg="mod">
          <ac:chgData name="Bendik B Egge" userId="9f9c9aff-7ce2-4f59-8118-f828c2890079" providerId="ADAL" clId="{8588B715-2D49-425F-9856-F84C6AFBA965}" dt="2026-10-10T18:49:04.140" v="23" actId="2711"/>
          <ac:spMkLst>
            <pc:docMk/>
            <pc:sldMk cId="1828337222" sldId="272"/>
            <ac:spMk id="15" creationId="{2C219666-0888-AE42-56C3-0D3AADD833BF}"/>
          </ac:spMkLst>
        </pc:spChg>
        <pc:spChg chg="mod">
          <ac:chgData name="Bendik B Egge" userId="9f9c9aff-7ce2-4f59-8118-f828c2890079" providerId="ADAL" clId="{8588B715-2D49-425F-9856-F84C6AFBA965}" dt="2026-10-10T18:49:04.140" v="23" actId="2711"/>
          <ac:spMkLst>
            <pc:docMk/>
            <pc:sldMk cId="1828337222" sldId="272"/>
            <ac:spMk id="19" creationId="{48375DD0-25A2-ABF0-DB32-98AFB8A9D625}"/>
          </ac:spMkLst>
        </pc:spChg>
      </pc:sldChg>
      <pc:sldChg chg="modSp mod">
        <pc:chgData name="Bendik B Egge" userId="9f9c9aff-7ce2-4f59-8118-f828c2890079" providerId="ADAL" clId="{8588B715-2D49-425F-9856-F84C6AFBA965}" dt="2026-10-10T18:49:46.387" v="28" actId="2711"/>
        <pc:sldMkLst>
          <pc:docMk/>
          <pc:sldMk cId="2687012927" sldId="273"/>
        </pc:sldMkLst>
        <pc:spChg chg="mod">
          <ac:chgData name="Bendik B Egge" userId="9f9c9aff-7ce2-4f59-8118-f828c2890079" providerId="ADAL" clId="{8588B715-2D49-425F-9856-F84C6AFBA965}" dt="2026-10-10T18:49:46.387" v="28" actId="2711"/>
          <ac:spMkLst>
            <pc:docMk/>
            <pc:sldMk cId="2687012927" sldId="273"/>
            <ac:spMk id="2" creationId="{13F8DC7E-DD47-5392-AFDE-33599F8493B8}"/>
          </ac:spMkLst>
        </pc:spChg>
        <pc:spChg chg="mod">
          <ac:chgData name="Bendik B Egge" userId="9f9c9aff-7ce2-4f59-8118-f828c2890079" providerId="ADAL" clId="{8588B715-2D49-425F-9856-F84C6AFBA965}" dt="2026-10-10T18:49:46.387" v="28" actId="2711"/>
          <ac:spMkLst>
            <pc:docMk/>
            <pc:sldMk cId="2687012927" sldId="273"/>
            <ac:spMk id="4" creationId="{44AF043F-0FA3-8CAF-8643-AE860EA986FD}"/>
          </ac:spMkLst>
        </pc:spChg>
        <pc:spChg chg="mod">
          <ac:chgData name="Bendik B Egge" userId="9f9c9aff-7ce2-4f59-8118-f828c2890079" providerId="ADAL" clId="{8588B715-2D49-425F-9856-F84C6AFBA965}" dt="2026-10-10T18:49:46.387" v="28" actId="2711"/>
          <ac:spMkLst>
            <pc:docMk/>
            <pc:sldMk cId="2687012927" sldId="273"/>
            <ac:spMk id="5" creationId="{820063E2-B43E-A588-A3B6-F6DD4B277602}"/>
          </ac:spMkLst>
        </pc:spChg>
        <pc:spChg chg="mod">
          <ac:chgData name="Bendik B Egge" userId="9f9c9aff-7ce2-4f59-8118-f828c2890079" providerId="ADAL" clId="{8588B715-2D49-425F-9856-F84C6AFBA965}" dt="2026-10-10T18:49:46.387" v="28" actId="2711"/>
          <ac:spMkLst>
            <pc:docMk/>
            <pc:sldMk cId="2687012927" sldId="273"/>
            <ac:spMk id="9" creationId="{ED6F0330-80F4-4CAA-FE6B-0C21D324440A}"/>
          </ac:spMkLst>
        </pc:spChg>
        <pc:spChg chg="mod">
          <ac:chgData name="Bendik B Egge" userId="9f9c9aff-7ce2-4f59-8118-f828c2890079" providerId="ADAL" clId="{8588B715-2D49-425F-9856-F84C6AFBA965}" dt="2026-10-10T18:49:46.387" v="28" actId="2711"/>
          <ac:spMkLst>
            <pc:docMk/>
            <pc:sldMk cId="2687012927" sldId="273"/>
            <ac:spMk id="10" creationId="{E9DDE4E0-AFBC-4AC0-99D4-D5EE5A1A30CE}"/>
          </ac:spMkLst>
        </pc:spChg>
      </pc:sldChg>
      <pc:sldChg chg="modSp mod">
        <pc:chgData name="Bendik B Egge" userId="9f9c9aff-7ce2-4f59-8118-f828c2890079" providerId="ADAL" clId="{8588B715-2D49-425F-9856-F84C6AFBA965}" dt="2026-10-10T18:48:45.734" v="20" actId="113"/>
        <pc:sldMkLst>
          <pc:docMk/>
          <pc:sldMk cId="4160261400" sldId="274"/>
        </pc:sldMkLst>
        <pc:spChg chg="mod">
          <ac:chgData name="Bendik B Egge" userId="9f9c9aff-7ce2-4f59-8118-f828c2890079" providerId="ADAL" clId="{8588B715-2D49-425F-9856-F84C6AFBA965}" dt="2026-10-10T18:48:40.739" v="18" actId="2711"/>
          <ac:spMkLst>
            <pc:docMk/>
            <pc:sldMk cId="4160261400" sldId="274"/>
            <ac:spMk id="2" creationId="{FCBBAD65-375D-EA51-739B-CE7D0B584C86}"/>
          </ac:spMkLst>
        </pc:spChg>
        <pc:spChg chg="mod">
          <ac:chgData name="Bendik B Egge" userId="9f9c9aff-7ce2-4f59-8118-f828c2890079" providerId="ADAL" clId="{8588B715-2D49-425F-9856-F84C6AFBA965}" dt="2026-10-10T18:48:40.739" v="18" actId="2711"/>
          <ac:spMkLst>
            <pc:docMk/>
            <pc:sldMk cId="4160261400" sldId="274"/>
            <ac:spMk id="4" creationId="{1C85F5B9-7610-1324-2C8A-1F798D89800C}"/>
          </ac:spMkLst>
        </pc:spChg>
        <pc:spChg chg="mod">
          <ac:chgData name="Bendik B Egge" userId="9f9c9aff-7ce2-4f59-8118-f828c2890079" providerId="ADAL" clId="{8588B715-2D49-425F-9856-F84C6AFBA965}" dt="2026-10-10T18:48:45.734" v="20" actId="113"/>
          <ac:spMkLst>
            <pc:docMk/>
            <pc:sldMk cId="4160261400" sldId="274"/>
            <ac:spMk id="5" creationId="{CB6B2CFD-92D4-CA96-DFCB-5979C35A014F}"/>
          </ac:spMkLst>
        </pc:spChg>
      </pc:sldChg>
      <pc:sldChg chg="modSp mod">
        <pc:chgData name="Bendik B Egge" userId="9f9c9aff-7ce2-4f59-8118-f828c2890079" providerId="ADAL" clId="{8588B715-2D49-425F-9856-F84C6AFBA965}" dt="2026-10-10T18:48:25.058" v="17" actId="2711"/>
        <pc:sldMkLst>
          <pc:docMk/>
          <pc:sldMk cId="3601034419" sldId="275"/>
        </pc:sldMkLst>
        <pc:spChg chg="mod">
          <ac:chgData name="Bendik B Egge" userId="9f9c9aff-7ce2-4f59-8118-f828c2890079" providerId="ADAL" clId="{8588B715-2D49-425F-9856-F84C6AFBA965}" dt="2026-10-10T18:48:25.058" v="17" actId="2711"/>
          <ac:spMkLst>
            <pc:docMk/>
            <pc:sldMk cId="3601034419" sldId="275"/>
            <ac:spMk id="2" creationId="{094DB421-EDF9-4F1A-4FB1-D9E44D727D69}"/>
          </ac:spMkLst>
        </pc:spChg>
        <pc:spChg chg="mod">
          <ac:chgData name="Bendik B Egge" userId="9f9c9aff-7ce2-4f59-8118-f828c2890079" providerId="ADAL" clId="{8588B715-2D49-425F-9856-F84C6AFBA965}" dt="2026-10-10T18:48:25.058" v="17" actId="2711"/>
          <ac:spMkLst>
            <pc:docMk/>
            <pc:sldMk cId="3601034419" sldId="275"/>
            <ac:spMk id="4" creationId="{33CFED3E-B7CA-C5E8-27AF-5C54A9C61F57}"/>
          </ac:spMkLst>
        </pc:spChg>
        <pc:spChg chg="mod">
          <ac:chgData name="Bendik B Egge" userId="9f9c9aff-7ce2-4f59-8118-f828c2890079" providerId="ADAL" clId="{8588B715-2D49-425F-9856-F84C6AFBA965}" dt="2026-10-10T18:48:25.058" v="17" actId="2711"/>
          <ac:spMkLst>
            <pc:docMk/>
            <pc:sldMk cId="3601034419" sldId="275"/>
            <ac:spMk id="5" creationId="{B762C962-2A8D-726C-E979-58AFC67BF5FE}"/>
          </ac:spMkLst>
        </pc:spChg>
        <pc:spChg chg="mod">
          <ac:chgData name="Bendik B Egge" userId="9f9c9aff-7ce2-4f59-8118-f828c2890079" providerId="ADAL" clId="{8588B715-2D49-425F-9856-F84C6AFBA965}" dt="2026-10-10T18:48:25.058" v="17" actId="2711"/>
          <ac:spMkLst>
            <pc:docMk/>
            <pc:sldMk cId="3601034419" sldId="275"/>
            <ac:spMk id="7" creationId="{E2306124-A48B-9685-A652-082FB47121D2}"/>
          </ac:spMkLst>
        </pc:spChg>
        <pc:spChg chg="mod">
          <ac:chgData name="Bendik B Egge" userId="9f9c9aff-7ce2-4f59-8118-f828c2890079" providerId="ADAL" clId="{8588B715-2D49-425F-9856-F84C6AFBA965}" dt="2026-10-10T18:48:25.058" v="17" actId="2711"/>
          <ac:spMkLst>
            <pc:docMk/>
            <pc:sldMk cId="3601034419" sldId="275"/>
            <ac:spMk id="11" creationId="{49B39692-036B-5EBD-3F77-83465399CD7E}"/>
          </ac:spMkLst>
        </pc:spChg>
        <pc:spChg chg="mod">
          <ac:chgData name="Bendik B Egge" userId="9f9c9aff-7ce2-4f59-8118-f828c2890079" providerId="ADAL" clId="{8588B715-2D49-425F-9856-F84C6AFBA965}" dt="2026-10-10T18:48:25.058" v="17" actId="2711"/>
          <ac:spMkLst>
            <pc:docMk/>
            <pc:sldMk cId="3601034419" sldId="275"/>
            <ac:spMk id="15" creationId="{8C620E8A-DA5D-2596-90AA-15AC5CF1E33D}"/>
          </ac:spMkLst>
        </pc:spChg>
      </pc:sldChg>
      <pc:sldChg chg="modSp mod">
        <pc:chgData name="Bendik B Egge" userId="9f9c9aff-7ce2-4f59-8118-f828c2890079" providerId="ADAL" clId="{8588B715-2D49-425F-9856-F84C6AFBA965}" dt="2026-10-10T18:49:53.883" v="29" actId="2711"/>
        <pc:sldMkLst>
          <pc:docMk/>
          <pc:sldMk cId="2430563708" sldId="276"/>
        </pc:sldMkLst>
        <pc:spChg chg="mod">
          <ac:chgData name="Bendik B Egge" userId="9f9c9aff-7ce2-4f59-8118-f828c2890079" providerId="ADAL" clId="{8588B715-2D49-425F-9856-F84C6AFBA965}" dt="2026-10-10T18:49:53.883" v="29" actId="2711"/>
          <ac:spMkLst>
            <pc:docMk/>
            <pc:sldMk cId="2430563708" sldId="276"/>
            <ac:spMk id="4" creationId="{B88B208C-F5E4-8075-DBA9-F13C1D620A23}"/>
          </ac:spMkLst>
        </pc:spChg>
        <pc:spChg chg="mod">
          <ac:chgData name="Bendik B Egge" userId="9f9c9aff-7ce2-4f59-8118-f828c2890079" providerId="ADAL" clId="{8588B715-2D49-425F-9856-F84C6AFBA965}" dt="2026-10-10T18:49:53.883" v="29" actId="2711"/>
          <ac:spMkLst>
            <pc:docMk/>
            <pc:sldMk cId="2430563708" sldId="276"/>
            <ac:spMk id="6" creationId="{FA338DC8-FEED-320A-71BA-3D99F32F0D09}"/>
          </ac:spMkLst>
        </pc:spChg>
      </pc:sldChg>
      <pc:sldChg chg="modSp mod">
        <pc:chgData name="Bendik B Egge" userId="9f9c9aff-7ce2-4f59-8118-f828c2890079" providerId="ADAL" clId="{8588B715-2D49-425F-9856-F84C6AFBA965}" dt="2026-10-10T18:48:12.937" v="14" actId="27636"/>
        <pc:sldMkLst>
          <pc:docMk/>
          <pc:sldMk cId="961661048" sldId="281"/>
        </pc:sldMkLst>
        <pc:spChg chg="mod">
          <ac:chgData name="Bendik B Egge" userId="9f9c9aff-7ce2-4f59-8118-f828c2890079" providerId="ADAL" clId="{8588B715-2D49-425F-9856-F84C6AFBA965}" dt="2026-10-10T18:48:12.937" v="14" actId="27636"/>
          <ac:spMkLst>
            <pc:docMk/>
            <pc:sldMk cId="961661048" sldId="281"/>
            <ac:spMk id="4" creationId="{79FAAAE6-BA92-B568-5274-72914151CBFA}"/>
          </ac:spMkLst>
        </pc:spChg>
        <pc:spChg chg="mod">
          <ac:chgData name="Bendik B Egge" userId="9f9c9aff-7ce2-4f59-8118-f828c2890079" providerId="ADAL" clId="{8588B715-2D49-425F-9856-F84C6AFBA965}" dt="2026-10-10T18:48:12.888" v="13" actId="2711"/>
          <ac:spMkLst>
            <pc:docMk/>
            <pc:sldMk cId="961661048" sldId="281"/>
            <ac:spMk id="5" creationId="{142062F7-B8D2-4EFE-441B-C494E0543979}"/>
          </ac:spMkLst>
        </pc:spChg>
        <pc:spChg chg="mod">
          <ac:chgData name="Bendik B Egge" userId="9f9c9aff-7ce2-4f59-8118-f828c2890079" providerId="ADAL" clId="{8588B715-2D49-425F-9856-F84C6AFBA965}" dt="2026-10-10T18:48:12.888" v="13" actId="2711"/>
          <ac:spMkLst>
            <pc:docMk/>
            <pc:sldMk cId="961661048" sldId="281"/>
            <ac:spMk id="6" creationId="{01D81BA9-A3B5-2113-9FAF-1A74E1BABE72}"/>
          </ac:spMkLst>
        </pc:spChg>
      </pc:sldChg>
      <pc:sldChg chg="modSp mod">
        <pc:chgData name="Bendik B Egge" userId="9f9c9aff-7ce2-4f59-8118-f828c2890079" providerId="ADAL" clId="{8588B715-2D49-425F-9856-F84C6AFBA965}" dt="2026-10-10T18:48:59.996" v="22" actId="2711"/>
        <pc:sldMkLst>
          <pc:docMk/>
          <pc:sldMk cId="3505498827" sldId="282"/>
        </pc:sldMkLst>
        <pc:spChg chg="mod">
          <ac:chgData name="Bendik B Egge" userId="9f9c9aff-7ce2-4f59-8118-f828c2890079" providerId="ADAL" clId="{8588B715-2D49-425F-9856-F84C6AFBA965}" dt="2026-10-10T18:48:59.996" v="22" actId="2711"/>
          <ac:spMkLst>
            <pc:docMk/>
            <pc:sldMk cId="3505498827" sldId="282"/>
            <ac:spMk id="2" creationId="{02C6269F-91F9-F665-563A-F7B66F0B106A}"/>
          </ac:spMkLst>
        </pc:spChg>
        <pc:spChg chg="mod">
          <ac:chgData name="Bendik B Egge" userId="9f9c9aff-7ce2-4f59-8118-f828c2890079" providerId="ADAL" clId="{8588B715-2D49-425F-9856-F84C6AFBA965}" dt="2026-10-10T18:48:59.996" v="22" actId="2711"/>
          <ac:spMkLst>
            <pc:docMk/>
            <pc:sldMk cId="3505498827" sldId="282"/>
            <ac:spMk id="4" creationId="{B2351674-7763-AFA2-A32D-8F87A462E0C0}"/>
          </ac:spMkLst>
        </pc:spChg>
        <pc:spChg chg="mod">
          <ac:chgData name="Bendik B Egge" userId="9f9c9aff-7ce2-4f59-8118-f828c2890079" providerId="ADAL" clId="{8588B715-2D49-425F-9856-F84C6AFBA965}" dt="2026-10-10T18:48:59.996" v="22" actId="2711"/>
          <ac:spMkLst>
            <pc:docMk/>
            <pc:sldMk cId="3505498827" sldId="282"/>
            <ac:spMk id="5" creationId="{86EEB08D-5CC1-63B0-EE6C-0C385D09372B}"/>
          </ac:spMkLst>
        </pc:spChg>
      </pc:sldChg>
      <pc:sldChg chg="modSp mod modNotesTx">
        <pc:chgData name="Bendik B Egge" userId="9f9c9aff-7ce2-4f59-8118-f828c2890079" providerId="ADAL" clId="{8588B715-2D49-425F-9856-F84C6AFBA965}" dt="2026-10-11T08:37:22.166" v="455" actId="1076"/>
        <pc:sldMkLst>
          <pc:docMk/>
          <pc:sldMk cId="3803869636" sldId="283"/>
        </pc:sldMkLst>
        <pc:spChg chg="mod">
          <ac:chgData name="Bendik B Egge" userId="9f9c9aff-7ce2-4f59-8118-f828c2890079" providerId="ADAL" clId="{8588B715-2D49-425F-9856-F84C6AFBA965}" dt="2026-10-11T08:37:16.914" v="454" actId="20577"/>
          <ac:spMkLst>
            <pc:docMk/>
            <pc:sldMk cId="3803869636" sldId="283"/>
            <ac:spMk id="2" creationId="{2A53B814-B8B9-34D4-607B-0A80F36B0A89}"/>
          </ac:spMkLst>
        </pc:spChg>
        <pc:spChg chg="mod">
          <ac:chgData name="Bendik B Egge" userId="9f9c9aff-7ce2-4f59-8118-f828c2890079" providerId="ADAL" clId="{8588B715-2D49-425F-9856-F84C6AFBA965}" dt="2026-10-10T18:49:16.043" v="27" actId="27636"/>
          <ac:spMkLst>
            <pc:docMk/>
            <pc:sldMk cId="3803869636" sldId="283"/>
            <ac:spMk id="4" creationId="{F91A47CA-2713-A99B-5220-D5E4D4EDE091}"/>
          </ac:spMkLst>
        </pc:spChg>
        <pc:spChg chg="mod">
          <ac:chgData name="Bendik B Egge" userId="9f9c9aff-7ce2-4f59-8118-f828c2890079" providerId="ADAL" clId="{8588B715-2D49-425F-9856-F84C6AFBA965}" dt="2026-10-11T08:37:22.166" v="455" actId="1076"/>
          <ac:spMkLst>
            <pc:docMk/>
            <pc:sldMk cId="3803869636" sldId="283"/>
            <ac:spMk id="5" creationId="{34C68557-35A7-8D91-92C2-6D89D8E7B98B}"/>
          </ac:spMkLst>
        </pc:spChg>
      </pc:sldChg>
      <pc:sldChg chg="addSp modSp mod">
        <pc:chgData name="Bendik B Egge" userId="9f9c9aff-7ce2-4f59-8118-f828c2890079" providerId="ADAL" clId="{8588B715-2D49-425F-9856-F84C6AFBA965}" dt="2026-10-10T19:52:20.018" v="136" actId="20577"/>
        <pc:sldMkLst>
          <pc:docMk/>
          <pc:sldMk cId="637776841" sldId="284"/>
        </pc:sldMkLst>
        <pc:spChg chg="mod">
          <ac:chgData name="Bendik B Egge" userId="9f9c9aff-7ce2-4f59-8118-f828c2890079" providerId="ADAL" clId="{8588B715-2D49-425F-9856-F84C6AFBA965}" dt="2026-10-10T18:49:09.957" v="25" actId="27636"/>
          <ac:spMkLst>
            <pc:docMk/>
            <pc:sldMk cId="637776841" sldId="284"/>
            <ac:spMk id="4" creationId="{DE92D1BB-CE36-49F3-851C-6FDE509EFC87}"/>
          </ac:spMkLst>
        </pc:spChg>
        <pc:spChg chg="mod">
          <ac:chgData name="Bendik B Egge" userId="9f9c9aff-7ce2-4f59-8118-f828c2890079" providerId="ADAL" clId="{8588B715-2D49-425F-9856-F84C6AFBA965}" dt="2026-10-10T18:49:09.912" v="24" actId="2711"/>
          <ac:spMkLst>
            <pc:docMk/>
            <pc:sldMk cId="637776841" sldId="284"/>
            <ac:spMk id="5" creationId="{93504CCD-50CB-20E2-37A6-9D5D0B1D4EAF}"/>
          </ac:spMkLst>
        </pc:spChg>
        <pc:spChg chg="add mod">
          <ac:chgData name="Bendik B Egge" userId="9f9c9aff-7ce2-4f59-8118-f828c2890079" providerId="ADAL" clId="{8588B715-2D49-425F-9856-F84C6AFBA965}" dt="2026-10-10T19:52:20.018" v="136" actId="20577"/>
          <ac:spMkLst>
            <pc:docMk/>
            <pc:sldMk cId="637776841" sldId="284"/>
            <ac:spMk id="6" creationId="{CF608F8E-563E-18DF-42B4-F05540931789}"/>
          </ac:spMkLst>
        </pc:spChg>
      </pc:sldChg>
      <pc:sldChg chg="modSp add del mod setBg modAnim">
        <pc:chgData name="Bendik B Egge" userId="9f9c9aff-7ce2-4f59-8118-f828c2890079" providerId="ADAL" clId="{8588B715-2D49-425F-9856-F84C6AFBA965}" dt="2026-10-10T19:54:39.780" v="325" actId="20577"/>
        <pc:sldMkLst>
          <pc:docMk/>
          <pc:sldMk cId="1181038531" sldId="287"/>
        </pc:sldMkLst>
        <pc:spChg chg="mod">
          <ac:chgData name="Bendik B Egge" userId="9f9c9aff-7ce2-4f59-8118-f828c2890079" providerId="ADAL" clId="{8588B715-2D49-425F-9856-F84C6AFBA965}" dt="2026-10-10T19:54:39.780" v="325" actId="20577"/>
          <ac:spMkLst>
            <pc:docMk/>
            <pc:sldMk cId="1181038531" sldId="287"/>
            <ac:spMk id="2" creationId="{74E653C2-6510-0E2D-9936-597208CB7555}"/>
          </ac:spMkLst>
        </pc:spChg>
        <pc:spChg chg="mod">
          <ac:chgData name="Bendik B Egge" userId="9f9c9aff-7ce2-4f59-8118-f828c2890079" providerId="ADAL" clId="{8588B715-2D49-425F-9856-F84C6AFBA965}" dt="2026-10-10T19:54:08.792" v="316" actId="27636"/>
          <ac:spMkLst>
            <pc:docMk/>
            <pc:sldMk cId="1181038531" sldId="287"/>
            <ac:spMk id="4" creationId="{7914051C-49EE-8BA5-4499-D985B812ABEC}"/>
          </ac:spMkLst>
        </pc:spChg>
        <pc:spChg chg="mod">
          <ac:chgData name="Bendik B Egge" userId="9f9c9aff-7ce2-4f59-8118-f828c2890079" providerId="ADAL" clId="{8588B715-2D49-425F-9856-F84C6AFBA965}" dt="2026-10-10T19:53:56.416" v="292" actId="1076"/>
          <ac:spMkLst>
            <pc:docMk/>
            <pc:sldMk cId="1181038531" sldId="287"/>
            <ac:spMk id="5" creationId="{AB3377E8-1BBA-EC24-B95A-CD9FB9E089B3}"/>
          </ac:spMkLst>
        </pc:spChg>
      </pc:sldChg>
    </pc:docChg>
  </pc:docChgLst>
  <pc:docChgLst>
    <pc:chgData name="Synnøve Kronen Snyen" userId="S::sks@nobelpeacecenter.org::76e12b1a-0487-4a1c-bc66-cb88ff95fff8" providerId="AD" clId="Web-{1BDD1E94-D88C-2E11-C6E1-16AA2C2EFFDF}"/>
    <pc:docChg chg="modSld">
      <pc:chgData name="Synnøve Kronen Snyen" userId="S::sks@nobelpeacecenter.org::76e12b1a-0487-4a1c-bc66-cb88ff95fff8" providerId="AD" clId="Web-{1BDD1E94-D88C-2E11-C6E1-16AA2C2EFFDF}" dt="2026-10-10T20:35:32.923" v="128"/>
      <pc:docMkLst>
        <pc:docMk/>
      </pc:docMkLst>
      <pc:sldChg chg="modNotes">
        <pc:chgData name="Synnøve Kronen Snyen" userId="S::sks@nobelpeacecenter.org::76e12b1a-0487-4a1c-bc66-cb88ff95fff8" providerId="AD" clId="Web-{1BDD1E94-D88C-2E11-C6E1-16AA2C2EFFDF}" dt="2026-10-10T20:16:26.268" v="0"/>
        <pc:sldMkLst>
          <pc:docMk/>
          <pc:sldMk cId="973386754" sldId="257"/>
        </pc:sldMkLst>
      </pc:sldChg>
      <pc:sldChg chg="modNotes">
        <pc:chgData name="Synnøve Kronen Snyen" userId="S::sks@nobelpeacecenter.org::76e12b1a-0487-4a1c-bc66-cb88ff95fff8" providerId="AD" clId="Web-{1BDD1E94-D88C-2E11-C6E1-16AA2C2EFFDF}" dt="2026-10-10T20:16:35.299" v="1"/>
        <pc:sldMkLst>
          <pc:docMk/>
          <pc:sldMk cId="3205218062" sldId="264"/>
        </pc:sldMkLst>
      </pc:sldChg>
      <pc:sldChg chg="modNotes">
        <pc:chgData name="Synnøve Kronen Snyen" userId="S::sks@nobelpeacecenter.org::76e12b1a-0487-4a1c-bc66-cb88ff95fff8" providerId="AD" clId="Web-{1BDD1E94-D88C-2E11-C6E1-16AA2C2EFFDF}" dt="2026-10-10T20:18:19.720" v="7"/>
        <pc:sldMkLst>
          <pc:docMk/>
          <pc:sldMk cId="1416068544" sldId="265"/>
        </pc:sldMkLst>
      </pc:sldChg>
      <pc:sldChg chg="modNotes">
        <pc:chgData name="Synnøve Kronen Snyen" userId="S::sks@nobelpeacecenter.org::76e12b1a-0487-4a1c-bc66-cb88ff95fff8" providerId="AD" clId="Web-{1BDD1E94-D88C-2E11-C6E1-16AA2C2EFFDF}" dt="2026-10-10T20:18:40.361" v="8"/>
        <pc:sldMkLst>
          <pc:docMk/>
          <pc:sldMk cId="1867508446" sldId="267"/>
        </pc:sldMkLst>
      </pc:sldChg>
      <pc:sldChg chg="modNotes">
        <pc:chgData name="Synnøve Kronen Snyen" userId="S::sks@nobelpeacecenter.org::76e12b1a-0487-4a1c-bc66-cb88ff95fff8" providerId="AD" clId="Web-{1BDD1E94-D88C-2E11-C6E1-16AA2C2EFFDF}" dt="2026-10-10T20:21:09.860" v="25"/>
        <pc:sldMkLst>
          <pc:docMk/>
          <pc:sldMk cId="618365153" sldId="268"/>
        </pc:sldMkLst>
      </pc:sldChg>
      <pc:sldChg chg="modNotes">
        <pc:chgData name="Synnøve Kronen Snyen" userId="S::sks@nobelpeacecenter.org::76e12b1a-0487-4a1c-bc66-cb88ff95fff8" providerId="AD" clId="Web-{1BDD1E94-D88C-2E11-C6E1-16AA2C2EFFDF}" dt="2026-10-10T20:21:40.016" v="27"/>
        <pc:sldMkLst>
          <pc:docMk/>
          <pc:sldMk cId="786138285" sldId="271"/>
        </pc:sldMkLst>
      </pc:sldChg>
      <pc:sldChg chg="modNotes">
        <pc:chgData name="Synnøve Kronen Snyen" userId="S::sks@nobelpeacecenter.org::76e12b1a-0487-4a1c-bc66-cb88ff95fff8" providerId="AD" clId="Web-{1BDD1E94-D88C-2E11-C6E1-16AA2C2EFFDF}" dt="2026-10-10T20:24:53.781" v="49"/>
        <pc:sldMkLst>
          <pc:docMk/>
          <pc:sldMk cId="1828337222" sldId="272"/>
        </pc:sldMkLst>
      </pc:sldChg>
      <pc:sldChg chg="modNotes">
        <pc:chgData name="Synnøve Kronen Snyen" userId="S::sks@nobelpeacecenter.org::76e12b1a-0487-4a1c-bc66-cb88ff95fff8" providerId="AD" clId="Web-{1BDD1E94-D88C-2E11-C6E1-16AA2C2EFFDF}" dt="2026-10-10T20:24:18.171" v="45"/>
        <pc:sldMkLst>
          <pc:docMk/>
          <pc:sldMk cId="4160261400" sldId="274"/>
        </pc:sldMkLst>
      </pc:sldChg>
      <pc:sldChg chg="modNotes">
        <pc:chgData name="Synnøve Kronen Snyen" userId="S::sks@nobelpeacecenter.org::76e12b1a-0487-4a1c-bc66-cb88ff95fff8" providerId="AD" clId="Web-{1BDD1E94-D88C-2E11-C6E1-16AA2C2EFFDF}" dt="2026-10-10T20:22:46.953" v="36"/>
        <pc:sldMkLst>
          <pc:docMk/>
          <pc:sldMk cId="3601034419" sldId="275"/>
        </pc:sldMkLst>
      </pc:sldChg>
      <pc:sldChg chg="modNotes">
        <pc:chgData name="Synnøve Kronen Snyen" userId="S::sks@nobelpeacecenter.org::76e12b1a-0487-4a1c-bc66-cb88ff95fff8" providerId="AD" clId="Web-{1BDD1E94-D88C-2E11-C6E1-16AA2C2EFFDF}" dt="2026-10-10T20:35:32.923" v="128"/>
        <pc:sldMkLst>
          <pc:docMk/>
          <pc:sldMk cId="2430563708" sldId="276"/>
        </pc:sldMkLst>
      </pc:sldChg>
      <pc:sldChg chg="modNotes">
        <pc:chgData name="Synnøve Kronen Snyen" userId="S::sks@nobelpeacecenter.org::76e12b1a-0487-4a1c-bc66-cb88ff95fff8" providerId="AD" clId="Web-{1BDD1E94-D88C-2E11-C6E1-16AA2C2EFFDF}" dt="2026-10-10T20:21:28.485" v="26"/>
        <pc:sldMkLst>
          <pc:docMk/>
          <pc:sldMk cId="961661048" sldId="281"/>
        </pc:sldMkLst>
      </pc:sldChg>
      <pc:sldChg chg="modNotes">
        <pc:chgData name="Synnøve Kronen Snyen" userId="S::sks@nobelpeacecenter.org::76e12b1a-0487-4a1c-bc66-cb88ff95fff8" providerId="AD" clId="Web-{1BDD1E94-D88C-2E11-C6E1-16AA2C2EFFDF}" dt="2026-10-10T20:24:40.999" v="48"/>
        <pc:sldMkLst>
          <pc:docMk/>
          <pc:sldMk cId="3505498827" sldId="282"/>
        </pc:sldMkLst>
      </pc:sldChg>
      <pc:sldChg chg="modNotes">
        <pc:chgData name="Synnøve Kronen Snyen" userId="S::sks@nobelpeacecenter.org::76e12b1a-0487-4a1c-bc66-cb88ff95fff8" providerId="AD" clId="Web-{1BDD1E94-D88C-2E11-C6E1-16AA2C2EFFDF}" dt="2026-10-10T20:32:58.049" v="113"/>
        <pc:sldMkLst>
          <pc:docMk/>
          <pc:sldMk cId="3803869636" sldId="283"/>
        </pc:sldMkLst>
      </pc:sldChg>
      <pc:sldChg chg="modNotes">
        <pc:chgData name="Synnøve Kronen Snyen" userId="S::sks@nobelpeacecenter.org::76e12b1a-0487-4a1c-bc66-cb88ff95fff8" providerId="AD" clId="Web-{1BDD1E94-D88C-2E11-C6E1-16AA2C2EFFDF}" dt="2026-10-10T20:26:49.035" v="98"/>
        <pc:sldMkLst>
          <pc:docMk/>
          <pc:sldMk cId="637776841" sldId="284"/>
        </pc:sldMkLst>
      </pc:sldChg>
      <pc:sldChg chg="addAnim delAnim modNotes">
        <pc:chgData name="Synnøve Kronen Snyen" userId="S::sks@nobelpeacecenter.org::76e12b1a-0487-4a1c-bc66-cb88ff95fff8" providerId="AD" clId="Web-{1BDD1E94-D88C-2E11-C6E1-16AA2C2EFFDF}" dt="2026-10-10T20:29:51.722" v="108"/>
        <pc:sldMkLst>
          <pc:docMk/>
          <pc:sldMk cId="1181038531" sldId="28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7C422F-4B09-4C1E-9001-493B782CEEDA}" type="datetimeFigureOut">
              <a:rPr lang="nb-NO" smtClean="0"/>
              <a:t>11.10.2026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F8E2F1-92E4-42F3-AF2F-118F9E1B4047}" type="slidenum">
              <a:rPr lang="nb-NO" smtClean="0"/>
              <a:t>‹#›</a:t>
            </a:fld>
            <a:endParaRPr lang="nb-NO"/>
          </a:p>
        </p:txBody>
      </p:sp>
    </p:spTree>
    <p:extLst>
      <p:ext uri="{BB962C8B-B14F-4D97-AF65-F5344CB8AC3E}">
        <p14:creationId xmlns:p14="http://schemas.microsoft.com/office/powerpoint/2010/main" val="2959763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DF8E2F1-92E4-42F3-AF2F-118F9E1B4047}" type="slidenum">
              <a:rPr lang="nb-NO" smtClean="0"/>
              <a:t>1</a:t>
            </a:fld>
            <a:endParaRPr lang="nb-NO"/>
          </a:p>
        </p:txBody>
      </p:sp>
    </p:spTree>
    <p:extLst>
      <p:ext uri="{BB962C8B-B14F-4D97-AF65-F5344CB8AC3E}">
        <p14:creationId xmlns:p14="http://schemas.microsoft.com/office/powerpoint/2010/main" val="128311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Discuss as a class. There are many paths to peace.</a:t>
            </a:r>
            <a:endParaRPr lang="en-US"/>
          </a:p>
          <a:p>
            <a:endParaRPr lang="nb-NO"/>
          </a:p>
        </p:txBody>
      </p:sp>
      <p:sp>
        <p:nvSpPr>
          <p:cNvPr id="4" name="Plassholder for lysbildenummer 3"/>
          <p:cNvSpPr>
            <a:spLocks noGrp="1"/>
          </p:cNvSpPr>
          <p:nvPr>
            <p:ph type="sldNum" sz="quarter" idx="5"/>
          </p:nvPr>
        </p:nvSpPr>
        <p:spPr/>
        <p:txBody>
          <a:bodyPr/>
          <a:lstStyle/>
          <a:p>
            <a:fld id="{ADF8E2F1-92E4-42F3-AF2F-118F9E1B4047}" type="slidenum">
              <a:rPr lang="nb-NO" smtClean="0"/>
              <a:t>2</a:t>
            </a:fld>
            <a:endParaRPr lang="nb-NO"/>
          </a:p>
        </p:txBody>
      </p:sp>
    </p:spTree>
    <p:extLst>
      <p:ext uri="{BB962C8B-B14F-4D97-AF65-F5344CB8AC3E}">
        <p14:creationId xmlns:p14="http://schemas.microsoft.com/office/powerpoint/2010/main" val="1952523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Navi Pillay grew up as one of eight children in a poor family in Durban during Apartheid in South Africa. Her father was a bus driver, and her mother was a homemaker. While many girls in the neighborhood were married off at an early age, her parents wanted their daughters to receive an education.</a:t>
            </a:r>
            <a:endParaRPr lang="en-US"/>
          </a:p>
          <a:p>
            <a:endParaRPr lang="nb-NO"/>
          </a:p>
        </p:txBody>
      </p:sp>
      <p:sp>
        <p:nvSpPr>
          <p:cNvPr id="4" name="Plassholder for lysbildenummer 3"/>
          <p:cNvSpPr>
            <a:spLocks noGrp="1"/>
          </p:cNvSpPr>
          <p:nvPr>
            <p:ph type="sldNum" sz="quarter" idx="5"/>
          </p:nvPr>
        </p:nvSpPr>
        <p:spPr/>
        <p:txBody>
          <a:bodyPr/>
          <a:lstStyle/>
          <a:p>
            <a:fld id="{ADF8E2F1-92E4-42F3-AF2F-118F9E1B4047}" type="slidenum">
              <a:rPr lang="nb-NO" smtClean="0"/>
              <a:t>3</a:t>
            </a:fld>
            <a:endParaRPr lang="nb-NO"/>
          </a:p>
        </p:txBody>
      </p:sp>
    </p:spTree>
    <p:extLst>
      <p:ext uri="{BB962C8B-B14F-4D97-AF65-F5344CB8AC3E}">
        <p14:creationId xmlns:p14="http://schemas.microsoft.com/office/powerpoint/2010/main" val="543667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r>
              <a:rPr lang="nb-NO"/>
              <a:t>Navi's commitment began early. At just 10 years old, she wrote a school essay about how non-white people received harsher sentences than white people in South African courts. The school principal recognized her talent and encouraged the local community to raise money so she could attend university.</a:t>
            </a:r>
            <a:endParaRPr lang="en-US"/>
          </a:p>
          <a:p>
            <a:pPr>
              <a:defRPr/>
            </a:pPr>
            <a:endParaRPr lang="nb-NO"/>
          </a:p>
          <a:p>
            <a:pPr>
              <a:defRPr/>
            </a:pPr>
            <a:r>
              <a:rPr lang="nb-NO"/>
              <a:t>After completing her education, she found that no law firms were willing to hire her. She was told that white secretaries could not work for a non-white lawyer. As a result, Navi decided to start her own law practice. She defended opponents of the apartheid regime and political prisoners. One of the most famous political prisoners in modern history was Nelson Mandela. He later received the Nobel Peace Prize and became South Africa’s first democratically elected president. In 1995, Navi Pillay was appointed as a judge of the High Court of South Africa under President Nelson Mandela.</a:t>
            </a:r>
          </a:p>
          <a:p>
            <a:pPr>
              <a:defRPr/>
            </a:pPr>
            <a:endParaRPr lang="nb-NO"/>
          </a:p>
          <a:p>
            <a:pPr>
              <a:defRPr/>
            </a:pPr>
            <a:r>
              <a:rPr lang="nb-NO"/>
              <a:t>Navi Pillay is best known for her work as a judge in the international legal system. Her first international judicial assignment was on the court that handled the trials following the genocide in Rwanda.</a:t>
            </a:r>
          </a:p>
          <a:p>
            <a:pPr marL="0" marR="0" lvl="0" indent="0" algn="l" defTabSz="914400">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ADF8E2F1-92E4-42F3-AF2F-118F9E1B4047}" type="slidenum">
              <a:rPr lang="nb-NO" smtClean="0"/>
              <a:t>4</a:t>
            </a:fld>
            <a:endParaRPr lang="nb-NO"/>
          </a:p>
        </p:txBody>
      </p:sp>
    </p:spTree>
    <p:extLst>
      <p:ext uri="{BB962C8B-B14F-4D97-AF65-F5344CB8AC3E}">
        <p14:creationId xmlns:p14="http://schemas.microsoft.com/office/powerpoint/2010/main" val="886144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Through the media, the Tutsi people were described as cockroaches and pests. This was done to dehumanize them, and it worked.</a:t>
            </a:r>
            <a:endParaRPr lang="en-US"/>
          </a:p>
          <a:p>
            <a:r>
              <a:rPr lang="nb-NO"/>
              <a:t>First, soldiers, police officers, and militias began killing people. Then they recruited ordinary citizens to kill neighbors, friends, and acquaintances who belonged to the Tutsi group.</a:t>
            </a:r>
          </a:p>
          <a:p>
            <a:r>
              <a:rPr lang="nb-NO"/>
              <a:t>This shows how words can lead to action. Propaganda can lead to genocide.</a:t>
            </a:r>
          </a:p>
          <a:p>
            <a:endParaRPr lang="nb-NO"/>
          </a:p>
        </p:txBody>
      </p:sp>
      <p:sp>
        <p:nvSpPr>
          <p:cNvPr id="4" name="Plassholder for lysbildenummer 3"/>
          <p:cNvSpPr>
            <a:spLocks noGrp="1"/>
          </p:cNvSpPr>
          <p:nvPr>
            <p:ph type="sldNum" sz="quarter" idx="5"/>
          </p:nvPr>
        </p:nvSpPr>
        <p:spPr/>
        <p:txBody>
          <a:bodyPr/>
          <a:lstStyle/>
          <a:p>
            <a:fld id="{ADF8E2F1-92E4-42F3-AF2F-118F9E1B4047}" type="slidenum">
              <a:rPr lang="nb-NO" smtClean="0"/>
              <a:t>5</a:t>
            </a:fld>
            <a:endParaRPr lang="nb-NO"/>
          </a:p>
        </p:txBody>
      </p:sp>
    </p:spTree>
    <p:extLst>
      <p:ext uri="{BB962C8B-B14F-4D97-AF65-F5344CB8AC3E}">
        <p14:creationId xmlns:p14="http://schemas.microsoft.com/office/powerpoint/2010/main" val="4108367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ABCF7-75B7-30DE-9B0D-7951D26C84C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4283DA1-799F-77A1-7276-0D59C710CF2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0A43D832-439F-097A-E133-2677C8AA6211}"/>
              </a:ext>
            </a:extLst>
          </p:cNvPr>
          <p:cNvSpPr>
            <a:spLocks noGrp="1"/>
          </p:cNvSpPr>
          <p:nvPr>
            <p:ph type="body" idx="1"/>
          </p:nvPr>
        </p:nvSpPr>
        <p:spPr/>
        <p:txBody>
          <a:bodyPr/>
          <a:lstStyle/>
          <a:p>
            <a:r>
              <a:rPr lang="nb-NO"/>
              <a:t>The Holocaust and other large-scale atrocities during World War II were crucial in prompting the international community to develop new international rules on human rights and genocide.</a:t>
            </a:r>
            <a:endParaRPr lang="en-US"/>
          </a:p>
          <a:p>
            <a:endParaRPr lang="nb-NO"/>
          </a:p>
          <a:p>
            <a:r>
              <a:rPr lang="nb-NO"/>
              <a:t>The trials following the genocide in Rwanda marked the first time that the legal framework established after World War II was put into practice. Navi Pillay played a crucial role in interpreting the law and developing international law. Her work helped define sexual violence as a crime.</a:t>
            </a:r>
          </a:p>
          <a:p>
            <a:endParaRPr lang="nb-NO"/>
          </a:p>
          <a:p>
            <a:r>
              <a:rPr lang="nb-NO"/>
              <a:t>Previously, sexual violence had been viewed as an unfortunate side effect of war. In Rwanda, several hundred thousand women were raped during the genocide. With Navi’s leadership, systematic sexual violence was prosecuted as crimes against humanity and recognized as a part of the genocide.</a:t>
            </a:r>
          </a:p>
          <a:p>
            <a:endParaRPr lang="nb-NO"/>
          </a:p>
          <a:p>
            <a:r>
              <a:rPr lang="nb-NO"/>
              <a:t>Navi also played a key role in convicting the leaders of newspapers and one radio station that had dehumanized the Tutsi people and encouraged violence and murder. </a:t>
            </a:r>
          </a:p>
          <a:p>
            <a:endParaRPr lang="nb-NO"/>
          </a:p>
        </p:txBody>
      </p:sp>
      <p:sp>
        <p:nvSpPr>
          <p:cNvPr id="4" name="Plassholder for lysbildenummer 3">
            <a:extLst>
              <a:ext uri="{FF2B5EF4-FFF2-40B4-BE49-F238E27FC236}">
                <a16:creationId xmlns:a16="http://schemas.microsoft.com/office/drawing/2014/main" id="{804DA1AB-4F64-C1C7-AAF5-E92E7DDB7C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F8E2F1-92E4-42F3-AF2F-118F9E1B4047}"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81448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2F7AD-253A-A994-F69D-5B85F143B46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B5F7DE3-A19E-2358-47A2-96F93BA27AE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DFE4F30-192B-0616-BF57-1DF8E8460412}"/>
              </a:ext>
            </a:extLst>
          </p:cNvPr>
          <p:cNvSpPr>
            <a:spLocks noGrp="1"/>
          </p:cNvSpPr>
          <p:nvPr>
            <p:ph type="body" idx="1"/>
          </p:nvPr>
        </p:nvSpPr>
        <p:spPr/>
        <p:txBody>
          <a:bodyPr/>
          <a:lstStyle/>
          <a:p>
            <a:r>
              <a:rPr lang="nb-NO"/>
              <a:t>Discuss as a class.</a:t>
            </a:r>
            <a:endParaRPr lang="en-US"/>
          </a:p>
          <a:p>
            <a:endParaRPr lang="nb-NO"/>
          </a:p>
        </p:txBody>
      </p:sp>
      <p:sp>
        <p:nvSpPr>
          <p:cNvPr id="4" name="Plassholder for lysbildenummer 3">
            <a:extLst>
              <a:ext uri="{FF2B5EF4-FFF2-40B4-BE49-F238E27FC236}">
                <a16:creationId xmlns:a16="http://schemas.microsoft.com/office/drawing/2014/main" id="{B604690B-EC31-78B0-B1D4-81121E0C913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F8E2F1-92E4-42F3-AF2F-118F9E1B4047}"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78174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International law consists of the laws and rules that apply between states. It can cover everything from trade, maritime law, and diplomacy to war crimes, human rights violations, and genocide.</a:t>
            </a:r>
            <a:endParaRPr lang="en-US"/>
          </a:p>
          <a:p>
            <a:r>
              <a:rPr lang="nb-NO"/>
              <a:t>The international community has established several international courts that resolve disputes between states or prosecute individuals accused of serious violations of international law.</a:t>
            </a:r>
          </a:p>
          <a:p>
            <a:endParaRPr lang="nb-NO"/>
          </a:p>
        </p:txBody>
      </p:sp>
      <p:sp>
        <p:nvSpPr>
          <p:cNvPr id="4" name="Plassholder for lysbildenummer 3"/>
          <p:cNvSpPr>
            <a:spLocks noGrp="1"/>
          </p:cNvSpPr>
          <p:nvPr>
            <p:ph type="sldNum" sz="quarter" idx="5"/>
          </p:nvPr>
        </p:nvSpPr>
        <p:spPr/>
        <p:txBody>
          <a:bodyPr/>
          <a:lstStyle/>
          <a:p>
            <a:fld id="{ADF8E2F1-92E4-42F3-AF2F-118F9E1B4047}" type="slidenum">
              <a:rPr lang="nb-NO" smtClean="0"/>
              <a:t>8</a:t>
            </a:fld>
            <a:endParaRPr lang="nb-NO"/>
          </a:p>
        </p:txBody>
      </p:sp>
    </p:spTree>
    <p:extLst>
      <p:ext uri="{BB962C8B-B14F-4D97-AF65-F5344CB8AC3E}">
        <p14:creationId xmlns:p14="http://schemas.microsoft.com/office/powerpoint/2010/main" val="2768186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3D521-95B9-6AEA-3B0A-27EE0728DD0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9B28029-AC7F-128F-5277-B85A661B51C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0151478-2B4C-6E7A-900F-CA7A3D06A514}"/>
              </a:ext>
            </a:extLst>
          </p:cNvPr>
          <p:cNvSpPr>
            <a:spLocks noGrp="1"/>
          </p:cNvSpPr>
          <p:nvPr>
            <p:ph type="body" idx="1"/>
          </p:nvPr>
        </p:nvSpPr>
        <p:spPr/>
        <p:txBody>
          <a:bodyPr/>
          <a:lstStyle/>
          <a:p>
            <a:r>
              <a:rPr lang="nb-NO"/>
              <a:t>Look at the next slide for answers. </a:t>
            </a:r>
          </a:p>
        </p:txBody>
      </p:sp>
      <p:sp>
        <p:nvSpPr>
          <p:cNvPr id="4" name="Plassholder for lysbildenummer 3">
            <a:extLst>
              <a:ext uri="{FF2B5EF4-FFF2-40B4-BE49-F238E27FC236}">
                <a16:creationId xmlns:a16="http://schemas.microsoft.com/office/drawing/2014/main" id="{C8B27BE3-D04C-D914-1137-C6A384C23E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F8E2F1-92E4-42F3-AF2F-118F9E1B4047}"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70619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The four individuals on the previous slide are all wanted by the International Criminal Court (ICC), and arrest warrants have been issued for them. Three of the cases are still ongoing, but the case against Mohammed Deif was closed after his death was confirmed in 2025.</a:t>
            </a:r>
            <a:endParaRPr lang="en-US"/>
          </a:p>
          <a:p>
            <a:endParaRPr lang="nb-NO"/>
          </a:p>
          <a:p>
            <a:r>
              <a:rPr lang="nb-NO"/>
              <a:t>This means that if Israeli Prime Minister Benjamin Netanyahu travels to Norway, or to any of the 125 countries that are members of the ICC (marked in blue), the authorities in those countries would be obligated to arrest him and transfer him to the court.</a:t>
            </a:r>
          </a:p>
          <a:p>
            <a:r>
              <a:rPr lang="nb-NO"/>
              <a:t>The United States has not ratified the Rome Statute and is therefore not a member of the ICC. As a result, Benjamin Netanyahu was able to travel to the United Nations headquarters in New York on 24 September 2026 to address the UN General Assembly, even though the ICC has issued an arrest warrant for him.</a:t>
            </a:r>
          </a:p>
          <a:p>
            <a:r>
              <a:rPr lang="nb-NO"/>
              <a:t>The ICC is an international court, but its premises are located in The Hague, Netherlands.</a:t>
            </a:r>
          </a:p>
          <a:p>
            <a:endParaRPr lang="nb-NO">
              <a:cs typeface="+mn-lt"/>
            </a:endParaRPr>
          </a:p>
          <a:p>
            <a:r>
              <a:rPr lang="nb-NO"/>
              <a:t>ICC handles cases involving genocide, crimes against humanity, war crimes, and crimes of aggression. Unlike the ICJ, which judges states, the ICC prosecutes individuals.</a:t>
            </a:r>
          </a:p>
          <a:p>
            <a:r>
              <a:rPr lang="nb-NO"/>
              <a:t>The court has 18 international judges. Several major countries have chosen not to recognize the ICC. Burundi became the first country to withdraw from the court in 2017. The Philippines became the second country to withdraw in 2019.</a:t>
            </a:r>
          </a:p>
          <a:p>
            <a:endParaRPr lang="nb-NO">
              <a:cs typeface="+mn-lt"/>
            </a:endParaRPr>
          </a:p>
          <a:p>
            <a:br>
              <a:rPr lang="nb-NO">
                <a:cs typeface="+mn-lt"/>
              </a:rPr>
            </a:br>
            <a:br>
              <a:rPr lang="nb-NO">
                <a:cs typeface="+mn-lt"/>
              </a:rPr>
            </a:br>
            <a:endParaRPr lang="nb-NO"/>
          </a:p>
        </p:txBody>
      </p:sp>
      <p:sp>
        <p:nvSpPr>
          <p:cNvPr id="4" name="Plassholder for lysbildenummer 3"/>
          <p:cNvSpPr>
            <a:spLocks noGrp="1"/>
          </p:cNvSpPr>
          <p:nvPr>
            <p:ph type="sldNum" sz="quarter" idx="5"/>
          </p:nvPr>
        </p:nvSpPr>
        <p:spPr/>
        <p:txBody>
          <a:bodyPr/>
          <a:lstStyle/>
          <a:p>
            <a:fld id="{ADF8E2F1-92E4-42F3-AF2F-118F9E1B4047}" type="slidenum">
              <a:rPr lang="nb-NO" smtClean="0"/>
              <a:t>10</a:t>
            </a:fld>
            <a:endParaRPr lang="nb-NO"/>
          </a:p>
        </p:txBody>
      </p:sp>
    </p:spTree>
    <p:extLst>
      <p:ext uri="{BB962C8B-B14F-4D97-AF65-F5344CB8AC3E}">
        <p14:creationId xmlns:p14="http://schemas.microsoft.com/office/powerpoint/2010/main" val="4052949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59515-AB77-015B-8C5A-C417929ECBD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F6B6061-9E62-64E4-641D-4EC5C6EC400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4F3A02F-9434-E892-3B40-F1CCBB07D488}"/>
              </a:ext>
            </a:extLst>
          </p:cNvPr>
          <p:cNvSpPr>
            <a:spLocks noGrp="1"/>
          </p:cNvSpPr>
          <p:nvPr>
            <p:ph type="body" idx="1"/>
          </p:nvPr>
        </p:nvSpPr>
        <p:spPr/>
        <p:txBody>
          <a:bodyPr/>
          <a:lstStyle/>
          <a:p>
            <a:r>
              <a:rPr lang="nb-NO"/>
              <a:t>Discuss </a:t>
            </a:r>
            <a:endParaRPr lang="en-US"/>
          </a:p>
        </p:txBody>
      </p:sp>
      <p:sp>
        <p:nvSpPr>
          <p:cNvPr id="4" name="Plassholder for lysbildenummer 3">
            <a:extLst>
              <a:ext uri="{FF2B5EF4-FFF2-40B4-BE49-F238E27FC236}">
                <a16:creationId xmlns:a16="http://schemas.microsoft.com/office/drawing/2014/main" id="{11759640-D968-AB7B-33C5-2D0BA7115B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F8E2F1-92E4-42F3-AF2F-118F9E1B4047}"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31513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Both the rules are being violated, and the ICC is being undermined.</a:t>
            </a:r>
            <a:endParaRPr lang="en-US"/>
          </a:p>
          <a:p>
            <a:r>
              <a:rPr lang="nb-NO"/>
              <a:t>The Nobel Committee wants to highlight Navi and others who work to ensure that conflicts are resolved through cooperation, laws, and rules.</a:t>
            </a:r>
          </a:p>
          <a:p>
            <a:r>
              <a:rPr lang="nb-NO"/>
              <a:t>A world in which rules are not respected is more dangerous for everyone.</a:t>
            </a:r>
            <a:endParaRPr lang="en-US"/>
          </a:p>
          <a:p>
            <a:r>
              <a:rPr lang="nb-NO"/>
              <a:t>Peace must be built on genuine justice.</a:t>
            </a:r>
          </a:p>
          <a:p>
            <a:endParaRPr lang="nb-NO">
              <a:cs typeface="+mn-lt"/>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DF8E2F1-92E4-42F3-AF2F-118F9E1B4047}" type="slidenum">
              <a:rPr lang="nb-NO" smtClean="0"/>
              <a:t>12</a:t>
            </a:fld>
            <a:endParaRPr lang="nb-NO"/>
          </a:p>
        </p:txBody>
      </p:sp>
    </p:spTree>
    <p:extLst>
      <p:ext uri="{BB962C8B-B14F-4D97-AF65-F5344CB8AC3E}">
        <p14:creationId xmlns:p14="http://schemas.microsoft.com/office/powerpoint/2010/main" val="11394741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B2018-0A57-299F-369C-CB5410686C40}"/>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B2E0517-710F-85E3-0EF8-88D315AE75D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B4040052-8AC4-2A82-8779-965A39996E24}"/>
              </a:ext>
            </a:extLst>
          </p:cNvPr>
          <p:cNvSpPr>
            <a:spLocks noGrp="1"/>
          </p:cNvSpPr>
          <p:nvPr>
            <p:ph type="body" idx="1"/>
          </p:nvPr>
        </p:nvSpPr>
        <p:spPr/>
        <p:txBody>
          <a:bodyPr/>
          <a:lstStyle/>
          <a:p>
            <a:r>
              <a:rPr lang="nb-NO"/>
              <a:t>For example, students can spend one minute writing individually, discuss in groups and then discuss as a whole class.</a:t>
            </a:r>
            <a:endParaRPr lang="en-US"/>
          </a:p>
          <a:p>
            <a:endParaRPr lang="nb-NO"/>
          </a:p>
          <a:p>
            <a:r>
              <a:rPr lang="nb-NO"/>
              <a:t>For the survivors: War crimes and genocide should not go unpunished. Victims of serious crimes deserve to see those responsible held accountable.</a:t>
            </a:r>
          </a:p>
          <a:p>
            <a:endParaRPr lang="nb-NO"/>
          </a:p>
          <a:p>
            <a:r>
              <a:rPr lang="nb-NO"/>
              <a:t>Deterrence: Fear of being extradited and punished may discourage leaders from violating international law and encourage them to respect the international rules that apply during war.</a:t>
            </a:r>
          </a:p>
          <a:p>
            <a:endParaRPr lang="nb-NO"/>
          </a:p>
        </p:txBody>
      </p:sp>
      <p:sp>
        <p:nvSpPr>
          <p:cNvPr id="4" name="Plassholder for lysbildenummer 3">
            <a:extLst>
              <a:ext uri="{FF2B5EF4-FFF2-40B4-BE49-F238E27FC236}">
                <a16:creationId xmlns:a16="http://schemas.microsoft.com/office/drawing/2014/main" id="{30ABBB0B-3A3D-60A8-C108-B0EF45A7D3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F8E2F1-92E4-42F3-AF2F-118F9E1B4047}"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70086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D39EE-E2C7-21D9-5FF3-B4176FBD5D2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85DB1F9-F28E-1CFD-9890-4CD6386608B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0AF0E22-EC4D-7F09-6BE6-DCE1BC330FD6}"/>
              </a:ext>
            </a:extLst>
          </p:cNvPr>
          <p:cNvSpPr>
            <a:spLocks noGrp="1"/>
          </p:cNvSpPr>
          <p:nvPr>
            <p:ph type="body" idx="1"/>
          </p:nvPr>
        </p:nvSpPr>
        <p:spPr/>
        <p:txBody>
          <a:bodyPr/>
          <a:lstStyle/>
          <a:p>
            <a:r>
              <a:rPr lang="nb-NO"/>
              <a:t>It is easy to lose hope when political leaders or others under investigation are not extradited. But it can still make a difference.</a:t>
            </a:r>
            <a:endParaRPr lang="en-US"/>
          </a:p>
          <a:p>
            <a:pPr marL="171450" indent="-171450">
              <a:buFont typeface="Arial"/>
              <a:buChar char="•"/>
            </a:pPr>
            <a:r>
              <a:rPr lang="nb-NO"/>
              <a:t>In the former Yugoslavia, those responsible were convicted of genocide after new political leaders ratified the Rome Statute and extradited those responsible for the genocide.</a:t>
            </a:r>
          </a:p>
          <a:p>
            <a:pPr marL="171450" indent="-171450">
              <a:buFont typeface="Arial"/>
              <a:buChar char="•"/>
            </a:pPr>
            <a:r>
              <a:rPr lang="nb-NO"/>
              <a:t>When there is suspicion of an ongoing genocide, all countries have a responsibility to try to stop it. For example, they can impose sanctions, halt arms deliveries, or introduce boycotts. International pressure can create change.</a:t>
            </a:r>
          </a:p>
          <a:p>
            <a:pPr marL="171450" indent="-171450">
              <a:buFont typeface="Arial"/>
              <a:buChar char="•"/>
            </a:pPr>
            <a:r>
              <a:rPr lang="nb-NO"/>
              <a:t>A political leader who becomes the subject of an arrest warrant may lose popularity among voters and be removed from power in the next election.</a:t>
            </a:r>
          </a:p>
          <a:p>
            <a:br>
              <a:rPr lang="nb-NO">
                <a:cs typeface="+mn-lt"/>
              </a:rPr>
            </a:br>
            <a:endParaRPr lang="nb-NO"/>
          </a:p>
          <a:p>
            <a:endParaRPr lang="nb-NO"/>
          </a:p>
        </p:txBody>
      </p:sp>
      <p:sp>
        <p:nvSpPr>
          <p:cNvPr id="4" name="Plassholder for lysbildenummer 3">
            <a:extLst>
              <a:ext uri="{FF2B5EF4-FFF2-40B4-BE49-F238E27FC236}">
                <a16:creationId xmlns:a16="http://schemas.microsoft.com/office/drawing/2014/main" id="{9AC1E46E-1D7C-D78F-ACBB-DD016492792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F8E2F1-92E4-42F3-AF2F-118F9E1B4047}"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04154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01FCE-F065-7DC0-829C-26D90E4F73D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D01E25A-7D62-0947-520F-6E746523CD4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8800D6F4-036C-51E1-617A-E74FC2E2E29A}"/>
              </a:ext>
            </a:extLst>
          </p:cNvPr>
          <p:cNvSpPr>
            <a:spLocks noGrp="1"/>
          </p:cNvSpPr>
          <p:nvPr>
            <p:ph type="body" idx="1"/>
          </p:nvPr>
        </p:nvSpPr>
        <p:spPr/>
        <p:txBody>
          <a:bodyPr/>
          <a:lstStyle/>
          <a:p>
            <a:r>
              <a:rPr lang="nb-NO" dirty="0"/>
              <a:t>The </a:t>
            </a:r>
            <a:r>
              <a:rPr lang="nb-NO" dirty="0" err="1"/>
              <a:t>commission</a:t>
            </a:r>
            <a:r>
              <a:rPr lang="nb-NO" dirty="0"/>
              <a:t> </a:t>
            </a:r>
            <a:r>
              <a:rPr lang="nb-NO" dirty="0" err="1"/>
              <a:t>concluded</a:t>
            </a:r>
            <a:r>
              <a:rPr lang="nb-NO" dirty="0"/>
              <a:t> </a:t>
            </a:r>
            <a:r>
              <a:rPr lang="nb-NO" dirty="0" err="1"/>
              <a:t>that</a:t>
            </a:r>
            <a:r>
              <a:rPr lang="nb-NO" dirty="0"/>
              <a:t> a </a:t>
            </a:r>
            <a:r>
              <a:rPr lang="nb-NO" dirty="0" err="1"/>
              <a:t>genocide</a:t>
            </a:r>
            <a:r>
              <a:rPr lang="nb-NO" dirty="0"/>
              <a:t> is taking </a:t>
            </a:r>
            <a:r>
              <a:rPr lang="nb-NO" dirty="0" err="1"/>
              <a:t>place</a:t>
            </a:r>
            <a:r>
              <a:rPr lang="nb-NO" dirty="0"/>
              <a:t> in Gaza </a:t>
            </a:r>
            <a:r>
              <a:rPr lang="nb-NO" dirty="0" err="1"/>
              <a:t>because</a:t>
            </a:r>
            <a:r>
              <a:rPr lang="nb-NO" dirty="0"/>
              <a:t> a </a:t>
            </a:r>
            <a:r>
              <a:rPr lang="nb-NO" dirty="0" err="1"/>
              <a:t>very</a:t>
            </a:r>
            <a:r>
              <a:rPr lang="nb-NO" dirty="0"/>
              <a:t> </a:t>
            </a:r>
            <a:r>
              <a:rPr lang="nb-NO" dirty="0" err="1"/>
              <a:t>large</a:t>
            </a:r>
            <a:r>
              <a:rPr lang="nb-NO" dirty="0"/>
              <a:t> </a:t>
            </a:r>
            <a:r>
              <a:rPr lang="nb-NO" dirty="0" err="1"/>
              <a:t>number</a:t>
            </a:r>
            <a:r>
              <a:rPr lang="nb-NO" dirty="0"/>
              <a:t> </a:t>
            </a:r>
            <a:r>
              <a:rPr lang="nb-NO" dirty="0" err="1"/>
              <a:t>of</a:t>
            </a:r>
            <a:r>
              <a:rPr lang="nb-NO" dirty="0"/>
              <a:t> </a:t>
            </a:r>
            <a:r>
              <a:rPr lang="nb-NO" dirty="0" err="1"/>
              <a:t>civilians</a:t>
            </a:r>
            <a:r>
              <a:rPr lang="nb-NO" dirty="0"/>
              <a:t> have </a:t>
            </a:r>
            <a:r>
              <a:rPr lang="nb-NO" dirty="0" err="1"/>
              <a:t>been</a:t>
            </a:r>
            <a:r>
              <a:rPr lang="nb-NO" dirty="0"/>
              <a:t> </a:t>
            </a:r>
            <a:r>
              <a:rPr lang="nb-NO" dirty="0" err="1"/>
              <a:t>killed</a:t>
            </a:r>
            <a:r>
              <a:rPr lang="nb-NO" dirty="0"/>
              <a:t>, hospitals, </a:t>
            </a:r>
            <a:r>
              <a:rPr lang="nb-NO" dirty="0" err="1"/>
              <a:t>schools</a:t>
            </a:r>
            <a:r>
              <a:rPr lang="nb-NO" dirty="0"/>
              <a:t>, and </a:t>
            </a:r>
            <a:r>
              <a:rPr lang="nb-NO" dirty="0" err="1"/>
              <a:t>neighborhoods</a:t>
            </a:r>
            <a:r>
              <a:rPr lang="nb-NO" dirty="0"/>
              <a:t> have </a:t>
            </a:r>
            <a:r>
              <a:rPr lang="nb-NO" dirty="0" err="1"/>
              <a:t>been</a:t>
            </a:r>
            <a:r>
              <a:rPr lang="nb-NO" dirty="0"/>
              <a:t> </a:t>
            </a:r>
            <a:r>
              <a:rPr lang="nb-NO" dirty="0" err="1"/>
              <a:t>destroyed</a:t>
            </a:r>
            <a:r>
              <a:rPr lang="nb-NO" dirty="0"/>
              <a:t>, </a:t>
            </a:r>
            <a:r>
              <a:rPr lang="nb-NO" dirty="0" err="1"/>
              <a:t>large</a:t>
            </a:r>
            <a:r>
              <a:rPr lang="nb-NO" dirty="0"/>
              <a:t> parts </a:t>
            </a:r>
            <a:r>
              <a:rPr lang="nb-NO" dirty="0" err="1"/>
              <a:t>of</a:t>
            </a:r>
            <a:r>
              <a:rPr lang="nb-NO" dirty="0"/>
              <a:t> </a:t>
            </a:r>
            <a:r>
              <a:rPr lang="nb-NO" dirty="0" err="1"/>
              <a:t>the</a:t>
            </a:r>
            <a:r>
              <a:rPr lang="nb-NO" dirty="0"/>
              <a:t> </a:t>
            </a:r>
            <a:r>
              <a:rPr lang="nb-NO" dirty="0" err="1"/>
              <a:t>population</a:t>
            </a:r>
            <a:r>
              <a:rPr lang="nb-NO" dirty="0"/>
              <a:t> </a:t>
            </a:r>
            <a:r>
              <a:rPr lang="nb-NO" dirty="0" err="1"/>
              <a:t>are</a:t>
            </a:r>
            <a:r>
              <a:rPr lang="nb-NO" dirty="0"/>
              <a:t> </a:t>
            </a:r>
            <a:r>
              <a:rPr lang="nb-NO" dirty="0" err="1"/>
              <a:t>being</a:t>
            </a:r>
            <a:r>
              <a:rPr lang="nb-NO" dirty="0"/>
              <a:t> </a:t>
            </a:r>
            <a:r>
              <a:rPr lang="nb-NO" dirty="0" err="1"/>
              <a:t>starved</a:t>
            </a:r>
            <a:r>
              <a:rPr lang="nb-NO" dirty="0"/>
              <a:t>, and Israel has </a:t>
            </a:r>
            <a:r>
              <a:rPr lang="nb-NO" dirty="0" err="1"/>
              <a:t>prevented</a:t>
            </a:r>
            <a:r>
              <a:rPr lang="nb-NO" dirty="0"/>
              <a:t> </a:t>
            </a:r>
            <a:r>
              <a:rPr lang="nb-NO" dirty="0" err="1"/>
              <a:t>humanitarian</a:t>
            </a:r>
            <a:r>
              <a:rPr lang="nb-NO" dirty="0"/>
              <a:t> </a:t>
            </a:r>
            <a:r>
              <a:rPr lang="nb-NO" dirty="0" err="1"/>
              <a:t>aid</a:t>
            </a:r>
            <a:r>
              <a:rPr lang="nb-NO" dirty="0"/>
              <a:t> from </a:t>
            </a:r>
            <a:r>
              <a:rPr lang="nb-NO" dirty="0" err="1"/>
              <a:t>entering</a:t>
            </a:r>
            <a:r>
              <a:rPr lang="nb-NO" dirty="0"/>
              <a:t>. </a:t>
            </a:r>
            <a:br>
              <a:rPr lang="nb-NO" dirty="0"/>
            </a:br>
            <a:br>
              <a:rPr lang="nb-NO" dirty="0"/>
            </a:br>
            <a:r>
              <a:rPr lang="nb-NO" dirty="0"/>
              <a:t>In </a:t>
            </a:r>
            <a:r>
              <a:rPr lang="nb-NO" dirty="0" err="1"/>
              <a:t>addition</a:t>
            </a:r>
            <a:r>
              <a:rPr lang="nb-NO" dirty="0"/>
              <a:t>, </a:t>
            </a:r>
            <a:r>
              <a:rPr lang="nb-NO" dirty="0" err="1"/>
              <a:t>Defense</a:t>
            </a:r>
            <a:r>
              <a:rPr lang="nb-NO" dirty="0"/>
              <a:t> Minister </a:t>
            </a:r>
            <a:r>
              <a:rPr lang="nb-NO" dirty="0" err="1"/>
              <a:t>Yoav</a:t>
            </a:r>
            <a:r>
              <a:rPr lang="nb-NO" dirty="0"/>
              <a:t> </a:t>
            </a:r>
            <a:r>
              <a:rPr lang="nb-NO" dirty="0" err="1"/>
              <a:t>Gallant</a:t>
            </a:r>
            <a:r>
              <a:rPr lang="nb-NO" dirty="0"/>
              <a:t> </a:t>
            </a:r>
            <a:r>
              <a:rPr lang="nb-NO" dirty="0" err="1"/>
              <a:t>referred</a:t>
            </a:r>
            <a:r>
              <a:rPr lang="nb-NO" dirty="0"/>
              <a:t> to </a:t>
            </a:r>
            <a:r>
              <a:rPr lang="nb-NO" dirty="0" err="1"/>
              <a:t>Palestinians</a:t>
            </a:r>
            <a:r>
              <a:rPr lang="nb-NO" dirty="0"/>
              <a:t> as "human </a:t>
            </a:r>
            <a:r>
              <a:rPr lang="nb-NO" dirty="0" err="1"/>
              <a:t>animals</a:t>
            </a:r>
            <a:r>
              <a:rPr lang="nb-NO" dirty="0"/>
              <a:t>," and President Isaac Herzog </a:t>
            </a:r>
            <a:r>
              <a:rPr lang="nb-NO" dirty="0" err="1"/>
              <a:t>stated</a:t>
            </a:r>
            <a:r>
              <a:rPr lang="nb-NO" dirty="0"/>
              <a:t> </a:t>
            </a:r>
            <a:r>
              <a:rPr lang="nb-NO" dirty="0" err="1"/>
              <a:t>that</a:t>
            </a:r>
            <a:r>
              <a:rPr lang="nb-NO" dirty="0"/>
              <a:t> </a:t>
            </a:r>
            <a:r>
              <a:rPr lang="nb-NO" dirty="0" err="1"/>
              <a:t>he</a:t>
            </a:r>
            <a:r>
              <a:rPr lang="nb-NO" dirty="0"/>
              <a:t> holds </a:t>
            </a:r>
            <a:r>
              <a:rPr lang="nb-NO" dirty="0" err="1"/>
              <a:t>the</a:t>
            </a:r>
            <a:r>
              <a:rPr lang="nb-NO" dirty="0"/>
              <a:t> </a:t>
            </a:r>
            <a:r>
              <a:rPr lang="nb-NO" dirty="0" err="1"/>
              <a:t>entire</a:t>
            </a:r>
            <a:r>
              <a:rPr lang="nb-NO" dirty="0"/>
              <a:t> </a:t>
            </a:r>
            <a:r>
              <a:rPr lang="nb-NO" dirty="0" err="1"/>
              <a:t>Palestinian</a:t>
            </a:r>
            <a:r>
              <a:rPr lang="nb-NO" dirty="0"/>
              <a:t> </a:t>
            </a:r>
            <a:r>
              <a:rPr lang="nb-NO" dirty="0" err="1"/>
              <a:t>population</a:t>
            </a:r>
            <a:r>
              <a:rPr lang="nb-NO" dirty="0"/>
              <a:t> </a:t>
            </a:r>
            <a:r>
              <a:rPr lang="nb-NO" dirty="0" err="1"/>
              <a:t>responsible</a:t>
            </a:r>
            <a:r>
              <a:rPr lang="nb-NO" dirty="0"/>
              <a:t> for </a:t>
            </a:r>
            <a:r>
              <a:rPr lang="nb-NO" dirty="0" err="1"/>
              <a:t>Hamas's</a:t>
            </a:r>
            <a:r>
              <a:rPr lang="nb-NO" dirty="0"/>
              <a:t> terrorist </a:t>
            </a:r>
            <a:r>
              <a:rPr lang="nb-NO" dirty="0" err="1"/>
              <a:t>attack</a:t>
            </a:r>
            <a:r>
              <a:rPr lang="nb-NO" dirty="0"/>
              <a:t> on 7 </a:t>
            </a:r>
            <a:r>
              <a:rPr lang="nb-NO" dirty="0" err="1"/>
              <a:t>October</a:t>
            </a:r>
            <a:r>
              <a:rPr lang="nb-NO" dirty="0"/>
              <a:t>. </a:t>
            </a:r>
            <a:br>
              <a:rPr lang="nb-NO" dirty="0"/>
            </a:br>
            <a:br>
              <a:rPr lang="nb-NO" dirty="0"/>
            </a:br>
            <a:r>
              <a:rPr lang="nb-NO" dirty="0"/>
              <a:t>The </a:t>
            </a:r>
            <a:r>
              <a:rPr lang="nb-NO" dirty="0" err="1"/>
              <a:t>commission</a:t>
            </a:r>
            <a:r>
              <a:rPr lang="nb-NO" dirty="0"/>
              <a:t> </a:t>
            </a:r>
            <a:r>
              <a:rPr lang="nb-NO" dirty="0" err="1"/>
              <a:t>also</a:t>
            </a:r>
            <a:r>
              <a:rPr lang="nb-NO" dirty="0"/>
              <a:t> </a:t>
            </a:r>
            <a:r>
              <a:rPr lang="nb-NO" dirty="0" err="1"/>
              <a:t>concluded</a:t>
            </a:r>
            <a:r>
              <a:rPr lang="nb-NO" dirty="0"/>
              <a:t> </a:t>
            </a:r>
            <a:r>
              <a:rPr lang="nb-NO" dirty="0" err="1"/>
              <a:t>that</a:t>
            </a:r>
            <a:r>
              <a:rPr lang="nb-NO" dirty="0"/>
              <a:t> Hamas has </a:t>
            </a:r>
            <a:r>
              <a:rPr lang="nb-NO" dirty="0" err="1"/>
              <a:t>committed</a:t>
            </a:r>
            <a:r>
              <a:rPr lang="nb-NO" dirty="0"/>
              <a:t> </a:t>
            </a:r>
            <a:r>
              <a:rPr lang="nb-NO" dirty="0" err="1"/>
              <a:t>war</a:t>
            </a:r>
            <a:r>
              <a:rPr lang="nb-NO" dirty="0"/>
              <a:t> </a:t>
            </a:r>
            <a:r>
              <a:rPr lang="nb-NO" dirty="0" err="1"/>
              <a:t>crimes</a:t>
            </a:r>
            <a:r>
              <a:rPr lang="nb-NO" dirty="0"/>
              <a:t> </a:t>
            </a:r>
            <a:r>
              <a:rPr lang="nb-NO" dirty="0" err="1"/>
              <a:t>against</a:t>
            </a:r>
            <a:r>
              <a:rPr lang="nb-NO" dirty="0"/>
              <a:t> Israel.</a:t>
            </a:r>
            <a:br>
              <a:rPr lang="nb-NO" dirty="0"/>
            </a:br>
            <a:endParaRPr lang="en-US" dirty="0"/>
          </a:p>
          <a:p>
            <a:r>
              <a:rPr lang="nb-NO" dirty="0"/>
              <a:t>Israel has not </a:t>
            </a:r>
            <a:r>
              <a:rPr lang="nb-NO" dirty="0" err="1"/>
              <a:t>been</a:t>
            </a:r>
            <a:r>
              <a:rPr lang="nb-NO" dirty="0"/>
              <a:t> </a:t>
            </a:r>
            <a:r>
              <a:rPr lang="nb-NO" dirty="0" err="1"/>
              <a:t>convicted</a:t>
            </a:r>
            <a:r>
              <a:rPr lang="nb-NO" dirty="0"/>
              <a:t> </a:t>
            </a:r>
            <a:r>
              <a:rPr lang="nb-NO" dirty="0" err="1"/>
              <a:t>of</a:t>
            </a:r>
            <a:r>
              <a:rPr lang="nb-NO" dirty="0"/>
              <a:t> </a:t>
            </a:r>
            <a:r>
              <a:rPr lang="nb-NO" dirty="0" err="1"/>
              <a:t>genocide</a:t>
            </a:r>
            <a:r>
              <a:rPr lang="nb-NO" dirty="0"/>
              <a:t>. The case is </a:t>
            </a:r>
            <a:r>
              <a:rPr lang="nb-NO" dirty="0" err="1"/>
              <a:t>currently</a:t>
            </a:r>
            <a:r>
              <a:rPr lang="nb-NO" dirty="0"/>
              <a:t> </a:t>
            </a:r>
            <a:r>
              <a:rPr lang="nb-NO" dirty="0" err="1"/>
              <a:t>being</a:t>
            </a:r>
            <a:r>
              <a:rPr lang="nb-NO" dirty="0"/>
              <a:t> </a:t>
            </a:r>
            <a:r>
              <a:rPr lang="nb-NO" dirty="0" err="1"/>
              <a:t>processed</a:t>
            </a:r>
            <a:r>
              <a:rPr lang="nb-NO" dirty="0"/>
              <a:t> by </a:t>
            </a:r>
            <a:r>
              <a:rPr lang="nb-NO" dirty="0" err="1"/>
              <a:t>the</a:t>
            </a:r>
            <a:r>
              <a:rPr lang="nb-NO" dirty="0"/>
              <a:t> International Court </a:t>
            </a:r>
            <a:r>
              <a:rPr lang="nb-NO" dirty="0" err="1"/>
              <a:t>of</a:t>
            </a:r>
            <a:r>
              <a:rPr lang="nb-NO" dirty="0"/>
              <a:t> </a:t>
            </a:r>
            <a:r>
              <a:rPr lang="nb-NO" dirty="0" err="1"/>
              <a:t>Justice</a:t>
            </a:r>
            <a:r>
              <a:rPr lang="nb-NO" dirty="0"/>
              <a:t>.</a:t>
            </a:r>
          </a:p>
          <a:p>
            <a:endParaRPr lang="nb-NO" dirty="0"/>
          </a:p>
        </p:txBody>
      </p:sp>
      <p:sp>
        <p:nvSpPr>
          <p:cNvPr id="4" name="Plassholder for lysbildenummer 3">
            <a:extLst>
              <a:ext uri="{FF2B5EF4-FFF2-40B4-BE49-F238E27FC236}">
                <a16:creationId xmlns:a16="http://schemas.microsoft.com/office/drawing/2014/main" id="{F1F048F0-4164-59CA-D26C-0B287F595BF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F8E2F1-92E4-42F3-AF2F-118F9E1B4047}"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026744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DF8E2F1-92E4-42F3-AF2F-118F9E1B4047}" type="slidenum">
              <a:rPr lang="nb-NO" smtClean="0"/>
              <a:t>16</a:t>
            </a:fld>
            <a:endParaRPr lang="nb-NO"/>
          </a:p>
        </p:txBody>
      </p:sp>
    </p:spTree>
    <p:extLst>
      <p:ext uri="{BB962C8B-B14F-4D97-AF65-F5344CB8AC3E}">
        <p14:creationId xmlns:p14="http://schemas.microsoft.com/office/powerpoint/2010/main" val="3257958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does Navi mean by this? Reflect as a class.</a:t>
            </a:r>
          </a:p>
          <a:p>
            <a:r>
              <a:rPr lang="en-US"/>
              <a:t>Navi’s role as a judge is to assess evidence in light of international law. She has carried out her work with great professional integrity and is among the world's most respected legal scholars.</a:t>
            </a:r>
          </a:p>
          <a:p>
            <a:r>
              <a:rPr lang="en-US"/>
              <a:t>She has also stated: </a:t>
            </a:r>
            <a:r>
              <a:rPr lang="en-US" i="1"/>
              <a:t>"To do nothing is not neutrality. It is complicity."</a:t>
            </a:r>
            <a:endParaRPr lang="en-US"/>
          </a:p>
          <a:p>
            <a:r>
              <a:rPr lang="en-US">
                <a:latin typeface="Aptos"/>
                <a:ea typeface="Calibri"/>
                <a:cs typeface="Calibri"/>
              </a:rPr>
              <a:t>Do you agree with her?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DF8E2F1-92E4-42F3-AF2F-118F9E1B4047}" type="slidenum">
              <a:rPr lang="nb-NO" smtClean="0"/>
              <a:t>17</a:t>
            </a:fld>
            <a:endParaRPr lang="nb-NO"/>
          </a:p>
        </p:txBody>
      </p:sp>
    </p:spTree>
    <p:extLst>
      <p:ext uri="{BB962C8B-B14F-4D97-AF65-F5344CB8AC3E}">
        <p14:creationId xmlns:p14="http://schemas.microsoft.com/office/powerpoint/2010/main" val="2618503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B029808-BA11-8C4B-E4F6-D0955BC571DB}"/>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7E1D7BC3-5DD8-A521-0400-CC3966F184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E23482B6-9FB7-80DD-21F3-AA2788A32DA6}"/>
              </a:ext>
            </a:extLst>
          </p:cNvPr>
          <p:cNvSpPr>
            <a:spLocks noGrp="1"/>
          </p:cNvSpPr>
          <p:nvPr>
            <p:ph type="dt" sz="half" idx="10"/>
          </p:nvPr>
        </p:nvSpPr>
        <p:spPr/>
        <p:txBody>
          <a:bodyPr/>
          <a:lstStyle/>
          <a:p>
            <a:fld id="{967AEB9B-9CE8-44F0-A4E8-2F9ADE624CFC}" type="datetimeFigureOut">
              <a:rPr lang="nb-NO" smtClean="0"/>
              <a:t>11.10.2026</a:t>
            </a:fld>
            <a:endParaRPr lang="nb-NO"/>
          </a:p>
        </p:txBody>
      </p:sp>
      <p:sp>
        <p:nvSpPr>
          <p:cNvPr id="5" name="Plassholder for bunntekst 4">
            <a:extLst>
              <a:ext uri="{FF2B5EF4-FFF2-40B4-BE49-F238E27FC236}">
                <a16:creationId xmlns:a16="http://schemas.microsoft.com/office/drawing/2014/main" id="{D7FEC292-3646-66F7-3A07-BDE16A45495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7A8CC7F-3DF6-020E-56F4-FEBF19D5F0D2}"/>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1962562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E6425AE-2A0D-8DA8-4E3D-820193101834}"/>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C67148C-E1DD-DD13-F9F6-ED1435A38589}"/>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EDD0D5C-BDCF-7C04-E039-7957BF90595F}"/>
              </a:ext>
            </a:extLst>
          </p:cNvPr>
          <p:cNvSpPr>
            <a:spLocks noGrp="1"/>
          </p:cNvSpPr>
          <p:nvPr>
            <p:ph type="dt" sz="half" idx="10"/>
          </p:nvPr>
        </p:nvSpPr>
        <p:spPr/>
        <p:txBody>
          <a:bodyPr/>
          <a:lstStyle/>
          <a:p>
            <a:fld id="{967AEB9B-9CE8-44F0-A4E8-2F9ADE624CFC}" type="datetimeFigureOut">
              <a:rPr lang="nb-NO" smtClean="0"/>
              <a:t>11.10.2026</a:t>
            </a:fld>
            <a:endParaRPr lang="nb-NO"/>
          </a:p>
        </p:txBody>
      </p:sp>
      <p:sp>
        <p:nvSpPr>
          <p:cNvPr id="5" name="Plassholder for bunntekst 4">
            <a:extLst>
              <a:ext uri="{FF2B5EF4-FFF2-40B4-BE49-F238E27FC236}">
                <a16:creationId xmlns:a16="http://schemas.microsoft.com/office/drawing/2014/main" id="{EB939E36-168B-2B16-1B85-C282937280C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BA327DD-2D4C-295E-A12E-FF82DFD58C81}"/>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1073994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152D58-E358-EADA-3CF0-8172116393B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02DA27FB-9531-EF72-8226-1640D6F309C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0DC29495-9DDB-96B8-335C-654D09CA6651}"/>
              </a:ext>
            </a:extLst>
          </p:cNvPr>
          <p:cNvSpPr>
            <a:spLocks noGrp="1"/>
          </p:cNvSpPr>
          <p:nvPr>
            <p:ph type="dt" sz="half" idx="10"/>
          </p:nvPr>
        </p:nvSpPr>
        <p:spPr/>
        <p:txBody>
          <a:bodyPr/>
          <a:lstStyle/>
          <a:p>
            <a:fld id="{967AEB9B-9CE8-44F0-A4E8-2F9ADE624CFC}" type="datetimeFigureOut">
              <a:rPr lang="nb-NO" smtClean="0"/>
              <a:t>11.10.2026</a:t>
            </a:fld>
            <a:endParaRPr lang="nb-NO"/>
          </a:p>
        </p:txBody>
      </p:sp>
      <p:sp>
        <p:nvSpPr>
          <p:cNvPr id="5" name="Plassholder for bunntekst 4">
            <a:extLst>
              <a:ext uri="{FF2B5EF4-FFF2-40B4-BE49-F238E27FC236}">
                <a16:creationId xmlns:a16="http://schemas.microsoft.com/office/drawing/2014/main" id="{7396C9A2-77B1-51E2-8E41-8145A7CE8B5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46D93BE-2A9A-499C-BF97-5D7323234B19}"/>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3879596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57179E-D6D0-55D3-46AD-2EBA240D574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FA8898D-D8A1-E01D-15A2-F6B3371B27C8}"/>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ACEA8F0C-7D3C-C59A-89D8-35385CC29E4F}"/>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646FA11E-A956-921C-1049-9E5918C09933}"/>
              </a:ext>
            </a:extLst>
          </p:cNvPr>
          <p:cNvSpPr>
            <a:spLocks noGrp="1"/>
          </p:cNvSpPr>
          <p:nvPr>
            <p:ph type="dt" sz="half" idx="10"/>
          </p:nvPr>
        </p:nvSpPr>
        <p:spPr/>
        <p:txBody>
          <a:bodyPr/>
          <a:lstStyle/>
          <a:p>
            <a:fld id="{967AEB9B-9CE8-44F0-A4E8-2F9ADE624CFC}" type="datetimeFigureOut">
              <a:rPr lang="nb-NO" smtClean="0"/>
              <a:t>11.10.2026</a:t>
            </a:fld>
            <a:endParaRPr lang="nb-NO"/>
          </a:p>
        </p:txBody>
      </p:sp>
      <p:sp>
        <p:nvSpPr>
          <p:cNvPr id="6" name="Plassholder for bunntekst 5">
            <a:extLst>
              <a:ext uri="{FF2B5EF4-FFF2-40B4-BE49-F238E27FC236}">
                <a16:creationId xmlns:a16="http://schemas.microsoft.com/office/drawing/2014/main" id="{A08D7E10-AF59-8833-ACA6-617ED26FE82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FB6FDB8-45E9-B060-903A-B38674B89F22}"/>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1606578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8E760F-B90F-444A-332F-061C777C8AEC}"/>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F8725D79-FE15-C0C7-04A9-FCA99C5AE7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8E21285F-0DF9-34B8-247D-EFD736C005AF}"/>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CE6FECCC-AF01-55DD-D903-42ECD25CA3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727E8393-5EE2-9590-93EC-1CDEB481A784}"/>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D71C1324-C3A9-9009-6D62-A862DC6FC39E}"/>
              </a:ext>
            </a:extLst>
          </p:cNvPr>
          <p:cNvSpPr>
            <a:spLocks noGrp="1"/>
          </p:cNvSpPr>
          <p:nvPr>
            <p:ph type="dt" sz="half" idx="10"/>
          </p:nvPr>
        </p:nvSpPr>
        <p:spPr/>
        <p:txBody>
          <a:bodyPr/>
          <a:lstStyle/>
          <a:p>
            <a:fld id="{967AEB9B-9CE8-44F0-A4E8-2F9ADE624CFC}" type="datetimeFigureOut">
              <a:rPr lang="nb-NO" smtClean="0"/>
              <a:t>11.10.2026</a:t>
            </a:fld>
            <a:endParaRPr lang="nb-NO"/>
          </a:p>
        </p:txBody>
      </p:sp>
      <p:sp>
        <p:nvSpPr>
          <p:cNvPr id="8" name="Plassholder for bunntekst 7">
            <a:extLst>
              <a:ext uri="{FF2B5EF4-FFF2-40B4-BE49-F238E27FC236}">
                <a16:creationId xmlns:a16="http://schemas.microsoft.com/office/drawing/2014/main" id="{C1F052C9-A622-7C4A-6416-2FEA8ECCA567}"/>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177DB23F-FE59-77FD-833F-90791B2780CE}"/>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3744751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97599FF-635B-3011-5E49-3FE5F866A9F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903506F1-80B3-6EBF-F450-96CEF1715EA1}"/>
              </a:ext>
            </a:extLst>
          </p:cNvPr>
          <p:cNvSpPr>
            <a:spLocks noGrp="1"/>
          </p:cNvSpPr>
          <p:nvPr>
            <p:ph type="dt" sz="half" idx="10"/>
          </p:nvPr>
        </p:nvSpPr>
        <p:spPr/>
        <p:txBody>
          <a:bodyPr/>
          <a:lstStyle/>
          <a:p>
            <a:fld id="{967AEB9B-9CE8-44F0-A4E8-2F9ADE624CFC}" type="datetimeFigureOut">
              <a:rPr lang="nb-NO" smtClean="0"/>
              <a:t>11.10.2026</a:t>
            </a:fld>
            <a:endParaRPr lang="nb-NO"/>
          </a:p>
        </p:txBody>
      </p:sp>
      <p:sp>
        <p:nvSpPr>
          <p:cNvPr id="4" name="Plassholder for bunntekst 3">
            <a:extLst>
              <a:ext uri="{FF2B5EF4-FFF2-40B4-BE49-F238E27FC236}">
                <a16:creationId xmlns:a16="http://schemas.microsoft.com/office/drawing/2014/main" id="{9331035E-EC36-7B6C-248E-D739BCB2E4B8}"/>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A6972868-EE02-4EAE-471A-7488C7499A5F}"/>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3751896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4EF1CB4-9708-5B06-81FC-D1C6B8D2FEE8}"/>
              </a:ext>
            </a:extLst>
          </p:cNvPr>
          <p:cNvSpPr>
            <a:spLocks noGrp="1"/>
          </p:cNvSpPr>
          <p:nvPr>
            <p:ph type="dt" sz="half" idx="10"/>
          </p:nvPr>
        </p:nvSpPr>
        <p:spPr/>
        <p:txBody>
          <a:bodyPr/>
          <a:lstStyle/>
          <a:p>
            <a:fld id="{967AEB9B-9CE8-44F0-A4E8-2F9ADE624CFC}" type="datetimeFigureOut">
              <a:rPr lang="nb-NO" smtClean="0"/>
              <a:t>11.10.2026</a:t>
            </a:fld>
            <a:endParaRPr lang="nb-NO"/>
          </a:p>
        </p:txBody>
      </p:sp>
      <p:sp>
        <p:nvSpPr>
          <p:cNvPr id="3" name="Plassholder for bunntekst 2">
            <a:extLst>
              <a:ext uri="{FF2B5EF4-FFF2-40B4-BE49-F238E27FC236}">
                <a16:creationId xmlns:a16="http://schemas.microsoft.com/office/drawing/2014/main" id="{D6DD4CDB-2A41-9970-1F46-2CC6C55E50AE}"/>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C18A9F35-16E2-9505-906B-0090412247B6}"/>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4235617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D34ADF2-4C0D-F83D-BC32-AAA848366874}"/>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81D9BDC1-FBB9-9FF5-C48F-A9EDAB3A7F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9813B21F-B9EA-69C5-D473-CAF293C6A4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35292467-B7DF-A4BE-227B-034F06B9462C}"/>
              </a:ext>
            </a:extLst>
          </p:cNvPr>
          <p:cNvSpPr>
            <a:spLocks noGrp="1"/>
          </p:cNvSpPr>
          <p:nvPr>
            <p:ph type="dt" sz="half" idx="10"/>
          </p:nvPr>
        </p:nvSpPr>
        <p:spPr/>
        <p:txBody>
          <a:bodyPr/>
          <a:lstStyle/>
          <a:p>
            <a:fld id="{967AEB9B-9CE8-44F0-A4E8-2F9ADE624CFC}" type="datetimeFigureOut">
              <a:rPr lang="nb-NO" smtClean="0"/>
              <a:t>11.10.2026</a:t>
            </a:fld>
            <a:endParaRPr lang="nb-NO"/>
          </a:p>
        </p:txBody>
      </p:sp>
      <p:sp>
        <p:nvSpPr>
          <p:cNvPr id="6" name="Plassholder for bunntekst 5">
            <a:extLst>
              <a:ext uri="{FF2B5EF4-FFF2-40B4-BE49-F238E27FC236}">
                <a16:creationId xmlns:a16="http://schemas.microsoft.com/office/drawing/2014/main" id="{629DBE53-CCAC-AC18-B025-462D417B2D0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68FAFB5-3237-0259-B53F-E602C6F83C1A}"/>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3094407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3D42640-D46C-EC7A-007F-65432F36EC1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63168E71-BB23-64D8-4B8A-729A153DCE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52AF6CB3-A69E-DC3D-15D8-2500CDB75C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EA52D87-A66A-B4EE-65D5-E5F125AC2D72}"/>
              </a:ext>
            </a:extLst>
          </p:cNvPr>
          <p:cNvSpPr>
            <a:spLocks noGrp="1"/>
          </p:cNvSpPr>
          <p:nvPr>
            <p:ph type="dt" sz="half" idx="10"/>
          </p:nvPr>
        </p:nvSpPr>
        <p:spPr/>
        <p:txBody>
          <a:bodyPr/>
          <a:lstStyle/>
          <a:p>
            <a:fld id="{967AEB9B-9CE8-44F0-A4E8-2F9ADE624CFC}" type="datetimeFigureOut">
              <a:rPr lang="nb-NO" smtClean="0"/>
              <a:t>11.10.2026</a:t>
            </a:fld>
            <a:endParaRPr lang="nb-NO"/>
          </a:p>
        </p:txBody>
      </p:sp>
      <p:sp>
        <p:nvSpPr>
          <p:cNvPr id="6" name="Plassholder for bunntekst 5">
            <a:extLst>
              <a:ext uri="{FF2B5EF4-FFF2-40B4-BE49-F238E27FC236}">
                <a16:creationId xmlns:a16="http://schemas.microsoft.com/office/drawing/2014/main" id="{9D4A95E8-65E4-D33D-1823-4D62CDDF879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DCBAC54-02ED-FFB8-15EC-638EF905B847}"/>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2130487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627DB57-F2C6-469D-9E33-010CA0560F1F}"/>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22703D46-04F2-C162-833A-1F9D8516FABE}"/>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176994C-070A-C0B5-0DEE-93E2340A845A}"/>
              </a:ext>
            </a:extLst>
          </p:cNvPr>
          <p:cNvSpPr>
            <a:spLocks noGrp="1"/>
          </p:cNvSpPr>
          <p:nvPr>
            <p:ph type="dt" sz="half" idx="10"/>
          </p:nvPr>
        </p:nvSpPr>
        <p:spPr/>
        <p:txBody>
          <a:bodyPr/>
          <a:lstStyle/>
          <a:p>
            <a:fld id="{967AEB9B-9CE8-44F0-A4E8-2F9ADE624CFC}" type="datetimeFigureOut">
              <a:rPr lang="nb-NO" smtClean="0"/>
              <a:t>11.10.2026</a:t>
            </a:fld>
            <a:endParaRPr lang="nb-NO"/>
          </a:p>
        </p:txBody>
      </p:sp>
      <p:sp>
        <p:nvSpPr>
          <p:cNvPr id="5" name="Plassholder for bunntekst 4">
            <a:extLst>
              <a:ext uri="{FF2B5EF4-FFF2-40B4-BE49-F238E27FC236}">
                <a16:creationId xmlns:a16="http://schemas.microsoft.com/office/drawing/2014/main" id="{4AE5F907-343D-A822-5294-FC9857746BD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E03C920-8F4A-94AF-C811-31AE8F170837}"/>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2915617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1628D8BA-3E4C-B806-2BE5-01A7153B07F5}"/>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2DA0792B-D06C-85DB-97E5-CEC5BDC4D6FC}"/>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9D1876A-FFC7-BAF7-BD45-0AA1F7033BFC}"/>
              </a:ext>
            </a:extLst>
          </p:cNvPr>
          <p:cNvSpPr>
            <a:spLocks noGrp="1"/>
          </p:cNvSpPr>
          <p:nvPr>
            <p:ph type="dt" sz="half" idx="10"/>
          </p:nvPr>
        </p:nvSpPr>
        <p:spPr/>
        <p:txBody>
          <a:bodyPr/>
          <a:lstStyle/>
          <a:p>
            <a:fld id="{967AEB9B-9CE8-44F0-A4E8-2F9ADE624CFC}" type="datetimeFigureOut">
              <a:rPr lang="nb-NO" smtClean="0"/>
              <a:t>11.10.2026</a:t>
            </a:fld>
            <a:endParaRPr lang="nb-NO"/>
          </a:p>
        </p:txBody>
      </p:sp>
      <p:sp>
        <p:nvSpPr>
          <p:cNvPr id="5" name="Plassholder for bunntekst 4">
            <a:extLst>
              <a:ext uri="{FF2B5EF4-FFF2-40B4-BE49-F238E27FC236}">
                <a16:creationId xmlns:a16="http://schemas.microsoft.com/office/drawing/2014/main" id="{197A18AC-D323-6BB8-61EE-C535051EB86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00B98BC-F7D5-CDA3-F4F5-3F1562D077E3}"/>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3798411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6C9A6AE9-5786-36BE-FC70-E98B175938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E8B588C3-AB8F-ECA0-C063-270B23A284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F26675A-E868-5C31-1171-24C3C03C14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67AEB9B-9CE8-44F0-A4E8-2F9ADE624CFC}" type="datetimeFigureOut">
              <a:rPr lang="nb-NO" smtClean="0"/>
              <a:t>11.10.2026</a:t>
            </a:fld>
            <a:endParaRPr lang="nb-NO"/>
          </a:p>
        </p:txBody>
      </p:sp>
      <p:sp>
        <p:nvSpPr>
          <p:cNvPr id="5" name="Plassholder for bunntekst 4">
            <a:extLst>
              <a:ext uri="{FF2B5EF4-FFF2-40B4-BE49-F238E27FC236}">
                <a16:creationId xmlns:a16="http://schemas.microsoft.com/office/drawing/2014/main" id="{B72BDD3F-8CDE-81A8-2CEF-00C9E01D9C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A53AC169-D4E6-2A7B-1C14-2067C17F16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CD3FAD8-6ED2-490E-BBF2-A35AE58A61FA}" type="slidenum">
              <a:rPr lang="nb-NO" smtClean="0"/>
              <a:t>‹#›</a:t>
            </a:fld>
            <a:endParaRPr lang="nb-NO"/>
          </a:p>
        </p:txBody>
      </p:sp>
    </p:spTree>
    <p:extLst>
      <p:ext uri="{BB962C8B-B14F-4D97-AF65-F5344CB8AC3E}">
        <p14:creationId xmlns:p14="http://schemas.microsoft.com/office/powerpoint/2010/main" val="3354406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jpeg"/><Relationship Id="rId7"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15.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1" cy="1"/>
          <a:chOff x="0" y="0"/>
          <a:chExt cx="1" cy="1"/>
        </a:xfrm>
      </p:grpSpPr>
      <p:sp>
        <p:nvSpPr>
          <p:cNvPr id="2" name="Tittel 1">
            <a:extLst>
              <a:ext uri="{FF2B5EF4-FFF2-40B4-BE49-F238E27FC236}">
                <a16:creationId xmlns:a16="http://schemas.microsoft.com/office/drawing/2014/main" id="{C88C10D3-35EC-4398-F992-C8A4C8287979}"/>
              </a:ext>
            </a:extLst>
          </p:cNvPr>
          <p:cNvSpPr>
            <a:spLocks noGrp="1"/>
          </p:cNvSpPr>
          <p:nvPr>
            <p:ph type="ctrTitle"/>
          </p:nvPr>
        </p:nvSpPr>
        <p:spPr>
          <a:xfrm>
            <a:off x="148279" y="3857367"/>
            <a:ext cx="11895438" cy="1491693"/>
          </a:xfrm>
        </p:spPr>
        <p:txBody>
          <a:bodyPr>
            <a:normAutofit/>
          </a:bodyPr>
          <a:lstStyle/>
          <a:p>
            <a:r>
              <a:rPr lang="nb-NO">
                <a:latin typeface="Arial" panose="020B0604020202020204" pitchFamily="34" charset="0"/>
                <a:cs typeface="Arial" panose="020B0604020202020204" pitchFamily="34" charset="0"/>
              </a:rPr>
              <a:t>NOBEL PEACE PRIZE 2026</a:t>
            </a:r>
          </a:p>
        </p:txBody>
      </p:sp>
      <p:sp>
        <p:nvSpPr>
          <p:cNvPr id="3" name="Undertittel 2">
            <a:extLst>
              <a:ext uri="{FF2B5EF4-FFF2-40B4-BE49-F238E27FC236}">
                <a16:creationId xmlns:a16="http://schemas.microsoft.com/office/drawing/2014/main" id="{FBB3F847-9E7F-CE0B-5AFD-576290D1F4E6}"/>
              </a:ext>
            </a:extLst>
          </p:cNvPr>
          <p:cNvSpPr>
            <a:spLocks noGrp="1"/>
          </p:cNvSpPr>
          <p:nvPr>
            <p:ph type="subTitle" idx="1"/>
          </p:nvPr>
        </p:nvSpPr>
        <p:spPr>
          <a:xfrm>
            <a:off x="1523998" y="5533254"/>
            <a:ext cx="9144000" cy="1324746"/>
          </a:xfrm>
        </p:spPr>
        <p:txBody>
          <a:bodyPr>
            <a:normAutofit/>
          </a:bodyPr>
          <a:lstStyle/>
          <a:p>
            <a:r>
              <a:rPr lang="nb-NO" sz="2800" dirty="0">
                <a:latin typeface="Arial" panose="020B0604020202020204" pitchFamily="34" charset="0"/>
                <a:cs typeface="Arial" panose="020B0604020202020204" pitchFamily="34" charset="0"/>
              </a:rPr>
              <a:t>NAVI PILLAY</a:t>
            </a:r>
          </a:p>
        </p:txBody>
      </p:sp>
      <p:pic>
        <p:nvPicPr>
          <p:cNvPr id="4" name="Picture 8">
            <a:extLst>
              <a:ext uri="{FF2B5EF4-FFF2-40B4-BE49-F238E27FC236}">
                <a16:creationId xmlns:a16="http://schemas.microsoft.com/office/drawing/2014/main" id="{27C89E59-4BF4-EA83-3E05-493DB3FD24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6" name="Tittel 1">
            <a:extLst>
              <a:ext uri="{FF2B5EF4-FFF2-40B4-BE49-F238E27FC236}">
                <a16:creationId xmlns:a16="http://schemas.microsoft.com/office/drawing/2014/main" id="{5F593CDE-DBB3-B4B2-DC56-5C7B891C1D3A}"/>
              </a:ext>
            </a:extLst>
          </p:cNvPr>
          <p:cNvSpPr txBox="1">
            <a:spLocks/>
          </p:cNvSpPr>
          <p:nvPr/>
        </p:nvSpPr>
        <p:spPr>
          <a:xfrm>
            <a:off x="9134004" y="234730"/>
            <a:ext cx="2654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rial" panose="020B0604020202020204" pitchFamily="34" charset="0"/>
                <a:cs typeface="Arial" panose="020B0604020202020204" pitchFamily="34" charset="0"/>
              </a:rPr>
              <a:t>THE NOBEL PEACE LESSON</a:t>
            </a:r>
          </a:p>
        </p:txBody>
      </p:sp>
      <p:pic>
        <p:nvPicPr>
          <p:cNvPr id="8" name="Bilde 7">
            <a:extLst>
              <a:ext uri="{FF2B5EF4-FFF2-40B4-BE49-F238E27FC236}">
                <a16:creationId xmlns:a16="http://schemas.microsoft.com/office/drawing/2014/main" id="{564267B6-957A-33F6-5126-F0721EAA5A7C}"/>
              </a:ext>
            </a:extLst>
          </p:cNvPr>
          <p:cNvPicPr>
            <a:picLocks noChangeAspect="1"/>
          </p:cNvPicPr>
          <p:nvPr/>
        </p:nvPicPr>
        <p:blipFill>
          <a:blip r:embed="rId5">
            <a:extLst>
              <a:ext uri="{28A0092B-C50C-407E-A947-70E740481C1C}">
                <a14:useLocalDpi xmlns:a14="http://schemas.microsoft.com/office/drawing/2010/main" val="0"/>
              </a:ext>
            </a:extLst>
          </a:blip>
          <a:srcRect l="7976" t="2524" r="7976" b="17936"/>
          <a:stretch>
            <a:fillRect/>
          </a:stretch>
        </p:blipFill>
        <p:spPr>
          <a:xfrm>
            <a:off x="4225335" y="602599"/>
            <a:ext cx="3388077" cy="3550422"/>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096811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B2525DF-AD59-D843-84C4-C528A5DE6FF3}"/>
            </a:ext>
          </a:extLst>
        </p:cNvPr>
        <p:cNvGrpSpPr/>
        <p:nvPr/>
      </p:nvGrpSpPr>
      <p:grpSpPr>
        <a:xfrm>
          <a:off x="0" y="0"/>
          <a:ext cx="1" cy="1"/>
          <a:chOff x="0" y="0"/>
          <a:chExt cx="1" cy="1"/>
        </a:xfrm>
      </p:grpSpPr>
      <p:pic>
        <p:nvPicPr>
          <p:cNvPr id="3" name="Picture 8">
            <a:extLst>
              <a:ext uri="{FF2B5EF4-FFF2-40B4-BE49-F238E27FC236}">
                <a16:creationId xmlns:a16="http://schemas.microsoft.com/office/drawing/2014/main" id="{A0D82423-DF3A-5788-9BED-085B24EB61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4A19349A-FBEB-1CC5-0EA3-FB0DCA5D811C}"/>
              </a:ext>
            </a:extLst>
          </p:cNvPr>
          <p:cNvSpPr txBox="1">
            <a:spLocks/>
          </p:cNvSpPr>
          <p:nvPr/>
        </p:nvSpPr>
        <p:spPr>
          <a:xfrm>
            <a:off x="9201738" y="234730"/>
            <a:ext cx="2586969" cy="367869"/>
          </a:xfrm>
          <a:prstGeom prst="rect">
            <a:avLst/>
          </a:prstGeom>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rial" panose="020B0604020202020204" pitchFamily="34" charset="0"/>
                <a:cs typeface="Arial" panose="020B0604020202020204" pitchFamily="34" charset="0"/>
              </a:rPr>
              <a:t>THE NOBEL PEACE LESSON</a:t>
            </a:r>
          </a:p>
        </p:txBody>
      </p:sp>
      <p:sp>
        <p:nvSpPr>
          <p:cNvPr id="5" name="Tittel 5">
            <a:extLst>
              <a:ext uri="{FF2B5EF4-FFF2-40B4-BE49-F238E27FC236}">
                <a16:creationId xmlns:a16="http://schemas.microsoft.com/office/drawing/2014/main" id="{86FEC4B1-52A7-78C6-E596-8FE0B58FA212}"/>
              </a:ext>
            </a:extLst>
          </p:cNvPr>
          <p:cNvSpPr txBox="1">
            <a:spLocks/>
          </p:cNvSpPr>
          <p:nvPr/>
        </p:nvSpPr>
        <p:spPr>
          <a:xfrm>
            <a:off x="-120889" y="2652917"/>
            <a:ext cx="12433777" cy="1552165"/>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nb-NO">
                <a:latin typeface="Arial" panose="020B0604020202020204" pitchFamily="34" charset="0"/>
                <a:cs typeface="Arial" panose="020B0604020202020204" pitchFamily="34" charset="0"/>
              </a:rPr>
              <a:t>Which professions do you think of </a:t>
            </a:r>
          </a:p>
          <a:p>
            <a:r>
              <a:rPr lang="nb-NO">
                <a:latin typeface="Arial" panose="020B0604020202020204" pitchFamily="34" charset="0"/>
                <a:cs typeface="Arial" panose="020B0604020202020204" pitchFamily="34" charset="0"/>
              </a:rPr>
              <a:t>when you think about </a:t>
            </a:r>
          </a:p>
          <a:p>
            <a:r>
              <a:rPr lang="nb-NO">
                <a:latin typeface="Arial" panose="020B0604020202020204" pitchFamily="34" charset="0"/>
                <a:cs typeface="Arial" panose="020B0604020202020204" pitchFamily="34" charset="0"/>
              </a:rPr>
              <a:t>working for peace?</a:t>
            </a:r>
          </a:p>
        </p:txBody>
      </p:sp>
    </p:spTree>
    <p:extLst>
      <p:ext uri="{BB962C8B-B14F-4D97-AF65-F5344CB8AC3E}">
        <p14:creationId xmlns:p14="http://schemas.microsoft.com/office/powerpoint/2010/main" val="9733867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3E3EF6C-72B0-1772-18D1-9784989237F8}"/>
            </a:ext>
          </a:extLst>
        </p:cNvPr>
        <p:cNvGrpSpPr/>
        <p:nvPr/>
      </p:nvGrpSpPr>
      <p:grpSpPr>
        <a:xfrm>
          <a:off x="0" y="0"/>
          <a:ext cx="1" cy="1"/>
          <a:chOff x="0" y="0"/>
          <a:chExt cx="1" cy="1"/>
        </a:xfrm>
      </p:grpSpPr>
      <p:pic>
        <p:nvPicPr>
          <p:cNvPr id="3" name="Picture 8">
            <a:extLst>
              <a:ext uri="{FF2B5EF4-FFF2-40B4-BE49-F238E27FC236}">
                <a16:creationId xmlns:a16="http://schemas.microsoft.com/office/drawing/2014/main" id="{85AD0E27-2E93-E47E-7915-71CD7F29C8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4910B5F7-60F7-9856-F93A-EC048DEE6B5B}"/>
              </a:ext>
            </a:extLst>
          </p:cNvPr>
          <p:cNvSpPr txBox="1">
            <a:spLocks/>
          </p:cNvSpPr>
          <p:nvPr/>
        </p:nvSpPr>
        <p:spPr>
          <a:xfrm>
            <a:off x="9176338" y="234730"/>
            <a:ext cx="2612369"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THE NOBEL PEACE LESSON</a:t>
            </a:r>
          </a:p>
        </p:txBody>
      </p:sp>
      <p:sp>
        <p:nvSpPr>
          <p:cNvPr id="5" name="Tittel 5">
            <a:extLst>
              <a:ext uri="{FF2B5EF4-FFF2-40B4-BE49-F238E27FC236}">
                <a16:creationId xmlns:a16="http://schemas.microsoft.com/office/drawing/2014/main" id="{B7749F3F-1A51-0A25-8E1B-EB40E9F5BE6B}"/>
              </a:ext>
            </a:extLst>
          </p:cNvPr>
          <p:cNvSpPr txBox="1">
            <a:spLocks/>
          </p:cNvSpPr>
          <p:nvPr/>
        </p:nvSpPr>
        <p:spPr>
          <a:xfrm>
            <a:off x="-120890" y="418664"/>
            <a:ext cx="12433777" cy="155216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nb-NO">
                <a:solidFill>
                  <a:prstClr val="black"/>
                </a:solidFill>
                <a:latin typeface="Arial" panose="020B0604020202020204" pitchFamily="34" charset="0"/>
                <a:cs typeface="Arial" panose="020B0604020202020204" pitchFamily="34" charset="0"/>
              </a:rPr>
              <a:t>The Peace Prize went to a judge!</a:t>
            </a:r>
          </a:p>
        </p:txBody>
      </p:sp>
      <p:sp>
        <p:nvSpPr>
          <p:cNvPr id="2" name="TekstSylinder 1">
            <a:extLst>
              <a:ext uri="{FF2B5EF4-FFF2-40B4-BE49-F238E27FC236}">
                <a16:creationId xmlns:a16="http://schemas.microsoft.com/office/drawing/2014/main" id="{59F3FFD9-9B99-5AFD-7B02-367CEC5344B5}"/>
              </a:ext>
            </a:extLst>
          </p:cNvPr>
          <p:cNvSpPr txBox="1"/>
          <p:nvPr/>
        </p:nvSpPr>
        <p:spPr>
          <a:xfrm>
            <a:off x="832019" y="2294806"/>
            <a:ext cx="6738158" cy="4801314"/>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Navi</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Pillay</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was</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born</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in South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Africa</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in 1941.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Until</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1994, South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Africa</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had</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lang="nb-NO" sz="2400">
                <a:solidFill>
                  <a:prstClr val="black"/>
                </a:solidFill>
                <a:latin typeface="Arial" panose="020B0604020202020204" pitchFamily="34" charset="0"/>
                <a:cs typeface="Arial" panose="020B0604020202020204" pitchFamily="34" charset="0"/>
              </a:rPr>
              <a:t>a</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partheid</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400">
              <a:solidFill>
                <a:prstClr val="black"/>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It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was</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racist</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and brutal system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with</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white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people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the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top</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while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everyone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else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faced</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1"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repression</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t>
            </a:r>
            <a:br>
              <a:rPr>
                <a:latin typeface="Arial" panose="020B0604020202020204" pitchFamily="34" charset="0"/>
                <a:cs typeface="Arial" panose="020B0604020202020204" pitchFamily="34" charset="0"/>
              </a:rPr>
            </a:br>
            <a:endParaRPr>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Navi’s</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family</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is Tamil and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originally</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from India.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They</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faced</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discrimination</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and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lived</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in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poverty</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pic>
        <p:nvPicPr>
          <p:cNvPr id="7" name="Bilde 6">
            <a:extLst>
              <a:ext uri="{FF2B5EF4-FFF2-40B4-BE49-F238E27FC236}">
                <a16:creationId xmlns:a16="http://schemas.microsoft.com/office/drawing/2014/main" id="{987D9C8D-E60D-8E67-A604-36734934F57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905387" y="2154763"/>
            <a:ext cx="2965233" cy="4445628"/>
          </a:xfrm>
          <a:prstGeom prst="rect">
            <a:avLst/>
          </a:prstGeom>
        </p:spPr>
      </p:pic>
    </p:spTree>
    <p:extLst>
      <p:ext uri="{BB962C8B-B14F-4D97-AF65-F5344CB8AC3E}">
        <p14:creationId xmlns:p14="http://schemas.microsoft.com/office/powerpoint/2010/main" val="32052180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12CBC63-BB0B-DBE8-928B-FBD8846C8F10}"/>
            </a:ext>
          </a:extLst>
        </p:cNvPr>
        <p:cNvGrpSpPr/>
        <p:nvPr/>
      </p:nvGrpSpPr>
      <p:grpSpPr>
        <a:xfrm>
          <a:off x="0" y="0"/>
          <a:ext cx="1" cy="1"/>
          <a:chOff x="0" y="0"/>
          <a:chExt cx="1" cy="1"/>
        </a:xfrm>
      </p:grpSpPr>
      <p:pic>
        <p:nvPicPr>
          <p:cNvPr id="3" name="Picture 8">
            <a:extLst>
              <a:ext uri="{FF2B5EF4-FFF2-40B4-BE49-F238E27FC236}">
                <a16:creationId xmlns:a16="http://schemas.microsoft.com/office/drawing/2014/main" id="{B52D089B-6140-3F81-5793-DE3A4EFD51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A08A18F1-C415-0C0A-799C-4DD2727F7A54}"/>
              </a:ext>
            </a:extLst>
          </p:cNvPr>
          <p:cNvSpPr txBox="1">
            <a:spLocks/>
          </p:cNvSpPr>
          <p:nvPr/>
        </p:nvSpPr>
        <p:spPr>
          <a:xfrm>
            <a:off x="9231924" y="234730"/>
            <a:ext cx="2556784" cy="367869"/>
          </a:xfrm>
          <a:prstGeom prst="rect">
            <a:avLst/>
          </a:prstGeom>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THE NOBEL PEACE LESSON</a:t>
            </a:r>
          </a:p>
        </p:txBody>
      </p:sp>
      <p:sp>
        <p:nvSpPr>
          <p:cNvPr id="5" name="Tittel 5">
            <a:extLst>
              <a:ext uri="{FF2B5EF4-FFF2-40B4-BE49-F238E27FC236}">
                <a16:creationId xmlns:a16="http://schemas.microsoft.com/office/drawing/2014/main" id="{35AE2567-FEC4-67CE-518F-F099CAAEF471}"/>
              </a:ext>
            </a:extLst>
          </p:cNvPr>
          <p:cNvSpPr txBox="1">
            <a:spLocks/>
          </p:cNvSpPr>
          <p:nvPr/>
        </p:nvSpPr>
        <p:spPr>
          <a:xfrm>
            <a:off x="-120890" y="418664"/>
            <a:ext cx="12433777" cy="155216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nb-NO">
                <a:solidFill>
                  <a:prstClr val="black"/>
                </a:solidFill>
                <a:latin typeface="Arial" panose="020B0604020202020204" pitchFamily="34" charset="0"/>
                <a:cs typeface="Arial" panose="020B0604020202020204" pitchFamily="34" charset="0"/>
              </a:rPr>
              <a:t>No peace without justice</a:t>
            </a:r>
          </a:p>
        </p:txBody>
      </p:sp>
      <p:sp>
        <p:nvSpPr>
          <p:cNvPr id="2" name="TekstSylinder 1">
            <a:extLst>
              <a:ext uri="{FF2B5EF4-FFF2-40B4-BE49-F238E27FC236}">
                <a16:creationId xmlns:a16="http://schemas.microsoft.com/office/drawing/2014/main" id="{F08B4471-2E29-B822-24C9-D4AF1FCF37EF}"/>
              </a:ext>
            </a:extLst>
          </p:cNvPr>
          <p:cNvSpPr txBox="1"/>
          <p:nvPr/>
        </p:nvSpPr>
        <p:spPr>
          <a:xfrm>
            <a:off x="798381" y="2368546"/>
            <a:ext cx="5511116" cy="433965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Her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community</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raised</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money</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so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Navi</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could</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study</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law</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t>
            </a:r>
            <a:br>
              <a:rPr>
                <a:latin typeface="Arial" panose="020B0604020202020204" pitchFamily="34" charset="0"/>
                <a:cs typeface="Arial" panose="020B0604020202020204" pitchFamily="34" charset="0"/>
              </a:rPr>
            </a:br>
            <a:endParaRPr>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As a </a:t>
            </a:r>
            <a:r>
              <a:rPr kumimoji="0" lang="nb-NO" sz="2400" b="1"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lawyer</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she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fought</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for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the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rights</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of</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South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African</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political</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prisoners.</a:t>
            </a:r>
            <a:br>
              <a:rPr>
                <a:latin typeface="Arial" panose="020B0604020202020204" pitchFamily="34" charset="0"/>
                <a:cs typeface="Arial" panose="020B0604020202020204" pitchFamily="34" charset="0"/>
              </a:rPr>
            </a:br>
            <a:endParaRPr>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She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has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served</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as a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judge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in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some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of</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modern</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history’s</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most </a:t>
            </a:r>
            <a:r>
              <a:rPr kumimoji="0" lang="nb-NO" sz="2400" b="1"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important</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international</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trials.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pic>
        <p:nvPicPr>
          <p:cNvPr id="7" name="Bilde 6">
            <a:extLst>
              <a:ext uri="{FF2B5EF4-FFF2-40B4-BE49-F238E27FC236}">
                <a16:creationId xmlns:a16="http://schemas.microsoft.com/office/drawing/2014/main" id="{866E576B-C389-60A1-69EA-C269B38DAA0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14239" y="2378073"/>
            <a:ext cx="5274468" cy="3516311"/>
          </a:xfrm>
          <a:prstGeom prst="rect">
            <a:avLst/>
          </a:prstGeom>
        </p:spPr>
      </p:pic>
    </p:spTree>
    <p:extLst>
      <p:ext uri="{BB962C8B-B14F-4D97-AF65-F5344CB8AC3E}">
        <p14:creationId xmlns:p14="http://schemas.microsoft.com/office/powerpoint/2010/main" val="14160685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84D3087-A117-FEF6-1519-1D331D0517AF}"/>
            </a:ext>
          </a:extLst>
        </p:cNvPr>
        <p:cNvGrpSpPr/>
        <p:nvPr/>
      </p:nvGrpSpPr>
      <p:grpSpPr>
        <a:xfrm>
          <a:off x="0" y="0"/>
          <a:ext cx="1" cy="1"/>
          <a:chOff x="0" y="0"/>
          <a:chExt cx="1" cy="1"/>
        </a:xfrm>
      </p:grpSpPr>
      <p:pic>
        <p:nvPicPr>
          <p:cNvPr id="3" name="Picture 8">
            <a:extLst>
              <a:ext uri="{FF2B5EF4-FFF2-40B4-BE49-F238E27FC236}">
                <a16:creationId xmlns:a16="http://schemas.microsoft.com/office/drawing/2014/main" id="{A12DCC3E-FE82-BEBB-5E26-A9C7F02733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F85E9FD1-8421-BF06-A293-F9A0D4E9E7AD}"/>
              </a:ext>
            </a:extLst>
          </p:cNvPr>
          <p:cNvSpPr txBox="1">
            <a:spLocks/>
          </p:cNvSpPr>
          <p:nvPr/>
        </p:nvSpPr>
        <p:spPr>
          <a:xfrm>
            <a:off x="9388004" y="234730"/>
            <a:ext cx="2400703" cy="367869"/>
          </a:xfrm>
          <a:prstGeom prst="rect">
            <a:avLst/>
          </a:prstGeom>
        </p:spPr>
        <p:txBody>
          <a:bodyPr vert="horz" lIns="91440" tIns="45720" rIns="91440" bIns="45720" rtlCol="0" anchor="ctr">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THE NOBEL PEACE LESSON</a:t>
            </a:r>
          </a:p>
        </p:txBody>
      </p:sp>
      <p:sp>
        <p:nvSpPr>
          <p:cNvPr id="5" name="Tittel 5">
            <a:extLst>
              <a:ext uri="{FF2B5EF4-FFF2-40B4-BE49-F238E27FC236}">
                <a16:creationId xmlns:a16="http://schemas.microsoft.com/office/drawing/2014/main" id="{1B184475-FFC5-E73C-9D49-690D433CD2EA}"/>
              </a:ext>
            </a:extLst>
          </p:cNvPr>
          <p:cNvSpPr txBox="1">
            <a:spLocks/>
          </p:cNvSpPr>
          <p:nvPr/>
        </p:nvSpPr>
        <p:spPr>
          <a:xfrm>
            <a:off x="0" y="882593"/>
            <a:ext cx="6976534" cy="1439187"/>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nb-NO">
                <a:solidFill>
                  <a:prstClr val="black"/>
                </a:solidFill>
                <a:latin typeface="Arial" panose="020B0604020202020204" pitchFamily="34" charset="0"/>
                <a:cs typeface="Arial" panose="020B0604020202020204" pitchFamily="34" charset="0"/>
              </a:rPr>
              <a:t>Justice after genocide</a:t>
            </a:r>
          </a:p>
        </p:txBody>
      </p:sp>
      <p:sp>
        <p:nvSpPr>
          <p:cNvPr id="2" name="TekstSylinder 1">
            <a:extLst>
              <a:ext uri="{FF2B5EF4-FFF2-40B4-BE49-F238E27FC236}">
                <a16:creationId xmlns:a16="http://schemas.microsoft.com/office/drawing/2014/main" id="{D9A4052A-056D-0AA2-83ED-17508E011E48}"/>
              </a:ext>
            </a:extLst>
          </p:cNvPr>
          <p:cNvSpPr txBox="1"/>
          <p:nvPr/>
        </p:nvSpPr>
        <p:spPr>
          <a:xfrm>
            <a:off x="270343" y="2466275"/>
            <a:ext cx="6838123"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For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one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hundred</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days</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in 1994,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extreme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violence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targeted</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the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Tutsi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people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in Rwanda.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More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than</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800 000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were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killed</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and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several</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hundred</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thousand</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1"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raped</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This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was</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1"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genocide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aimed</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destroying</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the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Tutsi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people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t>
            </a:r>
            <a:br>
              <a:rPr>
                <a:latin typeface="Arial" panose="020B0604020202020204" pitchFamily="34" charset="0"/>
                <a:cs typeface="Arial" panose="020B0604020202020204" pitchFamily="34" charset="0"/>
              </a:rPr>
            </a:br>
            <a:endParaRPr>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Newspapers</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and radio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helped</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1"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radicalise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civilians</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to kill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neighbours</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and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take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part in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the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genocide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pic>
        <p:nvPicPr>
          <p:cNvPr id="7" name="Bilde 6">
            <a:extLst>
              <a:ext uri="{FF2B5EF4-FFF2-40B4-BE49-F238E27FC236}">
                <a16:creationId xmlns:a16="http://schemas.microsoft.com/office/drawing/2014/main" id="{556EC919-0860-B88C-8CD7-9FD781E131A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283395" y="0"/>
            <a:ext cx="5215467" cy="6953957"/>
          </a:xfrm>
          <a:prstGeom prst="rect">
            <a:avLst/>
          </a:prstGeom>
        </p:spPr>
      </p:pic>
      <p:sp>
        <p:nvSpPr>
          <p:cNvPr id="6" name="Rulle: vannrett 5">
            <a:extLst>
              <a:ext uri="{FF2B5EF4-FFF2-40B4-BE49-F238E27FC236}">
                <a16:creationId xmlns:a16="http://schemas.microsoft.com/office/drawing/2014/main" id="{F3E150F7-757E-3069-3210-F00A5944FA16}"/>
              </a:ext>
            </a:extLst>
          </p:cNvPr>
          <p:cNvSpPr/>
          <p:nvPr/>
        </p:nvSpPr>
        <p:spPr>
          <a:xfrm>
            <a:off x="9183757" y="3009900"/>
            <a:ext cx="2949933" cy="3494267"/>
          </a:xfrm>
          <a:prstGeom prst="horizontalScroll">
            <a:avLst/>
          </a:pr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err="1">
                <a:solidFill>
                  <a:schemeClr val="tx1"/>
                </a:solidFill>
                <a:latin typeface="Arial" panose="020B0604020202020204" pitchFamily="34" charset="0"/>
                <a:cs typeface="Arial" panose="020B0604020202020204" pitchFamily="34" charset="0"/>
              </a:rPr>
              <a:t>Genocide</a:t>
            </a:r>
            <a:r>
              <a:rPr lang="nb-NO">
                <a:solidFill>
                  <a:schemeClr val="tx1"/>
                </a:solidFill>
                <a:latin typeface="Arial" panose="020B0604020202020204" pitchFamily="34" charset="0"/>
                <a:cs typeface="Arial" panose="020B0604020202020204" pitchFamily="34" charset="0"/>
              </a:rPr>
              <a:t>:</a:t>
            </a:r>
            <a:br>
              <a:rPr>
                <a:latin typeface="Arial" panose="020B0604020202020204" pitchFamily="34" charset="0"/>
                <a:cs typeface="Arial" panose="020B0604020202020204" pitchFamily="34" charset="0"/>
              </a:rPr>
            </a:br>
            <a:br>
              <a:rPr>
                <a:latin typeface="Arial" panose="020B0604020202020204" pitchFamily="34" charset="0"/>
                <a:cs typeface="Arial" panose="020B0604020202020204" pitchFamily="34" charset="0"/>
              </a:rPr>
            </a:br>
            <a:r>
              <a:rPr lang="nb-NO" i="1" err="1">
                <a:solidFill>
                  <a:schemeClr val="tx1"/>
                </a:solidFill>
                <a:latin typeface="Arial" panose="020B0604020202020204" pitchFamily="34" charset="0"/>
                <a:cs typeface="Arial" panose="020B0604020202020204" pitchFamily="34" charset="0"/>
              </a:rPr>
              <a:t>acts</a:t>
            </a:r>
            <a:r>
              <a:rPr lang="nb-NO" i="1">
                <a:solidFill>
                  <a:schemeClr val="tx1"/>
                </a:solidFill>
                <a:latin typeface="Arial" panose="020B0604020202020204" pitchFamily="34" charset="0"/>
                <a:cs typeface="Arial" panose="020B0604020202020204" pitchFamily="34" charset="0"/>
              </a:rPr>
              <a:t> </a:t>
            </a:r>
            <a:r>
              <a:rPr lang="nb-NO" i="1" err="1">
                <a:solidFill>
                  <a:schemeClr val="tx1"/>
                </a:solidFill>
                <a:latin typeface="Arial" panose="020B0604020202020204" pitchFamily="34" charset="0"/>
                <a:cs typeface="Arial" panose="020B0604020202020204" pitchFamily="34" charset="0"/>
              </a:rPr>
              <a:t>committed</a:t>
            </a:r>
            <a:r>
              <a:rPr lang="nb-NO" i="1">
                <a:solidFill>
                  <a:schemeClr val="tx1"/>
                </a:solidFill>
                <a:latin typeface="Arial" panose="020B0604020202020204" pitchFamily="34" charset="0"/>
                <a:cs typeface="Arial" panose="020B0604020202020204" pitchFamily="34" charset="0"/>
              </a:rPr>
              <a:t> </a:t>
            </a:r>
            <a:r>
              <a:rPr lang="nb-NO" i="1" err="1">
                <a:solidFill>
                  <a:schemeClr val="tx1"/>
                </a:solidFill>
                <a:latin typeface="Arial" panose="020B0604020202020204" pitchFamily="34" charset="0"/>
                <a:cs typeface="Arial" panose="020B0604020202020204" pitchFamily="34" charset="0"/>
              </a:rPr>
              <a:t>with</a:t>
            </a:r>
            <a:r>
              <a:rPr lang="nb-NO" i="1">
                <a:solidFill>
                  <a:schemeClr val="tx1"/>
                </a:solidFill>
                <a:latin typeface="Arial" panose="020B0604020202020204" pitchFamily="34" charset="0"/>
                <a:cs typeface="Arial" panose="020B0604020202020204" pitchFamily="34" charset="0"/>
              </a:rPr>
              <a:t> </a:t>
            </a:r>
            <a:r>
              <a:rPr lang="nb-NO" i="1" err="1">
                <a:solidFill>
                  <a:schemeClr val="tx1"/>
                </a:solidFill>
                <a:latin typeface="Arial" panose="020B0604020202020204" pitchFamily="34" charset="0"/>
                <a:cs typeface="Arial" panose="020B0604020202020204" pitchFamily="34" charset="0"/>
              </a:rPr>
              <a:t>intent</a:t>
            </a:r>
            <a:r>
              <a:rPr lang="nb-NO" i="1">
                <a:solidFill>
                  <a:schemeClr val="tx1"/>
                </a:solidFill>
                <a:latin typeface="Arial" panose="020B0604020202020204" pitchFamily="34" charset="0"/>
                <a:cs typeface="Arial" panose="020B0604020202020204" pitchFamily="34" charset="0"/>
              </a:rPr>
              <a:t> to </a:t>
            </a:r>
            <a:r>
              <a:rPr lang="nb-NO" i="1" err="1">
                <a:solidFill>
                  <a:schemeClr val="tx1"/>
                </a:solidFill>
                <a:latin typeface="Arial" panose="020B0604020202020204" pitchFamily="34" charset="0"/>
                <a:cs typeface="Arial" panose="020B0604020202020204" pitchFamily="34" charset="0"/>
              </a:rPr>
              <a:t>destroy</a:t>
            </a:r>
            <a:r>
              <a:rPr lang="nb-NO" i="1">
                <a:solidFill>
                  <a:schemeClr val="tx1"/>
                </a:solidFill>
                <a:latin typeface="Arial" panose="020B0604020202020204" pitchFamily="34" charset="0"/>
                <a:cs typeface="Arial" panose="020B0604020202020204" pitchFamily="34" charset="0"/>
              </a:rPr>
              <a:t>, in </a:t>
            </a:r>
            <a:r>
              <a:rPr lang="nb-NO" i="1" err="1">
                <a:solidFill>
                  <a:schemeClr val="tx1"/>
                </a:solidFill>
                <a:latin typeface="Arial" panose="020B0604020202020204" pitchFamily="34" charset="0"/>
                <a:cs typeface="Arial" panose="020B0604020202020204" pitchFamily="34" charset="0"/>
              </a:rPr>
              <a:t>whole</a:t>
            </a:r>
            <a:r>
              <a:rPr lang="nb-NO" i="1">
                <a:solidFill>
                  <a:schemeClr val="tx1"/>
                </a:solidFill>
                <a:latin typeface="Arial" panose="020B0604020202020204" pitchFamily="34" charset="0"/>
                <a:cs typeface="Arial" panose="020B0604020202020204" pitchFamily="34" charset="0"/>
              </a:rPr>
              <a:t> or in part, a </a:t>
            </a:r>
            <a:r>
              <a:rPr lang="nb-NO" i="1" err="1">
                <a:solidFill>
                  <a:schemeClr val="tx1"/>
                </a:solidFill>
                <a:latin typeface="Arial" panose="020B0604020202020204" pitchFamily="34" charset="0"/>
                <a:cs typeface="Arial" panose="020B0604020202020204" pitchFamily="34" charset="0"/>
              </a:rPr>
              <a:t>national</a:t>
            </a:r>
            <a:r>
              <a:rPr lang="nb-NO" i="1">
                <a:solidFill>
                  <a:schemeClr val="tx1"/>
                </a:solidFill>
                <a:latin typeface="Arial" panose="020B0604020202020204" pitchFamily="34" charset="0"/>
                <a:cs typeface="Arial" panose="020B0604020202020204" pitchFamily="34" charset="0"/>
              </a:rPr>
              <a:t>, </a:t>
            </a:r>
            <a:r>
              <a:rPr lang="nb-NO" i="1" err="1">
                <a:solidFill>
                  <a:schemeClr val="tx1"/>
                </a:solidFill>
                <a:latin typeface="Arial" panose="020B0604020202020204" pitchFamily="34" charset="0"/>
                <a:cs typeface="Arial" panose="020B0604020202020204" pitchFamily="34" charset="0"/>
              </a:rPr>
              <a:t>ethnic</a:t>
            </a:r>
            <a:r>
              <a:rPr lang="nb-NO" i="1">
                <a:solidFill>
                  <a:schemeClr val="tx1"/>
                </a:solidFill>
                <a:latin typeface="Arial" panose="020B0604020202020204" pitchFamily="34" charset="0"/>
                <a:cs typeface="Arial" panose="020B0604020202020204" pitchFamily="34" charset="0"/>
              </a:rPr>
              <a:t>, </a:t>
            </a:r>
            <a:r>
              <a:rPr lang="nb-NO" i="1" err="1">
                <a:solidFill>
                  <a:schemeClr val="tx1"/>
                </a:solidFill>
                <a:latin typeface="Arial" panose="020B0604020202020204" pitchFamily="34" charset="0"/>
                <a:cs typeface="Arial" panose="020B0604020202020204" pitchFamily="34" charset="0"/>
              </a:rPr>
              <a:t>racial</a:t>
            </a:r>
            <a:r>
              <a:rPr lang="nb-NO" i="1">
                <a:solidFill>
                  <a:schemeClr val="tx1"/>
                </a:solidFill>
                <a:latin typeface="Arial" panose="020B0604020202020204" pitchFamily="34" charset="0"/>
                <a:cs typeface="Arial" panose="020B0604020202020204" pitchFamily="34" charset="0"/>
              </a:rPr>
              <a:t> or </a:t>
            </a:r>
            <a:r>
              <a:rPr lang="nb-NO" i="1" err="1">
                <a:solidFill>
                  <a:schemeClr val="tx1"/>
                </a:solidFill>
                <a:latin typeface="Arial" panose="020B0604020202020204" pitchFamily="34" charset="0"/>
                <a:cs typeface="Arial" panose="020B0604020202020204" pitchFamily="34" charset="0"/>
              </a:rPr>
              <a:t>religious</a:t>
            </a:r>
            <a:r>
              <a:rPr lang="nb-NO" i="1">
                <a:solidFill>
                  <a:schemeClr val="tx1"/>
                </a:solidFill>
                <a:latin typeface="Arial" panose="020B0604020202020204" pitchFamily="34" charset="0"/>
                <a:cs typeface="Arial" panose="020B0604020202020204" pitchFamily="34" charset="0"/>
              </a:rPr>
              <a:t> </a:t>
            </a:r>
            <a:r>
              <a:rPr lang="nb-NO" i="1" err="1">
                <a:solidFill>
                  <a:schemeClr val="tx1"/>
                </a:solidFill>
                <a:latin typeface="Arial" panose="020B0604020202020204" pitchFamily="34" charset="0"/>
                <a:cs typeface="Arial" panose="020B0604020202020204" pitchFamily="34" charset="0"/>
              </a:rPr>
              <a:t>group</a:t>
            </a:r>
            <a:endParaRPr lang="nb-NO" i="1">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75084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5C00B57-6E1F-DE7E-5D01-32866AE3A651}"/>
            </a:ext>
          </a:extLst>
        </p:cNvPr>
        <p:cNvGrpSpPr/>
        <p:nvPr/>
      </p:nvGrpSpPr>
      <p:grpSpPr>
        <a:xfrm>
          <a:off x="0" y="0"/>
          <a:ext cx="1" cy="1"/>
          <a:chOff x="0" y="0"/>
          <a:chExt cx="1" cy="1"/>
        </a:xfrm>
      </p:grpSpPr>
      <p:pic>
        <p:nvPicPr>
          <p:cNvPr id="3" name="Picture 8">
            <a:extLst>
              <a:ext uri="{FF2B5EF4-FFF2-40B4-BE49-F238E27FC236}">
                <a16:creationId xmlns:a16="http://schemas.microsoft.com/office/drawing/2014/main" id="{197879F7-DA20-7A8D-4D14-4F3B356E24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1B761EE0-3C82-6CCD-862C-C237B876940E}"/>
              </a:ext>
            </a:extLst>
          </p:cNvPr>
          <p:cNvSpPr txBox="1">
            <a:spLocks/>
          </p:cNvSpPr>
          <p:nvPr/>
        </p:nvSpPr>
        <p:spPr>
          <a:xfrm>
            <a:off x="9187962" y="234730"/>
            <a:ext cx="2600745" cy="367869"/>
          </a:xfrm>
          <a:prstGeom prst="rect">
            <a:avLst/>
          </a:prstGeom>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THE NOBEL PEACE LESSON</a:t>
            </a:r>
          </a:p>
        </p:txBody>
      </p:sp>
      <p:sp>
        <p:nvSpPr>
          <p:cNvPr id="5" name="Tittel 5">
            <a:extLst>
              <a:ext uri="{FF2B5EF4-FFF2-40B4-BE49-F238E27FC236}">
                <a16:creationId xmlns:a16="http://schemas.microsoft.com/office/drawing/2014/main" id="{BAAA58CA-9B5A-7B34-17B4-0FBE8CC51BB0}"/>
              </a:ext>
            </a:extLst>
          </p:cNvPr>
          <p:cNvSpPr txBox="1">
            <a:spLocks/>
          </p:cNvSpPr>
          <p:nvPr/>
        </p:nvSpPr>
        <p:spPr>
          <a:xfrm>
            <a:off x="-120889" y="418664"/>
            <a:ext cx="6928090" cy="155216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6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The trials</a:t>
            </a:r>
          </a:p>
        </p:txBody>
      </p:sp>
      <p:sp>
        <p:nvSpPr>
          <p:cNvPr id="2" name="TekstSylinder 1">
            <a:extLst>
              <a:ext uri="{FF2B5EF4-FFF2-40B4-BE49-F238E27FC236}">
                <a16:creationId xmlns:a16="http://schemas.microsoft.com/office/drawing/2014/main" id="{FE4F0312-CA42-7FB4-A736-816D4F911986}"/>
              </a:ext>
            </a:extLst>
          </p:cNvPr>
          <p:cNvSpPr txBox="1"/>
          <p:nvPr/>
        </p:nvSpPr>
        <p:spPr>
          <a:xfrm>
            <a:off x="518982" y="2259541"/>
            <a:ext cx="7215318" cy="4339650"/>
          </a:xfrm>
          <a:prstGeom prst="rect">
            <a:avLst/>
          </a:prstGeom>
          <a:noFill/>
        </p:spPr>
        <p:txBody>
          <a:bodyPr wrap="square" rtlCol="0">
            <a:spAutoFit/>
          </a:bodyPr>
          <a:lstStyle/>
          <a:p>
            <a:r>
              <a:rPr lang="nb-NO" sz="2400" err="1">
                <a:solidFill>
                  <a:prstClr val="black"/>
                </a:solidFill>
                <a:latin typeface="Arial" panose="020B0604020202020204" pitchFamily="34" charset="0"/>
                <a:cs typeface="Arial" panose="020B0604020202020204" pitchFamily="34" charset="0"/>
              </a:rPr>
              <a:t>After</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the</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genocide</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the</a:t>
            </a:r>
            <a:r>
              <a:rPr lang="nb-NO" sz="2400">
                <a:solidFill>
                  <a:prstClr val="black"/>
                </a:solidFill>
                <a:latin typeface="Arial" panose="020B0604020202020204" pitchFamily="34" charset="0"/>
                <a:cs typeface="Arial" panose="020B0604020202020204" pitchFamily="34" charset="0"/>
              </a:rPr>
              <a:t> UN </a:t>
            </a:r>
            <a:r>
              <a:rPr lang="nb-NO" sz="2400" err="1">
                <a:solidFill>
                  <a:prstClr val="black"/>
                </a:solidFill>
                <a:latin typeface="Arial" panose="020B0604020202020204" pitchFamily="34" charset="0"/>
                <a:cs typeface="Arial" panose="020B0604020202020204" pitchFamily="34" charset="0"/>
              </a:rPr>
              <a:t>established</a:t>
            </a:r>
            <a:r>
              <a:rPr lang="nb-NO" sz="2400">
                <a:solidFill>
                  <a:prstClr val="black"/>
                </a:solidFill>
                <a:latin typeface="Arial" panose="020B0604020202020204" pitchFamily="34" charset="0"/>
                <a:cs typeface="Arial" panose="020B0604020202020204" pitchFamily="34" charset="0"/>
              </a:rPr>
              <a:t> a tribunal to hold </a:t>
            </a:r>
            <a:r>
              <a:rPr lang="nb-NO" sz="2400" err="1">
                <a:solidFill>
                  <a:prstClr val="black"/>
                </a:solidFill>
                <a:latin typeface="Arial" panose="020B0604020202020204" pitchFamily="34" charset="0"/>
                <a:cs typeface="Arial" panose="020B0604020202020204" pitchFamily="34" charset="0"/>
              </a:rPr>
              <a:t>those</a:t>
            </a:r>
            <a:r>
              <a:rPr lang="nb-NO" sz="2400">
                <a:solidFill>
                  <a:prstClr val="black"/>
                </a:solidFill>
                <a:latin typeface="Arial" panose="020B0604020202020204" pitchFamily="34" charset="0"/>
                <a:cs typeface="Arial" panose="020B0604020202020204" pitchFamily="34" charset="0"/>
              </a:rPr>
              <a:t> </a:t>
            </a:r>
            <a:r>
              <a:rPr lang="nb-NO" sz="2400" b="1" err="1">
                <a:solidFill>
                  <a:prstClr val="black"/>
                </a:solidFill>
                <a:latin typeface="Arial" panose="020B0604020202020204" pitchFamily="34" charset="0"/>
                <a:cs typeface="Arial" panose="020B0604020202020204" pitchFamily="34" charset="0"/>
              </a:rPr>
              <a:t>responsible</a:t>
            </a:r>
            <a:r>
              <a:rPr lang="nb-NO" sz="2400">
                <a:solidFill>
                  <a:prstClr val="black"/>
                </a:solidFill>
                <a:latin typeface="Arial" panose="020B0604020202020204" pitchFamily="34" charset="0"/>
                <a:cs typeface="Arial" panose="020B0604020202020204" pitchFamily="34" charset="0"/>
              </a:rPr>
              <a:t> to </a:t>
            </a:r>
            <a:r>
              <a:rPr lang="nb-NO" sz="2400" err="1">
                <a:solidFill>
                  <a:prstClr val="black"/>
                </a:solidFill>
                <a:latin typeface="Arial" panose="020B0604020202020204" pitchFamily="34" charset="0"/>
                <a:cs typeface="Arial" panose="020B0604020202020204" pitchFamily="34" charset="0"/>
              </a:rPr>
              <a:t>account</a:t>
            </a:r>
            <a:r>
              <a:rPr lang="nb-NO" sz="2400">
                <a:solidFill>
                  <a:prstClr val="black"/>
                </a:solidFill>
                <a:latin typeface="Arial" panose="020B0604020202020204" pitchFamily="34" charset="0"/>
                <a:cs typeface="Arial" panose="020B0604020202020204" pitchFamily="34" charset="0"/>
              </a:rPr>
              <a:t>.</a:t>
            </a:r>
          </a:p>
          <a:p>
            <a:endParaRPr lang="nb-NO" sz="2400">
              <a:solidFill>
                <a:prstClr val="black"/>
              </a:solidFill>
              <a:latin typeface="Arial" panose="020B0604020202020204" pitchFamily="34" charset="0"/>
              <a:cs typeface="Arial" panose="020B0604020202020204" pitchFamily="34" charset="0"/>
            </a:endParaRPr>
          </a:p>
          <a:p>
            <a:r>
              <a:rPr lang="nb-NO" sz="2400" b="1" err="1">
                <a:solidFill>
                  <a:prstClr val="black"/>
                </a:solidFill>
                <a:latin typeface="Arial" panose="020B0604020202020204" pitchFamily="34" charset="0"/>
                <a:cs typeface="Arial" panose="020B0604020202020204" pitchFamily="34" charset="0"/>
              </a:rPr>
              <a:t>Navi</a:t>
            </a:r>
            <a:r>
              <a:rPr lang="nb-NO" sz="2400" b="1">
                <a:solidFill>
                  <a:prstClr val="black"/>
                </a:solidFill>
                <a:latin typeface="Arial" panose="020B0604020202020204" pitchFamily="34" charset="0"/>
                <a:cs typeface="Arial" panose="020B0604020202020204" pitchFamily="34" charset="0"/>
              </a:rPr>
              <a:t> </a:t>
            </a:r>
            <a:r>
              <a:rPr lang="nb-NO" sz="2400" b="1" err="1">
                <a:solidFill>
                  <a:prstClr val="black"/>
                </a:solidFill>
                <a:latin typeface="Arial" panose="020B0604020202020204" pitchFamily="34" charset="0"/>
                <a:cs typeface="Arial" panose="020B0604020202020204" pitchFamily="34" charset="0"/>
              </a:rPr>
              <a:t>Pillay</a:t>
            </a:r>
            <a:r>
              <a:rPr lang="nb-NO" sz="2400" b="1">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was</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asked</a:t>
            </a:r>
            <a:r>
              <a:rPr lang="nb-NO" sz="2400">
                <a:solidFill>
                  <a:prstClr val="black"/>
                </a:solidFill>
                <a:latin typeface="Arial" panose="020B0604020202020204" pitchFamily="34" charset="0"/>
                <a:cs typeface="Arial" panose="020B0604020202020204" pitchFamily="34" charset="0"/>
              </a:rPr>
              <a:t> to serve as a </a:t>
            </a:r>
            <a:r>
              <a:rPr lang="nb-NO" sz="2400" err="1">
                <a:solidFill>
                  <a:prstClr val="black"/>
                </a:solidFill>
                <a:latin typeface="Arial" panose="020B0604020202020204" pitchFamily="34" charset="0"/>
                <a:cs typeface="Arial" panose="020B0604020202020204" pitchFamily="34" charset="0"/>
              </a:rPr>
              <a:t>judge</a:t>
            </a:r>
            <a:r>
              <a:rPr lang="nb-NO" sz="2400">
                <a:solidFill>
                  <a:prstClr val="black"/>
                </a:solidFill>
                <a:latin typeface="Arial" panose="020B0604020202020204" pitchFamily="34" charset="0"/>
                <a:cs typeface="Arial" panose="020B0604020202020204" pitchFamily="34" charset="0"/>
              </a:rPr>
              <a:t>. The </a:t>
            </a:r>
            <a:r>
              <a:rPr lang="nb-NO" sz="2400" err="1">
                <a:solidFill>
                  <a:prstClr val="black"/>
                </a:solidFill>
                <a:latin typeface="Arial" panose="020B0604020202020204" pitchFamily="34" charset="0"/>
                <a:cs typeface="Arial" panose="020B0604020202020204" pitchFamily="34" charset="0"/>
              </a:rPr>
              <a:t>judges</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established</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among</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other</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things</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that</a:t>
            </a:r>
            <a:r>
              <a:rPr lang="nb-NO" sz="2400">
                <a:solidFill>
                  <a:prstClr val="black"/>
                </a:solidFill>
                <a:latin typeface="Arial" panose="020B0604020202020204" pitchFamily="34" charset="0"/>
                <a:cs typeface="Arial" panose="020B0604020202020204" pitchFamily="34" charset="0"/>
              </a:rPr>
              <a:t>:</a:t>
            </a:r>
            <a:br>
              <a:rPr>
                <a:latin typeface="Arial" panose="020B0604020202020204" pitchFamily="34" charset="0"/>
                <a:cs typeface="Arial" panose="020B0604020202020204" pitchFamily="34" charset="0"/>
              </a:rPr>
            </a:br>
            <a:endParaRPr>
              <a:latin typeface="Arial" panose="020B0604020202020204" pitchFamily="34" charset="0"/>
              <a:cs typeface="Arial" panose="020B0604020202020204" pitchFamily="34" charset="0"/>
            </a:endParaRPr>
          </a:p>
          <a:p>
            <a:r>
              <a:rPr lang="nb-NO" sz="2400">
                <a:solidFill>
                  <a:prstClr val="black"/>
                </a:solidFill>
                <a:latin typeface="Arial" panose="020B0604020202020204" pitchFamily="34" charset="0"/>
                <a:cs typeface="Arial" panose="020B0604020202020204" pitchFamily="34" charset="0"/>
              </a:rPr>
              <a:t>- </a:t>
            </a:r>
            <a:r>
              <a:rPr lang="nb-NO" sz="2400" b="1">
                <a:solidFill>
                  <a:prstClr val="black"/>
                </a:solidFill>
                <a:latin typeface="Arial" panose="020B0604020202020204" pitchFamily="34" charset="0"/>
                <a:cs typeface="Arial" panose="020B0604020202020204" pitchFamily="34" charset="0"/>
              </a:rPr>
              <a:t>Rape</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can</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constitute</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genocide</a:t>
            </a:r>
            <a:r>
              <a:rPr lang="nb-NO" sz="2400">
                <a:solidFill>
                  <a:prstClr val="black"/>
                </a:solidFill>
                <a:latin typeface="Arial" panose="020B0604020202020204" pitchFamily="34" charset="0"/>
                <a:cs typeface="Arial" panose="020B0604020202020204" pitchFamily="34" charset="0"/>
              </a:rPr>
              <a:t> and </a:t>
            </a:r>
            <a:r>
              <a:rPr lang="nb-NO" sz="2400" err="1">
                <a:solidFill>
                  <a:prstClr val="black"/>
                </a:solidFill>
                <a:latin typeface="Arial" panose="020B0604020202020204" pitchFamily="34" charset="0"/>
                <a:cs typeface="Arial" panose="020B0604020202020204" pitchFamily="34" charset="0"/>
              </a:rPr>
              <a:t>crimes</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against</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humanity</a:t>
            </a:r>
            <a:r>
              <a:rPr lang="nb-NO" sz="2400">
                <a:solidFill>
                  <a:prstClr val="black"/>
                </a:solidFill>
                <a:latin typeface="Arial" panose="020B0604020202020204" pitchFamily="34" charset="0"/>
                <a:cs typeface="Arial" panose="020B0604020202020204" pitchFamily="34" charset="0"/>
              </a:rPr>
              <a:t>.</a:t>
            </a:r>
            <a:br>
              <a:rPr>
                <a:latin typeface="Arial" panose="020B0604020202020204" pitchFamily="34" charset="0"/>
                <a:cs typeface="Arial" panose="020B0604020202020204" pitchFamily="34" charset="0"/>
              </a:rPr>
            </a:br>
            <a:endParaRPr>
              <a:latin typeface="Arial" panose="020B0604020202020204" pitchFamily="34" charset="0"/>
              <a:cs typeface="Arial" panose="020B0604020202020204" pitchFamily="34" charset="0"/>
            </a:endParaRPr>
          </a:p>
          <a:p>
            <a:r>
              <a:rPr lang="nb-NO" sz="2400">
                <a:solidFill>
                  <a:prstClr val="black"/>
                </a:solidFill>
                <a:latin typeface="Arial" panose="020B0604020202020204" pitchFamily="34" charset="0"/>
                <a:cs typeface="Arial" panose="020B0604020202020204" pitchFamily="34" charset="0"/>
              </a:rPr>
              <a:t>- Media </a:t>
            </a:r>
            <a:r>
              <a:rPr lang="nb-NO" sz="2400" err="1">
                <a:solidFill>
                  <a:prstClr val="black"/>
                </a:solidFill>
                <a:latin typeface="Arial" panose="020B0604020202020204" pitchFamily="34" charset="0"/>
                <a:cs typeface="Arial" panose="020B0604020202020204" pitchFamily="34" charset="0"/>
              </a:rPr>
              <a:t>had</a:t>
            </a:r>
            <a:r>
              <a:rPr lang="nb-NO" sz="2400">
                <a:solidFill>
                  <a:prstClr val="black"/>
                </a:solidFill>
                <a:latin typeface="Arial" panose="020B0604020202020204" pitchFamily="34" charset="0"/>
                <a:cs typeface="Arial" panose="020B0604020202020204" pitchFamily="34" charset="0"/>
              </a:rPr>
              <a:t> </a:t>
            </a:r>
            <a:r>
              <a:rPr lang="nb-NO" sz="2400" b="1" err="1">
                <a:solidFill>
                  <a:prstClr val="black"/>
                </a:solidFill>
                <a:latin typeface="Arial" panose="020B0604020202020204" pitchFamily="34" charset="0"/>
                <a:cs typeface="Arial" panose="020B0604020202020204" pitchFamily="34" charset="0"/>
              </a:rPr>
              <a:t>contributed</a:t>
            </a:r>
            <a:r>
              <a:rPr lang="nb-NO" sz="2400">
                <a:solidFill>
                  <a:prstClr val="black"/>
                </a:solidFill>
                <a:latin typeface="Arial" panose="020B0604020202020204" pitchFamily="34" charset="0"/>
                <a:cs typeface="Arial" panose="020B0604020202020204" pitchFamily="34" charset="0"/>
              </a:rPr>
              <a:t> to </a:t>
            </a:r>
            <a:r>
              <a:rPr lang="nb-NO" sz="2400" err="1">
                <a:solidFill>
                  <a:prstClr val="black"/>
                </a:solidFill>
                <a:latin typeface="Arial" panose="020B0604020202020204" pitchFamily="34" charset="0"/>
                <a:cs typeface="Arial" panose="020B0604020202020204" pitchFamily="34" charset="0"/>
              </a:rPr>
              <a:t>the</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genocide</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through</a:t>
            </a:r>
            <a:r>
              <a:rPr lang="nb-NO" sz="2400">
                <a:solidFill>
                  <a:prstClr val="black"/>
                </a:solidFill>
                <a:latin typeface="Arial" panose="020B0604020202020204" pitchFamily="34" charset="0"/>
                <a:cs typeface="Arial" panose="020B0604020202020204" pitchFamily="34" charset="0"/>
              </a:rPr>
              <a:t> </a:t>
            </a:r>
            <a:r>
              <a:rPr lang="nb-NO" sz="2400" b="1">
                <a:solidFill>
                  <a:prstClr val="black"/>
                </a:solidFill>
                <a:latin typeface="Arial" panose="020B0604020202020204" pitchFamily="34" charset="0"/>
                <a:cs typeface="Arial" panose="020B0604020202020204" pitchFamily="34" charset="0"/>
              </a:rPr>
              <a:t>propaganda</a:t>
            </a:r>
            <a:r>
              <a:rPr lang="nb-NO" sz="2400">
                <a:solidFill>
                  <a:prstClr val="black"/>
                </a:solidFill>
                <a:latin typeface="Arial" panose="020B0604020202020204" pitchFamily="34" charset="0"/>
                <a:cs typeface="Arial" panose="020B0604020202020204" pitchFamily="34" charset="0"/>
              </a:rPr>
              <a:t> and </a:t>
            </a:r>
            <a:r>
              <a:rPr lang="nb-NO" sz="2400" err="1">
                <a:solidFill>
                  <a:prstClr val="black"/>
                </a:solidFill>
                <a:latin typeface="Arial" panose="020B0604020202020204" pitchFamily="34" charset="0"/>
                <a:cs typeface="Arial" panose="020B0604020202020204" pitchFamily="34" charset="0"/>
              </a:rPr>
              <a:t>calls</a:t>
            </a:r>
            <a:r>
              <a:rPr lang="nb-NO" sz="2400">
                <a:solidFill>
                  <a:prstClr val="black"/>
                </a:solidFill>
                <a:latin typeface="Arial" panose="020B0604020202020204" pitchFamily="34" charset="0"/>
                <a:cs typeface="Arial" panose="020B0604020202020204" pitchFamily="34" charset="0"/>
              </a:rPr>
              <a:t> for </a:t>
            </a:r>
            <a:r>
              <a:rPr lang="nb-NO" sz="2400" err="1">
                <a:solidFill>
                  <a:prstClr val="black"/>
                </a:solidFill>
                <a:latin typeface="Arial" panose="020B0604020202020204" pitchFamily="34" charset="0"/>
                <a:cs typeface="Arial" panose="020B0604020202020204" pitchFamily="34" charset="0"/>
              </a:rPr>
              <a:t>violence</a:t>
            </a:r>
            <a:r>
              <a:rPr lang="nb-NO" sz="2400">
                <a:solidFill>
                  <a:prstClr val="black"/>
                </a:solidFill>
                <a:latin typeface="Arial" panose="020B0604020202020204" pitchFamily="34" charset="0"/>
                <a:cs typeface="Arial" panose="020B0604020202020204" pitchFamily="34" charset="0"/>
              </a:rPr>
              <a:t>.</a:t>
            </a:r>
          </a:p>
          <a:p>
            <a:endParaRPr lang="nb-NO" sz="2400">
              <a:solidFill>
                <a:prstClr val="black"/>
              </a:solidFill>
              <a:latin typeface="Arial" panose="020B0604020202020204" pitchFamily="34" charset="0"/>
              <a:cs typeface="Arial" panose="020B0604020202020204" pitchFamily="34" charset="0"/>
            </a:endParaRPr>
          </a:p>
        </p:txBody>
      </p:sp>
      <p:pic>
        <p:nvPicPr>
          <p:cNvPr id="7" name="Bilde 6">
            <a:extLst>
              <a:ext uri="{FF2B5EF4-FFF2-40B4-BE49-F238E27FC236}">
                <a16:creationId xmlns:a16="http://schemas.microsoft.com/office/drawing/2014/main" id="{033E7D75-6D27-89DC-93C5-5679005009B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064500" y="1613924"/>
            <a:ext cx="4127499" cy="3987765"/>
          </a:xfrm>
          <a:prstGeom prst="rect">
            <a:avLst/>
          </a:prstGeom>
        </p:spPr>
      </p:pic>
      <p:sp>
        <p:nvSpPr>
          <p:cNvPr id="8" name="TekstSylinder 7">
            <a:extLst>
              <a:ext uri="{FF2B5EF4-FFF2-40B4-BE49-F238E27FC236}">
                <a16:creationId xmlns:a16="http://schemas.microsoft.com/office/drawing/2014/main" id="{C8724FC3-97A7-6A51-2F8D-D10A9F9CBC47}"/>
              </a:ext>
            </a:extLst>
          </p:cNvPr>
          <p:cNvSpPr txBox="1"/>
          <p:nvPr/>
        </p:nvSpPr>
        <p:spPr>
          <a:xfrm>
            <a:off x="8064500" y="5792273"/>
            <a:ext cx="3943848" cy="830997"/>
          </a:xfrm>
          <a:prstGeom prst="rect">
            <a:avLst/>
          </a:prstGeom>
          <a:noFill/>
        </p:spPr>
        <p:txBody>
          <a:bodyPr wrap="square">
            <a:spAutoFit/>
          </a:bodyPr>
          <a:lstStyle/>
          <a:p>
            <a:pPr algn="ctr"/>
            <a:r>
              <a:rPr lang="nb-NO" sz="2400" b="1">
                <a:solidFill>
                  <a:prstClr val="black"/>
                </a:solidFill>
                <a:latin typeface="Arial" panose="020B0604020202020204" pitchFamily="34" charset="0"/>
                <a:cs typeface="Arial" panose="020B0604020202020204" pitchFamily="34" charset="0"/>
              </a:rPr>
              <a:t>International </a:t>
            </a:r>
            <a:r>
              <a:rPr lang="nb-NO" sz="2400" b="1" err="1">
                <a:solidFill>
                  <a:prstClr val="black"/>
                </a:solidFill>
                <a:latin typeface="Arial" panose="020B0604020202020204" pitchFamily="34" charset="0"/>
                <a:cs typeface="Arial" panose="020B0604020202020204" pitchFamily="34" charset="0"/>
              </a:rPr>
              <a:t>Criminal</a:t>
            </a:r>
            <a:r>
              <a:rPr lang="nb-NO" sz="2400" b="1">
                <a:solidFill>
                  <a:prstClr val="black"/>
                </a:solidFill>
                <a:latin typeface="Arial" panose="020B0604020202020204" pitchFamily="34" charset="0"/>
                <a:cs typeface="Arial" panose="020B0604020202020204" pitchFamily="34" charset="0"/>
              </a:rPr>
              <a:t> Tribunal for Rwanda</a:t>
            </a:r>
            <a:endParaRPr lang="nb-NO"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83651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C4265E8-85EC-61F8-6DB7-452CF67D1E51}"/>
            </a:ext>
          </a:extLst>
        </p:cNvPr>
        <p:cNvGrpSpPr/>
        <p:nvPr/>
      </p:nvGrpSpPr>
      <p:grpSpPr>
        <a:xfrm>
          <a:off x="0" y="0"/>
          <a:ext cx="1" cy="1"/>
          <a:chOff x="0" y="0"/>
          <a:chExt cx="1" cy="1"/>
        </a:xfrm>
      </p:grpSpPr>
      <p:pic>
        <p:nvPicPr>
          <p:cNvPr id="3" name="Picture 8">
            <a:extLst>
              <a:ext uri="{FF2B5EF4-FFF2-40B4-BE49-F238E27FC236}">
                <a16:creationId xmlns:a16="http://schemas.microsoft.com/office/drawing/2014/main" id="{A77D7045-CFFD-9C58-13D6-E679E245D0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79FAAAE6-BA92-B568-5274-72914151CBFA}"/>
              </a:ext>
            </a:extLst>
          </p:cNvPr>
          <p:cNvSpPr txBox="1">
            <a:spLocks/>
          </p:cNvSpPr>
          <p:nvPr/>
        </p:nvSpPr>
        <p:spPr>
          <a:xfrm>
            <a:off x="9214338" y="234730"/>
            <a:ext cx="2574369" cy="367869"/>
          </a:xfrm>
          <a:prstGeom prst="rect">
            <a:avLst/>
          </a:prstGeom>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THE NOBEL PEACE LESSON</a:t>
            </a:r>
          </a:p>
        </p:txBody>
      </p:sp>
      <p:sp>
        <p:nvSpPr>
          <p:cNvPr id="5" name="Tittel 5">
            <a:extLst>
              <a:ext uri="{FF2B5EF4-FFF2-40B4-BE49-F238E27FC236}">
                <a16:creationId xmlns:a16="http://schemas.microsoft.com/office/drawing/2014/main" id="{142062F7-B8D2-4EFE-441B-C494E0543979}"/>
              </a:ext>
            </a:extLst>
          </p:cNvPr>
          <p:cNvSpPr txBox="1">
            <a:spLocks/>
          </p:cNvSpPr>
          <p:nvPr/>
        </p:nvSpPr>
        <p:spPr>
          <a:xfrm>
            <a:off x="-120890" y="2050823"/>
            <a:ext cx="12433777" cy="1552165"/>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nb-NO">
                <a:solidFill>
                  <a:prstClr val="black"/>
                </a:solidFill>
                <a:latin typeface="Arial" panose="020B0604020202020204" pitchFamily="34" charset="0"/>
                <a:cs typeface="Arial" panose="020B0604020202020204" pitchFamily="34" charset="0"/>
              </a:rPr>
              <a:t>Discuss:</a:t>
            </a:r>
            <a:br>
              <a:rPr>
                <a:latin typeface="Arial" panose="020B0604020202020204" pitchFamily="34" charset="0"/>
                <a:cs typeface="Arial" panose="020B0604020202020204" pitchFamily="34" charset="0"/>
              </a:rPr>
            </a:br>
            <a:r>
              <a:rPr lang="nb-NO">
                <a:solidFill>
                  <a:prstClr val="black"/>
                </a:solidFill>
                <a:latin typeface="Arial" panose="020B0604020202020204" pitchFamily="34" charset="0"/>
                <a:cs typeface="Arial" panose="020B0604020202020204" pitchFamily="34" charset="0"/>
              </a:rPr>
              <a:t>Who should be held responsible </a:t>
            </a:r>
            <a:br>
              <a:rPr>
                <a:latin typeface="Arial" panose="020B0604020202020204" pitchFamily="34" charset="0"/>
                <a:cs typeface="Arial" panose="020B0604020202020204" pitchFamily="34" charset="0"/>
              </a:rPr>
            </a:br>
            <a:r>
              <a:rPr lang="nb-NO">
                <a:solidFill>
                  <a:prstClr val="black"/>
                </a:solidFill>
                <a:latin typeface="Arial" panose="020B0604020202020204" pitchFamily="34" charset="0"/>
                <a:cs typeface="Arial" panose="020B0604020202020204" pitchFamily="34" charset="0"/>
              </a:rPr>
              <a:t>for a war crime?</a:t>
            </a:r>
          </a:p>
        </p:txBody>
      </p:sp>
      <p:sp>
        <p:nvSpPr>
          <p:cNvPr id="6" name="TekstSylinder 5">
            <a:extLst>
              <a:ext uri="{FF2B5EF4-FFF2-40B4-BE49-F238E27FC236}">
                <a16:creationId xmlns:a16="http://schemas.microsoft.com/office/drawing/2014/main" id="{01D81BA9-A3B5-2113-9FAF-1A74E1BABE72}"/>
              </a:ext>
            </a:extLst>
          </p:cNvPr>
          <p:cNvSpPr txBox="1"/>
          <p:nvPr/>
        </p:nvSpPr>
        <p:spPr>
          <a:xfrm>
            <a:off x="2062792" y="3943171"/>
            <a:ext cx="8066412" cy="2062103"/>
          </a:xfrm>
          <a:prstGeom prst="rect">
            <a:avLst/>
          </a:prstGeom>
          <a:noFill/>
        </p:spPr>
        <p:txBody>
          <a:bodyPr wrap="square" rtlCol="0">
            <a:spAutoFit/>
          </a:bodyPr>
          <a:lstStyle/>
          <a:p>
            <a:pPr marL="457200" indent="-457200">
              <a:buFont typeface="Arial" panose="020B0604020202020204" pitchFamily="34" charset="0"/>
              <a:buChar char="•"/>
            </a:pPr>
            <a:r>
              <a:rPr lang="nb-NO" sz="3200" err="1">
                <a:latin typeface="Arial" panose="020B0604020202020204" pitchFamily="34" charset="0"/>
                <a:cs typeface="Arial" panose="020B0604020202020204" pitchFamily="34" charset="0"/>
              </a:rPr>
              <a:t>Someone</a:t>
            </a:r>
            <a:r>
              <a:rPr lang="nb-NO" sz="3200">
                <a:latin typeface="Arial" panose="020B0604020202020204" pitchFamily="34" charset="0"/>
                <a:cs typeface="Arial" panose="020B0604020202020204" pitchFamily="34" charset="0"/>
              </a:rPr>
              <a:t> </a:t>
            </a:r>
            <a:r>
              <a:rPr lang="nb-NO" sz="3200" err="1">
                <a:latin typeface="Arial" panose="020B0604020202020204" pitchFamily="34" charset="0"/>
                <a:cs typeface="Arial" panose="020B0604020202020204" pitchFamily="34" charset="0"/>
              </a:rPr>
              <a:t>who</a:t>
            </a:r>
            <a:r>
              <a:rPr lang="nb-NO" sz="3200">
                <a:latin typeface="Arial" panose="020B0604020202020204" pitchFamily="34" charset="0"/>
                <a:cs typeface="Arial" panose="020B0604020202020204" pitchFamily="34" charset="0"/>
              </a:rPr>
              <a:t> kills </a:t>
            </a:r>
            <a:r>
              <a:rPr lang="nb-NO" sz="3200" err="1">
                <a:latin typeface="Arial" panose="020B0604020202020204" pitchFamily="34" charset="0"/>
                <a:cs typeface="Arial" panose="020B0604020202020204" pitchFamily="34" charset="0"/>
              </a:rPr>
              <a:t>civilians</a:t>
            </a:r>
            <a:endParaRPr lang="nb-NO" sz="320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nb-NO" sz="3200" err="1">
                <a:latin typeface="Arial" panose="020B0604020202020204" pitchFamily="34" charset="0"/>
                <a:cs typeface="Arial" panose="020B0604020202020204" pitchFamily="34" charset="0"/>
              </a:rPr>
              <a:t>Someone</a:t>
            </a:r>
            <a:r>
              <a:rPr lang="nb-NO" sz="3200">
                <a:latin typeface="Arial" panose="020B0604020202020204" pitchFamily="34" charset="0"/>
                <a:cs typeface="Arial" panose="020B0604020202020204" pitchFamily="34" charset="0"/>
              </a:rPr>
              <a:t> </a:t>
            </a:r>
            <a:r>
              <a:rPr lang="nb-NO" sz="3200" err="1">
                <a:latin typeface="Arial" panose="020B0604020202020204" pitchFamily="34" charset="0"/>
                <a:cs typeface="Arial" panose="020B0604020202020204" pitchFamily="34" charset="0"/>
              </a:rPr>
              <a:t>who</a:t>
            </a:r>
            <a:r>
              <a:rPr lang="nb-NO" sz="3200">
                <a:latin typeface="Arial" panose="020B0604020202020204" pitchFamily="34" charset="0"/>
                <a:cs typeface="Arial" panose="020B0604020202020204" pitchFamily="34" charset="0"/>
              </a:rPr>
              <a:t> </a:t>
            </a:r>
            <a:r>
              <a:rPr lang="nb-NO" sz="3200" err="1">
                <a:latin typeface="Arial" panose="020B0604020202020204" pitchFamily="34" charset="0"/>
                <a:cs typeface="Arial" panose="020B0604020202020204" pitchFamily="34" charset="0"/>
              </a:rPr>
              <a:t>orders</a:t>
            </a:r>
            <a:r>
              <a:rPr lang="nb-NO" sz="3200">
                <a:latin typeface="Arial" panose="020B0604020202020204" pitchFamily="34" charset="0"/>
                <a:cs typeface="Arial" panose="020B0604020202020204" pitchFamily="34" charset="0"/>
              </a:rPr>
              <a:t> </a:t>
            </a:r>
            <a:r>
              <a:rPr lang="nb-NO" sz="3200" err="1">
                <a:latin typeface="Arial" panose="020B0604020202020204" pitchFamily="34" charset="0"/>
                <a:cs typeface="Arial" panose="020B0604020202020204" pitchFamily="34" charset="0"/>
              </a:rPr>
              <a:t>civilians</a:t>
            </a:r>
            <a:r>
              <a:rPr lang="nb-NO" sz="3200">
                <a:latin typeface="Arial" panose="020B0604020202020204" pitchFamily="34" charset="0"/>
                <a:cs typeface="Arial" panose="020B0604020202020204" pitchFamily="34" charset="0"/>
              </a:rPr>
              <a:t> </a:t>
            </a:r>
            <a:r>
              <a:rPr lang="nb-NO" sz="3200" err="1">
                <a:latin typeface="Arial" panose="020B0604020202020204" pitchFamily="34" charset="0"/>
                <a:cs typeface="Arial" panose="020B0604020202020204" pitchFamily="34" charset="0"/>
              </a:rPr>
              <a:t>killed</a:t>
            </a:r>
            <a:endParaRPr lang="nb-NO" sz="320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nb-NO" sz="3200" err="1">
                <a:latin typeface="Arial" panose="020B0604020202020204" pitchFamily="34" charset="0"/>
                <a:cs typeface="Arial" panose="020B0604020202020204" pitchFamily="34" charset="0"/>
              </a:rPr>
              <a:t>Someone</a:t>
            </a:r>
            <a:r>
              <a:rPr lang="nb-NO" sz="3200">
                <a:latin typeface="Arial" panose="020B0604020202020204" pitchFamily="34" charset="0"/>
                <a:cs typeface="Arial" panose="020B0604020202020204" pitchFamily="34" charset="0"/>
              </a:rPr>
              <a:t> </a:t>
            </a:r>
            <a:r>
              <a:rPr lang="nb-NO" sz="3200" err="1">
                <a:latin typeface="Arial" panose="020B0604020202020204" pitchFamily="34" charset="0"/>
                <a:cs typeface="Arial" panose="020B0604020202020204" pitchFamily="34" charset="0"/>
              </a:rPr>
              <a:t>who</a:t>
            </a:r>
            <a:r>
              <a:rPr lang="nb-NO" sz="3200">
                <a:latin typeface="Arial" panose="020B0604020202020204" pitchFamily="34" charset="0"/>
                <a:cs typeface="Arial" panose="020B0604020202020204" pitchFamily="34" charset="0"/>
              </a:rPr>
              <a:t> </a:t>
            </a:r>
            <a:r>
              <a:rPr lang="nb-NO" sz="3200" err="1">
                <a:latin typeface="Arial" panose="020B0604020202020204" pitchFamily="34" charset="0"/>
                <a:cs typeface="Arial" panose="020B0604020202020204" pitchFamily="34" charset="0"/>
              </a:rPr>
              <a:t>urges</a:t>
            </a:r>
            <a:r>
              <a:rPr lang="nb-NO" sz="3200">
                <a:latin typeface="Arial" panose="020B0604020202020204" pitchFamily="34" charset="0"/>
                <a:cs typeface="Arial" panose="020B0604020202020204" pitchFamily="34" charset="0"/>
              </a:rPr>
              <a:t> </a:t>
            </a:r>
            <a:r>
              <a:rPr lang="nb-NO" sz="3200" err="1">
                <a:latin typeface="Arial" panose="020B0604020202020204" pitchFamily="34" charset="0"/>
                <a:cs typeface="Arial" panose="020B0604020202020204" pitchFamily="34" charset="0"/>
              </a:rPr>
              <a:t>others</a:t>
            </a:r>
            <a:r>
              <a:rPr lang="nb-NO" sz="3200">
                <a:latin typeface="Arial" panose="020B0604020202020204" pitchFamily="34" charset="0"/>
                <a:cs typeface="Arial" panose="020B0604020202020204" pitchFamily="34" charset="0"/>
              </a:rPr>
              <a:t> to kill </a:t>
            </a:r>
            <a:r>
              <a:rPr lang="nb-NO" sz="3200" err="1">
                <a:latin typeface="Arial" panose="020B0604020202020204" pitchFamily="34" charset="0"/>
                <a:cs typeface="Arial" panose="020B0604020202020204" pitchFamily="34" charset="0"/>
              </a:rPr>
              <a:t>civilians</a:t>
            </a:r>
            <a:endParaRPr lang="nb-NO" sz="3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16610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2B08FAD-5B09-AA80-593D-C1E5F5053FE7}"/>
            </a:ext>
          </a:extLst>
        </p:cNvPr>
        <p:cNvGrpSpPr/>
        <p:nvPr/>
      </p:nvGrpSpPr>
      <p:grpSpPr>
        <a:xfrm>
          <a:off x="0" y="0"/>
          <a:ext cx="1" cy="1"/>
          <a:chOff x="0" y="0"/>
          <a:chExt cx="1" cy="1"/>
        </a:xfrm>
      </p:grpSpPr>
      <p:pic>
        <p:nvPicPr>
          <p:cNvPr id="3" name="Picture 8">
            <a:extLst>
              <a:ext uri="{FF2B5EF4-FFF2-40B4-BE49-F238E27FC236}">
                <a16:creationId xmlns:a16="http://schemas.microsoft.com/office/drawing/2014/main" id="{011A2A44-3218-B9EC-EA96-9AD1E6AC1C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90A3F94D-CF02-C392-F358-138EC42F2467}"/>
              </a:ext>
            </a:extLst>
          </p:cNvPr>
          <p:cNvSpPr txBox="1">
            <a:spLocks/>
          </p:cNvSpPr>
          <p:nvPr/>
        </p:nvSpPr>
        <p:spPr>
          <a:xfrm>
            <a:off x="9179170" y="234730"/>
            <a:ext cx="2609538" cy="367869"/>
          </a:xfrm>
          <a:prstGeom prst="rect">
            <a:avLst/>
          </a:prstGeom>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THE NOBEL PEACE LESSON</a:t>
            </a:r>
          </a:p>
        </p:txBody>
      </p:sp>
      <p:sp>
        <p:nvSpPr>
          <p:cNvPr id="5" name="Tittel 5">
            <a:extLst>
              <a:ext uri="{FF2B5EF4-FFF2-40B4-BE49-F238E27FC236}">
                <a16:creationId xmlns:a16="http://schemas.microsoft.com/office/drawing/2014/main" id="{0EF1E36E-E623-0188-68BB-139FCF985EE5}"/>
              </a:ext>
            </a:extLst>
          </p:cNvPr>
          <p:cNvSpPr txBox="1">
            <a:spLocks/>
          </p:cNvSpPr>
          <p:nvPr/>
        </p:nvSpPr>
        <p:spPr>
          <a:xfrm>
            <a:off x="-120890" y="418664"/>
            <a:ext cx="12433777" cy="155216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6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 </a:t>
            </a:r>
            <a:r>
              <a:rPr kumimoji="0" lang="nb-NO" sz="60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life</a:t>
            </a:r>
            <a:r>
              <a:rPr kumimoji="0" lang="nb-NO" sz="6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60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devoted</a:t>
            </a:r>
            <a:r>
              <a:rPr kumimoji="0" lang="nb-NO" sz="6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to </a:t>
            </a:r>
            <a:r>
              <a:rPr kumimoji="0" lang="nb-NO" sz="60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accountability</a:t>
            </a:r>
            <a:endParaRPr kumimoji="0" lang="nb-NO" sz="6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 name="TekstSylinder 1">
            <a:extLst>
              <a:ext uri="{FF2B5EF4-FFF2-40B4-BE49-F238E27FC236}">
                <a16:creationId xmlns:a16="http://schemas.microsoft.com/office/drawing/2014/main" id="{EDB5F977-023D-6585-C9AE-D6B6870084C0}"/>
              </a:ext>
            </a:extLst>
          </p:cNvPr>
          <p:cNvSpPr txBox="1"/>
          <p:nvPr/>
        </p:nvSpPr>
        <p:spPr>
          <a:xfrm>
            <a:off x="403293" y="2619383"/>
            <a:ext cx="7712007"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Throughout</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her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long</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career</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Navi</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Pillay</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has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worked</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to hold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those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who</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break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the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law</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1"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accountable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States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can</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be held </a:t>
            </a:r>
            <a:r>
              <a:rPr kumimoji="0" lang="nb-NO" sz="2400" b="1"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responsible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for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breaches</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of</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international</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law</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br>
              <a:rPr>
                <a:latin typeface="Arial" panose="020B0604020202020204" pitchFamily="34" charset="0"/>
                <a:cs typeface="Arial" panose="020B0604020202020204" pitchFamily="34" charset="0"/>
              </a:rPr>
            </a:b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Leaders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can</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be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tried</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for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serious</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international</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crimes</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Pillay</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has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served</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as a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judge</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in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several</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courts</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including</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2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the</a:t>
            </a:r>
            <a:r>
              <a:rPr kumimoji="0" lang="nb-NO" sz="2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International </a:t>
            </a:r>
            <a:r>
              <a:rPr kumimoji="0" lang="nb-NO" sz="2400" b="1"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Criminal</a:t>
            </a:r>
            <a:r>
              <a:rPr kumimoji="0" lang="nb-NO" sz="2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Court - </a:t>
            </a:r>
            <a:r>
              <a:rPr kumimoji="0" lang="nb-NO" sz="2400" b="1"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the</a:t>
            </a:r>
            <a:r>
              <a:rPr kumimoji="0" lang="nb-NO" sz="2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ICC</a:t>
            </a:r>
            <a:r>
              <a:rPr kumimoji="0" lang="nb-NO" sz="2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t>
            </a:r>
          </a:p>
        </p:txBody>
      </p:sp>
      <p:pic>
        <p:nvPicPr>
          <p:cNvPr id="7" name="Bilde 6">
            <a:extLst>
              <a:ext uri="{FF2B5EF4-FFF2-40B4-BE49-F238E27FC236}">
                <a16:creationId xmlns:a16="http://schemas.microsoft.com/office/drawing/2014/main" id="{2554ED67-DE24-0930-5972-A07643CBD5F9}"/>
              </a:ext>
            </a:extLst>
          </p:cNvPr>
          <p:cNvPicPr>
            <a:picLocks noChangeAspect="1"/>
          </p:cNvPicPr>
          <p:nvPr/>
        </p:nvPicPr>
        <p:blipFill>
          <a:blip r:embed="rId5">
            <a:extLst>
              <a:ext uri="{28A0092B-C50C-407E-A947-70E740481C1C}">
                <a14:useLocalDpi xmlns:a14="http://schemas.microsoft.com/office/drawing/2010/main" val="0"/>
              </a:ext>
            </a:extLst>
          </a:blip>
          <a:srcRect t="3196" b="3196"/>
          <a:stretch/>
        </p:blipFill>
        <p:spPr>
          <a:xfrm>
            <a:off x="7850660" y="2289183"/>
            <a:ext cx="4160110" cy="4080823"/>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786138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492C3C3-256C-5AED-3301-8E45A34D971B}"/>
            </a:ext>
          </a:extLst>
        </p:cNvPr>
        <p:cNvGrpSpPr/>
        <p:nvPr/>
      </p:nvGrpSpPr>
      <p:grpSpPr>
        <a:xfrm>
          <a:off x="0" y="0"/>
          <a:ext cx="1" cy="1"/>
          <a:chOff x="0" y="0"/>
          <a:chExt cx="1" cy="1"/>
        </a:xfrm>
      </p:grpSpPr>
      <p:pic>
        <p:nvPicPr>
          <p:cNvPr id="3" name="Picture 8">
            <a:extLst>
              <a:ext uri="{FF2B5EF4-FFF2-40B4-BE49-F238E27FC236}">
                <a16:creationId xmlns:a16="http://schemas.microsoft.com/office/drawing/2014/main" id="{99965460-279A-597F-7ACC-9F9D660681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33CFED3E-B7CA-C5E8-27AF-5C54A9C61F57}"/>
              </a:ext>
            </a:extLst>
          </p:cNvPr>
          <p:cNvSpPr txBox="1">
            <a:spLocks/>
          </p:cNvSpPr>
          <p:nvPr/>
        </p:nvSpPr>
        <p:spPr>
          <a:xfrm>
            <a:off x="8950570" y="234730"/>
            <a:ext cx="2838138"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THE NOBEL PEACE LESSON</a:t>
            </a:r>
          </a:p>
        </p:txBody>
      </p:sp>
      <p:sp>
        <p:nvSpPr>
          <p:cNvPr id="5" name="Tittel 5">
            <a:extLst>
              <a:ext uri="{FF2B5EF4-FFF2-40B4-BE49-F238E27FC236}">
                <a16:creationId xmlns:a16="http://schemas.microsoft.com/office/drawing/2014/main" id="{B762C962-2A8D-726C-E979-58AFC67BF5FE}"/>
              </a:ext>
            </a:extLst>
          </p:cNvPr>
          <p:cNvSpPr txBox="1">
            <a:spLocks/>
          </p:cNvSpPr>
          <p:nvPr/>
        </p:nvSpPr>
        <p:spPr>
          <a:xfrm>
            <a:off x="-120890" y="418664"/>
            <a:ext cx="12433777" cy="155216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5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What</a:t>
            </a:r>
            <a:r>
              <a:rPr kumimoji="0" lang="nb-NO" sz="5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do </a:t>
            </a:r>
            <a:r>
              <a:rPr kumimoji="0" lang="nb-NO" sz="5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these</a:t>
            </a:r>
            <a:r>
              <a:rPr kumimoji="0" lang="nb-NO" sz="5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5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people</a:t>
            </a:r>
            <a:r>
              <a:rPr kumimoji="0" lang="nb-NO" sz="5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have in </a:t>
            </a:r>
            <a:r>
              <a:rPr kumimoji="0" lang="nb-NO" sz="54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common</a:t>
            </a:r>
            <a:r>
              <a:rPr kumimoji="0" lang="nb-NO" sz="5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t>
            </a:r>
          </a:p>
        </p:txBody>
      </p:sp>
      <p:pic>
        <p:nvPicPr>
          <p:cNvPr id="8" name="Bilde 7">
            <a:extLst>
              <a:ext uri="{FF2B5EF4-FFF2-40B4-BE49-F238E27FC236}">
                <a16:creationId xmlns:a16="http://schemas.microsoft.com/office/drawing/2014/main" id="{A77090FA-B3C0-7F31-2817-B0E928300E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4930" y="3077155"/>
            <a:ext cx="2439377" cy="3659066"/>
          </a:xfrm>
          <a:prstGeom prst="rect">
            <a:avLst/>
          </a:prstGeom>
        </p:spPr>
      </p:pic>
      <p:pic>
        <p:nvPicPr>
          <p:cNvPr id="10" name="Bilde 9">
            <a:extLst>
              <a:ext uri="{FF2B5EF4-FFF2-40B4-BE49-F238E27FC236}">
                <a16:creationId xmlns:a16="http://schemas.microsoft.com/office/drawing/2014/main" id="{5BFC0528-8CB2-1A25-F984-A237C7AF13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23771" y="1970828"/>
            <a:ext cx="2373299" cy="3456117"/>
          </a:xfrm>
          <a:prstGeom prst="rect">
            <a:avLst/>
          </a:prstGeom>
        </p:spPr>
      </p:pic>
      <p:pic>
        <p:nvPicPr>
          <p:cNvPr id="12" name="Bilde 11">
            <a:extLst>
              <a:ext uri="{FF2B5EF4-FFF2-40B4-BE49-F238E27FC236}">
                <a16:creationId xmlns:a16="http://schemas.microsoft.com/office/drawing/2014/main" id="{7FCB5C33-30CA-319A-B004-74749DDEEF9E}"/>
              </a:ext>
            </a:extLst>
          </p:cNvPr>
          <p:cNvPicPr>
            <a:picLocks noChangeAspect="1"/>
          </p:cNvPicPr>
          <p:nvPr/>
        </p:nvPicPr>
        <p:blipFill>
          <a:blip r:embed="rId7">
            <a:extLst>
              <a:ext uri="{28A0092B-C50C-407E-A947-70E740481C1C}">
                <a14:useLocalDpi xmlns:a14="http://schemas.microsoft.com/office/drawing/2010/main" val="0"/>
              </a:ext>
            </a:extLst>
          </a:blip>
          <a:srcRect l="20126" t="-2203" r="13365" b="2643"/>
          <a:stretch>
            <a:fillRect/>
          </a:stretch>
        </p:blipFill>
        <p:spPr>
          <a:xfrm>
            <a:off x="6162365" y="3829330"/>
            <a:ext cx="3225639" cy="2915145"/>
          </a:xfrm>
          <a:prstGeom prst="rect">
            <a:avLst/>
          </a:prstGeom>
        </p:spPr>
      </p:pic>
      <p:pic>
        <p:nvPicPr>
          <p:cNvPr id="14" name="Bilde 13">
            <a:extLst>
              <a:ext uri="{FF2B5EF4-FFF2-40B4-BE49-F238E27FC236}">
                <a16:creationId xmlns:a16="http://schemas.microsoft.com/office/drawing/2014/main" id="{0481C3CA-A361-21EC-3145-A745D8D030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70074" y="1972817"/>
            <a:ext cx="3056524" cy="3053341"/>
          </a:xfrm>
          <a:prstGeom prst="rect">
            <a:avLst/>
          </a:prstGeom>
        </p:spPr>
      </p:pic>
      <p:sp>
        <p:nvSpPr>
          <p:cNvPr id="2" name="TekstSylinder 1">
            <a:extLst>
              <a:ext uri="{FF2B5EF4-FFF2-40B4-BE49-F238E27FC236}">
                <a16:creationId xmlns:a16="http://schemas.microsoft.com/office/drawing/2014/main" id="{094DB421-EDF9-4F1A-4FB1-D9E44D727D69}"/>
              </a:ext>
            </a:extLst>
          </p:cNvPr>
          <p:cNvSpPr txBox="1"/>
          <p:nvPr/>
        </p:nvSpPr>
        <p:spPr>
          <a:xfrm>
            <a:off x="194930" y="2430824"/>
            <a:ext cx="2439377" cy="646331"/>
          </a:xfrm>
          <a:prstGeom prst="rect">
            <a:avLst/>
          </a:prstGeom>
          <a:noFill/>
        </p:spPr>
        <p:txBody>
          <a:bodyPr wrap="square" rtlCol="0">
            <a:spAutoFit/>
          </a:bodyPr>
          <a:lstStyle/>
          <a:p>
            <a:r>
              <a:rPr lang="nb-NO" b="1">
                <a:latin typeface="Arial" panose="020B0604020202020204" pitchFamily="34" charset="0"/>
                <a:cs typeface="Arial" panose="020B0604020202020204" pitchFamily="34" charset="0"/>
              </a:rPr>
              <a:t>Vladimir Putin</a:t>
            </a:r>
            <a:br>
              <a:rPr>
                <a:latin typeface="Arial" panose="020B0604020202020204" pitchFamily="34" charset="0"/>
                <a:cs typeface="Arial" panose="020B0604020202020204" pitchFamily="34" charset="0"/>
              </a:rPr>
            </a:br>
            <a:r>
              <a:rPr lang="nb-NO">
                <a:latin typeface="Arial" panose="020B0604020202020204" pitchFamily="34" charset="0"/>
                <a:cs typeface="Arial" panose="020B0604020202020204" pitchFamily="34" charset="0"/>
              </a:rPr>
              <a:t>President </a:t>
            </a:r>
            <a:r>
              <a:rPr lang="nb-NO" err="1">
                <a:latin typeface="Arial" panose="020B0604020202020204" pitchFamily="34" charset="0"/>
                <a:cs typeface="Arial" panose="020B0604020202020204" pitchFamily="34" charset="0"/>
              </a:rPr>
              <a:t>of</a:t>
            </a:r>
            <a:r>
              <a:rPr lang="nb-NO">
                <a:latin typeface="Arial" panose="020B0604020202020204" pitchFamily="34" charset="0"/>
                <a:cs typeface="Arial" panose="020B0604020202020204" pitchFamily="34" charset="0"/>
              </a:rPr>
              <a:t> </a:t>
            </a:r>
            <a:r>
              <a:rPr lang="nb-NO" err="1">
                <a:latin typeface="Arial" panose="020B0604020202020204" pitchFamily="34" charset="0"/>
                <a:cs typeface="Arial" panose="020B0604020202020204" pitchFamily="34" charset="0"/>
              </a:rPr>
              <a:t>Russia</a:t>
            </a:r>
            <a:endParaRPr lang="nb-NO">
              <a:latin typeface="Arial" panose="020B0604020202020204" pitchFamily="34" charset="0"/>
              <a:cs typeface="Arial" panose="020B0604020202020204" pitchFamily="34" charset="0"/>
            </a:endParaRPr>
          </a:p>
        </p:txBody>
      </p:sp>
      <p:sp>
        <p:nvSpPr>
          <p:cNvPr id="7" name="TekstSylinder 6">
            <a:extLst>
              <a:ext uri="{FF2B5EF4-FFF2-40B4-BE49-F238E27FC236}">
                <a16:creationId xmlns:a16="http://schemas.microsoft.com/office/drawing/2014/main" id="{E2306124-A48B-9685-A652-082FB47121D2}"/>
              </a:ext>
            </a:extLst>
          </p:cNvPr>
          <p:cNvSpPr txBox="1"/>
          <p:nvPr/>
        </p:nvSpPr>
        <p:spPr>
          <a:xfrm>
            <a:off x="2870074" y="5103779"/>
            <a:ext cx="3056524" cy="646331"/>
          </a:xfrm>
          <a:prstGeom prst="rect">
            <a:avLst/>
          </a:prstGeom>
          <a:noFill/>
        </p:spPr>
        <p:txBody>
          <a:bodyPr wrap="square" rtlCol="0">
            <a:spAutoFit/>
          </a:bodyPr>
          <a:lstStyle/>
          <a:p>
            <a:r>
              <a:rPr lang="nb-NO" b="1">
                <a:latin typeface="Arial" panose="020B0604020202020204" pitchFamily="34" charset="0"/>
                <a:cs typeface="Arial" panose="020B0604020202020204" pitchFamily="34" charset="0"/>
              </a:rPr>
              <a:t>Omar al-Bashir</a:t>
            </a:r>
            <a:br>
              <a:rPr>
                <a:latin typeface="Arial" panose="020B0604020202020204" pitchFamily="34" charset="0"/>
                <a:cs typeface="Arial" panose="020B0604020202020204" pitchFamily="34" charset="0"/>
              </a:rPr>
            </a:br>
            <a:r>
              <a:rPr lang="nb-NO" err="1">
                <a:latin typeface="Arial" panose="020B0604020202020204" pitchFamily="34" charset="0"/>
                <a:cs typeface="Arial" panose="020B0604020202020204" pitchFamily="34" charset="0"/>
              </a:rPr>
              <a:t>Sudan’s</a:t>
            </a:r>
            <a:r>
              <a:rPr lang="nb-NO">
                <a:latin typeface="Arial" panose="020B0604020202020204" pitchFamily="34" charset="0"/>
                <a:cs typeface="Arial" panose="020B0604020202020204" pitchFamily="34" charset="0"/>
              </a:rPr>
              <a:t> 4th president</a:t>
            </a:r>
          </a:p>
        </p:txBody>
      </p:sp>
      <p:sp>
        <p:nvSpPr>
          <p:cNvPr id="11" name="TekstSylinder 10">
            <a:extLst>
              <a:ext uri="{FF2B5EF4-FFF2-40B4-BE49-F238E27FC236}">
                <a16:creationId xmlns:a16="http://schemas.microsoft.com/office/drawing/2014/main" id="{49B39692-036B-5EBD-3F77-83465399CD7E}"/>
              </a:ext>
            </a:extLst>
          </p:cNvPr>
          <p:cNvSpPr txBox="1"/>
          <p:nvPr/>
        </p:nvSpPr>
        <p:spPr>
          <a:xfrm>
            <a:off x="6162365" y="3182999"/>
            <a:ext cx="3159561" cy="646331"/>
          </a:xfrm>
          <a:prstGeom prst="rect">
            <a:avLst/>
          </a:prstGeom>
          <a:noFill/>
        </p:spPr>
        <p:txBody>
          <a:bodyPr wrap="square" rtlCol="0">
            <a:spAutoFit/>
          </a:bodyPr>
          <a:lstStyle/>
          <a:p>
            <a:r>
              <a:rPr lang="nb-NO" b="1">
                <a:latin typeface="Arial" panose="020B0604020202020204" pitchFamily="34" charset="0"/>
                <a:cs typeface="Arial" panose="020B0604020202020204" pitchFamily="34" charset="0"/>
              </a:rPr>
              <a:t>Mohammed Deif</a:t>
            </a:r>
            <a:br>
              <a:rPr>
                <a:latin typeface="Arial" panose="020B0604020202020204" pitchFamily="34" charset="0"/>
                <a:cs typeface="Arial" panose="020B0604020202020204" pitchFamily="34" charset="0"/>
              </a:rPr>
            </a:br>
            <a:r>
              <a:rPr lang="nb-NO">
                <a:latin typeface="Arial" panose="020B0604020202020204" pitchFamily="34" charset="0"/>
                <a:cs typeface="Arial" panose="020B0604020202020204" pitchFamily="34" charset="0"/>
              </a:rPr>
              <a:t>A Hamas </a:t>
            </a:r>
            <a:r>
              <a:rPr lang="nb-NO" err="1">
                <a:latin typeface="Arial" panose="020B0604020202020204" pitchFamily="34" charset="0"/>
                <a:cs typeface="Arial" panose="020B0604020202020204" pitchFamily="34" charset="0"/>
              </a:rPr>
              <a:t>military</a:t>
            </a:r>
            <a:r>
              <a:rPr lang="nb-NO">
                <a:latin typeface="Arial" panose="020B0604020202020204" pitchFamily="34" charset="0"/>
                <a:cs typeface="Arial" panose="020B0604020202020204" pitchFamily="34" charset="0"/>
              </a:rPr>
              <a:t> leader</a:t>
            </a:r>
          </a:p>
        </p:txBody>
      </p:sp>
      <p:sp>
        <p:nvSpPr>
          <p:cNvPr id="15" name="TekstSylinder 14">
            <a:extLst>
              <a:ext uri="{FF2B5EF4-FFF2-40B4-BE49-F238E27FC236}">
                <a16:creationId xmlns:a16="http://schemas.microsoft.com/office/drawing/2014/main" id="{8C620E8A-DA5D-2596-90AA-15AC5CF1E33D}"/>
              </a:ext>
            </a:extLst>
          </p:cNvPr>
          <p:cNvSpPr txBox="1"/>
          <p:nvPr/>
        </p:nvSpPr>
        <p:spPr>
          <a:xfrm>
            <a:off x="9623770" y="5426944"/>
            <a:ext cx="2568230" cy="646331"/>
          </a:xfrm>
          <a:prstGeom prst="rect">
            <a:avLst/>
          </a:prstGeom>
          <a:noFill/>
        </p:spPr>
        <p:txBody>
          <a:bodyPr wrap="square" rtlCol="0">
            <a:spAutoFit/>
          </a:bodyPr>
          <a:lstStyle/>
          <a:p>
            <a:r>
              <a:rPr lang="nb-NO" b="1">
                <a:latin typeface="Arial" panose="020B0604020202020204" pitchFamily="34" charset="0"/>
                <a:cs typeface="Arial" panose="020B0604020202020204" pitchFamily="34" charset="0"/>
              </a:rPr>
              <a:t>Benjamin Netanyahu</a:t>
            </a:r>
          </a:p>
          <a:p>
            <a:r>
              <a:rPr lang="nb-NO">
                <a:latin typeface="Arial" panose="020B0604020202020204" pitchFamily="34" charset="0"/>
                <a:cs typeface="Arial" panose="020B0604020202020204" pitchFamily="34" charset="0"/>
              </a:rPr>
              <a:t>Prime Minister </a:t>
            </a:r>
            <a:r>
              <a:rPr lang="nb-NO" err="1">
                <a:latin typeface="Arial" panose="020B0604020202020204" pitchFamily="34" charset="0"/>
                <a:cs typeface="Arial" panose="020B0604020202020204" pitchFamily="34" charset="0"/>
              </a:rPr>
              <a:t>of</a:t>
            </a:r>
            <a:r>
              <a:rPr lang="nb-NO">
                <a:latin typeface="Arial" panose="020B0604020202020204" pitchFamily="34" charset="0"/>
                <a:cs typeface="Arial" panose="020B0604020202020204" pitchFamily="34" charset="0"/>
              </a:rPr>
              <a:t> Israel</a:t>
            </a:r>
          </a:p>
        </p:txBody>
      </p:sp>
    </p:spTree>
    <p:extLst>
      <p:ext uri="{BB962C8B-B14F-4D97-AF65-F5344CB8AC3E}">
        <p14:creationId xmlns:p14="http://schemas.microsoft.com/office/powerpoint/2010/main" val="36010344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AEA88A7-E38F-5BB8-84A4-71049353E238}"/>
            </a:ext>
          </a:extLst>
        </p:cNvPr>
        <p:cNvGrpSpPr/>
        <p:nvPr/>
      </p:nvGrpSpPr>
      <p:grpSpPr>
        <a:xfrm>
          <a:off x="0" y="0"/>
          <a:ext cx="1" cy="1"/>
          <a:chOff x="0" y="0"/>
          <a:chExt cx="1" cy="1"/>
        </a:xfrm>
      </p:grpSpPr>
      <p:pic>
        <p:nvPicPr>
          <p:cNvPr id="3" name="Picture 8">
            <a:extLst>
              <a:ext uri="{FF2B5EF4-FFF2-40B4-BE49-F238E27FC236}">
                <a16:creationId xmlns:a16="http://schemas.microsoft.com/office/drawing/2014/main" id="{7D552ECA-E2D3-62A0-C25C-9FBE37E57F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1C85F5B9-7610-1324-2C8A-1F798D89800C}"/>
              </a:ext>
            </a:extLst>
          </p:cNvPr>
          <p:cNvSpPr txBox="1">
            <a:spLocks/>
          </p:cNvSpPr>
          <p:nvPr/>
        </p:nvSpPr>
        <p:spPr>
          <a:xfrm>
            <a:off x="9100038" y="234730"/>
            <a:ext cx="2688669"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THE NOBEL PEACE LESSON</a:t>
            </a:r>
          </a:p>
        </p:txBody>
      </p:sp>
      <p:sp>
        <p:nvSpPr>
          <p:cNvPr id="5" name="Tittel 5">
            <a:extLst>
              <a:ext uri="{FF2B5EF4-FFF2-40B4-BE49-F238E27FC236}">
                <a16:creationId xmlns:a16="http://schemas.microsoft.com/office/drawing/2014/main" id="{CB6B2CFD-92D4-CA96-DFCB-5979C35A014F}"/>
              </a:ext>
            </a:extLst>
          </p:cNvPr>
          <p:cNvSpPr txBox="1">
            <a:spLocks/>
          </p:cNvSpPr>
          <p:nvPr/>
        </p:nvSpPr>
        <p:spPr>
          <a:xfrm>
            <a:off x="-120890" y="418664"/>
            <a:ext cx="12433777" cy="155216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6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All have </a:t>
            </a:r>
            <a:r>
              <a:rPr kumimoji="0" lang="nb-NO" sz="60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been</a:t>
            </a:r>
            <a:r>
              <a:rPr kumimoji="0" lang="nb-NO" sz="6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600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wanted</a:t>
            </a:r>
            <a:r>
              <a:rPr kumimoji="0" lang="nb-NO" sz="6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by </a:t>
            </a:r>
            <a:r>
              <a:rPr kumimoji="0" lang="nb-NO" sz="60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the</a:t>
            </a:r>
            <a:r>
              <a:rPr kumimoji="0" lang="nb-NO" sz="6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ICC!</a:t>
            </a:r>
          </a:p>
        </p:txBody>
      </p:sp>
      <p:sp>
        <p:nvSpPr>
          <p:cNvPr id="2" name="TekstSylinder 1">
            <a:extLst>
              <a:ext uri="{FF2B5EF4-FFF2-40B4-BE49-F238E27FC236}">
                <a16:creationId xmlns:a16="http://schemas.microsoft.com/office/drawing/2014/main" id="{FCBBAD65-375D-EA51-739B-CE7D0B584C86}"/>
              </a:ext>
            </a:extLst>
          </p:cNvPr>
          <p:cNvSpPr txBox="1"/>
          <p:nvPr/>
        </p:nvSpPr>
        <p:spPr>
          <a:xfrm>
            <a:off x="400287" y="2185776"/>
            <a:ext cx="4100909" cy="4524315"/>
          </a:xfrm>
          <a:prstGeom prst="rect">
            <a:avLst/>
          </a:prstGeom>
          <a:noFill/>
        </p:spPr>
        <p:txBody>
          <a:bodyPr wrap="square" lIns="91440" tIns="45720" rIns="91440" bIns="45720" rtlCol="0" anchor="t">
            <a:spAutoFit/>
          </a:bodyPr>
          <a:lstStyle/>
          <a:p>
            <a:pPr>
              <a:defRPr/>
            </a:pPr>
            <a:r>
              <a:rPr lang="nb-NO" sz="2400">
                <a:solidFill>
                  <a:prstClr val="black"/>
                </a:solidFill>
                <a:latin typeface="Arial" panose="020B0604020202020204" pitchFamily="34" charset="0"/>
                <a:cs typeface="Arial" panose="020B0604020202020204" pitchFamily="34" charset="0"/>
              </a:rPr>
              <a:t>125 countries have joined an agreement creating a court called the ICC.</a:t>
            </a:r>
            <a:br>
              <a:rPr>
                <a:latin typeface="Arial" panose="020B0604020202020204" pitchFamily="34" charset="0"/>
                <a:cs typeface="Arial" panose="020B0604020202020204" pitchFamily="34" charset="0"/>
              </a:rPr>
            </a:br>
            <a:endParaRPr>
              <a:latin typeface="Arial" panose="020B0604020202020204" pitchFamily="34" charset="0"/>
              <a:cs typeface="Arial" panose="020B0604020202020204" pitchFamily="34" charset="0"/>
            </a:endParaRPr>
          </a:p>
          <a:p>
            <a:pPr>
              <a:defRPr/>
            </a:pPr>
            <a:r>
              <a:rPr lang="nb-NO" sz="2400">
                <a:solidFill>
                  <a:prstClr val="black"/>
                </a:solidFill>
                <a:latin typeface="Arial" panose="020B0604020202020204" pitchFamily="34" charset="0"/>
                <a:cs typeface="Arial" panose="020B0604020202020204" pitchFamily="34" charset="0"/>
              </a:rPr>
              <a:t>It can prosecute people accused of the </a:t>
            </a:r>
          </a:p>
          <a:p>
            <a:pPr>
              <a:defRPr/>
            </a:pPr>
            <a:r>
              <a:rPr lang="nb-NO" sz="2400">
                <a:solidFill>
                  <a:prstClr val="black"/>
                </a:solidFill>
                <a:latin typeface="Arial" panose="020B0604020202020204" pitchFamily="34" charset="0"/>
                <a:cs typeface="Arial" panose="020B0604020202020204" pitchFamily="34" charset="0"/>
              </a:rPr>
              <a:t>most serious crimes.</a:t>
            </a:r>
          </a:p>
          <a:p>
            <a:pPr>
              <a:defRPr/>
            </a:pPr>
            <a:endParaRPr lang="nb-NO" sz="2400">
              <a:solidFill>
                <a:prstClr val="black"/>
              </a:solidFill>
              <a:latin typeface="Arial" panose="020B0604020202020204" pitchFamily="34" charset="0"/>
              <a:cs typeface="Arial" panose="020B0604020202020204" pitchFamily="34" charset="0"/>
            </a:endParaRPr>
          </a:p>
          <a:p>
            <a:pPr>
              <a:defRPr/>
            </a:pPr>
            <a:r>
              <a:rPr lang="nb-NO" sz="2400">
                <a:solidFill>
                  <a:prstClr val="black"/>
                </a:solidFill>
                <a:latin typeface="Arial" panose="020B0604020202020204" pitchFamily="34" charset="0"/>
                <a:cs typeface="Arial" panose="020B0604020202020204" pitchFamily="34" charset="0"/>
              </a:rPr>
              <a:t>The 125 countries </a:t>
            </a:r>
            <a:br>
              <a:rPr>
                <a:latin typeface="Arial" panose="020B0604020202020204" pitchFamily="34" charset="0"/>
                <a:cs typeface="Arial" panose="020B0604020202020204" pitchFamily="34" charset="0"/>
              </a:rPr>
            </a:br>
            <a:r>
              <a:rPr lang="nb-NO" sz="2400">
                <a:solidFill>
                  <a:prstClr val="black"/>
                </a:solidFill>
                <a:latin typeface="Arial" panose="020B0604020202020204" pitchFamily="34" charset="0"/>
                <a:cs typeface="Arial" panose="020B0604020202020204" pitchFamily="34" charset="0"/>
              </a:rPr>
              <a:t>are committed to arresting </a:t>
            </a:r>
            <a:br>
              <a:rPr>
                <a:latin typeface="Arial" panose="020B0604020202020204" pitchFamily="34" charset="0"/>
                <a:cs typeface="Arial" panose="020B0604020202020204" pitchFamily="34" charset="0"/>
              </a:rPr>
            </a:br>
            <a:r>
              <a:rPr lang="nb-NO" sz="2400">
                <a:solidFill>
                  <a:prstClr val="black"/>
                </a:solidFill>
                <a:latin typeface="Arial" panose="020B0604020202020204" pitchFamily="34" charset="0"/>
                <a:cs typeface="Arial" panose="020B0604020202020204" pitchFamily="34" charset="0"/>
              </a:rPr>
              <a:t>and surrendering suspects, whoever they are.</a:t>
            </a:r>
          </a:p>
        </p:txBody>
      </p:sp>
      <p:pic>
        <p:nvPicPr>
          <p:cNvPr id="10" name="Bilde 9">
            <a:extLst>
              <a:ext uri="{FF2B5EF4-FFF2-40B4-BE49-F238E27FC236}">
                <a16:creationId xmlns:a16="http://schemas.microsoft.com/office/drawing/2014/main" id="{6EF1139F-9C39-8968-4927-27F10777BC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6466" y="2289183"/>
            <a:ext cx="8085534" cy="4150153"/>
          </a:xfrm>
          <a:prstGeom prst="rect">
            <a:avLst/>
          </a:prstGeom>
        </p:spPr>
      </p:pic>
      <p:pic>
        <p:nvPicPr>
          <p:cNvPr id="8" name="Plassholder for innhold 8">
            <a:extLst>
              <a:ext uri="{FF2B5EF4-FFF2-40B4-BE49-F238E27FC236}">
                <a16:creationId xmlns:a16="http://schemas.microsoft.com/office/drawing/2014/main" id="{28C98431-38CF-DD53-DB45-F56D93D90F4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404069" y="5336634"/>
            <a:ext cx="1762271" cy="1521366"/>
          </a:xfrm>
          <a:prstGeom prst="rect">
            <a:avLst/>
          </a:prstGeom>
        </p:spPr>
      </p:pic>
    </p:spTree>
    <p:extLst>
      <p:ext uri="{BB962C8B-B14F-4D97-AF65-F5344CB8AC3E}">
        <p14:creationId xmlns:p14="http://schemas.microsoft.com/office/powerpoint/2010/main" val="41602614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03B93B1-FFB5-54C7-5001-24BB2EA991E0}"/>
            </a:ext>
          </a:extLst>
        </p:cNvPr>
        <p:cNvGrpSpPr/>
        <p:nvPr/>
      </p:nvGrpSpPr>
      <p:grpSpPr>
        <a:xfrm>
          <a:off x="0" y="0"/>
          <a:ext cx="1" cy="1"/>
          <a:chOff x="0" y="0"/>
          <a:chExt cx="1" cy="1"/>
        </a:xfrm>
      </p:grpSpPr>
      <p:pic>
        <p:nvPicPr>
          <p:cNvPr id="3" name="Picture 8">
            <a:extLst>
              <a:ext uri="{FF2B5EF4-FFF2-40B4-BE49-F238E27FC236}">
                <a16:creationId xmlns:a16="http://schemas.microsoft.com/office/drawing/2014/main" id="{29B8EE0A-C443-5AC0-214F-5D9DC91A83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B2351674-7763-AFA2-A32D-8F87A462E0C0}"/>
              </a:ext>
            </a:extLst>
          </p:cNvPr>
          <p:cNvSpPr txBox="1">
            <a:spLocks/>
          </p:cNvSpPr>
          <p:nvPr/>
        </p:nvSpPr>
        <p:spPr>
          <a:xfrm>
            <a:off x="9135208" y="234730"/>
            <a:ext cx="2653499"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THE NOBEL PEACE LESSON</a:t>
            </a:r>
          </a:p>
        </p:txBody>
      </p:sp>
      <p:sp>
        <p:nvSpPr>
          <p:cNvPr id="5" name="Tittel 5">
            <a:extLst>
              <a:ext uri="{FF2B5EF4-FFF2-40B4-BE49-F238E27FC236}">
                <a16:creationId xmlns:a16="http://schemas.microsoft.com/office/drawing/2014/main" id="{86EEB08D-5CC1-63B0-EE6C-0C385D09372B}"/>
              </a:ext>
            </a:extLst>
          </p:cNvPr>
          <p:cNvSpPr txBox="1">
            <a:spLocks/>
          </p:cNvSpPr>
          <p:nvPr/>
        </p:nvSpPr>
        <p:spPr>
          <a:xfrm>
            <a:off x="-120889" y="872260"/>
            <a:ext cx="12433777" cy="345325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60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Why</a:t>
            </a:r>
            <a:r>
              <a:rPr kumimoji="0" lang="nb-NO" sz="6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do </a:t>
            </a:r>
            <a:r>
              <a:rPr kumimoji="0" lang="nb-NO" sz="60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you</a:t>
            </a:r>
            <a:r>
              <a:rPr kumimoji="0" lang="nb-NO" sz="6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60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think</a:t>
            </a:r>
            <a:r>
              <a:rPr kumimoji="0" lang="nb-NO" sz="6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60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some</a:t>
            </a:r>
            <a:r>
              <a:rPr kumimoji="0" lang="nb-NO" sz="6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nb-NO" sz="60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countries</a:t>
            </a:r>
            <a:br>
              <a:rPr>
                <a:latin typeface="Arial" panose="020B0604020202020204" pitchFamily="34" charset="0"/>
                <a:cs typeface="Arial" panose="020B0604020202020204" pitchFamily="34" charset="0"/>
              </a:rPr>
            </a:br>
            <a:r>
              <a:rPr kumimoji="0" lang="nb-NO" sz="6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do not </a:t>
            </a:r>
            <a:r>
              <a:rPr kumimoji="0" lang="nb-NO" sz="60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want</a:t>
            </a:r>
            <a:r>
              <a:rPr kumimoji="0" lang="nb-NO" sz="6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to </a:t>
            </a:r>
            <a:r>
              <a:rPr kumimoji="0" lang="nb-NO" sz="60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join</a:t>
            </a:r>
            <a:r>
              <a:rPr kumimoji="0" lang="nb-NO" sz="6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nb-NO" sz="6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 name="TekstSylinder 1">
            <a:extLst>
              <a:ext uri="{FF2B5EF4-FFF2-40B4-BE49-F238E27FC236}">
                <a16:creationId xmlns:a16="http://schemas.microsoft.com/office/drawing/2014/main" id="{02C6269F-91F9-F665-563A-F7B66F0B106A}"/>
              </a:ext>
            </a:extLst>
          </p:cNvPr>
          <p:cNvSpPr txBox="1"/>
          <p:nvPr/>
        </p:nvSpPr>
        <p:spPr>
          <a:xfrm>
            <a:off x="403292" y="3834814"/>
            <a:ext cx="11385414" cy="2585323"/>
          </a:xfrm>
          <a:prstGeom prst="rect">
            <a:avLst/>
          </a:prstGeom>
          <a:noFill/>
        </p:spPr>
        <p:txBody>
          <a:bodyPr wrap="square" lIns="91440" tIns="45720" rIns="91440" bIns="45720" rtlCol="0">
            <a:spAutoFit/>
          </a:bodyPr>
          <a:lstStyle/>
          <a:p>
            <a:pPr marL="285750" indent="-285750" algn="ctr">
              <a:lnSpc>
                <a:spcPct val="90000"/>
              </a:lnSpc>
              <a:spcBef>
                <a:spcPct val="0"/>
              </a:spcBef>
              <a:buFont typeface="Arial" panose="020B0604020202020204" pitchFamily="34" charset="0"/>
              <a:buChar char="•"/>
              <a:defRPr/>
            </a:pPr>
            <a:r>
              <a:rPr lang="nb-NO" sz="2400" err="1">
                <a:solidFill>
                  <a:prstClr val="black"/>
                </a:solidFill>
                <a:latin typeface="Arial" panose="020B0604020202020204" pitchFamily="34" charset="0"/>
                <a:cs typeface="Arial" panose="020B0604020202020204" pitchFamily="34" charset="0"/>
              </a:rPr>
              <a:t>They</a:t>
            </a:r>
            <a:r>
              <a:rPr lang="nb-NO" sz="2400">
                <a:solidFill>
                  <a:prstClr val="black"/>
                </a:solidFill>
                <a:latin typeface="Arial" panose="020B0604020202020204" pitchFamily="34" charset="0"/>
                <a:cs typeface="Arial" panose="020B0604020202020204" pitchFamily="34" charset="0"/>
              </a:rPr>
              <a:t> do not </a:t>
            </a:r>
            <a:r>
              <a:rPr lang="nb-NO" sz="2400" err="1">
                <a:solidFill>
                  <a:prstClr val="black"/>
                </a:solidFill>
                <a:latin typeface="Arial" panose="020B0604020202020204" pitchFamily="34" charset="0"/>
                <a:cs typeface="Arial" panose="020B0604020202020204" pitchFamily="34" charset="0"/>
              </a:rPr>
              <a:t>want</a:t>
            </a:r>
            <a:r>
              <a:rPr lang="nb-NO" sz="2400">
                <a:solidFill>
                  <a:prstClr val="black"/>
                </a:solidFill>
                <a:latin typeface="Arial" panose="020B0604020202020204" pitchFamily="34" charset="0"/>
                <a:cs typeface="Arial" panose="020B0604020202020204" pitchFamily="34" charset="0"/>
              </a:rPr>
              <a:t> to spend time on a </a:t>
            </a:r>
            <a:r>
              <a:rPr lang="nb-NO" sz="2400" err="1">
                <a:solidFill>
                  <a:prstClr val="black"/>
                </a:solidFill>
                <a:latin typeface="Arial" panose="020B0604020202020204" pitchFamily="34" charset="0"/>
                <a:cs typeface="Arial" panose="020B0604020202020204" pitchFamily="34" charset="0"/>
              </a:rPr>
              <a:t>new</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organisation</a:t>
            </a:r>
            <a:br>
              <a:rPr>
                <a:latin typeface="Arial" panose="020B0604020202020204" pitchFamily="34" charset="0"/>
                <a:cs typeface="Arial" panose="020B0604020202020204" pitchFamily="34" charset="0"/>
              </a:rPr>
            </a:br>
            <a:endParaRPr>
              <a:latin typeface="Arial" panose="020B0604020202020204" pitchFamily="34" charset="0"/>
              <a:cs typeface="Arial" panose="020B0604020202020204" pitchFamily="34" charset="0"/>
            </a:endParaRPr>
          </a:p>
          <a:p>
            <a:pPr marL="285750" indent="-285750" algn="ctr">
              <a:lnSpc>
                <a:spcPct val="90000"/>
              </a:lnSpc>
              <a:spcBef>
                <a:spcPct val="0"/>
              </a:spcBef>
              <a:buFont typeface="Arial" panose="020B0604020202020204" pitchFamily="34" charset="0"/>
              <a:buChar char="•"/>
              <a:defRPr/>
            </a:pPr>
            <a:r>
              <a:rPr lang="nb-NO" sz="2400" err="1">
                <a:solidFill>
                  <a:prstClr val="black"/>
                </a:solidFill>
                <a:latin typeface="Arial" panose="020B0604020202020204" pitchFamily="34" charset="0"/>
                <a:cs typeface="Arial" panose="020B0604020202020204" pitchFamily="34" charset="0"/>
              </a:rPr>
              <a:t>They</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think</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their</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own</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laws</a:t>
            </a:r>
            <a:r>
              <a:rPr lang="nb-NO" sz="2400">
                <a:solidFill>
                  <a:prstClr val="black"/>
                </a:solidFill>
                <a:latin typeface="Arial" panose="020B0604020202020204" pitchFamily="34" charset="0"/>
                <a:cs typeface="Arial" panose="020B0604020202020204" pitchFamily="34" charset="0"/>
              </a:rPr>
              <a:t> and </a:t>
            </a:r>
            <a:r>
              <a:rPr lang="nb-NO" sz="2400" err="1">
                <a:solidFill>
                  <a:prstClr val="black"/>
                </a:solidFill>
                <a:latin typeface="Arial" panose="020B0604020202020204" pitchFamily="34" charset="0"/>
                <a:cs typeface="Arial" panose="020B0604020202020204" pitchFamily="34" charset="0"/>
              </a:rPr>
              <a:t>rules</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are</a:t>
            </a:r>
            <a:r>
              <a:rPr lang="nb-NO" sz="2400">
                <a:solidFill>
                  <a:prstClr val="black"/>
                </a:solidFill>
                <a:latin typeface="Arial" panose="020B0604020202020204" pitchFamily="34" charset="0"/>
                <a:cs typeface="Arial" panose="020B0604020202020204" pitchFamily="34" charset="0"/>
              </a:rPr>
              <a:t> more </a:t>
            </a:r>
            <a:r>
              <a:rPr lang="nb-NO" sz="2400" err="1">
                <a:solidFill>
                  <a:prstClr val="black"/>
                </a:solidFill>
                <a:latin typeface="Arial" panose="020B0604020202020204" pitchFamily="34" charset="0"/>
                <a:cs typeface="Arial" panose="020B0604020202020204" pitchFamily="34" charset="0"/>
              </a:rPr>
              <a:t>than</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enough</a:t>
            </a:r>
            <a:br>
              <a:rPr>
                <a:latin typeface="Arial" panose="020B0604020202020204" pitchFamily="34" charset="0"/>
                <a:cs typeface="Arial" panose="020B0604020202020204" pitchFamily="34" charset="0"/>
              </a:rPr>
            </a:br>
            <a:endParaRPr>
              <a:latin typeface="Arial" panose="020B0604020202020204" pitchFamily="34" charset="0"/>
              <a:cs typeface="Arial" panose="020B0604020202020204" pitchFamily="34" charset="0"/>
            </a:endParaRPr>
          </a:p>
          <a:p>
            <a:pPr marL="285750" indent="-285750" algn="ctr">
              <a:lnSpc>
                <a:spcPct val="90000"/>
              </a:lnSpc>
              <a:spcBef>
                <a:spcPct val="0"/>
              </a:spcBef>
              <a:buFont typeface="Arial" panose="020B0604020202020204" pitchFamily="34" charset="0"/>
              <a:buChar char="•"/>
              <a:defRPr/>
            </a:pPr>
            <a:r>
              <a:rPr lang="nb-NO" sz="2400" err="1">
                <a:solidFill>
                  <a:prstClr val="black"/>
                </a:solidFill>
                <a:latin typeface="Arial" panose="020B0604020202020204" pitchFamily="34" charset="0"/>
                <a:cs typeface="Arial" panose="020B0604020202020204" pitchFamily="34" charset="0"/>
              </a:rPr>
              <a:t>They</a:t>
            </a:r>
            <a:r>
              <a:rPr lang="nb-NO" sz="2400">
                <a:solidFill>
                  <a:prstClr val="black"/>
                </a:solidFill>
                <a:latin typeface="Arial" panose="020B0604020202020204" pitchFamily="34" charset="0"/>
                <a:cs typeface="Arial" panose="020B0604020202020204" pitchFamily="34" charset="0"/>
              </a:rPr>
              <a:t> do not </a:t>
            </a:r>
            <a:r>
              <a:rPr lang="nb-NO" sz="2400" err="1">
                <a:solidFill>
                  <a:prstClr val="black"/>
                </a:solidFill>
                <a:latin typeface="Arial" panose="020B0604020202020204" pitchFamily="34" charset="0"/>
                <a:cs typeface="Arial" panose="020B0604020202020204" pitchFamily="34" charset="0"/>
              </a:rPr>
              <a:t>want</a:t>
            </a:r>
            <a:r>
              <a:rPr lang="nb-NO" sz="2400">
                <a:solidFill>
                  <a:prstClr val="black"/>
                </a:solidFill>
                <a:latin typeface="Arial" panose="020B0604020202020204" pitchFamily="34" charset="0"/>
                <a:cs typeface="Arial" panose="020B0604020202020204" pitchFamily="34" charset="0"/>
              </a:rPr>
              <a:t> outsiders </a:t>
            </a:r>
            <a:r>
              <a:rPr lang="nb-NO" sz="2400" err="1">
                <a:solidFill>
                  <a:prstClr val="black"/>
                </a:solidFill>
                <a:latin typeface="Arial" panose="020B0604020202020204" pitchFamily="34" charset="0"/>
                <a:cs typeface="Arial" panose="020B0604020202020204" pitchFamily="34" charset="0"/>
              </a:rPr>
              <a:t>deciding</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what</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happens</a:t>
            </a:r>
            <a:r>
              <a:rPr lang="nb-NO" sz="2400">
                <a:solidFill>
                  <a:prstClr val="black"/>
                </a:solidFill>
                <a:latin typeface="Arial" panose="020B0604020202020204" pitchFamily="34" charset="0"/>
                <a:cs typeface="Arial" panose="020B0604020202020204" pitchFamily="34" charset="0"/>
              </a:rPr>
              <a:t> to </a:t>
            </a:r>
            <a:r>
              <a:rPr lang="nb-NO" sz="2400" err="1">
                <a:solidFill>
                  <a:prstClr val="black"/>
                </a:solidFill>
                <a:latin typeface="Arial" panose="020B0604020202020204" pitchFamily="34" charset="0"/>
                <a:cs typeface="Arial" panose="020B0604020202020204" pitchFamily="34" charset="0"/>
              </a:rPr>
              <a:t>their</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citizens</a:t>
            </a:r>
            <a:endParaRPr lang="nb-NO" sz="2400">
              <a:solidFill>
                <a:prstClr val="black"/>
              </a:solidFill>
              <a:latin typeface="Arial" panose="020B0604020202020204" pitchFamily="34" charset="0"/>
              <a:cs typeface="Arial" panose="020B0604020202020204" pitchFamily="34" charset="0"/>
            </a:endParaRPr>
          </a:p>
          <a:p>
            <a:pPr marL="285750" indent="-285750" algn="ctr">
              <a:lnSpc>
                <a:spcPct val="90000"/>
              </a:lnSpc>
              <a:spcBef>
                <a:spcPct val="0"/>
              </a:spcBef>
              <a:buFont typeface="Arial" panose="020B0604020202020204" pitchFamily="34" charset="0"/>
              <a:buChar char="•"/>
              <a:defRPr/>
            </a:pPr>
            <a:endParaRPr lang="nb-NO" sz="2400">
              <a:solidFill>
                <a:prstClr val="black"/>
              </a:solidFill>
              <a:latin typeface="Arial" panose="020B0604020202020204" pitchFamily="34" charset="0"/>
              <a:cs typeface="Arial" panose="020B0604020202020204" pitchFamily="34" charset="0"/>
            </a:endParaRPr>
          </a:p>
          <a:p>
            <a:pPr marL="285750" indent="-285750" algn="ctr">
              <a:lnSpc>
                <a:spcPct val="90000"/>
              </a:lnSpc>
              <a:spcBef>
                <a:spcPct val="0"/>
              </a:spcBef>
              <a:buFont typeface="Arial" panose="020B0604020202020204" pitchFamily="34" charset="0"/>
              <a:buChar char="•"/>
              <a:defRPr/>
            </a:pPr>
            <a:r>
              <a:rPr lang="nb-NO" sz="2400" err="1">
                <a:solidFill>
                  <a:prstClr val="black"/>
                </a:solidFill>
                <a:latin typeface="Arial" panose="020B0604020202020204" pitchFamily="34" charset="0"/>
                <a:cs typeface="Arial" panose="020B0604020202020204" pitchFamily="34" charset="0"/>
              </a:rPr>
              <a:t>Their</a:t>
            </a:r>
            <a:r>
              <a:rPr lang="nb-NO" sz="2400">
                <a:solidFill>
                  <a:prstClr val="black"/>
                </a:solidFill>
                <a:latin typeface="Arial" panose="020B0604020202020204" pitchFamily="34" charset="0"/>
                <a:cs typeface="Arial" panose="020B0604020202020204" pitchFamily="34" charset="0"/>
              </a:rPr>
              <a:t> leaders </a:t>
            </a:r>
            <a:r>
              <a:rPr lang="nb-NO" sz="2400" err="1">
                <a:solidFill>
                  <a:prstClr val="black"/>
                </a:solidFill>
                <a:latin typeface="Arial" panose="020B0604020202020204" pitchFamily="34" charset="0"/>
                <a:cs typeface="Arial" panose="020B0604020202020204" pitchFamily="34" charset="0"/>
              </a:rPr>
              <a:t>fear</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someone</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will</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come</a:t>
            </a:r>
            <a:r>
              <a:rPr lang="nb-NO" sz="2400">
                <a:solidFill>
                  <a:prstClr val="black"/>
                </a:solidFill>
                <a:latin typeface="Arial" panose="020B0604020202020204" pitchFamily="34" charset="0"/>
                <a:cs typeface="Arial" panose="020B0604020202020204" pitchFamily="34" charset="0"/>
              </a:rPr>
              <a:t> and arrest </a:t>
            </a:r>
            <a:r>
              <a:rPr lang="nb-NO" sz="2400" err="1">
                <a:solidFill>
                  <a:prstClr val="black"/>
                </a:solidFill>
                <a:latin typeface="Arial" panose="020B0604020202020204" pitchFamily="34" charset="0"/>
                <a:cs typeface="Arial" panose="020B0604020202020204" pitchFamily="34" charset="0"/>
              </a:rPr>
              <a:t>them</a:t>
            </a:r>
            <a:endParaRPr lang="nb-NO" sz="2400">
              <a:solidFill>
                <a:prstClr val="black"/>
              </a:solidFill>
              <a:latin typeface="Arial" panose="020B0604020202020204" pitchFamily="34" charset="0"/>
              <a:cs typeface="Arial" panose="020B0604020202020204" pitchFamily="34" charset="0"/>
            </a:endParaRPr>
          </a:p>
          <a:p>
            <a:pPr marL="285750" indent="-285750" algn="ctr">
              <a:lnSpc>
                <a:spcPct val="90000"/>
              </a:lnSpc>
              <a:spcBef>
                <a:spcPct val="0"/>
              </a:spcBef>
              <a:buFont typeface="Arial" panose="020B0604020202020204" pitchFamily="34" charset="0"/>
              <a:buChar char="•"/>
              <a:defRPr/>
            </a:pPr>
            <a:endParaRPr lang="nb-NO" sz="240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54988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F22F99F-2789-9A23-6DDC-0C215F26466C}"/>
            </a:ext>
          </a:extLst>
        </p:cNvPr>
        <p:cNvGrpSpPr/>
        <p:nvPr/>
      </p:nvGrpSpPr>
      <p:grpSpPr>
        <a:xfrm>
          <a:off x="0" y="0"/>
          <a:ext cx="1" cy="1"/>
          <a:chOff x="0" y="0"/>
          <a:chExt cx="1" cy="1"/>
        </a:xfrm>
      </p:grpSpPr>
      <p:sp>
        <p:nvSpPr>
          <p:cNvPr id="10" name="Rektangel: avrundede hjørner 9">
            <a:extLst>
              <a:ext uri="{FF2B5EF4-FFF2-40B4-BE49-F238E27FC236}">
                <a16:creationId xmlns:a16="http://schemas.microsoft.com/office/drawing/2014/main" id="{7D2C0CF8-E8A9-8EA4-7464-25178D8382E1}"/>
              </a:ext>
            </a:extLst>
          </p:cNvPr>
          <p:cNvSpPr/>
          <p:nvPr/>
        </p:nvSpPr>
        <p:spPr>
          <a:xfrm>
            <a:off x="403294" y="4464755"/>
            <a:ext cx="5165270" cy="2262157"/>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cs typeface="Arial" panose="020B0604020202020204" pitchFamily="34" charset="0"/>
            </a:endParaRPr>
          </a:p>
        </p:txBody>
      </p:sp>
      <p:pic>
        <p:nvPicPr>
          <p:cNvPr id="3" name="Picture 8">
            <a:extLst>
              <a:ext uri="{FF2B5EF4-FFF2-40B4-BE49-F238E27FC236}">
                <a16:creationId xmlns:a16="http://schemas.microsoft.com/office/drawing/2014/main" id="{F47C7C22-4A5A-5AE2-0911-0A08691016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B1AE3F99-85BD-992C-535A-14560B46F1B1}"/>
              </a:ext>
            </a:extLst>
          </p:cNvPr>
          <p:cNvSpPr txBox="1">
            <a:spLocks/>
          </p:cNvSpPr>
          <p:nvPr/>
        </p:nvSpPr>
        <p:spPr>
          <a:xfrm>
            <a:off x="9161586" y="234730"/>
            <a:ext cx="2627122"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THE NOBEL PEACE LESSON</a:t>
            </a:r>
          </a:p>
        </p:txBody>
      </p:sp>
      <p:sp>
        <p:nvSpPr>
          <p:cNvPr id="5" name="Tittel 5">
            <a:extLst>
              <a:ext uri="{FF2B5EF4-FFF2-40B4-BE49-F238E27FC236}">
                <a16:creationId xmlns:a16="http://schemas.microsoft.com/office/drawing/2014/main" id="{03BF86D1-8E43-5B66-1F56-1A8BCC6DD26A}"/>
              </a:ext>
            </a:extLst>
          </p:cNvPr>
          <p:cNvSpPr txBox="1">
            <a:spLocks/>
          </p:cNvSpPr>
          <p:nvPr/>
        </p:nvSpPr>
        <p:spPr>
          <a:xfrm>
            <a:off x="-120889" y="1033781"/>
            <a:ext cx="12433777" cy="155216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nb-NO">
                <a:solidFill>
                  <a:prstClr val="black"/>
                </a:solidFill>
                <a:latin typeface="Arial" panose="020B0604020202020204" pitchFamily="34" charset="0"/>
                <a:cs typeface="Arial" panose="020B0604020202020204" pitchFamily="34" charset="0"/>
              </a:rPr>
              <a:t>Political pressure</a:t>
            </a:r>
          </a:p>
        </p:txBody>
      </p:sp>
      <p:sp>
        <p:nvSpPr>
          <p:cNvPr id="2" name="TekstSylinder 1">
            <a:extLst>
              <a:ext uri="{FF2B5EF4-FFF2-40B4-BE49-F238E27FC236}">
                <a16:creationId xmlns:a16="http://schemas.microsoft.com/office/drawing/2014/main" id="{2548AF31-D1A9-408A-D991-B8CD2156B00D}"/>
              </a:ext>
            </a:extLst>
          </p:cNvPr>
          <p:cNvSpPr txBox="1"/>
          <p:nvPr/>
        </p:nvSpPr>
        <p:spPr>
          <a:xfrm>
            <a:off x="403293" y="2134257"/>
            <a:ext cx="11385414" cy="3046988"/>
          </a:xfrm>
          <a:prstGeom prst="rect">
            <a:avLst/>
          </a:prstGeom>
          <a:noFill/>
        </p:spPr>
        <p:txBody>
          <a:bodyPr wrap="square" lIns="91440" tIns="45720" rIns="91440" bIns="45720" rtlCol="0" anchor="t">
            <a:spAutoFit/>
          </a:bodyPr>
          <a:lstStyle/>
          <a:p>
            <a:pPr algn="ctr">
              <a:defRPr/>
            </a:pPr>
            <a:br>
              <a:rPr>
                <a:latin typeface="Arial" panose="020B0604020202020204" pitchFamily="34" charset="0"/>
                <a:cs typeface="Arial" panose="020B0604020202020204" pitchFamily="34" charset="0"/>
              </a:rPr>
            </a:br>
            <a:endParaRPr>
              <a:latin typeface="Arial" panose="020B0604020202020204" pitchFamily="34" charset="0"/>
              <a:cs typeface="Arial" panose="020B0604020202020204" pitchFamily="34" charset="0"/>
            </a:endParaRPr>
          </a:p>
          <a:p>
            <a:pPr algn="ctr">
              <a:defRPr/>
            </a:pPr>
            <a:r>
              <a:rPr lang="nb-NO" sz="2400" err="1">
                <a:solidFill>
                  <a:prstClr val="black"/>
                </a:solidFill>
                <a:latin typeface="Arial" panose="020B0604020202020204" pitchFamily="34" charset="0"/>
                <a:cs typeface="Arial" panose="020B0604020202020204" pitchFamily="34" charset="0"/>
              </a:rPr>
              <a:t>Many</a:t>
            </a:r>
            <a:r>
              <a:rPr lang="nb-NO" sz="2400">
                <a:solidFill>
                  <a:prstClr val="black"/>
                </a:solidFill>
                <a:latin typeface="Arial" panose="020B0604020202020204" pitchFamily="34" charset="0"/>
                <a:cs typeface="Arial" panose="020B0604020202020204" pitchFamily="34" charset="0"/>
              </a:rPr>
              <a:t> have </a:t>
            </a:r>
            <a:r>
              <a:rPr lang="nb-NO" sz="2400" err="1">
                <a:solidFill>
                  <a:prstClr val="black"/>
                </a:solidFill>
                <a:latin typeface="Arial" panose="020B0604020202020204" pitchFamily="34" charset="0"/>
                <a:cs typeface="Arial" panose="020B0604020202020204" pitchFamily="34" charset="0"/>
              </a:rPr>
              <a:t>interpreted</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Navi’s</a:t>
            </a:r>
            <a:r>
              <a:rPr lang="nb-NO" sz="2400">
                <a:solidFill>
                  <a:prstClr val="black"/>
                </a:solidFill>
                <a:latin typeface="Arial" panose="020B0604020202020204" pitchFamily="34" charset="0"/>
                <a:cs typeface="Arial" panose="020B0604020202020204" pitchFamily="34" charset="0"/>
              </a:rPr>
              <a:t> Peace </a:t>
            </a:r>
            <a:r>
              <a:rPr lang="nb-NO" sz="2400" err="1">
                <a:solidFill>
                  <a:prstClr val="black"/>
                </a:solidFill>
                <a:latin typeface="Arial" panose="020B0604020202020204" pitchFamily="34" charset="0"/>
                <a:cs typeface="Arial" panose="020B0604020202020204" pitchFamily="34" charset="0"/>
              </a:rPr>
              <a:t>Prize</a:t>
            </a:r>
            <a:r>
              <a:rPr lang="nb-NO" sz="2400">
                <a:solidFill>
                  <a:prstClr val="black"/>
                </a:solidFill>
                <a:latin typeface="Arial" panose="020B0604020202020204" pitchFamily="34" charset="0"/>
                <a:cs typeface="Arial" panose="020B0604020202020204" pitchFamily="34" charset="0"/>
              </a:rPr>
              <a:t> as support for </a:t>
            </a:r>
            <a:r>
              <a:rPr lang="nb-NO" sz="2400" err="1">
                <a:solidFill>
                  <a:prstClr val="black"/>
                </a:solidFill>
                <a:latin typeface="Arial" panose="020B0604020202020204" pitchFamily="34" charset="0"/>
                <a:cs typeface="Arial" panose="020B0604020202020204" pitchFamily="34" charset="0"/>
              </a:rPr>
              <a:t>the</a:t>
            </a:r>
            <a:r>
              <a:rPr lang="nb-NO" sz="2400">
                <a:solidFill>
                  <a:prstClr val="black"/>
                </a:solidFill>
                <a:latin typeface="Arial" panose="020B0604020202020204" pitchFamily="34" charset="0"/>
                <a:cs typeface="Arial" panose="020B0604020202020204" pitchFamily="34" charset="0"/>
              </a:rPr>
              <a:t> </a:t>
            </a:r>
            <a:r>
              <a:rPr lang="nb-NO" sz="2400" b="1">
                <a:solidFill>
                  <a:prstClr val="black"/>
                </a:solidFill>
                <a:latin typeface="Arial" panose="020B0604020202020204" pitchFamily="34" charset="0"/>
                <a:cs typeface="Arial" panose="020B0604020202020204" pitchFamily="34" charset="0"/>
              </a:rPr>
              <a:t>ICC</a:t>
            </a:r>
            <a:r>
              <a:rPr lang="nb-NO" sz="2400">
                <a:solidFill>
                  <a:prstClr val="black"/>
                </a:solidFill>
                <a:latin typeface="Arial" panose="020B0604020202020204" pitchFamily="34" charset="0"/>
                <a:cs typeface="Arial" panose="020B0604020202020204" pitchFamily="34" charset="0"/>
              </a:rPr>
              <a:t>.</a:t>
            </a:r>
          </a:p>
          <a:p>
            <a:pPr algn="ctr">
              <a:defRPr/>
            </a:pPr>
            <a:endParaRPr lang="nb-NO" sz="2400">
              <a:solidFill>
                <a:prstClr val="black"/>
              </a:solidFill>
              <a:latin typeface="Arial" panose="020B0604020202020204" pitchFamily="34" charset="0"/>
              <a:cs typeface="Arial" panose="020B0604020202020204" pitchFamily="34" charset="0"/>
            </a:endParaRPr>
          </a:p>
          <a:p>
            <a:pPr algn="ctr">
              <a:defRPr/>
            </a:pPr>
            <a:r>
              <a:rPr lang="nb-NO" sz="2400">
                <a:solidFill>
                  <a:prstClr val="black"/>
                </a:solidFill>
                <a:latin typeface="Arial" panose="020B0604020202020204" pitchFamily="34" charset="0"/>
                <a:cs typeface="Arial" panose="020B0604020202020204" pitchFamily="34" charset="0"/>
              </a:rPr>
              <a:t>Less </a:t>
            </a:r>
            <a:r>
              <a:rPr lang="nb-NO" sz="2400" err="1">
                <a:solidFill>
                  <a:prstClr val="black"/>
                </a:solidFill>
                <a:latin typeface="Arial" panose="020B0604020202020204" pitchFamily="34" charset="0"/>
                <a:cs typeface="Arial" panose="020B0604020202020204" pitchFamily="34" charset="0"/>
              </a:rPr>
              <a:t>than</a:t>
            </a:r>
            <a:r>
              <a:rPr lang="nb-NO" sz="2400">
                <a:solidFill>
                  <a:prstClr val="black"/>
                </a:solidFill>
                <a:latin typeface="Arial" panose="020B0604020202020204" pitchFamily="34" charset="0"/>
                <a:cs typeface="Arial" panose="020B0604020202020204" pitchFamily="34" charset="0"/>
              </a:rPr>
              <a:t> a </a:t>
            </a:r>
            <a:r>
              <a:rPr lang="nb-NO" sz="2400" err="1">
                <a:solidFill>
                  <a:prstClr val="black"/>
                </a:solidFill>
                <a:latin typeface="Arial" panose="020B0604020202020204" pitchFamily="34" charset="0"/>
                <a:cs typeface="Arial" panose="020B0604020202020204" pitchFamily="34" charset="0"/>
              </a:rPr>
              <a:t>day</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after</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Navi</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received</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the</a:t>
            </a:r>
            <a:r>
              <a:rPr lang="nb-NO" sz="2400">
                <a:solidFill>
                  <a:prstClr val="black"/>
                </a:solidFill>
                <a:latin typeface="Arial" panose="020B0604020202020204" pitchFamily="34" charset="0"/>
                <a:cs typeface="Arial" panose="020B0604020202020204" pitchFamily="34" charset="0"/>
              </a:rPr>
              <a:t> Peace </a:t>
            </a:r>
            <a:r>
              <a:rPr lang="nb-NO" sz="2400" err="1">
                <a:solidFill>
                  <a:prstClr val="black"/>
                </a:solidFill>
                <a:latin typeface="Arial" panose="020B0604020202020204" pitchFamily="34" charset="0"/>
                <a:cs typeface="Arial" panose="020B0604020202020204" pitchFamily="34" charset="0"/>
              </a:rPr>
              <a:t>Prize</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the</a:t>
            </a:r>
            <a:r>
              <a:rPr lang="nb-NO" sz="2400">
                <a:solidFill>
                  <a:prstClr val="black"/>
                </a:solidFill>
                <a:latin typeface="Arial" panose="020B0604020202020204" pitchFamily="34" charset="0"/>
                <a:cs typeface="Arial" panose="020B0604020202020204" pitchFamily="34" charset="0"/>
              </a:rPr>
              <a:t> US </a:t>
            </a:r>
            <a:r>
              <a:rPr lang="nb-NO" sz="2400" err="1">
                <a:solidFill>
                  <a:prstClr val="black"/>
                </a:solidFill>
                <a:latin typeface="Arial" panose="020B0604020202020204" pitchFamily="34" charset="0"/>
                <a:cs typeface="Arial" panose="020B0604020202020204" pitchFamily="34" charset="0"/>
              </a:rPr>
              <a:t>imposed</a:t>
            </a:r>
            <a:r>
              <a:rPr lang="nb-NO" sz="2400">
                <a:solidFill>
                  <a:prstClr val="black"/>
                </a:solidFill>
                <a:latin typeface="Arial" panose="020B0604020202020204" pitchFamily="34" charset="0"/>
                <a:cs typeface="Arial" panose="020B0604020202020204" pitchFamily="34" charset="0"/>
              </a:rPr>
              <a:t> </a:t>
            </a:r>
            <a:r>
              <a:rPr lang="nb-NO" sz="2400" err="1">
                <a:solidFill>
                  <a:prstClr val="black"/>
                </a:solidFill>
                <a:latin typeface="Arial" panose="020B0604020202020204" pitchFamily="34" charset="0"/>
                <a:cs typeface="Arial" panose="020B0604020202020204" pitchFamily="34" charset="0"/>
              </a:rPr>
              <a:t>sanctions</a:t>
            </a:r>
            <a:r>
              <a:rPr lang="nb-NO" sz="2400">
                <a:solidFill>
                  <a:prstClr val="black"/>
                </a:solidFill>
                <a:latin typeface="Arial" panose="020B0604020202020204" pitchFamily="34" charset="0"/>
                <a:cs typeface="Arial" panose="020B0604020202020204" pitchFamily="34" charset="0"/>
              </a:rPr>
              <a:t> </a:t>
            </a:r>
          </a:p>
          <a:p>
            <a:pPr algn="ctr">
              <a:defRPr/>
            </a:pPr>
            <a:r>
              <a:rPr lang="nb-NO" sz="2400">
                <a:solidFill>
                  <a:prstClr val="black"/>
                </a:solidFill>
                <a:latin typeface="Arial" panose="020B0604020202020204" pitchFamily="34" charset="0"/>
                <a:cs typeface="Arial" panose="020B0604020202020204" pitchFamily="34" charset="0"/>
              </a:rPr>
              <a:t>on </a:t>
            </a:r>
            <a:r>
              <a:rPr lang="nb-NO" sz="2400" err="1">
                <a:solidFill>
                  <a:prstClr val="black"/>
                </a:solidFill>
                <a:latin typeface="Arial" panose="020B0604020202020204" pitchFamily="34" charset="0"/>
                <a:cs typeface="Arial" panose="020B0604020202020204" pitchFamily="34" charset="0"/>
              </a:rPr>
              <a:t>the</a:t>
            </a:r>
            <a:r>
              <a:rPr lang="nb-NO" sz="2400">
                <a:solidFill>
                  <a:prstClr val="black"/>
                </a:solidFill>
                <a:latin typeface="Arial" panose="020B0604020202020204" pitchFamily="34" charset="0"/>
                <a:cs typeface="Arial" panose="020B0604020202020204" pitchFamily="34" charset="0"/>
              </a:rPr>
              <a:t> </a:t>
            </a:r>
            <a:r>
              <a:rPr lang="nb-NO" sz="2400" b="1">
                <a:solidFill>
                  <a:prstClr val="black"/>
                </a:solidFill>
                <a:latin typeface="Arial" panose="020B0604020202020204" pitchFamily="34" charset="0"/>
                <a:cs typeface="Arial" panose="020B0604020202020204" pitchFamily="34" charset="0"/>
              </a:rPr>
              <a:t>ICC</a:t>
            </a:r>
            <a:r>
              <a:rPr lang="nb-NO" sz="2400">
                <a:solidFill>
                  <a:prstClr val="black"/>
                </a:solidFill>
                <a:latin typeface="Arial" panose="020B0604020202020204" pitchFamily="34" charset="0"/>
                <a:cs typeface="Arial" panose="020B0604020202020204" pitchFamily="34" charset="0"/>
              </a:rPr>
              <a:t>.</a:t>
            </a:r>
            <a:br>
              <a:rPr>
                <a:latin typeface="Arial" panose="020B0604020202020204" pitchFamily="34" charset="0"/>
                <a:cs typeface="Arial" panose="020B0604020202020204" pitchFamily="34" charset="0"/>
              </a:rPr>
            </a:br>
            <a:br>
              <a:rPr>
                <a:latin typeface="Arial" panose="020B0604020202020204" pitchFamily="34" charset="0"/>
                <a:cs typeface="Arial" panose="020B0604020202020204" pitchFamily="34" charset="0"/>
              </a:rPr>
            </a:br>
            <a:endParaRPr>
              <a:latin typeface="Arial" panose="020B0604020202020204" pitchFamily="34" charset="0"/>
              <a:cs typeface="Arial" panose="020B0604020202020204" pitchFamily="34" charset="0"/>
            </a:endParaRPr>
          </a:p>
          <a:p>
            <a:pPr algn="ctr">
              <a:defRPr/>
            </a:pPr>
            <a:r>
              <a:rPr lang="nb-NO" sz="2400">
                <a:solidFill>
                  <a:prstClr val="black"/>
                </a:solidFill>
                <a:latin typeface="Arial" panose="020B0604020202020204" pitchFamily="34" charset="0"/>
                <a:cs typeface="Arial" panose="020B0604020202020204" pitchFamily="34" charset="0"/>
              </a:rPr>
              <a:t> </a:t>
            </a:r>
          </a:p>
        </p:txBody>
      </p:sp>
      <p:pic>
        <p:nvPicPr>
          <p:cNvPr id="8" name="Bilde 7">
            <a:extLst>
              <a:ext uri="{FF2B5EF4-FFF2-40B4-BE49-F238E27FC236}">
                <a16:creationId xmlns:a16="http://schemas.microsoft.com/office/drawing/2014/main" id="{8118D06D-4557-51E7-8557-59227F894B65}"/>
              </a:ext>
            </a:extLst>
          </p:cNvPr>
          <p:cNvPicPr>
            <a:picLocks noChangeAspect="1"/>
          </p:cNvPicPr>
          <p:nvPr/>
        </p:nvPicPr>
        <p:blipFill>
          <a:blip r:embed="rId5">
            <a:extLst>
              <a:ext uri="{28A0092B-C50C-407E-A947-70E740481C1C}">
                <a14:useLocalDpi xmlns:a14="http://schemas.microsoft.com/office/drawing/2010/main" val="0"/>
              </a:ext>
            </a:extLst>
          </a:blip>
          <a:srcRect l="24803" t="418" r="26296" b="23725"/>
          <a:stretch>
            <a:fillRect/>
          </a:stretch>
        </p:blipFill>
        <p:spPr>
          <a:xfrm>
            <a:off x="675434" y="4758859"/>
            <a:ext cx="1618632" cy="1673945"/>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14" name="Rektangel: avrundede hjørner 13">
            <a:extLst>
              <a:ext uri="{FF2B5EF4-FFF2-40B4-BE49-F238E27FC236}">
                <a16:creationId xmlns:a16="http://schemas.microsoft.com/office/drawing/2014/main" id="{92165F27-95AC-3A04-DCCA-C48817ACB504}"/>
              </a:ext>
            </a:extLst>
          </p:cNvPr>
          <p:cNvSpPr/>
          <p:nvPr/>
        </p:nvSpPr>
        <p:spPr>
          <a:xfrm>
            <a:off x="6623437" y="4464755"/>
            <a:ext cx="5165270" cy="2262157"/>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cs typeface="Arial" panose="020B0604020202020204" pitchFamily="34" charset="0"/>
            </a:endParaRPr>
          </a:p>
        </p:txBody>
      </p:sp>
      <p:sp>
        <p:nvSpPr>
          <p:cNvPr id="15" name="TekstSylinder 14">
            <a:extLst>
              <a:ext uri="{FF2B5EF4-FFF2-40B4-BE49-F238E27FC236}">
                <a16:creationId xmlns:a16="http://schemas.microsoft.com/office/drawing/2014/main" id="{2C219666-0888-AE42-56C3-0D3AADD833BF}"/>
              </a:ext>
            </a:extLst>
          </p:cNvPr>
          <p:cNvSpPr txBox="1"/>
          <p:nvPr/>
        </p:nvSpPr>
        <p:spPr>
          <a:xfrm>
            <a:off x="2436470" y="4758859"/>
            <a:ext cx="2989690" cy="1908215"/>
          </a:xfrm>
          <a:prstGeom prst="rect">
            <a:avLst/>
          </a:prstGeom>
          <a:noFill/>
        </p:spPr>
        <p:txBody>
          <a:bodyPr wrap="square" rtlCol="0">
            <a:spAutoFit/>
          </a:bodyPr>
          <a:lstStyle/>
          <a:p>
            <a:pPr algn="r"/>
            <a:endParaRPr>
              <a:latin typeface="Arial" panose="020B0604020202020204" pitchFamily="34" charset="0"/>
              <a:cs typeface="Arial" panose="020B0604020202020204" pitchFamily="34" charset="0"/>
            </a:endParaRPr>
          </a:p>
          <a:p>
            <a:pPr algn="r"/>
            <a:r>
              <a:rPr lang="nb-NO" sz="1600">
                <a:solidFill>
                  <a:prstClr val="black"/>
                </a:solidFill>
                <a:latin typeface="Arial" panose="020B0604020202020204" pitchFamily="34" charset="0"/>
                <a:ea typeface="+mn-lt"/>
                <a:cs typeface="Arial" panose="020B0604020202020204" pitchFamily="34" charset="0"/>
              </a:rPr>
              <a:t>(…) Either the ICC ends its threats, or we end the ICC (…)</a:t>
            </a:r>
            <a:br>
              <a:rPr>
                <a:latin typeface="Arial" panose="020B0604020202020204" pitchFamily="34" charset="0"/>
                <a:cs typeface="Arial" panose="020B0604020202020204" pitchFamily="34" charset="0"/>
              </a:rPr>
            </a:br>
            <a:endParaRPr>
              <a:latin typeface="Arial" panose="020B0604020202020204" pitchFamily="34" charset="0"/>
              <a:cs typeface="Arial" panose="020B0604020202020204" pitchFamily="34" charset="0"/>
            </a:endParaRPr>
          </a:p>
          <a:p>
            <a:pPr algn="r"/>
            <a:br>
              <a:rPr>
                <a:latin typeface="Arial" panose="020B0604020202020204" pitchFamily="34" charset="0"/>
                <a:cs typeface="Arial" panose="020B0604020202020204" pitchFamily="34" charset="0"/>
              </a:rPr>
            </a:br>
            <a:r>
              <a:rPr lang="nb-NO" sz="1600">
                <a:solidFill>
                  <a:prstClr val="black"/>
                </a:solidFill>
                <a:latin typeface="Arial" panose="020B0604020202020204" pitchFamily="34" charset="0"/>
                <a:ea typeface="+mn-lt"/>
                <a:cs typeface="Arial" panose="020B0604020202020204" pitchFamily="34" charset="0"/>
              </a:rPr>
              <a:t>Marco Rubio</a:t>
            </a:r>
            <a:br>
              <a:rPr>
                <a:latin typeface="Arial" panose="020B0604020202020204" pitchFamily="34" charset="0"/>
                <a:cs typeface="Arial" panose="020B0604020202020204" pitchFamily="34" charset="0"/>
              </a:rPr>
            </a:br>
            <a:r>
              <a:rPr lang="nb-NO" sz="1600">
                <a:solidFill>
                  <a:prstClr val="black"/>
                </a:solidFill>
                <a:latin typeface="Arial" panose="020B0604020202020204" pitchFamily="34" charset="0"/>
                <a:ea typeface="+mn-lt"/>
                <a:cs typeface="Arial" panose="020B0604020202020204" pitchFamily="34" charset="0"/>
              </a:rPr>
              <a:t>US Secretary of State</a:t>
            </a:r>
          </a:p>
        </p:txBody>
      </p:sp>
      <p:pic>
        <p:nvPicPr>
          <p:cNvPr id="17" name="Bilde 16">
            <a:extLst>
              <a:ext uri="{FF2B5EF4-FFF2-40B4-BE49-F238E27FC236}">
                <a16:creationId xmlns:a16="http://schemas.microsoft.com/office/drawing/2014/main" id="{67D05098-371F-D1B3-AE61-E0E818E0862D}"/>
              </a:ext>
            </a:extLst>
          </p:cNvPr>
          <p:cNvPicPr>
            <a:picLocks noChangeAspect="1"/>
          </p:cNvPicPr>
          <p:nvPr/>
        </p:nvPicPr>
        <p:blipFill>
          <a:blip r:embed="rId6">
            <a:extLst>
              <a:ext uri="{28A0092B-C50C-407E-A947-70E740481C1C}">
                <a14:useLocalDpi xmlns:a14="http://schemas.microsoft.com/office/drawing/2010/main" val="0"/>
              </a:ext>
            </a:extLst>
          </a:blip>
          <a:srcRect t="1623" b="31131"/>
          <a:stretch>
            <a:fillRect/>
          </a:stretch>
        </p:blipFill>
        <p:spPr>
          <a:xfrm>
            <a:off x="9780104" y="4723743"/>
            <a:ext cx="1781091" cy="1744179"/>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19" name="TekstSylinder 18">
            <a:extLst>
              <a:ext uri="{FF2B5EF4-FFF2-40B4-BE49-F238E27FC236}">
                <a16:creationId xmlns:a16="http://schemas.microsoft.com/office/drawing/2014/main" id="{48375DD0-25A2-ABF0-DB32-98AFB8A9D625}"/>
              </a:ext>
            </a:extLst>
          </p:cNvPr>
          <p:cNvSpPr txBox="1"/>
          <p:nvPr/>
        </p:nvSpPr>
        <p:spPr>
          <a:xfrm>
            <a:off x="6790414" y="4612954"/>
            <a:ext cx="3083879" cy="2092881"/>
          </a:xfrm>
          <a:prstGeom prst="rect">
            <a:avLst/>
          </a:prstGeom>
          <a:noFill/>
        </p:spPr>
        <p:txBody>
          <a:bodyPr wrap="square" rtlCol="0">
            <a:spAutoFit/>
          </a:bodyPr>
          <a:lstStyle/>
          <a:p>
            <a:r>
              <a:rPr lang="nb-NO" sz="1600" i="1">
                <a:solidFill>
                  <a:prstClr val="black"/>
                </a:solidFill>
                <a:latin typeface="Arial" panose="020B0604020202020204" pitchFamily="34" charset="0"/>
                <a:cs typeface="Arial" panose="020B0604020202020204" pitchFamily="34" charset="0"/>
              </a:rPr>
              <a:t>“The ICC is a </a:t>
            </a:r>
            <a:r>
              <a:rPr lang="nb-NO" sz="1600" i="1" err="1">
                <a:solidFill>
                  <a:prstClr val="black"/>
                </a:solidFill>
                <a:latin typeface="Arial" panose="020B0604020202020204" pitchFamily="34" charset="0"/>
                <a:cs typeface="Arial" panose="020B0604020202020204" pitchFamily="34" charset="0"/>
              </a:rPr>
              <a:t>political</a:t>
            </a:r>
            <a:r>
              <a:rPr lang="nb-NO" sz="1600" i="1">
                <a:solidFill>
                  <a:prstClr val="black"/>
                </a:solidFill>
                <a:latin typeface="Arial" panose="020B0604020202020204" pitchFamily="34" charset="0"/>
                <a:cs typeface="Arial" panose="020B0604020202020204" pitchFamily="34" charset="0"/>
              </a:rPr>
              <a:t> body </a:t>
            </a:r>
            <a:r>
              <a:rPr lang="nb-NO" sz="1600" i="1" err="1">
                <a:solidFill>
                  <a:prstClr val="black"/>
                </a:solidFill>
                <a:latin typeface="Arial" panose="020B0604020202020204" pitchFamily="34" charset="0"/>
                <a:cs typeface="Arial" panose="020B0604020202020204" pitchFamily="34" charset="0"/>
              </a:rPr>
              <a:t>that</a:t>
            </a:r>
            <a:r>
              <a:rPr lang="nb-NO" sz="1600" i="1">
                <a:solidFill>
                  <a:prstClr val="black"/>
                </a:solidFill>
                <a:latin typeface="Arial" panose="020B0604020202020204" pitchFamily="34" charset="0"/>
                <a:cs typeface="Arial" panose="020B0604020202020204" pitchFamily="34" charset="0"/>
              </a:rPr>
              <a:t> poses a </a:t>
            </a:r>
            <a:r>
              <a:rPr lang="nb-NO" sz="1600" i="1" err="1">
                <a:solidFill>
                  <a:prstClr val="black"/>
                </a:solidFill>
                <a:latin typeface="Arial" panose="020B0604020202020204" pitchFamily="34" charset="0"/>
                <a:cs typeface="Arial" panose="020B0604020202020204" pitchFamily="34" charset="0"/>
              </a:rPr>
              <a:t>deadly</a:t>
            </a:r>
            <a:r>
              <a:rPr lang="nb-NO" sz="1600" i="1">
                <a:solidFill>
                  <a:prstClr val="black"/>
                </a:solidFill>
                <a:latin typeface="Arial" panose="020B0604020202020204" pitchFamily="34" charset="0"/>
                <a:cs typeface="Arial" panose="020B0604020202020204" pitchFamily="34" charset="0"/>
              </a:rPr>
              <a:t> </a:t>
            </a:r>
            <a:r>
              <a:rPr lang="nb-NO" sz="1600" i="1" err="1">
                <a:solidFill>
                  <a:prstClr val="black"/>
                </a:solidFill>
                <a:latin typeface="Arial" panose="020B0604020202020204" pitchFamily="34" charset="0"/>
                <a:cs typeface="Arial" panose="020B0604020202020204" pitchFamily="34" charset="0"/>
              </a:rPr>
              <a:t>threat</a:t>
            </a:r>
            <a:r>
              <a:rPr lang="nb-NO" sz="1600" i="1">
                <a:solidFill>
                  <a:prstClr val="black"/>
                </a:solidFill>
                <a:latin typeface="Arial" panose="020B0604020202020204" pitchFamily="34" charset="0"/>
                <a:cs typeface="Arial" panose="020B0604020202020204" pitchFamily="34" charset="0"/>
              </a:rPr>
              <a:t> to </a:t>
            </a:r>
            <a:r>
              <a:rPr lang="nb-NO" sz="1600" i="1" err="1">
                <a:solidFill>
                  <a:prstClr val="black"/>
                </a:solidFill>
                <a:latin typeface="Arial" panose="020B0604020202020204" pitchFamily="34" charset="0"/>
                <a:cs typeface="Arial" panose="020B0604020202020204" pitchFamily="34" charset="0"/>
              </a:rPr>
              <a:t>law-abiding</a:t>
            </a:r>
            <a:r>
              <a:rPr lang="nb-NO" sz="1600" i="1">
                <a:solidFill>
                  <a:prstClr val="black"/>
                </a:solidFill>
                <a:latin typeface="Arial" panose="020B0604020202020204" pitchFamily="34" charset="0"/>
                <a:cs typeface="Arial" panose="020B0604020202020204" pitchFamily="34" charset="0"/>
              </a:rPr>
              <a:t> </a:t>
            </a:r>
            <a:r>
              <a:rPr lang="nb-NO" sz="1600" i="1" err="1">
                <a:solidFill>
                  <a:prstClr val="black"/>
                </a:solidFill>
                <a:latin typeface="Arial" panose="020B0604020202020204" pitchFamily="34" charset="0"/>
                <a:cs typeface="Arial" panose="020B0604020202020204" pitchFamily="34" charset="0"/>
              </a:rPr>
              <a:t>democracies</a:t>
            </a:r>
            <a:r>
              <a:rPr lang="nb-NO" sz="1600" i="1">
                <a:solidFill>
                  <a:prstClr val="black"/>
                </a:solidFill>
                <a:latin typeface="Arial" panose="020B0604020202020204" pitchFamily="34" charset="0"/>
                <a:cs typeface="Arial" panose="020B0604020202020204" pitchFamily="34" charset="0"/>
              </a:rPr>
              <a:t> </a:t>
            </a:r>
            <a:r>
              <a:rPr lang="nb-NO" sz="1600" i="1" err="1">
                <a:solidFill>
                  <a:prstClr val="black"/>
                </a:solidFill>
                <a:latin typeface="Arial" panose="020B0604020202020204" pitchFamily="34" charset="0"/>
                <a:cs typeface="Arial" panose="020B0604020202020204" pitchFamily="34" charset="0"/>
              </a:rPr>
              <a:t>everywhere</a:t>
            </a:r>
            <a:r>
              <a:rPr lang="nb-NO" sz="1600" i="1">
                <a:solidFill>
                  <a:prstClr val="black"/>
                </a:solidFill>
                <a:latin typeface="Arial" panose="020B0604020202020204" pitchFamily="34" charset="0"/>
                <a:cs typeface="Arial" panose="020B0604020202020204" pitchFamily="34" charset="0"/>
              </a:rPr>
              <a:t> and to </a:t>
            </a:r>
            <a:r>
              <a:rPr lang="nb-NO" sz="1600" i="1" err="1">
                <a:solidFill>
                  <a:prstClr val="black"/>
                </a:solidFill>
                <a:latin typeface="Arial" panose="020B0604020202020204" pitchFamily="34" charset="0"/>
                <a:cs typeface="Arial" panose="020B0604020202020204" pitchFamily="34" charset="0"/>
              </a:rPr>
              <a:t>the</a:t>
            </a:r>
            <a:r>
              <a:rPr lang="nb-NO" sz="1600" i="1">
                <a:solidFill>
                  <a:prstClr val="black"/>
                </a:solidFill>
                <a:latin typeface="Arial" panose="020B0604020202020204" pitchFamily="34" charset="0"/>
                <a:cs typeface="Arial" panose="020B0604020202020204" pitchFamily="34" charset="0"/>
              </a:rPr>
              <a:t> </a:t>
            </a:r>
            <a:r>
              <a:rPr lang="nb-NO" sz="1600" i="1" err="1">
                <a:solidFill>
                  <a:prstClr val="black"/>
                </a:solidFill>
                <a:latin typeface="Arial" panose="020B0604020202020204" pitchFamily="34" charset="0"/>
                <a:cs typeface="Arial" panose="020B0604020202020204" pitchFamily="34" charset="0"/>
              </a:rPr>
              <a:t>very</a:t>
            </a:r>
            <a:r>
              <a:rPr lang="nb-NO" sz="1600" i="1">
                <a:solidFill>
                  <a:prstClr val="black"/>
                </a:solidFill>
                <a:latin typeface="Arial" panose="020B0604020202020204" pitchFamily="34" charset="0"/>
                <a:cs typeface="Arial" panose="020B0604020202020204" pitchFamily="34" charset="0"/>
              </a:rPr>
              <a:t> </a:t>
            </a:r>
            <a:r>
              <a:rPr lang="nb-NO" sz="1600" i="1" err="1">
                <a:solidFill>
                  <a:prstClr val="black"/>
                </a:solidFill>
                <a:latin typeface="Arial" panose="020B0604020202020204" pitchFamily="34" charset="0"/>
                <a:cs typeface="Arial" panose="020B0604020202020204" pitchFamily="34" charset="0"/>
              </a:rPr>
              <a:t>idea</a:t>
            </a:r>
            <a:r>
              <a:rPr lang="nb-NO" sz="1600" i="1">
                <a:solidFill>
                  <a:prstClr val="black"/>
                </a:solidFill>
                <a:latin typeface="Arial" panose="020B0604020202020204" pitchFamily="34" charset="0"/>
                <a:cs typeface="Arial" panose="020B0604020202020204" pitchFamily="34" charset="0"/>
              </a:rPr>
              <a:t> </a:t>
            </a:r>
            <a:r>
              <a:rPr lang="nb-NO" sz="1600" i="1" err="1">
                <a:solidFill>
                  <a:prstClr val="black"/>
                </a:solidFill>
                <a:latin typeface="Arial" panose="020B0604020202020204" pitchFamily="34" charset="0"/>
                <a:cs typeface="Arial" panose="020B0604020202020204" pitchFamily="34" charset="0"/>
              </a:rPr>
              <a:t>of</a:t>
            </a:r>
            <a:r>
              <a:rPr lang="nb-NO" sz="1600" i="1">
                <a:solidFill>
                  <a:prstClr val="black"/>
                </a:solidFill>
                <a:latin typeface="Arial" panose="020B0604020202020204" pitchFamily="34" charset="0"/>
                <a:cs typeface="Arial" panose="020B0604020202020204" pitchFamily="34" charset="0"/>
              </a:rPr>
              <a:t> </a:t>
            </a:r>
            <a:r>
              <a:rPr lang="nb-NO" sz="1600" i="1" err="1">
                <a:solidFill>
                  <a:prstClr val="black"/>
                </a:solidFill>
                <a:latin typeface="Arial" panose="020B0604020202020204" pitchFamily="34" charset="0"/>
                <a:cs typeface="Arial" panose="020B0604020202020204" pitchFamily="34" charset="0"/>
              </a:rPr>
              <a:t>national</a:t>
            </a:r>
            <a:r>
              <a:rPr lang="nb-NO" sz="1600" i="1">
                <a:solidFill>
                  <a:prstClr val="black"/>
                </a:solidFill>
                <a:latin typeface="Arial" panose="020B0604020202020204" pitchFamily="34" charset="0"/>
                <a:cs typeface="Arial" panose="020B0604020202020204" pitchFamily="34" charset="0"/>
              </a:rPr>
              <a:t> </a:t>
            </a:r>
            <a:r>
              <a:rPr lang="nb-NO" sz="1600" i="1" err="1">
                <a:solidFill>
                  <a:prstClr val="black"/>
                </a:solidFill>
                <a:latin typeface="Arial" panose="020B0604020202020204" pitchFamily="34" charset="0"/>
                <a:cs typeface="Arial" panose="020B0604020202020204" pitchFamily="34" charset="0"/>
              </a:rPr>
              <a:t>sovereignty</a:t>
            </a:r>
            <a:r>
              <a:rPr lang="nb-NO" sz="1600" i="1">
                <a:solidFill>
                  <a:prstClr val="black"/>
                </a:solidFill>
                <a:latin typeface="Arial" panose="020B0604020202020204" pitchFamily="34" charset="0"/>
                <a:cs typeface="Arial" panose="020B0604020202020204" pitchFamily="34" charset="0"/>
              </a:rPr>
              <a:t>.”</a:t>
            </a:r>
            <a:br>
              <a:rPr>
                <a:latin typeface="Arial" panose="020B0604020202020204" pitchFamily="34" charset="0"/>
                <a:cs typeface="Arial" panose="020B0604020202020204" pitchFamily="34" charset="0"/>
              </a:rPr>
            </a:br>
            <a:br>
              <a:rPr>
                <a:latin typeface="Arial" panose="020B0604020202020204" pitchFamily="34" charset="0"/>
                <a:cs typeface="Arial" panose="020B0604020202020204" pitchFamily="34" charset="0"/>
              </a:rPr>
            </a:br>
            <a:r>
              <a:rPr lang="nb-NO" sz="1600" i="1">
                <a:solidFill>
                  <a:prstClr val="black"/>
                </a:solidFill>
                <a:latin typeface="Arial" panose="020B0604020202020204" pitchFamily="34" charset="0"/>
                <a:cs typeface="Arial" panose="020B0604020202020204" pitchFamily="34" charset="0"/>
              </a:rPr>
              <a:t>Benjamin Netanyahu</a:t>
            </a:r>
            <a:br>
              <a:rPr>
                <a:latin typeface="Arial" panose="020B0604020202020204" pitchFamily="34" charset="0"/>
                <a:cs typeface="Arial" panose="020B0604020202020204" pitchFamily="34" charset="0"/>
              </a:rPr>
            </a:br>
            <a:r>
              <a:rPr lang="nb-NO" sz="1600" i="1">
                <a:solidFill>
                  <a:prstClr val="black"/>
                </a:solidFill>
                <a:latin typeface="Arial" panose="020B0604020202020204" pitchFamily="34" charset="0"/>
                <a:cs typeface="Arial" panose="020B0604020202020204" pitchFamily="34" charset="0"/>
              </a:rPr>
              <a:t>Prime Minister </a:t>
            </a:r>
            <a:r>
              <a:rPr lang="nb-NO" sz="1600" i="1" err="1">
                <a:solidFill>
                  <a:prstClr val="black"/>
                </a:solidFill>
                <a:latin typeface="Arial" panose="020B0604020202020204" pitchFamily="34" charset="0"/>
                <a:cs typeface="Arial" panose="020B0604020202020204" pitchFamily="34" charset="0"/>
              </a:rPr>
              <a:t>of</a:t>
            </a:r>
            <a:r>
              <a:rPr lang="nb-NO" sz="1600" i="1">
                <a:solidFill>
                  <a:prstClr val="black"/>
                </a:solidFill>
                <a:latin typeface="Arial" panose="020B0604020202020204" pitchFamily="34" charset="0"/>
                <a:cs typeface="Arial" panose="020B0604020202020204" pitchFamily="34" charset="0"/>
              </a:rPr>
              <a:t> Israel</a:t>
            </a:r>
          </a:p>
        </p:txBody>
      </p:sp>
    </p:spTree>
    <p:extLst>
      <p:ext uri="{BB962C8B-B14F-4D97-AF65-F5344CB8AC3E}">
        <p14:creationId xmlns:p14="http://schemas.microsoft.com/office/powerpoint/2010/main" val="18283372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008AF1F-E2C5-3D2E-ED06-5D897A020504}"/>
            </a:ext>
          </a:extLst>
        </p:cNvPr>
        <p:cNvGrpSpPr/>
        <p:nvPr/>
      </p:nvGrpSpPr>
      <p:grpSpPr>
        <a:xfrm>
          <a:off x="0" y="0"/>
          <a:ext cx="1" cy="1"/>
          <a:chOff x="0" y="0"/>
          <a:chExt cx="1" cy="1"/>
        </a:xfrm>
      </p:grpSpPr>
      <p:pic>
        <p:nvPicPr>
          <p:cNvPr id="3" name="Picture 8">
            <a:extLst>
              <a:ext uri="{FF2B5EF4-FFF2-40B4-BE49-F238E27FC236}">
                <a16:creationId xmlns:a16="http://schemas.microsoft.com/office/drawing/2014/main" id="{5C025F65-B782-7197-1BAB-86C38D87AB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DE92D1BB-CE36-49F3-851C-6FDE509EFC87}"/>
              </a:ext>
            </a:extLst>
          </p:cNvPr>
          <p:cNvSpPr txBox="1">
            <a:spLocks/>
          </p:cNvSpPr>
          <p:nvPr/>
        </p:nvSpPr>
        <p:spPr>
          <a:xfrm>
            <a:off x="9187962" y="234730"/>
            <a:ext cx="2600745" cy="367869"/>
          </a:xfrm>
          <a:prstGeom prst="rect">
            <a:avLst/>
          </a:prstGeom>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THE NOBEL PEACE LESSON</a:t>
            </a:r>
          </a:p>
        </p:txBody>
      </p:sp>
      <p:sp>
        <p:nvSpPr>
          <p:cNvPr id="5" name="Tittel 5">
            <a:extLst>
              <a:ext uri="{FF2B5EF4-FFF2-40B4-BE49-F238E27FC236}">
                <a16:creationId xmlns:a16="http://schemas.microsoft.com/office/drawing/2014/main" id="{93504CCD-50CB-20E2-37A6-9D5D0B1D4EAF}"/>
              </a:ext>
            </a:extLst>
          </p:cNvPr>
          <p:cNvSpPr txBox="1">
            <a:spLocks/>
          </p:cNvSpPr>
          <p:nvPr/>
        </p:nvSpPr>
        <p:spPr>
          <a:xfrm>
            <a:off x="-120890" y="2339019"/>
            <a:ext cx="12433777" cy="345325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nb-NO" err="1">
                <a:solidFill>
                  <a:prstClr val="black"/>
                </a:solidFill>
                <a:latin typeface="Arial" panose="020B0604020202020204" pitchFamily="34" charset="0"/>
                <a:cs typeface="Arial" panose="020B0604020202020204" pitchFamily="34" charset="0"/>
              </a:rPr>
              <a:t>Discuss</a:t>
            </a:r>
            <a:r>
              <a:rPr lang="nb-NO">
                <a:solidFill>
                  <a:prstClr val="black"/>
                </a:solidFill>
                <a:latin typeface="Arial" panose="020B0604020202020204" pitchFamily="34" charset="0"/>
                <a:cs typeface="Arial" panose="020B0604020202020204" pitchFamily="34" charset="0"/>
              </a:rPr>
              <a:t>:</a:t>
            </a:r>
            <a:br>
              <a:rPr>
                <a:latin typeface="Arial" panose="020B0604020202020204" pitchFamily="34" charset="0"/>
                <a:cs typeface="Arial" panose="020B0604020202020204" pitchFamily="34" charset="0"/>
              </a:rPr>
            </a:br>
            <a:r>
              <a:rPr lang="nb-NO" err="1">
                <a:solidFill>
                  <a:prstClr val="black"/>
                </a:solidFill>
                <a:latin typeface="Arial" panose="020B0604020202020204" pitchFamily="34" charset="0"/>
                <a:cs typeface="Arial" panose="020B0604020202020204" pitchFamily="34" charset="0"/>
              </a:rPr>
              <a:t>Why</a:t>
            </a:r>
            <a:r>
              <a:rPr lang="nb-NO">
                <a:solidFill>
                  <a:prstClr val="black"/>
                </a:solidFill>
                <a:latin typeface="Arial" panose="020B0604020202020204" pitchFamily="34" charset="0"/>
                <a:cs typeface="Arial" panose="020B0604020202020204" pitchFamily="34" charset="0"/>
              </a:rPr>
              <a:t> is it </a:t>
            </a:r>
            <a:r>
              <a:rPr lang="nb-NO" err="1">
                <a:solidFill>
                  <a:prstClr val="black"/>
                </a:solidFill>
                <a:latin typeface="Arial" panose="020B0604020202020204" pitchFamily="34" charset="0"/>
                <a:cs typeface="Arial" panose="020B0604020202020204" pitchFamily="34" charset="0"/>
              </a:rPr>
              <a:t>important</a:t>
            </a:r>
            <a:r>
              <a:rPr lang="nb-NO">
                <a:solidFill>
                  <a:prstClr val="black"/>
                </a:solidFill>
                <a:latin typeface="Arial" panose="020B0604020202020204" pitchFamily="34" charset="0"/>
                <a:cs typeface="Arial" panose="020B0604020202020204" pitchFamily="34" charset="0"/>
              </a:rPr>
              <a:t> for </a:t>
            </a:r>
            <a:r>
              <a:rPr lang="nb-NO" err="1">
                <a:solidFill>
                  <a:prstClr val="black"/>
                </a:solidFill>
                <a:latin typeface="Arial" panose="020B0604020202020204" pitchFamily="34" charset="0"/>
                <a:cs typeface="Arial" panose="020B0604020202020204" pitchFamily="34" charset="0"/>
              </a:rPr>
              <a:t>peace</a:t>
            </a:r>
            <a:r>
              <a:rPr lang="nb-NO">
                <a:solidFill>
                  <a:prstClr val="black"/>
                </a:solidFill>
                <a:latin typeface="Arial" panose="020B0604020202020204" pitchFamily="34" charset="0"/>
                <a:cs typeface="Arial" panose="020B0604020202020204" pitchFamily="34" charset="0"/>
              </a:rPr>
              <a:t> </a:t>
            </a:r>
          </a:p>
          <a:p>
            <a:pPr marL="0" marR="0" lvl="0" indent="0" algn="ctr" defTabSz="914400" rtl="0" eaLnBrk="1" fontAlgn="auto" latinLnBrk="0" hangingPunct="1">
              <a:lnSpc>
                <a:spcPct val="90000"/>
              </a:lnSpc>
              <a:spcBef>
                <a:spcPct val="0"/>
              </a:spcBef>
              <a:spcAft>
                <a:spcPts val="0"/>
              </a:spcAft>
              <a:buClrTx/>
              <a:buSzTx/>
              <a:buFontTx/>
              <a:buNone/>
              <a:tabLst/>
              <a:defRPr/>
            </a:pPr>
            <a:r>
              <a:rPr lang="nb-NO">
                <a:solidFill>
                  <a:prstClr val="black"/>
                </a:solidFill>
                <a:latin typeface="Arial" panose="020B0604020202020204" pitchFamily="34" charset="0"/>
                <a:cs typeface="Arial" panose="020B0604020202020204" pitchFamily="34" charset="0"/>
              </a:rPr>
              <a:t>to hold </a:t>
            </a:r>
            <a:r>
              <a:rPr lang="nb-NO" err="1">
                <a:solidFill>
                  <a:prstClr val="black"/>
                </a:solidFill>
                <a:latin typeface="Arial" panose="020B0604020202020204" pitchFamily="34" charset="0"/>
                <a:cs typeface="Arial" panose="020B0604020202020204" pitchFamily="34" charset="0"/>
              </a:rPr>
              <a:t>criminals</a:t>
            </a:r>
            <a:r>
              <a:rPr lang="nb-NO">
                <a:solidFill>
                  <a:prstClr val="black"/>
                </a:solidFill>
                <a:latin typeface="Arial" panose="020B0604020202020204" pitchFamily="34" charset="0"/>
                <a:cs typeface="Arial" panose="020B0604020202020204" pitchFamily="34" charset="0"/>
              </a:rPr>
              <a:t> </a:t>
            </a:r>
            <a:r>
              <a:rPr lang="nb-NO" err="1">
                <a:solidFill>
                  <a:prstClr val="black"/>
                </a:solidFill>
                <a:latin typeface="Arial" panose="020B0604020202020204" pitchFamily="34" charset="0"/>
                <a:cs typeface="Arial" panose="020B0604020202020204" pitchFamily="34" charset="0"/>
              </a:rPr>
              <a:t>accountable</a:t>
            </a:r>
            <a:r>
              <a:rPr lang="nb-NO">
                <a:solidFill>
                  <a:prstClr val="black"/>
                </a:solidFill>
                <a:latin typeface="Arial" panose="020B0604020202020204" pitchFamily="34" charset="0"/>
                <a:cs typeface="Arial" panose="020B0604020202020204" pitchFamily="34" charset="0"/>
              </a:rPr>
              <a:t> for </a:t>
            </a:r>
          </a:p>
          <a:p>
            <a:pPr marL="0" marR="0" lvl="0" indent="0" algn="ctr" defTabSz="914400" rtl="0" eaLnBrk="1" fontAlgn="auto" latinLnBrk="0" hangingPunct="1">
              <a:lnSpc>
                <a:spcPct val="90000"/>
              </a:lnSpc>
              <a:spcBef>
                <a:spcPct val="0"/>
              </a:spcBef>
              <a:spcAft>
                <a:spcPts val="0"/>
              </a:spcAft>
              <a:buClrTx/>
              <a:buSzTx/>
              <a:buFontTx/>
              <a:buNone/>
              <a:tabLst/>
              <a:defRPr/>
            </a:pPr>
            <a:r>
              <a:rPr lang="nb-NO" err="1">
                <a:solidFill>
                  <a:prstClr val="black"/>
                </a:solidFill>
                <a:latin typeface="Arial" panose="020B0604020202020204" pitchFamily="34" charset="0"/>
                <a:cs typeface="Arial" panose="020B0604020202020204" pitchFamily="34" charset="0"/>
              </a:rPr>
              <a:t>what</a:t>
            </a:r>
            <a:r>
              <a:rPr lang="nb-NO">
                <a:solidFill>
                  <a:prstClr val="black"/>
                </a:solidFill>
                <a:latin typeface="Arial" panose="020B0604020202020204" pitchFamily="34" charset="0"/>
                <a:cs typeface="Arial" panose="020B0604020202020204" pitchFamily="34" charset="0"/>
              </a:rPr>
              <a:t> </a:t>
            </a:r>
            <a:r>
              <a:rPr lang="nb-NO" err="1">
                <a:solidFill>
                  <a:prstClr val="black"/>
                </a:solidFill>
                <a:latin typeface="Arial" panose="020B0604020202020204" pitchFamily="34" charset="0"/>
                <a:cs typeface="Arial" panose="020B0604020202020204" pitchFamily="34" charset="0"/>
              </a:rPr>
              <a:t>they</a:t>
            </a:r>
            <a:r>
              <a:rPr lang="nb-NO">
                <a:solidFill>
                  <a:prstClr val="black"/>
                </a:solidFill>
                <a:latin typeface="Arial" panose="020B0604020202020204" pitchFamily="34" charset="0"/>
                <a:cs typeface="Arial" panose="020B0604020202020204" pitchFamily="34" charset="0"/>
              </a:rPr>
              <a:t> have done?</a:t>
            </a:r>
          </a:p>
          <a:p>
            <a:pPr marL="0" marR="0" lvl="0" indent="0" algn="ctr" defTabSz="914400" rtl="0" eaLnBrk="1" fontAlgn="auto" latinLnBrk="0" hangingPunct="1">
              <a:lnSpc>
                <a:spcPct val="90000"/>
              </a:lnSpc>
              <a:spcBef>
                <a:spcPct val="0"/>
              </a:spcBef>
              <a:spcAft>
                <a:spcPts val="0"/>
              </a:spcAft>
              <a:buClrTx/>
              <a:buSzTx/>
              <a:buFontTx/>
              <a:buNone/>
              <a:tabLst/>
              <a:defRPr/>
            </a:pPr>
            <a:endParaRPr lang="nb-NO">
              <a:solidFill>
                <a:prstClr val="black"/>
              </a:solidFill>
              <a:latin typeface="Arial" panose="020B0604020202020204" pitchFamily="34" charset="0"/>
              <a:cs typeface="Arial" panose="020B0604020202020204" pitchFamily="34" charset="0"/>
            </a:endParaRPr>
          </a:p>
        </p:txBody>
      </p:sp>
      <p:sp>
        <p:nvSpPr>
          <p:cNvPr id="6" name="TekstSylinder 5">
            <a:extLst>
              <a:ext uri="{FF2B5EF4-FFF2-40B4-BE49-F238E27FC236}">
                <a16:creationId xmlns:a16="http://schemas.microsoft.com/office/drawing/2014/main" id="{CF608F8E-563E-18DF-42B4-F05540931789}"/>
              </a:ext>
            </a:extLst>
          </p:cNvPr>
          <p:cNvSpPr txBox="1"/>
          <p:nvPr/>
        </p:nvSpPr>
        <p:spPr>
          <a:xfrm>
            <a:off x="284539" y="5188601"/>
            <a:ext cx="11385414" cy="1006429"/>
          </a:xfrm>
          <a:prstGeom prst="rect">
            <a:avLst/>
          </a:prstGeom>
          <a:noFill/>
        </p:spPr>
        <p:txBody>
          <a:bodyPr wrap="square" lIns="91440" tIns="45720" rIns="91440" bIns="45720" rtlCol="0" anchor="t">
            <a:spAutoFit/>
          </a:bodyPr>
          <a:lstStyle/>
          <a:p>
            <a:pPr marL="285750" indent="-285750" algn="ctr">
              <a:lnSpc>
                <a:spcPct val="90000"/>
              </a:lnSpc>
              <a:spcBef>
                <a:spcPct val="0"/>
              </a:spcBef>
              <a:buFont typeface="Arial" panose="020B0604020202020204" pitchFamily="34" charset="0"/>
              <a:buChar char="•"/>
              <a:defRPr/>
            </a:pPr>
            <a:r>
              <a:rPr lang="nb-NO" sz="2400" err="1">
                <a:latin typeface="Arial"/>
                <a:cs typeface="Arial"/>
              </a:rPr>
              <a:t>What</a:t>
            </a:r>
            <a:r>
              <a:rPr lang="nb-NO" sz="2400">
                <a:latin typeface="Arial"/>
                <a:cs typeface="Arial"/>
              </a:rPr>
              <a:t> </a:t>
            </a:r>
            <a:r>
              <a:rPr lang="nb-NO" sz="2400" err="1">
                <a:latin typeface="Arial"/>
                <a:cs typeface="Arial"/>
              </a:rPr>
              <a:t>does</a:t>
            </a:r>
            <a:r>
              <a:rPr lang="nb-NO" sz="2400">
                <a:latin typeface="Arial"/>
                <a:cs typeface="Arial"/>
              </a:rPr>
              <a:t> it </a:t>
            </a:r>
            <a:r>
              <a:rPr lang="nb-NO" sz="2400" err="1">
                <a:latin typeface="Arial"/>
                <a:cs typeface="Arial"/>
              </a:rPr>
              <a:t>mean</a:t>
            </a:r>
            <a:r>
              <a:rPr lang="nb-NO" sz="2400">
                <a:latin typeface="Arial"/>
                <a:cs typeface="Arial"/>
              </a:rPr>
              <a:t> to </a:t>
            </a:r>
            <a:r>
              <a:rPr lang="nb-NO" sz="2400" err="1">
                <a:latin typeface="Arial"/>
                <a:cs typeface="Arial"/>
              </a:rPr>
              <a:t>the</a:t>
            </a:r>
            <a:r>
              <a:rPr lang="nb-NO" sz="2400">
                <a:latin typeface="Arial"/>
                <a:cs typeface="Arial"/>
              </a:rPr>
              <a:t> </a:t>
            </a:r>
            <a:r>
              <a:rPr lang="nb-NO" sz="2400" err="1">
                <a:latin typeface="Arial"/>
                <a:cs typeface="Arial"/>
              </a:rPr>
              <a:t>survivors</a:t>
            </a:r>
            <a:r>
              <a:rPr lang="nb-NO" sz="2400">
                <a:latin typeface="Arial"/>
                <a:cs typeface="Arial"/>
              </a:rPr>
              <a:t>?</a:t>
            </a:r>
            <a:endParaRPr lang="en-US"/>
          </a:p>
          <a:p>
            <a:pPr marL="285750" indent="-285750" algn="ctr">
              <a:lnSpc>
                <a:spcPct val="90000"/>
              </a:lnSpc>
              <a:spcBef>
                <a:spcPct val="0"/>
              </a:spcBef>
              <a:buFont typeface="Arial" panose="020B0604020202020204" pitchFamily="34" charset="0"/>
              <a:buChar char="•"/>
              <a:defRPr/>
            </a:pPr>
            <a:endParaRPr lang="nb-NO"/>
          </a:p>
          <a:p>
            <a:pPr marL="285750" indent="-285750" algn="ctr">
              <a:lnSpc>
                <a:spcPct val="90000"/>
              </a:lnSpc>
              <a:spcBef>
                <a:spcPct val="0"/>
              </a:spcBef>
              <a:buFont typeface="Arial" panose="020B0604020202020204" pitchFamily="34" charset="0"/>
              <a:buChar char="•"/>
              <a:defRPr/>
            </a:pPr>
            <a:r>
              <a:rPr lang="nb-NO" sz="2400">
                <a:latin typeface="Arial"/>
                <a:cs typeface="Arial"/>
              </a:rPr>
              <a:t>In </a:t>
            </a:r>
            <a:r>
              <a:rPr lang="nb-NO" sz="2400" err="1">
                <a:latin typeface="Arial"/>
                <a:cs typeface="Arial"/>
              </a:rPr>
              <a:t>what</a:t>
            </a:r>
            <a:r>
              <a:rPr lang="nb-NO" sz="2400">
                <a:latin typeface="Arial"/>
                <a:cs typeface="Arial"/>
              </a:rPr>
              <a:t> </a:t>
            </a:r>
            <a:r>
              <a:rPr lang="nb-NO" sz="2400" err="1">
                <a:latin typeface="Arial"/>
                <a:cs typeface="Arial"/>
              </a:rPr>
              <a:t>way</a:t>
            </a:r>
            <a:r>
              <a:rPr lang="nb-NO" sz="2400">
                <a:latin typeface="Arial"/>
                <a:cs typeface="Arial"/>
              </a:rPr>
              <a:t> </a:t>
            </a:r>
            <a:r>
              <a:rPr lang="nb-NO" sz="2400" err="1">
                <a:latin typeface="Arial"/>
                <a:cs typeface="Arial"/>
              </a:rPr>
              <a:t>can</a:t>
            </a:r>
            <a:r>
              <a:rPr lang="nb-NO" sz="2400">
                <a:latin typeface="Arial"/>
                <a:cs typeface="Arial"/>
              </a:rPr>
              <a:t> it </a:t>
            </a:r>
            <a:r>
              <a:rPr lang="nb-NO" sz="2400" err="1">
                <a:latin typeface="Arial"/>
                <a:cs typeface="Arial"/>
              </a:rPr>
              <a:t>help</a:t>
            </a:r>
            <a:r>
              <a:rPr lang="nb-NO" sz="2400">
                <a:latin typeface="Arial"/>
                <a:cs typeface="Arial"/>
              </a:rPr>
              <a:t> </a:t>
            </a:r>
            <a:r>
              <a:rPr lang="nb-NO" sz="2400" err="1">
                <a:latin typeface="Arial"/>
                <a:cs typeface="Arial"/>
              </a:rPr>
              <a:t>deter</a:t>
            </a:r>
            <a:r>
              <a:rPr lang="nb-NO" sz="2400">
                <a:latin typeface="Arial"/>
                <a:cs typeface="Arial"/>
              </a:rPr>
              <a:t> </a:t>
            </a:r>
            <a:r>
              <a:rPr lang="nb-NO" sz="2400" err="1">
                <a:latin typeface="Arial"/>
                <a:cs typeface="Arial"/>
              </a:rPr>
              <a:t>new</a:t>
            </a:r>
            <a:r>
              <a:rPr lang="nb-NO" sz="2400">
                <a:latin typeface="Arial"/>
                <a:cs typeface="Arial"/>
              </a:rPr>
              <a:t> </a:t>
            </a:r>
            <a:r>
              <a:rPr lang="nb-NO" sz="2400" err="1">
                <a:latin typeface="Arial"/>
                <a:cs typeface="Arial"/>
              </a:rPr>
              <a:t>crimes</a:t>
            </a:r>
            <a:r>
              <a:rPr lang="nb-NO" sz="2400">
                <a:latin typeface="Arial"/>
                <a:cs typeface="Arial"/>
              </a:rPr>
              <a:t>?</a:t>
            </a:r>
            <a:endParaRPr lang="nb-NO"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77768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7D96148-E988-F799-5C2A-67C5D8DB6237}"/>
            </a:ext>
          </a:extLst>
        </p:cNvPr>
        <p:cNvGrpSpPr/>
        <p:nvPr/>
      </p:nvGrpSpPr>
      <p:grpSpPr>
        <a:xfrm>
          <a:off x="0" y="0"/>
          <a:ext cx="0" cy="0"/>
          <a:chOff x="0" y="0"/>
          <a:chExt cx="0" cy="0"/>
        </a:xfrm>
      </p:grpSpPr>
      <p:pic>
        <p:nvPicPr>
          <p:cNvPr id="3" name="Picture 8">
            <a:extLst>
              <a:ext uri="{FF2B5EF4-FFF2-40B4-BE49-F238E27FC236}">
                <a16:creationId xmlns:a16="http://schemas.microsoft.com/office/drawing/2014/main" id="{F9B29D4B-5CBF-6A94-EAC2-067B4C8521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7914051C-49EE-8BA5-4499-D985B812ABEC}"/>
              </a:ext>
            </a:extLst>
          </p:cNvPr>
          <p:cNvSpPr txBox="1">
            <a:spLocks/>
          </p:cNvSpPr>
          <p:nvPr/>
        </p:nvSpPr>
        <p:spPr>
          <a:xfrm>
            <a:off x="9388004" y="234730"/>
            <a:ext cx="2400703" cy="367869"/>
          </a:xfrm>
          <a:prstGeom prst="rect">
            <a:avLst/>
          </a:prstGeom>
        </p:spPr>
        <p:txBody>
          <a:bodyPr vert="horz" lIns="91440" tIns="45720" rIns="91440" bIns="45720" rtlCol="0" anchor="ctr">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THE NOBEL PEACE LESSON</a:t>
            </a:r>
          </a:p>
        </p:txBody>
      </p:sp>
      <p:sp>
        <p:nvSpPr>
          <p:cNvPr id="5" name="Tittel 5">
            <a:extLst>
              <a:ext uri="{FF2B5EF4-FFF2-40B4-BE49-F238E27FC236}">
                <a16:creationId xmlns:a16="http://schemas.microsoft.com/office/drawing/2014/main" id="{AB3377E8-1BBA-EC24-B95A-CD9FB9E089B3}"/>
              </a:ext>
            </a:extLst>
          </p:cNvPr>
          <p:cNvSpPr txBox="1">
            <a:spLocks/>
          </p:cNvSpPr>
          <p:nvPr/>
        </p:nvSpPr>
        <p:spPr>
          <a:xfrm>
            <a:off x="403292" y="1038515"/>
            <a:ext cx="11385414" cy="345325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6000" b="0" i="0" u="none" strike="noStrike" kern="1200" cap="none" spc="0" normalizeH="0" baseline="0" noProof="0" err="1">
                <a:ln>
                  <a:noFill/>
                </a:ln>
                <a:solidFill>
                  <a:prstClr val="black"/>
                </a:solidFill>
                <a:effectLst/>
                <a:uLnTx/>
                <a:uFillTx/>
                <a:latin typeface="Arial"/>
                <a:ea typeface="+mj-ea"/>
                <a:cs typeface="Arial"/>
              </a:rPr>
              <a:t>Discuss</a:t>
            </a:r>
            <a:r>
              <a:rPr kumimoji="0" lang="nb-NO" sz="6000" b="0" i="0" u="none" strike="noStrike" kern="1200" cap="none" spc="0" normalizeH="0" baseline="0" noProof="0">
                <a:ln>
                  <a:noFill/>
                </a:ln>
                <a:solidFill>
                  <a:prstClr val="black"/>
                </a:solidFill>
                <a:effectLst/>
                <a:uLnTx/>
                <a:uFillTx/>
                <a:latin typeface="Arial"/>
                <a:ea typeface="+mj-ea"/>
                <a:cs typeface="Arial"/>
              </a:rPr>
              <a:t>: </a:t>
            </a:r>
            <a:r>
              <a:rPr lang="nb-NO">
                <a:solidFill>
                  <a:prstClr val="black"/>
                </a:solidFill>
                <a:latin typeface="Arial"/>
                <a:cs typeface="Arial"/>
              </a:rPr>
              <a:t>Is </a:t>
            </a:r>
            <a:r>
              <a:rPr lang="nb-NO" err="1">
                <a:solidFill>
                  <a:prstClr val="black"/>
                </a:solidFill>
                <a:latin typeface="Arial"/>
                <a:cs typeface="Arial"/>
              </a:rPr>
              <a:t>there</a:t>
            </a:r>
            <a:r>
              <a:rPr lang="nb-NO">
                <a:solidFill>
                  <a:prstClr val="black"/>
                </a:solidFill>
                <a:latin typeface="Arial"/>
                <a:cs typeface="Arial"/>
              </a:rPr>
              <a:t> </a:t>
            </a:r>
            <a:r>
              <a:rPr lang="nb-NO" err="1">
                <a:solidFill>
                  <a:prstClr val="black"/>
                </a:solidFill>
                <a:latin typeface="Arial"/>
                <a:cs typeface="Arial"/>
              </a:rPr>
              <a:t>any</a:t>
            </a:r>
            <a:r>
              <a:rPr lang="nb-NO">
                <a:solidFill>
                  <a:prstClr val="black"/>
                </a:solidFill>
                <a:latin typeface="Arial"/>
                <a:cs typeface="Arial"/>
              </a:rPr>
              <a:t> </a:t>
            </a:r>
            <a:r>
              <a:rPr lang="nb-NO" err="1">
                <a:solidFill>
                  <a:prstClr val="black"/>
                </a:solidFill>
                <a:latin typeface="Arial"/>
                <a:cs typeface="Arial"/>
              </a:rPr>
              <a:t>point</a:t>
            </a:r>
            <a:r>
              <a:rPr lang="nb-NO">
                <a:solidFill>
                  <a:prstClr val="black"/>
                </a:solidFill>
                <a:latin typeface="Arial"/>
                <a:cs typeface="Arial"/>
              </a:rPr>
              <a:t> </a:t>
            </a:r>
            <a:r>
              <a:rPr lang="nb-NO" err="1">
                <a:solidFill>
                  <a:prstClr val="black"/>
                </a:solidFill>
                <a:latin typeface="Arial"/>
                <a:cs typeface="Arial"/>
              </a:rPr>
              <a:t>if</a:t>
            </a:r>
            <a:r>
              <a:rPr lang="nb-NO">
                <a:solidFill>
                  <a:prstClr val="black"/>
                </a:solidFill>
                <a:latin typeface="Arial"/>
                <a:cs typeface="Arial"/>
              </a:rPr>
              <a:t> </a:t>
            </a:r>
            <a:r>
              <a:rPr lang="nb-NO" err="1">
                <a:solidFill>
                  <a:prstClr val="black"/>
                </a:solidFill>
                <a:latin typeface="Arial"/>
                <a:cs typeface="Arial"/>
              </a:rPr>
              <a:t>many</a:t>
            </a:r>
            <a:r>
              <a:rPr lang="nb-NO">
                <a:solidFill>
                  <a:prstClr val="black"/>
                </a:solidFill>
                <a:latin typeface="Arial"/>
                <a:cs typeface="Arial"/>
              </a:rPr>
              <a:t> </a:t>
            </a:r>
            <a:r>
              <a:rPr lang="nb-NO" err="1">
                <a:solidFill>
                  <a:prstClr val="black"/>
                </a:solidFill>
                <a:latin typeface="Arial"/>
                <a:cs typeface="Arial"/>
              </a:rPr>
              <a:t>heads</a:t>
            </a:r>
            <a:r>
              <a:rPr lang="nb-NO">
                <a:solidFill>
                  <a:prstClr val="black"/>
                </a:solidFill>
                <a:latin typeface="Arial"/>
                <a:cs typeface="Arial"/>
              </a:rPr>
              <a:t> </a:t>
            </a:r>
            <a:r>
              <a:rPr lang="nb-NO" err="1">
                <a:solidFill>
                  <a:prstClr val="black"/>
                </a:solidFill>
                <a:latin typeface="Arial"/>
                <a:cs typeface="Arial"/>
              </a:rPr>
              <a:t>of</a:t>
            </a:r>
            <a:r>
              <a:rPr lang="nb-NO">
                <a:solidFill>
                  <a:prstClr val="black"/>
                </a:solidFill>
                <a:latin typeface="Arial"/>
                <a:cs typeface="Arial"/>
              </a:rPr>
              <a:t> </a:t>
            </a:r>
            <a:r>
              <a:rPr lang="nb-NO" err="1">
                <a:solidFill>
                  <a:prstClr val="black"/>
                </a:solidFill>
                <a:latin typeface="Arial"/>
                <a:cs typeface="Arial"/>
              </a:rPr>
              <a:t>state</a:t>
            </a:r>
            <a:r>
              <a:rPr lang="nb-NO">
                <a:solidFill>
                  <a:prstClr val="black"/>
                </a:solidFill>
                <a:latin typeface="Arial"/>
                <a:cs typeface="Arial"/>
              </a:rPr>
              <a:t> </a:t>
            </a:r>
            <a:r>
              <a:rPr lang="nb-NO" err="1">
                <a:solidFill>
                  <a:prstClr val="black"/>
                </a:solidFill>
                <a:latin typeface="Arial"/>
                <a:cs typeface="Arial"/>
              </a:rPr>
              <a:t>are</a:t>
            </a:r>
            <a:r>
              <a:rPr lang="nb-NO">
                <a:solidFill>
                  <a:prstClr val="black"/>
                </a:solidFill>
                <a:latin typeface="Arial"/>
                <a:cs typeface="Arial"/>
              </a:rPr>
              <a:t> not </a:t>
            </a:r>
            <a:r>
              <a:rPr lang="nb-NO" err="1">
                <a:solidFill>
                  <a:prstClr val="black"/>
                </a:solidFill>
                <a:latin typeface="Arial"/>
                <a:cs typeface="Arial"/>
              </a:rPr>
              <a:t>surrendered</a:t>
            </a:r>
            <a:r>
              <a:rPr lang="nb-NO">
                <a:solidFill>
                  <a:prstClr val="black"/>
                </a:solidFill>
                <a:latin typeface="Arial"/>
                <a:cs typeface="Arial"/>
              </a:rPr>
              <a:t>?</a:t>
            </a:r>
            <a:endParaRPr kumimoji="0" lang="en-US" sz="6000" b="0" i="0" u="none" strike="noStrike" kern="1200" cap="none" spc="0" normalizeH="0" baseline="0" noProof="0">
              <a:ln>
                <a:noFill/>
              </a:ln>
              <a:solidFill>
                <a:prstClr val="black"/>
              </a:solidFill>
              <a:effectLst/>
              <a:uLnTx/>
              <a:uFillTx/>
              <a:latin typeface="Aptos Display" panose="02110004020202020204"/>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nb-NO" sz="60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2" name="TekstSylinder 1">
            <a:extLst>
              <a:ext uri="{FF2B5EF4-FFF2-40B4-BE49-F238E27FC236}">
                <a16:creationId xmlns:a16="http://schemas.microsoft.com/office/drawing/2014/main" id="{74E653C2-6510-0E2D-9936-597208CB7555}"/>
              </a:ext>
            </a:extLst>
          </p:cNvPr>
          <p:cNvSpPr txBox="1"/>
          <p:nvPr/>
        </p:nvSpPr>
        <p:spPr>
          <a:xfrm>
            <a:off x="403292" y="3834814"/>
            <a:ext cx="11385414" cy="2419124"/>
          </a:xfrm>
          <a:prstGeom prst="rect">
            <a:avLst/>
          </a:prstGeom>
          <a:noFill/>
        </p:spPr>
        <p:txBody>
          <a:bodyPr wrap="square" lIns="91440" tIns="45720" rIns="91440" bIns="45720" rtlCol="0" anchor="t">
            <a:spAutoFit/>
          </a:bodyPr>
          <a:lstStyle/>
          <a:p>
            <a:pPr marL="285750" lvl="0" indent="-285750" algn="ctr">
              <a:lnSpc>
                <a:spcPct val="90000"/>
              </a:lnSpc>
              <a:spcBef>
                <a:spcPct val="0"/>
              </a:spcBef>
              <a:buFont typeface="Arial" panose="020B0604020202020204" pitchFamily="34" charset="0"/>
              <a:buChar char="•"/>
              <a:defRPr/>
            </a:pPr>
            <a:r>
              <a:rPr kumimoji="0" lang="nb-NO"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Y</a:t>
            </a:r>
            <a:r>
              <a:rPr lang="en-US" sz="2400">
                <a:solidFill>
                  <a:prstClr val="black"/>
                </a:solidFill>
                <a:latin typeface="Arial" panose="020B0604020202020204" pitchFamily="34" charset="0"/>
                <a:cs typeface="Arial" panose="020B0604020202020204" pitchFamily="34" charset="0"/>
              </a:rPr>
              <a:t>es, because they may be surrendered and punished later if the country gets a new leader</a:t>
            </a:r>
            <a:br>
              <a:rPr lang="en-US" sz="2400">
                <a:solidFill>
                  <a:prstClr val="black"/>
                </a:solidFill>
                <a:latin typeface="Arial" panose="020B0604020202020204" pitchFamily="34" charset="0"/>
                <a:cs typeface="Arial" panose="020B0604020202020204" pitchFamily="34" charset="0"/>
              </a:rPr>
            </a:br>
            <a:endParaRPr lang="en-US" sz="2400">
              <a:solidFill>
                <a:prstClr val="black"/>
              </a:solidFill>
              <a:latin typeface="Arial" panose="020B0604020202020204" pitchFamily="34" charset="0"/>
              <a:cs typeface="Arial" panose="020B0604020202020204" pitchFamily="34" charset="0"/>
            </a:endParaRPr>
          </a:p>
          <a:p>
            <a:pPr marL="285750" lvl="0" indent="-285750" algn="ctr">
              <a:lnSpc>
                <a:spcPct val="90000"/>
              </a:lnSpc>
              <a:spcBef>
                <a:spcPct val="0"/>
              </a:spcBef>
              <a:buFont typeface="Arial" panose="020B0604020202020204" pitchFamily="34" charset="0"/>
              <a:buChar char="•"/>
              <a:defRPr/>
            </a:pPr>
            <a:r>
              <a:rPr lang="en-US" sz="2400">
                <a:solidFill>
                  <a:prstClr val="black"/>
                </a:solidFill>
                <a:latin typeface="Arial" panose="020B0604020202020204" pitchFamily="34" charset="0"/>
                <a:cs typeface="Arial" panose="020B0604020202020204" pitchFamily="34" charset="0"/>
              </a:rPr>
              <a:t>Yes, because other countries can impose sanctions on countries that violate international law</a:t>
            </a:r>
            <a:br>
              <a:rPr lang="en-US" sz="2400">
                <a:solidFill>
                  <a:prstClr val="black"/>
                </a:solidFill>
                <a:latin typeface="Arial" panose="020B0604020202020204" pitchFamily="34" charset="0"/>
                <a:cs typeface="Arial" panose="020B0604020202020204" pitchFamily="34" charset="0"/>
              </a:rPr>
            </a:br>
            <a:endParaRPr lang="en-US" sz="2400">
              <a:solidFill>
                <a:prstClr val="black"/>
              </a:solidFill>
              <a:latin typeface="Arial" panose="020B0604020202020204" pitchFamily="34" charset="0"/>
              <a:cs typeface="Arial" panose="020B0604020202020204" pitchFamily="34" charset="0"/>
            </a:endParaRPr>
          </a:p>
          <a:p>
            <a:pPr marL="285750" lvl="0" indent="-285750" algn="ctr">
              <a:lnSpc>
                <a:spcPct val="90000"/>
              </a:lnSpc>
              <a:spcBef>
                <a:spcPct val="0"/>
              </a:spcBef>
              <a:buFont typeface="Arial" panose="020B0604020202020204" pitchFamily="34" charset="0"/>
              <a:buChar char="•"/>
              <a:defRPr/>
            </a:pPr>
            <a:r>
              <a:rPr lang="en-US" sz="2400">
                <a:solidFill>
                  <a:prstClr val="black"/>
                </a:solidFill>
                <a:latin typeface="Arial" panose="020B0604020202020204" pitchFamily="34" charset="0"/>
                <a:cs typeface="Arial" panose="020B0604020202020204" pitchFamily="34" charset="0"/>
              </a:rPr>
              <a:t>Yes, because many citizens may wake up and work against what is happening</a:t>
            </a:r>
            <a:endParaRPr kumimoji="0" lang="nb-NO"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810385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569456F-5140-B202-2927-54F420881FBE}"/>
            </a:ext>
          </a:extLst>
        </p:cNvPr>
        <p:cNvGrpSpPr/>
        <p:nvPr/>
      </p:nvGrpSpPr>
      <p:grpSpPr>
        <a:xfrm>
          <a:off x="0" y="0"/>
          <a:ext cx="1" cy="1"/>
          <a:chOff x="0" y="0"/>
          <a:chExt cx="1" cy="1"/>
        </a:xfrm>
      </p:grpSpPr>
      <p:pic>
        <p:nvPicPr>
          <p:cNvPr id="3" name="Picture 8">
            <a:extLst>
              <a:ext uri="{FF2B5EF4-FFF2-40B4-BE49-F238E27FC236}">
                <a16:creationId xmlns:a16="http://schemas.microsoft.com/office/drawing/2014/main" id="{98230D22-C68B-25DE-AE09-B4F3BD3C64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F91A47CA-2713-A99B-5220-D5E4D4EDE091}"/>
              </a:ext>
            </a:extLst>
          </p:cNvPr>
          <p:cNvSpPr txBox="1">
            <a:spLocks/>
          </p:cNvSpPr>
          <p:nvPr/>
        </p:nvSpPr>
        <p:spPr>
          <a:xfrm>
            <a:off x="9240716" y="234730"/>
            <a:ext cx="2547992" cy="367869"/>
          </a:xfrm>
          <a:prstGeom prst="rect">
            <a:avLst/>
          </a:prstGeom>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THE NOBEL PEACE LESSON</a:t>
            </a:r>
          </a:p>
        </p:txBody>
      </p:sp>
      <p:sp>
        <p:nvSpPr>
          <p:cNvPr id="5" name="Tittel 5">
            <a:extLst>
              <a:ext uri="{FF2B5EF4-FFF2-40B4-BE49-F238E27FC236}">
                <a16:creationId xmlns:a16="http://schemas.microsoft.com/office/drawing/2014/main" id="{34C68557-35A7-8D91-92C2-6D89D8E7B98B}"/>
              </a:ext>
            </a:extLst>
          </p:cNvPr>
          <p:cNvSpPr txBox="1">
            <a:spLocks/>
          </p:cNvSpPr>
          <p:nvPr/>
        </p:nvSpPr>
        <p:spPr>
          <a:xfrm>
            <a:off x="6256449" y="489911"/>
            <a:ext cx="5968533" cy="155216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40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What</a:t>
            </a:r>
            <a:r>
              <a:rPr kumimoji="0" lang="nb-NO"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is </a:t>
            </a:r>
            <a:r>
              <a:rPr kumimoji="0" lang="nb-NO" sz="40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Navi</a:t>
            </a:r>
            <a:r>
              <a:rPr kumimoji="0" lang="nb-NO"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nb-NO" sz="40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working</a:t>
            </a:r>
            <a:r>
              <a:rPr kumimoji="0" lang="nb-NO"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on </a:t>
            </a:r>
            <a:r>
              <a:rPr kumimoji="0" lang="nb-NO" sz="40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now</a:t>
            </a:r>
            <a:r>
              <a:rPr kumimoji="0" lang="nb-NO"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t>
            </a:r>
          </a:p>
        </p:txBody>
      </p:sp>
      <p:sp>
        <p:nvSpPr>
          <p:cNvPr id="2" name="TekstSylinder 1">
            <a:extLst>
              <a:ext uri="{FF2B5EF4-FFF2-40B4-BE49-F238E27FC236}">
                <a16:creationId xmlns:a16="http://schemas.microsoft.com/office/drawing/2014/main" id="{2A53B814-B8B9-34D4-607B-0A80F36B0A89}"/>
              </a:ext>
            </a:extLst>
          </p:cNvPr>
          <p:cNvSpPr txBox="1"/>
          <p:nvPr/>
        </p:nvSpPr>
        <p:spPr>
          <a:xfrm>
            <a:off x="6914913" y="2283620"/>
            <a:ext cx="5277087" cy="46474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err="1">
                <a:solidFill>
                  <a:prstClr val="black"/>
                </a:solidFill>
                <a:latin typeface="Arial" panose="020B0604020202020204" pitchFamily="34" charset="0"/>
                <a:cs typeface="Arial" panose="020B0604020202020204" pitchFamily="34" charset="0"/>
              </a:rPr>
              <a:t>Until</a:t>
            </a:r>
            <a:r>
              <a:rPr lang="nb-NO" sz="2000" dirty="0">
                <a:solidFill>
                  <a:prstClr val="black"/>
                </a:solidFill>
                <a:latin typeface="Arial" panose="020B0604020202020204" pitchFamily="34" charset="0"/>
                <a:cs typeface="Arial" panose="020B0604020202020204" pitchFamily="34" charset="0"/>
              </a:rPr>
              <a:t> 2025, </a:t>
            </a:r>
            <a:r>
              <a:rPr lang="nb-NO" sz="2000" dirty="0" err="1">
                <a:solidFill>
                  <a:prstClr val="black"/>
                </a:solidFill>
                <a:latin typeface="Arial" panose="020B0604020202020204" pitchFamily="34" charset="0"/>
                <a:cs typeface="Arial" panose="020B0604020202020204" pitchFamily="34" charset="0"/>
              </a:rPr>
              <a:t>Navi</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Pillay</a:t>
            </a:r>
            <a:r>
              <a:rPr lang="nb-NO" sz="2000" dirty="0">
                <a:solidFill>
                  <a:prstClr val="black"/>
                </a:solidFill>
                <a:latin typeface="Arial" panose="020B0604020202020204" pitchFamily="34" charset="0"/>
                <a:cs typeface="Arial" panose="020B0604020202020204" pitchFamily="34" charset="0"/>
              </a:rPr>
              <a:t> led an </a:t>
            </a:r>
            <a:r>
              <a:rPr lang="nb-NO" sz="2000" dirty="0" err="1">
                <a:solidFill>
                  <a:prstClr val="black"/>
                </a:solidFill>
                <a:latin typeface="Arial" panose="020B0604020202020204" pitchFamily="34" charset="0"/>
                <a:cs typeface="Arial" panose="020B0604020202020204" pitchFamily="34" charset="0"/>
              </a:rPr>
              <a:t>independent</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commission</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investigating</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possible</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violations</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of</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international</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law</a:t>
            </a:r>
            <a:r>
              <a:rPr lang="nb-NO" sz="2000" dirty="0">
                <a:solidFill>
                  <a:prstClr val="black"/>
                </a:solidFill>
                <a:latin typeface="Arial" panose="020B0604020202020204" pitchFamily="34" charset="0"/>
                <a:cs typeface="Arial" panose="020B0604020202020204" pitchFamily="34" charset="0"/>
              </a:rPr>
              <a:t> in </a:t>
            </a:r>
            <a:r>
              <a:rPr lang="nb-NO" sz="2000" dirty="0" err="1">
                <a:solidFill>
                  <a:prstClr val="black"/>
                </a:solidFill>
                <a:latin typeface="Arial" panose="020B0604020202020204" pitchFamily="34" charset="0"/>
                <a:cs typeface="Arial" panose="020B0604020202020204" pitchFamily="34" charset="0"/>
              </a:rPr>
              <a:t>Palestine</a:t>
            </a:r>
            <a:r>
              <a:rPr lang="nb-NO" sz="2000" dirty="0">
                <a:solidFill>
                  <a:prstClr val="black"/>
                </a:solidFill>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solidFill>
                <a:prstClr val="black"/>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prstClr val="black"/>
                </a:solidFill>
                <a:latin typeface="Arial" panose="020B0604020202020204" pitchFamily="34" charset="0"/>
                <a:cs typeface="Arial" panose="020B0604020202020204" pitchFamily="34" charset="0"/>
              </a:rPr>
              <a:t>The </a:t>
            </a:r>
            <a:r>
              <a:rPr lang="nb-NO" sz="2000" dirty="0" err="1">
                <a:solidFill>
                  <a:prstClr val="black"/>
                </a:solidFill>
                <a:latin typeface="Arial" panose="020B0604020202020204" pitchFamily="34" charset="0"/>
                <a:cs typeface="Arial" panose="020B0604020202020204" pitchFamily="34" charset="0"/>
              </a:rPr>
              <a:t>commission’s</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conclusion</a:t>
            </a:r>
            <a:r>
              <a:rPr lang="nb-NO" sz="2000" dirty="0">
                <a:solidFill>
                  <a:prstClr val="black"/>
                </a:solidFill>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prstClr val="black"/>
                </a:solidFill>
                <a:latin typeface="Arial" panose="020B0604020202020204" pitchFamily="34" charset="0"/>
                <a:cs typeface="Arial" panose="020B0604020202020204" pitchFamily="34" charset="0"/>
              </a:rPr>
              <a:t>Israel </a:t>
            </a:r>
            <a:r>
              <a:rPr lang="nb-NO" sz="2000" dirty="0" err="1">
                <a:solidFill>
                  <a:prstClr val="black"/>
                </a:solidFill>
                <a:latin typeface="Arial" panose="020B0604020202020204" pitchFamily="34" charset="0"/>
                <a:cs typeface="Arial" panose="020B0604020202020204" pitchFamily="34" charset="0"/>
              </a:rPr>
              <a:t>had</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committed</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genocide</a:t>
            </a:r>
            <a:r>
              <a:rPr lang="nb-NO" sz="2000" dirty="0">
                <a:solidFill>
                  <a:prstClr val="black"/>
                </a:solidFill>
                <a:latin typeface="Arial" panose="020B0604020202020204" pitchFamily="34" charset="0"/>
                <a:cs typeface="Arial" panose="020B0604020202020204" pitchFamily="34" charset="0"/>
              </a:rPr>
              <a:t> in Gaza. </a:t>
            </a:r>
          </a:p>
          <a:p>
            <a:pPr marL="0" marR="0" lvl="0" indent="0" algn="l" defTabSz="914400" rtl="0" eaLnBrk="1" fontAlgn="auto" latinLnBrk="0" hangingPunct="1">
              <a:lnSpc>
                <a:spcPct val="100000"/>
              </a:lnSpc>
              <a:spcBef>
                <a:spcPts val="0"/>
              </a:spcBef>
              <a:spcAft>
                <a:spcPts val="0"/>
              </a:spcAft>
              <a:buClrTx/>
              <a:buSzTx/>
              <a:buFontTx/>
              <a:buNone/>
              <a:tabLst/>
              <a:defRPr/>
            </a:pPr>
            <a:br>
              <a:rPr lang="nb-NO" sz="2000" dirty="0">
                <a:solidFill>
                  <a:prstClr val="black"/>
                </a:solidFill>
                <a:latin typeface="Arial" panose="020B0604020202020204" pitchFamily="34" charset="0"/>
                <a:cs typeface="Arial" panose="020B0604020202020204" pitchFamily="34" charset="0"/>
              </a:rPr>
            </a:br>
            <a:r>
              <a:rPr lang="nb-NO" sz="2000" dirty="0">
                <a:solidFill>
                  <a:prstClr val="black"/>
                </a:solidFill>
                <a:latin typeface="Arial" panose="020B0604020202020204" pitchFamily="34" charset="0"/>
                <a:cs typeface="Arial" panose="020B0604020202020204" pitchFamily="34" charset="0"/>
              </a:rPr>
              <a:t>The case is </a:t>
            </a:r>
            <a:r>
              <a:rPr lang="nb-NO" sz="2000" dirty="0" err="1">
                <a:solidFill>
                  <a:prstClr val="black"/>
                </a:solidFill>
                <a:latin typeface="Arial" panose="020B0604020202020204" pitchFamily="34" charset="0"/>
                <a:cs typeface="Arial" panose="020B0604020202020204" pitchFamily="34" charset="0"/>
              </a:rPr>
              <a:t>now</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being</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processed</a:t>
            </a:r>
            <a:r>
              <a:rPr lang="nb-NO" sz="2000" dirty="0">
                <a:solidFill>
                  <a:prstClr val="black"/>
                </a:solidFill>
                <a:latin typeface="Arial" panose="020B0604020202020204" pitchFamily="34" charset="0"/>
                <a:cs typeface="Arial" panose="020B0604020202020204" pitchFamily="34" charset="0"/>
              </a:rPr>
              <a:t> by </a:t>
            </a:r>
            <a:r>
              <a:rPr lang="nb-NO" sz="2000" dirty="0" err="1">
                <a:solidFill>
                  <a:prstClr val="black"/>
                </a:solidFill>
                <a:latin typeface="Arial" panose="020B0604020202020204" pitchFamily="34" charset="0"/>
                <a:cs typeface="Arial" panose="020B0604020202020204" pitchFamily="34" charset="0"/>
              </a:rPr>
              <a:t>the</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international</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court</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of</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justice</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the</a:t>
            </a:r>
            <a:r>
              <a:rPr lang="nb-NO" sz="2000" dirty="0">
                <a:solidFill>
                  <a:prstClr val="black"/>
                </a:solidFill>
                <a:latin typeface="Arial" panose="020B0604020202020204" pitchFamily="34" charset="0"/>
                <a:cs typeface="Arial" panose="020B0604020202020204" pitchFamily="34" charset="0"/>
              </a:rPr>
              <a:t> ICJ.</a:t>
            </a:r>
          </a:p>
          <a:p>
            <a:pPr marL="0" marR="0" lvl="0" indent="0" algn="l" defTabSz="914400" rtl="0" eaLnBrk="1" fontAlgn="auto" latinLnBrk="0" hangingPunct="1">
              <a:lnSpc>
                <a:spcPct val="100000"/>
              </a:lnSpc>
              <a:spcBef>
                <a:spcPts val="0"/>
              </a:spcBef>
              <a:spcAft>
                <a:spcPts val="0"/>
              </a:spcAft>
              <a:buClrTx/>
              <a:buSzTx/>
              <a:buFontTx/>
              <a:buNone/>
              <a:tabLst/>
              <a:defRPr/>
            </a:pPr>
            <a:br>
              <a:rPr sz="1600" dirty="0">
                <a:latin typeface="Arial" panose="020B0604020202020204" pitchFamily="34" charset="0"/>
                <a:cs typeface="Arial" panose="020B0604020202020204" pitchFamily="34" charset="0"/>
              </a:rPr>
            </a:br>
            <a:r>
              <a:rPr lang="nb-NO" sz="2000" dirty="0" err="1">
                <a:solidFill>
                  <a:prstClr val="black"/>
                </a:solidFill>
                <a:latin typeface="Arial" panose="020B0604020202020204" pitchFamily="34" charset="0"/>
                <a:cs typeface="Arial" panose="020B0604020202020204" pitchFamily="34" charset="0"/>
              </a:rPr>
              <a:t>Since</a:t>
            </a:r>
            <a:r>
              <a:rPr lang="nb-NO" sz="2000" dirty="0">
                <a:solidFill>
                  <a:prstClr val="black"/>
                </a:solidFill>
                <a:latin typeface="Arial" panose="020B0604020202020204" pitchFamily="34" charset="0"/>
                <a:cs typeface="Arial" panose="020B0604020202020204" pitchFamily="34" charset="0"/>
              </a:rPr>
              <a:t> 2019, </a:t>
            </a:r>
            <a:r>
              <a:rPr lang="nb-NO" sz="2000" dirty="0" err="1">
                <a:solidFill>
                  <a:prstClr val="black"/>
                </a:solidFill>
                <a:latin typeface="Arial" panose="020B0604020202020204" pitchFamily="34" charset="0"/>
                <a:cs typeface="Arial" panose="020B0604020202020204" pitchFamily="34" charset="0"/>
              </a:rPr>
              <a:t>she</a:t>
            </a:r>
            <a:r>
              <a:rPr lang="nb-NO" sz="2000" dirty="0">
                <a:solidFill>
                  <a:prstClr val="black"/>
                </a:solidFill>
                <a:latin typeface="Arial" panose="020B0604020202020204" pitchFamily="34" charset="0"/>
                <a:cs typeface="Arial" panose="020B0604020202020204" pitchFamily="34" charset="0"/>
              </a:rPr>
              <a:t> has </a:t>
            </a:r>
            <a:r>
              <a:rPr lang="nb-NO" sz="2000" dirty="0" err="1">
                <a:solidFill>
                  <a:prstClr val="black"/>
                </a:solidFill>
                <a:latin typeface="Arial" panose="020B0604020202020204" pitchFamily="34" charset="0"/>
                <a:cs typeface="Arial" panose="020B0604020202020204" pitchFamily="34" charset="0"/>
              </a:rPr>
              <a:t>also</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served</a:t>
            </a:r>
            <a:r>
              <a:rPr lang="nb-NO" sz="2000" dirty="0">
                <a:solidFill>
                  <a:prstClr val="black"/>
                </a:solidFill>
                <a:latin typeface="Arial" panose="020B0604020202020204" pitchFamily="34" charset="0"/>
                <a:cs typeface="Arial" panose="020B0604020202020204" pitchFamily="34" charset="0"/>
              </a:rPr>
              <a:t> as a </a:t>
            </a:r>
            <a:r>
              <a:rPr lang="nb-NO" sz="2000" dirty="0" err="1">
                <a:solidFill>
                  <a:prstClr val="black"/>
                </a:solidFill>
                <a:latin typeface="Arial" panose="020B0604020202020204" pitchFamily="34" charset="0"/>
                <a:cs typeface="Arial" panose="020B0604020202020204" pitchFamily="34" charset="0"/>
              </a:rPr>
              <a:t>judge</a:t>
            </a:r>
            <a:r>
              <a:rPr lang="nb-NO" sz="2000" dirty="0">
                <a:solidFill>
                  <a:prstClr val="black"/>
                </a:solidFill>
                <a:latin typeface="Arial" panose="020B0604020202020204" pitchFamily="34" charset="0"/>
                <a:cs typeface="Arial" panose="020B0604020202020204" pitchFamily="34" charset="0"/>
              </a:rPr>
              <a:t> in </a:t>
            </a:r>
            <a:r>
              <a:rPr lang="nb-NO" sz="2000" dirty="0" err="1">
                <a:solidFill>
                  <a:prstClr val="black"/>
                </a:solidFill>
                <a:latin typeface="Arial" panose="020B0604020202020204" pitchFamily="34" charset="0"/>
                <a:cs typeface="Arial" panose="020B0604020202020204" pitchFamily="34" charset="0"/>
              </a:rPr>
              <a:t>the</a:t>
            </a:r>
            <a:r>
              <a:rPr lang="nb-NO" sz="2000" dirty="0">
                <a:solidFill>
                  <a:prstClr val="black"/>
                </a:solidFill>
                <a:latin typeface="Arial" panose="020B0604020202020204" pitchFamily="34" charset="0"/>
                <a:cs typeface="Arial" panose="020B0604020202020204" pitchFamily="34" charset="0"/>
              </a:rPr>
              <a:t> case </a:t>
            </a:r>
            <a:r>
              <a:rPr lang="nb-NO" sz="2000" dirty="0" err="1">
                <a:solidFill>
                  <a:prstClr val="black"/>
                </a:solidFill>
                <a:latin typeface="Arial" panose="020B0604020202020204" pitchFamily="34" charset="0"/>
                <a:cs typeface="Arial" panose="020B0604020202020204" pitchFamily="34" charset="0"/>
              </a:rPr>
              <a:t>accusing</a:t>
            </a:r>
            <a:r>
              <a:rPr lang="nb-NO" sz="2000" dirty="0">
                <a:solidFill>
                  <a:prstClr val="black"/>
                </a:solidFill>
                <a:latin typeface="Arial" panose="020B0604020202020204" pitchFamily="34" charset="0"/>
                <a:cs typeface="Arial" panose="020B0604020202020204" pitchFamily="34" charset="0"/>
              </a:rPr>
              <a:t> Myanmar </a:t>
            </a:r>
            <a:r>
              <a:rPr lang="nb-NO" sz="2000" dirty="0" err="1">
                <a:solidFill>
                  <a:prstClr val="black"/>
                </a:solidFill>
                <a:latin typeface="Arial" panose="020B0604020202020204" pitchFamily="34" charset="0"/>
                <a:cs typeface="Arial" panose="020B0604020202020204" pitchFamily="34" charset="0"/>
              </a:rPr>
              <a:t>of</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genocide</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against</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the</a:t>
            </a:r>
            <a:r>
              <a:rPr lang="nb-NO" sz="2000" dirty="0">
                <a:solidFill>
                  <a:prstClr val="black"/>
                </a:solidFill>
                <a:latin typeface="Arial" panose="020B0604020202020204" pitchFamily="34" charset="0"/>
                <a:cs typeface="Arial" panose="020B0604020202020204" pitchFamily="34" charset="0"/>
              </a:rPr>
              <a:t> </a:t>
            </a:r>
            <a:r>
              <a:rPr lang="nb-NO" sz="2000" dirty="0" err="1">
                <a:solidFill>
                  <a:prstClr val="black"/>
                </a:solidFill>
                <a:latin typeface="Arial" panose="020B0604020202020204" pitchFamily="34" charset="0"/>
                <a:cs typeface="Arial" panose="020B0604020202020204" pitchFamily="34" charset="0"/>
              </a:rPr>
              <a:t>Rohingya</a:t>
            </a:r>
            <a:r>
              <a:rPr lang="nb-NO" sz="2000" dirty="0">
                <a:solidFill>
                  <a:prstClr val="black"/>
                </a:solidFill>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solidFill>
                <a:prstClr val="black"/>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solidFill>
                <a:prstClr val="black"/>
              </a:solidFill>
              <a:latin typeface="Arial" panose="020B0604020202020204" pitchFamily="34" charset="0"/>
              <a:cs typeface="Arial" panose="020B0604020202020204" pitchFamily="34" charset="0"/>
            </a:endParaRPr>
          </a:p>
        </p:txBody>
      </p:sp>
      <p:pic>
        <p:nvPicPr>
          <p:cNvPr id="8" name="Bilde 7">
            <a:extLst>
              <a:ext uri="{FF2B5EF4-FFF2-40B4-BE49-F238E27FC236}">
                <a16:creationId xmlns:a16="http://schemas.microsoft.com/office/drawing/2014/main" id="{0DE875D4-490B-F71E-493B-B4E4D83FF722}"/>
              </a:ext>
            </a:extLst>
          </p:cNvPr>
          <p:cNvPicPr>
            <a:picLocks noChangeAspect="1"/>
          </p:cNvPicPr>
          <p:nvPr/>
        </p:nvPicPr>
        <p:blipFill>
          <a:blip r:embed="rId5">
            <a:extLst>
              <a:ext uri="{28A0092B-C50C-407E-A947-70E740481C1C}">
                <a14:useLocalDpi xmlns:a14="http://schemas.microsoft.com/office/drawing/2010/main" val="0"/>
              </a:ext>
            </a:extLst>
          </a:blip>
          <a:srcRect b="24939"/>
          <a:stretch>
            <a:fillRect/>
          </a:stretch>
        </p:blipFill>
        <p:spPr>
          <a:xfrm>
            <a:off x="0" y="3464981"/>
            <a:ext cx="6344354" cy="3393019"/>
          </a:xfrm>
          <a:prstGeom prst="rect">
            <a:avLst/>
          </a:prstGeom>
        </p:spPr>
      </p:pic>
      <p:pic>
        <p:nvPicPr>
          <p:cNvPr id="11" name="Bilde 10">
            <a:extLst>
              <a:ext uri="{FF2B5EF4-FFF2-40B4-BE49-F238E27FC236}">
                <a16:creationId xmlns:a16="http://schemas.microsoft.com/office/drawing/2014/main" id="{3874D589-7F05-395F-848A-0D6617D2521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1" y="0"/>
            <a:ext cx="6344355" cy="3568700"/>
          </a:xfrm>
          <a:prstGeom prst="rect">
            <a:avLst/>
          </a:prstGeom>
        </p:spPr>
      </p:pic>
    </p:spTree>
    <p:extLst>
      <p:ext uri="{BB962C8B-B14F-4D97-AF65-F5344CB8AC3E}">
        <p14:creationId xmlns:p14="http://schemas.microsoft.com/office/powerpoint/2010/main" val="3803869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55C67E7-6109-314F-31BD-0F6D973B8D3B}"/>
            </a:ext>
          </a:extLst>
        </p:cNvPr>
        <p:cNvGrpSpPr/>
        <p:nvPr/>
      </p:nvGrpSpPr>
      <p:grpSpPr>
        <a:xfrm>
          <a:off x="0" y="0"/>
          <a:ext cx="1" cy="1"/>
          <a:chOff x="0" y="0"/>
          <a:chExt cx="1" cy="1"/>
        </a:xfrm>
      </p:grpSpPr>
      <p:sp>
        <p:nvSpPr>
          <p:cNvPr id="10" name="Rektangel: avrundede hjørner 9">
            <a:extLst>
              <a:ext uri="{FF2B5EF4-FFF2-40B4-BE49-F238E27FC236}">
                <a16:creationId xmlns:a16="http://schemas.microsoft.com/office/drawing/2014/main" id="{E9DDE4E0-AFBC-4AC0-99D4-D5EE5A1A30CE}"/>
              </a:ext>
            </a:extLst>
          </p:cNvPr>
          <p:cNvSpPr/>
          <p:nvPr/>
        </p:nvSpPr>
        <p:spPr>
          <a:xfrm>
            <a:off x="756138" y="2456953"/>
            <a:ext cx="10518813" cy="3867647"/>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cs typeface="Arial" panose="020B0604020202020204" pitchFamily="34" charset="0"/>
            </a:endParaRPr>
          </a:p>
        </p:txBody>
      </p:sp>
      <p:pic>
        <p:nvPicPr>
          <p:cNvPr id="3" name="Picture 8">
            <a:extLst>
              <a:ext uri="{FF2B5EF4-FFF2-40B4-BE49-F238E27FC236}">
                <a16:creationId xmlns:a16="http://schemas.microsoft.com/office/drawing/2014/main" id="{5E52DE29-E4DE-8CFC-2B9A-FAAD16F07A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44AF043F-0FA3-8CAF-8643-AE860EA986FD}"/>
              </a:ext>
            </a:extLst>
          </p:cNvPr>
          <p:cNvSpPr txBox="1">
            <a:spLocks/>
          </p:cNvSpPr>
          <p:nvPr/>
        </p:nvSpPr>
        <p:spPr>
          <a:xfrm>
            <a:off x="9170378" y="234730"/>
            <a:ext cx="2618330"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THE NOBEL PEACE LESSON</a:t>
            </a:r>
          </a:p>
        </p:txBody>
      </p:sp>
      <p:sp>
        <p:nvSpPr>
          <p:cNvPr id="5" name="Tittel 5">
            <a:extLst>
              <a:ext uri="{FF2B5EF4-FFF2-40B4-BE49-F238E27FC236}">
                <a16:creationId xmlns:a16="http://schemas.microsoft.com/office/drawing/2014/main" id="{820063E2-B43E-A588-A3B6-F6DD4B277602}"/>
              </a:ext>
            </a:extLst>
          </p:cNvPr>
          <p:cNvSpPr txBox="1">
            <a:spLocks/>
          </p:cNvSpPr>
          <p:nvPr/>
        </p:nvSpPr>
        <p:spPr>
          <a:xfrm>
            <a:off x="-1" y="418664"/>
            <a:ext cx="12192001" cy="155216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6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What can we learn from Navi?</a:t>
            </a:r>
          </a:p>
        </p:txBody>
      </p:sp>
      <p:sp>
        <p:nvSpPr>
          <p:cNvPr id="2" name="TekstSylinder 1">
            <a:extLst>
              <a:ext uri="{FF2B5EF4-FFF2-40B4-BE49-F238E27FC236}">
                <a16:creationId xmlns:a16="http://schemas.microsoft.com/office/drawing/2014/main" id="{13F8DC7E-DD47-5392-AFDE-33599F8493B8}"/>
              </a:ext>
            </a:extLst>
          </p:cNvPr>
          <p:cNvSpPr txBox="1"/>
          <p:nvPr/>
        </p:nvSpPr>
        <p:spPr>
          <a:xfrm>
            <a:off x="5321800" y="3051948"/>
            <a:ext cx="5168900" cy="24929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400" i="1" err="1">
                <a:solidFill>
                  <a:prstClr val="black"/>
                </a:solidFill>
                <a:latin typeface="Arial" panose="020B0604020202020204" pitchFamily="34" charset="0"/>
                <a:cs typeface="Arial" panose="020B0604020202020204" pitchFamily="34" charset="0"/>
              </a:rPr>
              <a:t>She</a:t>
            </a:r>
            <a:r>
              <a:rPr lang="nb-NO" sz="2400" i="1">
                <a:solidFill>
                  <a:prstClr val="black"/>
                </a:solidFill>
                <a:latin typeface="Arial" panose="020B0604020202020204" pitchFamily="34" charset="0"/>
                <a:cs typeface="Arial" panose="020B0604020202020204" pitchFamily="34" charset="0"/>
              </a:rPr>
              <a:t> has </a:t>
            </a:r>
            <a:r>
              <a:rPr lang="nb-NO" sz="2400" i="1" err="1">
                <a:solidFill>
                  <a:prstClr val="black"/>
                </a:solidFill>
                <a:latin typeface="Arial" panose="020B0604020202020204" pitchFamily="34" charset="0"/>
                <a:cs typeface="Arial" panose="020B0604020202020204" pitchFamily="34" charset="0"/>
              </a:rPr>
              <a:t>shown</a:t>
            </a:r>
            <a:r>
              <a:rPr lang="nb-NO" sz="2400" i="1">
                <a:solidFill>
                  <a:prstClr val="black"/>
                </a:solidFill>
                <a:latin typeface="Arial" panose="020B0604020202020204" pitchFamily="34" charset="0"/>
                <a:cs typeface="Arial" panose="020B0604020202020204" pitchFamily="34" charset="0"/>
              </a:rPr>
              <a:t> </a:t>
            </a:r>
            <a:r>
              <a:rPr lang="nb-NO" sz="2400" i="1" err="1">
                <a:solidFill>
                  <a:prstClr val="black"/>
                </a:solidFill>
                <a:latin typeface="Arial" panose="020B0604020202020204" pitchFamily="34" charset="0"/>
                <a:cs typeface="Arial" panose="020B0604020202020204" pitchFamily="34" charset="0"/>
              </a:rPr>
              <a:t>that</a:t>
            </a:r>
            <a:r>
              <a:rPr lang="nb-NO" sz="2400" i="1">
                <a:solidFill>
                  <a:prstClr val="black"/>
                </a:solidFill>
                <a:latin typeface="Arial" panose="020B0604020202020204" pitchFamily="34" charset="0"/>
                <a:cs typeface="Arial" panose="020B0604020202020204" pitchFamily="34" charset="0"/>
              </a:rPr>
              <a:t> </a:t>
            </a:r>
            <a:r>
              <a:rPr lang="nb-NO" sz="2400" i="1" err="1">
                <a:solidFill>
                  <a:prstClr val="black"/>
                </a:solidFill>
                <a:latin typeface="Arial" panose="020B0604020202020204" pitchFamily="34" charset="0"/>
                <a:cs typeface="Arial" panose="020B0604020202020204" pitchFamily="34" charset="0"/>
              </a:rPr>
              <a:t>the</a:t>
            </a:r>
            <a:r>
              <a:rPr lang="nb-NO" sz="2400" i="1">
                <a:solidFill>
                  <a:prstClr val="black"/>
                </a:solidFill>
                <a:latin typeface="Arial" panose="020B0604020202020204" pitchFamily="34" charset="0"/>
                <a:cs typeface="Arial" panose="020B0604020202020204" pitchFamily="34" charset="0"/>
              </a:rPr>
              <a:t> </a:t>
            </a:r>
            <a:r>
              <a:rPr lang="nb-NO" sz="2400" i="1" err="1">
                <a:solidFill>
                  <a:prstClr val="black"/>
                </a:solidFill>
                <a:latin typeface="Arial" panose="020B0604020202020204" pitchFamily="34" charset="0"/>
                <a:cs typeface="Arial" panose="020B0604020202020204" pitchFamily="34" charset="0"/>
              </a:rPr>
              <a:t>law</a:t>
            </a:r>
            <a:r>
              <a:rPr lang="nb-NO" sz="2400" i="1">
                <a:solidFill>
                  <a:prstClr val="black"/>
                </a:solidFill>
                <a:latin typeface="Arial" panose="020B0604020202020204" pitchFamily="34" charset="0"/>
                <a:cs typeface="Arial" panose="020B0604020202020204" pitchFamily="34" charset="0"/>
              </a:rPr>
              <a:t> must </a:t>
            </a:r>
            <a:r>
              <a:rPr lang="nb-NO" sz="2400" i="1" err="1">
                <a:solidFill>
                  <a:prstClr val="black"/>
                </a:solidFill>
                <a:latin typeface="Arial" panose="020B0604020202020204" pitchFamily="34" charset="0"/>
                <a:cs typeface="Arial" panose="020B0604020202020204" pitchFamily="34" charset="0"/>
              </a:rPr>
              <a:t>also</a:t>
            </a:r>
            <a:r>
              <a:rPr lang="nb-NO" sz="2400" i="1">
                <a:solidFill>
                  <a:prstClr val="black"/>
                </a:solidFill>
                <a:latin typeface="Arial" panose="020B0604020202020204" pitchFamily="34" charset="0"/>
                <a:cs typeface="Arial" panose="020B0604020202020204" pitchFamily="34" charset="0"/>
              </a:rPr>
              <a:t> </a:t>
            </a:r>
            <a:r>
              <a:rPr lang="nb-NO" sz="2400" i="1" err="1">
                <a:solidFill>
                  <a:prstClr val="black"/>
                </a:solidFill>
                <a:latin typeface="Arial" panose="020B0604020202020204" pitchFamily="34" charset="0"/>
                <a:cs typeface="Arial" panose="020B0604020202020204" pitchFamily="34" charset="0"/>
              </a:rPr>
              <a:t>reach</a:t>
            </a:r>
            <a:r>
              <a:rPr lang="nb-NO" sz="2400" i="1">
                <a:solidFill>
                  <a:prstClr val="black"/>
                </a:solidFill>
                <a:latin typeface="Arial" panose="020B0604020202020204" pitchFamily="34" charset="0"/>
                <a:cs typeface="Arial" panose="020B0604020202020204" pitchFamily="34" charset="0"/>
              </a:rPr>
              <a:t> </a:t>
            </a:r>
            <a:r>
              <a:rPr lang="nb-NO" sz="2400" i="1" err="1">
                <a:solidFill>
                  <a:prstClr val="black"/>
                </a:solidFill>
                <a:latin typeface="Arial" panose="020B0604020202020204" pitchFamily="34" charset="0"/>
                <a:cs typeface="Arial" panose="020B0604020202020204" pitchFamily="34" charset="0"/>
              </a:rPr>
              <a:t>those</a:t>
            </a:r>
            <a:r>
              <a:rPr lang="nb-NO" sz="2400" i="1">
                <a:solidFill>
                  <a:prstClr val="black"/>
                </a:solidFill>
                <a:latin typeface="Arial" panose="020B0604020202020204" pitchFamily="34" charset="0"/>
                <a:cs typeface="Arial" panose="020B0604020202020204" pitchFamily="34" charset="0"/>
              </a:rPr>
              <a:t> in </a:t>
            </a:r>
            <a:r>
              <a:rPr lang="nb-NO" sz="2400" i="1" err="1">
                <a:solidFill>
                  <a:prstClr val="black"/>
                </a:solidFill>
                <a:latin typeface="Arial" panose="020B0604020202020204" pitchFamily="34" charset="0"/>
                <a:cs typeface="Arial" panose="020B0604020202020204" pitchFamily="34" charset="0"/>
              </a:rPr>
              <a:t>power</a:t>
            </a:r>
            <a:r>
              <a:rPr lang="nb-NO" sz="2400" i="1">
                <a:solidFill>
                  <a:prstClr val="black"/>
                </a:solidFill>
                <a:latin typeface="Arial" panose="020B0604020202020204" pitchFamily="34" charset="0"/>
                <a:cs typeface="Arial" panose="020B0604020202020204" pitchFamily="34" charset="0"/>
              </a:rPr>
              <a:t>.</a:t>
            </a:r>
            <a:br>
              <a:rPr>
                <a:latin typeface="Arial" panose="020B0604020202020204" pitchFamily="34" charset="0"/>
                <a:cs typeface="Arial" panose="020B0604020202020204" pitchFamily="34" charset="0"/>
              </a:rPr>
            </a:br>
            <a:br>
              <a:rPr>
                <a:latin typeface="Arial" panose="020B0604020202020204" pitchFamily="34" charset="0"/>
                <a:cs typeface="Arial" panose="020B0604020202020204" pitchFamily="34" charset="0"/>
              </a:rPr>
            </a:br>
            <a:r>
              <a:rPr lang="nb-NO" sz="2400" i="1">
                <a:solidFill>
                  <a:prstClr val="black"/>
                </a:solidFill>
                <a:latin typeface="Arial" panose="020B0604020202020204" pitchFamily="34" charset="0"/>
                <a:cs typeface="Arial" panose="020B0604020202020204" pitchFamily="34" charset="0"/>
              </a:rPr>
              <a:t>International </a:t>
            </a:r>
            <a:r>
              <a:rPr lang="nb-NO" sz="2400" i="1" err="1">
                <a:solidFill>
                  <a:prstClr val="black"/>
                </a:solidFill>
                <a:latin typeface="Arial" panose="020B0604020202020204" pitchFamily="34" charset="0"/>
                <a:cs typeface="Arial" panose="020B0604020202020204" pitchFamily="34" charset="0"/>
              </a:rPr>
              <a:t>law</a:t>
            </a:r>
            <a:r>
              <a:rPr lang="nb-NO" sz="2400" i="1">
                <a:solidFill>
                  <a:prstClr val="black"/>
                </a:solidFill>
                <a:latin typeface="Arial" panose="020B0604020202020204" pitchFamily="34" charset="0"/>
                <a:cs typeface="Arial" panose="020B0604020202020204" pitchFamily="34" charset="0"/>
              </a:rPr>
              <a:t> is not a </a:t>
            </a:r>
            <a:r>
              <a:rPr lang="nb-NO" sz="2400" i="1" err="1">
                <a:solidFill>
                  <a:prstClr val="black"/>
                </a:solidFill>
                <a:latin typeface="Arial" panose="020B0604020202020204" pitchFamily="34" charset="0"/>
                <a:cs typeface="Arial" panose="020B0604020202020204" pitchFamily="34" charset="0"/>
              </a:rPr>
              <a:t>menu</a:t>
            </a:r>
            <a:r>
              <a:rPr lang="nb-NO" sz="2400" i="1">
                <a:solidFill>
                  <a:prstClr val="black"/>
                </a:solidFill>
                <a:latin typeface="Arial" panose="020B0604020202020204" pitchFamily="34" charset="0"/>
                <a:cs typeface="Arial" panose="020B0604020202020204" pitchFamily="34" charset="0"/>
              </a:rPr>
              <a:t> for </a:t>
            </a:r>
            <a:r>
              <a:rPr lang="nb-NO" sz="2400" i="1" err="1">
                <a:solidFill>
                  <a:prstClr val="black"/>
                </a:solidFill>
                <a:latin typeface="Arial" panose="020B0604020202020204" pitchFamily="34" charset="0"/>
                <a:cs typeface="Arial" panose="020B0604020202020204" pitchFamily="34" charset="0"/>
              </a:rPr>
              <a:t>great</a:t>
            </a:r>
            <a:r>
              <a:rPr lang="nb-NO" sz="2400" i="1">
                <a:solidFill>
                  <a:prstClr val="black"/>
                </a:solidFill>
                <a:latin typeface="Arial" panose="020B0604020202020204" pitchFamily="34" charset="0"/>
                <a:cs typeface="Arial" panose="020B0604020202020204" pitchFamily="34" charset="0"/>
              </a:rPr>
              <a:t> </a:t>
            </a:r>
            <a:r>
              <a:rPr lang="nb-NO" sz="2400" i="1" err="1">
                <a:solidFill>
                  <a:prstClr val="black"/>
                </a:solidFill>
                <a:latin typeface="Arial" panose="020B0604020202020204" pitchFamily="34" charset="0"/>
                <a:cs typeface="Arial" panose="020B0604020202020204" pitchFamily="34" charset="0"/>
              </a:rPr>
              <a:t>powers</a:t>
            </a:r>
            <a:r>
              <a:rPr lang="nb-NO" sz="2400" i="1">
                <a:solidFill>
                  <a:prstClr val="black"/>
                </a:solidFill>
                <a:latin typeface="Arial" panose="020B0604020202020204" pitchFamily="34" charset="0"/>
                <a:cs typeface="Arial" panose="020B0604020202020204" pitchFamily="34" charset="0"/>
              </a:rPr>
              <a:t> to </a:t>
            </a:r>
            <a:r>
              <a:rPr lang="nb-NO" sz="2400" i="1" err="1">
                <a:solidFill>
                  <a:prstClr val="black"/>
                </a:solidFill>
                <a:latin typeface="Arial" panose="020B0604020202020204" pitchFamily="34" charset="0"/>
                <a:cs typeface="Arial" panose="020B0604020202020204" pitchFamily="34" charset="0"/>
              </a:rPr>
              <a:t>pick</a:t>
            </a:r>
            <a:r>
              <a:rPr lang="nb-NO" sz="2400" i="1">
                <a:solidFill>
                  <a:prstClr val="black"/>
                </a:solidFill>
                <a:latin typeface="Arial" panose="020B0604020202020204" pitchFamily="34" charset="0"/>
                <a:cs typeface="Arial" panose="020B0604020202020204" pitchFamily="34" charset="0"/>
              </a:rPr>
              <a:t> from.</a:t>
            </a:r>
            <a:br>
              <a:rPr>
                <a:latin typeface="Arial" panose="020B0604020202020204" pitchFamily="34" charset="0"/>
                <a:cs typeface="Arial" panose="020B0604020202020204" pitchFamily="34" charset="0"/>
              </a:rPr>
            </a:br>
            <a:br>
              <a:rPr>
                <a:latin typeface="Arial" panose="020B0604020202020204" pitchFamily="34" charset="0"/>
                <a:cs typeface="Arial" panose="020B0604020202020204" pitchFamily="34" charset="0"/>
              </a:rPr>
            </a:br>
            <a:r>
              <a:rPr lang="nb-NO" sz="2400" i="1">
                <a:solidFill>
                  <a:prstClr val="black"/>
                </a:solidFill>
                <a:latin typeface="Arial" panose="020B0604020202020204" pitchFamily="34" charset="0"/>
                <a:cs typeface="Arial" panose="020B0604020202020204" pitchFamily="34" charset="0"/>
              </a:rPr>
              <a:t>It must </a:t>
            </a:r>
            <a:r>
              <a:rPr lang="nb-NO" sz="2400" i="1" err="1">
                <a:solidFill>
                  <a:prstClr val="black"/>
                </a:solidFill>
                <a:latin typeface="Arial" panose="020B0604020202020204" pitchFamily="34" charset="0"/>
                <a:cs typeface="Arial" panose="020B0604020202020204" pitchFamily="34" charset="0"/>
              </a:rPr>
              <a:t>apply</a:t>
            </a:r>
            <a:r>
              <a:rPr lang="nb-NO" sz="2400" i="1">
                <a:solidFill>
                  <a:prstClr val="black"/>
                </a:solidFill>
                <a:latin typeface="Arial" panose="020B0604020202020204" pitchFamily="34" charset="0"/>
                <a:cs typeface="Arial" panose="020B0604020202020204" pitchFamily="34" charset="0"/>
              </a:rPr>
              <a:t> to </a:t>
            </a:r>
            <a:r>
              <a:rPr lang="nb-NO" sz="2400" i="1" err="1">
                <a:solidFill>
                  <a:prstClr val="black"/>
                </a:solidFill>
                <a:latin typeface="Arial" panose="020B0604020202020204" pitchFamily="34" charset="0"/>
                <a:cs typeface="Arial" panose="020B0604020202020204" pitchFamily="34" charset="0"/>
              </a:rPr>
              <a:t>everyone</a:t>
            </a:r>
            <a:r>
              <a:rPr lang="nb-NO" sz="2400" i="1">
                <a:solidFill>
                  <a:prstClr val="black"/>
                </a:solidFill>
                <a:latin typeface="Arial" panose="020B0604020202020204" pitchFamily="34" charset="0"/>
                <a:cs typeface="Arial" panose="020B0604020202020204" pitchFamily="34" charset="0"/>
              </a:rPr>
              <a:t>.</a:t>
            </a:r>
          </a:p>
        </p:txBody>
      </p:sp>
      <p:pic>
        <p:nvPicPr>
          <p:cNvPr id="8" name="Bilde 7">
            <a:extLst>
              <a:ext uri="{FF2B5EF4-FFF2-40B4-BE49-F238E27FC236}">
                <a16:creationId xmlns:a16="http://schemas.microsoft.com/office/drawing/2014/main" id="{D5581EEF-5824-8E32-A2C4-B4EFACA26AAE}"/>
              </a:ext>
            </a:extLst>
          </p:cNvPr>
          <p:cNvPicPr>
            <a:picLocks noChangeAspect="1"/>
          </p:cNvPicPr>
          <p:nvPr/>
        </p:nvPicPr>
        <p:blipFill>
          <a:blip r:embed="rId5">
            <a:extLst>
              <a:ext uri="{28A0092B-C50C-407E-A947-70E740481C1C}">
                <a14:useLocalDpi xmlns:a14="http://schemas.microsoft.com/office/drawing/2010/main" val="0"/>
              </a:ext>
            </a:extLst>
          </a:blip>
          <a:srcRect l="11526" r="17841"/>
          <a:stretch>
            <a:fillRect/>
          </a:stretch>
        </p:blipFill>
        <p:spPr>
          <a:xfrm>
            <a:off x="1323649" y="2624136"/>
            <a:ext cx="2962103" cy="2794675"/>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9" name="TekstSylinder 8">
            <a:extLst>
              <a:ext uri="{FF2B5EF4-FFF2-40B4-BE49-F238E27FC236}">
                <a16:creationId xmlns:a16="http://schemas.microsoft.com/office/drawing/2014/main" id="{ED6F0330-80F4-4CAA-FE6B-0C21D324440A}"/>
              </a:ext>
            </a:extLst>
          </p:cNvPr>
          <p:cNvSpPr txBox="1"/>
          <p:nvPr/>
        </p:nvSpPr>
        <p:spPr>
          <a:xfrm>
            <a:off x="-1614359" y="5500290"/>
            <a:ext cx="8838118" cy="646331"/>
          </a:xfrm>
          <a:prstGeom prst="rect">
            <a:avLst/>
          </a:prstGeom>
          <a:noFill/>
        </p:spPr>
        <p:txBody>
          <a:bodyPr wrap="square" rtlCol="0">
            <a:spAutoFit/>
          </a:bodyPr>
          <a:lstStyle/>
          <a:p>
            <a:pPr algn="ctr"/>
            <a:r>
              <a:rPr lang="nb-NO" b="1">
                <a:latin typeface="Arial" panose="020B0604020202020204" pitchFamily="34" charset="0"/>
                <a:cs typeface="Arial" panose="020B0604020202020204" pitchFamily="34" charset="0"/>
              </a:rPr>
              <a:t>John Peder </a:t>
            </a:r>
            <a:r>
              <a:rPr lang="nb-NO" b="1" err="1">
                <a:latin typeface="Arial" panose="020B0604020202020204" pitchFamily="34" charset="0"/>
                <a:cs typeface="Arial" panose="020B0604020202020204" pitchFamily="34" charset="0"/>
              </a:rPr>
              <a:t>Egenæs</a:t>
            </a:r>
            <a:br>
              <a:rPr>
                <a:latin typeface="Arial" panose="020B0604020202020204" pitchFamily="34" charset="0"/>
                <a:cs typeface="Arial" panose="020B0604020202020204" pitchFamily="34" charset="0"/>
              </a:rPr>
            </a:br>
            <a:r>
              <a:rPr lang="nb-NO">
                <a:latin typeface="Arial" panose="020B0604020202020204" pitchFamily="34" charset="0"/>
                <a:cs typeface="Arial" panose="020B0604020202020204" pitchFamily="34" charset="0"/>
              </a:rPr>
              <a:t>Secretary General, Amnesty Norway</a:t>
            </a:r>
          </a:p>
        </p:txBody>
      </p:sp>
    </p:spTree>
    <p:extLst>
      <p:ext uri="{BB962C8B-B14F-4D97-AF65-F5344CB8AC3E}">
        <p14:creationId xmlns:p14="http://schemas.microsoft.com/office/powerpoint/2010/main" val="26870129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5B665A7-1DC6-077C-A7F7-B1D9AC8A4012}"/>
            </a:ext>
          </a:extLst>
        </p:cNvPr>
        <p:cNvGrpSpPr/>
        <p:nvPr/>
      </p:nvGrpSpPr>
      <p:grpSpPr>
        <a:xfrm>
          <a:off x="0" y="0"/>
          <a:ext cx="1" cy="1"/>
          <a:chOff x="0" y="0"/>
          <a:chExt cx="1" cy="1"/>
        </a:xfrm>
      </p:grpSpPr>
      <p:pic>
        <p:nvPicPr>
          <p:cNvPr id="3" name="Picture 8">
            <a:extLst>
              <a:ext uri="{FF2B5EF4-FFF2-40B4-BE49-F238E27FC236}">
                <a16:creationId xmlns:a16="http://schemas.microsoft.com/office/drawing/2014/main" id="{21BBC092-121A-6BF8-F3C9-F3CD9D8D3B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pic>
        <p:nvPicPr>
          <p:cNvPr id="9" name="Picture 8">
            <a:extLst>
              <a:ext uri="{FF2B5EF4-FFF2-40B4-BE49-F238E27FC236}">
                <a16:creationId xmlns:a16="http://schemas.microsoft.com/office/drawing/2014/main" id="{8CBB5B57-9A5F-9F37-C821-641F2358BAC9}"/>
              </a:ext>
            </a:extLst>
          </p:cNvPr>
          <p:cNvPicPr>
            <a:picLocks noChangeAspect="1"/>
          </p:cNvPicPr>
          <p:nvPr/>
        </p:nvPicPr>
        <p:blipFill>
          <a:blip r:embed="rId5"/>
          <a:stretch>
            <a:fillRect/>
          </a:stretch>
        </p:blipFill>
        <p:spPr>
          <a:xfrm>
            <a:off x="-920150" y="-35426"/>
            <a:ext cx="13270301" cy="6938871"/>
          </a:xfrm>
          <a:prstGeom prst="rect">
            <a:avLst/>
          </a:prstGeom>
        </p:spPr>
      </p:pic>
      <p:sp>
        <p:nvSpPr>
          <p:cNvPr id="4" name="Tittel 1">
            <a:extLst>
              <a:ext uri="{FF2B5EF4-FFF2-40B4-BE49-F238E27FC236}">
                <a16:creationId xmlns:a16="http://schemas.microsoft.com/office/drawing/2014/main" id="{B88B208C-F5E4-8075-DBA9-F13C1D620A23}"/>
              </a:ext>
            </a:extLst>
          </p:cNvPr>
          <p:cNvSpPr txBox="1">
            <a:spLocks/>
          </p:cNvSpPr>
          <p:nvPr/>
        </p:nvSpPr>
        <p:spPr>
          <a:xfrm>
            <a:off x="9082454" y="234730"/>
            <a:ext cx="270625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nb-NO" sz="14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THE NOBEL PEACE LESSON</a:t>
            </a:r>
          </a:p>
        </p:txBody>
      </p:sp>
      <p:sp>
        <p:nvSpPr>
          <p:cNvPr id="6" name="TextBox 5">
            <a:extLst>
              <a:ext uri="{FF2B5EF4-FFF2-40B4-BE49-F238E27FC236}">
                <a16:creationId xmlns:a16="http://schemas.microsoft.com/office/drawing/2014/main" id="{FA338DC8-FEED-320A-71BA-3D99F32F0D09}"/>
              </a:ext>
            </a:extLst>
          </p:cNvPr>
          <p:cNvSpPr txBox="1"/>
          <p:nvPr/>
        </p:nvSpPr>
        <p:spPr>
          <a:xfrm>
            <a:off x="549798" y="2416216"/>
            <a:ext cx="8619602"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br>
              <a:rPr lang="nb-NO" sz="2400">
                <a:latin typeface="Arial" panose="020B0604020202020204" pitchFamily="34" charset="0"/>
                <a:cs typeface="Arial" panose="020B0604020202020204" pitchFamily="34" charset="0"/>
              </a:rPr>
            </a:br>
            <a:endParaRPr lang="nb-NO" sz="2400">
              <a:latin typeface="Arial" panose="020B0604020202020204" pitchFamily="34" charset="0"/>
              <a:cs typeface="Arial" panose="020B0604020202020204" pitchFamily="34" charset="0"/>
            </a:endParaRPr>
          </a:p>
          <a:p>
            <a:pPr algn="ctr"/>
            <a:endParaRPr lang="en-US">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3A6CB37C-4234-78F2-08EB-CA9BE1B231B4}"/>
              </a:ext>
            </a:extLst>
          </p:cNvPr>
          <p:cNvPicPr>
            <a:picLocks noChangeAspect="1"/>
          </p:cNvPicPr>
          <p:nvPr/>
        </p:nvPicPr>
        <p:blipFill>
          <a:blip r:embed="rId6"/>
          <a:stretch>
            <a:fillRect/>
          </a:stretch>
        </p:blipFill>
        <p:spPr>
          <a:xfrm>
            <a:off x="-215660" y="784083"/>
            <a:ext cx="11156831" cy="5836173"/>
          </a:xfrm>
          <a:prstGeom prst="rect">
            <a:avLst/>
          </a:prstGeom>
        </p:spPr>
      </p:pic>
    </p:spTree>
    <p:extLst>
      <p:ext uri="{BB962C8B-B14F-4D97-AF65-F5344CB8AC3E}">
        <p14:creationId xmlns:p14="http://schemas.microsoft.com/office/powerpoint/2010/main" val="24305637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8c304cc-c514-487e-82e9-fdf1ff63f990" xsi:nil="true"/>
    <lcf76f155ced4ddcb4097134ff3c332f xmlns="d36067f8-d824-44e4-a548-ed4e0446022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9730468573503499BD4DC7423A99A3D" ma:contentTypeVersion="19" ma:contentTypeDescription="Create a new document." ma:contentTypeScope="" ma:versionID="e5c3cb4737b7485b68e8ef4a3a2ce846">
  <xsd:schema xmlns:xsd="http://www.w3.org/2001/XMLSchema" xmlns:xs="http://www.w3.org/2001/XMLSchema" xmlns:p="http://schemas.microsoft.com/office/2006/metadata/properties" xmlns:ns2="d36067f8-d824-44e4-a548-ed4e04460227" xmlns:ns3="c8c304cc-c514-487e-82e9-fdf1ff63f990" targetNamespace="http://schemas.microsoft.com/office/2006/metadata/properties" ma:root="true" ma:fieldsID="00a090e9a73a3d1984fd0fb4a33ee946" ns2:_="" ns3:_="">
    <xsd:import namespace="d36067f8-d824-44e4-a548-ed4e04460227"/>
    <xsd:import namespace="c8c304cc-c514-487e-82e9-fdf1ff63f99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6067f8-d824-44e4-a548-ed4e044602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01d63fc-7d79-4a4e-88ed-5f84a86502d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8c304cc-c514-487e-82e9-fdf1ff63f99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a4fd77f1-1df9-460f-afb4-8dda8dc40df2}" ma:internalName="TaxCatchAll" ma:showField="CatchAllData" ma:web="c8c304cc-c514-487e-82e9-fdf1ff63f9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F7C6AD-DBD6-43AC-8A1F-D23CAF46AED5}">
  <ds:schemaRefs>
    <ds:schemaRef ds:uri="http://schemas.microsoft.com/sharepoint/v3/contenttype/forms"/>
  </ds:schemaRefs>
</ds:datastoreItem>
</file>

<file path=customXml/itemProps2.xml><?xml version="1.0" encoding="utf-8"?>
<ds:datastoreItem xmlns:ds="http://schemas.openxmlformats.org/officeDocument/2006/customXml" ds:itemID="{BFA8E99F-8AF3-46B7-A43B-A829086952C3}">
  <ds:schemaRefs>
    <ds:schemaRef ds:uri="http://schemas.microsoft.com/office/2006/metadata/properties"/>
    <ds:schemaRef ds:uri="http://purl.org/dc/elements/1.1/"/>
    <ds:schemaRef ds:uri="d36067f8-d824-44e4-a548-ed4e04460227"/>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c8c304cc-c514-487e-82e9-fdf1ff63f990"/>
    <ds:schemaRef ds:uri="http://www.w3.org/XML/1998/namespace"/>
    <ds:schemaRef ds:uri="http://purl.org/dc/terms/"/>
  </ds:schemaRefs>
</ds:datastoreItem>
</file>

<file path=customXml/itemProps3.xml><?xml version="1.0" encoding="utf-8"?>
<ds:datastoreItem xmlns:ds="http://schemas.openxmlformats.org/officeDocument/2006/customXml" ds:itemID="{062CFE83-86DC-4D0C-8DB1-D0A2045ECC6E}">
  <ds:schemaRefs>
    <ds:schemaRef ds:uri="c8c304cc-c514-487e-82e9-fdf1ff63f990"/>
    <ds:schemaRef ds:uri="d36067f8-d824-44e4-a548-ed4e0446022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2199</Words>
  <Application>Microsoft Office PowerPoint</Application>
  <PresentationFormat>Widescreen</PresentationFormat>
  <Paragraphs>182</Paragraphs>
  <Slides>17</Slides>
  <Notes>17</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17</vt:i4>
      </vt:variant>
    </vt:vector>
  </HeadingPairs>
  <TitlesOfParts>
    <vt:vector size="22" baseType="lpstr">
      <vt:lpstr>Aptos</vt:lpstr>
      <vt:lpstr>Aptos Display</vt:lpstr>
      <vt:lpstr>Arial</vt:lpstr>
      <vt:lpstr>Calibri</vt:lpstr>
      <vt:lpstr>Office-tema</vt:lpstr>
      <vt:lpstr>NOBEL PEACE PRIZE 2026</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NOBELS FREDSPRIS 2026</dc:title>
  <dc:creator>Bendik B Egge</dc:creator>
  <cp:lastModifiedBy>Bendik B Egge</cp:lastModifiedBy>
  <cp:revision>1</cp:revision>
  <dcterms:created xsi:type="dcterms:W3CDTF">2026-10-10T15:50:13Z</dcterms:created>
  <dcterms:modified xsi:type="dcterms:W3CDTF">2026-10-11T08:56:13Z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0x010100A9730468573503499BD4DC7423A99A3D</vt:lpwstr>
  </property>
  <property fmtid="{D5CDD505-2E9C-101B-9397-08002B2CF9AE}" pid="3" name="MediaServiceImageTags">
    <vt:lpwstr/>
  </property>
</Properties>
</file>