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8"/>
  </p:notesMasterIdLst>
  <p:sldIdLst>
    <p:sldId id="266" r:id="rId5"/>
    <p:sldId id="269" r:id="rId6"/>
    <p:sldId id="270" r:id="rId7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C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DA8FB-293C-4CFF-BB0C-DBDA3C3154E9}" v="2" dt="2023-12-01T13:34:53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72930" autoAdjust="0"/>
  </p:normalViewPr>
  <p:slideViewPr>
    <p:cSldViewPr snapToGrid="0">
      <p:cViewPr varScale="1">
        <p:scale>
          <a:sx n="23" d="100"/>
          <a:sy n="23" d="100"/>
        </p:scale>
        <p:origin x="1442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C8610-8E40-40D5-A7DC-1C24D2F024A9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AD2BB-C45B-4D6C-BE04-B6B2DEB1BE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3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200" b="1" kern="100" dirty="0" err="1">
                <a:latin typeface="Alfred Sans"/>
                <a:ea typeface="Segoe UI" panose="020B0502040204020203" pitchFamily="34" charset="0"/>
                <a:cs typeface="Arial" panose="020B0604020202020204" pitchFamily="34" charset="0"/>
              </a:rPr>
              <a:t>Masha</a:t>
            </a:r>
            <a:r>
              <a:rPr lang="nb-NO" sz="1200" b="1" kern="100" dirty="0">
                <a:latin typeface="Alfred Sans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nb-NO" sz="1200" b="1" kern="100" dirty="0" err="1">
                <a:latin typeface="Alfred Sans"/>
                <a:ea typeface="Segoe UI" panose="020B0502040204020203" pitchFamily="34" charset="0"/>
                <a:cs typeface="Arial" panose="020B0604020202020204" pitchFamily="34" charset="0"/>
              </a:rPr>
              <a:t>Amini</a:t>
            </a:r>
            <a:r>
              <a:rPr lang="nb-NO" sz="1200" b="1" kern="100" dirty="0">
                <a:latin typeface="Alfred Sans"/>
                <a:ea typeface="Segoe UI" panose="020B0502040204020203" pitchFamily="34" charset="0"/>
                <a:cs typeface="Arial" panose="020B0604020202020204" pitchFamily="34" charset="0"/>
              </a:rPr>
              <a:t> and </a:t>
            </a:r>
            <a:r>
              <a:rPr lang="nb-NO" sz="1200" b="1" kern="100" dirty="0" err="1">
                <a:latin typeface="Alfred Sans"/>
                <a:ea typeface="Segoe UI" panose="020B0502040204020203" pitchFamily="34" charset="0"/>
                <a:cs typeface="Arial" panose="020B0604020202020204" pitchFamily="34" charset="0"/>
              </a:rPr>
              <a:t>the</a:t>
            </a:r>
            <a:r>
              <a:rPr lang="nb-NO" sz="1200" b="1" kern="100" dirty="0">
                <a:latin typeface="Alfred Sans"/>
                <a:ea typeface="Segoe UI" panose="020B0502040204020203" pitchFamily="34" charset="0"/>
                <a:cs typeface="Arial" panose="020B0604020202020204" pitchFamily="34" charset="0"/>
              </a:rPr>
              <a:t> 2022 protests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latin typeface="Alfred Sans"/>
              </a:rPr>
              <a:t>Photo: Chris McGrath, </a:t>
            </a:r>
            <a:r>
              <a:rPr lang="nb-NO">
                <a:latin typeface="Alfred Sans"/>
              </a:rPr>
              <a:t>Getty</a:t>
            </a:r>
            <a:endParaRPr lang="nb-NO" sz="1200" b="1" kern="100">
              <a:latin typeface="Alfred Sans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nb-NO" sz="1200" b="1" kern="100" dirty="0">
              <a:latin typeface="Alfred Sans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picture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think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going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woman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poster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endParaRPr lang="nb-NO" sz="1200" b="0" kern="100" dirty="0">
              <a:effectLst/>
              <a:latin typeface="Alfred Sans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D2BB-C45B-4D6C-BE04-B6B2DEB1BED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81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latin typeface="Alfred Sans" panose="00000500000000000000" pitchFamily="2" charset="0"/>
                <a:ea typeface="Calibri"/>
                <a:cs typeface="Calibri"/>
              </a:rPr>
              <a:t>A mural </a:t>
            </a:r>
            <a:r>
              <a:rPr lang="nb-NO" b="1" dirty="0" err="1">
                <a:latin typeface="Alfred Sans" panose="00000500000000000000" pitchFamily="2" charset="0"/>
                <a:ea typeface="Calibri"/>
                <a:cs typeface="Calibri"/>
              </a:rPr>
              <a:t>outside</a:t>
            </a:r>
            <a:r>
              <a:rPr lang="nb-NO" b="1" dirty="0">
                <a:latin typeface="Alfred Sans" panose="00000500000000000000" pitchFamily="2" charset="0"/>
                <a:ea typeface="Calibri"/>
                <a:cs typeface="Calibri"/>
              </a:rPr>
              <a:t> </a:t>
            </a:r>
            <a:r>
              <a:rPr lang="nb-NO" b="1" dirty="0" err="1">
                <a:latin typeface="Alfred Sans" panose="00000500000000000000" pitchFamily="2" charset="0"/>
                <a:ea typeface="Calibri"/>
                <a:cs typeface="Calibri"/>
              </a:rPr>
              <a:t>the</a:t>
            </a:r>
            <a:r>
              <a:rPr lang="nb-NO" b="1" dirty="0">
                <a:latin typeface="Alfred Sans" panose="00000500000000000000" pitchFamily="2" charset="0"/>
                <a:ea typeface="Calibri"/>
                <a:cs typeface="Calibri"/>
              </a:rPr>
              <a:t> American </a:t>
            </a:r>
            <a:r>
              <a:rPr lang="nb-NO" b="1" dirty="0" err="1">
                <a:latin typeface="Alfred Sans" panose="00000500000000000000" pitchFamily="2" charset="0"/>
                <a:ea typeface="Calibri"/>
                <a:cs typeface="Calibri"/>
              </a:rPr>
              <a:t>embassy</a:t>
            </a:r>
            <a:r>
              <a:rPr lang="nb-NO" b="1" dirty="0">
                <a:latin typeface="Alfred Sans" panose="00000500000000000000" pitchFamily="2" charset="0"/>
                <a:ea typeface="Calibri"/>
                <a:cs typeface="Calibri"/>
              </a:rPr>
              <a:t> in </a:t>
            </a:r>
            <a:r>
              <a:rPr lang="nb-NO" b="1" dirty="0" err="1">
                <a:latin typeface="Alfred Sans" panose="00000500000000000000" pitchFamily="2" charset="0"/>
                <a:ea typeface="Calibri"/>
                <a:cs typeface="Calibri"/>
              </a:rPr>
              <a:t>Tehran</a:t>
            </a:r>
            <a:r>
              <a:rPr lang="nb-NO" dirty="0">
                <a:latin typeface="Alfred Sans" panose="00000500000000000000" pitchFamily="2" charset="0"/>
                <a:ea typeface="Calibri"/>
                <a:cs typeface="Calibri"/>
              </a:rPr>
              <a:t>, </a:t>
            </a:r>
            <a:r>
              <a:rPr lang="nb-NO" dirty="0">
                <a:latin typeface="Alfred Sans" panose="00000500000000000000" pitchFamily="2" charset="0"/>
              </a:rPr>
              <a:t>Wikimedia</a:t>
            </a:r>
          </a:p>
          <a:p>
            <a:pPr lvl="1">
              <a:defRPr/>
            </a:pPr>
            <a:r>
              <a:rPr lang="nb-NO" sz="1200" spc="0" dirty="0">
                <a:latin typeface="Alfred Sans" panose="00000500000000000000" pitchFamily="2" charset="0"/>
              </a:rPr>
              <a:t>Photo: Pawel Ry, cc</a:t>
            </a:r>
          </a:p>
          <a:p>
            <a:pPr lvl="1">
              <a:defRPr/>
            </a:pPr>
            <a:endParaRPr lang="nb-NO" sz="1200" b="0" kern="100" dirty="0">
              <a:effectLst/>
              <a:latin typeface="Alfred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b="0" kern="100" dirty="0" err="1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picture</a:t>
            </a: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defRPr/>
            </a:pPr>
            <a:r>
              <a:rPr lang="nb-NO" sz="1200" spc="0" dirty="0">
                <a:latin typeface="Alfred Sans" panose="00000500000000000000" pitchFamily="2" charset="0"/>
              </a:rPr>
              <a:t>Do </a:t>
            </a:r>
            <a:r>
              <a:rPr lang="nb-NO" sz="1200" spc="0" dirty="0" err="1">
                <a:latin typeface="Alfred Sans" panose="00000500000000000000" pitchFamily="2" charset="0"/>
              </a:rPr>
              <a:t>you</a:t>
            </a:r>
            <a:r>
              <a:rPr lang="nb-NO" sz="1200" spc="0" dirty="0">
                <a:latin typeface="Alfred Sans" panose="00000500000000000000" pitchFamily="2" charset="0"/>
              </a:rPr>
              <a:t> </a:t>
            </a:r>
            <a:r>
              <a:rPr lang="nb-NO" sz="1200" spc="0" dirty="0" err="1">
                <a:latin typeface="Alfred Sans" panose="00000500000000000000" pitchFamily="2" charset="0"/>
              </a:rPr>
              <a:t>recognize</a:t>
            </a:r>
            <a:r>
              <a:rPr lang="nb-NO" sz="1200" spc="0" dirty="0">
                <a:latin typeface="Alfred Sans" panose="00000500000000000000" pitchFamily="2" charset="0"/>
              </a:rPr>
              <a:t> </a:t>
            </a:r>
            <a:r>
              <a:rPr lang="nb-NO" sz="1200" spc="0" dirty="0" err="1">
                <a:latin typeface="Alfred Sans" panose="00000500000000000000" pitchFamily="2" charset="0"/>
              </a:rPr>
              <a:t>the</a:t>
            </a:r>
            <a:r>
              <a:rPr lang="nb-NO" sz="1200" spc="0" dirty="0">
                <a:latin typeface="Alfred Sans" panose="00000500000000000000" pitchFamily="2" charset="0"/>
              </a:rPr>
              <a:t> </a:t>
            </a:r>
            <a:r>
              <a:rPr lang="nb-NO" sz="1200" spc="0" dirty="0" err="1">
                <a:latin typeface="Alfred Sans" panose="00000500000000000000" pitchFamily="2" charset="0"/>
              </a:rPr>
              <a:t>flag</a:t>
            </a:r>
            <a:r>
              <a:rPr lang="nb-NO" sz="1200" spc="0" dirty="0">
                <a:latin typeface="Alfred Sans" panose="00000500000000000000" pitchFamily="2" charset="0"/>
              </a:rPr>
              <a:t>?</a:t>
            </a:r>
          </a:p>
          <a:p>
            <a:pPr lvl="1">
              <a:defRPr/>
            </a:pPr>
            <a:r>
              <a:rPr lang="nb-NO" sz="1200" spc="0" dirty="0" err="1">
                <a:latin typeface="Alfred Sans" panose="00000500000000000000" pitchFamily="2" charset="0"/>
              </a:rPr>
              <a:t>What</a:t>
            </a:r>
            <a:r>
              <a:rPr lang="nb-NO" sz="1200" spc="0" dirty="0">
                <a:latin typeface="Alfred Sans" panose="00000500000000000000" pitchFamily="2" charset="0"/>
              </a:rPr>
              <a:t> do </a:t>
            </a:r>
            <a:r>
              <a:rPr lang="nb-NO" sz="1200" spc="0" dirty="0" err="1">
                <a:latin typeface="Alfred Sans" panose="00000500000000000000" pitchFamily="2" charset="0"/>
              </a:rPr>
              <a:t>you</a:t>
            </a:r>
            <a:r>
              <a:rPr lang="nb-NO" sz="1200" spc="0" dirty="0">
                <a:latin typeface="Alfred Sans" panose="00000500000000000000" pitchFamily="2" charset="0"/>
              </a:rPr>
              <a:t> </a:t>
            </a:r>
            <a:r>
              <a:rPr lang="nb-NO" sz="1200" spc="0" dirty="0" err="1">
                <a:latin typeface="Alfred Sans" panose="00000500000000000000" pitchFamily="2" charset="0"/>
              </a:rPr>
              <a:t>think</a:t>
            </a:r>
            <a:r>
              <a:rPr lang="nb-NO" sz="1200" spc="0" dirty="0">
                <a:latin typeface="Alfred Sans" panose="00000500000000000000" pitchFamily="2" charset="0"/>
              </a:rPr>
              <a:t> </a:t>
            </a:r>
            <a:r>
              <a:rPr lang="nb-NO" sz="1200" spc="0" dirty="0" err="1">
                <a:latin typeface="Alfred Sans" panose="00000500000000000000" pitchFamily="2" charset="0"/>
              </a:rPr>
              <a:t>about</a:t>
            </a:r>
            <a:r>
              <a:rPr lang="nb-NO" sz="1200" spc="0" dirty="0">
                <a:latin typeface="Alfred Sans" panose="00000500000000000000" pitchFamily="2" charset="0"/>
              </a:rPr>
              <a:t> </a:t>
            </a:r>
            <a:r>
              <a:rPr lang="nb-NO" sz="1200" spc="0" dirty="0" err="1">
                <a:latin typeface="Alfred Sans" panose="00000500000000000000" pitchFamily="2" charset="0"/>
              </a:rPr>
              <a:t>the</a:t>
            </a:r>
            <a:r>
              <a:rPr lang="nb-NO" sz="1200" spc="0" dirty="0">
                <a:latin typeface="Alfred Sans" panose="00000500000000000000" pitchFamily="2" charset="0"/>
              </a:rPr>
              <a:t> person </a:t>
            </a:r>
            <a:r>
              <a:rPr lang="nb-NO" sz="1200" spc="0" dirty="0" err="1">
                <a:latin typeface="Alfred Sans" panose="00000500000000000000" pitchFamily="2" charset="0"/>
              </a:rPr>
              <a:t>on</a:t>
            </a:r>
            <a:r>
              <a:rPr lang="nb-NO" sz="1200" spc="0" dirty="0">
                <a:latin typeface="Alfred Sans" panose="00000500000000000000" pitchFamily="2" charset="0"/>
              </a:rPr>
              <a:t> </a:t>
            </a:r>
            <a:r>
              <a:rPr lang="nb-NO" sz="1200" spc="0" dirty="0" err="1">
                <a:latin typeface="Alfred Sans" panose="00000500000000000000" pitchFamily="2" charset="0"/>
              </a:rPr>
              <a:t>the</a:t>
            </a:r>
            <a:r>
              <a:rPr lang="nb-NO" sz="1200" spc="0" dirty="0">
                <a:latin typeface="Alfred Sans" panose="00000500000000000000" pitchFamily="2" charset="0"/>
              </a:rPr>
              <a:t> </a:t>
            </a:r>
            <a:r>
              <a:rPr lang="nb-NO" sz="1200" spc="0" dirty="0" err="1">
                <a:latin typeface="Alfred Sans" panose="00000500000000000000" pitchFamily="2" charset="0"/>
              </a:rPr>
              <a:t>flag</a:t>
            </a:r>
            <a:r>
              <a:rPr lang="nb-NO" sz="1200" spc="0" dirty="0">
                <a:latin typeface="Alfred Sans" panose="00000500000000000000" pitchFamily="2" charset="0"/>
              </a:rPr>
              <a:t>? (</a:t>
            </a:r>
            <a:r>
              <a:rPr lang="nb-NO" sz="1200" spc="0" dirty="0" err="1">
                <a:latin typeface="Alfred Sans" panose="00000500000000000000" pitchFamily="2" charset="0"/>
              </a:rPr>
              <a:t>What</a:t>
            </a:r>
            <a:r>
              <a:rPr lang="nb-NO" sz="1200" spc="0" dirty="0">
                <a:latin typeface="Alfred Sans" panose="00000500000000000000" pitchFamily="2" charset="0"/>
              </a:rPr>
              <a:t> is </a:t>
            </a:r>
            <a:r>
              <a:rPr lang="nb-NO" sz="1200" spc="0" dirty="0" err="1">
                <a:latin typeface="Alfred Sans" panose="00000500000000000000" pitchFamily="2" charset="0"/>
              </a:rPr>
              <a:t>he</a:t>
            </a:r>
            <a:r>
              <a:rPr lang="nb-NO" sz="1200" spc="0" dirty="0">
                <a:latin typeface="Alfred Sans" panose="00000500000000000000" pitchFamily="2" charset="0"/>
              </a:rPr>
              <a:t> </a:t>
            </a:r>
            <a:r>
              <a:rPr lang="nb-NO" sz="1200" spc="0" dirty="0" err="1">
                <a:latin typeface="Alfred Sans" panose="00000500000000000000" pitchFamily="2" charset="0"/>
              </a:rPr>
              <a:t>wearing</a:t>
            </a:r>
            <a:r>
              <a:rPr lang="nb-NO" sz="1200" spc="0" dirty="0">
                <a:latin typeface="Alfred Sans" panose="00000500000000000000" pitchFamily="2" charset="0"/>
              </a:rPr>
              <a:t>? Who </a:t>
            </a:r>
            <a:r>
              <a:rPr lang="nb-NO" sz="1200" spc="0" dirty="0" err="1">
                <a:latin typeface="Alfred Sans" panose="00000500000000000000" pitchFamily="2" charset="0"/>
              </a:rPr>
              <a:t>can</a:t>
            </a:r>
            <a:r>
              <a:rPr lang="nb-NO" sz="1200" spc="0" dirty="0">
                <a:latin typeface="Alfred Sans" panose="00000500000000000000" pitchFamily="2" charset="0"/>
              </a:rPr>
              <a:t> </a:t>
            </a:r>
            <a:r>
              <a:rPr lang="nb-NO" sz="1200" spc="0" dirty="0" err="1">
                <a:latin typeface="Alfred Sans" panose="00000500000000000000" pitchFamily="2" charset="0"/>
              </a:rPr>
              <a:t>he</a:t>
            </a:r>
            <a:r>
              <a:rPr lang="nb-NO" sz="1200" spc="0" dirty="0">
                <a:latin typeface="Alfred Sans" panose="00000500000000000000" pitchFamily="2" charset="0"/>
              </a:rPr>
              <a:t> be?)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D2BB-C45B-4D6C-BE04-B6B2DEB1BED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9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"Women, Life, Freedom" 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protests at Amir Kabir University in Tehran, September 20, 2022. </a:t>
            </a:r>
            <a:r>
              <a:rPr lang="nb-NO" b="0" i="0" dirty="0">
                <a:solidFill>
                  <a:srgbClr val="203E51"/>
                </a:solidFill>
                <a:effectLst/>
                <a:latin typeface="Alfred Sans" panose="00000500000000000000" pitchFamily="2" charset="0"/>
              </a:rPr>
              <a:t>Photo: </a:t>
            </a:r>
            <a:r>
              <a:rPr lang="nb-NO" b="0" i="0" dirty="0" err="1">
                <a:solidFill>
                  <a:srgbClr val="203E51"/>
                </a:solidFill>
                <a:effectLst/>
                <a:latin typeface="Alfred Sans" panose="00000500000000000000" pitchFamily="2" charset="0"/>
              </a:rPr>
              <a:t>Darafsh</a:t>
            </a:r>
            <a:r>
              <a:rPr lang="nb-NO" b="0" i="0" dirty="0">
                <a:solidFill>
                  <a:srgbClr val="203E51"/>
                </a:solidFill>
                <a:effectLst/>
                <a:latin typeface="Alfred Sans" panose="00000500000000000000" pitchFamily="2" charset="0"/>
              </a:rPr>
              <a:t>, cc </a:t>
            </a:r>
            <a:endParaRPr lang="en-US" b="0" i="0" dirty="0">
              <a:solidFill>
                <a:srgbClr val="374151"/>
              </a:solidFill>
              <a:effectLst/>
              <a:latin typeface="Alfred Sans" panose="00000500000000000000" pitchFamily="2" charset="0"/>
            </a:endParaRPr>
          </a:p>
          <a:p>
            <a:endParaRPr lang="en-US" b="0" i="0" dirty="0">
              <a:solidFill>
                <a:srgbClr val="374151"/>
              </a:solidFill>
              <a:effectLst/>
              <a:latin typeface="Alfred Sans" panose="00000500000000000000" pitchFamily="2" charset="0"/>
            </a:endParaRP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What do you see in this picture?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Have you seen anything like this before?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Have you participated yourself?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What is the purpose of demonstrations such as this?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D2BB-C45B-4D6C-BE04-B6B2DEB1BED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83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B0C9B8A-3881-494A-8B2B-4FB13E291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6" y="4609705"/>
            <a:ext cx="4254760" cy="28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8" name="Bildobjekt 7" descr="En bild som visar tallrik&#10;&#10;Automatiskt genererad beskrivning">
            <a:extLst>
              <a:ext uri="{FF2B5EF4-FFF2-40B4-BE49-F238E27FC236}">
                <a16:creationId xmlns:a16="http://schemas.microsoft.com/office/drawing/2014/main" id="{5C5B931E-B3F0-4BB4-8B80-C96480B6A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62" y="1021830"/>
            <a:ext cx="1847401" cy="1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4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F0AC9829-9F89-429B-A442-075B4391A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98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4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E8494B72-1523-46A9-860D-9F04772E3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23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5D5104-CC77-40C9-A9B2-FDBF6CE9E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6" y="4609705"/>
            <a:ext cx="4254760" cy="28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971956-46A0-4676-85B9-F790EF760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9" y="1017438"/>
            <a:ext cx="1891035" cy="12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5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0987AE49-51A1-4F5D-870B-296771D15D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920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5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0691CE-CC0B-4D89-943C-FE91CF9BC4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07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5" name="Bildobjekt 4" descr="En bild som visar tallrik&#10;&#10;Automatiskt genererad beskrivning">
            <a:extLst>
              <a:ext uri="{FF2B5EF4-FFF2-40B4-BE49-F238E27FC236}">
                <a16:creationId xmlns:a16="http://schemas.microsoft.com/office/drawing/2014/main" id="{FEDD0B40-2C0A-4F73-9CB0-8DCB5F63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18" y="4618092"/>
            <a:ext cx="4136777" cy="27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6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8" name="Bildobjekt 7" descr="En bild som visar tallrik&#10;&#10;Automatiskt genererad beskrivning">
            <a:extLst>
              <a:ext uri="{FF2B5EF4-FFF2-40B4-BE49-F238E27FC236}">
                <a16:creationId xmlns:a16="http://schemas.microsoft.com/office/drawing/2014/main" id="{B8E9CC6C-FB54-4FC7-A3D5-DAA94002C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62" y="1021830"/>
            <a:ext cx="1847401" cy="1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08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6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78ABD6BD-5191-4481-B322-58E59F7D6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70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648798A-B513-4B43-AB18-3A8A5E49E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9" y="1017438"/>
            <a:ext cx="1891035" cy="12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43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6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D4DC8D68-9A6A-4870-B0D1-CBB737806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5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rgbClr val="7F9C9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5" name="Bildobjekt 4" descr="En bild som visar tallrik&#10;&#10;Automatiskt genererad beskrivning">
            <a:extLst>
              <a:ext uri="{FF2B5EF4-FFF2-40B4-BE49-F238E27FC236}">
                <a16:creationId xmlns:a16="http://schemas.microsoft.com/office/drawing/2014/main" id="{FEDD0B40-2C0A-4F73-9CB0-8DCB5F63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18" y="4618092"/>
            <a:ext cx="4136777" cy="27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rgbClr val="7F9C9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8" name="Bildobjekt 7" descr="En bild som visar tallrik&#10;&#10;Automatiskt genererad beskrivning">
            <a:extLst>
              <a:ext uri="{FF2B5EF4-FFF2-40B4-BE49-F238E27FC236}">
                <a16:creationId xmlns:a16="http://schemas.microsoft.com/office/drawing/2014/main" id="{B8E9CC6C-FB54-4FC7-A3D5-DAA94002C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62" y="1021830"/>
            <a:ext cx="1847401" cy="1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10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rgbClr val="7F9C90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78ABD6BD-5191-4481-B322-58E59F7D6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03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rgbClr val="7F9C90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D4DC8D68-9A6A-4870-B0D1-CBB737806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5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2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99E53A64-F3DF-4261-A089-182C99FB88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717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2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B1B358B-C55F-44DB-9D92-EB0FA1C9E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21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449698E-1C2B-4419-9BF9-E6D102704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6" y="4609705"/>
            <a:ext cx="4254760" cy="28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116460B-ABAD-47A2-ACD4-9BAABB956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9" y="1017438"/>
            <a:ext cx="1891035" cy="12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4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3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0BA622B7-9B44-44E6-A5C6-80FAEB4E6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64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3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E07A603-F571-48A0-A1E7-E33B30C3F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0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5" name="Bildobjekt 4" descr="En bild som visar tallrik&#10;&#10;Automatiskt genererad beskrivning">
            <a:extLst>
              <a:ext uri="{FF2B5EF4-FFF2-40B4-BE49-F238E27FC236}">
                <a16:creationId xmlns:a16="http://schemas.microsoft.com/office/drawing/2014/main" id="{6539FA9B-9974-4D68-AC7F-24439071B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18" y="4618092"/>
            <a:ext cx="4136777" cy="27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4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598" y="4490235"/>
            <a:ext cx="22676351" cy="870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n-NO" noProof="0"/>
              <a:t>Klicka här för att ändra format på bakgrundstexten</a:t>
            </a:r>
          </a:p>
          <a:p>
            <a:pPr lvl="1"/>
            <a:r>
              <a:rPr lang="nn-NO" noProof="0"/>
              <a:t>Nivå två</a:t>
            </a:r>
          </a:p>
          <a:p>
            <a:pPr lvl="2"/>
            <a:r>
              <a:rPr lang="nn-NO" noProof="0"/>
              <a:t>Nivå tre</a:t>
            </a:r>
          </a:p>
          <a:p>
            <a:pPr lvl="3"/>
            <a:r>
              <a:rPr lang="nn-NO" noProof="0"/>
              <a:t>Nivå fyra</a:t>
            </a:r>
          </a:p>
          <a:p>
            <a:pPr lvl="4"/>
            <a:r>
              <a:rPr lang="nn-NO" noProof="0"/>
              <a:t>Nivå fem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204A5C3-B54C-443D-99DA-1195E0922D9D}"/>
              </a:ext>
            </a:extLst>
          </p:cNvPr>
          <p:cNvSpPr txBox="1">
            <a:spLocks/>
          </p:cNvSpPr>
          <p:nvPr userDrawn="1"/>
        </p:nvSpPr>
        <p:spPr>
          <a:xfrm>
            <a:off x="895443" y="547034"/>
            <a:ext cx="2448523" cy="212665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 lIns="0" tIns="0" rIns="0" bIns="0">
            <a:noAutofit/>
          </a:bodyPr>
          <a:lstStyle>
            <a:lvl1pPr marL="0" indent="0" algn="l" defTabSz="1371280" rtl="0" eaLnBrk="1" latinLnBrk="0" hangingPunct="1">
              <a:lnSpc>
                <a:spcPts val="161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Alfred Sans Beta" charset="0"/>
                <a:cs typeface="Alfred Sans Beta" charset="0"/>
              </a:defRPr>
            </a:lvl1pPr>
            <a:lvl2pPr marL="68564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28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92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201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839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48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12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93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</p:sldLayoutIdLst>
  <p:txStyles>
    <p:titleStyle>
      <a:lvl1pPr algn="ctr" defTabSz="1828709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1828709" rtl="0" eaLnBrk="1" latinLnBrk="0" hangingPunct="1">
        <a:lnSpc>
          <a:spcPct val="100000"/>
        </a:lnSpc>
        <a:spcBef>
          <a:spcPts val="1000"/>
        </a:spcBef>
        <a:buFont typeface="Alfred Sans" panose="00000500000000000000" pitchFamily="50" charset="0"/>
        <a:buChar char="•"/>
        <a:tabLst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">
          <p15:clr>
            <a:srgbClr val="F26B43"/>
          </p15:clr>
        </p15:guide>
        <p15:guide id="2" pos="7498">
          <p15:clr>
            <a:srgbClr val="F26B43"/>
          </p15:clr>
        </p15:guide>
        <p15:guide id="3" pos="564">
          <p15:clr>
            <a:srgbClr val="F26B43"/>
          </p15:clr>
        </p15:guide>
        <p15:guide id="4" pos="3869">
          <p15:clr>
            <a:srgbClr val="F26B43"/>
          </p15:clr>
        </p15:guide>
        <p15:guide id="5" pos="4216">
          <p15:clr>
            <a:srgbClr val="F26B43"/>
          </p15:clr>
        </p15:guide>
        <p15:guide id="6" pos="7836">
          <p15:clr>
            <a:srgbClr val="F26B43"/>
          </p15:clr>
        </p15:guide>
        <p15:guide id="7" pos="11132">
          <p15:clr>
            <a:srgbClr val="F26B43"/>
          </p15:clr>
        </p15:guide>
        <p15:guide id="8" pos="11493">
          <p15:clr>
            <a:srgbClr val="F26B43"/>
          </p15:clr>
        </p15:guide>
        <p15:guide id="9" pos="14788">
          <p15:clr>
            <a:srgbClr val="F26B43"/>
          </p15:clr>
        </p15:guide>
        <p15:guide id="10" orient="horz" pos="2907">
          <p15:clr>
            <a:srgbClr val="F26B43"/>
          </p15:clr>
        </p15:guide>
        <p15:guide id="11" orient="horz" pos="3135">
          <p15:clr>
            <a:srgbClr val="F26B43"/>
          </p15:clr>
        </p15:guide>
        <p15:guide id="12" orient="horz" pos="8077">
          <p15:clr>
            <a:srgbClr val="F26B43"/>
          </p15:clr>
        </p15:guide>
        <p15:guide id="13" orient="horz" pos="5492">
          <p15:clr>
            <a:srgbClr val="F26B43"/>
          </p15:clr>
        </p15:guide>
        <p15:guide id="14" orient="horz" pos="57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enneskeansikt, klær, person, kvinne&#10;&#10;Automatisk generert beskrivelse">
            <a:extLst>
              <a:ext uri="{FF2B5EF4-FFF2-40B4-BE49-F238E27FC236}">
                <a16:creationId xmlns:a16="http://schemas.microsoft.com/office/drawing/2014/main" id="{84E7432D-EF50-9547-B164-E6CC5B98E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33"/>
          <a:stretch/>
        </p:blipFill>
        <p:spPr>
          <a:xfrm>
            <a:off x="20" y="10"/>
            <a:ext cx="24382393" cy="1371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12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maling, utendørs, kunst, graffiti&#10;&#10;Automatisk generert beskrivelse">
            <a:extLst>
              <a:ext uri="{FF2B5EF4-FFF2-40B4-BE49-F238E27FC236}">
                <a16:creationId xmlns:a16="http://schemas.microsoft.com/office/drawing/2014/main" id="{CDD5A97A-0F31-E846-0906-D1A76F3B5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8037"/>
          <a:stretch/>
        </p:blipFill>
        <p:spPr>
          <a:xfrm>
            <a:off x="20" y="10"/>
            <a:ext cx="24382393" cy="1371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05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C3EF279-70A3-DAC3-06BA-581AB3D04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69" b="12423"/>
          <a:stretch/>
        </p:blipFill>
        <p:spPr>
          <a:xfrm>
            <a:off x="20" y="10"/>
            <a:ext cx="24382393" cy="1371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362394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Colours">
  <a:themeElements>
    <a:clrScheme name="Nobel Museet">
      <a:dk1>
        <a:sysClr val="windowText" lastClr="000000"/>
      </a:dk1>
      <a:lt1>
        <a:sysClr val="window" lastClr="FFFFFF"/>
      </a:lt1>
      <a:dk2>
        <a:srgbClr val="0C1940"/>
      </a:dk2>
      <a:lt2>
        <a:srgbClr val="FFFFFF"/>
      </a:lt2>
      <a:accent1>
        <a:srgbClr val="0C1940"/>
      </a:accent1>
      <a:accent2>
        <a:srgbClr val="AD6433"/>
      </a:accent2>
      <a:accent3>
        <a:srgbClr val="B59461"/>
      </a:accent3>
      <a:accent4>
        <a:srgbClr val="578999"/>
      </a:accent4>
      <a:accent5>
        <a:srgbClr val="AAA295"/>
      </a:accent5>
      <a:accent6>
        <a:srgbClr val="7E7F74"/>
      </a:accent6>
      <a:hlink>
        <a:srgbClr val="0C1940"/>
      </a:hlink>
      <a:folHlink>
        <a:srgbClr val="0C1940"/>
      </a:folHlink>
    </a:clrScheme>
    <a:fontScheme name="Nobel">
      <a:majorFont>
        <a:latin typeface="Alfred Sans"/>
        <a:ea typeface=""/>
        <a:cs typeface=""/>
      </a:majorFont>
      <a:minorFont>
        <a:latin typeface="Alfred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3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4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il MuseumNext" id="{1F2A0A78-1E13-43E2-871B-8630EA03F3E6}" vid="{32ADB80A-1565-4102-B05D-2DE0D2646D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8c304cc-c514-487e-82e9-fdf1ff63f990">
      <UserInfo>
        <DisplayName/>
        <AccountId xsi:nil="true"/>
        <AccountType/>
      </UserInfo>
    </SharedWithUsers>
    <lcf76f155ced4ddcb4097134ff3c332f xmlns="d36067f8-d824-44e4-a548-ed4e04460227">
      <Terms xmlns="http://schemas.microsoft.com/office/infopath/2007/PartnerControls"/>
    </lcf76f155ced4ddcb4097134ff3c332f>
    <TaxCatchAll xmlns="c8c304cc-c514-487e-82e9-fdf1ff63f99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30468573503499BD4DC7423A99A3D" ma:contentTypeVersion="17" ma:contentTypeDescription="Create a new document." ma:contentTypeScope="" ma:versionID="28b286e3249bbdfaa2e54c9da1d0a092">
  <xsd:schema xmlns:xsd="http://www.w3.org/2001/XMLSchema" xmlns:xs="http://www.w3.org/2001/XMLSchema" xmlns:p="http://schemas.microsoft.com/office/2006/metadata/properties" xmlns:ns2="d36067f8-d824-44e4-a548-ed4e04460227" xmlns:ns3="c8c304cc-c514-487e-82e9-fdf1ff63f990" targetNamespace="http://schemas.microsoft.com/office/2006/metadata/properties" ma:root="true" ma:fieldsID="79a61ca1f103a55199e1f1f470b2f8b2" ns2:_="" ns3:_="">
    <xsd:import namespace="d36067f8-d824-44e4-a548-ed4e04460227"/>
    <xsd:import namespace="c8c304cc-c514-487e-82e9-fdf1ff63f9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67f8-d824-44e4-a548-ed4e04460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01d63fc-7d79-4a4e-88ed-5f84a8650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304cc-c514-487e-82e9-fdf1ff63f99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4fd77f1-1df9-460f-afb4-8dda8dc40df2}" ma:internalName="TaxCatchAll" ma:showField="CatchAllData" ma:web="c8c304cc-c514-487e-82e9-fdf1ff63f9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5035F3-5C0E-4B92-B83E-79021068880E}">
  <ds:schemaRefs>
    <ds:schemaRef ds:uri="c8c304cc-c514-487e-82e9-fdf1ff63f990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36067f8-d824-44e4-a548-ed4e0446022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60AE404-B98B-43AE-9223-E625EBCEF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067f8-d824-44e4-a548-ed4e04460227"/>
    <ds:schemaRef ds:uri="c8c304cc-c514-487e-82e9-fdf1ff63f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DD768C-EAE1-4E86-BCF3-CBBBBC3B05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148</Words>
  <Application>Microsoft Office PowerPoint</Application>
  <PresentationFormat>Egendefinert</PresentationFormat>
  <Paragraphs>21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Alfred Sans</vt:lpstr>
      <vt:lpstr>Arial</vt:lpstr>
      <vt:lpstr>Calibri</vt:lpstr>
      <vt:lpstr>Start Colours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Cnattingius</dc:creator>
  <cp:lastModifiedBy>Miriam Røsler-Nilsen</cp:lastModifiedBy>
  <cp:revision>45</cp:revision>
  <dcterms:created xsi:type="dcterms:W3CDTF">2019-11-05T13:09:56Z</dcterms:created>
  <dcterms:modified xsi:type="dcterms:W3CDTF">2023-12-01T13:43:34Z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0x010100A9730468573503499BD4DC7423A99A3D</vt:lpwstr>
  </property>
  <property fmtid="{D5CDD505-2E9C-101B-9397-08002B2CF9AE}" pid="3" name="Order">
    <vt:r8>45479300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