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g63QlrgjHIlPv5zm/l0//wnSoOw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9E744E-A51C-DD1B-01C0-A8D48BA4A941}" name="Justin Edwards" initials="JE" userId="S::juedwards@microsoft.com::9a4b8f83-68f1-4b28-b012-643b42f4f3af" providerId="AD"/>
  <p188:author id="{A27501AF-14FA-4A5A-0B56-46BB559C58BE}" name="Daniel Stewart" initials="DS" userId="S::dastewart@microsoft.com::6067d913-84c6-4c17-bcad-8fe49e8c21c4" providerId="AD"/>
  <p188:author id="{A4E624B9-3132-275E-044B-CB1BE2988B4F}" name="Mira Langeland" initials="ML" userId="1ede672a21606ac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16"/>
    <p:restoredTop sz="79048"/>
  </p:normalViewPr>
  <p:slideViewPr>
    <p:cSldViewPr snapToGrid="0" snapToObjects="1">
      <p:cViewPr varScale="1">
        <p:scale>
          <a:sx n="95" d="100"/>
          <a:sy n="95" d="100"/>
        </p:scale>
        <p:origin x="208"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customschemas.google.com/relationships/presentationmetadata" Target="metadata"/><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7" name="Google Shape;4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3395a9df7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3395a9df7b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5" name="Google Shape;425;g13395a9df7b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3395a9df7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3395a9df7b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b-NO" dirty="0"/>
              <a:t>Fortell historien om Carl Von </a:t>
            </a:r>
            <a:r>
              <a:rPr lang="nb-NO" dirty="0" err="1"/>
              <a:t>Ossietzky</a:t>
            </a:r>
            <a:r>
              <a:rPr lang="nb-NO" dirty="0"/>
              <a:t> ved å lese fra bakgrunnsinformasjonsarket eller be elevene lese historien på elevarket. Du kan bruke denne tidslinjen til å fremheve de viktigste øyeblikkene eller tegne den ut som en tidslinje.</a:t>
            </a:r>
          </a:p>
          <a:p>
            <a:pPr marL="0" lvl="0" indent="0" algn="l" rtl="0">
              <a:spcBef>
                <a:spcPts val="0"/>
              </a:spcBef>
              <a:spcAft>
                <a:spcPts val="0"/>
              </a:spcAft>
              <a:buNone/>
            </a:pPr>
            <a:endParaRPr dirty="0"/>
          </a:p>
        </p:txBody>
      </p:sp>
      <p:sp>
        <p:nvSpPr>
          <p:cNvPr id="433" name="Google Shape;433;g13395a9df7b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3395a9df7b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3395a9df7b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371600" lvl="2" indent="-298450" algn="l" rtl="0">
              <a:spcBef>
                <a:spcPts val="0"/>
              </a:spcBef>
              <a:spcAft>
                <a:spcPts val="0"/>
              </a:spcAft>
              <a:buClr>
                <a:schemeClr val="dk1"/>
              </a:buClr>
              <a:buSzPts val="1100"/>
              <a:buFont typeface="Calibri"/>
              <a:buChar char="▪"/>
            </a:pPr>
            <a:r>
              <a:rPr lang="nb-NO" sz="1100" dirty="0"/>
              <a:t>Be elevene reise seg fra pultene sine. Forklar dem at de er journalister og står overfor et dilemma. De finner ut at landet de har bodd i hele livet ruster seg, mot internasjonale avtaler, for å angripe et land som det er konkurrerende interesser med.</a:t>
            </a:r>
          </a:p>
          <a:p>
            <a:pPr marL="1371600" lvl="2" indent="-298450" algn="l" rtl="0">
              <a:spcBef>
                <a:spcPts val="0"/>
              </a:spcBef>
              <a:spcAft>
                <a:spcPts val="0"/>
              </a:spcAft>
              <a:buClr>
                <a:schemeClr val="dk1"/>
              </a:buClr>
              <a:buSzPts val="1100"/>
              <a:buFont typeface="Calibri"/>
              <a:buChar char="▪"/>
            </a:pPr>
            <a:r>
              <a:rPr lang="nb-NO" sz="1100" dirty="0"/>
              <a:t>Fortell elevene at de skal flytte til den ene siden av rommet hvis svaret deres på følgende spørsmål er JA og den andre siden av rommet hvis svaret på følgende spørsmål er NEI.</a:t>
            </a:r>
          </a:p>
          <a:p>
            <a:pPr marL="1371600" lvl="2" indent="-298450" algn="l" rtl="0">
              <a:spcBef>
                <a:spcPts val="0"/>
              </a:spcBef>
              <a:spcAft>
                <a:spcPts val="0"/>
              </a:spcAft>
              <a:buClr>
                <a:schemeClr val="dk1"/>
              </a:buClr>
              <a:buSzPts val="1100"/>
              <a:buFont typeface="Calibri"/>
              <a:buChar char="▪"/>
            </a:pPr>
            <a:r>
              <a:rPr lang="nb-NO" sz="1100" dirty="0"/>
              <a:t>Spør elevene: Vil dere som journalister skrive og publisere om det forestående angrepet? Send elevene til den siden av rommet som representerer deres avgjørelse. Gi dem 2 minutter til å snu seg og snakk med noen ved siden av dem om deres valg. Ta elevene tilbake til pultene sine.</a:t>
            </a:r>
          </a:p>
        </p:txBody>
      </p:sp>
      <p:sp>
        <p:nvSpPr>
          <p:cNvPr id="444" name="Google Shape;444;g13395a9df7b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3395a9df7b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3395a9df7b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371600" lvl="2" indent="-298450" algn="l" rtl="0">
              <a:spcBef>
                <a:spcPts val="0"/>
              </a:spcBef>
              <a:spcAft>
                <a:spcPts val="0"/>
              </a:spcAft>
              <a:buClr>
                <a:schemeClr val="dk1"/>
              </a:buClr>
              <a:buSzPts val="1100"/>
              <a:buFont typeface="Calibri"/>
              <a:buChar char="▪"/>
            </a:pPr>
            <a:r>
              <a:rPr lang="nb-NO" sz="1100" dirty="0"/>
              <a:t>Spør elevene: Som journalister, er det akseptabelt å publisere landets militære hemmeligheter. Send elevene til den siden av rommet som representerer deres avgjørelse. Gi dem 2 minutter til å snu seg og snakk med noen ved siden av dem om deres valg. Ta elevene tilbake til pultene sine.</a:t>
            </a:r>
          </a:p>
          <a:p>
            <a:pPr marL="1371600" lvl="2" indent="-298450" algn="l" rtl="0">
              <a:spcBef>
                <a:spcPts val="0"/>
              </a:spcBef>
              <a:spcAft>
                <a:spcPts val="0"/>
              </a:spcAft>
              <a:buClr>
                <a:schemeClr val="dk1"/>
              </a:buClr>
              <a:buSzPts val="1100"/>
              <a:buFont typeface="Calibri"/>
              <a:buChar char="▪"/>
            </a:pPr>
            <a:r>
              <a:rPr lang="nb-NO" sz="1100" dirty="0" err="1"/>
              <a:t>Debrief</a:t>
            </a:r>
            <a:r>
              <a:rPr lang="nb-NO" sz="1100" dirty="0"/>
              <a:t> opplevelsen. Kom det opp noe i diskusjonene som overrasket dem eller fikk dem til å tenke annerledes?</a:t>
            </a:r>
          </a:p>
        </p:txBody>
      </p:sp>
      <p:sp>
        <p:nvSpPr>
          <p:cNvPr id="452" name="Google Shape;452;g13395a9df7b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3395a9df7b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3395a9df7b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371600" lvl="2" indent="-298450" algn="l" rtl="0">
              <a:spcBef>
                <a:spcPts val="0"/>
              </a:spcBef>
              <a:spcAft>
                <a:spcPts val="0"/>
              </a:spcAft>
              <a:buClr>
                <a:schemeClr val="dk1"/>
              </a:buClr>
              <a:buSzPts val="1100"/>
              <a:buFont typeface="Calibri"/>
              <a:buChar char="▪"/>
            </a:pPr>
            <a:r>
              <a:rPr lang="nb-NO" sz="1100" dirty="0"/>
              <a:t>Fortell elevene at de nå skal bruke litt tid på å tenke på scenarier der ytrings- og ytringsfrihet er viktig i livet deres. Be dem samarbeide med en partner for å skrive ett scenario som kan brukes i «Ta et standpunkt»-aktiviteten. Hvis elevene trenger hjelp, bruk følgende eksempel:</a:t>
            </a:r>
          </a:p>
          <a:p>
            <a:pPr marL="1828800" lvl="3" indent="-298450" algn="l" rtl="0">
              <a:spcBef>
                <a:spcPts val="0"/>
              </a:spcBef>
              <a:spcAft>
                <a:spcPts val="0"/>
              </a:spcAft>
              <a:buClr>
                <a:schemeClr val="dk1"/>
              </a:buClr>
              <a:buSzPts val="1100"/>
              <a:buFont typeface="Calibri"/>
              <a:buChar char="▪"/>
            </a:pPr>
            <a:r>
              <a:rPr lang="nb-NO" sz="1100" dirty="0"/>
              <a:t>Du har lagt merke til at vennen din har begynt å bli mobbet av en gruppe eldre elever foran skolen. De har også laget noen </a:t>
            </a:r>
            <a:r>
              <a:rPr lang="nb-NO" sz="1100" dirty="0" err="1"/>
              <a:t>TikTok</a:t>
            </a:r>
            <a:r>
              <a:rPr lang="nb-NO" sz="1100" dirty="0"/>
              <a:t>-videoer om vennen din. Vennen din har bedt deg om å ikke fortelle det til noen fordi han er flau og tror det bare vil bli verre hvis de får problemer. Det er også sjansen for at de finner ut hvem som fortalte dem og begynner å plage deg. Hva gjør du? Forteller du det til en voksen eller respekterer du vennens ønsker og lar det være?</a:t>
            </a:r>
          </a:p>
          <a:p>
            <a:pPr marL="1371600" lvl="2" indent="-298450" algn="l" rtl="0">
              <a:spcBef>
                <a:spcPts val="0"/>
              </a:spcBef>
              <a:spcAft>
                <a:spcPts val="0"/>
              </a:spcAft>
              <a:buClr>
                <a:schemeClr val="dk1"/>
              </a:buClr>
              <a:buSzPts val="1100"/>
              <a:buFont typeface="Calibri"/>
              <a:buChar char="▪"/>
            </a:pPr>
            <a:r>
              <a:rPr lang="nb-NO" sz="1100" dirty="0"/>
              <a:t>Etter at parene har skrevet sine egne scenarier, spill "</a:t>
            </a:r>
            <a:r>
              <a:rPr lang="nb-NO" sz="1100" dirty="0" err="1"/>
              <a:t>Take</a:t>
            </a:r>
            <a:r>
              <a:rPr lang="nb-NO" sz="1100" dirty="0"/>
              <a:t> a Stand" med de </a:t>
            </a:r>
            <a:r>
              <a:rPr lang="nb-NO" sz="1100" dirty="0" err="1"/>
              <a:t>elevskapte</a:t>
            </a:r>
            <a:r>
              <a:rPr lang="nb-NO" sz="1100" dirty="0"/>
              <a:t> scenariene.</a:t>
            </a:r>
          </a:p>
          <a:p>
            <a:pPr marL="0" lvl="0" indent="0" algn="l" rtl="0">
              <a:spcBef>
                <a:spcPts val="0"/>
              </a:spcBef>
              <a:spcAft>
                <a:spcPts val="0"/>
              </a:spcAft>
              <a:buNone/>
            </a:pPr>
            <a:endParaRPr dirty="0"/>
          </a:p>
        </p:txBody>
      </p:sp>
      <p:sp>
        <p:nvSpPr>
          <p:cNvPr id="460" name="Google Shape;460;g13395a9df7b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3395a9df7b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3395a9df7b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Tell the story of Carl Von Ossietzky, by reading from the background information sheet or ask the students to read the story on the student worksheet. You can use this timeline to highlight the most important moments or draw it out as a timeline.</a:t>
            </a:r>
            <a:endParaRPr dirty="0"/>
          </a:p>
        </p:txBody>
      </p:sp>
      <p:sp>
        <p:nvSpPr>
          <p:cNvPr id="467" name="Google Shape;467;g13395a9df7b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 Slide 4">
  <p:cSld name="Intro Slide 4">
    <p:spTree>
      <p:nvGrpSpPr>
        <p:cNvPr id="1" name="Shape 13"/>
        <p:cNvGrpSpPr/>
        <p:nvPr/>
      </p:nvGrpSpPr>
      <p:grpSpPr>
        <a:xfrm>
          <a:off x="0" y="0"/>
          <a:ext cx="0" cy="0"/>
          <a:chOff x="0" y="0"/>
          <a:chExt cx="0" cy="0"/>
        </a:xfrm>
      </p:grpSpPr>
      <p:pic>
        <p:nvPicPr>
          <p:cNvPr id="14" name="Google Shape;14;p5" descr="A picture containing bedroom, room&#10;&#10;Description automatically generated"/>
          <p:cNvPicPr preferRelativeResize="0"/>
          <p:nvPr/>
        </p:nvPicPr>
        <p:blipFill rotWithShape="1">
          <a:blip r:embed="rId2">
            <a:alphaModFix/>
          </a:blip>
          <a:srcRect/>
          <a:stretch/>
        </p:blipFill>
        <p:spPr>
          <a:xfrm>
            <a:off x="416" y="0"/>
            <a:ext cx="12191167" cy="6858000"/>
          </a:xfrm>
          <a:prstGeom prst="rect">
            <a:avLst/>
          </a:prstGeom>
          <a:noFill/>
          <a:ln>
            <a:noFill/>
          </a:ln>
        </p:spPr>
      </p:pic>
      <p:pic>
        <p:nvPicPr>
          <p:cNvPr id="15" name="Google Shape;15;p5"/>
          <p:cNvPicPr preferRelativeResize="0"/>
          <p:nvPr/>
        </p:nvPicPr>
        <p:blipFill rotWithShape="1">
          <a:blip r:embed="rId3">
            <a:alphaModFix/>
          </a:blip>
          <a:srcRect/>
          <a:stretch/>
        </p:blipFill>
        <p:spPr>
          <a:xfrm>
            <a:off x="720725" y="636182"/>
            <a:ext cx="1834906" cy="443759"/>
          </a:xfrm>
          <a:prstGeom prst="rect">
            <a:avLst/>
          </a:prstGeom>
          <a:noFill/>
          <a:ln>
            <a:noFill/>
          </a:ln>
        </p:spPr>
      </p:pic>
      <p:sp>
        <p:nvSpPr>
          <p:cNvPr id="16" name="Google Shape;16;p5"/>
          <p:cNvSpPr txBox="1">
            <a:spLocks noGrp="1"/>
          </p:cNvSpPr>
          <p:nvPr>
            <p:ph type="body" idx="1"/>
          </p:nvPr>
        </p:nvSpPr>
        <p:spPr>
          <a:xfrm>
            <a:off x="723901" y="2322287"/>
            <a:ext cx="4106007" cy="20152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chemeClr val="lt1"/>
              </a:buClr>
              <a:buSzPts val="4400"/>
              <a:buNone/>
              <a:defRPr sz="4400">
                <a:solidFill>
                  <a:schemeClr val="lt1"/>
                </a:solidFill>
                <a:latin typeface="Arial"/>
                <a:ea typeface="Arial"/>
                <a:cs typeface="Arial"/>
                <a:sym typeface="Arial"/>
              </a:defRPr>
            </a:lvl1pPr>
            <a:lvl2pPr marL="914400" lvl="1" indent="-355600" algn="l">
              <a:lnSpc>
                <a:spcPct val="90000"/>
              </a:lnSpc>
              <a:spcBef>
                <a:spcPts val="600"/>
              </a:spcBef>
              <a:spcAft>
                <a:spcPts val="0"/>
              </a:spcAft>
              <a:buClr>
                <a:schemeClr val="lt1"/>
              </a:buClr>
              <a:buSzPts val="2000"/>
              <a:buChar char="•"/>
              <a:defRPr>
                <a:solidFill>
                  <a:schemeClr val="lt1"/>
                </a:solidFill>
                <a:latin typeface="Arial"/>
                <a:ea typeface="Arial"/>
                <a:cs typeface="Arial"/>
                <a:sym typeface="Arial"/>
              </a:defRPr>
            </a:lvl2pPr>
            <a:lvl3pPr marL="1371600" lvl="2" indent="-342900" algn="l">
              <a:lnSpc>
                <a:spcPct val="90000"/>
              </a:lnSpc>
              <a:spcBef>
                <a:spcPts val="600"/>
              </a:spcBef>
              <a:spcAft>
                <a:spcPts val="0"/>
              </a:spcAft>
              <a:buClr>
                <a:schemeClr val="lt1"/>
              </a:buClr>
              <a:buSzPts val="1800"/>
              <a:buChar char="•"/>
              <a:defRPr>
                <a:solidFill>
                  <a:schemeClr val="lt1"/>
                </a:solidFill>
                <a:latin typeface="Arial"/>
                <a:ea typeface="Arial"/>
                <a:cs typeface="Arial"/>
                <a:sym typeface="Arial"/>
              </a:defRPr>
            </a:lvl3pPr>
            <a:lvl4pPr marL="1828800" lvl="3" indent="-330200" algn="l">
              <a:lnSpc>
                <a:spcPct val="90000"/>
              </a:lnSpc>
              <a:spcBef>
                <a:spcPts val="600"/>
              </a:spcBef>
              <a:spcAft>
                <a:spcPts val="0"/>
              </a:spcAft>
              <a:buClr>
                <a:schemeClr val="lt1"/>
              </a:buClr>
              <a:buSzPts val="1600"/>
              <a:buChar char="•"/>
              <a:defRPr>
                <a:solidFill>
                  <a:schemeClr val="lt1"/>
                </a:solidFill>
                <a:latin typeface="Arial"/>
                <a:ea typeface="Arial"/>
                <a:cs typeface="Arial"/>
                <a:sym typeface="Arial"/>
              </a:defRPr>
            </a:lvl4pPr>
            <a:lvl5pPr marL="2286000" lvl="4" indent="-330200" algn="l">
              <a:lnSpc>
                <a:spcPct val="90000"/>
              </a:lnSpc>
              <a:spcBef>
                <a:spcPts val="600"/>
              </a:spcBef>
              <a:spcAft>
                <a:spcPts val="0"/>
              </a:spcAft>
              <a:buClr>
                <a:schemeClr val="lt1"/>
              </a:buClr>
              <a:buSzPts val="1600"/>
              <a:buChar char="•"/>
              <a:defRPr>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5"/>
          <p:cNvSpPr txBox="1">
            <a:spLocks noGrp="1"/>
          </p:cNvSpPr>
          <p:nvPr>
            <p:ph type="body" idx="2"/>
          </p:nvPr>
        </p:nvSpPr>
        <p:spPr>
          <a:xfrm>
            <a:off x="720726" y="4452329"/>
            <a:ext cx="4108434" cy="778675"/>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0"/>
              </a:spcBef>
              <a:spcAft>
                <a:spcPts val="0"/>
              </a:spcAft>
              <a:buClr>
                <a:schemeClr val="lt1"/>
              </a:buClr>
              <a:buSzPts val="2400"/>
              <a:buNone/>
              <a:defRPr b="0">
                <a:solidFill>
                  <a:schemeClr val="lt1"/>
                </a:solidFill>
              </a:defRPr>
            </a:lvl1pPr>
            <a:lvl2pPr marL="914400" lvl="1" indent="-228600" algn="l">
              <a:lnSpc>
                <a:spcPct val="90000"/>
              </a:lnSpc>
              <a:spcBef>
                <a:spcPts val="600"/>
              </a:spcBef>
              <a:spcAft>
                <a:spcPts val="0"/>
              </a:spcAft>
              <a:buClr>
                <a:schemeClr val="lt1"/>
              </a:buClr>
              <a:buSzPts val="2000"/>
              <a:buNone/>
              <a:defRPr b="0">
                <a:solidFill>
                  <a:schemeClr val="lt1"/>
                </a:solidFill>
              </a:defRPr>
            </a:lvl2pPr>
            <a:lvl3pPr marL="1371600" lvl="2" indent="-342900" algn="l">
              <a:lnSpc>
                <a:spcPct val="90000"/>
              </a:lnSpc>
              <a:spcBef>
                <a:spcPts val="600"/>
              </a:spcBef>
              <a:spcAft>
                <a:spcPts val="0"/>
              </a:spcAft>
              <a:buClr>
                <a:schemeClr val="lt1"/>
              </a:buClr>
              <a:buSzPts val="1800"/>
              <a:buChar char="•"/>
              <a:defRPr>
                <a:solidFill>
                  <a:schemeClr val="lt1"/>
                </a:solidFill>
              </a:defRPr>
            </a:lvl3pPr>
            <a:lvl4pPr marL="1828800" lvl="3" indent="-330200" algn="l">
              <a:lnSpc>
                <a:spcPct val="90000"/>
              </a:lnSpc>
              <a:spcBef>
                <a:spcPts val="600"/>
              </a:spcBef>
              <a:spcAft>
                <a:spcPts val="0"/>
              </a:spcAft>
              <a:buClr>
                <a:schemeClr val="lt1"/>
              </a:buClr>
              <a:buSzPts val="16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een: Bulllet Slide">
  <p:cSld name="Green: Bulllet Slide">
    <p:spTree>
      <p:nvGrpSpPr>
        <p:cNvPr id="1" name="Shape 72"/>
        <p:cNvGrpSpPr/>
        <p:nvPr/>
      </p:nvGrpSpPr>
      <p:grpSpPr>
        <a:xfrm>
          <a:off x="0" y="0"/>
          <a:ext cx="0" cy="0"/>
          <a:chOff x="0" y="0"/>
          <a:chExt cx="0" cy="0"/>
        </a:xfrm>
      </p:grpSpPr>
      <p:sp>
        <p:nvSpPr>
          <p:cNvPr id="73" name="Google Shape;73;p14"/>
          <p:cNvSpPr/>
          <p:nvPr/>
        </p:nvSpPr>
        <p:spPr>
          <a:xfrm>
            <a:off x="0" y="0"/>
            <a:ext cx="12192000" cy="1663908"/>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74" name="Google Shape;74;p14"/>
          <p:cNvSpPr txBox="1">
            <a:spLocks noGrp="1"/>
          </p:cNvSpPr>
          <p:nvPr>
            <p:ph type="title"/>
          </p:nvPr>
        </p:nvSpPr>
        <p:spPr>
          <a:xfrm>
            <a:off x="838199" y="365126"/>
            <a:ext cx="10491703"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5" name="Google Shape;75;p14"/>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76" name="Google Shape;76;p14"/>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77" name="Google Shape;77;p14"/>
          <p:cNvSpPr txBox="1">
            <a:spLocks noGrp="1"/>
          </p:cNvSpPr>
          <p:nvPr>
            <p:ph type="body" idx="1"/>
          </p:nvPr>
        </p:nvSpPr>
        <p:spPr>
          <a:xfrm>
            <a:off x="868179"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4"/>
          <p:cNvSpPr txBox="1">
            <a:spLocks noGrp="1"/>
          </p:cNvSpPr>
          <p:nvPr>
            <p:ph type="body" idx="2"/>
          </p:nvPr>
        </p:nvSpPr>
        <p:spPr>
          <a:xfrm>
            <a:off x="2974298"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4"/>
          <p:cNvSpPr txBox="1">
            <a:spLocks noGrp="1"/>
          </p:cNvSpPr>
          <p:nvPr>
            <p:ph type="body" idx="3"/>
          </p:nvPr>
        </p:nvSpPr>
        <p:spPr>
          <a:xfrm>
            <a:off x="5087910"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4"/>
          <p:cNvSpPr txBox="1">
            <a:spLocks noGrp="1"/>
          </p:cNvSpPr>
          <p:nvPr>
            <p:ph type="body" idx="4"/>
          </p:nvPr>
        </p:nvSpPr>
        <p:spPr>
          <a:xfrm>
            <a:off x="7209445"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body" idx="5"/>
          </p:nvPr>
        </p:nvSpPr>
        <p:spPr>
          <a:xfrm>
            <a:off x="9345543"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4"/>
          <p:cNvSpPr>
            <a:spLocks noGrp="1"/>
          </p:cNvSpPr>
          <p:nvPr>
            <p:ph type="pic" idx="6"/>
          </p:nvPr>
        </p:nvSpPr>
        <p:spPr>
          <a:xfrm>
            <a:off x="868179" y="2024546"/>
            <a:ext cx="1934980" cy="1921060"/>
          </a:xfrm>
          <a:prstGeom prst="rect">
            <a:avLst/>
          </a:prstGeom>
          <a:noFill/>
          <a:ln>
            <a:noFill/>
          </a:ln>
        </p:spPr>
      </p:sp>
      <p:sp>
        <p:nvSpPr>
          <p:cNvPr id="83" name="Google Shape;83;p14"/>
          <p:cNvSpPr>
            <a:spLocks noGrp="1"/>
          </p:cNvSpPr>
          <p:nvPr>
            <p:ph type="pic" idx="7"/>
          </p:nvPr>
        </p:nvSpPr>
        <p:spPr>
          <a:xfrm>
            <a:off x="2974298" y="2024546"/>
            <a:ext cx="1934980" cy="1921060"/>
          </a:xfrm>
          <a:prstGeom prst="rect">
            <a:avLst/>
          </a:prstGeom>
          <a:noFill/>
          <a:ln>
            <a:noFill/>
          </a:ln>
        </p:spPr>
      </p:sp>
      <p:sp>
        <p:nvSpPr>
          <p:cNvPr id="84" name="Google Shape;84;p14"/>
          <p:cNvSpPr>
            <a:spLocks noGrp="1"/>
          </p:cNvSpPr>
          <p:nvPr>
            <p:ph type="pic" idx="8"/>
          </p:nvPr>
        </p:nvSpPr>
        <p:spPr>
          <a:xfrm>
            <a:off x="5087910" y="2024546"/>
            <a:ext cx="1934980" cy="1921060"/>
          </a:xfrm>
          <a:prstGeom prst="rect">
            <a:avLst/>
          </a:prstGeom>
          <a:noFill/>
          <a:ln>
            <a:noFill/>
          </a:ln>
        </p:spPr>
      </p:sp>
      <p:sp>
        <p:nvSpPr>
          <p:cNvPr id="85" name="Google Shape;85;p14"/>
          <p:cNvSpPr>
            <a:spLocks noGrp="1"/>
          </p:cNvSpPr>
          <p:nvPr>
            <p:ph type="pic" idx="9"/>
          </p:nvPr>
        </p:nvSpPr>
        <p:spPr>
          <a:xfrm>
            <a:off x="7209445" y="2024546"/>
            <a:ext cx="1934980" cy="1921060"/>
          </a:xfrm>
          <a:prstGeom prst="rect">
            <a:avLst/>
          </a:prstGeom>
          <a:noFill/>
          <a:ln>
            <a:noFill/>
          </a:ln>
        </p:spPr>
      </p:sp>
      <p:sp>
        <p:nvSpPr>
          <p:cNvPr id="86" name="Google Shape;86;p14"/>
          <p:cNvSpPr>
            <a:spLocks noGrp="1"/>
          </p:cNvSpPr>
          <p:nvPr>
            <p:ph type="pic" idx="13"/>
          </p:nvPr>
        </p:nvSpPr>
        <p:spPr>
          <a:xfrm>
            <a:off x="9345543" y="2024546"/>
            <a:ext cx="1934980" cy="1921060"/>
          </a:xfrm>
          <a:prstGeom prst="rect">
            <a:avLst/>
          </a:prstGeom>
          <a:noFill/>
          <a:ln>
            <a:noFill/>
          </a:ln>
        </p:spPr>
      </p:sp>
      <p:sp>
        <p:nvSpPr>
          <p:cNvPr id="87" name="Google Shape;87;p14"/>
          <p:cNvSpPr/>
          <p:nvPr/>
        </p:nvSpPr>
        <p:spPr>
          <a:xfrm>
            <a:off x="176963" y="2010626"/>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88" name="Google Shape;88;p14"/>
          <p:cNvSpPr/>
          <p:nvPr/>
        </p:nvSpPr>
        <p:spPr>
          <a:xfrm>
            <a:off x="522571" y="1837267"/>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89" name="Google Shape;89;p14"/>
          <p:cNvSpPr/>
          <p:nvPr/>
        </p:nvSpPr>
        <p:spPr>
          <a:xfrm>
            <a:off x="355600" y="1663908"/>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0" name="Google Shape;90;p14"/>
          <p:cNvSpPr/>
          <p:nvPr/>
        </p:nvSpPr>
        <p:spPr>
          <a:xfrm>
            <a:off x="11669837" y="2010626"/>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1" name="Google Shape;91;p14"/>
          <p:cNvSpPr/>
          <p:nvPr/>
        </p:nvSpPr>
        <p:spPr>
          <a:xfrm>
            <a:off x="11843196" y="1670867"/>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2" name="Google Shape;92;p14"/>
          <p:cNvSpPr/>
          <p:nvPr/>
        </p:nvSpPr>
        <p:spPr>
          <a:xfrm>
            <a:off x="10507691" y="1663907"/>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reen: Large Picture">
  <p:cSld name="Green: Large Picture">
    <p:spTree>
      <p:nvGrpSpPr>
        <p:cNvPr id="1" name="Shape 93"/>
        <p:cNvGrpSpPr/>
        <p:nvPr/>
      </p:nvGrpSpPr>
      <p:grpSpPr>
        <a:xfrm>
          <a:off x="0" y="0"/>
          <a:ext cx="0" cy="0"/>
          <a:chOff x="0" y="0"/>
          <a:chExt cx="0" cy="0"/>
        </a:xfrm>
      </p:grpSpPr>
      <p:sp>
        <p:nvSpPr>
          <p:cNvPr id="94" name="Google Shape;94;p15"/>
          <p:cNvSpPr/>
          <p:nvPr/>
        </p:nvSpPr>
        <p:spPr>
          <a:xfrm>
            <a:off x="838199" y="1654233"/>
            <a:ext cx="2123793" cy="4181674"/>
          </a:xfrm>
          <a:prstGeom prst="rect">
            <a:avLst/>
          </a:prstGeom>
          <a:solidFill>
            <a:srgbClr val="E6F2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95" name="Google Shape;95;p15"/>
          <p:cNvSpPr txBox="1">
            <a:spLocks noGrp="1"/>
          </p:cNvSpPr>
          <p:nvPr>
            <p:ph type="title"/>
          </p:nvPr>
        </p:nvSpPr>
        <p:spPr>
          <a:xfrm>
            <a:off x="838199" y="365126"/>
            <a:ext cx="10491703"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body" idx="1"/>
          </p:nvPr>
        </p:nvSpPr>
        <p:spPr>
          <a:xfrm>
            <a:off x="1046375" y="1933731"/>
            <a:ext cx="1677972" cy="363839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4E4F4F"/>
              </a:buClr>
              <a:buSzPts val="2000"/>
              <a:buFont typeface="Arial"/>
              <a:buNone/>
              <a:defRPr sz="2000" b="0">
                <a:solidFill>
                  <a:srgbClr val="4E4F4F"/>
                </a:solidFill>
              </a:defRPr>
            </a:lvl1pPr>
            <a:lvl2pPr marL="914400" lvl="1" indent="-228600" algn="l">
              <a:lnSpc>
                <a:spcPct val="100000"/>
              </a:lnSpc>
              <a:spcBef>
                <a:spcPts val="600"/>
              </a:spcBef>
              <a:spcAft>
                <a:spcPts val="0"/>
              </a:spcAft>
              <a:buClr>
                <a:srgbClr val="4E4F4F"/>
              </a:buClr>
              <a:buSzPts val="1800"/>
              <a:buNone/>
              <a:defRPr sz="1800">
                <a:solidFill>
                  <a:srgbClr val="4E4F4F"/>
                </a:solidFill>
              </a:defRPr>
            </a:lvl2pPr>
            <a:lvl3pPr marL="1371600" lvl="2" indent="-228600" algn="l">
              <a:lnSpc>
                <a:spcPct val="100000"/>
              </a:lnSpc>
              <a:spcBef>
                <a:spcPts val="600"/>
              </a:spcBef>
              <a:spcAft>
                <a:spcPts val="0"/>
              </a:spcAft>
              <a:buClr>
                <a:srgbClr val="4E4F4F"/>
              </a:buClr>
              <a:buSzPts val="1600"/>
              <a:buNone/>
              <a:defRPr sz="1600">
                <a:solidFill>
                  <a:srgbClr val="4E4F4F"/>
                </a:solidFill>
              </a:defRPr>
            </a:lvl3pPr>
            <a:lvl4pPr marL="1828800" lvl="3" indent="-228600" algn="l">
              <a:lnSpc>
                <a:spcPct val="100000"/>
              </a:lnSpc>
              <a:spcBef>
                <a:spcPts val="600"/>
              </a:spcBef>
              <a:spcAft>
                <a:spcPts val="0"/>
              </a:spcAft>
              <a:buClr>
                <a:srgbClr val="4E4F4F"/>
              </a:buClr>
              <a:buSzPts val="1400"/>
              <a:buNone/>
              <a:defRPr sz="1400">
                <a:solidFill>
                  <a:srgbClr val="4E4F4F"/>
                </a:solidFill>
              </a:defRPr>
            </a:lvl4pPr>
            <a:lvl5pPr marL="2286000" lvl="4" indent="-228600" algn="l">
              <a:lnSpc>
                <a:spcPct val="100000"/>
              </a:lnSpc>
              <a:spcBef>
                <a:spcPts val="600"/>
              </a:spcBef>
              <a:spcAft>
                <a:spcPts val="0"/>
              </a:spcAft>
              <a:buClr>
                <a:srgbClr val="4E4F4F"/>
              </a:buClr>
              <a:buSzPts val="1400"/>
              <a:buNone/>
              <a:defRPr sz="140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5"/>
          <p:cNvSpPr>
            <a:spLocks noGrp="1"/>
          </p:cNvSpPr>
          <p:nvPr>
            <p:ph type="pic" idx="2"/>
          </p:nvPr>
        </p:nvSpPr>
        <p:spPr>
          <a:xfrm>
            <a:off x="2961992" y="1654233"/>
            <a:ext cx="8367912" cy="4181673"/>
          </a:xfrm>
          <a:prstGeom prst="rect">
            <a:avLst/>
          </a:prstGeom>
          <a:noFill/>
          <a:ln>
            <a:noFill/>
          </a:ln>
        </p:spPr>
      </p:sp>
      <p:pic>
        <p:nvPicPr>
          <p:cNvPr id="98" name="Google Shape;98;p15"/>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99" name="Google Shape;99;p15"/>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reen: Full Bleed Picture">
  <p:cSld name="Green: Full Bleed Picture">
    <p:spTree>
      <p:nvGrpSpPr>
        <p:cNvPr id="1" name="Shape 100"/>
        <p:cNvGrpSpPr/>
        <p:nvPr/>
      </p:nvGrpSpPr>
      <p:grpSpPr>
        <a:xfrm>
          <a:off x="0" y="0"/>
          <a:ext cx="0" cy="0"/>
          <a:chOff x="0" y="0"/>
          <a:chExt cx="0" cy="0"/>
        </a:xfrm>
      </p:grpSpPr>
      <p:sp>
        <p:nvSpPr>
          <p:cNvPr id="101" name="Google Shape;101;p16"/>
          <p:cNvSpPr>
            <a:spLocks noGrp="1"/>
          </p:cNvSpPr>
          <p:nvPr>
            <p:ph type="pic" idx="2"/>
          </p:nvPr>
        </p:nvSpPr>
        <p:spPr>
          <a:xfrm>
            <a:off x="0" y="1"/>
            <a:ext cx="12192000" cy="6858000"/>
          </a:xfrm>
          <a:prstGeom prst="rect">
            <a:avLst/>
          </a:prstGeom>
          <a:noFill/>
          <a:ln>
            <a:noFill/>
          </a:ln>
        </p:spPr>
      </p:sp>
      <p:sp>
        <p:nvSpPr>
          <p:cNvPr id="102" name="Google Shape;102;p16"/>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reen: Full Bleed Media">
  <p:cSld name="Green: Full Bleed Media">
    <p:spTree>
      <p:nvGrpSpPr>
        <p:cNvPr id="1" name="Shape 103"/>
        <p:cNvGrpSpPr/>
        <p:nvPr/>
      </p:nvGrpSpPr>
      <p:grpSpPr>
        <a:xfrm>
          <a:off x="0" y="0"/>
          <a:ext cx="0" cy="0"/>
          <a:chOff x="0" y="0"/>
          <a:chExt cx="0" cy="0"/>
        </a:xfrm>
      </p:grpSpPr>
      <p:sp>
        <p:nvSpPr>
          <p:cNvPr id="104" name="Google Shape;104;p17"/>
          <p:cNvSpPr>
            <a:spLocks noGrp="1"/>
          </p:cNvSpPr>
          <p:nvPr>
            <p:ph type="media" idx="2"/>
          </p:nvPr>
        </p:nvSpPr>
        <p:spPr>
          <a:xfrm>
            <a:off x="0" y="0"/>
            <a:ext cx="12192000" cy="68580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488344"/>
              </a:buClr>
              <a:buSzPts val="2400"/>
              <a:buFont typeface="Arial"/>
              <a:buChar char="•"/>
              <a:defRPr sz="2400" b="1" i="0" u="none" strike="noStrike" cap="none">
                <a:solidFill>
                  <a:srgbClr val="488344"/>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reen: Media 1">
  <p:cSld name="Green: Media 1">
    <p:spTree>
      <p:nvGrpSpPr>
        <p:cNvPr id="1" name="Shape 105"/>
        <p:cNvGrpSpPr/>
        <p:nvPr/>
      </p:nvGrpSpPr>
      <p:grpSpPr>
        <a:xfrm>
          <a:off x="0" y="0"/>
          <a:ext cx="0" cy="0"/>
          <a:chOff x="0" y="0"/>
          <a:chExt cx="0" cy="0"/>
        </a:xfrm>
      </p:grpSpPr>
      <p:sp>
        <p:nvSpPr>
          <p:cNvPr id="106" name="Google Shape;106;p18"/>
          <p:cNvSpPr/>
          <p:nvPr/>
        </p:nvSpPr>
        <p:spPr>
          <a:xfrm>
            <a:off x="0" y="4876800"/>
            <a:ext cx="12192000" cy="1981200"/>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7" name="Google Shape;107;p18"/>
          <p:cNvSpPr>
            <a:spLocks noGrp="1"/>
          </p:cNvSpPr>
          <p:nvPr>
            <p:ph type="media" idx="2"/>
          </p:nvPr>
        </p:nvSpPr>
        <p:spPr>
          <a:xfrm>
            <a:off x="2387867" y="863600"/>
            <a:ext cx="7404370" cy="36703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488344"/>
              </a:buClr>
              <a:buSzPts val="2400"/>
              <a:buFont typeface="Arial"/>
              <a:buChar char="•"/>
              <a:defRPr sz="2400" b="1" i="0" u="none" strike="noStrike" cap="none">
                <a:solidFill>
                  <a:srgbClr val="488344"/>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08" name="Google Shape;108;p18"/>
          <p:cNvSpPr txBox="1">
            <a:spLocks noGrp="1"/>
          </p:cNvSpPr>
          <p:nvPr>
            <p:ph type="body" idx="1"/>
          </p:nvPr>
        </p:nvSpPr>
        <p:spPr>
          <a:xfrm>
            <a:off x="2216149" y="5578475"/>
            <a:ext cx="8870950" cy="742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marL="914400" lvl="1" indent="-457200" algn="l">
              <a:lnSpc>
                <a:spcPct val="90000"/>
              </a:lnSpc>
              <a:spcBef>
                <a:spcPts val="600"/>
              </a:spcBef>
              <a:spcAft>
                <a:spcPts val="0"/>
              </a:spcAft>
              <a:buClr>
                <a:schemeClr val="lt1"/>
              </a:buClr>
              <a:buSzPts val="3600"/>
              <a:buChar char="•"/>
              <a:defRPr sz="3600">
                <a:solidFill>
                  <a:schemeClr val="lt1"/>
                </a:solidFill>
                <a:latin typeface="Arial"/>
                <a:ea typeface="Arial"/>
                <a:cs typeface="Arial"/>
                <a:sym typeface="Arial"/>
              </a:defRPr>
            </a:lvl2pPr>
            <a:lvl3pPr marL="1371600" lvl="2" indent="-431800" algn="l">
              <a:lnSpc>
                <a:spcPct val="90000"/>
              </a:lnSpc>
              <a:spcBef>
                <a:spcPts val="600"/>
              </a:spcBef>
              <a:spcAft>
                <a:spcPts val="0"/>
              </a:spcAft>
              <a:buClr>
                <a:schemeClr val="lt1"/>
              </a:buClr>
              <a:buSzPts val="3200"/>
              <a:buChar char="•"/>
              <a:defRPr sz="3200">
                <a:solidFill>
                  <a:schemeClr val="lt1"/>
                </a:solidFill>
                <a:latin typeface="Arial"/>
                <a:ea typeface="Arial"/>
                <a:cs typeface="Arial"/>
                <a:sym typeface="Arial"/>
              </a:defRPr>
            </a:lvl3pPr>
            <a:lvl4pPr marL="1828800" lvl="3"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4pPr>
            <a:lvl5pPr marL="2286000" lvl="4"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9" name="Google Shape;109;p18"/>
          <p:cNvGrpSpPr/>
          <p:nvPr/>
        </p:nvGrpSpPr>
        <p:grpSpPr>
          <a:xfrm>
            <a:off x="1104901" y="5622091"/>
            <a:ext cx="655453" cy="655717"/>
            <a:chOff x="596096" y="5359033"/>
            <a:chExt cx="1057007" cy="1057007"/>
          </a:xfrm>
        </p:grpSpPr>
        <p:sp>
          <p:nvSpPr>
            <p:cNvPr id="110" name="Google Shape;110;p18"/>
            <p:cNvSpPr/>
            <p:nvPr/>
          </p:nvSpPr>
          <p:spPr>
            <a:xfrm>
              <a:off x="942115" y="5636428"/>
              <a:ext cx="444725" cy="513904"/>
            </a:xfrm>
            <a:custGeom>
              <a:avLst/>
              <a:gdLst/>
              <a:ahLst/>
              <a:cxnLst/>
              <a:rect l="l" t="t" r="r" b="b"/>
              <a:pathLst>
                <a:path w="38" h="44" extrusionOk="0">
                  <a:moveTo>
                    <a:pt x="38" y="22"/>
                  </a:moveTo>
                  <a:cubicBezTo>
                    <a:pt x="38" y="23"/>
                    <a:pt x="37" y="24"/>
                    <a:pt x="37" y="24"/>
                  </a:cubicBezTo>
                  <a:cubicBezTo>
                    <a:pt x="4" y="44"/>
                    <a:pt x="4" y="44"/>
                    <a:pt x="4" y="44"/>
                  </a:cubicBezTo>
                  <a:cubicBezTo>
                    <a:pt x="3" y="44"/>
                    <a:pt x="3" y="44"/>
                    <a:pt x="2" y="44"/>
                  </a:cubicBezTo>
                  <a:cubicBezTo>
                    <a:pt x="2" y="44"/>
                    <a:pt x="1" y="44"/>
                    <a:pt x="1" y="44"/>
                  </a:cubicBezTo>
                  <a:cubicBezTo>
                    <a:pt x="0" y="43"/>
                    <a:pt x="0" y="42"/>
                    <a:pt x="0" y="41"/>
                  </a:cubicBezTo>
                  <a:cubicBezTo>
                    <a:pt x="0" y="3"/>
                    <a:pt x="0" y="3"/>
                    <a:pt x="0" y="3"/>
                  </a:cubicBezTo>
                  <a:cubicBezTo>
                    <a:pt x="0" y="2"/>
                    <a:pt x="0" y="1"/>
                    <a:pt x="1" y="0"/>
                  </a:cubicBezTo>
                  <a:cubicBezTo>
                    <a:pt x="1" y="0"/>
                    <a:pt x="2" y="0"/>
                    <a:pt x="2" y="0"/>
                  </a:cubicBezTo>
                  <a:cubicBezTo>
                    <a:pt x="3" y="0"/>
                    <a:pt x="3" y="0"/>
                    <a:pt x="4" y="0"/>
                  </a:cubicBezTo>
                  <a:cubicBezTo>
                    <a:pt x="37" y="20"/>
                    <a:pt x="37" y="20"/>
                    <a:pt x="37" y="20"/>
                  </a:cubicBezTo>
                  <a:cubicBezTo>
                    <a:pt x="37" y="20"/>
                    <a:pt x="38" y="21"/>
                    <a:pt x="38" y="22"/>
                  </a:cubicBez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sp>
          <p:nvSpPr>
            <p:cNvPr id="111" name="Google Shape;111;p18"/>
            <p:cNvSpPr/>
            <p:nvPr/>
          </p:nvSpPr>
          <p:spPr>
            <a:xfrm>
              <a:off x="596096" y="5359033"/>
              <a:ext cx="1057007" cy="1057007"/>
            </a:xfrm>
            <a:prstGeom prst="ellipse">
              <a:avLst/>
            </a:pr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grpSp>
      <p:pic>
        <p:nvPicPr>
          <p:cNvPr id="112" name="Google Shape;112;p18"/>
          <p:cNvPicPr preferRelativeResize="0"/>
          <p:nvPr/>
        </p:nvPicPr>
        <p:blipFill rotWithShape="1">
          <a:blip r:embed="rId2">
            <a:alphaModFix/>
          </a:blip>
          <a:srcRect/>
          <a:stretch/>
        </p:blipFill>
        <p:spPr>
          <a:xfrm>
            <a:off x="10325173" y="4327612"/>
            <a:ext cx="1514328" cy="9000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een: Media 2">
  <p:cSld name="Green: Media 2">
    <p:spTree>
      <p:nvGrpSpPr>
        <p:cNvPr id="1" name="Shape 113"/>
        <p:cNvGrpSpPr/>
        <p:nvPr/>
      </p:nvGrpSpPr>
      <p:grpSpPr>
        <a:xfrm>
          <a:off x="0" y="0"/>
          <a:ext cx="0" cy="0"/>
          <a:chOff x="0" y="0"/>
          <a:chExt cx="0" cy="0"/>
        </a:xfrm>
      </p:grpSpPr>
      <p:sp>
        <p:nvSpPr>
          <p:cNvPr id="114" name="Google Shape;114;p19"/>
          <p:cNvSpPr/>
          <p:nvPr/>
        </p:nvSpPr>
        <p:spPr>
          <a:xfrm>
            <a:off x="0" y="4876800"/>
            <a:ext cx="12192000" cy="1981200"/>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5" name="Google Shape;115;p19"/>
          <p:cNvSpPr txBox="1">
            <a:spLocks noGrp="1"/>
          </p:cNvSpPr>
          <p:nvPr>
            <p:ph type="body" idx="1"/>
          </p:nvPr>
        </p:nvSpPr>
        <p:spPr>
          <a:xfrm>
            <a:off x="2216149" y="5578475"/>
            <a:ext cx="8870950" cy="742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marL="914400" lvl="1" indent="-457200" algn="l">
              <a:lnSpc>
                <a:spcPct val="90000"/>
              </a:lnSpc>
              <a:spcBef>
                <a:spcPts val="600"/>
              </a:spcBef>
              <a:spcAft>
                <a:spcPts val="0"/>
              </a:spcAft>
              <a:buClr>
                <a:schemeClr val="lt1"/>
              </a:buClr>
              <a:buSzPts val="3600"/>
              <a:buChar char="•"/>
              <a:defRPr sz="3600">
                <a:solidFill>
                  <a:schemeClr val="lt1"/>
                </a:solidFill>
                <a:latin typeface="Arial"/>
                <a:ea typeface="Arial"/>
                <a:cs typeface="Arial"/>
                <a:sym typeface="Arial"/>
              </a:defRPr>
            </a:lvl2pPr>
            <a:lvl3pPr marL="1371600" lvl="2" indent="-431800" algn="l">
              <a:lnSpc>
                <a:spcPct val="90000"/>
              </a:lnSpc>
              <a:spcBef>
                <a:spcPts val="600"/>
              </a:spcBef>
              <a:spcAft>
                <a:spcPts val="0"/>
              </a:spcAft>
              <a:buClr>
                <a:schemeClr val="lt1"/>
              </a:buClr>
              <a:buSzPts val="3200"/>
              <a:buChar char="•"/>
              <a:defRPr sz="3200">
                <a:solidFill>
                  <a:schemeClr val="lt1"/>
                </a:solidFill>
                <a:latin typeface="Arial"/>
                <a:ea typeface="Arial"/>
                <a:cs typeface="Arial"/>
                <a:sym typeface="Arial"/>
              </a:defRPr>
            </a:lvl3pPr>
            <a:lvl4pPr marL="1828800" lvl="3"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4pPr>
            <a:lvl5pPr marL="2286000" lvl="4"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6" name="Google Shape;116;p19"/>
          <p:cNvGrpSpPr/>
          <p:nvPr/>
        </p:nvGrpSpPr>
        <p:grpSpPr>
          <a:xfrm>
            <a:off x="1104901" y="5622090"/>
            <a:ext cx="655454" cy="655718"/>
            <a:chOff x="643973" y="5329145"/>
            <a:chExt cx="849680" cy="850022"/>
          </a:xfrm>
        </p:grpSpPr>
        <p:sp>
          <p:nvSpPr>
            <p:cNvPr id="117" name="Google Shape;117;p19"/>
            <p:cNvSpPr/>
            <p:nvPr/>
          </p:nvSpPr>
          <p:spPr>
            <a:xfrm flipH="1">
              <a:off x="856258" y="5541516"/>
              <a:ext cx="425111" cy="425281"/>
            </a:xfrm>
            <a:custGeom>
              <a:avLst/>
              <a:gdLst/>
              <a:ahLst/>
              <a:cxnLst/>
              <a:rect l="l" t="t" r="r" b="b"/>
              <a:pathLst>
                <a:path w="10000" h="10000" extrusionOk="0">
                  <a:moveTo>
                    <a:pt x="0" y="0"/>
                  </a:moveTo>
                  <a:lnTo>
                    <a:pt x="8420" y="2257"/>
                  </a:lnTo>
                  <a:lnTo>
                    <a:pt x="5428" y="3158"/>
                  </a:lnTo>
                  <a:lnTo>
                    <a:pt x="6904" y="4678"/>
                  </a:lnTo>
                  <a:lnTo>
                    <a:pt x="10000" y="7770"/>
                  </a:lnTo>
                  <a:lnTo>
                    <a:pt x="8941" y="8830"/>
                  </a:lnTo>
                  <a:lnTo>
                    <a:pt x="7767" y="10000"/>
                  </a:lnTo>
                  <a:lnTo>
                    <a:pt x="4671" y="6907"/>
                  </a:lnTo>
                  <a:lnTo>
                    <a:pt x="3332" y="5598"/>
                  </a:lnTo>
                  <a:lnTo>
                    <a:pt x="2256" y="8424"/>
                  </a:lnTo>
                  <a:lnTo>
                    <a:pt x="0" y="0"/>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sp>
          <p:nvSpPr>
            <p:cNvPr id="118" name="Google Shape;118;p19"/>
            <p:cNvSpPr/>
            <p:nvPr/>
          </p:nvSpPr>
          <p:spPr>
            <a:xfrm>
              <a:off x="643973" y="5329145"/>
              <a:ext cx="849680" cy="850022"/>
            </a:xfrm>
            <a:prstGeom prst="ellipse">
              <a:avLst/>
            </a:pr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grpSp>
      <p:sp>
        <p:nvSpPr>
          <p:cNvPr id="119" name="Google Shape;119;p19"/>
          <p:cNvSpPr/>
          <p:nvPr/>
        </p:nvSpPr>
        <p:spPr>
          <a:xfrm>
            <a:off x="3175" y="4703441"/>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0" name="Google Shape;120;p19"/>
          <p:cNvSpPr/>
          <p:nvPr/>
        </p:nvSpPr>
        <p:spPr>
          <a:xfrm>
            <a:off x="515898" y="4533900"/>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1" name="Google Shape;121;p19"/>
          <p:cNvSpPr/>
          <p:nvPr/>
        </p:nvSpPr>
        <p:spPr>
          <a:xfrm>
            <a:off x="342539" y="4703441"/>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2" name="Google Shape;122;p19"/>
          <p:cNvSpPr/>
          <p:nvPr/>
        </p:nvSpPr>
        <p:spPr>
          <a:xfrm>
            <a:off x="8188" y="3904237"/>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3" name="Google Shape;123;p19"/>
          <p:cNvSpPr/>
          <p:nvPr/>
        </p:nvSpPr>
        <p:spPr>
          <a:xfrm>
            <a:off x="689257" y="4711077"/>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4" name="Google Shape;124;p19"/>
          <p:cNvSpPr/>
          <p:nvPr/>
        </p:nvSpPr>
        <p:spPr>
          <a:xfrm>
            <a:off x="4205454" y="4699623"/>
            <a:ext cx="173359" cy="173359"/>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5" name="Google Shape;125;p19"/>
          <p:cNvSpPr>
            <a:spLocks noGrp="1"/>
          </p:cNvSpPr>
          <p:nvPr>
            <p:ph type="media" idx="2"/>
          </p:nvPr>
        </p:nvSpPr>
        <p:spPr>
          <a:xfrm>
            <a:off x="2387867" y="863600"/>
            <a:ext cx="7404370" cy="36703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488344"/>
              </a:buClr>
              <a:buSzPts val="2400"/>
              <a:buFont typeface="Arial"/>
              <a:buChar char="•"/>
              <a:defRPr sz="2400" b="1" i="0" u="none" strike="noStrike" cap="none">
                <a:solidFill>
                  <a:srgbClr val="488344"/>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rple: Intro Slide">
  <p:cSld name="Purple: Intro Slide">
    <p:spTree>
      <p:nvGrpSpPr>
        <p:cNvPr id="1" name="Shape 126"/>
        <p:cNvGrpSpPr/>
        <p:nvPr/>
      </p:nvGrpSpPr>
      <p:grpSpPr>
        <a:xfrm>
          <a:off x="0" y="0"/>
          <a:ext cx="0" cy="0"/>
          <a:chOff x="0" y="0"/>
          <a:chExt cx="0" cy="0"/>
        </a:xfrm>
      </p:grpSpPr>
      <p:sp>
        <p:nvSpPr>
          <p:cNvPr id="127" name="Google Shape;127;p20"/>
          <p:cNvSpPr/>
          <p:nvPr/>
        </p:nvSpPr>
        <p:spPr>
          <a:xfrm>
            <a:off x="3408961" y="0"/>
            <a:ext cx="6858000" cy="6858000"/>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8" name="Google Shape;128;p20"/>
          <p:cNvSpPr/>
          <p:nvPr/>
        </p:nvSpPr>
        <p:spPr>
          <a:xfrm>
            <a:off x="1" y="0"/>
            <a:ext cx="6858000" cy="6858000"/>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129" name="Google Shape;129;p20"/>
          <p:cNvPicPr preferRelativeResize="0"/>
          <p:nvPr/>
        </p:nvPicPr>
        <p:blipFill rotWithShape="1">
          <a:blip r:embed="rId2">
            <a:alphaModFix/>
          </a:blip>
          <a:srcRect/>
          <a:stretch/>
        </p:blipFill>
        <p:spPr>
          <a:xfrm>
            <a:off x="720725" y="636182"/>
            <a:ext cx="1834906" cy="443759"/>
          </a:xfrm>
          <a:prstGeom prst="rect">
            <a:avLst/>
          </a:prstGeom>
          <a:noFill/>
          <a:ln>
            <a:noFill/>
          </a:ln>
        </p:spPr>
      </p:pic>
      <p:sp>
        <p:nvSpPr>
          <p:cNvPr id="130" name="Google Shape;130;p20"/>
          <p:cNvSpPr txBox="1">
            <a:spLocks noGrp="1"/>
          </p:cNvSpPr>
          <p:nvPr>
            <p:ph type="body" idx="1"/>
          </p:nvPr>
        </p:nvSpPr>
        <p:spPr>
          <a:xfrm>
            <a:off x="723900" y="2743200"/>
            <a:ext cx="5989477" cy="1828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6700"/>
              <a:buNone/>
              <a:defRPr sz="6700">
                <a:solidFill>
                  <a:schemeClr val="lt1"/>
                </a:solidFill>
                <a:latin typeface="Arial"/>
                <a:ea typeface="Arial"/>
                <a:cs typeface="Arial"/>
                <a:sym typeface="Arial"/>
              </a:defRPr>
            </a:lvl1pPr>
            <a:lvl2pPr marL="914400" lvl="1" indent="-228600" algn="l">
              <a:lnSpc>
                <a:spcPct val="90000"/>
              </a:lnSpc>
              <a:spcBef>
                <a:spcPts val="600"/>
              </a:spcBef>
              <a:spcAft>
                <a:spcPts val="0"/>
              </a:spcAft>
              <a:buClr>
                <a:schemeClr val="lt1"/>
              </a:buClr>
              <a:buSzPts val="2800"/>
              <a:buNone/>
              <a:defRPr sz="2800">
                <a:solidFill>
                  <a:schemeClr val="lt1"/>
                </a:solidFill>
                <a:latin typeface="Arial"/>
                <a:ea typeface="Arial"/>
                <a:cs typeface="Arial"/>
                <a:sym typeface="Arial"/>
              </a:defRPr>
            </a:lvl2pPr>
            <a:lvl3pPr marL="1371600" lvl="2" indent="-381000" algn="l">
              <a:lnSpc>
                <a:spcPct val="90000"/>
              </a:lnSpc>
              <a:spcBef>
                <a:spcPts val="600"/>
              </a:spcBef>
              <a:spcAft>
                <a:spcPts val="0"/>
              </a:spcAft>
              <a:buClr>
                <a:schemeClr val="lt1"/>
              </a:buClr>
              <a:buSzPts val="2400"/>
              <a:buChar char="•"/>
              <a:defRPr sz="2400">
                <a:solidFill>
                  <a:schemeClr val="lt1"/>
                </a:solidFill>
                <a:latin typeface="Arial"/>
                <a:ea typeface="Arial"/>
                <a:cs typeface="Arial"/>
                <a:sym typeface="Arial"/>
              </a:defRPr>
            </a:lvl3pPr>
            <a:lvl4pPr marL="1828800" lvl="3"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4pPr>
            <a:lvl5pPr marL="2286000" lvl="4"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0"/>
          <p:cNvSpPr txBox="1">
            <a:spLocks noGrp="1"/>
          </p:cNvSpPr>
          <p:nvPr>
            <p:ph type="body" idx="2"/>
          </p:nvPr>
        </p:nvSpPr>
        <p:spPr>
          <a:xfrm>
            <a:off x="723899" y="4572000"/>
            <a:ext cx="5989477" cy="1034129"/>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0"/>
              </a:spcBef>
              <a:spcAft>
                <a:spcPts val="0"/>
              </a:spcAft>
              <a:buClr>
                <a:schemeClr val="lt1"/>
              </a:buClr>
              <a:buSzPts val="3400"/>
              <a:buNone/>
              <a:defRPr sz="3400" b="0">
                <a:solidFill>
                  <a:schemeClr val="lt1"/>
                </a:solidFill>
              </a:defRPr>
            </a:lvl1pPr>
            <a:lvl2pPr marL="914400" lvl="1" indent="-355600" algn="l">
              <a:lnSpc>
                <a:spcPct val="90000"/>
              </a:lnSpc>
              <a:spcBef>
                <a:spcPts val="600"/>
              </a:spcBef>
              <a:spcAft>
                <a:spcPts val="0"/>
              </a:spcAft>
              <a:buClr>
                <a:schemeClr val="lt1"/>
              </a:buClr>
              <a:buSzPts val="2000"/>
              <a:buChar char="•"/>
              <a:defRPr>
                <a:solidFill>
                  <a:schemeClr val="lt1"/>
                </a:solidFill>
              </a:defRPr>
            </a:lvl2pPr>
            <a:lvl3pPr marL="1371600" lvl="2" indent="-342900" algn="l">
              <a:lnSpc>
                <a:spcPct val="90000"/>
              </a:lnSpc>
              <a:spcBef>
                <a:spcPts val="600"/>
              </a:spcBef>
              <a:spcAft>
                <a:spcPts val="0"/>
              </a:spcAft>
              <a:buClr>
                <a:schemeClr val="lt1"/>
              </a:buClr>
              <a:buSzPts val="1800"/>
              <a:buChar char="•"/>
              <a:defRPr>
                <a:solidFill>
                  <a:schemeClr val="lt1"/>
                </a:solidFill>
              </a:defRPr>
            </a:lvl3pPr>
            <a:lvl4pPr marL="1828800" lvl="3" indent="-330200" algn="l">
              <a:lnSpc>
                <a:spcPct val="90000"/>
              </a:lnSpc>
              <a:spcBef>
                <a:spcPts val="600"/>
              </a:spcBef>
              <a:spcAft>
                <a:spcPts val="0"/>
              </a:spcAft>
              <a:buClr>
                <a:schemeClr val="lt1"/>
              </a:buClr>
              <a:buSzPts val="16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2" name="Google Shape;132;p20"/>
          <p:cNvPicPr preferRelativeResize="0"/>
          <p:nvPr/>
        </p:nvPicPr>
        <p:blipFill rotWithShape="1">
          <a:blip r:embed="rId3">
            <a:alphaModFix/>
          </a:blip>
          <a:srcRect/>
          <a:stretch/>
        </p:blipFill>
        <p:spPr>
          <a:xfrm rot="188475" flipH="1">
            <a:off x="9003455" y="2151358"/>
            <a:ext cx="2237762" cy="356731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urple: Text / Picture">
  <p:cSld name="Purple: Text / Picture">
    <p:spTree>
      <p:nvGrpSpPr>
        <p:cNvPr id="1" name="Shape 133"/>
        <p:cNvGrpSpPr/>
        <p:nvPr/>
      </p:nvGrpSpPr>
      <p:grpSpPr>
        <a:xfrm>
          <a:off x="0" y="0"/>
          <a:ext cx="0" cy="0"/>
          <a:chOff x="0" y="0"/>
          <a:chExt cx="0" cy="0"/>
        </a:xfrm>
      </p:grpSpPr>
      <p:sp>
        <p:nvSpPr>
          <p:cNvPr id="134" name="Google Shape;134;p21"/>
          <p:cNvSpPr/>
          <p:nvPr/>
        </p:nvSpPr>
        <p:spPr>
          <a:xfrm>
            <a:off x="838200" y="1363288"/>
            <a:ext cx="5020733" cy="4535085"/>
          </a:xfrm>
          <a:prstGeom prst="rect">
            <a:avLst/>
          </a:prstGeom>
          <a:solidFill>
            <a:srgbClr val="F3EB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5" name="Google Shape;135;p21"/>
          <p:cNvSpPr/>
          <p:nvPr/>
        </p:nvSpPr>
        <p:spPr>
          <a:xfrm>
            <a:off x="10893424" y="0"/>
            <a:ext cx="1295401" cy="6858000"/>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36" name="Google Shape;136;p21"/>
          <p:cNvSpPr txBox="1">
            <a:spLocks noGrp="1"/>
          </p:cNvSpPr>
          <p:nvPr>
            <p:ph type="title"/>
          </p:nvPr>
        </p:nvSpPr>
        <p:spPr>
          <a:xfrm>
            <a:off x="838200" y="365126"/>
            <a:ext cx="9537700"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21"/>
          <p:cNvSpPr txBox="1">
            <a:spLocks noGrp="1"/>
          </p:cNvSpPr>
          <p:nvPr>
            <p:ph type="body" idx="1"/>
          </p:nvPr>
        </p:nvSpPr>
        <p:spPr>
          <a:xfrm>
            <a:off x="1229192" y="1654233"/>
            <a:ext cx="4240275" cy="384047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1800"/>
              <a:buNone/>
              <a:defRPr sz="1800">
                <a:solidFill>
                  <a:srgbClr val="4E4F4F"/>
                </a:solidFill>
              </a:defRPr>
            </a:lvl2pPr>
            <a:lvl3pPr marL="1371600" lvl="2" indent="-228600" algn="l">
              <a:lnSpc>
                <a:spcPct val="100000"/>
              </a:lnSpc>
              <a:spcBef>
                <a:spcPts val="600"/>
              </a:spcBef>
              <a:spcAft>
                <a:spcPts val="0"/>
              </a:spcAft>
              <a:buClr>
                <a:srgbClr val="4E4F4F"/>
              </a:buClr>
              <a:buSzPts val="1600"/>
              <a:buNone/>
              <a:defRPr sz="1600">
                <a:solidFill>
                  <a:srgbClr val="4E4F4F"/>
                </a:solidFill>
              </a:defRPr>
            </a:lvl3pPr>
            <a:lvl4pPr marL="1828800" lvl="3" indent="-228600" algn="l">
              <a:lnSpc>
                <a:spcPct val="100000"/>
              </a:lnSpc>
              <a:spcBef>
                <a:spcPts val="600"/>
              </a:spcBef>
              <a:spcAft>
                <a:spcPts val="0"/>
              </a:spcAft>
              <a:buClr>
                <a:srgbClr val="4E4F4F"/>
              </a:buClr>
              <a:buSzPts val="1400"/>
              <a:buNone/>
              <a:defRPr sz="1400">
                <a:solidFill>
                  <a:srgbClr val="4E4F4F"/>
                </a:solidFill>
              </a:defRPr>
            </a:lvl4pPr>
            <a:lvl5pPr marL="2286000" lvl="4" indent="-228600" algn="l">
              <a:lnSpc>
                <a:spcPct val="100000"/>
              </a:lnSpc>
              <a:spcBef>
                <a:spcPts val="600"/>
              </a:spcBef>
              <a:spcAft>
                <a:spcPts val="0"/>
              </a:spcAft>
              <a:buClr>
                <a:srgbClr val="4E4F4F"/>
              </a:buClr>
              <a:buSzPts val="1400"/>
              <a:buNone/>
              <a:defRPr sz="140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1"/>
          <p:cNvSpPr>
            <a:spLocks noGrp="1"/>
          </p:cNvSpPr>
          <p:nvPr>
            <p:ph type="pic" idx="2"/>
          </p:nvPr>
        </p:nvSpPr>
        <p:spPr>
          <a:xfrm>
            <a:off x="5858933" y="1363288"/>
            <a:ext cx="4516967" cy="4535084"/>
          </a:xfrm>
          <a:prstGeom prst="rect">
            <a:avLst/>
          </a:prstGeom>
          <a:noFill/>
          <a:ln>
            <a:noFill/>
          </a:ln>
        </p:spPr>
      </p:sp>
      <p:pic>
        <p:nvPicPr>
          <p:cNvPr id="139" name="Google Shape;139;p21"/>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140" name="Google Shape;140;p21"/>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141" name="Google Shape;141;p21"/>
          <p:cNvPicPr preferRelativeResize="0"/>
          <p:nvPr/>
        </p:nvPicPr>
        <p:blipFill rotWithShape="1">
          <a:blip r:embed="rId3">
            <a:alphaModFix/>
          </a:blip>
          <a:srcRect/>
          <a:stretch/>
        </p:blipFill>
        <p:spPr>
          <a:xfrm rot="-262843" flipH="1">
            <a:off x="10740618" y="4260601"/>
            <a:ext cx="1018076" cy="162295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urple: Table Slide">
  <p:cSld name="Purple: Table Slide">
    <p:spTree>
      <p:nvGrpSpPr>
        <p:cNvPr id="1" name="Shape 142"/>
        <p:cNvGrpSpPr/>
        <p:nvPr/>
      </p:nvGrpSpPr>
      <p:grpSpPr>
        <a:xfrm>
          <a:off x="0" y="0"/>
          <a:ext cx="0" cy="0"/>
          <a:chOff x="0" y="0"/>
          <a:chExt cx="0" cy="0"/>
        </a:xfrm>
      </p:grpSpPr>
      <p:sp>
        <p:nvSpPr>
          <p:cNvPr id="143" name="Google Shape;143;p22"/>
          <p:cNvSpPr/>
          <p:nvPr/>
        </p:nvSpPr>
        <p:spPr>
          <a:xfrm>
            <a:off x="10893424" y="0"/>
            <a:ext cx="1295401" cy="6858000"/>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4" name="Google Shape;144;p22"/>
          <p:cNvSpPr txBox="1">
            <a:spLocks noGrp="1"/>
          </p:cNvSpPr>
          <p:nvPr>
            <p:ph type="title"/>
          </p:nvPr>
        </p:nvSpPr>
        <p:spPr>
          <a:xfrm>
            <a:off x="838200" y="365126"/>
            <a:ext cx="9537700"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5" name="Google Shape;145;p22"/>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146" name="Google Shape;146;p22"/>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147" name="Google Shape;147;p22"/>
          <p:cNvPicPr preferRelativeResize="0"/>
          <p:nvPr/>
        </p:nvPicPr>
        <p:blipFill rotWithShape="1">
          <a:blip r:embed="rId3">
            <a:alphaModFix/>
          </a:blip>
          <a:srcRect/>
          <a:stretch/>
        </p:blipFill>
        <p:spPr>
          <a:xfrm rot="-262843" flipH="1">
            <a:off x="10740618" y="4260601"/>
            <a:ext cx="1018076" cy="162295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urple: Bulllet Slide">
  <p:cSld name="Purple: Bulllet Slide">
    <p:spTree>
      <p:nvGrpSpPr>
        <p:cNvPr id="1" name="Shape 148"/>
        <p:cNvGrpSpPr/>
        <p:nvPr/>
      </p:nvGrpSpPr>
      <p:grpSpPr>
        <a:xfrm>
          <a:off x="0" y="0"/>
          <a:ext cx="0" cy="0"/>
          <a:chOff x="0" y="0"/>
          <a:chExt cx="0" cy="0"/>
        </a:xfrm>
      </p:grpSpPr>
      <p:sp>
        <p:nvSpPr>
          <p:cNvPr id="149" name="Google Shape;149;p23"/>
          <p:cNvSpPr/>
          <p:nvPr/>
        </p:nvSpPr>
        <p:spPr>
          <a:xfrm>
            <a:off x="0" y="0"/>
            <a:ext cx="12192000" cy="1663908"/>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0" name="Google Shape;150;p23"/>
          <p:cNvSpPr txBox="1">
            <a:spLocks noGrp="1"/>
          </p:cNvSpPr>
          <p:nvPr>
            <p:ph type="title"/>
          </p:nvPr>
        </p:nvSpPr>
        <p:spPr>
          <a:xfrm>
            <a:off x="838199" y="365126"/>
            <a:ext cx="10491703"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1" name="Google Shape;151;p23"/>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152" name="Google Shape;152;p23"/>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153" name="Google Shape;153;p23"/>
          <p:cNvSpPr txBox="1">
            <a:spLocks noGrp="1"/>
          </p:cNvSpPr>
          <p:nvPr>
            <p:ph type="body" idx="1"/>
          </p:nvPr>
        </p:nvSpPr>
        <p:spPr>
          <a:xfrm>
            <a:off x="868179"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23"/>
          <p:cNvSpPr txBox="1">
            <a:spLocks noGrp="1"/>
          </p:cNvSpPr>
          <p:nvPr>
            <p:ph type="body" idx="2"/>
          </p:nvPr>
        </p:nvSpPr>
        <p:spPr>
          <a:xfrm>
            <a:off x="2974298"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body" idx="3"/>
          </p:nvPr>
        </p:nvSpPr>
        <p:spPr>
          <a:xfrm>
            <a:off x="5087910"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3"/>
          <p:cNvSpPr txBox="1">
            <a:spLocks noGrp="1"/>
          </p:cNvSpPr>
          <p:nvPr>
            <p:ph type="body" idx="4"/>
          </p:nvPr>
        </p:nvSpPr>
        <p:spPr>
          <a:xfrm>
            <a:off x="7209445"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3"/>
          <p:cNvSpPr txBox="1">
            <a:spLocks noGrp="1"/>
          </p:cNvSpPr>
          <p:nvPr>
            <p:ph type="body" idx="5"/>
          </p:nvPr>
        </p:nvSpPr>
        <p:spPr>
          <a:xfrm>
            <a:off x="9345543"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3"/>
          <p:cNvSpPr>
            <a:spLocks noGrp="1"/>
          </p:cNvSpPr>
          <p:nvPr>
            <p:ph type="pic" idx="6"/>
          </p:nvPr>
        </p:nvSpPr>
        <p:spPr>
          <a:xfrm>
            <a:off x="868179" y="2024546"/>
            <a:ext cx="1934980" cy="1921060"/>
          </a:xfrm>
          <a:prstGeom prst="rect">
            <a:avLst/>
          </a:prstGeom>
          <a:noFill/>
          <a:ln>
            <a:noFill/>
          </a:ln>
        </p:spPr>
      </p:sp>
      <p:sp>
        <p:nvSpPr>
          <p:cNvPr id="159" name="Google Shape;159;p23"/>
          <p:cNvSpPr>
            <a:spLocks noGrp="1"/>
          </p:cNvSpPr>
          <p:nvPr>
            <p:ph type="pic" idx="7"/>
          </p:nvPr>
        </p:nvSpPr>
        <p:spPr>
          <a:xfrm>
            <a:off x="2974298" y="2024546"/>
            <a:ext cx="1934980" cy="1921060"/>
          </a:xfrm>
          <a:prstGeom prst="rect">
            <a:avLst/>
          </a:prstGeom>
          <a:noFill/>
          <a:ln>
            <a:noFill/>
          </a:ln>
        </p:spPr>
      </p:sp>
      <p:sp>
        <p:nvSpPr>
          <p:cNvPr id="160" name="Google Shape;160;p23"/>
          <p:cNvSpPr>
            <a:spLocks noGrp="1"/>
          </p:cNvSpPr>
          <p:nvPr>
            <p:ph type="pic" idx="8"/>
          </p:nvPr>
        </p:nvSpPr>
        <p:spPr>
          <a:xfrm>
            <a:off x="5087910" y="2024546"/>
            <a:ext cx="1934980" cy="1921060"/>
          </a:xfrm>
          <a:prstGeom prst="rect">
            <a:avLst/>
          </a:prstGeom>
          <a:noFill/>
          <a:ln>
            <a:noFill/>
          </a:ln>
        </p:spPr>
      </p:sp>
      <p:sp>
        <p:nvSpPr>
          <p:cNvPr id="161" name="Google Shape;161;p23"/>
          <p:cNvSpPr>
            <a:spLocks noGrp="1"/>
          </p:cNvSpPr>
          <p:nvPr>
            <p:ph type="pic" idx="9"/>
          </p:nvPr>
        </p:nvSpPr>
        <p:spPr>
          <a:xfrm>
            <a:off x="7209445" y="2024546"/>
            <a:ext cx="1934980" cy="1921060"/>
          </a:xfrm>
          <a:prstGeom prst="rect">
            <a:avLst/>
          </a:prstGeom>
          <a:noFill/>
          <a:ln>
            <a:noFill/>
          </a:ln>
        </p:spPr>
      </p:sp>
      <p:sp>
        <p:nvSpPr>
          <p:cNvPr id="162" name="Google Shape;162;p23"/>
          <p:cNvSpPr>
            <a:spLocks noGrp="1"/>
          </p:cNvSpPr>
          <p:nvPr>
            <p:ph type="pic" idx="13"/>
          </p:nvPr>
        </p:nvSpPr>
        <p:spPr>
          <a:xfrm>
            <a:off x="9345543" y="2024546"/>
            <a:ext cx="1934980" cy="1921060"/>
          </a:xfrm>
          <a:prstGeom prst="rect">
            <a:avLst/>
          </a:prstGeom>
          <a:noFill/>
          <a:ln>
            <a:noFill/>
          </a:ln>
        </p:spPr>
      </p:sp>
      <p:sp>
        <p:nvSpPr>
          <p:cNvPr id="163" name="Google Shape;163;p23"/>
          <p:cNvSpPr/>
          <p:nvPr/>
        </p:nvSpPr>
        <p:spPr>
          <a:xfrm>
            <a:off x="176963" y="2010626"/>
            <a:ext cx="173359" cy="183345"/>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4" name="Google Shape;164;p23"/>
          <p:cNvSpPr/>
          <p:nvPr/>
        </p:nvSpPr>
        <p:spPr>
          <a:xfrm>
            <a:off x="522571" y="1837267"/>
            <a:ext cx="173359" cy="183345"/>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5" name="Google Shape;165;p23"/>
          <p:cNvSpPr/>
          <p:nvPr/>
        </p:nvSpPr>
        <p:spPr>
          <a:xfrm>
            <a:off x="355600" y="1663908"/>
            <a:ext cx="173359" cy="173359"/>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6" name="Google Shape;166;p23"/>
          <p:cNvSpPr/>
          <p:nvPr/>
        </p:nvSpPr>
        <p:spPr>
          <a:xfrm>
            <a:off x="11669837" y="2010626"/>
            <a:ext cx="173359" cy="173359"/>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7" name="Google Shape;167;p23"/>
          <p:cNvSpPr/>
          <p:nvPr/>
        </p:nvSpPr>
        <p:spPr>
          <a:xfrm>
            <a:off x="11843196" y="1670867"/>
            <a:ext cx="173359" cy="173359"/>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8" name="Google Shape;168;p23"/>
          <p:cNvSpPr/>
          <p:nvPr/>
        </p:nvSpPr>
        <p:spPr>
          <a:xfrm>
            <a:off x="10507691" y="1663907"/>
            <a:ext cx="173359" cy="173359"/>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d: Intro Slide">
  <p:cSld name="Red: Intro Slide">
    <p:spTree>
      <p:nvGrpSpPr>
        <p:cNvPr id="1" name="Shape 18"/>
        <p:cNvGrpSpPr/>
        <p:nvPr/>
      </p:nvGrpSpPr>
      <p:grpSpPr>
        <a:xfrm>
          <a:off x="0" y="0"/>
          <a:ext cx="0" cy="0"/>
          <a:chOff x="0" y="0"/>
          <a:chExt cx="0" cy="0"/>
        </a:xfrm>
      </p:grpSpPr>
      <p:sp>
        <p:nvSpPr>
          <p:cNvPr id="19" name="Google Shape;19;p6"/>
          <p:cNvSpPr/>
          <p:nvPr/>
        </p:nvSpPr>
        <p:spPr>
          <a:xfrm>
            <a:off x="3408961" y="0"/>
            <a:ext cx="6858000" cy="6858000"/>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0" name="Google Shape;20;p6"/>
          <p:cNvSpPr/>
          <p:nvPr/>
        </p:nvSpPr>
        <p:spPr>
          <a:xfrm>
            <a:off x="1" y="0"/>
            <a:ext cx="6858000" cy="6858000"/>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21" name="Google Shape;21;p6"/>
          <p:cNvPicPr preferRelativeResize="0"/>
          <p:nvPr/>
        </p:nvPicPr>
        <p:blipFill rotWithShape="1">
          <a:blip r:embed="rId2">
            <a:alphaModFix/>
          </a:blip>
          <a:srcRect/>
          <a:stretch/>
        </p:blipFill>
        <p:spPr>
          <a:xfrm>
            <a:off x="720725" y="636182"/>
            <a:ext cx="1834906" cy="443759"/>
          </a:xfrm>
          <a:prstGeom prst="rect">
            <a:avLst/>
          </a:prstGeom>
          <a:noFill/>
          <a:ln>
            <a:noFill/>
          </a:ln>
        </p:spPr>
      </p:pic>
      <p:sp>
        <p:nvSpPr>
          <p:cNvPr id="22" name="Google Shape;22;p6"/>
          <p:cNvSpPr txBox="1">
            <a:spLocks noGrp="1"/>
          </p:cNvSpPr>
          <p:nvPr>
            <p:ph type="body" idx="1"/>
          </p:nvPr>
        </p:nvSpPr>
        <p:spPr>
          <a:xfrm>
            <a:off x="723900" y="2743200"/>
            <a:ext cx="5989477" cy="1828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6700"/>
              <a:buNone/>
              <a:defRPr sz="6700">
                <a:solidFill>
                  <a:schemeClr val="lt1"/>
                </a:solidFill>
                <a:latin typeface="Arial"/>
                <a:ea typeface="Arial"/>
                <a:cs typeface="Arial"/>
                <a:sym typeface="Arial"/>
              </a:defRPr>
            </a:lvl1pPr>
            <a:lvl2pPr marL="914400" lvl="1" indent="-228600" algn="l">
              <a:lnSpc>
                <a:spcPct val="90000"/>
              </a:lnSpc>
              <a:spcBef>
                <a:spcPts val="600"/>
              </a:spcBef>
              <a:spcAft>
                <a:spcPts val="0"/>
              </a:spcAft>
              <a:buClr>
                <a:schemeClr val="lt1"/>
              </a:buClr>
              <a:buSzPts val="2800"/>
              <a:buNone/>
              <a:defRPr sz="2800">
                <a:solidFill>
                  <a:schemeClr val="lt1"/>
                </a:solidFill>
                <a:latin typeface="Arial"/>
                <a:ea typeface="Arial"/>
                <a:cs typeface="Arial"/>
                <a:sym typeface="Arial"/>
              </a:defRPr>
            </a:lvl2pPr>
            <a:lvl3pPr marL="1371600" lvl="2" indent="-381000" algn="l">
              <a:lnSpc>
                <a:spcPct val="90000"/>
              </a:lnSpc>
              <a:spcBef>
                <a:spcPts val="600"/>
              </a:spcBef>
              <a:spcAft>
                <a:spcPts val="0"/>
              </a:spcAft>
              <a:buClr>
                <a:schemeClr val="lt1"/>
              </a:buClr>
              <a:buSzPts val="2400"/>
              <a:buChar char="•"/>
              <a:defRPr sz="2400">
                <a:solidFill>
                  <a:schemeClr val="lt1"/>
                </a:solidFill>
                <a:latin typeface="Arial"/>
                <a:ea typeface="Arial"/>
                <a:cs typeface="Arial"/>
                <a:sym typeface="Arial"/>
              </a:defRPr>
            </a:lvl3pPr>
            <a:lvl4pPr marL="1828800" lvl="3"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4pPr>
            <a:lvl5pPr marL="2286000" lvl="4"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6"/>
          <p:cNvSpPr txBox="1">
            <a:spLocks noGrp="1"/>
          </p:cNvSpPr>
          <p:nvPr>
            <p:ph type="body" idx="2"/>
          </p:nvPr>
        </p:nvSpPr>
        <p:spPr>
          <a:xfrm>
            <a:off x="723899" y="4572000"/>
            <a:ext cx="5989477" cy="1034129"/>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0"/>
              </a:spcBef>
              <a:spcAft>
                <a:spcPts val="0"/>
              </a:spcAft>
              <a:buClr>
                <a:schemeClr val="lt1"/>
              </a:buClr>
              <a:buSzPts val="3400"/>
              <a:buNone/>
              <a:defRPr sz="3400" b="0">
                <a:solidFill>
                  <a:schemeClr val="lt1"/>
                </a:solidFill>
              </a:defRPr>
            </a:lvl1pPr>
            <a:lvl2pPr marL="914400" lvl="1" indent="-355600" algn="l">
              <a:lnSpc>
                <a:spcPct val="90000"/>
              </a:lnSpc>
              <a:spcBef>
                <a:spcPts val="600"/>
              </a:spcBef>
              <a:spcAft>
                <a:spcPts val="0"/>
              </a:spcAft>
              <a:buClr>
                <a:schemeClr val="lt1"/>
              </a:buClr>
              <a:buSzPts val="2000"/>
              <a:buChar char="•"/>
              <a:defRPr>
                <a:solidFill>
                  <a:schemeClr val="lt1"/>
                </a:solidFill>
              </a:defRPr>
            </a:lvl2pPr>
            <a:lvl3pPr marL="1371600" lvl="2" indent="-342900" algn="l">
              <a:lnSpc>
                <a:spcPct val="90000"/>
              </a:lnSpc>
              <a:spcBef>
                <a:spcPts val="600"/>
              </a:spcBef>
              <a:spcAft>
                <a:spcPts val="0"/>
              </a:spcAft>
              <a:buClr>
                <a:schemeClr val="lt1"/>
              </a:buClr>
              <a:buSzPts val="1800"/>
              <a:buChar char="•"/>
              <a:defRPr>
                <a:solidFill>
                  <a:schemeClr val="lt1"/>
                </a:solidFill>
              </a:defRPr>
            </a:lvl3pPr>
            <a:lvl4pPr marL="1828800" lvl="3" indent="-330200" algn="l">
              <a:lnSpc>
                <a:spcPct val="90000"/>
              </a:lnSpc>
              <a:spcBef>
                <a:spcPts val="600"/>
              </a:spcBef>
              <a:spcAft>
                <a:spcPts val="0"/>
              </a:spcAft>
              <a:buClr>
                <a:schemeClr val="lt1"/>
              </a:buClr>
              <a:buSzPts val="16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6"/>
          <p:cNvSpPr txBox="1"/>
          <p:nvPr/>
        </p:nvSpPr>
        <p:spPr>
          <a:xfrm>
            <a:off x="11044238" y="1343025"/>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pic>
        <p:nvPicPr>
          <p:cNvPr id="4" name="Picture 3" descr="A picture containing toy&#10;&#10;Description automatically generated">
            <a:extLst>
              <a:ext uri="{FF2B5EF4-FFF2-40B4-BE49-F238E27FC236}">
                <a16:creationId xmlns:a16="http://schemas.microsoft.com/office/drawing/2014/main" id="{995072A1-2915-DFDC-DC12-6EEB4A8FC5D1}"/>
              </a:ext>
            </a:extLst>
          </p:cNvPr>
          <p:cNvPicPr>
            <a:picLocks noChangeAspect="1"/>
          </p:cNvPicPr>
          <p:nvPr userDrawn="1"/>
        </p:nvPicPr>
        <p:blipFill>
          <a:blip r:embed="rId3"/>
          <a:stretch>
            <a:fillRect/>
          </a:stretch>
        </p:blipFill>
        <p:spPr>
          <a:xfrm>
            <a:off x="9018741" y="1431221"/>
            <a:ext cx="2496439" cy="399555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urple: Large Picture">
  <p:cSld name="Purple: Large Picture">
    <p:spTree>
      <p:nvGrpSpPr>
        <p:cNvPr id="1" name="Shape 169"/>
        <p:cNvGrpSpPr/>
        <p:nvPr/>
      </p:nvGrpSpPr>
      <p:grpSpPr>
        <a:xfrm>
          <a:off x="0" y="0"/>
          <a:ext cx="0" cy="0"/>
          <a:chOff x="0" y="0"/>
          <a:chExt cx="0" cy="0"/>
        </a:xfrm>
      </p:grpSpPr>
      <p:sp>
        <p:nvSpPr>
          <p:cNvPr id="170" name="Google Shape;170;p24"/>
          <p:cNvSpPr/>
          <p:nvPr/>
        </p:nvSpPr>
        <p:spPr>
          <a:xfrm>
            <a:off x="838199" y="1654233"/>
            <a:ext cx="2123793" cy="4181674"/>
          </a:xfrm>
          <a:prstGeom prst="rect">
            <a:avLst/>
          </a:prstGeom>
          <a:solidFill>
            <a:srgbClr val="F3EB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71" name="Google Shape;171;p24"/>
          <p:cNvSpPr txBox="1">
            <a:spLocks noGrp="1"/>
          </p:cNvSpPr>
          <p:nvPr>
            <p:ph type="title"/>
          </p:nvPr>
        </p:nvSpPr>
        <p:spPr>
          <a:xfrm>
            <a:off x="838199" y="365126"/>
            <a:ext cx="10491703"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4"/>
          <p:cNvSpPr txBox="1">
            <a:spLocks noGrp="1"/>
          </p:cNvSpPr>
          <p:nvPr>
            <p:ph type="body" idx="1"/>
          </p:nvPr>
        </p:nvSpPr>
        <p:spPr>
          <a:xfrm>
            <a:off x="1046375" y="1933731"/>
            <a:ext cx="1677972" cy="363839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4E4F4F"/>
              </a:buClr>
              <a:buSzPts val="2000"/>
              <a:buFont typeface="Arial"/>
              <a:buNone/>
              <a:defRPr sz="2000" b="0">
                <a:solidFill>
                  <a:srgbClr val="4E4F4F"/>
                </a:solidFill>
              </a:defRPr>
            </a:lvl1pPr>
            <a:lvl2pPr marL="914400" lvl="1" indent="-228600" algn="l">
              <a:lnSpc>
                <a:spcPct val="100000"/>
              </a:lnSpc>
              <a:spcBef>
                <a:spcPts val="600"/>
              </a:spcBef>
              <a:spcAft>
                <a:spcPts val="0"/>
              </a:spcAft>
              <a:buClr>
                <a:srgbClr val="4E4F4F"/>
              </a:buClr>
              <a:buSzPts val="1800"/>
              <a:buNone/>
              <a:defRPr sz="1800">
                <a:solidFill>
                  <a:srgbClr val="4E4F4F"/>
                </a:solidFill>
              </a:defRPr>
            </a:lvl2pPr>
            <a:lvl3pPr marL="1371600" lvl="2" indent="-228600" algn="l">
              <a:lnSpc>
                <a:spcPct val="100000"/>
              </a:lnSpc>
              <a:spcBef>
                <a:spcPts val="600"/>
              </a:spcBef>
              <a:spcAft>
                <a:spcPts val="0"/>
              </a:spcAft>
              <a:buClr>
                <a:srgbClr val="4E4F4F"/>
              </a:buClr>
              <a:buSzPts val="1600"/>
              <a:buNone/>
              <a:defRPr sz="1600">
                <a:solidFill>
                  <a:srgbClr val="4E4F4F"/>
                </a:solidFill>
              </a:defRPr>
            </a:lvl3pPr>
            <a:lvl4pPr marL="1828800" lvl="3" indent="-228600" algn="l">
              <a:lnSpc>
                <a:spcPct val="100000"/>
              </a:lnSpc>
              <a:spcBef>
                <a:spcPts val="600"/>
              </a:spcBef>
              <a:spcAft>
                <a:spcPts val="0"/>
              </a:spcAft>
              <a:buClr>
                <a:srgbClr val="4E4F4F"/>
              </a:buClr>
              <a:buSzPts val="1400"/>
              <a:buNone/>
              <a:defRPr sz="1400">
                <a:solidFill>
                  <a:srgbClr val="4E4F4F"/>
                </a:solidFill>
              </a:defRPr>
            </a:lvl4pPr>
            <a:lvl5pPr marL="2286000" lvl="4" indent="-228600" algn="l">
              <a:lnSpc>
                <a:spcPct val="100000"/>
              </a:lnSpc>
              <a:spcBef>
                <a:spcPts val="600"/>
              </a:spcBef>
              <a:spcAft>
                <a:spcPts val="0"/>
              </a:spcAft>
              <a:buClr>
                <a:srgbClr val="4E4F4F"/>
              </a:buClr>
              <a:buSzPts val="1400"/>
              <a:buNone/>
              <a:defRPr sz="140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24"/>
          <p:cNvSpPr>
            <a:spLocks noGrp="1"/>
          </p:cNvSpPr>
          <p:nvPr>
            <p:ph type="pic" idx="2"/>
          </p:nvPr>
        </p:nvSpPr>
        <p:spPr>
          <a:xfrm>
            <a:off x="2961992" y="1654232"/>
            <a:ext cx="8367912" cy="4181673"/>
          </a:xfrm>
          <a:prstGeom prst="rect">
            <a:avLst/>
          </a:prstGeom>
          <a:noFill/>
          <a:ln>
            <a:noFill/>
          </a:ln>
        </p:spPr>
      </p:sp>
      <p:pic>
        <p:nvPicPr>
          <p:cNvPr id="174" name="Google Shape;174;p24"/>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175" name="Google Shape;175;p24"/>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urple: Full Bleed Picture">
  <p:cSld name="Purple: Full Bleed Picture">
    <p:spTree>
      <p:nvGrpSpPr>
        <p:cNvPr id="1" name="Shape 176"/>
        <p:cNvGrpSpPr/>
        <p:nvPr/>
      </p:nvGrpSpPr>
      <p:grpSpPr>
        <a:xfrm>
          <a:off x="0" y="0"/>
          <a:ext cx="0" cy="0"/>
          <a:chOff x="0" y="0"/>
          <a:chExt cx="0" cy="0"/>
        </a:xfrm>
      </p:grpSpPr>
      <p:sp>
        <p:nvSpPr>
          <p:cNvPr id="177" name="Google Shape;177;p25"/>
          <p:cNvSpPr>
            <a:spLocks noGrp="1"/>
          </p:cNvSpPr>
          <p:nvPr>
            <p:ph type="pic" idx="2"/>
          </p:nvPr>
        </p:nvSpPr>
        <p:spPr>
          <a:xfrm>
            <a:off x="0" y="0"/>
            <a:ext cx="12192000" cy="6857999"/>
          </a:xfrm>
          <a:prstGeom prst="rect">
            <a:avLst/>
          </a:prstGeom>
          <a:noFill/>
          <a:ln>
            <a:noFill/>
          </a:ln>
        </p:spPr>
      </p:sp>
      <p:sp>
        <p:nvSpPr>
          <p:cNvPr id="178" name="Google Shape;178;p25"/>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urple: Full Bleed Media">
  <p:cSld name="Purple: Full Bleed Media">
    <p:spTree>
      <p:nvGrpSpPr>
        <p:cNvPr id="1" name="Shape 179"/>
        <p:cNvGrpSpPr/>
        <p:nvPr/>
      </p:nvGrpSpPr>
      <p:grpSpPr>
        <a:xfrm>
          <a:off x="0" y="0"/>
          <a:ext cx="0" cy="0"/>
          <a:chOff x="0" y="0"/>
          <a:chExt cx="0" cy="0"/>
        </a:xfrm>
      </p:grpSpPr>
      <p:sp>
        <p:nvSpPr>
          <p:cNvPr id="180" name="Google Shape;180;p26"/>
          <p:cNvSpPr>
            <a:spLocks noGrp="1"/>
          </p:cNvSpPr>
          <p:nvPr>
            <p:ph type="media" idx="2"/>
          </p:nvPr>
        </p:nvSpPr>
        <p:spPr>
          <a:xfrm>
            <a:off x="0" y="0"/>
            <a:ext cx="12192000" cy="68580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915F9C"/>
              </a:buClr>
              <a:buSzPts val="2400"/>
              <a:buFont typeface="Arial"/>
              <a:buChar char="•"/>
              <a:defRPr sz="2400" b="1" i="0" u="none" strike="noStrike" cap="none">
                <a:solidFill>
                  <a:srgbClr val="915F9C"/>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urple: Media 1">
  <p:cSld name="Purple: Media 1">
    <p:spTree>
      <p:nvGrpSpPr>
        <p:cNvPr id="1" name="Shape 181"/>
        <p:cNvGrpSpPr/>
        <p:nvPr/>
      </p:nvGrpSpPr>
      <p:grpSpPr>
        <a:xfrm>
          <a:off x="0" y="0"/>
          <a:ext cx="0" cy="0"/>
          <a:chOff x="0" y="0"/>
          <a:chExt cx="0" cy="0"/>
        </a:xfrm>
      </p:grpSpPr>
      <p:sp>
        <p:nvSpPr>
          <p:cNvPr id="182" name="Google Shape;182;p27"/>
          <p:cNvSpPr/>
          <p:nvPr/>
        </p:nvSpPr>
        <p:spPr>
          <a:xfrm>
            <a:off x="0" y="4876800"/>
            <a:ext cx="12192000" cy="1981200"/>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3" name="Google Shape;183;p27"/>
          <p:cNvSpPr>
            <a:spLocks noGrp="1"/>
          </p:cNvSpPr>
          <p:nvPr>
            <p:ph type="media" idx="2"/>
          </p:nvPr>
        </p:nvSpPr>
        <p:spPr>
          <a:xfrm>
            <a:off x="2387867" y="863599"/>
            <a:ext cx="7404370" cy="367029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915F9C"/>
              </a:buClr>
              <a:buSzPts val="2400"/>
              <a:buFont typeface="Arial"/>
              <a:buChar char="•"/>
              <a:defRPr sz="2400" b="1" i="0" u="none" strike="noStrike" cap="none">
                <a:solidFill>
                  <a:srgbClr val="915F9C"/>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84" name="Google Shape;184;p27"/>
          <p:cNvSpPr txBox="1">
            <a:spLocks noGrp="1"/>
          </p:cNvSpPr>
          <p:nvPr>
            <p:ph type="body" idx="1"/>
          </p:nvPr>
        </p:nvSpPr>
        <p:spPr>
          <a:xfrm>
            <a:off x="2216149" y="5578475"/>
            <a:ext cx="8870950" cy="742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marL="914400" lvl="1" indent="-457200" algn="l">
              <a:lnSpc>
                <a:spcPct val="90000"/>
              </a:lnSpc>
              <a:spcBef>
                <a:spcPts val="600"/>
              </a:spcBef>
              <a:spcAft>
                <a:spcPts val="0"/>
              </a:spcAft>
              <a:buClr>
                <a:schemeClr val="lt1"/>
              </a:buClr>
              <a:buSzPts val="3600"/>
              <a:buChar char="•"/>
              <a:defRPr sz="3600">
                <a:solidFill>
                  <a:schemeClr val="lt1"/>
                </a:solidFill>
                <a:latin typeface="Arial"/>
                <a:ea typeface="Arial"/>
                <a:cs typeface="Arial"/>
                <a:sym typeface="Arial"/>
              </a:defRPr>
            </a:lvl2pPr>
            <a:lvl3pPr marL="1371600" lvl="2" indent="-431800" algn="l">
              <a:lnSpc>
                <a:spcPct val="90000"/>
              </a:lnSpc>
              <a:spcBef>
                <a:spcPts val="600"/>
              </a:spcBef>
              <a:spcAft>
                <a:spcPts val="0"/>
              </a:spcAft>
              <a:buClr>
                <a:schemeClr val="lt1"/>
              </a:buClr>
              <a:buSzPts val="3200"/>
              <a:buChar char="•"/>
              <a:defRPr sz="3200">
                <a:solidFill>
                  <a:schemeClr val="lt1"/>
                </a:solidFill>
                <a:latin typeface="Arial"/>
                <a:ea typeface="Arial"/>
                <a:cs typeface="Arial"/>
                <a:sym typeface="Arial"/>
              </a:defRPr>
            </a:lvl3pPr>
            <a:lvl4pPr marL="1828800" lvl="3"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4pPr>
            <a:lvl5pPr marL="2286000" lvl="4"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5" name="Google Shape;185;p27"/>
          <p:cNvGrpSpPr/>
          <p:nvPr/>
        </p:nvGrpSpPr>
        <p:grpSpPr>
          <a:xfrm>
            <a:off x="1104901" y="5622091"/>
            <a:ext cx="655453" cy="655717"/>
            <a:chOff x="596096" y="5359033"/>
            <a:chExt cx="1057007" cy="1057007"/>
          </a:xfrm>
        </p:grpSpPr>
        <p:sp>
          <p:nvSpPr>
            <p:cNvPr id="186" name="Google Shape;186;p27"/>
            <p:cNvSpPr/>
            <p:nvPr/>
          </p:nvSpPr>
          <p:spPr>
            <a:xfrm>
              <a:off x="942115" y="5636428"/>
              <a:ext cx="444725" cy="513904"/>
            </a:xfrm>
            <a:custGeom>
              <a:avLst/>
              <a:gdLst/>
              <a:ahLst/>
              <a:cxnLst/>
              <a:rect l="l" t="t" r="r" b="b"/>
              <a:pathLst>
                <a:path w="38" h="44" extrusionOk="0">
                  <a:moveTo>
                    <a:pt x="38" y="22"/>
                  </a:moveTo>
                  <a:cubicBezTo>
                    <a:pt x="38" y="23"/>
                    <a:pt x="37" y="24"/>
                    <a:pt x="37" y="24"/>
                  </a:cubicBezTo>
                  <a:cubicBezTo>
                    <a:pt x="4" y="44"/>
                    <a:pt x="4" y="44"/>
                    <a:pt x="4" y="44"/>
                  </a:cubicBezTo>
                  <a:cubicBezTo>
                    <a:pt x="3" y="44"/>
                    <a:pt x="3" y="44"/>
                    <a:pt x="2" y="44"/>
                  </a:cubicBezTo>
                  <a:cubicBezTo>
                    <a:pt x="2" y="44"/>
                    <a:pt x="1" y="44"/>
                    <a:pt x="1" y="44"/>
                  </a:cubicBezTo>
                  <a:cubicBezTo>
                    <a:pt x="0" y="43"/>
                    <a:pt x="0" y="42"/>
                    <a:pt x="0" y="41"/>
                  </a:cubicBezTo>
                  <a:cubicBezTo>
                    <a:pt x="0" y="3"/>
                    <a:pt x="0" y="3"/>
                    <a:pt x="0" y="3"/>
                  </a:cubicBezTo>
                  <a:cubicBezTo>
                    <a:pt x="0" y="2"/>
                    <a:pt x="0" y="1"/>
                    <a:pt x="1" y="0"/>
                  </a:cubicBezTo>
                  <a:cubicBezTo>
                    <a:pt x="1" y="0"/>
                    <a:pt x="2" y="0"/>
                    <a:pt x="2" y="0"/>
                  </a:cubicBezTo>
                  <a:cubicBezTo>
                    <a:pt x="3" y="0"/>
                    <a:pt x="3" y="0"/>
                    <a:pt x="4" y="0"/>
                  </a:cubicBezTo>
                  <a:cubicBezTo>
                    <a:pt x="37" y="20"/>
                    <a:pt x="37" y="20"/>
                    <a:pt x="37" y="20"/>
                  </a:cubicBezTo>
                  <a:cubicBezTo>
                    <a:pt x="37" y="20"/>
                    <a:pt x="38" y="21"/>
                    <a:pt x="38" y="22"/>
                  </a:cubicBez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sp>
          <p:nvSpPr>
            <p:cNvPr id="187" name="Google Shape;187;p27"/>
            <p:cNvSpPr/>
            <p:nvPr/>
          </p:nvSpPr>
          <p:spPr>
            <a:xfrm>
              <a:off x="596096" y="5359033"/>
              <a:ext cx="1057007" cy="1057007"/>
            </a:xfrm>
            <a:prstGeom prst="ellipse">
              <a:avLst/>
            </a:pr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grpSp>
      <p:pic>
        <p:nvPicPr>
          <p:cNvPr id="188" name="Google Shape;188;p27"/>
          <p:cNvPicPr preferRelativeResize="0"/>
          <p:nvPr/>
        </p:nvPicPr>
        <p:blipFill rotWithShape="1">
          <a:blip r:embed="rId2">
            <a:alphaModFix/>
          </a:blip>
          <a:srcRect/>
          <a:stretch/>
        </p:blipFill>
        <p:spPr>
          <a:xfrm rot="-262843" flipH="1">
            <a:off x="10578060" y="3747556"/>
            <a:ext cx="1018076" cy="162295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urple: Media 2">
  <p:cSld name="Purple: Media 2">
    <p:spTree>
      <p:nvGrpSpPr>
        <p:cNvPr id="1" name="Shape 189"/>
        <p:cNvGrpSpPr/>
        <p:nvPr/>
      </p:nvGrpSpPr>
      <p:grpSpPr>
        <a:xfrm>
          <a:off x="0" y="0"/>
          <a:ext cx="0" cy="0"/>
          <a:chOff x="0" y="0"/>
          <a:chExt cx="0" cy="0"/>
        </a:xfrm>
      </p:grpSpPr>
      <p:sp>
        <p:nvSpPr>
          <p:cNvPr id="190" name="Google Shape;190;p28"/>
          <p:cNvSpPr/>
          <p:nvPr/>
        </p:nvSpPr>
        <p:spPr>
          <a:xfrm>
            <a:off x="0" y="4876800"/>
            <a:ext cx="12192000" cy="1981200"/>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1" name="Google Shape;191;p28"/>
          <p:cNvSpPr txBox="1">
            <a:spLocks noGrp="1"/>
          </p:cNvSpPr>
          <p:nvPr>
            <p:ph type="body" idx="1"/>
          </p:nvPr>
        </p:nvSpPr>
        <p:spPr>
          <a:xfrm>
            <a:off x="2216149" y="5578475"/>
            <a:ext cx="8870950" cy="742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marL="914400" lvl="1" indent="-457200" algn="l">
              <a:lnSpc>
                <a:spcPct val="90000"/>
              </a:lnSpc>
              <a:spcBef>
                <a:spcPts val="600"/>
              </a:spcBef>
              <a:spcAft>
                <a:spcPts val="0"/>
              </a:spcAft>
              <a:buClr>
                <a:schemeClr val="lt1"/>
              </a:buClr>
              <a:buSzPts val="3600"/>
              <a:buChar char="•"/>
              <a:defRPr sz="3600">
                <a:solidFill>
                  <a:schemeClr val="lt1"/>
                </a:solidFill>
                <a:latin typeface="Arial"/>
                <a:ea typeface="Arial"/>
                <a:cs typeface="Arial"/>
                <a:sym typeface="Arial"/>
              </a:defRPr>
            </a:lvl2pPr>
            <a:lvl3pPr marL="1371600" lvl="2" indent="-431800" algn="l">
              <a:lnSpc>
                <a:spcPct val="90000"/>
              </a:lnSpc>
              <a:spcBef>
                <a:spcPts val="600"/>
              </a:spcBef>
              <a:spcAft>
                <a:spcPts val="0"/>
              </a:spcAft>
              <a:buClr>
                <a:schemeClr val="lt1"/>
              </a:buClr>
              <a:buSzPts val="3200"/>
              <a:buChar char="•"/>
              <a:defRPr sz="3200">
                <a:solidFill>
                  <a:schemeClr val="lt1"/>
                </a:solidFill>
                <a:latin typeface="Arial"/>
                <a:ea typeface="Arial"/>
                <a:cs typeface="Arial"/>
                <a:sym typeface="Arial"/>
              </a:defRPr>
            </a:lvl3pPr>
            <a:lvl4pPr marL="1828800" lvl="3"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4pPr>
            <a:lvl5pPr marL="2286000" lvl="4"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2" name="Google Shape;192;p28"/>
          <p:cNvGrpSpPr/>
          <p:nvPr/>
        </p:nvGrpSpPr>
        <p:grpSpPr>
          <a:xfrm>
            <a:off x="1104901" y="5622090"/>
            <a:ext cx="655454" cy="655718"/>
            <a:chOff x="643973" y="5329145"/>
            <a:chExt cx="849680" cy="850022"/>
          </a:xfrm>
        </p:grpSpPr>
        <p:sp>
          <p:nvSpPr>
            <p:cNvPr id="193" name="Google Shape;193;p28"/>
            <p:cNvSpPr/>
            <p:nvPr/>
          </p:nvSpPr>
          <p:spPr>
            <a:xfrm flipH="1">
              <a:off x="856258" y="5541516"/>
              <a:ext cx="425111" cy="425281"/>
            </a:xfrm>
            <a:custGeom>
              <a:avLst/>
              <a:gdLst/>
              <a:ahLst/>
              <a:cxnLst/>
              <a:rect l="l" t="t" r="r" b="b"/>
              <a:pathLst>
                <a:path w="10000" h="10000" extrusionOk="0">
                  <a:moveTo>
                    <a:pt x="0" y="0"/>
                  </a:moveTo>
                  <a:lnTo>
                    <a:pt x="8420" y="2257"/>
                  </a:lnTo>
                  <a:lnTo>
                    <a:pt x="5428" y="3158"/>
                  </a:lnTo>
                  <a:lnTo>
                    <a:pt x="6904" y="4678"/>
                  </a:lnTo>
                  <a:lnTo>
                    <a:pt x="10000" y="7770"/>
                  </a:lnTo>
                  <a:lnTo>
                    <a:pt x="8941" y="8830"/>
                  </a:lnTo>
                  <a:lnTo>
                    <a:pt x="7767" y="10000"/>
                  </a:lnTo>
                  <a:lnTo>
                    <a:pt x="4671" y="6907"/>
                  </a:lnTo>
                  <a:lnTo>
                    <a:pt x="3332" y="5598"/>
                  </a:lnTo>
                  <a:lnTo>
                    <a:pt x="2256" y="8424"/>
                  </a:lnTo>
                  <a:lnTo>
                    <a:pt x="0" y="0"/>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sp>
          <p:nvSpPr>
            <p:cNvPr id="194" name="Google Shape;194;p28"/>
            <p:cNvSpPr/>
            <p:nvPr/>
          </p:nvSpPr>
          <p:spPr>
            <a:xfrm>
              <a:off x="643973" y="5329145"/>
              <a:ext cx="849680" cy="850022"/>
            </a:xfrm>
            <a:prstGeom prst="ellipse">
              <a:avLst/>
            </a:pr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grpSp>
      <p:sp>
        <p:nvSpPr>
          <p:cNvPr id="195" name="Google Shape;195;p28"/>
          <p:cNvSpPr/>
          <p:nvPr/>
        </p:nvSpPr>
        <p:spPr>
          <a:xfrm>
            <a:off x="3175" y="4703441"/>
            <a:ext cx="173359" cy="173359"/>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6" name="Google Shape;196;p28"/>
          <p:cNvSpPr/>
          <p:nvPr/>
        </p:nvSpPr>
        <p:spPr>
          <a:xfrm>
            <a:off x="515898" y="4533900"/>
            <a:ext cx="173359" cy="173359"/>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7" name="Google Shape;197;p28"/>
          <p:cNvSpPr/>
          <p:nvPr/>
        </p:nvSpPr>
        <p:spPr>
          <a:xfrm>
            <a:off x="342539" y="4703441"/>
            <a:ext cx="173359" cy="173359"/>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8" name="Google Shape;198;p28"/>
          <p:cNvSpPr/>
          <p:nvPr/>
        </p:nvSpPr>
        <p:spPr>
          <a:xfrm>
            <a:off x="8188" y="3904237"/>
            <a:ext cx="173359" cy="173359"/>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9" name="Google Shape;199;p28"/>
          <p:cNvSpPr/>
          <p:nvPr/>
        </p:nvSpPr>
        <p:spPr>
          <a:xfrm>
            <a:off x="689257" y="4711077"/>
            <a:ext cx="173359" cy="173359"/>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00" name="Google Shape;200;p28"/>
          <p:cNvSpPr/>
          <p:nvPr/>
        </p:nvSpPr>
        <p:spPr>
          <a:xfrm>
            <a:off x="4205454" y="4699623"/>
            <a:ext cx="173359" cy="173359"/>
          </a:xfrm>
          <a:prstGeom prst="rect">
            <a:avLst/>
          </a:prstGeom>
          <a:solidFill>
            <a:srgbClr val="915F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01" name="Google Shape;201;p28"/>
          <p:cNvSpPr>
            <a:spLocks noGrp="1"/>
          </p:cNvSpPr>
          <p:nvPr>
            <p:ph type="media" idx="2"/>
          </p:nvPr>
        </p:nvSpPr>
        <p:spPr>
          <a:xfrm>
            <a:off x="2387867" y="863599"/>
            <a:ext cx="7404370" cy="367029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915F9C"/>
              </a:buClr>
              <a:buSzPts val="2400"/>
              <a:buFont typeface="Arial"/>
              <a:buChar char="•"/>
              <a:defRPr sz="2400" b="1" i="0" u="none" strike="noStrike" cap="none">
                <a:solidFill>
                  <a:srgbClr val="915F9C"/>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ue: Intro Slide">
  <p:cSld name="Blue: Intro Slide">
    <p:spTree>
      <p:nvGrpSpPr>
        <p:cNvPr id="1" name="Shape 202"/>
        <p:cNvGrpSpPr/>
        <p:nvPr/>
      </p:nvGrpSpPr>
      <p:grpSpPr>
        <a:xfrm>
          <a:off x="0" y="0"/>
          <a:ext cx="0" cy="0"/>
          <a:chOff x="0" y="0"/>
          <a:chExt cx="0" cy="0"/>
        </a:xfrm>
      </p:grpSpPr>
      <p:sp>
        <p:nvSpPr>
          <p:cNvPr id="203" name="Google Shape;203;p29"/>
          <p:cNvSpPr/>
          <p:nvPr/>
        </p:nvSpPr>
        <p:spPr>
          <a:xfrm>
            <a:off x="3408961" y="0"/>
            <a:ext cx="6858000" cy="6858000"/>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04" name="Google Shape;204;p29"/>
          <p:cNvSpPr/>
          <p:nvPr/>
        </p:nvSpPr>
        <p:spPr>
          <a:xfrm>
            <a:off x="1" y="0"/>
            <a:ext cx="6858000" cy="6858000"/>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205" name="Google Shape;205;p29"/>
          <p:cNvPicPr preferRelativeResize="0"/>
          <p:nvPr/>
        </p:nvPicPr>
        <p:blipFill rotWithShape="1">
          <a:blip r:embed="rId2">
            <a:alphaModFix/>
          </a:blip>
          <a:srcRect/>
          <a:stretch/>
        </p:blipFill>
        <p:spPr>
          <a:xfrm>
            <a:off x="720725" y="636182"/>
            <a:ext cx="1834906" cy="443759"/>
          </a:xfrm>
          <a:prstGeom prst="rect">
            <a:avLst/>
          </a:prstGeom>
          <a:noFill/>
          <a:ln>
            <a:noFill/>
          </a:ln>
        </p:spPr>
      </p:pic>
      <p:sp>
        <p:nvSpPr>
          <p:cNvPr id="206" name="Google Shape;206;p29"/>
          <p:cNvSpPr txBox="1">
            <a:spLocks noGrp="1"/>
          </p:cNvSpPr>
          <p:nvPr>
            <p:ph type="body" idx="1"/>
          </p:nvPr>
        </p:nvSpPr>
        <p:spPr>
          <a:xfrm>
            <a:off x="723900" y="2743200"/>
            <a:ext cx="5989477" cy="1828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6700"/>
              <a:buNone/>
              <a:defRPr sz="6700">
                <a:solidFill>
                  <a:schemeClr val="lt1"/>
                </a:solidFill>
                <a:latin typeface="Arial"/>
                <a:ea typeface="Arial"/>
                <a:cs typeface="Arial"/>
                <a:sym typeface="Arial"/>
              </a:defRPr>
            </a:lvl1pPr>
            <a:lvl2pPr marL="914400" lvl="1" indent="-228600" algn="l">
              <a:lnSpc>
                <a:spcPct val="90000"/>
              </a:lnSpc>
              <a:spcBef>
                <a:spcPts val="600"/>
              </a:spcBef>
              <a:spcAft>
                <a:spcPts val="0"/>
              </a:spcAft>
              <a:buClr>
                <a:schemeClr val="lt1"/>
              </a:buClr>
              <a:buSzPts val="2800"/>
              <a:buNone/>
              <a:defRPr sz="2800">
                <a:solidFill>
                  <a:schemeClr val="lt1"/>
                </a:solidFill>
                <a:latin typeface="Arial"/>
                <a:ea typeface="Arial"/>
                <a:cs typeface="Arial"/>
                <a:sym typeface="Arial"/>
              </a:defRPr>
            </a:lvl2pPr>
            <a:lvl3pPr marL="1371600" lvl="2" indent="-381000" algn="l">
              <a:lnSpc>
                <a:spcPct val="90000"/>
              </a:lnSpc>
              <a:spcBef>
                <a:spcPts val="600"/>
              </a:spcBef>
              <a:spcAft>
                <a:spcPts val="0"/>
              </a:spcAft>
              <a:buClr>
                <a:schemeClr val="lt1"/>
              </a:buClr>
              <a:buSzPts val="2400"/>
              <a:buChar char="•"/>
              <a:defRPr sz="2400">
                <a:solidFill>
                  <a:schemeClr val="lt1"/>
                </a:solidFill>
                <a:latin typeface="Arial"/>
                <a:ea typeface="Arial"/>
                <a:cs typeface="Arial"/>
                <a:sym typeface="Arial"/>
              </a:defRPr>
            </a:lvl3pPr>
            <a:lvl4pPr marL="1828800" lvl="3"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4pPr>
            <a:lvl5pPr marL="2286000" lvl="4"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29"/>
          <p:cNvSpPr txBox="1">
            <a:spLocks noGrp="1"/>
          </p:cNvSpPr>
          <p:nvPr>
            <p:ph type="body" idx="2"/>
          </p:nvPr>
        </p:nvSpPr>
        <p:spPr>
          <a:xfrm>
            <a:off x="723899" y="4572000"/>
            <a:ext cx="5989477" cy="1034129"/>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0"/>
              </a:spcBef>
              <a:spcAft>
                <a:spcPts val="0"/>
              </a:spcAft>
              <a:buClr>
                <a:schemeClr val="lt1"/>
              </a:buClr>
              <a:buSzPts val="3400"/>
              <a:buNone/>
              <a:defRPr sz="3400" b="0">
                <a:solidFill>
                  <a:schemeClr val="lt1"/>
                </a:solidFill>
              </a:defRPr>
            </a:lvl1pPr>
            <a:lvl2pPr marL="914400" lvl="1" indent="-355600" algn="l">
              <a:lnSpc>
                <a:spcPct val="90000"/>
              </a:lnSpc>
              <a:spcBef>
                <a:spcPts val="600"/>
              </a:spcBef>
              <a:spcAft>
                <a:spcPts val="0"/>
              </a:spcAft>
              <a:buClr>
                <a:schemeClr val="lt1"/>
              </a:buClr>
              <a:buSzPts val="2000"/>
              <a:buChar char="•"/>
              <a:defRPr>
                <a:solidFill>
                  <a:schemeClr val="lt1"/>
                </a:solidFill>
              </a:defRPr>
            </a:lvl2pPr>
            <a:lvl3pPr marL="1371600" lvl="2" indent="-342900" algn="l">
              <a:lnSpc>
                <a:spcPct val="90000"/>
              </a:lnSpc>
              <a:spcBef>
                <a:spcPts val="600"/>
              </a:spcBef>
              <a:spcAft>
                <a:spcPts val="0"/>
              </a:spcAft>
              <a:buClr>
                <a:schemeClr val="lt1"/>
              </a:buClr>
              <a:buSzPts val="1800"/>
              <a:buChar char="•"/>
              <a:defRPr>
                <a:solidFill>
                  <a:schemeClr val="lt1"/>
                </a:solidFill>
              </a:defRPr>
            </a:lvl3pPr>
            <a:lvl4pPr marL="1828800" lvl="3" indent="-330200" algn="l">
              <a:lnSpc>
                <a:spcPct val="90000"/>
              </a:lnSpc>
              <a:spcBef>
                <a:spcPts val="600"/>
              </a:spcBef>
              <a:spcAft>
                <a:spcPts val="0"/>
              </a:spcAft>
              <a:buClr>
                <a:schemeClr val="lt1"/>
              </a:buClr>
              <a:buSzPts val="16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8" name="Google Shape;208;p29"/>
          <p:cNvPicPr preferRelativeResize="0"/>
          <p:nvPr/>
        </p:nvPicPr>
        <p:blipFill rotWithShape="1">
          <a:blip r:embed="rId3">
            <a:alphaModFix/>
          </a:blip>
          <a:srcRect/>
          <a:stretch/>
        </p:blipFill>
        <p:spPr>
          <a:xfrm flipH="1">
            <a:off x="8728755" y="1323309"/>
            <a:ext cx="3076412" cy="324869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ue: Text / Picture">
  <p:cSld name="Blue: Text / Picture">
    <p:spTree>
      <p:nvGrpSpPr>
        <p:cNvPr id="1" name="Shape 209"/>
        <p:cNvGrpSpPr/>
        <p:nvPr/>
      </p:nvGrpSpPr>
      <p:grpSpPr>
        <a:xfrm>
          <a:off x="0" y="0"/>
          <a:ext cx="0" cy="0"/>
          <a:chOff x="0" y="0"/>
          <a:chExt cx="0" cy="0"/>
        </a:xfrm>
      </p:grpSpPr>
      <p:sp>
        <p:nvSpPr>
          <p:cNvPr id="210" name="Google Shape;210;p30"/>
          <p:cNvSpPr/>
          <p:nvPr/>
        </p:nvSpPr>
        <p:spPr>
          <a:xfrm>
            <a:off x="838200" y="1363288"/>
            <a:ext cx="5020733" cy="4535085"/>
          </a:xfrm>
          <a:prstGeom prst="rect">
            <a:avLst/>
          </a:prstGeom>
          <a:solidFill>
            <a:srgbClr val="E7EE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11" name="Google Shape;211;p30"/>
          <p:cNvSpPr/>
          <p:nvPr/>
        </p:nvSpPr>
        <p:spPr>
          <a:xfrm>
            <a:off x="10893424" y="0"/>
            <a:ext cx="1295401" cy="6858000"/>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12" name="Google Shape;212;p30"/>
          <p:cNvSpPr txBox="1">
            <a:spLocks noGrp="1"/>
          </p:cNvSpPr>
          <p:nvPr>
            <p:ph type="title"/>
          </p:nvPr>
        </p:nvSpPr>
        <p:spPr>
          <a:xfrm>
            <a:off x="838200" y="365126"/>
            <a:ext cx="9537700"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0"/>
          <p:cNvSpPr txBox="1">
            <a:spLocks noGrp="1"/>
          </p:cNvSpPr>
          <p:nvPr>
            <p:ph type="body" idx="1"/>
          </p:nvPr>
        </p:nvSpPr>
        <p:spPr>
          <a:xfrm>
            <a:off x="1229192" y="1654233"/>
            <a:ext cx="4240275" cy="384047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1800"/>
              <a:buNone/>
              <a:defRPr sz="1800">
                <a:solidFill>
                  <a:srgbClr val="4E4F4F"/>
                </a:solidFill>
              </a:defRPr>
            </a:lvl2pPr>
            <a:lvl3pPr marL="1371600" lvl="2" indent="-228600" algn="l">
              <a:lnSpc>
                <a:spcPct val="100000"/>
              </a:lnSpc>
              <a:spcBef>
                <a:spcPts val="600"/>
              </a:spcBef>
              <a:spcAft>
                <a:spcPts val="0"/>
              </a:spcAft>
              <a:buClr>
                <a:srgbClr val="4E4F4F"/>
              </a:buClr>
              <a:buSzPts val="1600"/>
              <a:buNone/>
              <a:defRPr sz="1600">
                <a:solidFill>
                  <a:srgbClr val="4E4F4F"/>
                </a:solidFill>
              </a:defRPr>
            </a:lvl3pPr>
            <a:lvl4pPr marL="1828800" lvl="3" indent="-228600" algn="l">
              <a:lnSpc>
                <a:spcPct val="100000"/>
              </a:lnSpc>
              <a:spcBef>
                <a:spcPts val="600"/>
              </a:spcBef>
              <a:spcAft>
                <a:spcPts val="0"/>
              </a:spcAft>
              <a:buClr>
                <a:srgbClr val="4E4F4F"/>
              </a:buClr>
              <a:buSzPts val="1400"/>
              <a:buNone/>
              <a:defRPr sz="1400">
                <a:solidFill>
                  <a:srgbClr val="4E4F4F"/>
                </a:solidFill>
              </a:defRPr>
            </a:lvl4pPr>
            <a:lvl5pPr marL="2286000" lvl="4" indent="-228600" algn="l">
              <a:lnSpc>
                <a:spcPct val="100000"/>
              </a:lnSpc>
              <a:spcBef>
                <a:spcPts val="600"/>
              </a:spcBef>
              <a:spcAft>
                <a:spcPts val="0"/>
              </a:spcAft>
              <a:buClr>
                <a:srgbClr val="4E4F4F"/>
              </a:buClr>
              <a:buSzPts val="1400"/>
              <a:buNone/>
              <a:defRPr sz="140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30"/>
          <p:cNvSpPr>
            <a:spLocks noGrp="1"/>
          </p:cNvSpPr>
          <p:nvPr>
            <p:ph type="pic" idx="2"/>
          </p:nvPr>
        </p:nvSpPr>
        <p:spPr>
          <a:xfrm>
            <a:off x="5858933" y="1363288"/>
            <a:ext cx="4516967" cy="4535084"/>
          </a:xfrm>
          <a:prstGeom prst="rect">
            <a:avLst/>
          </a:prstGeom>
          <a:noFill/>
          <a:ln>
            <a:noFill/>
          </a:ln>
        </p:spPr>
      </p:sp>
      <p:pic>
        <p:nvPicPr>
          <p:cNvPr id="215" name="Google Shape;215;p30"/>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216" name="Google Shape;216;p30"/>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217" name="Google Shape;217;p30"/>
          <p:cNvPicPr preferRelativeResize="0"/>
          <p:nvPr/>
        </p:nvPicPr>
        <p:blipFill rotWithShape="1">
          <a:blip r:embed="rId3">
            <a:alphaModFix/>
          </a:blip>
          <a:srcRect/>
          <a:stretch/>
        </p:blipFill>
        <p:spPr>
          <a:xfrm flipH="1">
            <a:off x="10712379" y="4594161"/>
            <a:ext cx="1235049" cy="130421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ue: Table Slide">
  <p:cSld name="Blue: Table Slide">
    <p:spTree>
      <p:nvGrpSpPr>
        <p:cNvPr id="1" name="Shape 218"/>
        <p:cNvGrpSpPr/>
        <p:nvPr/>
      </p:nvGrpSpPr>
      <p:grpSpPr>
        <a:xfrm>
          <a:off x="0" y="0"/>
          <a:ext cx="0" cy="0"/>
          <a:chOff x="0" y="0"/>
          <a:chExt cx="0" cy="0"/>
        </a:xfrm>
      </p:grpSpPr>
      <p:sp>
        <p:nvSpPr>
          <p:cNvPr id="219" name="Google Shape;219;p31"/>
          <p:cNvSpPr/>
          <p:nvPr/>
        </p:nvSpPr>
        <p:spPr>
          <a:xfrm>
            <a:off x="10893424" y="0"/>
            <a:ext cx="1295401" cy="6858000"/>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0" name="Google Shape;220;p31"/>
          <p:cNvSpPr txBox="1">
            <a:spLocks noGrp="1"/>
          </p:cNvSpPr>
          <p:nvPr>
            <p:ph type="title"/>
          </p:nvPr>
        </p:nvSpPr>
        <p:spPr>
          <a:xfrm>
            <a:off x="838200" y="365126"/>
            <a:ext cx="9537700"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1" name="Google Shape;221;p31"/>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222" name="Google Shape;222;p31"/>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223" name="Google Shape;223;p31"/>
          <p:cNvPicPr preferRelativeResize="0"/>
          <p:nvPr/>
        </p:nvPicPr>
        <p:blipFill rotWithShape="1">
          <a:blip r:embed="rId3">
            <a:alphaModFix/>
          </a:blip>
          <a:srcRect/>
          <a:stretch/>
        </p:blipFill>
        <p:spPr>
          <a:xfrm flipH="1">
            <a:off x="10712379" y="4594161"/>
            <a:ext cx="1235049" cy="130421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ue: Bulllet Slide">
  <p:cSld name="Blue: Bulllet Slide">
    <p:spTree>
      <p:nvGrpSpPr>
        <p:cNvPr id="1" name="Shape 224"/>
        <p:cNvGrpSpPr/>
        <p:nvPr/>
      </p:nvGrpSpPr>
      <p:grpSpPr>
        <a:xfrm>
          <a:off x="0" y="0"/>
          <a:ext cx="0" cy="0"/>
          <a:chOff x="0" y="0"/>
          <a:chExt cx="0" cy="0"/>
        </a:xfrm>
      </p:grpSpPr>
      <p:sp>
        <p:nvSpPr>
          <p:cNvPr id="225" name="Google Shape;225;p32"/>
          <p:cNvSpPr/>
          <p:nvPr/>
        </p:nvSpPr>
        <p:spPr>
          <a:xfrm>
            <a:off x="0" y="0"/>
            <a:ext cx="12192000" cy="1663908"/>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6" name="Google Shape;226;p32"/>
          <p:cNvSpPr txBox="1">
            <a:spLocks noGrp="1"/>
          </p:cNvSpPr>
          <p:nvPr>
            <p:ph type="title"/>
          </p:nvPr>
        </p:nvSpPr>
        <p:spPr>
          <a:xfrm>
            <a:off x="838199" y="365126"/>
            <a:ext cx="10491703"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7" name="Google Shape;227;p32"/>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228" name="Google Shape;228;p32"/>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229" name="Google Shape;229;p32"/>
          <p:cNvSpPr txBox="1">
            <a:spLocks noGrp="1"/>
          </p:cNvSpPr>
          <p:nvPr>
            <p:ph type="body" idx="1"/>
          </p:nvPr>
        </p:nvSpPr>
        <p:spPr>
          <a:xfrm>
            <a:off x="868179"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32"/>
          <p:cNvSpPr txBox="1">
            <a:spLocks noGrp="1"/>
          </p:cNvSpPr>
          <p:nvPr>
            <p:ph type="body" idx="2"/>
          </p:nvPr>
        </p:nvSpPr>
        <p:spPr>
          <a:xfrm>
            <a:off x="2974298"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32"/>
          <p:cNvSpPr txBox="1">
            <a:spLocks noGrp="1"/>
          </p:cNvSpPr>
          <p:nvPr>
            <p:ph type="body" idx="3"/>
          </p:nvPr>
        </p:nvSpPr>
        <p:spPr>
          <a:xfrm>
            <a:off x="5087910"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32"/>
          <p:cNvSpPr txBox="1">
            <a:spLocks noGrp="1"/>
          </p:cNvSpPr>
          <p:nvPr>
            <p:ph type="body" idx="4"/>
          </p:nvPr>
        </p:nvSpPr>
        <p:spPr>
          <a:xfrm>
            <a:off x="7209445"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32"/>
          <p:cNvSpPr txBox="1">
            <a:spLocks noGrp="1"/>
          </p:cNvSpPr>
          <p:nvPr>
            <p:ph type="body" idx="5"/>
          </p:nvPr>
        </p:nvSpPr>
        <p:spPr>
          <a:xfrm>
            <a:off x="9345543"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32"/>
          <p:cNvSpPr>
            <a:spLocks noGrp="1"/>
          </p:cNvSpPr>
          <p:nvPr>
            <p:ph type="pic" idx="6"/>
          </p:nvPr>
        </p:nvSpPr>
        <p:spPr>
          <a:xfrm>
            <a:off x="868179" y="2024546"/>
            <a:ext cx="1934980" cy="1921060"/>
          </a:xfrm>
          <a:prstGeom prst="rect">
            <a:avLst/>
          </a:prstGeom>
          <a:noFill/>
          <a:ln>
            <a:noFill/>
          </a:ln>
        </p:spPr>
      </p:sp>
      <p:sp>
        <p:nvSpPr>
          <p:cNvPr id="235" name="Google Shape;235;p32"/>
          <p:cNvSpPr>
            <a:spLocks noGrp="1"/>
          </p:cNvSpPr>
          <p:nvPr>
            <p:ph type="pic" idx="7"/>
          </p:nvPr>
        </p:nvSpPr>
        <p:spPr>
          <a:xfrm>
            <a:off x="2974298" y="2024546"/>
            <a:ext cx="1934980" cy="1921060"/>
          </a:xfrm>
          <a:prstGeom prst="rect">
            <a:avLst/>
          </a:prstGeom>
          <a:noFill/>
          <a:ln>
            <a:noFill/>
          </a:ln>
        </p:spPr>
      </p:sp>
      <p:sp>
        <p:nvSpPr>
          <p:cNvPr id="236" name="Google Shape;236;p32"/>
          <p:cNvSpPr>
            <a:spLocks noGrp="1"/>
          </p:cNvSpPr>
          <p:nvPr>
            <p:ph type="pic" idx="8"/>
          </p:nvPr>
        </p:nvSpPr>
        <p:spPr>
          <a:xfrm>
            <a:off x="5087910" y="2024546"/>
            <a:ext cx="1934980" cy="1921060"/>
          </a:xfrm>
          <a:prstGeom prst="rect">
            <a:avLst/>
          </a:prstGeom>
          <a:noFill/>
          <a:ln>
            <a:noFill/>
          </a:ln>
        </p:spPr>
      </p:sp>
      <p:sp>
        <p:nvSpPr>
          <p:cNvPr id="237" name="Google Shape;237;p32"/>
          <p:cNvSpPr>
            <a:spLocks noGrp="1"/>
          </p:cNvSpPr>
          <p:nvPr>
            <p:ph type="pic" idx="9"/>
          </p:nvPr>
        </p:nvSpPr>
        <p:spPr>
          <a:xfrm>
            <a:off x="7209445" y="2024546"/>
            <a:ext cx="1934980" cy="1921060"/>
          </a:xfrm>
          <a:prstGeom prst="rect">
            <a:avLst/>
          </a:prstGeom>
          <a:noFill/>
          <a:ln>
            <a:noFill/>
          </a:ln>
        </p:spPr>
      </p:sp>
      <p:sp>
        <p:nvSpPr>
          <p:cNvPr id="238" name="Google Shape;238;p32"/>
          <p:cNvSpPr>
            <a:spLocks noGrp="1"/>
          </p:cNvSpPr>
          <p:nvPr>
            <p:ph type="pic" idx="13"/>
          </p:nvPr>
        </p:nvSpPr>
        <p:spPr>
          <a:xfrm>
            <a:off x="9345543" y="2024546"/>
            <a:ext cx="1934980" cy="1921060"/>
          </a:xfrm>
          <a:prstGeom prst="rect">
            <a:avLst/>
          </a:prstGeom>
          <a:noFill/>
          <a:ln>
            <a:noFill/>
          </a:ln>
        </p:spPr>
      </p:sp>
      <p:sp>
        <p:nvSpPr>
          <p:cNvPr id="239" name="Google Shape;239;p32"/>
          <p:cNvSpPr/>
          <p:nvPr/>
        </p:nvSpPr>
        <p:spPr>
          <a:xfrm>
            <a:off x="176963" y="2010626"/>
            <a:ext cx="173359" cy="183345"/>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0" name="Google Shape;240;p32"/>
          <p:cNvSpPr/>
          <p:nvPr/>
        </p:nvSpPr>
        <p:spPr>
          <a:xfrm>
            <a:off x="522571" y="1837267"/>
            <a:ext cx="173359" cy="183345"/>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1" name="Google Shape;241;p32"/>
          <p:cNvSpPr/>
          <p:nvPr/>
        </p:nvSpPr>
        <p:spPr>
          <a:xfrm>
            <a:off x="355600" y="1663908"/>
            <a:ext cx="173359" cy="173359"/>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2" name="Google Shape;242;p32"/>
          <p:cNvSpPr/>
          <p:nvPr/>
        </p:nvSpPr>
        <p:spPr>
          <a:xfrm>
            <a:off x="11669837" y="2010626"/>
            <a:ext cx="173359" cy="173359"/>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3" name="Google Shape;243;p32"/>
          <p:cNvSpPr/>
          <p:nvPr/>
        </p:nvSpPr>
        <p:spPr>
          <a:xfrm>
            <a:off x="11843196" y="1670867"/>
            <a:ext cx="173359" cy="173359"/>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4" name="Google Shape;244;p32"/>
          <p:cNvSpPr/>
          <p:nvPr/>
        </p:nvSpPr>
        <p:spPr>
          <a:xfrm>
            <a:off x="10507691" y="1663907"/>
            <a:ext cx="173359" cy="173359"/>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ue: Large Picture">
  <p:cSld name="Blue: Large Picture">
    <p:spTree>
      <p:nvGrpSpPr>
        <p:cNvPr id="1" name="Shape 245"/>
        <p:cNvGrpSpPr/>
        <p:nvPr/>
      </p:nvGrpSpPr>
      <p:grpSpPr>
        <a:xfrm>
          <a:off x="0" y="0"/>
          <a:ext cx="0" cy="0"/>
          <a:chOff x="0" y="0"/>
          <a:chExt cx="0" cy="0"/>
        </a:xfrm>
      </p:grpSpPr>
      <p:sp>
        <p:nvSpPr>
          <p:cNvPr id="246" name="Google Shape;246;p33"/>
          <p:cNvSpPr/>
          <p:nvPr/>
        </p:nvSpPr>
        <p:spPr>
          <a:xfrm>
            <a:off x="838199" y="1654233"/>
            <a:ext cx="2123793" cy="4181674"/>
          </a:xfrm>
          <a:prstGeom prst="rect">
            <a:avLst/>
          </a:prstGeom>
          <a:solidFill>
            <a:srgbClr val="E7EE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7" name="Google Shape;247;p33"/>
          <p:cNvSpPr txBox="1">
            <a:spLocks noGrp="1"/>
          </p:cNvSpPr>
          <p:nvPr>
            <p:ph type="title"/>
          </p:nvPr>
        </p:nvSpPr>
        <p:spPr>
          <a:xfrm>
            <a:off x="838199" y="365126"/>
            <a:ext cx="10491703"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33"/>
          <p:cNvSpPr txBox="1">
            <a:spLocks noGrp="1"/>
          </p:cNvSpPr>
          <p:nvPr>
            <p:ph type="body" idx="1"/>
          </p:nvPr>
        </p:nvSpPr>
        <p:spPr>
          <a:xfrm>
            <a:off x="1046375" y="1933731"/>
            <a:ext cx="1677972" cy="363839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4E4F4F"/>
              </a:buClr>
              <a:buSzPts val="2000"/>
              <a:buFont typeface="Arial"/>
              <a:buNone/>
              <a:defRPr sz="2000" b="0">
                <a:solidFill>
                  <a:srgbClr val="4E4F4F"/>
                </a:solidFill>
              </a:defRPr>
            </a:lvl1pPr>
            <a:lvl2pPr marL="914400" lvl="1" indent="-228600" algn="l">
              <a:lnSpc>
                <a:spcPct val="100000"/>
              </a:lnSpc>
              <a:spcBef>
                <a:spcPts val="600"/>
              </a:spcBef>
              <a:spcAft>
                <a:spcPts val="0"/>
              </a:spcAft>
              <a:buClr>
                <a:srgbClr val="4E4F4F"/>
              </a:buClr>
              <a:buSzPts val="1800"/>
              <a:buNone/>
              <a:defRPr sz="1800">
                <a:solidFill>
                  <a:srgbClr val="4E4F4F"/>
                </a:solidFill>
              </a:defRPr>
            </a:lvl2pPr>
            <a:lvl3pPr marL="1371600" lvl="2" indent="-228600" algn="l">
              <a:lnSpc>
                <a:spcPct val="100000"/>
              </a:lnSpc>
              <a:spcBef>
                <a:spcPts val="600"/>
              </a:spcBef>
              <a:spcAft>
                <a:spcPts val="0"/>
              </a:spcAft>
              <a:buClr>
                <a:srgbClr val="4E4F4F"/>
              </a:buClr>
              <a:buSzPts val="1600"/>
              <a:buNone/>
              <a:defRPr sz="1600">
                <a:solidFill>
                  <a:srgbClr val="4E4F4F"/>
                </a:solidFill>
              </a:defRPr>
            </a:lvl3pPr>
            <a:lvl4pPr marL="1828800" lvl="3" indent="-228600" algn="l">
              <a:lnSpc>
                <a:spcPct val="100000"/>
              </a:lnSpc>
              <a:spcBef>
                <a:spcPts val="600"/>
              </a:spcBef>
              <a:spcAft>
                <a:spcPts val="0"/>
              </a:spcAft>
              <a:buClr>
                <a:srgbClr val="4E4F4F"/>
              </a:buClr>
              <a:buSzPts val="1400"/>
              <a:buNone/>
              <a:defRPr sz="1400">
                <a:solidFill>
                  <a:srgbClr val="4E4F4F"/>
                </a:solidFill>
              </a:defRPr>
            </a:lvl4pPr>
            <a:lvl5pPr marL="2286000" lvl="4" indent="-228600" algn="l">
              <a:lnSpc>
                <a:spcPct val="100000"/>
              </a:lnSpc>
              <a:spcBef>
                <a:spcPts val="600"/>
              </a:spcBef>
              <a:spcAft>
                <a:spcPts val="0"/>
              </a:spcAft>
              <a:buClr>
                <a:srgbClr val="4E4F4F"/>
              </a:buClr>
              <a:buSzPts val="1400"/>
              <a:buNone/>
              <a:defRPr sz="140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33"/>
          <p:cNvSpPr>
            <a:spLocks noGrp="1"/>
          </p:cNvSpPr>
          <p:nvPr>
            <p:ph type="pic" idx="2"/>
          </p:nvPr>
        </p:nvSpPr>
        <p:spPr>
          <a:xfrm>
            <a:off x="2961992" y="1654232"/>
            <a:ext cx="8367912" cy="4181673"/>
          </a:xfrm>
          <a:prstGeom prst="rect">
            <a:avLst/>
          </a:prstGeom>
          <a:noFill/>
          <a:ln>
            <a:noFill/>
          </a:ln>
        </p:spPr>
      </p:sp>
      <p:pic>
        <p:nvPicPr>
          <p:cNvPr id="250" name="Google Shape;250;p33"/>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251" name="Google Shape;251;p33"/>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d: Text / Picture">
  <p:cSld name="Red: Text / Picture">
    <p:spTree>
      <p:nvGrpSpPr>
        <p:cNvPr id="1" name="Shape 26"/>
        <p:cNvGrpSpPr/>
        <p:nvPr/>
      </p:nvGrpSpPr>
      <p:grpSpPr>
        <a:xfrm>
          <a:off x="0" y="0"/>
          <a:ext cx="0" cy="0"/>
          <a:chOff x="0" y="0"/>
          <a:chExt cx="0" cy="0"/>
        </a:xfrm>
      </p:grpSpPr>
      <p:sp>
        <p:nvSpPr>
          <p:cNvPr id="27" name="Google Shape;27;p7"/>
          <p:cNvSpPr/>
          <p:nvPr/>
        </p:nvSpPr>
        <p:spPr>
          <a:xfrm>
            <a:off x="838200" y="1363288"/>
            <a:ext cx="5020733" cy="4535085"/>
          </a:xfrm>
          <a:prstGeom prst="rect">
            <a:avLst/>
          </a:prstGeom>
          <a:solidFill>
            <a:srgbClr val="F8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28;p7"/>
          <p:cNvSpPr/>
          <p:nvPr/>
        </p:nvSpPr>
        <p:spPr>
          <a:xfrm>
            <a:off x="10893424" y="0"/>
            <a:ext cx="1295401" cy="6858000"/>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9" name="Google Shape;29;p7"/>
          <p:cNvSpPr txBox="1">
            <a:spLocks noGrp="1"/>
          </p:cNvSpPr>
          <p:nvPr>
            <p:ph type="title"/>
          </p:nvPr>
        </p:nvSpPr>
        <p:spPr>
          <a:xfrm>
            <a:off x="838200" y="365126"/>
            <a:ext cx="9537700"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1229192" y="1654233"/>
            <a:ext cx="4240275" cy="384047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1800"/>
              <a:buNone/>
              <a:defRPr sz="1800">
                <a:solidFill>
                  <a:srgbClr val="4E4F4F"/>
                </a:solidFill>
              </a:defRPr>
            </a:lvl2pPr>
            <a:lvl3pPr marL="1371600" lvl="2" indent="-228600" algn="l">
              <a:lnSpc>
                <a:spcPct val="100000"/>
              </a:lnSpc>
              <a:spcBef>
                <a:spcPts val="600"/>
              </a:spcBef>
              <a:spcAft>
                <a:spcPts val="0"/>
              </a:spcAft>
              <a:buClr>
                <a:srgbClr val="4E4F4F"/>
              </a:buClr>
              <a:buSzPts val="1600"/>
              <a:buNone/>
              <a:defRPr sz="1600">
                <a:solidFill>
                  <a:srgbClr val="4E4F4F"/>
                </a:solidFill>
              </a:defRPr>
            </a:lvl3pPr>
            <a:lvl4pPr marL="1828800" lvl="3" indent="-228600" algn="l">
              <a:lnSpc>
                <a:spcPct val="100000"/>
              </a:lnSpc>
              <a:spcBef>
                <a:spcPts val="600"/>
              </a:spcBef>
              <a:spcAft>
                <a:spcPts val="0"/>
              </a:spcAft>
              <a:buClr>
                <a:srgbClr val="4E4F4F"/>
              </a:buClr>
              <a:buSzPts val="1400"/>
              <a:buNone/>
              <a:defRPr sz="1400">
                <a:solidFill>
                  <a:srgbClr val="4E4F4F"/>
                </a:solidFill>
              </a:defRPr>
            </a:lvl4pPr>
            <a:lvl5pPr marL="2286000" lvl="4" indent="-228600" algn="l">
              <a:lnSpc>
                <a:spcPct val="100000"/>
              </a:lnSpc>
              <a:spcBef>
                <a:spcPts val="600"/>
              </a:spcBef>
              <a:spcAft>
                <a:spcPts val="0"/>
              </a:spcAft>
              <a:buClr>
                <a:srgbClr val="4E4F4F"/>
              </a:buClr>
              <a:buSzPts val="1400"/>
              <a:buNone/>
              <a:defRPr sz="140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7"/>
          <p:cNvSpPr>
            <a:spLocks noGrp="1"/>
          </p:cNvSpPr>
          <p:nvPr>
            <p:ph type="pic" idx="2"/>
          </p:nvPr>
        </p:nvSpPr>
        <p:spPr>
          <a:xfrm>
            <a:off x="5858933" y="1363287"/>
            <a:ext cx="4516967" cy="4535083"/>
          </a:xfrm>
          <a:prstGeom prst="rect">
            <a:avLst/>
          </a:prstGeom>
          <a:noFill/>
          <a:ln>
            <a:noFill/>
          </a:ln>
        </p:spPr>
      </p:sp>
      <p:pic>
        <p:nvPicPr>
          <p:cNvPr id="32" name="Google Shape;32;p7"/>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33" name="Google Shape;33;p7"/>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3" name="Picture 2" descr="A picture containing toy&#10;&#10;Description automatically generated">
            <a:extLst>
              <a:ext uri="{FF2B5EF4-FFF2-40B4-BE49-F238E27FC236}">
                <a16:creationId xmlns:a16="http://schemas.microsoft.com/office/drawing/2014/main" id="{0E608C05-8B36-9452-BB4F-79C8282A4781}"/>
              </a:ext>
            </a:extLst>
          </p:cNvPr>
          <p:cNvPicPr>
            <a:picLocks noChangeAspect="1"/>
          </p:cNvPicPr>
          <p:nvPr userDrawn="1"/>
        </p:nvPicPr>
        <p:blipFill>
          <a:blip r:embed="rId3"/>
          <a:stretch>
            <a:fillRect/>
          </a:stretch>
        </p:blipFill>
        <p:spPr>
          <a:xfrm>
            <a:off x="10553833" y="4183812"/>
            <a:ext cx="987291" cy="158016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ue: Full Bleed Picture">
  <p:cSld name="Blue: Full Bleed Picture">
    <p:spTree>
      <p:nvGrpSpPr>
        <p:cNvPr id="1" name="Shape 252"/>
        <p:cNvGrpSpPr/>
        <p:nvPr/>
      </p:nvGrpSpPr>
      <p:grpSpPr>
        <a:xfrm>
          <a:off x="0" y="0"/>
          <a:ext cx="0" cy="0"/>
          <a:chOff x="0" y="0"/>
          <a:chExt cx="0" cy="0"/>
        </a:xfrm>
      </p:grpSpPr>
      <p:sp>
        <p:nvSpPr>
          <p:cNvPr id="253" name="Google Shape;253;p34"/>
          <p:cNvSpPr>
            <a:spLocks noGrp="1"/>
          </p:cNvSpPr>
          <p:nvPr>
            <p:ph type="pic" idx="2"/>
          </p:nvPr>
        </p:nvSpPr>
        <p:spPr>
          <a:xfrm>
            <a:off x="0" y="0"/>
            <a:ext cx="12192000" cy="6857999"/>
          </a:xfrm>
          <a:prstGeom prst="rect">
            <a:avLst/>
          </a:prstGeom>
          <a:noFill/>
          <a:ln>
            <a:noFill/>
          </a:ln>
        </p:spPr>
      </p:sp>
      <p:sp>
        <p:nvSpPr>
          <p:cNvPr id="254" name="Google Shape;254;p34"/>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ue: Full Bleed Media">
  <p:cSld name="Blue: Full Bleed Media">
    <p:spTree>
      <p:nvGrpSpPr>
        <p:cNvPr id="1" name="Shape 255"/>
        <p:cNvGrpSpPr/>
        <p:nvPr/>
      </p:nvGrpSpPr>
      <p:grpSpPr>
        <a:xfrm>
          <a:off x="0" y="0"/>
          <a:ext cx="0" cy="0"/>
          <a:chOff x="0" y="0"/>
          <a:chExt cx="0" cy="0"/>
        </a:xfrm>
      </p:grpSpPr>
      <p:sp>
        <p:nvSpPr>
          <p:cNvPr id="256" name="Google Shape;256;p35"/>
          <p:cNvSpPr>
            <a:spLocks noGrp="1"/>
          </p:cNvSpPr>
          <p:nvPr>
            <p:ph type="media" idx="2"/>
          </p:nvPr>
        </p:nvSpPr>
        <p:spPr>
          <a:xfrm>
            <a:off x="0" y="0"/>
            <a:ext cx="12192000" cy="68580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4B728C"/>
              </a:buClr>
              <a:buSzPts val="2400"/>
              <a:buFont typeface="Arial"/>
              <a:buChar char="•"/>
              <a:defRPr sz="2400" b="1" i="0" u="none" strike="noStrike" cap="none">
                <a:solidFill>
                  <a:srgbClr val="4B728C"/>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ue: Media 1">
  <p:cSld name="Blue: Media 1">
    <p:spTree>
      <p:nvGrpSpPr>
        <p:cNvPr id="1" name="Shape 257"/>
        <p:cNvGrpSpPr/>
        <p:nvPr/>
      </p:nvGrpSpPr>
      <p:grpSpPr>
        <a:xfrm>
          <a:off x="0" y="0"/>
          <a:ext cx="0" cy="0"/>
          <a:chOff x="0" y="0"/>
          <a:chExt cx="0" cy="0"/>
        </a:xfrm>
      </p:grpSpPr>
      <p:sp>
        <p:nvSpPr>
          <p:cNvPr id="258" name="Google Shape;258;p36"/>
          <p:cNvSpPr/>
          <p:nvPr/>
        </p:nvSpPr>
        <p:spPr>
          <a:xfrm>
            <a:off x="0" y="4876800"/>
            <a:ext cx="12192000" cy="1981200"/>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59" name="Google Shape;259;p36"/>
          <p:cNvSpPr txBox="1">
            <a:spLocks noGrp="1"/>
          </p:cNvSpPr>
          <p:nvPr>
            <p:ph type="body" idx="1"/>
          </p:nvPr>
        </p:nvSpPr>
        <p:spPr>
          <a:xfrm>
            <a:off x="2216149" y="5578475"/>
            <a:ext cx="8870950" cy="742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marL="914400" lvl="1" indent="-457200" algn="l">
              <a:lnSpc>
                <a:spcPct val="90000"/>
              </a:lnSpc>
              <a:spcBef>
                <a:spcPts val="600"/>
              </a:spcBef>
              <a:spcAft>
                <a:spcPts val="0"/>
              </a:spcAft>
              <a:buClr>
                <a:schemeClr val="lt1"/>
              </a:buClr>
              <a:buSzPts val="3600"/>
              <a:buChar char="•"/>
              <a:defRPr sz="3600">
                <a:solidFill>
                  <a:schemeClr val="lt1"/>
                </a:solidFill>
                <a:latin typeface="Arial"/>
                <a:ea typeface="Arial"/>
                <a:cs typeface="Arial"/>
                <a:sym typeface="Arial"/>
              </a:defRPr>
            </a:lvl2pPr>
            <a:lvl3pPr marL="1371600" lvl="2" indent="-431800" algn="l">
              <a:lnSpc>
                <a:spcPct val="90000"/>
              </a:lnSpc>
              <a:spcBef>
                <a:spcPts val="600"/>
              </a:spcBef>
              <a:spcAft>
                <a:spcPts val="0"/>
              </a:spcAft>
              <a:buClr>
                <a:schemeClr val="lt1"/>
              </a:buClr>
              <a:buSzPts val="3200"/>
              <a:buChar char="•"/>
              <a:defRPr sz="3200">
                <a:solidFill>
                  <a:schemeClr val="lt1"/>
                </a:solidFill>
                <a:latin typeface="Arial"/>
                <a:ea typeface="Arial"/>
                <a:cs typeface="Arial"/>
                <a:sym typeface="Arial"/>
              </a:defRPr>
            </a:lvl3pPr>
            <a:lvl4pPr marL="1828800" lvl="3"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4pPr>
            <a:lvl5pPr marL="2286000" lvl="4"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0" name="Google Shape;260;p36"/>
          <p:cNvGrpSpPr/>
          <p:nvPr/>
        </p:nvGrpSpPr>
        <p:grpSpPr>
          <a:xfrm>
            <a:off x="1104901" y="5622091"/>
            <a:ext cx="655453" cy="655717"/>
            <a:chOff x="596096" y="5359033"/>
            <a:chExt cx="1057007" cy="1057007"/>
          </a:xfrm>
        </p:grpSpPr>
        <p:sp>
          <p:nvSpPr>
            <p:cNvPr id="261" name="Google Shape;261;p36"/>
            <p:cNvSpPr/>
            <p:nvPr/>
          </p:nvSpPr>
          <p:spPr>
            <a:xfrm>
              <a:off x="942115" y="5636428"/>
              <a:ext cx="444725" cy="513904"/>
            </a:xfrm>
            <a:custGeom>
              <a:avLst/>
              <a:gdLst/>
              <a:ahLst/>
              <a:cxnLst/>
              <a:rect l="l" t="t" r="r" b="b"/>
              <a:pathLst>
                <a:path w="38" h="44" extrusionOk="0">
                  <a:moveTo>
                    <a:pt x="38" y="22"/>
                  </a:moveTo>
                  <a:cubicBezTo>
                    <a:pt x="38" y="23"/>
                    <a:pt x="37" y="24"/>
                    <a:pt x="37" y="24"/>
                  </a:cubicBezTo>
                  <a:cubicBezTo>
                    <a:pt x="4" y="44"/>
                    <a:pt x="4" y="44"/>
                    <a:pt x="4" y="44"/>
                  </a:cubicBezTo>
                  <a:cubicBezTo>
                    <a:pt x="3" y="44"/>
                    <a:pt x="3" y="44"/>
                    <a:pt x="2" y="44"/>
                  </a:cubicBezTo>
                  <a:cubicBezTo>
                    <a:pt x="2" y="44"/>
                    <a:pt x="1" y="44"/>
                    <a:pt x="1" y="44"/>
                  </a:cubicBezTo>
                  <a:cubicBezTo>
                    <a:pt x="0" y="43"/>
                    <a:pt x="0" y="42"/>
                    <a:pt x="0" y="41"/>
                  </a:cubicBezTo>
                  <a:cubicBezTo>
                    <a:pt x="0" y="3"/>
                    <a:pt x="0" y="3"/>
                    <a:pt x="0" y="3"/>
                  </a:cubicBezTo>
                  <a:cubicBezTo>
                    <a:pt x="0" y="2"/>
                    <a:pt x="0" y="1"/>
                    <a:pt x="1" y="0"/>
                  </a:cubicBezTo>
                  <a:cubicBezTo>
                    <a:pt x="1" y="0"/>
                    <a:pt x="2" y="0"/>
                    <a:pt x="2" y="0"/>
                  </a:cubicBezTo>
                  <a:cubicBezTo>
                    <a:pt x="3" y="0"/>
                    <a:pt x="3" y="0"/>
                    <a:pt x="4" y="0"/>
                  </a:cubicBezTo>
                  <a:cubicBezTo>
                    <a:pt x="37" y="20"/>
                    <a:pt x="37" y="20"/>
                    <a:pt x="37" y="20"/>
                  </a:cubicBezTo>
                  <a:cubicBezTo>
                    <a:pt x="37" y="20"/>
                    <a:pt x="38" y="21"/>
                    <a:pt x="38" y="22"/>
                  </a:cubicBez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sp>
          <p:nvSpPr>
            <p:cNvPr id="262" name="Google Shape;262;p36"/>
            <p:cNvSpPr/>
            <p:nvPr/>
          </p:nvSpPr>
          <p:spPr>
            <a:xfrm>
              <a:off x="596096" y="5359033"/>
              <a:ext cx="1057007" cy="1057007"/>
            </a:xfrm>
            <a:prstGeom prst="ellipse">
              <a:avLst/>
            </a:pr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grpSp>
      <p:pic>
        <p:nvPicPr>
          <p:cNvPr id="263" name="Google Shape;263;p36"/>
          <p:cNvPicPr preferRelativeResize="0"/>
          <p:nvPr/>
        </p:nvPicPr>
        <p:blipFill rotWithShape="1">
          <a:blip r:embed="rId2">
            <a:alphaModFix/>
          </a:blip>
          <a:srcRect/>
          <a:stretch/>
        </p:blipFill>
        <p:spPr>
          <a:xfrm flipH="1">
            <a:off x="10469574" y="4053244"/>
            <a:ext cx="1235049" cy="1304212"/>
          </a:xfrm>
          <a:prstGeom prst="rect">
            <a:avLst/>
          </a:prstGeom>
          <a:noFill/>
          <a:ln>
            <a:noFill/>
          </a:ln>
        </p:spPr>
      </p:pic>
      <p:sp>
        <p:nvSpPr>
          <p:cNvPr id="264" name="Google Shape;264;p36"/>
          <p:cNvSpPr>
            <a:spLocks noGrp="1"/>
          </p:cNvSpPr>
          <p:nvPr>
            <p:ph type="media" idx="2"/>
          </p:nvPr>
        </p:nvSpPr>
        <p:spPr>
          <a:xfrm>
            <a:off x="2386883" y="863600"/>
            <a:ext cx="7418233" cy="36703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4B728C"/>
              </a:buClr>
              <a:buSzPts val="2400"/>
              <a:buFont typeface="Arial"/>
              <a:buChar char="•"/>
              <a:defRPr sz="2400" b="1" i="0" u="none" strike="noStrike" cap="none">
                <a:solidFill>
                  <a:srgbClr val="4B728C"/>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ue: Media 2">
  <p:cSld name="Blue: Media 2">
    <p:spTree>
      <p:nvGrpSpPr>
        <p:cNvPr id="1" name="Shape 265"/>
        <p:cNvGrpSpPr/>
        <p:nvPr/>
      </p:nvGrpSpPr>
      <p:grpSpPr>
        <a:xfrm>
          <a:off x="0" y="0"/>
          <a:ext cx="0" cy="0"/>
          <a:chOff x="0" y="0"/>
          <a:chExt cx="0" cy="0"/>
        </a:xfrm>
      </p:grpSpPr>
      <p:sp>
        <p:nvSpPr>
          <p:cNvPr id="266" name="Google Shape;266;p37"/>
          <p:cNvSpPr/>
          <p:nvPr/>
        </p:nvSpPr>
        <p:spPr>
          <a:xfrm>
            <a:off x="0" y="4876800"/>
            <a:ext cx="12192000" cy="1981200"/>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67" name="Google Shape;267;p37"/>
          <p:cNvSpPr txBox="1">
            <a:spLocks noGrp="1"/>
          </p:cNvSpPr>
          <p:nvPr>
            <p:ph type="body" idx="1"/>
          </p:nvPr>
        </p:nvSpPr>
        <p:spPr>
          <a:xfrm>
            <a:off x="2216149" y="5578475"/>
            <a:ext cx="8870950" cy="742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marL="914400" lvl="1" indent="-457200" algn="l">
              <a:lnSpc>
                <a:spcPct val="90000"/>
              </a:lnSpc>
              <a:spcBef>
                <a:spcPts val="600"/>
              </a:spcBef>
              <a:spcAft>
                <a:spcPts val="0"/>
              </a:spcAft>
              <a:buClr>
                <a:schemeClr val="lt1"/>
              </a:buClr>
              <a:buSzPts val="3600"/>
              <a:buChar char="•"/>
              <a:defRPr sz="3600">
                <a:solidFill>
                  <a:schemeClr val="lt1"/>
                </a:solidFill>
                <a:latin typeface="Arial"/>
                <a:ea typeface="Arial"/>
                <a:cs typeface="Arial"/>
                <a:sym typeface="Arial"/>
              </a:defRPr>
            </a:lvl2pPr>
            <a:lvl3pPr marL="1371600" lvl="2" indent="-431800" algn="l">
              <a:lnSpc>
                <a:spcPct val="90000"/>
              </a:lnSpc>
              <a:spcBef>
                <a:spcPts val="600"/>
              </a:spcBef>
              <a:spcAft>
                <a:spcPts val="0"/>
              </a:spcAft>
              <a:buClr>
                <a:schemeClr val="lt1"/>
              </a:buClr>
              <a:buSzPts val="3200"/>
              <a:buChar char="•"/>
              <a:defRPr sz="3200">
                <a:solidFill>
                  <a:schemeClr val="lt1"/>
                </a:solidFill>
                <a:latin typeface="Arial"/>
                <a:ea typeface="Arial"/>
                <a:cs typeface="Arial"/>
                <a:sym typeface="Arial"/>
              </a:defRPr>
            </a:lvl3pPr>
            <a:lvl4pPr marL="1828800" lvl="3"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4pPr>
            <a:lvl5pPr marL="2286000" lvl="4"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8" name="Google Shape;268;p37"/>
          <p:cNvGrpSpPr/>
          <p:nvPr/>
        </p:nvGrpSpPr>
        <p:grpSpPr>
          <a:xfrm>
            <a:off x="1104901" y="5622090"/>
            <a:ext cx="655454" cy="655718"/>
            <a:chOff x="643973" y="5329145"/>
            <a:chExt cx="849680" cy="850022"/>
          </a:xfrm>
        </p:grpSpPr>
        <p:sp>
          <p:nvSpPr>
            <p:cNvPr id="269" name="Google Shape;269;p37"/>
            <p:cNvSpPr/>
            <p:nvPr/>
          </p:nvSpPr>
          <p:spPr>
            <a:xfrm flipH="1">
              <a:off x="856258" y="5541516"/>
              <a:ext cx="425111" cy="425281"/>
            </a:xfrm>
            <a:custGeom>
              <a:avLst/>
              <a:gdLst/>
              <a:ahLst/>
              <a:cxnLst/>
              <a:rect l="l" t="t" r="r" b="b"/>
              <a:pathLst>
                <a:path w="10000" h="10000" extrusionOk="0">
                  <a:moveTo>
                    <a:pt x="0" y="0"/>
                  </a:moveTo>
                  <a:lnTo>
                    <a:pt x="8420" y="2257"/>
                  </a:lnTo>
                  <a:lnTo>
                    <a:pt x="5428" y="3158"/>
                  </a:lnTo>
                  <a:lnTo>
                    <a:pt x="6904" y="4678"/>
                  </a:lnTo>
                  <a:lnTo>
                    <a:pt x="10000" y="7770"/>
                  </a:lnTo>
                  <a:lnTo>
                    <a:pt x="8941" y="8830"/>
                  </a:lnTo>
                  <a:lnTo>
                    <a:pt x="7767" y="10000"/>
                  </a:lnTo>
                  <a:lnTo>
                    <a:pt x="4671" y="6907"/>
                  </a:lnTo>
                  <a:lnTo>
                    <a:pt x="3332" y="5598"/>
                  </a:lnTo>
                  <a:lnTo>
                    <a:pt x="2256" y="8424"/>
                  </a:lnTo>
                  <a:lnTo>
                    <a:pt x="0" y="0"/>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sp>
          <p:nvSpPr>
            <p:cNvPr id="270" name="Google Shape;270;p37"/>
            <p:cNvSpPr/>
            <p:nvPr/>
          </p:nvSpPr>
          <p:spPr>
            <a:xfrm>
              <a:off x="643973" y="5329145"/>
              <a:ext cx="849680" cy="850022"/>
            </a:xfrm>
            <a:prstGeom prst="ellipse">
              <a:avLst/>
            </a:pr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grpSp>
      <p:sp>
        <p:nvSpPr>
          <p:cNvPr id="271" name="Google Shape;271;p37"/>
          <p:cNvSpPr/>
          <p:nvPr/>
        </p:nvSpPr>
        <p:spPr>
          <a:xfrm>
            <a:off x="3175" y="4703441"/>
            <a:ext cx="173359" cy="173359"/>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2" name="Google Shape;272;p37"/>
          <p:cNvSpPr/>
          <p:nvPr/>
        </p:nvSpPr>
        <p:spPr>
          <a:xfrm>
            <a:off x="515898" y="4533900"/>
            <a:ext cx="173359" cy="173359"/>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3" name="Google Shape;273;p37"/>
          <p:cNvSpPr/>
          <p:nvPr/>
        </p:nvSpPr>
        <p:spPr>
          <a:xfrm>
            <a:off x="342539" y="4703441"/>
            <a:ext cx="173359" cy="173359"/>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4" name="Google Shape;274;p37"/>
          <p:cNvSpPr/>
          <p:nvPr/>
        </p:nvSpPr>
        <p:spPr>
          <a:xfrm>
            <a:off x="8188" y="3904237"/>
            <a:ext cx="173359" cy="173359"/>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5" name="Google Shape;275;p37"/>
          <p:cNvSpPr/>
          <p:nvPr/>
        </p:nvSpPr>
        <p:spPr>
          <a:xfrm>
            <a:off x="689257" y="4711077"/>
            <a:ext cx="173359" cy="173359"/>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6" name="Google Shape;276;p37"/>
          <p:cNvSpPr/>
          <p:nvPr/>
        </p:nvSpPr>
        <p:spPr>
          <a:xfrm>
            <a:off x="4205454" y="4699623"/>
            <a:ext cx="173359" cy="173359"/>
          </a:xfrm>
          <a:prstGeom prst="rect">
            <a:avLst/>
          </a:prstGeom>
          <a:solidFill>
            <a:srgbClr val="4B72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7" name="Google Shape;277;p37"/>
          <p:cNvSpPr>
            <a:spLocks noGrp="1"/>
          </p:cNvSpPr>
          <p:nvPr>
            <p:ph type="media" idx="2"/>
          </p:nvPr>
        </p:nvSpPr>
        <p:spPr>
          <a:xfrm>
            <a:off x="2386883" y="863600"/>
            <a:ext cx="7418233" cy="36703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4B728C"/>
              </a:buClr>
              <a:buSzPts val="2400"/>
              <a:buFont typeface="Arial"/>
              <a:buChar char="•"/>
              <a:defRPr sz="2400" b="1" i="0" u="none" strike="noStrike" cap="none">
                <a:solidFill>
                  <a:srgbClr val="4B728C"/>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Red: Table Slide">
  <p:cSld name="Red: Table Slide">
    <p:spTree>
      <p:nvGrpSpPr>
        <p:cNvPr id="1" name="Shape 278"/>
        <p:cNvGrpSpPr/>
        <p:nvPr/>
      </p:nvGrpSpPr>
      <p:grpSpPr>
        <a:xfrm>
          <a:off x="0" y="0"/>
          <a:ext cx="0" cy="0"/>
          <a:chOff x="0" y="0"/>
          <a:chExt cx="0" cy="0"/>
        </a:xfrm>
      </p:grpSpPr>
      <p:sp>
        <p:nvSpPr>
          <p:cNvPr id="279" name="Google Shape;279;p38"/>
          <p:cNvSpPr/>
          <p:nvPr/>
        </p:nvSpPr>
        <p:spPr>
          <a:xfrm>
            <a:off x="10893424" y="0"/>
            <a:ext cx="1295401" cy="6858000"/>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0" name="Google Shape;280;p38"/>
          <p:cNvSpPr txBox="1">
            <a:spLocks noGrp="1"/>
          </p:cNvSpPr>
          <p:nvPr>
            <p:ph type="title"/>
          </p:nvPr>
        </p:nvSpPr>
        <p:spPr>
          <a:xfrm>
            <a:off x="838200" y="365126"/>
            <a:ext cx="9537700"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1" name="Google Shape;281;p38"/>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282" name="Google Shape;282;p38"/>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3" name="Picture 2" descr="A picture containing toy&#10;&#10;Description automatically generated">
            <a:extLst>
              <a:ext uri="{FF2B5EF4-FFF2-40B4-BE49-F238E27FC236}">
                <a16:creationId xmlns:a16="http://schemas.microsoft.com/office/drawing/2014/main" id="{9E960094-02F6-B15D-FE4E-29F5782CAA26}"/>
              </a:ext>
            </a:extLst>
          </p:cNvPr>
          <p:cNvPicPr>
            <a:picLocks noChangeAspect="1"/>
          </p:cNvPicPr>
          <p:nvPr userDrawn="1"/>
        </p:nvPicPr>
        <p:blipFill>
          <a:blip r:embed="rId3"/>
          <a:stretch>
            <a:fillRect/>
          </a:stretch>
        </p:blipFill>
        <p:spPr>
          <a:xfrm>
            <a:off x="10375969" y="4097547"/>
            <a:ext cx="1165155" cy="1864833"/>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Red: Bulllet Slide">
  <p:cSld name="Red: Bulllet Slide">
    <p:spTree>
      <p:nvGrpSpPr>
        <p:cNvPr id="1" name="Shape 284"/>
        <p:cNvGrpSpPr/>
        <p:nvPr/>
      </p:nvGrpSpPr>
      <p:grpSpPr>
        <a:xfrm>
          <a:off x="0" y="0"/>
          <a:ext cx="0" cy="0"/>
          <a:chOff x="0" y="0"/>
          <a:chExt cx="0" cy="0"/>
        </a:xfrm>
      </p:grpSpPr>
      <p:sp>
        <p:nvSpPr>
          <p:cNvPr id="285" name="Google Shape;285;p39"/>
          <p:cNvSpPr/>
          <p:nvPr/>
        </p:nvSpPr>
        <p:spPr>
          <a:xfrm>
            <a:off x="0" y="0"/>
            <a:ext cx="12192000" cy="1663908"/>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6" name="Google Shape;286;p39"/>
          <p:cNvSpPr txBox="1">
            <a:spLocks noGrp="1"/>
          </p:cNvSpPr>
          <p:nvPr>
            <p:ph type="title"/>
          </p:nvPr>
        </p:nvSpPr>
        <p:spPr>
          <a:xfrm>
            <a:off x="838199" y="365126"/>
            <a:ext cx="10491703"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7" name="Google Shape;287;p39"/>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288" name="Google Shape;288;p39"/>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289" name="Google Shape;289;p39"/>
          <p:cNvSpPr txBox="1">
            <a:spLocks noGrp="1"/>
          </p:cNvSpPr>
          <p:nvPr>
            <p:ph type="body" idx="1"/>
          </p:nvPr>
        </p:nvSpPr>
        <p:spPr>
          <a:xfrm>
            <a:off x="868179"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39"/>
          <p:cNvSpPr txBox="1">
            <a:spLocks noGrp="1"/>
          </p:cNvSpPr>
          <p:nvPr>
            <p:ph type="body" idx="2"/>
          </p:nvPr>
        </p:nvSpPr>
        <p:spPr>
          <a:xfrm>
            <a:off x="2974298"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39"/>
          <p:cNvSpPr txBox="1">
            <a:spLocks noGrp="1"/>
          </p:cNvSpPr>
          <p:nvPr>
            <p:ph type="body" idx="3"/>
          </p:nvPr>
        </p:nvSpPr>
        <p:spPr>
          <a:xfrm>
            <a:off x="5087910"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39"/>
          <p:cNvSpPr txBox="1">
            <a:spLocks noGrp="1"/>
          </p:cNvSpPr>
          <p:nvPr>
            <p:ph type="body" idx="4"/>
          </p:nvPr>
        </p:nvSpPr>
        <p:spPr>
          <a:xfrm>
            <a:off x="7209445"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39"/>
          <p:cNvSpPr txBox="1">
            <a:spLocks noGrp="1"/>
          </p:cNvSpPr>
          <p:nvPr>
            <p:ph type="body" idx="5"/>
          </p:nvPr>
        </p:nvSpPr>
        <p:spPr>
          <a:xfrm>
            <a:off x="9345543"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39"/>
          <p:cNvSpPr>
            <a:spLocks noGrp="1"/>
          </p:cNvSpPr>
          <p:nvPr>
            <p:ph type="pic" idx="6"/>
          </p:nvPr>
        </p:nvSpPr>
        <p:spPr>
          <a:xfrm>
            <a:off x="868179" y="2024546"/>
            <a:ext cx="1934980" cy="1918804"/>
          </a:xfrm>
          <a:prstGeom prst="rect">
            <a:avLst/>
          </a:prstGeom>
          <a:noFill/>
          <a:ln>
            <a:noFill/>
          </a:ln>
        </p:spPr>
      </p:sp>
      <p:sp>
        <p:nvSpPr>
          <p:cNvPr id="295" name="Google Shape;295;p39"/>
          <p:cNvSpPr>
            <a:spLocks noGrp="1"/>
          </p:cNvSpPr>
          <p:nvPr>
            <p:ph type="pic" idx="7"/>
          </p:nvPr>
        </p:nvSpPr>
        <p:spPr>
          <a:xfrm>
            <a:off x="2974298" y="2024546"/>
            <a:ext cx="1934980" cy="1918804"/>
          </a:xfrm>
          <a:prstGeom prst="rect">
            <a:avLst/>
          </a:prstGeom>
          <a:noFill/>
          <a:ln>
            <a:noFill/>
          </a:ln>
        </p:spPr>
      </p:sp>
      <p:sp>
        <p:nvSpPr>
          <p:cNvPr id="296" name="Google Shape;296;p39"/>
          <p:cNvSpPr>
            <a:spLocks noGrp="1"/>
          </p:cNvSpPr>
          <p:nvPr>
            <p:ph type="pic" idx="8"/>
          </p:nvPr>
        </p:nvSpPr>
        <p:spPr>
          <a:xfrm>
            <a:off x="5087910" y="2024546"/>
            <a:ext cx="1934980" cy="1918804"/>
          </a:xfrm>
          <a:prstGeom prst="rect">
            <a:avLst/>
          </a:prstGeom>
          <a:noFill/>
          <a:ln>
            <a:noFill/>
          </a:ln>
        </p:spPr>
      </p:sp>
      <p:sp>
        <p:nvSpPr>
          <p:cNvPr id="297" name="Google Shape;297;p39"/>
          <p:cNvSpPr>
            <a:spLocks noGrp="1"/>
          </p:cNvSpPr>
          <p:nvPr>
            <p:ph type="pic" idx="9"/>
          </p:nvPr>
        </p:nvSpPr>
        <p:spPr>
          <a:xfrm>
            <a:off x="7209445" y="2024546"/>
            <a:ext cx="1934980" cy="1918804"/>
          </a:xfrm>
          <a:prstGeom prst="rect">
            <a:avLst/>
          </a:prstGeom>
          <a:noFill/>
          <a:ln>
            <a:noFill/>
          </a:ln>
        </p:spPr>
      </p:sp>
      <p:sp>
        <p:nvSpPr>
          <p:cNvPr id="298" name="Google Shape;298;p39"/>
          <p:cNvSpPr>
            <a:spLocks noGrp="1"/>
          </p:cNvSpPr>
          <p:nvPr>
            <p:ph type="pic" idx="13"/>
          </p:nvPr>
        </p:nvSpPr>
        <p:spPr>
          <a:xfrm>
            <a:off x="9345543" y="2024546"/>
            <a:ext cx="1934980" cy="1918804"/>
          </a:xfrm>
          <a:prstGeom prst="rect">
            <a:avLst/>
          </a:prstGeom>
          <a:noFill/>
          <a:ln>
            <a:noFill/>
          </a:ln>
        </p:spPr>
      </p:sp>
      <p:sp>
        <p:nvSpPr>
          <p:cNvPr id="299" name="Google Shape;299;p39"/>
          <p:cNvSpPr/>
          <p:nvPr/>
        </p:nvSpPr>
        <p:spPr>
          <a:xfrm>
            <a:off x="176963" y="2010626"/>
            <a:ext cx="173359" cy="183345"/>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0" name="Google Shape;300;p39"/>
          <p:cNvSpPr/>
          <p:nvPr/>
        </p:nvSpPr>
        <p:spPr>
          <a:xfrm>
            <a:off x="522571" y="1837267"/>
            <a:ext cx="173359" cy="183345"/>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1" name="Google Shape;301;p39"/>
          <p:cNvSpPr/>
          <p:nvPr/>
        </p:nvSpPr>
        <p:spPr>
          <a:xfrm>
            <a:off x="355600" y="1663908"/>
            <a:ext cx="173359" cy="173359"/>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2" name="Google Shape;302;p39"/>
          <p:cNvSpPr/>
          <p:nvPr/>
        </p:nvSpPr>
        <p:spPr>
          <a:xfrm>
            <a:off x="11669837" y="2010626"/>
            <a:ext cx="173359" cy="173359"/>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3" name="Google Shape;303;p39"/>
          <p:cNvSpPr/>
          <p:nvPr/>
        </p:nvSpPr>
        <p:spPr>
          <a:xfrm>
            <a:off x="11843196" y="1670867"/>
            <a:ext cx="173359" cy="173359"/>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4" name="Google Shape;304;p39"/>
          <p:cNvSpPr/>
          <p:nvPr/>
        </p:nvSpPr>
        <p:spPr>
          <a:xfrm>
            <a:off x="10507691" y="1663907"/>
            <a:ext cx="173359" cy="173359"/>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Red: Large Picture">
  <p:cSld name="Red: Large Picture">
    <p:spTree>
      <p:nvGrpSpPr>
        <p:cNvPr id="1" name="Shape 305"/>
        <p:cNvGrpSpPr/>
        <p:nvPr/>
      </p:nvGrpSpPr>
      <p:grpSpPr>
        <a:xfrm>
          <a:off x="0" y="0"/>
          <a:ext cx="0" cy="0"/>
          <a:chOff x="0" y="0"/>
          <a:chExt cx="0" cy="0"/>
        </a:xfrm>
      </p:grpSpPr>
      <p:sp>
        <p:nvSpPr>
          <p:cNvPr id="306" name="Google Shape;306;p40"/>
          <p:cNvSpPr/>
          <p:nvPr/>
        </p:nvSpPr>
        <p:spPr>
          <a:xfrm>
            <a:off x="838199" y="1654233"/>
            <a:ext cx="2123793" cy="4181674"/>
          </a:xfrm>
          <a:prstGeom prst="rect">
            <a:avLst/>
          </a:prstGeom>
          <a:solidFill>
            <a:srgbClr val="F8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7" name="Google Shape;307;p40"/>
          <p:cNvSpPr txBox="1">
            <a:spLocks noGrp="1"/>
          </p:cNvSpPr>
          <p:nvPr>
            <p:ph type="title"/>
          </p:nvPr>
        </p:nvSpPr>
        <p:spPr>
          <a:xfrm>
            <a:off x="838199" y="365126"/>
            <a:ext cx="10491703"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40"/>
          <p:cNvSpPr txBox="1">
            <a:spLocks noGrp="1"/>
          </p:cNvSpPr>
          <p:nvPr>
            <p:ph type="body" idx="1"/>
          </p:nvPr>
        </p:nvSpPr>
        <p:spPr>
          <a:xfrm>
            <a:off x="1046375" y="1933731"/>
            <a:ext cx="1677972" cy="363839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4E4F4F"/>
              </a:buClr>
              <a:buSzPts val="2000"/>
              <a:buFont typeface="Arial"/>
              <a:buNone/>
              <a:defRPr sz="2000" b="0">
                <a:solidFill>
                  <a:srgbClr val="4E4F4F"/>
                </a:solidFill>
              </a:defRPr>
            </a:lvl1pPr>
            <a:lvl2pPr marL="914400" lvl="1" indent="-228600" algn="l">
              <a:lnSpc>
                <a:spcPct val="100000"/>
              </a:lnSpc>
              <a:spcBef>
                <a:spcPts val="600"/>
              </a:spcBef>
              <a:spcAft>
                <a:spcPts val="0"/>
              </a:spcAft>
              <a:buClr>
                <a:srgbClr val="4E4F4F"/>
              </a:buClr>
              <a:buSzPts val="1800"/>
              <a:buNone/>
              <a:defRPr sz="1800">
                <a:solidFill>
                  <a:srgbClr val="4E4F4F"/>
                </a:solidFill>
              </a:defRPr>
            </a:lvl2pPr>
            <a:lvl3pPr marL="1371600" lvl="2" indent="-228600" algn="l">
              <a:lnSpc>
                <a:spcPct val="100000"/>
              </a:lnSpc>
              <a:spcBef>
                <a:spcPts val="600"/>
              </a:spcBef>
              <a:spcAft>
                <a:spcPts val="0"/>
              </a:spcAft>
              <a:buClr>
                <a:srgbClr val="4E4F4F"/>
              </a:buClr>
              <a:buSzPts val="1600"/>
              <a:buNone/>
              <a:defRPr sz="1600">
                <a:solidFill>
                  <a:srgbClr val="4E4F4F"/>
                </a:solidFill>
              </a:defRPr>
            </a:lvl3pPr>
            <a:lvl4pPr marL="1828800" lvl="3" indent="-228600" algn="l">
              <a:lnSpc>
                <a:spcPct val="100000"/>
              </a:lnSpc>
              <a:spcBef>
                <a:spcPts val="600"/>
              </a:spcBef>
              <a:spcAft>
                <a:spcPts val="0"/>
              </a:spcAft>
              <a:buClr>
                <a:srgbClr val="4E4F4F"/>
              </a:buClr>
              <a:buSzPts val="1400"/>
              <a:buNone/>
              <a:defRPr sz="1400">
                <a:solidFill>
                  <a:srgbClr val="4E4F4F"/>
                </a:solidFill>
              </a:defRPr>
            </a:lvl4pPr>
            <a:lvl5pPr marL="2286000" lvl="4" indent="-228600" algn="l">
              <a:lnSpc>
                <a:spcPct val="100000"/>
              </a:lnSpc>
              <a:spcBef>
                <a:spcPts val="600"/>
              </a:spcBef>
              <a:spcAft>
                <a:spcPts val="0"/>
              </a:spcAft>
              <a:buClr>
                <a:srgbClr val="4E4F4F"/>
              </a:buClr>
              <a:buSzPts val="1400"/>
              <a:buNone/>
              <a:defRPr sz="140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40"/>
          <p:cNvSpPr>
            <a:spLocks noGrp="1"/>
          </p:cNvSpPr>
          <p:nvPr>
            <p:ph type="pic" idx="2"/>
          </p:nvPr>
        </p:nvSpPr>
        <p:spPr>
          <a:xfrm>
            <a:off x="2961992" y="1654231"/>
            <a:ext cx="8367912" cy="4181673"/>
          </a:xfrm>
          <a:prstGeom prst="rect">
            <a:avLst/>
          </a:prstGeom>
          <a:noFill/>
          <a:ln>
            <a:noFill/>
          </a:ln>
        </p:spPr>
      </p:sp>
      <p:pic>
        <p:nvPicPr>
          <p:cNvPr id="310" name="Google Shape;310;p40"/>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311" name="Google Shape;311;p40"/>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Red: Full Bleed Picture">
  <p:cSld name="Red: Full Bleed Picture">
    <p:spTree>
      <p:nvGrpSpPr>
        <p:cNvPr id="1" name="Shape 312"/>
        <p:cNvGrpSpPr/>
        <p:nvPr/>
      </p:nvGrpSpPr>
      <p:grpSpPr>
        <a:xfrm>
          <a:off x="0" y="0"/>
          <a:ext cx="0" cy="0"/>
          <a:chOff x="0" y="0"/>
          <a:chExt cx="0" cy="0"/>
        </a:xfrm>
      </p:grpSpPr>
      <p:sp>
        <p:nvSpPr>
          <p:cNvPr id="313" name="Google Shape;313;p41"/>
          <p:cNvSpPr>
            <a:spLocks noGrp="1"/>
          </p:cNvSpPr>
          <p:nvPr>
            <p:ph type="pic" idx="2"/>
          </p:nvPr>
        </p:nvSpPr>
        <p:spPr>
          <a:xfrm>
            <a:off x="0" y="0"/>
            <a:ext cx="12192000" cy="6858000"/>
          </a:xfrm>
          <a:prstGeom prst="rect">
            <a:avLst/>
          </a:prstGeom>
          <a:noFill/>
          <a:ln>
            <a:noFill/>
          </a:ln>
        </p:spPr>
      </p:sp>
      <p:sp>
        <p:nvSpPr>
          <p:cNvPr id="314" name="Google Shape;314;p41"/>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ed: Full Bleed Media">
  <p:cSld name="Red: Full Bleed Media">
    <p:spTree>
      <p:nvGrpSpPr>
        <p:cNvPr id="1" name="Shape 315"/>
        <p:cNvGrpSpPr/>
        <p:nvPr/>
      </p:nvGrpSpPr>
      <p:grpSpPr>
        <a:xfrm>
          <a:off x="0" y="0"/>
          <a:ext cx="0" cy="0"/>
          <a:chOff x="0" y="0"/>
          <a:chExt cx="0" cy="0"/>
        </a:xfrm>
      </p:grpSpPr>
      <p:sp>
        <p:nvSpPr>
          <p:cNvPr id="316" name="Google Shape;316;p42"/>
          <p:cNvSpPr>
            <a:spLocks noGrp="1"/>
          </p:cNvSpPr>
          <p:nvPr>
            <p:ph type="media" idx="2"/>
          </p:nvPr>
        </p:nvSpPr>
        <p:spPr>
          <a:xfrm>
            <a:off x="0" y="0"/>
            <a:ext cx="12192000" cy="68580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C6504E"/>
              </a:buClr>
              <a:buSzPts val="2400"/>
              <a:buFont typeface="Arial"/>
              <a:buChar char="•"/>
              <a:defRPr sz="2400" b="1" i="0" u="none" strike="noStrike" cap="none">
                <a:solidFill>
                  <a:srgbClr val="C6504E"/>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d: Media 1">
  <p:cSld name="Red: Media 1">
    <p:spTree>
      <p:nvGrpSpPr>
        <p:cNvPr id="1" name="Shape 317"/>
        <p:cNvGrpSpPr/>
        <p:nvPr/>
      </p:nvGrpSpPr>
      <p:grpSpPr>
        <a:xfrm>
          <a:off x="0" y="0"/>
          <a:ext cx="0" cy="0"/>
          <a:chOff x="0" y="0"/>
          <a:chExt cx="0" cy="0"/>
        </a:xfrm>
      </p:grpSpPr>
      <p:sp>
        <p:nvSpPr>
          <p:cNvPr id="318" name="Google Shape;318;p43"/>
          <p:cNvSpPr/>
          <p:nvPr/>
        </p:nvSpPr>
        <p:spPr>
          <a:xfrm>
            <a:off x="0" y="4876800"/>
            <a:ext cx="12192000" cy="1981200"/>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9" name="Google Shape;319;p43"/>
          <p:cNvSpPr>
            <a:spLocks noGrp="1"/>
          </p:cNvSpPr>
          <p:nvPr>
            <p:ph type="media" idx="2"/>
          </p:nvPr>
        </p:nvSpPr>
        <p:spPr>
          <a:xfrm>
            <a:off x="2393815" y="863600"/>
            <a:ext cx="7404370" cy="36703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C6504E"/>
              </a:buClr>
              <a:buSzPts val="2400"/>
              <a:buFont typeface="Arial"/>
              <a:buChar char="•"/>
              <a:defRPr sz="2400" b="1" i="0" u="none" strike="noStrike" cap="none">
                <a:solidFill>
                  <a:srgbClr val="C6504E"/>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20" name="Google Shape;320;p43"/>
          <p:cNvSpPr txBox="1">
            <a:spLocks noGrp="1"/>
          </p:cNvSpPr>
          <p:nvPr>
            <p:ph type="body" idx="1"/>
          </p:nvPr>
        </p:nvSpPr>
        <p:spPr>
          <a:xfrm>
            <a:off x="2216149" y="5578475"/>
            <a:ext cx="8870950" cy="742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marL="914400" lvl="1" indent="-457200" algn="l">
              <a:lnSpc>
                <a:spcPct val="90000"/>
              </a:lnSpc>
              <a:spcBef>
                <a:spcPts val="600"/>
              </a:spcBef>
              <a:spcAft>
                <a:spcPts val="0"/>
              </a:spcAft>
              <a:buClr>
                <a:schemeClr val="lt1"/>
              </a:buClr>
              <a:buSzPts val="3600"/>
              <a:buChar char="•"/>
              <a:defRPr sz="3600">
                <a:solidFill>
                  <a:schemeClr val="lt1"/>
                </a:solidFill>
                <a:latin typeface="Arial"/>
                <a:ea typeface="Arial"/>
                <a:cs typeface="Arial"/>
                <a:sym typeface="Arial"/>
              </a:defRPr>
            </a:lvl2pPr>
            <a:lvl3pPr marL="1371600" lvl="2" indent="-431800" algn="l">
              <a:lnSpc>
                <a:spcPct val="90000"/>
              </a:lnSpc>
              <a:spcBef>
                <a:spcPts val="600"/>
              </a:spcBef>
              <a:spcAft>
                <a:spcPts val="0"/>
              </a:spcAft>
              <a:buClr>
                <a:schemeClr val="lt1"/>
              </a:buClr>
              <a:buSzPts val="3200"/>
              <a:buChar char="•"/>
              <a:defRPr sz="3200">
                <a:solidFill>
                  <a:schemeClr val="lt1"/>
                </a:solidFill>
                <a:latin typeface="Arial"/>
                <a:ea typeface="Arial"/>
                <a:cs typeface="Arial"/>
                <a:sym typeface="Arial"/>
              </a:defRPr>
            </a:lvl3pPr>
            <a:lvl4pPr marL="1828800" lvl="3"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4pPr>
            <a:lvl5pPr marL="2286000" lvl="4"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21" name="Google Shape;321;p43"/>
          <p:cNvGrpSpPr/>
          <p:nvPr/>
        </p:nvGrpSpPr>
        <p:grpSpPr>
          <a:xfrm>
            <a:off x="1104901" y="5622091"/>
            <a:ext cx="655453" cy="655717"/>
            <a:chOff x="596096" y="5359033"/>
            <a:chExt cx="1057007" cy="1057007"/>
          </a:xfrm>
        </p:grpSpPr>
        <p:sp>
          <p:nvSpPr>
            <p:cNvPr id="322" name="Google Shape;322;p43"/>
            <p:cNvSpPr/>
            <p:nvPr/>
          </p:nvSpPr>
          <p:spPr>
            <a:xfrm>
              <a:off x="942115" y="5636428"/>
              <a:ext cx="444725" cy="513904"/>
            </a:xfrm>
            <a:custGeom>
              <a:avLst/>
              <a:gdLst/>
              <a:ahLst/>
              <a:cxnLst/>
              <a:rect l="l" t="t" r="r" b="b"/>
              <a:pathLst>
                <a:path w="38" h="44" extrusionOk="0">
                  <a:moveTo>
                    <a:pt x="38" y="22"/>
                  </a:moveTo>
                  <a:cubicBezTo>
                    <a:pt x="38" y="23"/>
                    <a:pt x="37" y="24"/>
                    <a:pt x="37" y="24"/>
                  </a:cubicBezTo>
                  <a:cubicBezTo>
                    <a:pt x="4" y="44"/>
                    <a:pt x="4" y="44"/>
                    <a:pt x="4" y="44"/>
                  </a:cubicBezTo>
                  <a:cubicBezTo>
                    <a:pt x="3" y="44"/>
                    <a:pt x="3" y="44"/>
                    <a:pt x="2" y="44"/>
                  </a:cubicBezTo>
                  <a:cubicBezTo>
                    <a:pt x="2" y="44"/>
                    <a:pt x="1" y="44"/>
                    <a:pt x="1" y="44"/>
                  </a:cubicBezTo>
                  <a:cubicBezTo>
                    <a:pt x="0" y="43"/>
                    <a:pt x="0" y="42"/>
                    <a:pt x="0" y="41"/>
                  </a:cubicBezTo>
                  <a:cubicBezTo>
                    <a:pt x="0" y="3"/>
                    <a:pt x="0" y="3"/>
                    <a:pt x="0" y="3"/>
                  </a:cubicBezTo>
                  <a:cubicBezTo>
                    <a:pt x="0" y="2"/>
                    <a:pt x="0" y="1"/>
                    <a:pt x="1" y="0"/>
                  </a:cubicBezTo>
                  <a:cubicBezTo>
                    <a:pt x="1" y="0"/>
                    <a:pt x="2" y="0"/>
                    <a:pt x="2" y="0"/>
                  </a:cubicBezTo>
                  <a:cubicBezTo>
                    <a:pt x="3" y="0"/>
                    <a:pt x="3" y="0"/>
                    <a:pt x="4" y="0"/>
                  </a:cubicBezTo>
                  <a:cubicBezTo>
                    <a:pt x="37" y="20"/>
                    <a:pt x="37" y="20"/>
                    <a:pt x="37" y="20"/>
                  </a:cubicBezTo>
                  <a:cubicBezTo>
                    <a:pt x="37" y="20"/>
                    <a:pt x="38" y="21"/>
                    <a:pt x="38" y="22"/>
                  </a:cubicBez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sp>
          <p:nvSpPr>
            <p:cNvPr id="323" name="Google Shape;323;p43"/>
            <p:cNvSpPr/>
            <p:nvPr/>
          </p:nvSpPr>
          <p:spPr>
            <a:xfrm>
              <a:off x="596096" y="5359033"/>
              <a:ext cx="1057007" cy="1057007"/>
            </a:xfrm>
            <a:prstGeom prst="ellipse">
              <a:avLst/>
            </a:pr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grpSp>
      <p:pic>
        <p:nvPicPr>
          <p:cNvPr id="3" name="Picture 2" descr="A picture containing toy&#10;&#10;Description automatically generated">
            <a:extLst>
              <a:ext uri="{FF2B5EF4-FFF2-40B4-BE49-F238E27FC236}">
                <a16:creationId xmlns:a16="http://schemas.microsoft.com/office/drawing/2014/main" id="{14313121-E88E-04D8-BD0F-1F6E35305B30}"/>
              </a:ext>
            </a:extLst>
          </p:cNvPr>
          <p:cNvPicPr>
            <a:picLocks noChangeAspect="1"/>
          </p:cNvPicPr>
          <p:nvPr userDrawn="1"/>
        </p:nvPicPr>
        <p:blipFill>
          <a:blip r:embed="rId2"/>
          <a:stretch>
            <a:fillRect/>
          </a:stretch>
        </p:blipFill>
        <p:spPr>
          <a:xfrm>
            <a:off x="10682369" y="3335158"/>
            <a:ext cx="1294510" cy="207186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Slide 1">
  <p:cSld name="Intro Slide 1">
    <p:spTree>
      <p:nvGrpSpPr>
        <p:cNvPr id="1" name="Shape 35"/>
        <p:cNvGrpSpPr/>
        <p:nvPr/>
      </p:nvGrpSpPr>
      <p:grpSpPr>
        <a:xfrm>
          <a:off x="0" y="0"/>
          <a:ext cx="0" cy="0"/>
          <a:chOff x="0" y="0"/>
          <a:chExt cx="0" cy="0"/>
        </a:xfrm>
      </p:grpSpPr>
      <p:pic>
        <p:nvPicPr>
          <p:cNvPr id="36" name="Google Shape;36;p8"/>
          <p:cNvPicPr preferRelativeResize="0"/>
          <p:nvPr/>
        </p:nvPicPr>
        <p:blipFill rotWithShape="1">
          <a:blip r:embed="rId2">
            <a:alphaModFix/>
          </a:blip>
          <a:srcRect l="18021" t="3192" b="10631"/>
          <a:stretch/>
        </p:blipFill>
        <p:spPr>
          <a:xfrm>
            <a:off x="0" y="-1"/>
            <a:ext cx="12192000" cy="6968753"/>
          </a:xfrm>
          <a:prstGeom prst="rect">
            <a:avLst/>
          </a:prstGeom>
          <a:noFill/>
          <a:ln>
            <a:noFill/>
          </a:ln>
        </p:spPr>
      </p:pic>
      <p:pic>
        <p:nvPicPr>
          <p:cNvPr id="37" name="Google Shape;37;p8"/>
          <p:cNvPicPr preferRelativeResize="0"/>
          <p:nvPr/>
        </p:nvPicPr>
        <p:blipFill rotWithShape="1">
          <a:blip r:embed="rId3">
            <a:alphaModFix/>
          </a:blip>
          <a:srcRect/>
          <a:stretch/>
        </p:blipFill>
        <p:spPr>
          <a:xfrm>
            <a:off x="720725" y="636182"/>
            <a:ext cx="1834906" cy="443759"/>
          </a:xfrm>
          <a:prstGeom prst="rect">
            <a:avLst/>
          </a:prstGeom>
          <a:noFill/>
          <a:ln>
            <a:noFill/>
          </a:ln>
        </p:spPr>
      </p:pic>
      <p:sp>
        <p:nvSpPr>
          <p:cNvPr id="38" name="Google Shape;38;p8"/>
          <p:cNvSpPr txBox="1">
            <a:spLocks noGrp="1"/>
          </p:cNvSpPr>
          <p:nvPr>
            <p:ph type="body" idx="1"/>
          </p:nvPr>
        </p:nvSpPr>
        <p:spPr>
          <a:xfrm>
            <a:off x="723900" y="2743200"/>
            <a:ext cx="5968999" cy="1828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4400"/>
              <a:buNone/>
              <a:defRPr sz="4400">
                <a:solidFill>
                  <a:schemeClr val="lt1"/>
                </a:solidFill>
                <a:latin typeface="Arial"/>
                <a:ea typeface="Arial"/>
                <a:cs typeface="Arial"/>
                <a:sym typeface="Arial"/>
              </a:defRPr>
            </a:lvl1pPr>
            <a:lvl2pPr marL="914400" lvl="1" indent="-228600" algn="l">
              <a:lnSpc>
                <a:spcPct val="90000"/>
              </a:lnSpc>
              <a:spcBef>
                <a:spcPts val="600"/>
              </a:spcBef>
              <a:spcAft>
                <a:spcPts val="0"/>
              </a:spcAft>
              <a:buClr>
                <a:schemeClr val="lt1"/>
              </a:buClr>
              <a:buSzPts val="2800"/>
              <a:buNone/>
              <a:defRPr sz="2800">
                <a:solidFill>
                  <a:schemeClr val="lt1"/>
                </a:solidFill>
                <a:latin typeface="Arial"/>
                <a:ea typeface="Arial"/>
                <a:cs typeface="Arial"/>
                <a:sym typeface="Arial"/>
              </a:defRPr>
            </a:lvl2pPr>
            <a:lvl3pPr marL="1371600" lvl="2" indent="-381000" algn="l">
              <a:lnSpc>
                <a:spcPct val="90000"/>
              </a:lnSpc>
              <a:spcBef>
                <a:spcPts val="600"/>
              </a:spcBef>
              <a:spcAft>
                <a:spcPts val="0"/>
              </a:spcAft>
              <a:buClr>
                <a:schemeClr val="lt1"/>
              </a:buClr>
              <a:buSzPts val="2400"/>
              <a:buChar char="•"/>
              <a:defRPr sz="2400">
                <a:solidFill>
                  <a:schemeClr val="lt1"/>
                </a:solidFill>
                <a:latin typeface="Arial"/>
                <a:ea typeface="Arial"/>
                <a:cs typeface="Arial"/>
                <a:sym typeface="Arial"/>
              </a:defRPr>
            </a:lvl3pPr>
            <a:lvl4pPr marL="1828800" lvl="3"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4pPr>
            <a:lvl5pPr marL="2286000" lvl="4"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8"/>
          <p:cNvSpPr txBox="1">
            <a:spLocks noGrp="1"/>
          </p:cNvSpPr>
          <p:nvPr>
            <p:ph type="body" idx="2"/>
          </p:nvPr>
        </p:nvSpPr>
        <p:spPr>
          <a:xfrm>
            <a:off x="723900" y="4572000"/>
            <a:ext cx="4584700"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0"/>
              </a:spcBef>
              <a:spcAft>
                <a:spcPts val="0"/>
              </a:spcAft>
              <a:buClr>
                <a:schemeClr val="lt1"/>
              </a:buClr>
              <a:buSzPts val="2400"/>
              <a:buNone/>
              <a:defRPr b="0">
                <a:solidFill>
                  <a:schemeClr val="lt1"/>
                </a:solidFill>
              </a:defRPr>
            </a:lvl1pPr>
            <a:lvl2pPr marL="914400" lvl="1" indent="-355600" algn="l">
              <a:lnSpc>
                <a:spcPct val="90000"/>
              </a:lnSpc>
              <a:spcBef>
                <a:spcPts val="600"/>
              </a:spcBef>
              <a:spcAft>
                <a:spcPts val="0"/>
              </a:spcAft>
              <a:buClr>
                <a:schemeClr val="lt1"/>
              </a:buClr>
              <a:buSzPts val="2000"/>
              <a:buChar char="•"/>
              <a:defRPr>
                <a:solidFill>
                  <a:schemeClr val="lt1"/>
                </a:solidFill>
              </a:defRPr>
            </a:lvl2pPr>
            <a:lvl3pPr marL="1371600" lvl="2" indent="-342900" algn="l">
              <a:lnSpc>
                <a:spcPct val="90000"/>
              </a:lnSpc>
              <a:spcBef>
                <a:spcPts val="600"/>
              </a:spcBef>
              <a:spcAft>
                <a:spcPts val="0"/>
              </a:spcAft>
              <a:buClr>
                <a:schemeClr val="lt1"/>
              </a:buClr>
              <a:buSzPts val="1800"/>
              <a:buChar char="•"/>
              <a:defRPr>
                <a:solidFill>
                  <a:schemeClr val="lt1"/>
                </a:solidFill>
              </a:defRPr>
            </a:lvl3pPr>
            <a:lvl4pPr marL="1828800" lvl="3" indent="-330200" algn="l">
              <a:lnSpc>
                <a:spcPct val="90000"/>
              </a:lnSpc>
              <a:spcBef>
                <a:spcPts val="600"/>
              </a:spcBef>
              <a:spcAft>
                <a:spcPts val="0"/>
              </a:spcAft>
              <a:buClr>
                <a:schemeClr val="lt1"/>
              </a:buClr>
              <a:buSzPts val="16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Red: Media 2">
  <p:cSld name="Red: Media 2">
    <p:spTree>
      <p:nvGrpSpPr>
        <p:cNvPr id="1" name="Shape 325"/>
        <p:cNvGrpSpPr/>
        <p:nvPr/>
      </p:nvGrpSpPr>
      <p:grpSpPr>
        <a:xfrm>
          <a:off x="0" y="0"/>
          <a:ext cx="0" cy="0"/>
          <a:chOff x="0" y="0"/>
          <a:chExt cx="0" cy="0"/>
        </a:xfrm>
      </p:grpSpPr>
      <p:sp>
        <p:nvSpPr>
          <p:cNvPr id="326" name="Google Shape;326;p44"/>
          <p:cNvSpPr/>
          <p:nvPr/>
        </p:nvSpPr>
        <p:spPr>
          <a:xfrm>
            <a:off x="0" y="4876800"/>
            <a:ext cx="12192000" cy="1981200"/>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7" name="Google Shape;327;p44"/>
          <p:cNvSpPr txBox="1">
            <a:spLocks noGrp="1"/>
          </p:cNvSpPr>
          <p:nvPr>
            <p:ph type="body" idx="1"/>
          </p:nvPr>
        </p:nvSpPr>
        <p:spPr>
          <a:xfrm>
            <a:off x="2216149" y="5578475"/>
            <a:ext cx="8870950" cy="742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marL="914400" lvl="1" indent="-457200" algn="l">
              <a:lnSpc>
                <a:spcPct val="90000"/>
              </a:lnSpc>
              <a:spcBef>
                <a:spcPts val="600"/>
              </a:spcBef>
              <a:spcAft>
                <a:spcPts val="0"/>
              </a:spcAft>
              <a:buClr>
                <a:schemeClr val="lt1"/>
              </a:buClr>
              <a:buSzPts val="3600"/>
              <a:buChar char="•"/>
              <a:defRPr sz="3600">
                <a:solidFill>
                  <a:schemeClr val="lt1"/>
                </a:solidFill>
                <a:latin typeface="Arial"/>
                <a:ea typeface="Arial"/>
                <a:cs typeface="Arial"/>
                <a:sym typeface="Arial"/>
              </a:defRPr>
            </a:lvl2pPr>
            <a:lvl3pPr marL="1371600" lvl="2" indent="-431800" algn="l">
              <a:lnSpc>
                <a:spcPct val="90000"/>
              </a:lnSpc>
              <a:spcBef>
                <a:spcPts val="600"/>
              </a:spcBef>
              <a:spcAft>
                <a:spcPts val="0"/>
              </a:spcAft>
              <a:buClr>
                <a:schemeClr val="lt1"/>
              </a:buClr>
              <a:buSzPts val="3200"/>
              <a:buChar char="•"/>
              <a:defRPr sz="3200">
                <a:solidFill>
                  <a:schemeClr val="lt1"/>
                </a:solidFill>
                <a:latin typeface="Arial"/>
                <a:ea typeface="Arial"/>
                <a:cs typeface="Arial"/>
                <a:sym typeface="Arial"/>
              </a:defRPr>
            </a:lvl3pPr>
            <a:lvl4pPr marL="1828800" lvl="3"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4pPr>
            <a:lvl5pPr marL="2286000" lvl="4"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28" name="Google Shape;328;p44"/>
          <p:cNvGrpSpPr/>
          <p:nvPr/>
        </p:nvGrpSpPr>
        <p:grpSpPr>
          <a:xfrm>
            <a:off x="1104901" y="5622090"/>
            <a:ext cx="655454" cy="655718"/>
            <a:chOff x="643973" y="5329145"/>
            <a:chExt cx="849680" cy="850022"/>
          </a:xfrm>
        </p:grpSpPr>
        <p:sp>
          <p:nvSpPr>
            <p:cNvPr id="329" name="Google Shape;329;p44"/>
            <p:cNvSpPr/>
            <p:nvPr/>
          </p:nvSpPr>
          <p:spPr>
            <a:xfrm flipH="1">
              <a:off x="856258" y="5541516"/>
              <a:ext cx="425111" cy="425281"/>
            </a:xfrm>
            <a:custGeom>
              <a:avLst/>
              <a:gdLst/>
              <a:ahLst/>
              <a:cxnLst/>
              <a:rect l="l" t="t" r="r" b="b"/>
              <a:pathLst>
                <a:path w="10000" h="10000" extrusionOk="0">
                  <a:moveTo>
                    <a:pt x="0" y="0"/>
                  </a:moveTo>
                  <a:lnTo>
                    <a:pt x="8420" y="2257"/>
                  </a:lnTo>
                  <a:lnTo>
                    <a:pt x="5428" y="3158"/>
                  </a:lnTo>
                  <a:lnTo>
                    <a:pt x="6904" y="4678"/>
                  </a:lnTo>
                  <a:lnTo>
                    <a:pt x="10000" y="7770"/>
                  </a:lnTo>
                  <a:lnTo>
                    <a:pt x="8941" y="8830"/>
                  </a:lnTo>
                  <a:lnTo>
                    <a:pt x="7767" y="10000"/>
                  </a:lnTo>
                  <a:lnTo>
                    <a:pt x="4671" y="6907"/>
                  </a:lnTo>
                  <a:lnTo>
                    <a:pt x="3332" y="5598"/>
                  </a:lnTo>
                  <a:lnTo>
                    <a:pt x="2256" y="8424"/>
                  </a:lnTo>
                  <a:lnTo>
                    <a:pt x="0" y="0"/>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sp>
          <p:nvSpPr>
            <p:cNvPr id="330" name="Google Shape;330;p44"/>
            <p:cNvSpPr/>
            <p:nvPr/>
          </p:nvSpPr>
          <p:spPr>
            <a:xfrm>
              <a:off x="643973" y="5329145"/>
              <a:ext cx="849680" cy="850022"/>
            </a:xfrm>
            <a:prstGeom prst="ellipse">
              <a:avLst/>
            </a:pr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grpSp>
      <p:sp>
        <p:nvSpPr>
          <p:cNvPr id="331" name="Google Shape;331;p44"/>
          <p:cNvSpPr/>
          <p:nvPr/>
        </p:nvSpPr>
        <p:spPr>
          <a:xfrm>
            <a:off x="3175" y="4703441"/>
            <a:ext cx="173359" cy="173359"/>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2" name="Google Shape;332;p44"/>
          <p:cNvSpPr/>
          <p:nvPr/>
        </p:nvSpPr>
        <p:spPr>
          <a:xfrm>
            <a:off x="515898" y="4533900"/>
            <a:ext cx="173359" cy="173359"/>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3" name="Google Shape;333;p44"/>
          <p:cNvSpPr/>
          <p:nvPr/>
        </p:nvSpPr>
        <p:spPr>
          <a:xfrm>
            <a:off x="342539" y="4703441"/>
            <a:ext cx="173359" cy="173359"/>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4" name="Google Shape;334;p44"/>
          <p:cNvSpPr/>
          <p:nvPr/>
        </p:nvSpPr>
        <p:spPr>
          <a:xfrm>
            <a:off x="8188" y="3904237"/>
            <a:ext cx="173359" cy="173359"/>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5" name="Google Shape;335;p44"/>
          <p:cNvSpPr/>
          <p:nvPr/>
        </p:nvSpPr>
        <p:spPr>
          <a:xfrm>
            <a:off x="689257" y="4711077"/>
            <a:ext cx="173359" cy="173359"/>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6" name="Google Shape;336;p44"/>
          <p:cNvSpPr/>
          <p:nvPr/>
        </p:nvSpPr>
        <p:spPr>
          <a:xfrm>
            <a:off x="4205454" y="4699623"/>
            <a:ext cx="173359" cy="173359"/>
          </a:xfrm>
          <a:prstGeom prst="rect">
            <a:avLst/>
          </a:prstGeom>
          <a:solidFill>
            <a:srgbClr val="C650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7" name="Google Shape;337;p44"/>
          <p:cNvSpPr>
            <a:spLocks noGrp="1"/>
          </p:cNvSpPr>
          <p:nvPr>
            <p:ph type="media" idx="2"/>
          </p:nvPr>
        </p:nvSpPr>
        <p:spPr>
          <a:xfrm>
            <a:off x="2393815" y="863600"/>
            <a:ext cx="7404370" cy="36703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C6504E"/>
              </a:buClr>
              <a:buSzPts val="2400"/>
              <a:buFont typeface="Arial"/>
              <a:buChar char="•"/>
              <a:defRPr sz="2400" b="1" i="0" u="none" strike="noStrike" cap="none">
                <a:solidFill>
                  <a:srgbClr val="C6504E"/>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range: Intro Slide">
  <p:cSld name="Orange: Intro Slide">
    <p:spTree>
      <p:nvGrpSpPr>
        <p:cNvPr id="1" name="Shape 338"/>
        <p:cNvGrpSpPr/>
        <p:nvPr/>
      </p:nvGrpSpPr>
      <p:grpSpPr>
        <a:xfrm>
          <a:off x="0" y="0"/>
          <a:ext cx="0" cy="0"/>
          <a:chOff x="0" y="0"/>
          <a:chExt cx="0" cy="0"/>
        </a:xfrm>
      </p:grpSpPr>
      <p:sp>
        <p:nvSpPr>
          <p:cNvPr id="339" name="Google Shape;339;p45"/>
          <p:cNvSpPr/>
          <p:nvPr/>
        </p:nvSpPr>
        <p:spPr>
          <a:xfrm>
            <a:off x="3408961" y="0"/>
            <a:ext cx="6858000" cy="6858000"/>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40" name="Google Shape;340;p45"/>
          <p:cNvSpPr/>
          <p:nvPr/>
        </p:nvSpPr>
        <p:spPr>
          <a:xfrm>
            <a:off x="1" y="0"/>
            <a:ext cx="6858000" cy="6858000"/>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341" name="Google Shape;341;p45"/>
          <p:cNvPicPr preferRelativeResize="0"/>
          <p:nvPr/>
        </p:nvPicPr>
        <p:blipFill rotWithShape="1">
          <a:blip r:embed="rId2">
            <a:alphaModFix/>
          </a:blip>
          <a:srcRect/>
          <a:stretch/>
        </p:blipFill>
        <p:spPr>
          <a:xfrm>
            <a:off x="720725" y="636182"/>
            <a:ext cx="1834906" cy="443759"/>
          </a:xfrm>
          <a:prstGeom prst="rect">
            <a:avLst/>
          </a:prstGeom>
          <a:noFill/>
          <a:ln>
            <a:noFill/>
          </a:ln>
        </p:spPr>
      </p:pic>
      <p:sp>
        <p:nvSpPr>
          <p:cNvPr id="342" name="Google Shape;342;p45"/>
          <p:cNvSpPr txBox="1">
            <a:spLocks noGrp="1"/>
          </p:cNvSpPr>
          <p:nvPr>
            <p:ph type="body" idx="1"/>
          </p:nvPr>
        </p:nvSpPr>
        <p:spPr>
          <a:xfrm>
            <a:off x="723900" y="2743200"/>
            <a:ext cx="5989477" cy="1828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6700"/>
              <a:buNone/>
              <a:defRPr sz="6700">
                <a:solidFill>
                  <a:schemeClr val="lt1"/>
                </a:solidFill>
                <a:latin typeface="Arial"/>
                <a:ea typeface="Arial"/>
                <a:cs typeface="Arial"/>
                <a:sym typeface="Arial"/>
              </a:defRPr>
            </a:lvl1pPr>
            <a:lvl2pPr marL="914400" lvl="1" indent="-228600" algn="l">
              <a:lnSpc>
                <a:spcPct val="90000"/>
              </a:lnSpc>
              <a:spcBef>
                <a:spcPts val="600"/>
              </a:spcBef>
              <a:spcAft>
                <a:spcPts val="0"/>
              </a:spcAft>
              <a:buClr>
                <a:schemeClr val="lt1"/>
              </a:buClr>
              <a:buSzPts val="2800"/>
              <a:buNone/>
              <a:defRPr sz="2800">
                <a:solidFill>
                  <a:schemeClr val="lt1"/>
                </a:solidFill>
                <a:latin typeface="Arial"/>
                <a:ea typeface="Arial"/>
                <a:cs typeface="Arial"/>
                <a:sym typeface="Arial"/>
              </a:defRPr>
            </a:lvl2pPr>
            <a:lvl3pPr marL="1371600" lvl="2" indent="-381000" algn="l">
              <a:lnSpc>
                <a:spcPct val="90000"/>
              </a:lnSpc>
              <a:spcBef>
                <a:spcPts val="600"/>
              </a:spcBef>
              <a:spcAft>
                <a:spcPts val="0"/>
              </a:spcAft>
              <a:buClr>
                <a:schemeClr val="lt1"/>
              </a:buClr>
              <a:buSzPts val="2400"/>
              <a:buChar char="•"/>
              <a:defRPr sz="2400">
                <a:solidFill>
                  <a:schemeClr val="lt1"/>
                </a:solidFill>
                <a:latin typeface="Arial"/>
                <a:ea typeface="Arial"/>
                <a:cs typeface="Arial"/>
                <a:sym typeface="Arial"/>
              </a:defRPr>
            </a:lvl3pPr>
            <a:lvl4pPr marL="1828800" lvl="3"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4pPr>
            <a:lvl5pPr marL="2286000" lvl="4"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3" name="Google Shape;343;p45"/>
          <p:cNvSpPr txBox="1">
            <a:spLocks noGrp="1"/>
          </p:cNvSpPr>
          <p:nvPr>
            <p:ph type="body" idx="2"/>
          </p:nvPr>
        </p:nvSpPr>
        <p:spPr>
          <a:xfrm>
            <a:off x="723899" y="4572000"/>
            <a:ext cx="5989477" cy="1034129"/>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0"/>
              </a:spcBef>
              <a:spcAft>
                <a:spcPts val="0"/>
              </a:spcAft>
              <a:buClr>
                <a:schemeClr val="lt1"/>
              </a:buClr>
              <a:buSzPts val="3400"/>
              <a:buNone/>
              <a:defRPr sz="3400" b="0">
                <a:solidFill>
                  <a:schemeClr val="lt1"/>
                </a:solidFill>
              </a:defRPr>
            </a:lvl1pPr>
            <a:lvl2pPr marL="914400" lvl="1" indent="-355600" algn="l">
              <a:lnSpc>
                <a:spcPct val="90000"/>
              </a:lnSpc>
              <a:spcBef>
                <a:spcPts val="600"/>
              </a:spcBef>
              <a:spcAft>
                <a:spcPts val="0"/>
              </a:spcAft>
              <a:buClr>
                <a:schemeClr val="lt1"/>
              </a:buClr>
              <a:buSzPts val="2000"/>
              <a:buChar char="•"/>
              <a:defRPr>
                <a:solidFill>
                  <a:schemeClr val="lt1"/>
                </a:solidFill>
              </a:defRPr>
            </a:lvl2pPr>
            <a:lvl3pPr marL="1371600" lvl="2" indent="-342900" algn="l">
              <a:lnSpc>
                <a:spcPct val="90000"/>
              </a:lnSpc>
              <a:spcBef>
                <a:spcPts val="600"/>
              </a:spcBef>
              <a:spcAft>
                <a:spcPts val="0"/>
              </a:spcAft>
              <a:buClr>
                <a:schemeClr val="lt1"/>
              </a:buClr>
              <a:buSzPts val="1800"/>
              <a:buChar char="•"/>
              <a:defRPr>
                <a:solidFill>
                  <a:schemeClr val="lt1"/>
                </a:solidFill>
              </a:defRPr>
            </a:lvl3pPr>
            <a:lvl4pPr marL="1828800" lvl="3" indent="-330200" algn="l">
              <a:lnSpc>
                <a:spcPct val="90000"/>
              </a:lnSpc>
              <a:spcBef>
                <a:spcPts val="600"/>
              </a:spcBef>
              <a:spcAft>
                <a:spcPts val="0"/>
              </a:spcAft>
              <a:buClr>
                <a:schemeClr val="lt1"/>
              </a:buClr>
              <a:buSzPts val="16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p45"/>
          <p:cNvSpPr txBox="1"/>
          <p:nvPr/>
        </p:nvSpPr>
        <p:spPr>
          <a:xfrm>
            <a:off x="11044238" y="1343025"/>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Calibri"/>
              <a:ea typeface="Calibri"/>
              <a:cs typeface="Calibri"/>
              <a:sym typeface="Calibri"/>
            </a:endParaRPr>
          </a:p>
        </p:txBody>
      </p:sp>
      <p:pic>
        <p:nvPicPr>
          <p:cNvPr id="345" name="Google Shape;345;p45"/>
          <p:cNvPicPr preferRelativeResize="0"/>
          <p:nvPr/>
        </p:nvPicPr>
        <p:blipFill rotWithShape="1">
          <a:blip r:embed="rId3">
            <a:alphaModFix/>
          </a:blip>
          <a:srcRect/>
          <a:stretch/>
        </p:blipFill>
        <p:spPr>
          <a:xfrm>
            <a:off x="7588685" y="1805364"/>
            <a:ext cx="4655937" cy="380076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range: Text / Picture">
  <p:cSld name="Orange: Text / Picture">
    <p:spTree>
      <p:nvGrpSpPr>
        <p:cNvPr id="1" name="Shape 346"/>
        <p:cNvGrpSpPr/>
        <p:nvPr/>
      </p:nvGrpSpPr>
      <p:grpSpPr>
        <a:xfrm>
          <a:off x="0" y="0"/>
          <a:ext cx="0" cy="0"/>
          <a:chOff x="0" y="0"/>
          <a:chExt cx="0" cy="0"/>
        </a:xfrm>
      </p:grpSpPr>
      <p:sp>
        <p:nvSpPr>
          <p:cNvPr id="347" name="Google Shape;347;p46"/>
          <p:cNvSpPr/>
          <p:nvPr/>
        </p:nvSpPr>
        <p:spPr>
          <a:xfrm>
            <a:off x="838200" y="1363288"/>
            <a:ext cx="5020733" cy="4535085"/>
          </a:xfrm>
          <a:prstGeom prst="rect">
            <a:avLst/>
          </a:prstGeom>
          <a:solidFill>
            <a:srgbClr val="FAE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48" name="Google Shape;348;p46"/>
          <p:cNvSpPr/>
          <p:nvPr/>
        </p:nvSpPr>
        <p:spPr>
          <a:xfrm>
            <a:off x="10893424" y="0"/>
            <a:ext cx="1295401" cy="6858000"/>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49" name="Google Shape;349;p46"/>
          <p:cNvSpPr txBox="1">
            <a:spLocks noGrp="1"/>
          </p:cNvSpPr>
          <p:nvPr>
            <p:ph type="title"/>
          </p:nvPr>
        </p:nvSpPr>
        <p:spPr>
          <a:xfrm>
            <a:off x="838200" y="365126"/>
            <a:ext cx="9537700"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 name="Google Shape;350;p46"/>
          <p:cNvSpPr txBox="1">
            <a:spLocks noGrp="1"/>
          </p:cNvSpPr>
          <p:nvPr>
            <p:ph type="body" idx="1"/>
          </p:nvPr>
        </p:nvSpPr>
        <p:spPr>
          <a:xfrm>
            <a:off x="1229192" y="1654233"/>
            <a:ext cx="4240275" cy="384047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1800"/>
              <a:buNone/>
              <a:defRPr sz="1800">
                <a:solidFill>
                  <a:srgbClr val="4E4F4F"/>
                </a:solidFill>
              </a:defRPr>
            </a:lvl2pPr>
            <a:lvl3pPr marL="1371600" lvl="2" indent="-228600" algn="l">
              <a:lnSpc>
                <a:spcPct val="100000"/>
              </a:lnSpc>
              <a:spcBef>
                <a:spcPts val="600"/>
              </a:spcBef>
              <a:spcAft>
                <a:spcPts val="0"/>
              </a:spcAft>
              <a:buClr>
                <a:srgbClr val="4E4F4F"/>
              </a:buClr>
              <a:buSzPts val="1600"/>
              <a:buNone/>
              <a:defRPr sz="1600">
                <a:solidFill>
                  <a:srgbClr val="4E4F4F"/>
                </a:solidFill>
              </a:defRPr>
            </a:lvl3pPr>
            <a:lvl4pPr marL="1828800" lvl="3" indent="-228600" algn="l">
              <a:lnSpc>
                <a:spcPct val="100000"/>
              </a:lnSpc>
              <a:spcBef>
                <a:spcPts val="600"/>
              </a:spcBef>
              <a:spcAft>
                <a:spcPts val="0"/>
              </a:spcAft>
              <a:buClr>
                <a:srgbClr val="4E4F4F"/>
              </a:buClr>
              <a:buSzPts val="1400"/>
              <a:buNone/>
              <a:defRPr sz="1400">
                <a:solidFill>
                  <a:srgbClr val="4E4F4F"/>
                </a:solidFill>
              </a:defRPr>
            </a:lvl4pPr>
            <a:lvl5pPr marL="2286000" lvl="4" indent="-228600" algn="l">
              <a:lnSpc>
                <a:spcPct val="100000"/>
              </a:lnSpc>
              <a:spcBef>
                <a:spcPts val="600"/>
              </a:spcBef>
              <a:spcAft>
                <a:spcPts val="0"/>
              </a:spcAft>
              <a:buClr>
                <a:srgbClr val="4E4F4F"/>
              </a:buClr>
              <a:buSzPts val="1400"/>
              <a:buNone/>
              <a:defRPr sz="140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46"/>
          <p:cNvSpPr>
            <a:spLocks noGrp="1"/>
          </p:cNvSpPr>
          <p:nvPr>
            <p:ph type="pic" idx="2"/>
          </p:nvPr>
        </p:nvSpPr>
        <p:spPr>
          <a:xfrm>
            <a:off x="5858933" y="1363286"/>
            <a:ext cx="4516967" cy="4535083"/>
          </a:xfrm>
          <a:prstGeom prst="rect">
            <a:avLst/>
          </a:prstGeom>
          <a:noFill/>
          <a:ln>
            <a:noFill/>
          </a:ln>
        </p:spPr>
      </p:sp>
      <p:pic>
        <p:nvPicPr>
          <p:cNvPr id="352" name="Google Shape;352;p46"/>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353" name="Google Shape;353;p46"/>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354" name="Google Shape;354;p46"/>
          <p:cNvPicPr preferRelativeResize="0"/>
          <p:nvPr/>
        </p:nvPicPr>
        <p:blipFill rotWithShape="1">
          <a:blip r:embed="rId3">
            <a:alphaModFix/>
          </a:blip>
          <a:srcRect/>
          <a:stretch/>
        </p:blipFill>
        <p:spPr>
          <a:xfrm>
            <a:off x="10083954" y="4613044"/>
            <a:ext cx="1700295" cy="138799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range: Table Slide">
  <p:cSld name="Orange: Table Slide">
    <p:spTree>
      <p:nvGrpSpPr>
        <p:cNvPr id="1" name="Shape 355"/>
        <p:cNvGrpSpPr/>
        <p:nvPr/>
      </p:nvGrpSpPr>
      <p:grpSpPr>
        <a:xfrm>
          <a:off x="0" y="0"/>
          <a:ext cx="0" cy="0"/>
          <a:chOff x="0" y="0"/>
          <a:chExt cx="0" cy="0"/>
        </a:xfrm>
      </p:grpSpPr>
      <p:sp>
        <p:nvSpPr>
          <p:cNvPr id="356" name="Google Shape;356;p47"/>
          <p:cNvSpPr/>
          <p:nvPr/>
        </p:nvSpPr>
        <p:spPr>
          <a:xfrm>
            <a:off x="10893424" y="0"/>
            <a:ext cx="1295401" cy="6858000"/>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57" name="Google Shape;357;p47"/>
          <p:cNvSpPr txBox="1">
            <a:spLocks noGrp="1"/>
          </p:cNvSpPr>
          <p:nvPr>
            <p:ph type="title"/>
          </p:nvPr>
        </p:nvSpPr>
        <p:spPr>
          <a:xfrm>
            <a:off x="838200" y="365126"/>
            <a:ext cx="9537700"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8" name="Google Shape;358;p47"/>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359" name="Google Shape;359;p47"/>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360" name="Google Shape;360;p47"/>
          <p:cNvPicPr preferRelativeResize="0"/>
          <p:nvPr/>
        </p:nvPicPr>
        <p:blipFill rotWithShape="1">
          <a:blip r:embed="rId3">
            <a:alphaModFix/>
          </a:blip>
          <a:srcRect/>
          <a:stretch/>
        </p:blipFill>
        <p:spPr>
          <a:xfrm>
            <a:off x="10083954" y="4613044"/>
            <a:ext cx="1700295" cy="138799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range: Bulllet Slide">
  <p:cSld name="Orange: Bulllet Slide">
    <p:spTree>
      <p:nvGrpSpPr>
        <p:cNvPr id="1" name="Shape 361"/>
        <p:cNvGrpSpPr/>
        <p:nvPr/>
      </p:nvGrpSpPr>
      <p:grpSpPr>
        <a:xfrm>
          <a:off x="0" y="0"/>
          <a:ext cx="0" cy="0"/>
          <a:chOff x="0" y="0"/>
          <a:chExt cx="0" cy="0"/>
        </a:xfrm>
      </p:grpSpPr>
      <p:sp>
        <p:nvSpPr>
          <p:cNvPr id="362" name="Google Shape;362;p48"/>
          <p:cNvSpPr/>
          <p:nvPr/>
        </p:nvSpPr>
        <p:spPr>
          <a:xfrm>
            <a:off x="0" y="0"/>
            <a:ext cx="12192000" cy="1663908"/>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63" name="Google Shape;363;p48"/>
          <p:cNvSpPr txBox="1">
            <a:spLocks noGrp="1"/>
          </p:cNvSpPr>
          <p:nvPr>
            <p:ph type="title"/>
          </p:nvPr>
        </p:nvSpPr>
        <p:spPr>
          <a:xfrm>
            <a:off x="838199" y="365126"/>
            <a:ext cx="10491703"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4" name="Google Shape;364;p48"/>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365" name="Google Shape;365;p48"/>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
        <p:nvSpPr>
          <p:cNvPr id="366" name="Google Shape;366;p48"/>
          <p:cNvSpPr txBox="1">
            <a:spLocks noGrp="1"/>
          </p:cNvSpPr>
          <p:nvPr>
            <p:ph type="body" idx="1"/>
          </p:nvPr>
        </p:nvSpPr>
        <p:spPr>
          <a:xfrm>
            <a:off x="868179"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48"/>
          <p:cNvSpPr txBox="1">
            <a:spLocks noGrp="1"/>
          </p:cNvSpPr>
          <p:nvPr>
            <p:ph type="body" idx="2"/>
          </p:nvPr>
        </p:nvSpPr>
        <p:spPr>
          <a:xfrm>
            <a:off x="2974298"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48"/>
          <p:cNvSpPr txBox="1">
            <a:spLocks noGrp="1"/>
          </p:cNvSpPr>
          <p:nvPr>
            <p:ph type="body" idx="3"/>
          </p:nvPr>
        </p:nvSpPr>
        <p:spPr>
          <a:xfrm>
            <a:off x="5087910"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48"/>
          <p:cNvSpPr txBox="1">
            <a:spLocks noGrp="1"/>
          </p:cNvSpPr>
          <p:nvPr>
            <p:ph type="body" idx="4"/>
          </p:nvPr>
        </p:nvSpPr>
        <p:spPr>
          <a:xfrm>
            <a:off x="7209445"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48"/>
          <p:cNvSpPr txBox="1">
            <a:spLocks noGrp="1"/>
          </p:cNvSpPr>
          <p:nvPr>
            <p:ph type="body" idx="5"/>
          </p:nvPr>
        </p:nvSpPr>
        <p:spPr>
          <a:xfrm>
            <a:off x="9345543" y="4141590"/>
            <a:ext cx="1934981" cy="6196568"/>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2000"/>
              <a:buNone/>
              <a:defRPr b="0">
                <a:solidFill>
                  <a:srgbClr val="4E4F4F"/>
                </a:solidFill>
              </a:defRPr>
            </a:lvl2pPr>
            <a:lvl3pPr marL="1371600" lvl="2" indent="-228600" algn="l">
              <a:lnSpc>
                <a:spcPct val="100000"/>
              </a:lnSpc>
              <a:spcBef>
                <a:spcPts val="600"/>
              </a:spcBef>
              <a:spcAft>
                <a:spcPts val="0"/>
              </a:spcAft>
              <a:buClr>
                <a:srgbClr val="4E4F4F"/>
              </a:buClr>
              <a:buSzPts val="1800"/>
              <a:buNone/>
              <a:defRPr b="0">
                <a:solidFill>
                  <a:srgbClr val="4E4F4F"/>
                </a:solidFill>
              </a:defRPr>
            </a:lvl3pPr>
            <a:lvl4pPr marL="1828800" lvl="3" indent="-228600" algn="l">
              <a:lnSpc>
                <a:spcPct val="100000"/>
              </a:lnSpc>
              <a:spcBef>
                <a:spcPts val="600"/>
              </a:spcBef>
              <a:spcAft>
                <a:spcPts val="0"/>
              </a:spcAft>
              <a:buClr>
                <a:srgbClr val="4E4F4F"/>
              </a:buClr>
              <a:buSzPts val="1600"/>
              <a:buNone/>
              <a:defRPr b="0">
                <a:solidFill>
                  <a:srgbClr val="4E4F4F"/>
                </a:solidFill>
              </a:defRPr>
            </a:lvl4pPr>
            <a:lvl5pPr marL="2286000" lvl="4" indent="-228600" algn="l">
              <a:lnSpc>
                <a:spcPct val="100000"/>
              </a:lnSpc>
              <a:spcBef>
                <a:spcPts val="600"/>
              </a:spcBef>
              <a:spcAft>
                <a:spcPts val="0"/>
              </a:spcAft>
              <a:buClr>
                <a:srgbClr val="4E4F4F"/>
              </a:buClr>
              <a:buSzPts val="1600"/>
              <a:buNone/>
              <a:defRPr b="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48"/>
          <p:cNvSpPr>
            <a:spLocks noGrp="1"/>
          </p:cNvSpPr>
          <p:nvPr>
            <p:ph type="pic" idx="6"/>
          </p:nvPr>
        </p:nvSpPr>
        <p:spPr>
          <a:xfrm>
            <a:off x="868179" y="2024545"/>
            <a:ext cx="1934980" cy="1918803"/>
          </a:xfrm>
          <a:prstGeom prst="rect">
            <a:avLst/>
          </a:prstGeom>
          <a:noFill/>
          <a:ln>
            <a:noFill/>
          </a:ln>
        </p:spPr>
      </p:sp>
      <p:sp>
        <p:nvSpPr>
          <p:cNvPr id="372" name="Google Shape;372;p48"/>
          <p:cNvSpPr>
            <a:spLocks noGrp="1"/>
          </p:cNvSpPr>
          <p:nvPr>
            <p:ph type="pic" idx="7"/>
          </p:nvPr>
        </p:nvSpPr>
        <p:spPr>
          <a:xfrm>
            <a:off x="2974298" y="2024545"/>
            <a:ext cx="1934980" cy="1918803"/>
          </a:xfrm>
          <a:prstGeom prst="rect">
            <a:avLst/>
          </a:prstGeom>
          <a:noFill/>
          <a:ln>
            <a:noFill/>
          </a:ln>
        </p:spPr>
      </p:sp>
      <p:sp>
        <p:nvSpPr>
          <p:cNvPr id="373" name="Google Shape;373;p48"/>
          <p:cNvSpPr>
            <a:spLocks noGrp="1"/>
          </p:cNvSpPr>
          <p:nvPr>
            <p:ph type="pic" idx="8"/>
          </p:nvPr>
        </p:nvSpPr>
        <p:spPr>
          <a:xfrm>
            <a:off x="5087910" y="2024545"/>
            <a:ext cx="1934980" cy="1918803"/>
          </a:xfrm>
          <a:prstGeom prst="rect">
            <a:avLst/>
          </a:prstGeom>
          <a:noFill/>
          <a:ln>
            <a:noFill/>
          </a:ln>
        </p:spPr>
      </p:sp>
      <p:sp>
        <p:nvSpPr>
          <p:cNvPr id="374" name="Google Shape;374;p48"/>
          <p:cNvSpPr>
            <a:spLocks noGrp="1"/>
          </p:cNvSpPr>
          <p:nvPr>
            <p:ph type="pic" idx="9"/>
          </p:nvPr>
        </p:nvSpPr>
        <p:spPr>
          <a:xfrm>
            <a:off x="7209445" y="2024545"/>
            <a:ext cx="1934980" cy="1918803"/>
          </a:xfrm>
          <a:prstGeom prst="rect">
            <a:avLst/>
          </a:prstGeom>
          <a:noFill/>
          <a:ln>
            <a:noFill/>
          </a:ln>
        </p:spPr>
      </p:sp>
      <p:sp>
        <p:nvSpPr>
          <p:cNvPr id="375" name="Google Shape;375;p48"/>
          <p:cNvSpPr>
            <a:spLocks noGrp="1"/>
          </p:cNvSpPr>
          <p:nvPr>
            <p:ph type="pic" idx="13"/>
          </p:nvPr>
        </p:nvSpPr>
        <p:spPr>
          <a:xfrm>
            <a:off x="9345543" y="2024545"/>
            <a:ext cx="1934980" cy="1918803"/>
          </a:xfrm>
          <a:prstGeom prst="rect">
            <a:avLst/>
          </a:prstGeom>
          <a:noFill/>
          <a:ln>
            <a:noFill/>
          </a:ln>
        </p:spPr>
      </p:sp>
      <p:sp>
        <p:nvSpPr>
          <p:cNvPr id="376" name="Google Shape;376;p48"/>
          <p:cNvSpPr/>
          <p:nvPr/>
        </p:nvSpPr>
        <p:spPr>
          <a:xfrm>
            <a:off x="176963" y="2010626"/>
            <a:ext cx="173359" cy="183345"/>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7" name="Google Shape;377;p48"/>
          <p:cNvSpPr/>
          <p:nvPr/>
        </p:nvSpPr>
        <p:spPr>
          <a:xfrm>
            <a:off x="522571" y="1837267"/>
            <a:ext cx="173359" cy="183345"/>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8" name="Google Shape;378;p48"/>
          <p:cNvSpPr/>
          <p:nvPr/>
        </p:nvSpPr>
        <p:spPr>
          <a:xfrm>
            <a:off x="355600" y="1663908"/>
            <a:ext cx="173359" cy="173359"/>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9" name="Google Shape;379;p48"/>
          <p:cNvSpPr/>
          <p:nvPr/>
        </p:nvSpPr>
        <p:spPr>
          <a:xfrm>
            <a:off x="11669837" y="2010626"/>
            <a:ext cx="173359" cy="173359"/>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80" name="Google Shape;380;p48"/>
          <p:cNvSpPr/>
          <p:nvPr/>
        </p:nvSpPr>
        <p:spPr>
          <a:xfrm>
            <a:off x="11843196" y="1670867"/>
            <a:ext cx="173359" cy="173359"/>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81" name="Google Shape;381;p48"/>
          <p:cNvSpPr/>
          <p:nvPr/>
        </p:nvSpPr>
        <p:spPr>
          <a:xfrm>
            <a:off x="10507691" y="1663907"/>
            <a:ext cx="173359" cy="173359"/>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range: Large Picture">
  <p:cSld name="Orange: Large Picture">
    <p:spTree>
      <p:nvGrpSpPr>
        <p:cNvPr id="1" name="Shape 382"/>
        <p:cNvGrpSpPr/>
        <p:nvPr/>
      </p:nvGrpSpPr>
      <p:grpSpPr>
        <a:xfrm>
          <a:off x="0" y="0"/>
          <a:ext cx="0" cy="0"/>
          <a:chOff x="0" y="0"/>
          <a:chExt cx="0" cy="0"/>
        </a:xfrm>
      </p:grpSpPr>
      <p:sp>
        <p:nvSpPr>
          <p:cNvPr id="383" name="Google Shape;383;p49"/>
          <p:cNvSpPr/>
          <p:nvPr/>
        </p:nvSpPr>
        <p:spPr>
          <a:xfrm>
            <a:off x="838199" y="1654233"/>
            <a:ext cx="2123793" cy="4181674"/>
          </a:xfrm>
          <a:prstGeom prst="rect">
            <a:avLst/>
          </a:prstGeom>
          <a:solidFill>
            <a:srgbClr val="FAE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84" name="Google Shape;384;p49"/>
          <p:cNvSpPr txBox="1">
            <a:spLocks noGrp="1"/>
          </p:cNvSpPr>
          <p:nvPr>
            <p:ph type="title"/>
          </p:nvPr>
        </p:nvSpPr>
        <p:spPr>
          <a:xfrm>
            <a:off x="838199" y="365126"/>
            <a:ext cx="10491703"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49"/>
          <p:cNvSpPr txBox="1">
            <a:spLocks noGrp="1"/>
          </p:cNvSpPr>
          <p:nvPr>
            <p:ph type="body" idx="1"/>
          </p:nvPr>
        </p:nvSpPr>
        <p:spPr>
          <a:xfrm>
            <a:off x="1046375" y="1933731"/>
            <a:ext cx="1677972" cy="3638394"/>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4E4F4F"/>
              </a:buClr>
              <a:buSzPts val="2000"/>
              <a:buFont typeface="Arial"/>
              <a:buNone/>
              <a:defRPr sz="2000" b="0">
                <a:solidFill>
                  <a:srgbClr val="4E4F4F"/>
                </a:solidFill>
              </a:defRPr>
            </a:lvl1pPr>
            <a:lvl2pPr marL="914400" lvl="1" indent="-228600" algn="l">
              <a:lnSpc>
                <a:spcPct val="100000"/>
              </a:lnSpc>
              <a:spcBef>
                <a:spcPts val="600"/>
              </a:spcBef>
              <a:spcAft>
                <a:spcPts val="0"/>
              </a:spcAft>
              <a:buClr>
                <a:srgbClr val="4E4F4F"/>
              </a:buClr>
              <a:buSzPts val="1800"/>
              <a:buNone/>
              <a:defRPr sz="1800">
                <a:solidFill>
                  <a:srgbClr val="4E4F4F"/>
                </a:solidFill>
              </a:defRPr>
            </a:lvl2pPr>
            <a:lvl3pPr marL="1371600" lvl="2" indent="-228600" algn="l">
              <a:lnSpc>
                <a:spcPct val="100000"/>
              </a:lnSpc>
              <a:spcBef>
                <a:spcPts val="600"/>
              </a:spcBef>
              <a:spcAft>
                <a:spcPts val="0"/>
              </a:spcAft>
              <a:buClr>
                <a:srgbClr val="4E4F4F"/>
              </a:buClr>
              <a:buSzPts val="1600"/>
              <a:buNone/>
              <a:defRPr sz="1600">
                <a:solidFill>
                  <a:srgbClr val="4E4F4F"/>
                </a:solidFill>
              </a:defRPr>
            </a:lvl3pPr>
            <a:lvl4pPr marL="1828800" lvl="3" indent="-228600" algn="l">
              <a:lnSpc>
                <a:spcPct val="100000"/>
              </a:lnSpc>
              <a:spcBef>
                <a:spcPts val="600"/>
              </a:spcBef>
              <a:spcAft>
                <a:spcPts val="0"/>
              </a:spcAft>
              <a:buClr>
                <a:srgbClr val="4E4F4F"/>
              </a:buClr>
              <a:buSzPts val="1400"/>
              <a:buNone/>
              <a:defRPr sz="1400">
                <a:solidFill>
                  <a:srgbClr val="4E4F4F"/>
                </a:solidFill>
              </a:defRPr>
            </a:lvl4pPr>
            <a:lvl5pPr marL="2286000" lvl="4" indent="-228600" algn="l">
              <a:lnSpc>
                <a:spcPct val="100000"/>
              </a:lnSpc>
              <a:spcBef>
                <a:spcPts val="600"/>
              </a:spcBef>
              <a:spcAft>
                <a:spcPts val="0"/>
              </a:spcAft>
              <a:buClr>
                <a:srgbClr val="4E4F4F"/>
              </a:buClr>
              <a:buSzPts val="1400"/>
              <a:buNone/>
              <a:defRPr sz="140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6" name="Google Shape;386;p49"/>
          <p:cNvSpPr>
            <a:spLocks noGrp="1"/>
          </p:cNvSpPr>
          <p:nvPr>
            <p:ph type="pic" idx="2"/>
          </p:nvPr>
        </p:nvSpPr>
        <p:spPr>
          <a:xfrm>
            <a:off x="2961992" y="1654230"/>
            <a:ext cx="8367912" cy="4181673"/>
          </a:xfrm>
          <a:prstGeom prst="rect">
            <a:avLst/>
          </a:prstGeom>
          <a:noFill/>
          <a:ln>
            <a:noFill/>
          </a:ln>
        </p:spPr>
      </p:sp>
      <p:pic>
        <p:nvPicPr>
          <p:cNvPr id="387" name="Google Shape;387;p49"/>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388" name="Google Shape;388;p49"/>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range: Full Bleed Picture">
  <p:cSld name="Orange: Full Bleed Picture">
    <p:spTree>
      <p:nvGrpSpPr>
        <p:cNvPr id="1" name="Shape 389"/>
        <p:cNvGrpSpPr/>
        <p:nvPr/>
      </p:nvGrpSpPr>
      <p:grpSpPr>
        <a:xfrm>
          <a:off x="0" y="0"/>
          <a:ext cx="0" cy="0"/>
          <a:chOff x="0" y="0"/>
          <a:chExt cx="0" cy="0"/>
        </a:xfrm>
      </p:grpSpPr>
      <p:sp>
        <p:nvSpPr>
          <p:cNvPr id="390" name="Google Shape;390;p50"/>
          <p:cNvSpPr>
            <a:spLocks noGrp="1"/>
          </p:cNvSpPr>
          <p:nvPr>
            <p:ph type="pic" idx="2"/>
          </p:nvPr>
        </p:nvSpPr>
        <p:spPr>
          <a:xfrm>
            <a:off x="0" y="0"/>
            <a:ext cx="12192000" cy="6858000"/>
          </a:xfrm>
          <a:prstGeom prst="rect">
            <a:avLst/>
          </a:prstGeom>
          <a:noFill/>
          <a:ln>
            <a:noFill/>
          </a:ln>
        </p:spPr>
      </p:sp>
      <p:sp>
        <p:nvSpPr>
          <p:cNvPr id="391" name="Google Shape;391;p50"/>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range: Full Bleed Media">
  <p:cSld name="Orange: Full Bleed Media">
    <p:spTree>
      <p:nvGrpSpPr>
        <p:cNvPr id="1" name="Shape 392"/>
        <p:cNvGrpSpPr/>
        <p:nvPr/>
      </p:nvGrpSpPr>
      <p:grpSpPr>
        <a:xfrm>
          <a:off x="0" y="0"/>
          <a:ext cx="0" cy="0"/>
          <a:chOff x="0" y="0"/>
          <a:chExt cx="0" cy="0"/>
        </a:xfrm>
      </p:grpSpPr>
      <p:sp>
        <p:nvSpPr>
          <p:cNvPr id="393" name="Google Shape;393;p51"/>
          <p:cNvSpPr>
            <a:spLocks noGrp="1"/>
          </p:cNvSpPr>
          <p:nvPr>
            <p:ph type="media" idx="2"/>
          </p:nvPr>
        </p:nvSpPr>
        <p:spPr>
          <a:xfrm>
            <a:off x="0" y="0"/>
            <a:ext cx="12192000" cy="6858000"/>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CC6E2C"/>
              </a:buClr>
              <a:buSzPts val="2400"/>
              <a:buFont typeface="Arial"/>
              <a:buChar char="•"/>
              <a:defRPr sz="2400" b="1" i="0" u="none" strike="noStrike" cap="none">
                <a:solidFill>
                  <a:srgbClr val="CC6E2C"/>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range: Media 1">
  <p:cSld name="Orange: Media 1">
    <p:spTree>
      <p:nvGrpSpPr>
        <p:cNvPr id="1" name="Shape 394"/>
        <p:cNvGrpSpPr/>
        <p:nvPr/>
      </p:nvGrpSpPr>
      <p:grpSpPr>
        <a:xfrm>
          <a:off x="0" y="0"/>
          <a:ext cx="0" cy="0"/>
          <a:chOff x="0" y="0"/>
          <a:chExt cx="0" cy="0"/>
        </a:xfrm>
      </p:grpSpPr>
      <p:sp>
        <p:nvSpPr>
          <p:cNvPr id="395" name="Google Shape;395;p52"/>
          <p:cNvSpPr/>
          <p:nvPr/>
        </p:nvSpPr>
        <p:spPr>
          <a:xfrm>
            <a:off x="0" y="4876800"/>
            <a:ext cx="12192000" cy="1981200"/>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6" name="Google Shape;396;p52"/>
          <p:cNvSpPr txBox="1">
            <a:spLocks noGrp="1"/>
          </p:cNvSpPr>
          <p:nvPr>
            <p:ph type="body" idx="1"/>
          </p:nvPr>
        </p:nvSpPr>
        <p:spPr>
          <a:xfrm>
            <a:off x="2216149" y="5578475"/>
            <a:ext cx="8870950" cy="742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marL="914400" lvl="1" indent="-457200" algn="l">
              <a:lnSpc>
                <a:spcPct val="90000"/>
              </a:lnSpc>
              <a:spcBef>
                <a:spcPts val="600"/>
              </a:spcBef>
              <a:spcAft>
                <a:spcPts val="0"/>
              </a:spcAft>
              <a:buClr>
                <a:schemeClr val="lt1"/>
              </a:buClr>
              <a:buSzPts val="3600"/>
              <a:buChar char="•"/>
              <a:defRPr sz="3600">
                <a:solidFill>
                  <a:schemeClr val="lt1"/>
                </a:solidFill>
                <a:latin typeface="Arial"/>
                <a:ea typeface="Arial"/>
                <a:cs typeface="Arial"/>
                <a:sym typeface="Arial"/>
              </a:defRPr>
            </a:lvl2pPr>
            <a:lvl3pPr marL="1371600" lvl="2" indent="-431800" algn="l">
              <a:lnSpc>
                <a:spcPct val="90000"/>
              </a:lnSpc>
              <a:spcBef>
                <a:spcPts val="600"/>
              </a:spcBef>
              <a:spcAft>
                <a:spcPts val="0"/>
              </a:spcAft>
              <a:buClr>
                <a:schemeClr val="lt1"/>
              </a:buClr>
              <a:buSzPts val="3200"/>
              <a:buChar char="•"/>
              <a:defRPr sz="3200">
                <a:solidFill>
                  <a:schemeClr val="lt1"/>
                </a:solidFill>
                <a:latin typeface="Arial"/>
                <a:ea typeface="Arial"/>
                <a:cs typeface="Arial"/>
                <a:sym typeface="Arial"/>
              </a:defRPr>
            </a:lvl3pPr>
            <a:lvl4pPr marL="1828800" lvl="3"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4pPr>
            <a:lvl5pPr marL="2286000" lvl="4"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7" name="Google Shape;397;p52"/>
          <p:cNvGrpSpPr/>
          <p:nvPr/>
        </p:nvGrpSpPr>
        <p:grpSpPr>
          <a:xfrm>
            <a:off x="1104901" y="5622091"/>
            <a:ext cx="655453" cy="655717"/>
            <a:chOff x="596096" y="5359033"/>
            <a:chExt cx="1057007" cy="1057007"/>
          </a:xfrm>
        </p:grpSpPr>
        <p:sp>
          <p:nvSpPr>
            <p:cNvPr id="398" name="Google Shape;398;p52"/>
            <p:cNvSpPr/>
            <p:nvPr/>
          </p:nvSpPr>
          <p:spPr>
            <a:xfrm>
              <a:off x="942115" y="5636428"/>
              <a:ext cx="444725" cy="513904"/>
            </a:xfrm>
            <a:custGeom>
              <a:avLst/>
              <a:gdLst/>
              <a:ahLst/>
              <a:cxnLst/>
              <a:rect l="l" t="t" r="r" b="b"/>
              <a:pathLst>
                <a:path w="38" h="44" extrusionOk="0">
                  <a:moveTo>
                    <a:pt x="38" y="22"/>
                  </a:moveTo>
                  <a:cubicBezTo>
                    <a:pt x="38" y="23"/>
                    <a:pt x="37" y="24"/>
                    <a:pt x="37" y="24"/>
                  </a:cubicBezTo>
                  <a:cubicBezTo>
                    <a:pt x="4" y="44"/>
                    <a:pt x="4" y="44"/>
                    <a:pt x="4" y="44"/>
                  </a:cubicBezTo>
                  <a:cubicBezTo>
                    <a:pt x="3" y="44"/>
                    <a:pt x="3" y="44"/>
                    <a:pt x="2" y="44"/>
                  </a:cubicBezTo>
                  <a:cubicBezTo>
                    <a:pt x="2" y="44"/>
                    <a:pt x="1" y="44"/>
                    <a:pt x="1" y="44"/>
                  </a:cubicBezTo>
                  <a:cubicBezTo>
                    <a:pt x="0" y="43"/>
                    <a:pt x="0" y="42"/>
                    <a:pt x="0" y="41"/>
                  </a:cubicBezTo>
                  <a:cubicBezTo>
                    <a:pt x="0" y="3"/>
                    <a:pt x="0" y="3"/>
                    <a:pt x="0" y="3"/>
                  </a:cubicBezTo>
                  <a:cubicBezTo>
                    <a:pt x="0" y="2"/>
                    <a:pt x="0" y="1"/>
                    <a:pt x="1" y="0"/>
                  </a:cubicBezTo>
                  <a:cubicBezTo>
                    <a:pt x="1" y="0"/>
                    <a:pt x="2" y="0"/>
                    <a:pt x="2" y="0"/>
                  </a:cubicBezTo>
                  <a:cubicBezTo>
                    <a:pt x="3" y="0"/>
                    <a:pt x="3" y="0"/>
                    <a:pt x="4" y="0"/>
                  </a:cubicBezTo>
                  <a:cubicBezTo>
                    <a:pt x="37" y="20"/>
                    <a:pt x="37" y="20"/>
                    <a:pt x="37" y="20"/>
                  </a:cubicBezTo>
                  <a:cubicBezTo>
                    <a:pt x="37" y="20"/>
                    <a:pt x="38" y="21"/>
                    <a:pt x="38" y="22"/>
                  </a:cubicBez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sp>
          <p:nvSpPr>
            <p:cNvPr id="399" name="Google Shape;399;p52"/>
            <p:cNvSpPr/>
            <p:nvPr/>
          </p:nvSpPr>
          <p:spPr>
            <a:xfrm>
              <a:off x="596096" y="5359033"/>
              <a:ext cx="1057007" cy="1057007"/>
            </a:xfrm>
            <a:prstGeom prst="ellipse">
              <a:avLst/>
            </a:pr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grpSp>
      <p:pic>
        <p:nvPicPr>
          <p:cNvPr id="400" name="Google Shape;400;p52"/>
          <p:cNvPicPr preferRelativeResize="0"/>
          <p:nvPr/>
        </p:nvPicPr>
        <p:blipFill rotWithShape="1">
          <a:blip r:embed="rId2">
            <a:alphaModFix/>
          </a:blip>
          <a:srcRect/>
          <a:stretch/>
        </p:blipFill>
        <p:spPr>
          <a:xfrm>
            <a:off x="10577512" y="3814144"/>
            <a:ext cx="1019174" cy="1439511"/>
          </a:xfrm>
          <a:prstGeom prst="rect">
            <a:avLst/>
          </a:prstGeom>
          <a:noFill/>
          <a:ln>
            <a:noFill/>
          </a:ln>
        </p:spPr>
      </p:pic>
      <p:sp>
        <p:nvSpPr>
          <p:cNvPr id="401" name="Google Shape;401;p52"/>
          <p:cNvSpPr>
            <a:spLocks noGrp="1"/>
          </p:cNvSpPr>
          <p:nvPr>
            <p:ph type="media" idx="2"/>
          </p:nvPr>
        </p:nvSpPr>
        <p:spPr>
          <a:xfrm>
            <a:off x="2393815" y="863599"/>
            <a:ext cx="7404370" cy="367029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CC6E2C"/>
              </a:buClr>
              <a:buSzPts val="2400"/>
              <a:buFont typeface="Arial"/>
              <a:buChar char="•"/>
              <a:defRPr sz="2400" b="1" i="0" u="none" strike="noStrike" cap="none">
                <a:solidFill>
                  <a:srgbClr val="CC6E2C"/>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 Media 2">
  <p:cSld name="Orange: Media 2">
    <p:spTree>
      <p:nvGrpSpPr>
        <p:cNvPr id="1" name="Shape 402"/>
        <p:cNvGrpSpPr/>
        <p:nvPr/>
      </p:nvGrpSpPr>
      <p:grpSpPr>
        <a:xfrm>
          <a:off x="0" y="0"/>
          <a:ext cx="0" cy="0"/>
          <a:chOff x="0" y="0"/>
          <a:chExt cx="0" cy="0"/>
        </a:xfrm>
      </p:grpSpPr>
      <p:sp>
        <p:nvSpPr>
          <p:cNvPr id="403" name="Google Shape;403;p53"/>
          <p:cNvSpPr/>
          <p:nvPr/>
        </p:nvSpPr>
        <p:spPr>
          <a:xfrm>
            <a:off x="0" y="4876800"/>
            <a:ext cx="12192000" cy="1981200"/>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04" name="Google Shape;404;p53"/>
          <p:cNvSpPr txBox="1">
            <a:spLocks noGrp="1"/>
          </p:cNvSpPr>
          <p:nvPr>
            <p:ph type="body" idx="1"/>
          </p:nvPr>
        </p:nvSpPr>
        <p:spPr>
          <a:xfrm>
            <a:off x="2216149" y="5578475"/>
            <a:ext cx="8870950" cy="742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marL="914400" lvl="1" indent="-457200" algn="l">
              <a:lnSpc>
                <a:spcPct val="90000"/>
              </a:lnSpc>
              <a:spcBef>
                <a:spcPts val="600"/>
              </a:spcBef>
              <a:spcAft>
                <a:spcPts val="0"/>
              </a:spcAft>
              <a:buClr>
                <a:schemeClr val="lt1"/>
              </a:buClr>
              <a:buSzPts val="3600"/>
              <a:buChar char="•"/>
              <a:defRPr sz="3600">
                <a:solidFill>
                  <a:schemeClr val="lt1"/>
                </a:solidFill>
                <a:latin typeface="Arial"/>
                <a:ea typeface="Arial"/>
                <a:cs typeface="Arial"/>
                <a:sym typeface="Arial"/>
              </a:defRPr>
            </a:lvl2pPr>
            <a:lvl3pPr marL="1371600" lvl="2" indent="-431800" algn="l">
              <a:lnSpc>
                <a:spcPct val="90000"/>
              </a:lnSpc>
              <a:spcBef>
                <a:spcPts val="600"/>
              </a:spcBef>
              <a:spcAft>
                <a:spcPts val="0"/>
              </a:spcAft>
              <a:buClr>
                <a:schemeClr val="lt1"/>
              </a:buClr>
              <a:buSzPts val="3200"/>
              <a:buChar char="•"/>
              <a:defRPr sz="3200">
                <a:solidFill>
                  <a:schemeClr val="lt1"/>
                </a:solidFill>
                <a:latin typeface="Arial"/>
                <a:ea typeface="Arial"/>
                <a:cs typeface="Arial"/>
                <a:sym typeface="Arial"/>
              </a:defRPr>
            </a:lvl3pPr>
            <a:lvl4pPr marL="1828800" lvl="3"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4pPr>
            <a:lvl5pPr marL="2286000" lvl="4" indent="-406400" algn="l">
              <a:lnSpc>
                <a:spcPct val="90000"/>
              </a:lnSpc>
              <a:spcBef>
                <a:spcPts val="600"/>
              </a:spcBef>
              <a:spcAft>
                <a:spcPts val="0"/>
              </a:spcAft>
              <a:buClr>
                <a:schemeClr val="lt1"/>
              </a:buClr>
              <a:buSzPts val="2800"/>
              <a:buChar char="•"/>
              <a:defRPr sz="28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5" name="Google Shape;405;p53"/>
          <p:cNvGrpSpPr/>
          <p:nvPr/>
        </p:nvGrpSpPr>
        <p:grpSpPr>
          <a:xfrm>
            <a:off x="1104901" y="5622090"/>
            <a:ext cx="655454" cy="655718"/>
            <a:chOff x="643973" y="5329145"/>
            <a:chExt cx="849680" cy="850022"/>
          </a:xfrm>
        </p:grpSpPr>
        <p:sp>
          <p:nvSpPr>
            <p:cNvPr id="406" name="Google Shape;406;p53"/>
            <p:cNvSpPr/>
            <p:nvPr/>
          </p:nvSpPr>
          <p:spPr>
            <a:xfrm flipH="1">
              <a:off x="856258" y="5541516"/>
              <a:ext cx="425111" cy="425281"/>
            </a:xfrm>
            <a:custGeom>
              <a:avLst/>
              <a:gdLst/>
              <a:ahLst/>
              <a:cxnLst/>
              <a:rect l="l" t="t" r="r" b="b"/>
              <a:pathLst>
                <a:path w="10000" h="10000" extrusionOk="0">
                  <a:moveTo>
                    <a:pt x="0" y="0"/>
                  </a:moveTo>
                  <a:lnTo>
                    <a:pt x="8420" y="2257"/>
                  </a:lnTo>
                  <a:lnTo>
                    <a:pt x="5428" y="3158"/>
                  </a:lnTo>
                  <a:lnTo>
                    <a:pt x="6904" y="4678"/>
                  </a:lnTo>
                  <a:lnTo>
                    <a:pt x="10000" y="7770"/>
                  </a:lnTo>
                  <a:lnTo>
                    <a:pt x="8941" y="8830"/>
                  </a:lnTo>
                  <a:lnTo>
                    <a:pt x="7767" y="10000"/>
                  </a:lnTo>
                  <a:lnTo>
                    <a:pt x="4671" y="6907"/>
                  </a:lnTo>
                  <a:lnTo>
                    <a:pt x="3332" y="5598"/>
                  </a:lnTo>
                  <a:lnTo>
                    <a:pt x="2256" y="8424"/>
                  </a:lnTo>
                  <a:lnTo>
                    <a:pt x="0" y="0"/>
                  </a:lnTo>
                  <a:close/>
                </a:path>
              </a:pathLst>
            </a:cu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sp>
          <p:nvSpPr>
            <p:cNvPr id="407" name="Google Shape;407;p53"/>
            <p:cNvSpPr/>
            <p:nvPr/>
          </p:nvSpPr>
          <p:spPr>
            <a:xfrm>
              <a:off x="643973" y="5329145"/>
              <a:ext cx="849680" cy="850022"/>
            </a:xfrm>
            <a:prstGeom prst="ellipse">
              <a:avLst/>
            </a:prstGeom>
            <a:noFill/>
            <a:ln w="381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64"/>
                <a:buFont typeface="Calibri"/>
                <a:buNone/>
              </a:pPr>
              <a:endParaRPr sz="1764" b="0" i="0" u="none" strike="noStrike" cap="none" dirty="0">
                <a:solidFill>
                  <a:srgbClr val="000000"/>
                </a:solidFill>
                <a:latin typeface="Calibri"/>
                <a:ea typeface="Calibri"/>
                <a:cs typeface="Calibri"/>
                <a:sym typeface="Calibri"/>
              </a:endParaRPr>
            </a:p>
          </p:txBody>
        </p:sp>
      </p:grpSp>
      <p:sp>
        <p:nvSpPr>
          <p:cNvPr id="408" name="Google Shape;408;p53"/>
          <p:cNvSpPr/>
          <p:nvPr/>
        </p:nvSpPr>
        <p:spPr>
          <a:xfrm>
            <a:off x="3175" y="4703441"/>
            <a:ext cx="173359" cy="173359"/>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09" name="Google Shape;409;p53"/>
          <p:cNvSpPr/>
          <p:nvPr/>
        </p:nvSpPr>
        <p:spPr>
          <a:xfrm>
            <a:off x="515898" y="4533900"/>
            <a:ext cx="173359" cy="173359"/>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10" name="Google Shape;410;p53"/>
          <p:cNvSpPr/>
          <p:nvPr/>
        </p:nvSpPr>
        <p:spPr>
          <a:xfrm>
            <a:off x="342539" y="4703441"/>
            <a:ext cx="173359" cy="173359"/>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11" name="Google Shape;411;p53"/>
          <p:cNvSpPr/>
          <p:nvPr/>
        </p:nvSpPr>
        <p:spPr>
          <a:xfrm>
            <a:off x="8188" y="3904237"/>
            <a:ext cx="173359" cy="173359"/>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12" name="Google Shape;412;p53"/>
          <p:cNvSpPr/>
          <p:nvPr/>
        </p:nvSpPr>
        <p:spPr>
          <a:xfrm>
            <a:off x="689257" y="4711077"/>
            <a:ext cx="173359" cy="173359"/>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13" name="Google Shape;413;p53"/>
          <p:cNvSpPr/>
          <p:nvPr/>
        </p:nvSpPr>
        <p:spPr>
          <a:xfrm>
            <a:off x="4205454" y="4699623"/>
            <a:ext cx="173359" cy="173359"/>
          </a:xfrm>
          <a:prstGeom prst="rect">
            <a:avLst/>
          </a:prstGeom>
          <a:solidFill>
            <a:srgbClr val="CC6E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14" name="Google Shape;414;p53"/>
          <p:cNvSpPr>
            <a:spLocks noGrp="1"/>
          </p:cNvSpPr>
          <p:nvPr>
            <p:ph type="media" idx="2"/>
          </p:nvPr>
        </p:nvSpPr>
        <p:spPr>
          <a:xfrm>
            <a:off x="2393815" y="863599"/>
            <a:ext cx="7404370" cy="3670299"/>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1000"/>
              </a:spcBef>
              <a:spcAft>
                <a:spcPts val="0"/>
              </a:spcAft>
              <a:buClr>
                <a:srgbClr val="CC6E2C"/>
              </a:buClr>
              <a:buSzPts val="2400"/>
              <a:buFont typeface="Arial"/>
              <a:buChar char="•"/>
              <a:defRPr sz="2400" b="1" i="0" u="none" strike="noStrike" cap="none">
                <a:solidFill>
                  <a:srgbClr val="CC6E2C"/>
                </a:solidFill>
                <a:latin typeface="Arial"/>
                <a:ea typeface="Arial"/>
                <a:cs typeface="Arial"/>
                <a:sym typeface="Arial"/>
              </a:defRPr>
            </a:lvl1pPr>
            <a:lvl2pPr marR="0" lvl="1"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R="0" lvl="2"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R="0" lvl="3"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R="0" lvl="4"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Slide 2">
  <p:cSld name="Intro Slide 2">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2">
            <a:alphaModFix/>
          </a:blip>
          <a:srcRect l="15702" r="13263" b="23892"/>
          <a:stretch/>
        </p:blipFill>
        <p:spPr>
          <a:xfrm>
            <a:off x="0" y="1"/>
            <a:ext cx="12192000" cy="6858000"/>
          </a:xfrm>
          <a:prstGeom prst="rect">
            <a:avLst/>
          </a:prstGeom>
          <a:noFill/>
          <a:ln>
            <a:noFill/>
          </a:ln>
        </p:spPr>
      </p:pic>
      <p:pic>
        <p:nvPicPr>
          <p:cNvPr id="42" name="Google Shape;42;p9"/>
          <p:cNvPicPr preferRelativeResize="0"/>
          <p:nvPr/>
        </p:nvPicPr>
        <p:blipFill rotWithShape="1">
          <a:blip r:embed="rId3">
            <a:alphaModFix/>
          </a:blip>
          <a:srcRect/>
          <a:stretch/>
        </p:blipFill>
        <p:spPr>
          <a:xfrm>
            <a:off x="720725" y="636182"/>
            <a:ext cx="1834906" cy="443759"/>
          </a:xfrm>
          <a:prstGeom prst="rect">
            <a:avLst/>
          </a:prstGeom>
          <a:noFill/>
          <a:ln>
            <a:noFill/>
          </a:ln>
        </p:spPr>
      </p:pic>
      <p:sp>
        <p:nvSpPr>
          <p:cNvPr id="43" name="Google Shape;43;p9"/>
          <p:cNvSpPr txBox="1">
            <a:spLocks noGrp="1"/>
          </p:cNvSpPr>
          <p:nvPr>
            <p:ph type="body" idx="1"/>
          </p:nvPr>
        </p:nvSpPr>
        <p:spPr>
          <a:xfrm>
            <a:off x="723900" y="2743200"/>
            <a:ext cx="5968999" cy="1828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4400"/>
              <a:buNone/>
              <a:defRPr sz="4400">
                <a:solidFill>
                  <a:schemeClr val="lt1"/>
                </a:solidFill>
                <a:latin typeface="Arial"/>
                <a:ea typeface="Arial"/>
                <a:cs typeface="Arial"/>
                <a:sym typeface="Arial"/>
              </a:defRPr>
            </a:lvl1pPr>
            <a:lvl2pPr marL="914400" lvl="1" indent="-228600" algn="l">
              <a:lnSpc>
                <a:spcPct val="90000"/>
              </a:lnSpc>
              <a:spcBef>
                <a:spcPts val="600"/>
              </a:spcBef>
              <a:spcAft>
                <a:spcPts val="0"/>
              </a:spcAft>
              <a:buClr>
                <a:schemeClr val="lt1"/>
              </a:buClr>
              <a:buSzPts val="2800"/>
              <a:buNone/>
              <a:defRPr sz="2800">
                <a:solidFill>
                  <a:schemeClr val="lt1"/>
                </a:solidFill>
                <a:latin typeface="Arial"/>
                <a:ea typeface="Arial"/>
                <a:cs typeface="Arial"/>
                <a:sym typeface="Arial"/>
              </a:defRPr>
            </a:lvl2pPr>
            <a:lvl3pPr marL="1371600" lvl="2" indent="-381000" algn="l">
              <a:lnSpc>
                <a:spcPct val="90000"/>
              </a:lnSpc>
              <a:spcBef>
                <a:spcPts val="600"/>
              </a:spcBef>
              <a:spcAft>
                <a:spcPts val="0"/>
              </a:spcAft>
              <a:buClr>
                <a:schemeClr val="lt1"/>
              </a:buClr>
              <a:buSzPts val="2400"/>
              <a:buChar char="•"/>
              <a:defRPr sz="2400">
                <a:solidFill>
                  <a:schemeClr val="lt1"/>
                </a:solidFill>
                <a:latin typeface="Arial"/>
                <a:ea typeface="Arial"/>
                <a:cs typeface="Arial"/>
                <a:sym typeface="Arial"/>
              </a:defRPr>
            </a:lvl3pPr>
            <a:lvl4pPr marL="1828800" lvl="3"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4pPr>
            <a:lvl5pPr marL="2286000" lvl="4"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
          <p:cNvSpPr txBox="1">
            <a:spLocks noGrp="1"/>
          </p:cNvSpPr>
          <p:nvPr>
            <p:ph type="body" idx="2"/>
          </p:nvPr>
        </p:nvSpPr>
        <p:spPr>
          <a:xfrm>
            <a:off x="723900" y="4572000"/>
            <a:ext cx="4584700"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0"/>
              </a:spcBef>
              <a:spcAft>
                <a:spcPts val="0"/>
              </a:spcAft>
              <a:buClr>
                <a:schemeClr val="lt1"/>
              </a:buClr>
              <a:buSzPts val="2400"/>
              <a:buNone/>
              <a:defRPr b="0">
                <a:solidFill>
                  <a:schemeClr val="lt1"/>
                </a:solidFill>
              </a:defRPr>
            </a:lvl1pPr>
            <a:lvl2pPr marL="914400" lvl="1" indent="-355600" algn="l">
              <a:lnSpc>
                <a:spcPct val="90000"/>
              </a:lnSpc>
              <a:spcBef>
                <a:spcPts val="600"/>
              </a:spcBef>
              <a:spcAft>
                <a:spcPts val="0"/>
              </a:spcAft>
              <a:buClr>
                <a:schemeClr val="lt1"/>
              </a:buClr>
              <a:buSzPts val="2000"/>
              <a:buChar char="•"/>
              <a:defRPr>
                <a:solidFill>
                  <a:schemeClr val="lt1"/>
                </a:solidFill>
              </a:defRPr>
            </a:lvl2pPr>
            <a:lvl3pPr marL="1371600" lvl="2" indent="-342900" algn="l">
              <a:lnSpc>
                <a:spcPct val="90000"/>
              </a:lnSpc>
              <a:spcBef>
                <a:spcPts val="600"/>
              </a:spcBef>
              <a:spcAft>
                <a:spcPts val="0"/>
              </a:spcAft>
              <a:buClr>
                <a:schemeClr val="lt1"/>
              </a:buClr>
              <a:buSzPts val="1800"/>
              <a:buChar char="•"/>
              <a:defRPr>
                <a:solidFill>
                  <a:schemeClr val="lt1"/>
                </a:solidFill>
              </a:defRPr>
            </a:lvl3pPr>
            <a:lvl4pPr marL="1828800" lvl="3" indent="-330200" algn="l">
              <a:lnSpc>
                <a:spcPct val="90000"/>
              </a:lnSpc>
              <a:spcBef>
                <a:spcPts val="600"/>
              </a:spcBef>
              <a:spcAft>
                <a:spcPts val="0"/>
              </a:spcAft>
              <a:buClr>
                <a:schemeClr val="lt1"/>
              </a:buClr>
              <a:buSzPts val="16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ro Slide 3">
  <p:cSld name="Intro Slide 3">
    <p:spTree>
      <p:nvGrpSpPr>
        <p:cNvPr id="1" name="Shape 45"/>
        <p:cNvGrpSpPr/>
        <p:nvPr/>
      </p:nvGrpSpPr>
      <p:grpSpPr>
        <a:xfrm>
          <a:off x="0" y="0"/>
          <a:ext cx="0" cy="0"/>
          <a:chOff x="0" y="0"/>
          <a:chExt cx="0" cy="0"/>
        </a:xfrm>
      </p:grpSpPr>
      <p:pic>
        <p:nvPicPr>
          <p:cNvPr id="46" name="Google Shape;46;p10"/>
          <p:cNvPicPr preferRelativeResize="0"/>
          <p:nvPr/>
        </p:nvPicPr>
        <p:blipFill rotWithShape="1">
          <a:blip r:embed="rId2">
            <a:alphaModFix/>
          </a:blip>
          <a:srcRect l="9640" b="23848"/>
          <a:stretch/>
        </p:blipFill>
        <p:spPr>
          <a:xfrm flipH="1">
            <a:off x="0" y="-5979"/>
            <a:ext cx="12192000" cy="6863979"/>
          </a:xfrm>
          <a:prstGeom prst="rect">
            <a:avLst/>
          </a:prstGeom>
          <a:noFill/>
          <a:ln>
            <a:noFill/>
          </a:ln>
        </p:spPr>
      </p:pic>
      <p:pic>
        <p:nvPicPr>
          <p:cNvPr id="47" name="Google Shape;47;p10"/>
          <p:cNvPicPr preferRelativeResize="0"/>
          <p:nvPr/>
        </p:nvPicPr>
        <p:blipFill rotWithShape="1">
          <a:blip r:embed="rId3">
            <a:alphaModFix/>
          </a:blip>
          <a:srcRect/>
          <a:stretch/>
        </p:blipFill>
        <p:spPr>
          <a:xfrm>
            <a:off x="720725" y="636182"/>
            <a:ext cx="1834906" cy="443759"/>
          </a:xfrm>
          <a:prstGeom prst="rect">
            <a:avLst/>
          </a:prstGeom>
          <a:noFill/>
          <a:ln>
            <a:noFill/>
          </a:ln>
        </p:spPr>
      </p:pic>
      <p:sp>
        <p:nvSpPr>
          <p:cNvPr id="48" name="Google Shape;48;p10"/>
          <p:cNvSpPr txBox="1">
            <a:spLocks noGrp="1"/>
          </p:cNvSpPr>
          <p:nvPr>
            <p:ph type="body" idx="1"/>
          </p:nvPr>
        </p:nvSpPr>
        <p:spPr>
          <a:xfrm>
            <a:off x="723900" y="2743200"/>
            <a:ext cx="5968999" cy="1828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4400"/>
              <a:buNone/>
              <a:defRPr sz="4400">
                <a:solidFill>
                  <a:schemeClr val="lt1"/>
                </a:solidFill>
                <a:latin typeface="Arial"/>
                <a:ea typeface="Arial"/>
                <a:cs typeface="Arial"/>
                <a:sym typeface="Arial"/>
              </a:defRPr>
            </a:lvl1pPr>
            <a:lvl2pPr marL="914400" lvl="1" indent="-228600" algn="l">
              <a:lnSpc>
                <a:spcPct val="90000"/>
              </a:lnSpc>
              <a:spcBef>
                <a:spcPts val="600"/>
              </a:spcBef>
              <a:spcAft>
                <a:spcPts val="0"/>
              </a:spcAft>
              <a:buClr>
                <a:schemeClr val="lt1"/>
              </a:buClr>
              <a:buSzPts val="2800"/>
              <a:buNone/>
              <a:defRPr sz="2800">
                <a:solidFill>
                  <a:schemeClr val="lt1"/>
                </a:solidFill>
                <a:latin typeface="Arial"/>
                <a:ea typeface="Arial"/>
                <a:cs typeface="Arial"/>
                <a:sym typeface="Arial"/>
              </a:defRPr>
            </a:lvl2pPr>
            <a:lvl3pPr marL="1371600" lvl="2" indent="-381000" algn="l">
              <a:lnSpc>
                <a:spcPct val="90000"/>
              </a:lnSpc>
              <a:spcBef>
                <a:spcPts val="600"/>
              </a:spcBef>
              <a:spcAft>
                <a:spcPts val="0"/>
              </a:spcAft>
              <a:buClr>
                <a:schemeClr val="lt1"/>
              </a:buClr>
              <a:buSzPts val="2400"/>
              <a:buChar char="•"/>
              <a:defRPr sz="2400">
                <a:solidFill>
                  <a:schemeClr val="lt1"/>
                </a:solidFill>
                <a:latin typeface="Arial"/>
                <a:ea typeface="Arial"/>
                <a:cs typeface="Arial"/>
                <a:sym typeface="Arial"/>
              </a:defRPr>
            </a:lvl3pPr>
            <a:lvl4pPr marL="1828800" lvl="3"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4pPr>
            <a:lvl5pPr marL="2286000" lvl="4"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0"/>
          <p:cNvSpPr txBox="1">
            <a:spLocks noGrp="1"/>
          </p:cNvSpPr>
          <p:nvPr>
            <p:ph type="body" idx="2"/>
          </p:nvPr>
        </p:nvSpPr>
        <p:spPr>
          <a:xfrm>
            <a:off x="723900" y="4572000"/>
            <a:ext cx="4584700" cy="4247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0"/>
              </a:spcBef>
              <a:spcAft>
                <a:spcPts val="0"/>
              </a:spcAft>
              <a:buClr>
                <a:schemeClr val="lt1"/>
              </a:buClr>
              <a:buSzPts val="2400"/>
              <a:buNone/>
              <a:defRPr b="0">
                <a:solidFill>
                  <a:schemeClr val="lt1"/>
                </a:solidFill>
              </a:defRPr>
            </a:lvl1pPr>
            <a:lvl2pPr marL="914400" lvl="1" indent="-355600" algn="l">
              <a:lnSpc>
                <a:spcPct val="90000"/>
              </a:lnSpc>
              <a:spcBef>
                <a:spcPts val="600"/>
              </a:spcBef>
              <a:spcAft>
                <a:spcPts val="0"/>
              </a:spcAft>
              <a:buClr>
                <a:schemeClr val="lt1"/>
              </a:buClr>
              <a:buSzPts val="2000"/>
              <a:buChar char="•"/>
              <a:defRPr>
                <a:solidFill>
                  <a:schemeClr val="lt1"/>
                </a:solidFill>
              </a:defRPr>
            </a:lvl2pPr>
            <a:lvl3pPr marL="1371600" lvl="2" indent="-342900" algn="l">
              <a:lnSpc>
                <a:spcPct val="90000"/>
              </a:lnSpc>
              <a:spcBef>
                <a:spcPts val="600"/>
              </a:spcBef>
              <a:spcAft>
                <a:spcPts val="0"/>
              </a:spcAft>
              <a:buClr>
                <a:schemeClr val="lt1"/>
              </a:buClr>
              <a:buSzPts val="1800"/>
              <a:buChar char="•"/>
              <a:defRPr>
                <a:solidFill>
                  <a:schemeClr val="lt1"/>
                </a:solidFill>
              </a:defRPr>
            </a:lvl3pPr>
            <a:lvl4pPr marL="1828800" lvl="3" indent="-330200" algn="l">
              <a:lnSpc>
                <a:spcPct val="90000"/>
              </a:lnSpc>
              <a:spcBef>
                <a:spcPts val="600"/>
              </a:spcBef>
              <a:spcAft>
                <a:spcPts val="0"/>
              </a:spcAft>
              <a:buClr>
                <a:schemeClr val="lt1"/>
              </a:buClr>
              <a:buSzPts val="16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reen: Intro Slide">
  <p:cSld name="Green: Intro Slide">
    <p:spTree>
      <p:nvGrpSpPr>
        <p:cNvPr id="1" name="Shape 50"/>
        <p:cNvGrpSpPr/>
        <p:nvPr/>
      </p:nvGrpSpPr>
      <p:grpSpPr>
        <a:xfrm>
          <a:off x="0" y="0"/>
          <a:ext cx="0" cy="0"/>
          <a:chOff x="0" y="0"/>
          <a:chExt cx="0" cy="0"/>
        </a:xfrm>
      </p:grpSpPr>
      <p:sp>
        <p:nvSpPr>
          <p:cNvPr id="51" name="Google Shape;51;p11"/>
          <p:cNvSpPr/>
          <p:nvPr/>
        </p:nvSpPr>
        <p:spPr>
          <a:xfrm>
            <a:off x="3408961" y="0"/>
            <a:ext cx="6858000" cy="6858000"/>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52" name="Google Shape;52;p11"/>
          <p:cNvSpPr/>
          <p:nvPr/>
        </p:nvSpPr>
        <p:spPr>
          <a:xfrm>
            <a:off x="1" y="0"/>
            <a:ext cx="6858000" cy="6858000"/>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pic>
        <p:nvPicPr>
          <p:cNvPr id="53" name="Google Shape;53;p11"/>
          <p:cNvPicPr preferRelativeResize="0"/>
          <p:nvPr/>
        </p:nvPicPr>
        <p:blipFill rotWithShape="1">
          <a:blip r:embed="rId2">
            <a:alphaModFix/>
          </a:blip>
          <a:srcRect/>
          <a:stretch/>
        </p:blipFill>
        <p:spPr>
          <a:xfrm>
            <a:off x="720725" y="636182"/>
            <a:ext cx="1834906" cy="443759"/>
          </a:xfrm>
          <a:prstGeom prst="rect">
            <a:avLst/>
          </a:prstGeom>
          <a:noFill/>
          <a:ln>
            <a:noFill/>
          </a:ln>
        </p:spPr>
      </p:pic>
      <p:sp>
        <p:nvSpPr>
          <p:cNvPr id="54" name="Google Shape;54;p11"/>
          <p:cNvSpPr txBox="1">
            <a:spLocks noGrp="1"/>
          </p:cNvSpPr>
          <p:nvPr>
            <p:ph type="body" idx="1"/>
          </p:nvPr>
        </p:nvSpPr>
        <p:spPr>
          <a:xfrm>
            <a:off x="723900" y="2743200"/>
            <a:ext cx="5989477" cy="1828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Clr>
                <a:schemeClr val="lt1"/>
              </a:buClr>
              <a:buSzPts val="6700"/>
              <a:buNone/>
              <a:defRPr sz="6700">
                <a:solidFill>
                  <a:schemeClr val="lt1"/>
                </a:solidFill>
                <a:latin typeface="Arial"/>
                <a:ea typeface="Arial"/>
                <a:cs typeface="Arial"/>
                <a:sym typeface="Arial"/>
              </a:defRPr>
            </a:lvl1pPr>
            <a:lvl2pPr marL="914400" lvl="1" indent="-228600" algn="l">
              <a:lnSpc>
                <a:spcPct val="90000"/>
              </a:lnSpc>
              <a:spcBef>
                <a:spcPts val="600"/>
              </a:spcBef>
              <a:spcAft>
                <a:spcPts val="0"/>
              </a:spcAft>
              <a:buClr>
                <a:schemeClr val="lt1"/>
              </a:buClr>
              <a:buSzPts val="2800"/>
              <a:buNone/>
              <a:defRPr sz="2800">
                <a:solidFill>
                  <a:schemeClr val="lt1"/>
                </a:solidFill>
                <a:latin typeface="Arial"/>
                <a:ea typeface="Arial"/>
                <a:cs typeface="Arial"/>
                <a:sym typeface="Arial"/>
              </a:defRPr>
            </a:lvl2pPr>
            <a:lvl3pPr marL="1371600" lvl="2" indent="-381000" algn="l">
              <a:lnSpc>
                <a:spcPct val="90000"/>
              </a:lnSpc>
              <a:spcBef>
                <a:spcPts val="600"/>
              </a:spcBef>
              <a:spcAft>
                <a:spcPts val="0"/>
              </a:spcAft>
              <a:buClr>
                <a:schemeClr val="lt1"/>
              </a:buClr>
              <a:buSzPts val="2400"/>
              <a:buChar char="•"/>
              <a:defRPr sz="2400">
                <a:solidFill>
                  <a:schemeClr val="lt1"/>
                </a:solidFill>
                <a:latin typeface="Arial"/>
                <a:ea typeface="Arial"/>
                <a:cs typeface="Arial"/>
                <a:sym typeface="Arial"/>
              </a:defRPr>
            </a:lvl3pPr>
            <a:lvl4pPr marL="1828800" lvl="3"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4pPr>
            <a:lvl5pPr marL="2286000" lvl="4" indent="-355600" algn="l">
              <a:lnSpc>
                <a:spcPct val="90000"/>
              </a:lnSpc>
              <a:spcBef>
                <a:spcPts val="600"/>
              </a:spcBef>
              <a:spcAft>
                <a:spcPts val="0"/>
              </a:spcAft>
              <a:buClr>
                <a:schemeClr val="lt1"/>
              </a:buClr>
              <a:buSzPts val="2000"/>
              <a:buChar char="•"/>
              <a:defRPr sz="2000">
                <a:solidFill>
                  <a:schemeClr val="lt1"/>
                </a:solidFill>
                <a:latin typeface="Arial"/>
                <a:ea typeface="Arial"/>
                <a:cs typeface="Arial"/>
                <a:sym typeface="Aria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1"/>
          <p:cNvSpPr txBox="1">
            <a:spLocks noGrp="1"/>
          </p:cNvSpPr>
          <p:nvPr>
            <p:ph type="body" idx="2"/>
          </p:nvPr>
        </p:nvSpPr>
        <p:spPr>
          <a:xfrm>
            <a:off x="723899" y="4572000"/>
            <a:ext cx="5989477" cy="1034129"/>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0"/>
              </a:spcBef>
              <a:spcAft>
                <a:spcPts val="0"/>
              </a:spcAft>
              <a:buClr>
                <a:schemeClr val="lt1"/>
              </a:buClr>
              <a:buSzPts val="3400"/>
              <a:buNone/>
              <a:defRPr sz="3400" b="0">
                <a:solidFill>
                  <a:schemeClr val="lt1"/>
                </a:solidFill>
              </a:defRPr>
            </a:lvl1pPr>
            <a:lvl2pPr marL="914400" lvl="1" indent="-355600" algn="l">
              <a:lnSpc>
                <a:spcPct val="90000"/>
              </a:lnSpc>
              <a:spcBef>
                <a:spcPts val="600"/>
              </a:spcBef>
              <a:spcAft>
                <a:spcPts val="0"/>
              </a:spcAft>
              <a:buClr>
                <a:schemeClr val="lt1"/>
              </a:buClr>
              <a:buSzPts val="2000"/>
              <a:buChar char="•"/>
              <a:defRPr>
                <a:solidFill>
                  <a:schemeClr val="lt1"/>
                </a:solidFill>
              </a:defRPr>
            </a:lvl2pPr>
            <a:lvl3pPr marL="1371600" lvl="2" indent="-342900" algn="l">
              <a:lnSpc>
                <a:spcPct val="90000"/>
              </a:lnSpc>
              <a:spcBef>
                <a:spcPts val="600"/>
              </a:spcBef>
              <a:spcAft>
                <a:spcPts val="0"/>
              </a:spcAft>
              <a:buClr>
                <a:schemeClr val="lt1"/>
              </a:buClr>
              <a:buSzPts val="1800"/>
              <a:buChar char="•"/>
              <a:defRPr>
                <a:solidFill>
                  <a:schemeClr val="lt1"/>
                </a:solidFill>
              </a:defRPr>
            </a:lvl3pPr>
            <a:lvl4pPr marL="1828800" lvl="3" indent="-330200" algn="l">
              <a:lnSpc>
                <a:spcPct val="90000"/>
              </a:lnSpc>
              <a:spcBef>
                <a:spcPts val="600"/>
              </a:spcBef>
              <a:spcAft>
                <a:spcPts val="0"/>
              </a:spcAft>
              <a:buClr>
                <a:schemeClr val="lt1"/>
              </a:buClr>
              <a:buSzPts val="16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6" name="Google Shape;56;p11"/>
          <p:cNvPicPr preferRelativeResize="0"/>
          <p:nvPr/>
        </p:nvPicPr>
        <p:blipFill rotWithShape="1">
          <a:blip r:embed="rId3">
            <a:alphaModFix/>
          </a:blip>
          <a:srcRect/>
          <a:stretch/>
        </p:blipFill>
        <p:spPr>
          <a:xfrm>
            <a:off x="8111381" y="2730230"/>
            <a:ext cx="3614846" cy="213835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een: Text / Picture">
  <p:cSld name="Green: Text / Picture">
    <p:spTree>
      <p:nvGrpSpPr>
        <p:cNvPr id="1" name="Shape 57"/>
        <p:cNvGrpSpPr/>
        <p:nvPr/>
      </p:nvGrpSpPr>
      <p:grpSpPr>
        <a:xfrm>
          <a:off x="0" y="0"/>
          <a:ext cx="0" cy="0"/>
          <a:chOff x="0" y="0"/>
          <a:chExt cx="0" cy="0"/>
        </a:xfrm>
      </p:grpSpPr>
      <p:sp>
        <p:nvSpPr>
          <p:cNvPr id="58" name="Google Shape;58;p12"/>
          <p:cNvSpPr/>
          <p:nvPr/>
        </p:nvSpPr>
        <p:spPr>
          <a:xfrm>
            <a:off x="838200" y="1363288"/>
            <a:ext cx="5020733" cy="4535085"/>
          </a:xfrm>
          <a:prstGeom prst="rect">
            <a:avLst/>
          </a:prstGeom>
          <a:solidFill>
            <a:srgbClr val="E6F2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59" name="Google Shape;59;p12"/>
          <p:cNvSpPr/>
          <p:nvPr/>
        </p:nvSpPr>
        <p:spPr>
          <a:xfrm>
            <a:off x="10893424" y="0"/>
            <a:ext cx="1295401" cy="6858000"/>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0" name="Google Shape;60;p12"/>
          <p:cNvSpPr txBox="1">
            <a:spLocks noGrp="1"/>
          </p:cNvSpPr>
          <p:nvPr>
            <p:ph type="title"/>
          </p:nvPr>
        </p:nvSpPr>
        <p:spPr>
          <a:xfrm>
            <a:off x="838200" y="365126"/>
            <a:ext cx="9537700"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2"/>
          <p:cNvSpPr txBox="1">
            <a:spLocks noGrp="1"/>
          </p:cNvSpPr>
          <p:nvPr>
            <p:ph type="body" idx="1"/>
          </p:nvPr>
        </p:nvSpPr>
        <p:spPr>
          <a:xfrm>
            <a:off x="1229192" y="1654233"/>
            <a:ext cx="4240275" cy="384047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4E4F4F"/>
              </a:buClr>
              <a:buSzPts val="2000"/>
              <a:buNone/>
              <a:defRPr sz="2000" b="0">
                <a:solidFill>
                  <a:srgbClr val="4E4F4F"/>
                </a:solidFill>
              </a:defRPr>
            </a:lvl1pPr>
            <a:lvl2pPr marL="914400" lvl="1" indent="-228600" algn="l">
              <a:lnSpc>
                <a:spcPct val="100000"/>
              </a:lnSpc>
              <a:spcBef>
                <a:spcPts val="600"/>
              </a:spcBef>
              <a:spcAft>
                <a:spcPts val="0"/>
              </a:spcAft>
              <a:buClr>
                <a:srgbClr val="4E4F4F"/>
              </a:buClr>
              <a:buSzPts val="1800"/>
              <a:buNone/>
              <a:defRPr sz="1800">
                <a:solidFill>
                  <a:srgbClr val="4E4F4F"/>
                </a:solidFill>
              </a:defRPr>
            </a:lvl2pPr>
            <a:lvl3pPr marL="1371600" lvl="2" indent="-228600" algn="l">
              <a:lnSpc>
                <a:spcPct val="100000"/>
              </a:lnSpc>
              <a:spcBef>
                <a:spcPts val="600"/>
              </a:spcBef>
              <a:spcAft>
                <a:spcPts val="0"/>
              </a:spcAft>
              <a:buClr>
                <a:srgbClr val="4E4F4F"/>
              </a:buClr>
              <a:buSzPts val="1600"/>
              <a:buNone/>
              <a:defRPr sz="1600">
                <a:solidFill>
                  <a:srgbClr val="4E4F4F"/>
                </a:solidFill>
              </a:defRPr>
            </a:lvl3pPr>
            <a:lvl4pPr marL="1828800" lvl="3" indent="-228600" algn="l">
              <a:lnSpc>
                <a:spcPct val="100000"/>
              </a:lnSpc>
              <a:spcBef>
                <a:spcPts val="600"/>
              </a:spcBef>
              <a:spcAft>
                <a:spcPts val="0"/>
              </a:spcAft>
              <a:buClr>
                <a:srgbClr val="4E4F4F"/>
              </a:buClr>
              <a:buSzPts val="1400"/>
              <a:buNone/>
              <a:defRPr sz="1400">
                <a:solidFill>
                  <a:srgbClr val="4E4F4F"/>
                </a:solidFill>
              </a:defRPr>
            </a:lvl4pPr>
            <a:lvl5pPr marL="2286000" lvl="4" indent="-228600" algn="l">
              <a:lnSpc>
                <a:spcPct val="100000"/>
              </a:lnSpc>
              <a:spcBef>
                <a:spcPts val="600"/>
              </a:spcBef>
              <a:spcAft>
                <a:spcPts val="0"/>
              </a:spcAft>
              <a:buClr>
                <a:srgbClr val="4E4F4F"/>
              </a:buClr>
              <a:buSzPts val="1400"/>
              <a:buNone/>
              <a:defRPr sz="1400">
                <a:solidFill>
                  <a:srgbClr val="4E4F4F"/>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2"/>
          <p:cNvSpPr>
            <a:spLocks noGrp="1"/>
          </p:cNvSpPr>
          <p:nvPr>
            <p:ph type="pic" idx="2"/>
          </p:nvPr>
        </p:nvSpPr>
        <p:spPr>
          <a:xfrm>
            <a:off x="5858933" y="1363288"/>
            <a:ext cx="4516967" cy="4535085"/>
          </a:xfrm>
          <a:prstGeom prst="rect">
            <a:avLst/>
          </a:prstGeom>
          <a:noFill/>
          <a:ln>
            <a:noFill/>
          </a:ln>
        </p:spPr>
      </p:sp>
      <p:pic>
        <p:nvPicPr>
          <p:cNvPr id="63" name="Google Shape;63;p12"/>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64" name="Google Shape;64;p12"/>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65" name="Google Shape;65;p12"/>
          <p:cNvPicPr preferRelativeResize="0"/>
          <p:nvPr/>
        </p:nvPicPr>
        <p:blipFill rotWithShape="1">
          <a:blip r:embed="rId3">
            <a:alphaModFix/>
          </a:blip>
          <a:srcRect/>
          <a:stretch/>
        </p:blipFill>
        <p:spPr>
          <a:xfrm>
            <a:off x="10572740" y="4998348"/>
            <a:ext cx="1514328" cy="9000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Green: Table Slide">
  <p:cSld name="Green: Table Slide">
    <p:spTree>
      <p:nvGrpSpPr>
        <p:cNvPr id="1" name="Shape 66"/>
        <p:cNvGrpSpPr/>
        <p:nvPr/>
      </p:nvGrpSpPr>
      <p:grpSpPr>
        <a:xfrm>
          <a:off x="0" y="0"/>
          <a:ext cx="0" cy="0"/>
          <a:chOff x="0" y="0"/>
          <a:chExt cx="0" cy="0"/>
        </a:xfrm>
      </p:grpSpPr>
      <p:sp>
        <p:nvSpPr>
          <p:cNvPr id="67" name="Google Shape;67;p13"/>
          <p:cNvSpPr/>
          <p:nvPr/>
        </p:nvSpPr>
        <p:spPr>
          <a:xfrm>
            <a:off x="10893424" y="0"/>
            <a:ext cx="1295401" cy="6858000"/>
          </a:xfrm>
          <a:prstGeom prst="rect">
            <a:avLst/>
          </a:prstGeom>
          <a:solidFill>
            <a:srgbClr val="4883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8" name="Google Shape;68;p13"/>
          <p:cNvSpPr txBox="1">
            <a:spLocks noGrp="1"/>
          </p:cNvSpPr>
          <p:nvPr>
            <p:ph type="title"/>
          </p:nvPr>
        </p:nvSpPr>
        <p:spPr>
          <a:xfrm>
            <a:off x="838200" y="365126"/>
            <a:ext cx="9537700" cy="99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E4F4F"/>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9" name="Google Shape;69;p13"/>
          <p:cNvPicPr preferRelativeResize="0"/>
          <p:nvPr/>
        </p:nvPicPr>
        <p:blipFill rotWithShape="1">
          <a:blip r:embed="rId2">
            <a:alphaModFix/>
          </a:blip>
          <a:srcRect/>
          <a:stretch/>
        </p:blipFill>
        <p:spPr>
          <a:xfrm>
            <a:off x="838200" y="6161831"/>
            <a:ext cx="1530927" cy="370244"/>
          </a:xfrm>
          <a:prstGeom prst="rect">
            <a:avLst/>
          </a:prstGeom>
          <a:noFill/>
          <a:ln>
            <a:noFill/>
          </a:ln>
        </p:spPr>
      </p:pic>
      <p:sp>
        <p:nvSpPr>
          <p:cNvPr id="70" name="Google Shape;70;p13"/>
          <p:cNvSpPr txBox="1">
            <a:spLocks noGrp="1"/>
          </p:cNvSpPr>
          <p:nvPr>
            <p:ph type="sldNum" idx="12"/>
          </p:nvPr>
        </p:nvSpPr>
        <p:spPr>
          <a:xfrm>
            <a:off x="11329904" y="6224298"/>
            <a:ext cx="428790" cy="307777"/>
          </a:xfrm>
          <a:prstGeom prst="rect">
            <a:avLst/>
          </a:prstGeom>
          <a:noFill/>
          <a:ln>
            <a:noFill/>
          </a:ln>
        </p:spPr>
        <p:txBody>
          <a:bodyPr spcFirstLastPara="1" wrap="square" lIns="91425" tIns="45700" rIns="91425" bIns="45700" anchor="t" anchorCtr="0">
            <a:spAutoFit/>
          </a:bodyPr>
          <a:lstStyle>
            <a:lvl1pPr marL="0" marR="0" lvl="0"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1pPr>
            <a:lvl2pPr marL="0" marR="0" lvl="1"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2pPr>
            <a:lvl3pPr marL="0" marR="0" lvl="2"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3pPr>
            <a:lvl4pPr marL="0" marR="0" lvl="3"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4pPr>
            <a:lvl5pPr marL="0" marR="0" lvl="4"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5pPr>
            <a:lvl6pPr marL="0" marR="0" lvl="5"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6pPr>
            <a:lvl7pPr marL="0" marR="0" lvl="6"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7pPr>
            <a:lvl8pPr marL="0" marR="0" lvl="7"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8pPr>
            <a:lvl9pPr marL="0" marR="0" lvl="8" indent="0" algn="ctr" rtl="0">
              <a:lnSpc>
                <a:spcPct val="100000"/>
              </a:lnSpc>
              <a:spcBef>
                <a:spcPts val="0"/>
              </a:spcBef>
              <a:spcAft>
                <a:spcPts val="0"/>
              </a:spcAft>
              <a:buClr>
                <a:srgbClr val="EDEEEE"/>
              </a:buClr>
              <a:buSzPts val="1400"/>
              <a:buFont typeface="Arial"/>
              <a:buNone/>
              <a:defRPr sz="1400" b="0" i="0" u="none" strike="noStrike" cap="none">
                <a:solidFill>
                  <a:srgbClr val="EDEEEE"/>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pic>
        <p:nvPicPr>
          <p:cNvPr id="71" name="Google Shape;71;p13"/>
          <p:cNvPicPr preferRelativeResize="0"/>
          <p:nvPr/>
        </p:nvPicPr>
        <p:blipFill rotWithShape="1">
          <a:blip r:embed="rId3">
            <a:alphaModFix/>
          </a:blip>
          <a:srcRect/>
          <a:stretch/>
        </p:blipFill>
        <p:spPr>
          <a:xfrm>
            <a:off x="10572740" y="4998348"/>
            <a:ext cx="1514328" cy="9000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p:nvPr/>
        </p:nvSpPr>
        <p:spPr>
          <a:xfrm>
            <a:off x="0" y="0"/>
            <a:ext cx="12192000" cy="6858000"/>
          </a:xfrm>
          <a:prstGeom prst="rect">
            <a:avLst/>
          </a:prstGeom>
          <a:solidFill>
            <a:srgbClr val="EDEEEE">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1" name="Google Shape;11;p4"/>
          <p:cNvSpPr txBox="1">
            <a:spLocks noGrp="1"/>
          </p:cNvSpPr>
          <p:nvPr>
            <p:ph type="title"/>
          </p:nvPr>
        </p:nvSpPr>
        <p:spPr>
          <a:xfrm>
            <a:off x="838200" y="365126"/>
            <a:ext cx="9537700" cy="99816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E4F4F"/>
              </a:buClr>
              <a:buSzPts val="3200"/>
              <a:buFont typeface="Arial"/>
              <a:buNone/>
              <a:defRPr sz="3200" b="0" i="0" u="none" strike="noStrike" cap="none">
                <a:solidFill>
                  <a:srgbClr val="4E4F4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
          <p:cNvSpPr txBox="1">
            <a:spLocks noGrp="1"/>
          </p:cNvSpPr>
          <p:nvPr>
            <p:ph type="body" idx="1"/>
          </p:nvPr>
        </p:nvSpPr>
        <p:spPr>
          <a:xfrm>
            <a:off x="838200" y="1654233"/>
            <a:ext cx="9537700" cy="1958485"/>
          </a:xfrm>
          <a:prstGeom prst="rect">
            <a:avLst/>
          </a:prstGeom>
          <a:noFill/>
          <a:ln>
            <a:noFill/>
          </a:ln>
        </p:spPr>
        <p:txBody>
          <a:bodyPr spcFirstLastPara="1" wrap="square" lIns="91425" tIns="45700" rIns="91425" bIns="45700" anchor="t" anchorCtr="0">
            <a:spAutoFit/>
          </a:bodyPr>
          <a:lstStyle>
            <a:lvl1pPr marL="457200" marR="0" lvl="0" indent="-381000" algn="l" rtl="0">
              <a:lnSpc>
                <a:spcPct val="90000"/>
              </a:lnSpc>
              <a:spcBef>
                <a:spcPts val="1000"/>
              </a:spcBef>
              <a:spcAft>
                <a:spcPts val="0"/>
              </a:spcAft>
              <a:buClr>
                <a:srgbClr val="488344"/>
              </a:buClr>
              <a:buSzPts val="2400"/>
              <a:buFont typeface="Arial"/>
              <a:buChar char="•"/>
              <a:defRPr sz="2400" b="1" i="0" u="none" strike="noStrike" cap="none">
                <a:solidFill>
                  <a:srgbClr val="488344"/>
                </a:solidFill>
                <a:latin typeface="Arial"/>
                <a:ea typeface="Arial"/>
                <a:cs typeface="Arial"/>
                <a:sym typeface="Arial"/>
              </a:defRPr>
            </a:lvl1pPr>
            <a:lvl2pPr marL="914400" marR="0" lvl="1" indent="-355600" algn="l" rtl="0">
              <a:lnSpc>
                <a:spcPct val="90000"/>
              </a:lnSpc>
              <a:spcBef>
                <a:spcPts val="600"/>
              </a:spcBef>
              <a:spcAft>
                <a:spcPts val="0"/>
              </a:spcAft>
              <a:buClr>
                <a:srgbClr val="4E4F4F"/>
              </a:buClr>
              <a:buSzPts val="2000"/>
              <a:buFont typeface="Arial"/>
              <a:buChar char="•"/>
              <a:defRPr sz="2000" b="0" i="0" u="none" strike="noStrike" cap="none">
                <a:solidFill>
                  <a:srgbClr val="4E4F4F"/>
                </a:solidFill>
                <a:latin typeface="Arial"/>
                <a:ea typeface="Arial"/>
                <a:cs typeface="Arial"/>
                <a:sym typeface="Arial"/>
              </a:defRPr>
            </a:lvl2pPr>
            <a:lvl3pPr marL="1371600" marR="0" lvl="2" indent="-342900" algn="l" rtl="0">
              <a:lnSpc>
                <a:spcPct val="90000"/>
              </a:lnSpc>
              <a:spcBef>
                <a:spcPts val="600"/>
              </a:spcBef>
              <a:spcAft>
                <a:spcPts val="0"/>
              </a:spcAft>
              <a:buClr>
                <a:srgbClr val="4E4F4F"/>
              </a:buClr>
              <a:buSzPts val="1800"/>
              <a:buFont typeface="Arial"/>
              <a:buChar char="•"/>
              <a:defRPr sz="1800" b="0" i="0" u="none" strike="noStrike" cap="none">
                <a:solidFill>
                  <a:srgbClr val="4E4F4F"/>
                </a:solidFill>
                <a:latin typeface="Arial"/>
                <a:ea typeface="Arial"/>
                <a:cs typeface="Arial"/>
                <a:sym typeface="Arial"/>
              </a:defRPr>
            </a:lvl3pPr>
            <a:lvl4pPr marL="1828800" marR="0" lvl="3" indent="-330200"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4pPr>
            <a:lvl5pPr marL="2286000" marR="0" lvl="4" indent="-330200" algn="l" rtl="0">
              <a:lnSpc>
                <a:spcPct val="90000"/>
              </a:lnSpc>
              <a:spcBef>
                <a:spcPts val="600"/>
              </a:spcBef>
              <a:spcAft>
                <a:spcPts val="0"/>
              </a:spcAft>
              <a:buClr>
                <a:srgbClr val="4E4F4F"/>
              </a:buClr>
              <a:buSzPts val="1600"/>
              <a:buFont typeface="Arial"/>
              <a:buChar char="•"/>
              <a:defRPr sz="1600" b="0" i="0" u="none" strike="noStrike" cap="none">
                <a:solidFill>
                  <a:srgbClr val="4E4F4F"/>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3.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
          <p:cNvSpPr txBox="1">
            <a:spLocks noGrp="1"/>
          </p:cNvSpPr>
          <p:nvPr>
            <p:ph type="body" idx="1"/>
          </p:nvPr>
        </p:nvSpPr>
        <p:spPr>
          <a:xfrm>
            <a:off x="723900" y="2743200"/>
            <a:ext cx="5989477" cy="1828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6700"/>
              <a:buNone/>
            </a:pPr>
            <a:r>
              <a:rPr lang="en-US" dirty="0"/>
              <a:t>CARL VON OSSIETZKY</a:t>
            </a:r>
            <a:endParaRPr dirty="0"/>
          </a:p>
        </p:txBody>
      </p:sp>
      <p:pic>
        <p:nvPicPr>
          <p:cNvPr id="421" name="Google Shape;421;p2"/>
          <p:cNvPicPr preferRelativeResize="0"/>
          <p:nvPr/>
        </p:nvPicPr>
        <p:blipFill>
          <a:blip r:embed="rId3">
            <a:alphaModFix/>
          </a:blip>
          <a:stretch>
            <a:fillRect/>
          </a:stretch>
        </p:blipFill>
        <p:spPr>
          <a:xfrm>
            <a:off x="6323682" y="2390588"/>
            <a:ext cx="1772870" cy="25340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13395a9df7b_0_14"/>
          <p:cNvSpPr txBox="1">
            <a:spLocks noGrp="1"/>
          </p:cNvSpPr>
          <p:nvPr>
            <p:ph type="title"/>
          </p:nvPr>
        </p:nvSpPr>
        <p:spPr>
          <a:xfrm>
            <a:off x="838200" y="365126"/>
            <a:ext cx="9537600" cy="99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OPPVARMING</a:t>
            </a:r>
            <a:endParaRPr dirty="0"/>
          </a:p>
        </p:txBody>
      </p:sp>
      <p:sp>
        <p:nvSpPr>
          <p:cNvPr id="428" name="Google Shape;428;g13395a9df7b_0_14"/>
          <p:cNvSpPr txBox="1">
            <a:spLocks noGrp="1"/>
          </p:cNvSpPr>
          <p:nvPr>
            <p:ph type="sldNum" idx="12"/>
          </p:nvPr>
        </p:nvSpPr>
        <p:spPr>
          <a:xfrm>
            <a:off x="11329904" y="6224298"/>
            <a:ext cx="428700" cy="307800"/>
          </a:xfrm>
          <a:prstGeom prst="rect">
            <a:avLst/>
          </a:prstGeom>
        </p:spPr>
        <p:txBody>
          <a:bodyPr spcFirstLastPara="1" wrap="square" lIns="91425" tIns="45700" rIns="91425" bIns="45700" anchor="t" anchorCtr="0">
            <a:spAutoFit/>
          </a:bodyPr>
          <a:lstStyle/>
          <a:p>
            <a:pPr marL="0" lvl="0" indent="0" algn="ctr" rtl="0">
              <a:spcBef>
                <a:spcPts val="0"/>
              </a:spcBef>
              <a:spcAft>
                <a:spcPts val="0"/>
              </a:spcAft>
              <a:buClr>
                <a:srgbClr val="EDEEEE"/>
              </a:buClr>
              <a:buSzPts val="1400"/>
              <a:buFont typeface="Arial"/>
              <a:buNone/>
            </a:pPr>
            <a:fld id="{00000000-1234-1234-1234-123412341234}" type="slidenum">
              <a:rPr lang="en-US"/>
              <a:t>2</a:t>
            </a:fld>
            <a:endParaRPr dirty="0"/>
          </a:p>
        </p:txBody>
      </p:sp>
      <p:sp>
        <p:nvSpPr>
          <p:cNvPr id="429" name="Google Shape;429;g13395a9df7b_0_14"/>
          <p:cNvSpPr txBox="1">
            <a:spLocks noGrp="1"/>
          </p:cNvSpPr>
          <p:nvPr>
            <p:ph type="body" idx="4294967295"/>
          </p:nvPr>
        </p:nvSpPr>
        <p:spPr>
          <a:xfrm>
            <a:off x="-231200" y="1600900"/>
            <a:ext cx="10831500" cy="3555600"/>
          </a:xfrm>
          <a:prstGeom prst="rect">
            <a:avLst/>
          </a:prstGeom>
          <a:noFill/>
          <a:ln>
            <a:noFill/>
          </a:ln>
        </p:spPr>
        <p:txBody>
          <a:bodyPr spcFirstLastPara="1" wrap="square" lIns="91425" tIns="45700" rIns="91425" bIns="45700" anchor="t" anchorCtr="0">
            <a:spAutoFit/>
          </a:bodyPr>
          <a:lstStyle/>
          <a:p>
            <a:pPr lvl="2" indent="-387350">
              <a:lnSpc>
                <a:spcPct val="100000"/>
              </a:lnSpc>
              <a:spcBef>
                <a:spcPts val="0"/>
              </a:spcBef>
              <a:buClr>
                <a:schemeClr val="dk1"/>
              </a:buClr>
              <a:buSzPts val="2500"/>
              <a:buFont typeface="Arial"/>
              <a:buChar char="▪"/>
            </a:pPr>
            <a:r>
              <a:rPr lang="nb-NO" sz="2500" dirty="0">
                <a:solidFill>
                  <a:schemeClr val="dk1"/>
                </a:solidFill>
              </a:rPr>
              <a:t>Hva er en journalist og hva gjør en journalist?</a:t>
            </a:r>
          </a:p>
          <a:p>
            <a:pPr marL="1371600" lvl="0" indent="0">
              <a:lnSpc>
                <a:spcPct val="100000"/>
              </a:lnSpc>
              <a:spcBef>
                <a:spcPts val="0"/>
              </a:spcBef>
              <a:buNone/>
            </a:pPr>
            <a:endParaRPr lang="nb-NO" sz="2500" dirty="0">
              <a:solidFill>
                <a:schemeClr val="dk1"/>
              </a:solidFill>
            </a:endParaRPr>
          </a:p>
          <a:p>
            <a:pPr lvl="2" indent="-387350">
              <a:lnSpc>
                <a:spcPct val="100000"/>
              </a:lnSpc>
              <a:spcBef>
                <a:spcPts val="0"/>
              </a:spcBef>
              <a:buClr>
                <a:schemeClr val="dk1"/>
              </a:buClr>
              <a:buSzPts val="2500"/>
              <a:buFont typeface="Arial"/>
              <a:buChar char="▪"/>
            </a:pPr>
            <a:r>
              <a:rPr lang="nb-NO" sz="2500" dirty="0">
                <a:solidFill>
                  <a:schemeClr val="dk1"/>
                </a:solidFill>
              </a:rPr>
              <a:t>Hvorfor er en journalists jobb viktig?</a:t>
            </a:r>
          </a:p>
          <a:p>
            <a:pPr marL="1371600" lvl="0" indent="0">
              <a:lnSpc>
                <a:spcPct val="100000"/>
              </a:lnSpc>
              <a:spcBef>
                <a:spcPts val="0"/>
              </a:spcBef>
              <a:buNone/>
            </a:pPr>
            <a:endParaRPr lang="nb-NO" sz="2500" dirty="0">
              <a:solidFill>
                <a:schemeClr val="dk1"/>
              </a:solidFill>
            </a:endParaRPr>
          </a:p>
          <a:p>
            <a:pPr lvl="2" indent="-387350">
              <a:lnSpc>
                <a:spcPct val="100000"/>
              </a:lnSpc>
              <a:spcBef>
                <a:spcPts val="0"/>
              </a:spcBef>
              <a:buClr>
                <a:schemeClr val="dk1"/>
              </a:buClr>
              <a:buSzPts val="2500"/>
              <a:buFont typeface="Arial"/>
              <a:buChar char="▪"/>
            </a:pPr>
            <a:r>
              <a:rPr lang="nb-NO" sz="2500" dirty="0">
                <a:solidFill>
                  <a:schemeClr val="dk1"/>
                </a:solidFill>
              </a:rPr>
              <a:t>Hva er retten til ytrings- og ytringsfrihet?</a:t>
            </a:r>
          </a:p>
          <a:p>
            <a:pPr marL="1371600" lvl="0" indent="0">
              <a:lnSpc>
                <a:spcPct val="100000"/>
              </a:lnSpc>
              <a:spcBef>
                <a:spcPts val="0"/>
              </a:spcBef>
              <a:buNone/>
            </a:pPr>
            <a:endParaRPr lang="nb-NO" sz="2500" dirty="0">
              <a:solidFill>
                <a:schemeClr val="dk1"/>
              </a:solidFill>
            </a:endParaRPr>
          </a:p>
          <a:p>
            <a:pPr lvl="2" indent="-387350">
              <a:lnSpc>
                <a:spcPct val="100000"/>
              </a:lnSpc>
              <a:spcBef>
                <a:spcPts val="0"/>
              </a:spcBef>
              <a:buClr>
                <a:schemeClr val="dk1"/>
              </a:buClr>
              <a:buSzPts val="2500"/>
              <a:buFont typeface="Arial"/>
              <a:buChar char="▪"/>
            </a:pPr>
            <a:r>
              <a:rPr lang="nb-NO" sz="2500" dirty="0">
                <a:solidFill>
                  <a:schemeClr val="dk1"/>
                </a:solidFill>
              </a:rPr>
              <a:t>Hvorfor er retten til ytrings- og ytringsfrihet viktig?</a:t>
            </a:r>
          </a:p>
          <a:p>
            <a:pPr marL="1371600" lvl="0" indent="0">
              <a:lnSpc>
                <a:spcPct val="100000"/>
              </a:lnSpc>
              <a:spcBef>
                <a:spcPts val="0"/>
              </a:spcBef>
              <a:buNone/>
            </a:pPr>
            <a:endParaRPr lang="nb-NO" sz="2500" dirty="0">
              <a:solidFill>
                <a:schemeClr val="dk1"/>
              </a:solidFill>
            </a:endParaRPr>
          </a:p>
          <a:p>
            <a:pPr lvl="2" indent="-387350">
              <a:lnSpc>
                <a:spcPct val="100000"/>
              </a:lnSpc>
              <a:spcBef>
                <a:spcPts val="0"/>
              </a:spcBef>
              <a:buClr>
                <a:schemeClr val="dk1"/>
              </a:buClr>
              <a:buSzPts val="2500"/>
              <a:buFont typeface="Arial"/>
              <a:buChar char="▪"/>
            </a:pPr>
            <a:r>
              <a:rPr lang="nb-NO" sz="2500" dirty="0">
                <a:solidFill>
                  <a:schemeClr val="dk1"/>
                </a:solidFill>
              </a:rPr>
              <a:t>Hvem er Carl von </a:t>
            </a:r>
            <a:r>
              <a:rPr lang="nb-NO" sz="2500" dirty="0" err="1">
                <a:solidFill>
                  <a:schemeClr val="dk1"/>
                </a:solidFill>
              </a:rPr>
              <a:t>Ossietzky</a:t>
            </a:r>
            <a:r>
              <a:rPr lang="nb-NO" sz="2500" dirty="0">
                <a:solidFill>
                  <a:schemeClr val="dk1"/>
                </a:solidFill>
              </a:rPr>
              <a:t>?</a:t>
            </a:r>
            <a:endParaRPr lang="nb-NO"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13395a9df7b_0_28"/>
          <p:cNvSpPr txBox="1">
            <a:spLocks noGrp="1"/>
          </p:cNvSpPr>
          <p:nvPr>
            <p:ph type="title"/>
          </p:nvPr>
        </p:nvSpPr>
        <p:spPr>
          <a:xfrm>
            <a:off x="838200" y="365126"/>
            <a:ext cx="9537600" cy="99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HVEM VAR CARL VON OSSIETZKY?</a:t>
            </a:r>
            <a:endParaRPr dirty="0"/>
          </a:p>
        </p:txBody>
      </p:sp>
      <p:sp>
        <p:nvSpPr>
          <p:cNvPr id="436" name="Google Shape;436;g13395a9df7b_0_28"/>
          <p:cNvSpPr txBox="1">
            <a:spLocks noGrp="1"/>
          </p:cNvSpPr>
          <p:nvPr>
            <p:ph type="sldNum" idx="12"/>
          </p:nvPr>
        </p:nvSpPr>
        <p:spPr>
          <a:xfrm>
            <a:off x="11329904" y="6224298"/>
            <a:ext cx="428700" cy="307800"/>
          </a:xfrm>
          <a:prstGeom prst="rect">
            <a:avLst/>
          </a:prstGeom>
        </p:spPr>
        <p:txBody>
          <a:bodyPr spcFirstLastPara="1" wrap="square" lIns="91425" tIns="45700" rIns="91425" bIns="45700" anchor="t" anchorCtr="0">
            <a:spAutoFit/>
          </a:bodyPr>
          <a:lstStyle/>
          <a:p>
            <a:pPr marL="0" lvl="0" indent="0" algn="ctr" rtl="0">
              <a:spcBef>
                <a:spcPts val="0"/>
              </a:spcBef>
              <a:spcAft>
                <a:spcPts val="0"/>
              </a:spcAft>
              <a:buNone/>
            </a:pPr>
            <a:fld id="{00000000-1234-1234-1234-123412341234}" type="slidenum">
              <a:rPr lang="en-US"/>
              <a:t>3</a:t>
            </a:fld>
            <a:endParaRPr dirty="0"/>
          </a:p>
        </p:txBody>
      </p:sp>
      <p:sp>
        <p:nvSpPr>
          <p:cNvPr id="437" name="Google Shape;437;g13395a9df7b_0_28"/>
          <p:cNvSpPr txBox="1">
            <a:spLocks noGrp="1"/>
          </p:cNvSpPr>
          <p:nvPr>
            <p:ph type="body" idx="4294967295"/>
          </p:nvPr>
        </p:nvSpPr>
        <p:spPr>
          <a:xfrm>
            <a:off x="-562956" y="1261337"/>
            <a:ext cx="8538230" cy="3754834"/>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0" lvl="0" indent="0">
              <a:lnSpc>
                <a:spcPct val="100000"/>
              </a:lnSpc>
              <a:spcBef>
                <a:spcPts val="0"/>
              </a:spcBef>
              <a:buNone/>
            </a:pPr>
            <a:endParaRPr lang="nb-NO" sz="2000" dirty="0">
              <a:solidFill>
                <a:schemeClr val="dk1"/>
              </a:solidFill>
              <a:latin typeface="Calibri"/>
              <a:ea typeface="Calibri"/>
              <a:cs typeface="Calibri"/>
              <a:sym typeface="Calibri"/>
            </a:endParaRPr>
          </a:p>
          <a:p>
            <a:pPr lvl="3" indent="-342900">
              <a:lnSpc>
                <a:spcPct val="100000"/>
              </a:lnSpc>
              <a:spcBef>
                <a:spcPts val="0"/>
              </a:spcBef>
              <a:buClr>
                <a:srgbClr val="2E2A25"/>
              </a:buClr>
              <a:buSzPts val="1800"/>
              <a:buFont typeface="Calibri"/>
              <a:buChar char="▪"/>
            </a:pPr>
            <a:r>
              <a:rPr lang="nb-NO" sz="1800" b="1" dirty="0">
                <a:solidFill>
                  <a:schemeClr val="dk1"/>
                </a:solidFill>
                <a:latin typeface="Calibri"/>
                <a:ea typeface="Calibri"/>
                <a:cs typeface="Calibri"/>
                <a:sym typeface="Calibri"/>
              </a:rPr>
              <a:t>1889: </a:t>
            </a:r>
            <a:r>
              <a:rPr lang="nb-NO" sz="1800" dirty="0" err="1">
                <a:solidFill>
                  <a:schemeClr val="dk1"/>
                </a:solidFill>
                <a:latin typeface="Calibri"/>
                <a:ea typeface="Calibri"/>
                <a:cs typeface="Calibri"/>
                <a:sym typeface="Calibri"/>
              </a:rPr>
              <a:t>Ossietzky</a:t>
            </a:r>
            <a:r>
              <a:rPr lang="nb-NO" sz="1800" dirty="0">
                <a:solidFill>
                  <a:schemeClr val="dk1"/>
                </a:solidFill>
                <a:latin typeface="Calibri"/>
                <a:ea typeface="Calibri"/>
                <a:cs typeface="Calibri"/>
                <a:sym typeface="Calibri"/>
              </a:rPr>
              <a:t> blir født i Hamburg, Tyskland.</a:t>
            </a:r>
            <a:endParaRPr lang="nb-NO" sz="1800" dirty="0">
              <a:solidFill>
                <a:srgbClr val="2E2A25"/>
              </a:solidFill>
              <a:latin typeface="Calibri"/>
              <a:ea typeface="Calibri"/>
              <a:cs typeface="Calibri"/>
              <a:sym typeface="Calibri"/>
            </a:endParaRPr>
          </a:p>
          <a:p>
            <a:pPr lvl="3" indent="-342900">
              <a:lnSpc>
                <a:spcPct val="100000"/>
              </a:lnSpc>
              <a:spcBef>
                <a:spcPts val="0"/>
              </a:spcBef>
              <a:buClr>
                <a:srgbClr val="2E2A25"/>
              </a:buClr>
              <a:buSzPts val="1800"/>
              <a:buFont typeface="Calibri"/>
              <a:buChar char="▪"/>
            </a:pPr>
            <a:r>
              <a:rPr lang="nb-NO" sz="1800" b="1" dirty="0">
                <a:solidFill>
                  <a:schemeClr val="dk1"/>
                </a:solidFill>
                <a:latin typeface="Calibri"/>
                <a:ea typeface="Calibri"/>
                <a:cs typeface="Calibri"/>
                <a:sym typeface="Calibri"/>
              </a:rPr>
              <a:t>1916: </a:t>
            </a:r>
            <a:r>
              <a:rPr lang="nb-NO" sz="1800" dirty="0" err="1">
                <a:solidFill>
                  <a:schemeClr val="dk1"/>
                </a:solidFill>
                <a:latin typeface="Calibri"/>
                <a:ea typeface="Calibri"/>
                <a:cs typeface="Calibri"/>
                <a:sym typeface="Calibri"/>
              </a:rPr>
              <a:t>Ossietzky</a:t>
            </a:r>
            <a:r>
              <a:rPr lang="nb-NO" sz="1800" dirty="0">
                <a:solidFill>
                  <a:schemeClr val="dk1"/>
                </a:solidFill>
                <a:latin typeface="Calibri"/>
                <a:ea typeface="Calibri"/>
                <a:cs typeface="Calibri"/>
                <a:sym typeface="Calibri"/>
              </a:rPr>
              <a:t> deltar i første verdenskrigs skyttergraver.</a:t>
            </a:r>
          </a:p>
          <a:p>
            <a:pPr lvl="3" indent="-342900">
              <a:lnSpc>
                <a:spcPct val="100000"/>
              </a:lnSpc>
              <a:spcBef>
                <a:spcPts val="0"/>
              </a:spcBef>
              <a:buClr>
                <a:srgbClr val="2E2A25"/>
              </a:buClr>
              <a:buSzPts val="1800"/>
              <a:buFont typeface="Calibri"/>
              <a:buChar char="▪"/>
            </a:pPr>
            <a:r>
              <a:rPr lang="nb-NO" sz="1800" b="1" dirty="0">
                <a:solidFill>
                  <a:schemeClr val="dk1"/>
                </a:solidFill>
                <a:latin typeface="Calibri"/>
                <a:ea typeface="Calibri"/>
                <a:cs typeface="Calibri"/>
                <a:sym typeface="Calibri"/>
              </a:rPr>
              <a:t>1920 -tallet </a:t>
            </a:r>
            <a:r>
              <a:rPr lang="nb-NO" sz="1800" dirty="0">
                <a:solidFill>
                  <a:schemeClr val="dk1"/>
                </a:solidFill>
                <a:latin typeface="Calibri"/>
                <a:ea typeface="Calibri"/>
                <a:cs typeface="Calibri"/>
                <a:sym typeface="Calibri"/>
              </a:rPr>
              <a:t>: </a:t>
            </a:r>
            <a:r>
              <a:rPr lang="nb-NO" sz="1800" dirty="0" err="1">
                <a:solidFill>
                  <a:schemeClr val="dk1"/>
                </a:solidFill>
                <a:latin typeface="Calibri"/>
                <a:ea typeface="Calibri"/>
                <a:cs typeface="Calibri"/>
                <a:sym typeface="Calibri"/>
              </a:rPr>
              <a:t>Ossietzky</a:t>
            </a:r>
            <a:r>
              <a:rPr lang="nb-NO" sz="1800" dirty="0">
                <a:solidFill>
                  <a:schemeClr val="dk1"/>
                </a:solidFill>
                <a:latin typeface="Calibri"/>
                <a:ea typeface="Calibri"/>
                <a:cs typeface="Calibri"/>
                <a:sym typeface="Calibri"/>
              </a:rPr>
              <a:t> jobber som journalist og avisredaktør.</a:t>
            </a:r>
            <a:endParaRPr lang="nb-NO" sz="1800" dirty="0">
              <a:solidFill>
                <a:srgbClr val="2E2A25"/>
              </a:solidFill>
              <a:latin typeface="Calibri"/>
              <a:ea typeface="Calibri"/>
              <a:cs typeface="Calibri"/>
              <a:sym typeface="Calibri"/>
            </a:endParaRPr>
          </a:p>
          <a:p>
            <a:pPr lvl="3" indent="-342900">
              <a:lnSpc>
                <a:spcPct val="100000"/>
              </a:lnSpc>
              <a:spcBef>
                <a:spcPts val="0"/>
              </a:spcBef>
              <a:buClr>
                <a:srgbClr val="2E2A25"/>
              </a:buClr>
              <a:buSzPts val="1800"/>
              <a:buFont typeface="Calibri"/>
              <a:buChar char="▪"/>
            </a:pPr>
            <a:r>
              <a:rPr lang="nb-NO" sz="1800" b="1" dirty="0">
                <a:solidFill>
                  <a:schemeClr val="dk1"/>
                </a:solidFill>
                <a:latin typeface="Calibri"/>
                <a:ea typeface="Calibri"/>
                <a:cs typeface="Calibri"/>
                <a:sym typeface="Calibri"/>
              </a:rPr>
              <a:t>1929: </a:t>
            </a:r>
            <a:r>
              <a:rPr lang="nb-NO" sz="1800" dirty="0">
                <a:solidFill>
                  <a:schemeClr val="dk1"/>
                </a:solidFill>
                <a:latin typeface="Calibri"/>
                <a:ea typeface="Calibri"/>
                <a:cs typeface="Calibri"/>
                <a:sym typeface="Calibri"/>
              </a:rPr>
              <a:t>Som redaktør av «Die </a:t>
            </a:r>
            <a:r>
              <a:rPr lang="nb-NO" sz="1800" dirty="0" err="1">
                <a:solidFill>
                  <a:schemeClr val="dk1"/>
                </a:solidFill>
                <a:latin typeface="Calibri"/>
                <a:ea typeface="Calibri"/>
                <a:cs typeface="Calibri"/>
                <a:sym typeface="Calibri"/>
              </a:rPr>
              <a:t>Weltbühne</a:t>
            </a:r>
            <a:r>
              <a:rPr lang="nb-NO" sz="1800" dirty="0">
                <a:solidFill>
                  <a:schemeClr val="dk1"/>
                </a:solidFill>
                <a:latin typeface="Calibri"/>
                <a:ea typeface="Calibri"/>
                <a:cs typeface="Calibri"/>
                <a:sym typeface="Calibri"/>
              </a:rPr>
              <a:t> » publiserer </a:t>
            </a:r>
            <a:r>
              <a:rPr lang="nb-NO" sz="1800" dirty="0" err="1">
                <a:solidFill>
                  <a:schemeClr val="dk1"/>
                </a:solidFill>
                <a:latin typeface="Calibri"/>
                <a:ea typeface="Calibri"/>
                <a:cs typeface="Calibri"/>
                <a:sym typeface="Calibri"/>
              </a:rPr>
              <a:t>Ossietzky</a:t>
            </a:r>
            <a:r>
              <a:rPr lang="nb-NO" sz="1800" dirty="0">
                <a:solidFill>
                  <a:schemeClr val="dk1"/>
                </a:solidFill>
                <a:latin typeface="Calibri"/>
                <a:ea typeface="Calibri"/>
                <a:cs typeface="Calibri"/>
                <a:sym typeface="Calibri"/>
              </a:rPr>
              <a:t> avsløringer om at Tyskland brøt avtalene som ble signert etter første verdenskrig og ruster militæret for en ny krig.</a:t>
            </a:r>
          </a:p>
          <a:p>
            <a:pPr lvl="3" indent="-342900">
              <a:lnSpc>
                <a:spcPct val="100000"/>
              </a:lnSpc>
              <a:spcBef>
                <a:spcPts val="0"/>
              </a:spcBef>
              <a:buClr>
                <a:srgbClr val="2E2A25"/>
              </a:buClr>
              <a:buSzPts val="1800"/>
              <a:buFont typeface="Calibri"/>
              <a:buChar char="▪"/>
            </a:pPr>
            <a:r>
              <a:rPr lang="nb-NO" sz="1800" b="1" dirty="0">
                <a:solidFill>
                  <a:schemeClr val="dk1"/>
                </a:solidFill>
                <a:latin typeface="Calibri"/>
                <a:ea typeface="Calibri"/>
                <a:cs typeface="Calibri"/>
                <a:sym typeface="Calibri"/>
              </a:rPr>
              <a:t>1931: </a:t>
            </a:r>
            <a:r>
              <a:rPr lang="nb-NO" sz="1800" dirty="0" err="1">
                <a:solidFill>
                  <a:schemeClr val="dk1"/>
                </a:solidFill>
                <a:latin typeface="Calibri"/>
                <a:ea typeface="Calibri"/>
                <a:cs typeface="Calibri"/>
                <a:sym typeface="Calibri"/>
              </a:rPr>
              <a:t>Ossietzky</a:t>
            </a:r>
            <a:r>
              <a:rPr lang="nb-NO" sz="1800" dirty="0">
                <a:solidFill>
                  <a:schemeClr val="dk1"/>
                </a:solidFill>
                <a:latin typeface="Calibri"/>
                <a:ea typeface="Calibri"/>
                <a:cs typeface="Calibri"/>
                <a:sym typeface="Calibri"/>
              </a:rPr>
              <a:t> blir arrestert for forræderi og fengslet i 7 måneder.</a:t>
            </a:r>
            <a:endParaRPr lang="nb-NO" sz="1800" dirty="0">
              <a:solidFill>
                <a:srgbClr val="2E2A25"/>
              </a:solidFill>
              <a:latin typeface="Calibri"/>
              <a:ea typeface="Calibri"/>
              <a:cs typeface="Calibri"/>
              <a:sym typeface="Calibri"/>
            </a:endParaRPr>
          </a:p>
          <a:p>
            <a:pPr lvl="3" indent="-342900">
              <a:lnSpc>
                <a:spcPct val="100000"/>
              </a:lnSpc>
              <a:spcBef>
                <a:spcPts val="0"/>
              </a:spcBef>
              <a:buClr>
                <a:srgbClr val="2E2A25"/>
              </a:buClr>
              <a:buSzPts val="1800"/>
              <a:buFont typeface="Calibri"/>
              <a:buChar char="▪"/>
            </a:pPr>
            <a:r>
              <a:rPr lang="nb-NO" sz="1800" b="1" dirty="0">
                <a:solidFill>
                  <a:schemeClr val="dk1"/>
                </a:solidFill>
                <a:latin typeface="Calibri"/>
                <a:ea typeface="Calibri"/>
                <a:cs typeface="Calibri"/>
                <a:sym typeface="Calibri"/>
              </a:rPr>
              <a:t>1933: </a:t>
            </a:r>
            <a:r>
              <a:rPr lang="nb-NO" sz="1800" dirty="0">
                <a:solidFill>
                  <a:schemeClr val="dk1"/>
                </a:solidFill>
                <a:latin typeface="Calibri"/>
                <a:ea typeface="Calibri"/>
                <a:cs typeface="Calibri"/>
                <a:sym typeface="Calibri"/>
              </a:rPr>
              <a:t>Adolf Hitler kommer til makten. </a:t>
            </a:r>
            <a:r>
              <a:rPr lang="nb-NO" sz="1800" dirty="0" err="1">
                <a:solidFill>
                  <a:schemeClr val="dk1"/>
                </a:solidFill>
                <a:latin typeface="Calibri"/>
                <a:ea typeface="Calibri"/>
                <a:cs typeface="Calibri"/>
                <a:sym typeface="Calibri"/>
              </a:rPr>
              <a:t>Ossietzky</a:t>
            </a:r>
            <a:r>
              <a:rPr lang="nb-NO" sz="1800" dirty="0">
                <a:solidFill>
                  <a:schemeClr val="dk1"/>
                </a:solidFill>
                <a:latin typeface="Calibri"/>
                <a:ea typeface="Calibri"/>
                <a:cs typeface="Calibri"/>
                <a:sym typeface="Calibri"/>
              </a:rPr>
              <a:t> blir arrestert</a:t>
            </a:r>
          </a:p>
          <a:p>
            <a:pPr marL="1828800" indent="0">
              <a:lnSpc>
                <a:spcPct val="100000"/>
              </a:lnSpc>
              <a:spcBef>
                <a:spcPts val="0"/>
              </a:spcBef>
              <a:buNone/>
            </a:pPr>
            <a:r>
              <a:rPr lang="nb-NO" sz="1800" b="0" dirty="0">
                <a:solidFill>
                  <a:schemeClr val="dk1"/>
                </a:solidFill>
                <a:latin typeface="Calibri"/>
                <a:ea typeface="Calibri"/>
                <a:cs typeface="Calibri"/>
                <a:sym typeface="Calibri"/>
              </a:rPr>
              <a:t>og satt i en konsentrasjonsleir.</a:t>
            </a:r>
            <a:endParaRPr lang="nb-NO" sz="1800" b="0" dirty="0">
              <a:solidFill>
                <a:schemeClr val="dk1"/>
              </a:solidFill>
              <a:latin typeface="Calibri"/>
              <a:ea typeface="Calibri"/>
              <a:cs typeface="Calibri"/>
            </a:endParaRPr>
          </a:p>
          <a:p>
            <a:pPr lvl="3" indent="-342900">
              <a:lnSpc>
                <a:spcPct val="100000"/>
              </a:lnSpc>
              <a:spcBef>
                <a:spcPts val="0"/>
              </a:spcBef>
              <a:buClr>
                <a:srgbClr val="2E2A25"/>
              </a:buClr>
              <a:buSzPts val="1800"/>
              <a:buFont typeface="Calibri"/>
              <a:buChar char="▪"/>
            </a:pPr>
            <a:r>
              <a:rPr lang="nb-NO" sz="1800" b="1" dirty="0">
                <a:solidFill>
                  <a:schemeClr val="dk1"/>
                </a:solidFill>
                <a:latin typeface="Calibri"/>
                <a:ea typeface="Calibri"/>
                <a:cs typeface="Calibri"/>
                <a:sym typeface="Calibri"/>
              </a:rPr>
              <a:t>1936: </a:t>
            </a:r>
            <a:r>
              <a:rPr lang="nb-NO" sz="1800" dirty="0" err="1">
                <a:solidFill>
                  <a:schemeClr val="dk1"/>
                </a:solidFill>
                <a:latin typeface="Calibri"/>
                <a:ea typeface="Calibri"/>
                <a:cs typeface="Calibri"/>
                <a:sym typeface="Calibri"/>
              </a:rPr>
              <a:t>Ossietzky</a:t>
            </a:r>
            <a:r>
              <a:rPr lang="nb-NO" sz="1800" dirty="0">
                <a:solidFill>
                  <a:schemeClr val="dk1"/>
                </a:solidFill>
                <a:latin typeface="Calibri"/>
                <a:ea typeface="Calibri"/>
                <a:cs typeface="Calibri"/>
                <a:sym typeface="Calibri"/>
              </a:rPr>
              <a:t> tildeles Nobels fredspris.</a:t>
            </a:r>
            <a:endParaRPr lang="nb-NO" sz="1800" dirty="0">
              <a:solidFill>
                <a:srgbClr val="2E2A25"/>
              </a:solidFill>
              <a:latin typeface="Calibri"/>
              <a:ea typeface="Calibri"/>
              <a:cs typeface="Calibri"/>
              <a:sym typeface="Calibri"/>
            </a:endParaRPr>
          </a:p>
          <a:p>
            <a:pPr lvl="3" indent="-342900">
              <a:lnSpc>
                <a:spcPct val="100000"/>
              </a:lnSpc>
              <a:spcBef>
                <a:spcPts val="0"/>
              </a:spcBef>
              <a:buClr>
                <a:srgbClr val="2E2A25"/>
              </a:buClr>
              <a:buSzPts val="1800"/>
              <a:buFont typeface="Calibri"/>
              <a:buChar char="▪"/>
            </a:pPr>
            <a:r>
              <a:rPr lang="nb-NO" sz="1800" b="1" dirty="0">
                <a:solidFill>
                  <a:schemeClr val="dk1"/>
                </a:solidFill>
                <a:latin typeface="Calibri"/>
                <a:ea typeface="Calibri"/>
                <a:cs typeface="Calibri"/>
                <a:sym typeface="Calibri"/>
              </a:rPr>
              <a:t>1938: </a:t>
            </a:r>
            <a:r>
              <a:rPr lang="nb-NO" sz="1800" dirty="0" err="1">
                <a:solidFill>
                  <a:schemeClr val="dk1"/>
                </a:solidFill>
                <a:latin typeface="Calibri"/>
                <a:ea typeface="Calibri"/>
                <a:cs typeface="Calibri"/>
                <a:sym typeface="Calibri"/>
              </a:rPr>
              <a:t>Ossietzky</a:t>
            </a:r>
            <a:r>
              <a:rPr lang="nb-NO" sz="1800" dirty="0">
                <a:solidFill>
                  <a:schemeClr val="dk1"/>
                </a:solidFill>
                <a:latin typeface="Calibri"/>
                <a:ea typeface="Calibri"/>
                <a:cs typeface="Calibri"/>
                <a:sym typeface="Calibri"/>
              </a:rPr>
              <a:t> dør på et sykehus i Berlin.</a:t>
            </a:r>
            <a:endParaRPr lang="nb-NO" sz="3200" dirty="0">
              <a:solidFill>
                <a:schemeClr val="dk1"/>
              </a:solidFill>
            </a:endParaRPr>
          </a:p>
        </p:txBody>
      </p:sp>
      <p:pic>
        <p:nvPicPr>
          <p:cNvPr id="438" name="Google Shape;438;g13395a9df7b_0_28"/>
          <p:cNvPicPr preferRelativeResize="0"/>
          <p:nvPr/>
        </p:nvPicPr>
        <p:blipFill>
          <a:blip r:embed="rId3">
            <a:alphaModFix/>
          </a:blip>
          <a:stretch>
            <a:fillRect/>
          </a:stretch>
        </p:blipFill>
        <p:spPr>
          <a:xfrm>
            <a:off x="6884550" y="3969539"/>
            <a:ext cx="1749800" cy="2624710"/>
          </a:xfrm>
          <a:prstGeom prst="rect">
            <a:avLst/>
          </a:prstGeom>
          <a:noFill/>
          <a:ln>
            <a:noFill/>
          </a:ln>
        </p:spPr>
      </p:pic>
      <p:pic>
        <p:nvPicPr>
          <p:cNvPr id="439" name="Google Shape;439;g13395a9df7b_0_28"/>
          <p:cNvPicPr preferRelativeResize="0"/>
          <p:nvPr/>
        </p:nvPicPr>
        <p:blipFill>
          <a:blip r:embed="rId4">
            <a:alphaModFix/>
          </a:blip>
          <a:stretch>
            <a:fillRect/>
          </a:stretch>
        </p:blipFill>
        <p:spPr>
          <a:xfrm>
            <a:off x="8208200" y="314850"/>
            <a:ext cx="1749800" cy="2484700"/>
          </a:xfrm>
          <a:prstGeom prst="rect">
            <a:avLst/>
          </a:prstGeom>
          <a:noFill/>
          <a:ln>
            <a:noFill/>
          </a:ln>
        </p:spPr>
      </p:pic>
      <p:pic>
        <p:nvPicPr>
          <p:cNvPr id="440" name="Google Shape;440;g13395a9df7b_0_28"/>
          <p:cNvPicPr preferRelativeResize="0"/>
          <p:nvPr/>
        </p:nvPicPr>
        <p:blipFill>
          <a:blip r:embed="rId5">
            <a:alphaModFix/>
          </a:blip>
          <a:stretch>
            <a:fillRect/>
          </a:stretch>
        </p:blipFill>
        <p:spPr>
          <a:xfrm>
            <a:off x="8867276" y="2944525"/>
            <a:ext cx="2712975" cy="38777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13395a9df7b_0_52"/>
          <p:cNvSpPr txBox="1">
            <a:spLocks noGrp="1"/>
          </p:cNvSpPr>
          <p:nvPr>
            <p:ph type="title"/>
          </p:nvPr>
        </p:nvSpPr>
        <p:spPr>
          <a:xfrm>
            <a:off x="838200" y="365126"/>
            <a:ext cx="9537600" cy="998100"/>
          </a:xfrm>
          <a:prstGeom prst="rect">
            <a:avLst/>
          </a:prstGeom>
        </p:spPr>
        <p:txBody>
          <a:bodyPr spcFirstLastPara="1" wrap="square" lIns="91425" tIns="45700" rIns="91425" bIns="45700" anchor="ctr" anchorCtr="0">
            <a:normAutofit/>
          </a:bodyPr>
          <a:lstStyle/>
          <a:p>
            <a:pPr lvl="0"/>
            <a:r>
              <a:rPr lang="no" dirty="0"/>
              <a:t>TA ET STANDPUNKT!</a:t>
            </a:r>
            <a:endParaRPr dirty="0"/>
          </a:p>
        </p:txBody>
      </p:sp>
      <p:sp>
        <p:nvSpPr>
          <p:cNvPr id="447" name="Google Shape;447;g13395a9df7b_0_52"/>
          <p:cNvSpPr txBox="1">
            <a:spLocks noGrp="1"/>
          </p:cNvSpPr>
          <p:nvPr>
            <p:ph type="sldNum" idx="12"/>
          </p:nvPr>
        </p:nvSpPr>
        <p:spPr>
          <a:xfrm>
            <a:off x="11329904" y="6224298"/>
            <a:ext cx="428700" cy="307800"/>
          </a:xfrm>
          <a:prstGeom prst="rect">
            <a:avLst/>
          </a:prstGeom>
        </p:spPr>
        <p:txBody>
          <a:bodyPr spcFirstLastPara="1" wrap="square" lIns="91425" tIns="45700" rIns="91425" bIns="45700" anchor="t" anchorCtr="0">
            <a:spAutoFit/>
          </a:bodyPr>
          <a:lstStyle/>
          <a:p>
            <a:pPr marL="0" lvl="0" indent="0" algn="ctr" rtl="0">
              <a:spcBef>
                <a:spcPts val="0"/>
              </a:spcBef>
              <a:spcAft>
                <a:spcPts val="0"/>
              </a:spcAft>
              <a:buNone/>
            </a:pPr>
            <a:fld id="{00000000-1234-1234-1234-123412341234}" type="slidenum">
              <a:rPr lang="en-US"/>
              <a:t>4</a:t>
            </a:fld>
            <a:endParaRPr dirty="0"/>
          </a:p>
        </p:txBody>
      </p:sp>
      <p:sp>
        <p:nvSpPr>
          <p:cNvPr id="448" name="Google Shape;448;g13395a9df7b_0_52"/>
          <p:cNvSpPr txBox="1">
            <a:spLocks noGrp="1"/>
          </p:cNvSpPr>
          <p:nvPr>
            <p:ph type="title"/>
          </p:nvPr>
        </p:nvSpPr>
        <p:spPr>
          <a:xfrm>
            <a:off x="1381875" y="2764337"/>
            <a:ext cx="7714500" cy="998100"/>
          </a:xfrm>
          <a:prstGeom prst="rect">
            <a:avLst/>
          </a:prstGeom>
        </p:spPr>
        <p:txBody>
          <a:bodyPr spcFirstLastPara="1" wrap="square" lIns="91425" tIns="45700" rIns="91425" bIns="45700" anchor="ctr" anchorCtr="0">
            <a:normAutofit fontScale="90000"/>
          </a:bodyPr>
          <a:lstStyle/>
          <a:p>
            <a:r>
              <a:rPr lang="nb-NO" sz="2500" dirty="0">
                <a:solidFill>
                  <a:schemeClr val="dk1"/>
                </a:solidFill>
              </a:rPr>
              <a:t>Ville du som journalist skrevet om at ditt land skulle angripe et annet, selv om dette var hemmelig informasjon?</a:t>
            </a:r>
            <a:endParaRPr lang="nb-NO" sz="4600"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13395a9df7b_0_45"/>
          <p:cNvSpPr txBox="1">
            <a:spLocks noGrp="1"/>
          </p:cNvSpPr>
          <p:nvPr>
            <p:ph type="title"/>
          </p:nvPr>
        </p:nvSpPr>
        <p:spPr>
          <a:xfrm>
            <a:off x="838200" y="365126"/>
            <a:ext cx="9537600" cy="998100"/>
          </a:xfrm>
          <a:prstGeom prst="rect">
            <a:avLst/>
          </a:prstGeom>
        </p:spPr>
        <p:txBody>
          <a:bodyPr spcFirstLastPara="1" wrap="square" lIns="91425" tIns="45700" rIns="91425" bIns="45700" anchor="ctr" anchorCtr="0">
            <a:normAutofit/>
          </a:bodyPr>
          <a:lstStyle/>
          <a:p>
            <a:pPr lvl="0"/>
            <a:r>
              <a:rPr lang="no" dirty="0"/>
              <a:t>TA ET STANDPUNKT!</a:t>
            </a:r>
            <a:endParaRPr dirty="0"/>
          </a:p>
        </p:txBody>
      </p:sp>
      <p:sp>
        <p:nvSpPr>
          <p:cNvPr id="455" name="Google Shape;455;g13395a9df7b_0_45"/>
          <p:cNvSpPr txBox="1">
            <a:spLocks noGrp="1"/>
          </p:cNvSpPr>
          <p:nvPr>
            <p:ph type="sldNum" idx="12"/>
          </p:nvPr>
        </p:nvSpPr>
        <p:spPr>
          <a:xfrm>
            <a:off x="11329904" y="6224298"/>
            <a:ext cx="428700" cy="307800"/>
          </a:xfrm>
          <a:prstGeom prst="rect">
            <a:avLst/>
          </a:prstGeom>
        </p:spPr>
        <p:txBody>
          <a:bodyPr spcFirstLastPara="1" wrap="square" lIns="91425" tIns="45700" rIns="91425" bIns="45700" anchor="t" anchorCtr="0">
            <a:spAutoFit/>
          </a:bodyPr>
          <a:lstStyle/>
          <a:p>
            <a:pPr marL="0" lvl="0" indent="0" algn="ctr" rtl="0">
              <a:spcBef>
                <a:spcPts val="0"/>
              </a:spcBef>
              <a:spcAft>
                <a:spcPts val="0"/>
              </a:spcAft>
              <a:buClr>
                <a:srgbClr val="EDEEEE"/>
              </a:buClr>
              <a:buSzPts val="1400"/>
              <a:buFont typeface="Arial"/>
              <a:buNone/>
            </a:pPr>
            <a:fld id="{00000000-1234-1234-1234-123412341234}" type="slidenum">
              <a:rPr lang="en-US"/>
              <a:t>5</a:t>
            </a:fld>
            <a:endParaRPr dirty="0"/>
          </a:p>
        </p:txBody>
      </p:sp>
      <p:sp>
        <p:nvSpPr>
          <p:cNvPr id="456" name="Google Shape;456;g13395a9df7b_0_45"/>
          <p:cNvSpPr txBox="1">
            <a:spLocks noGrp="1"/>
          </p:cNvSpPr>
          <p:nvPr>
            <p:ph type="title"/>
          </p:nvPr>
        </p:nvSpPr>
        <p:spPr>
          <a:xfrm>
            <a:off x="1533025" y="2482800"/>
            <a:ext cx="7919100" cy="998100"/>
          </a:xfrm>
          <a:prstGeom prst="rect">
            <a:avLst/>
          </a:prstGeom>
        </p:spPr>
        <p:txBody>
          <a:bodyPr spcFirstLastPara="1" wrap="square" lIns="91425" tIns="45700" rIns="91425" bIns="45700" anchor="ctr" anchorCtr="0">
            <a:normAutofit/>
          </a:bodyPr>
          <a:lstStyle/>
          <a:p>
            <a:r>
              <a:rPr lang="nb-NO" sz="2500" dirty="0">
                <a:solidFill>
                  <a:schemeClr val="dk1"/>
                </a:solidFill>
              </a:rPr>
              <a:t>Som journalist, er det akseptabelt å publisere landets militære hemmeligheter?</a:t>
            </a:r>
            <a:endParaRPr lang="nb-NO" sz="5900"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13395a9df7b_0_59"/>
          <p:cNvSpPr txBox="1">
            <a:spLocks noGrp="1"/>
          </p:cNvSpPr>
          <p:nvPr>
            <p:ph type="title"/>
          </p:nvPr>
        </p:nvSpPr>
        <p:spPr>
          <a:xfrm>
            <a:off x="1638550" y="2632775"/>
            <a:ext cx="7582500" cy="998100"/>
          </a:xfrm>
          <a:prstGeom prst="rect">
            <a:avLst/>
          </a:prstGeom>
        </p:spPr>
        <p:txBody>
          <a:bodyPr spcFirstLastPara="1" wrap="square" lIns="91425" tIns="45700" rIns="91425" bIns="45700" anchor="ctr" anchorCtr="0">
            <a:normAutofit/>
          </a:bodyPr>
          <a:lstStyle/>
          <a:p>
            <a:pPr lvl="0" algn="ctr"/>
            <a:r>
              <a:rPr lang="no" dirty="0"/>
              <a:t>BYGG DITT EGET SCENARIO</a:t>
            </a:r>
            <a:endParaRPr dirty="0"/>
          </a:p>
        </p:txBody>
      </p:sp>
      <p:sp>
        <p:nvSpPr>
          <p:cNvPr id="463" name="Google Shape;463;g13395a9df7b_0_59"/>
          <p:cNvSpPr txBox="1">
            <a:spLocks noGrp="1"/>
          </p:cNvSpPr>
          <p:nvPr>
            <p:ph type="sldNum" idx="12"/>
          </p:nvPr>
        </p:nvSpPr>
        <p:spPr>
          <a:xfrm>
            <a:off x="11329904" y="6224298"/>
            <a:ext cx="428700" cy="307800"/>
          </a:xfrm>
          <a:prstGeom prst="rect">
            <a:avLst/>
          </a:prstGeom>
        </p:spPr>
        <p:txBody>
          <a:bodyPr spcFirstLastPara="1" wrap="square" lIns="91425" tIns="45700" rIns="91425" bIns="45700" anchor="t" anchorCtr="0">
            <a:spAutoFit/>
          </a:bodyPr>
          <a:lstStyle/>
          <a:p>
            <a:pPr marL="0" lvl="0" indent="0" algn="ctr" rtl="0">
              <a:spcBef>
                <a:spcPts val="0"/>
              </a:spcBef>
              <a:spcAft>
                <a:spcPts val="0"/>
              </a:spcAft>
              <a:buNone/>
            </a:pPr>
            <a:fld id="{00000000-1234-1234-1234-123412341234}" type="slidenum">
              <a:rPr lang="en-US"/>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13395a9df7b_0_72"/>
          <p:cNvSpPr txBox="1">
            <a:spLocks noGrp="1"/>
          </p:cNvSpPr>
          <p:nvPr>
            <p:ph type="title"/>
          </p:nvPr>
        </p:nvSpPr>
        <p:spPr>
          <a:xfrm>
            <a:off x="838200" y="365126"/>
            <a:ext cx="9537600" cy="998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AVSLUTTNING</a:t>
            </a:r>
            <a:endParaRPr dirty="0"/>
          </a:p>
        </p:txBody>
      </p:sp>
      <p:sp>
        <p:nvSpPr>
          <p:cNvPr id="470" name="Google Shape;470;g13395a9df7b_0_72"/>
          <p:cNvSpPr txBox="1">
            <a:spLocks noGrp="1"/>
          </p:cNvSpPr>
          <p:nvPr>
            <p:ph type="sldNum" idx="12"/>
          </p:nvPr>
        </p:nvSpPr>
        <p:spPr>
          <a:xfrm>
            <a:off x="11329904" y="6224298"/>
            <a:ext cx="428700" cy="307800"/>
          </a:xfrm>
          <a:prstGeom prst="rect">
            <a:avLst/>
          </a:prstGeom>
        </p:spPr>
        <p:txBody>
          <a:bodyPr spcFirstLastPara="1" wrap="square" lIns="91425" tIns="45700" rIns="91425" bIns="45700" anchor="t" anchorCtr="0">
            <a:spAutoFit/>
          </a:bodyPr>
          <a:lstStyle/>
          <a:p>
            <a:pPr marL="0" lvl="0" indent="0" algn="ctr" rtl="0">
              <a:spcBef>
                <a:spcPts val="0"/>
              </a:spcBef>
              <a:spcAft>
                <a:spcPts val="0"/>
              </a:spcAft>
              <a:buNone/>
            </a:pPr>
            <a:fld id="{00000000-1234-1234-1234-123412341234}" type="slidenum">
              <a:rPr lang="en-US"/>
              <a:t>7</a:t>
            </a:fld>
            <a:endParaRPr dirty="0"/>
          </a:p>
        </p:txBody>
      </p:sp>
      <p:sp>
        <p:nvSpPr>
          <p:cNvPr id="471" name="Google Shape;471;g13395a9df7b_0_72"/>
          <p:cNvSpPr txBox="1">
            <a:spLocks noGrp="1"/>
          </p:cNvSpPr>
          <p:nvPr>
            <p:ph type="body" idx="4294967295"/>
          </p:nvPr>
        </p:nvSpPr>
        <p:spPr>
          <a:xfrm>
            <a:off x="-53350" y="1787650"/>
            <a:ext cx="10831500" cy="2308800"/>
          </a:xfrm>
          <a:prstGeom prst="rect">
            <a:avLst/>
          </a:prstGeom>
          <a:noFill/>
          <a:ln>
            <a:noFill/>
          </a:ln>
        </p:spPr>
        <p:txBody>
          <a:bodyPr spcFirstLastPara="1" wrap="square" lIns="91425" tIns="45700" rIns="91425" bIns="45700" anchor="t" anchorCtr="0">
            <a:spAutoFit/>
          </a:bodyPr>
          <a:lstStyle/>
          <a:p>
            <a:pPr lvl="3" indent="-381000">
              <a:lnSpc>
                <a:spcPct val="100000"/>
              </a:lnSpc>
              <a:spcBef>
                <a:spcPts val="0"/>
              </a:spcBef>
              <a:buClr>
                <a:schemeClr val="dk1"/>
              </a:buClr>
              <a:buSzPts val="2400"/>
              <a:buFont typeface="Arial"/>
              <a:buChar char="▪"/>
            </a:pPr>
            <a:r>
              <a:rPr lang="nb-NO" sz="2400" dirty="0">
                <a:solidFill>
                  <a:schemeClr val="dk1"/>
                </a:solidFill>
              </a:rPr>
              <a:t>Hvilken sak kjempet Carl von </a:t>
            </a:r>
            <a:r>
              <a:rPr lang="nb-NO" sz="2400" dirty="0" err="1">
                <a:solidFill>
                  <a:schemeClr val="dk1"/>
                </a:solidFill>
              </a:rPr>
              <a:t>Ossietzky</a:t>
            </a:r>
            <a:r>
              <a:rPr lang="nb-NO" sz="2400" dirty="0">
                <a:solidFill>
                  <a:schemeClr val="dk1"/>
                </a:solidFill>
              </a:rPr>
              <a:t> for?</a:t>
            </a:r>
          </a:p>
          <a:p>
            <a:pPr lvl="3" indent="-381000">
              <a:lnSpc>
                <a:spcPct val="100000"/>
              </a:lnSpc>
              <a:spcBef>
                <a:spcPts val="0"/>
              </a:spcBef>
              <a:buClr>
                <a:schemeClr val="dk1"/>
              </a:buClr>
              <a:buSzPts val="2400"/>
              <a:buFont typeface="Arial"/>
              <a:buChar char="▪"/>
            </a:pPr>
            <a:r>
              <a:rPr lang="nb-NO" sz="2400" dirty="0">
                <a:solidFill>
                  <a:schemeClr val="dk1"/>
                </a:solidFill>
              </a:rPr>
              <a:t>Hvorfor ble Carl von </a:t>
            </a:r>
            <a:r>
              <a:rPr lang="nb-NO" sz="2400" dirty="0" err="1">
                <a:solidFill>
                  <a:schemeClr val="dk1"/>
                </a:solidFill>
              </a:rPr>
              <a:t>Ossietzky</a:t>
            </a:r>
            <a:r>
              <a:rPr lang="nb-NO" sz="2400" dirty="0">
                <a:solidFill>
                  <a:schemeClr val="dk1"/>
                </a:solidFill>
              </a:rPr>
              <a:t> fengslet?</a:t>
            </a:r>
          </a:p>
          <a:p>
            <a:pPr lvl="3" indent="-381000">
              <a:lnSpc>
                <a:spcPct val="100000"/>
              </a:lnSpc>
              <a:spcBef>
                <a:spcPts val="0"/>
              </a:spcBef>
              <a:buClr>
                <a:schemeClr val="dk1"/>
              </a:buClr>
              <a:buSzPts val="2400"/>
              <a:buFont typeface="Arial"/>
              <a:buChar char="▪"/>
            </a:pPr>
            <a:r>
              <a:rPr lang="nb-NO" sz="2400" dirty="0">
                <a:solidFill>
                  <a:schemeClr val="dk1"/>
                </a:solidFill>
              </a:rPr>
              <a:t>Hvorfor tror du ytringsfrihet er viktig?</a:t>
            </a:r>
          </a:p>
          <a:p>
            <a:pPr lvl="3" indent="-381000">
              <a:lnSpc>
                <a:spcPct val="100000"/>
              </a:lnSpc>
              <a:spcBef>
                <a:spcPts val="0"/>
              </a:spcBef>
              <a:buClr>
                <a:schemeClr val="dk1"/>
              </a:buClr>
              <a:buSzPts val="2400"/>
              <a:buFont typeface="Arial"/>
              <a:buChar char="▪"/>
            </a:pPr>
            <a:r>
              <a:rPr lang="nb-NO" sz="2400" dirty="0">
                <a:solidFill>
                  <a:schemeClr val="dk1"/>
                </a:solidFill>
              </a:rPr>
              <a:t>Hva er viktigheten av å ha journalister?</a:t>
            </a:r>
          </a:p>
          <a:p>
            <a:pPr lvl="3" indent="-381000">
              <a:lnSpc>
                <a:spcPct val="100000"/>
              </a:lnSpc>
              <a:spcBef>
                <a:spcPts val="0"/>
              </a:spcBef>
              <a:buClr>
                <a:schemeClr val="dk1"/>
              </a:buClr>
              <a:buSzPts val="2400"/>
              <a:buFont typeface="Arial"/>
              <a:buChar char="▪"/>
            </a:pPr>
            <a:r>
              <a:rPr lang="nb-NO" sz="2400" dirty="0">
                <a:solidFill>
                  <a:schemeClr val="dk1"/>
                </a:solidFill>
              </a:rPr>
              <a:t>Hva er konsekvensene av å ikke ha ytringsfrihet?</a:t>
            </a:r>
          </a:p>
          <a:p>
            <a:pPr lvl="3" indent="-381000">
              <a:lnSpc>
                <a:spcPct val="100000"/>
              </a:lnSpc>
              <a:spcBef>
                <a:spcPts val="0"/>
              </a:spcBef>
              <a:buClr>
                <a:schemeClr val="dk1"/>
              </a:buClr>
              <a:buSzPts val="2400"/>
              <a:buFont typeface="Arial"/>
              <a:buChar char="▪"/>
            </a:pPr>
            <a:r>
              <a:rPr lang="nb-NO" sz="2400" dirty="0">
                <a:solidFill>
                  <a:schemeClr val="dk1"/>
                </a:solidFill>
              </a:rPr>
              <a:t>Tror du man kan snakke fritt overalt i verden?</a:t>
            </a:r>
            <a:endParaRPr lang="nb-NO" sz="3300" b="1" dirty="0">
              <a:solidFill>
                <a:schemeClr val="dk1"/>
              </a:solidFill>
            </a:endParaRPr>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RL MINECRAFT" id="{99F1CB59-C231-1646-BF19-B22E0148FB1B}" vid="{5136B5AD-CE47-634A-8F68-F17ED483732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208DC56CDAB64B899703CEB416F7C8" ma:contentTypeVersion="18" ma:contentTypeDescription="Create a new document." ma:contentTypeScope="" ma:versionID="188db2834be7841dcaf8804d932e1719">
  <xsd:schema xmlns:xsd="http://www.w3.org/2001/XMLSchema" xmlns:xs="http://www.w3.org/2001/XMLSchema" xmlns:p="http://schemas.microsoft.com/office/2006/metadata/properties" xmlns:ns2="b4ba6847-b1f2-4202-a025-2277d6b50481" xmlns:ns3="98dac741-67bb-4989-80d3-6b1b8fe7adf4" xmlns:ns4="230e9df3-be65-4c73-a93b-d1236ebd677e" targetNamespace="http://schemas.microsoft.com/office/2006/metadata/properties" ma:root="true" ma:fieldsID="6f26bc34e04ec456889b4f42bc106347" ns2:_="" ns3:_="" ns4:_="">
    <xsd:import namespace="b4ba6847-b1f2-4202-a025-2277d6b50481"/>
    <xsd:import namespace="98dac741-67bb-4989-80d3-6b1b8fe7adf4"/>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a6847-b1f2-4202-a025-2277d6b504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dac741-67bb-4989-80d3-6b1b8fe7adf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d7878df-4de2-49f1-b05b-38286ccbb50e}" ma:internalName="TaxCatchAll" ma:showField="CatchAllData" ma:web="98dac741-67bb-4989-80d3-6b1b8fe7ad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ba6847-b1f2-4202-a025-2277d6b50481">
      <Terms xmlns="http://schemas.microsoft.com/office/infopath/2007/PartnerControls"/>
    </lcf76f155ced4ddcb4097134ff3c332f>
    <TaxCatchAll xmlns="230e9df3-be65-4c73-a93b-d1236ebd677e" xsi:nil="true"/>
  </documentManagement>
</p:properties>
</file>

<file path=customXml/itemProps1.xml><?xml version="1.0" encoding="utf-8"?>
<ds:datastoreItem xmlns:ds="http://schemas.openxmlformats.org/officeDocument/2006/customXml" ds:itemID="{87883468-CABE-40FC-924D-4F4B58C14ECF}">
  <ds:schemaRefs>
    <ds:schemaRef ds:uri="http://schemas.microsoft.com/sharepoint/v3/contenttype/forms"/>
  </ds:schemaRefs>
</ds:datastoreItem>
</file>

<file path=customXml/itemProps2.xml><?xml version="1.0" encoding="utf-8"?>
<ds:datastoreItem xmlns:ds="http://schemas.openxmlformats.org/officeDocument/2006/customXml" ds:itemID="{1D5271B2-7F1B-457D-819C-A16CBF250300}">
  <ds:schemaRefs>
    <ds:schemaRef ds:uri="230e9df3-be65-4c73-a93b-d1236ebd677e"/>
    <ds:schemaRef ds:uri="98dac741-67bb-4989-80d3-6b1b8fe7adf4"/>
    <ds:schemaRef ds:uri="b4ba6847-b1f2-4202-a025-2277d6b504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1C0D36-8894-4898-85DE-AFC5B61018AC}">
  <ds:schemaRefs>
    <ds:schemaRef ds:uri="http://schemas.microsoft.com/office/2006/documentManagement/types"/>
    <ds:schemaRef ds:uri="b4ba6847-b1f2-4202-a025-2277d6b50481"/>
    <ds:schemaRef ds:uri="http://purl.org/dc/terms/"/>
    <ds:schemaRef ds:uri="230e9df3-be65-4c73-a93b-d1236ebd677e"/>
    <ds:schemaRef ds:uri="http://schemas.openxmlformats.org/package/2006/metadata/core-properties"/>
    <ds:schemaRef ds:uri="http://purl.org/dc/elements/1.1/"/>
    <ds:schemaRef ds:uri="http://purl.org/dc/dcmitype/"/>
    <ds:schemaRef ds:uri="98dac741-67bb-4989-80d3-6b1b8fe7adf4"/>
    <ds:schemaRef ds:uri="http://schemas.microsoft.com/office/infopath/2007/PartnerControl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51</TotalTime>
  <Words>735</Words>
  <Application>Microsoft Macintosh PowerPoint</Application>
  <PresentationFormat>Widescreen</PresentationFormat>
  <Paragraphs>57</Paragraphs>
  <Slides>7</Slides>
  <Notes>7</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7</vt:i4>
      </vt:variant>
    </vt:vector>
  </HeadingPairs>
  <TitlesOfParts>
    <vt:vector size="10" baseType="lpstr">
      <vt:lpstr>Arial</vt:lpstr>
      <vt:lpstr>Calibri</vt:lpstr>
      <vt:lpstr>2_Office Theme</vt:lpstr>
      <vt:lpstr>PowerPoint-presentasjon</vt:lpstr>
      <vt:lpstr>OPPVARMING</vt:lpstr>
      <vt:lpstr>HVEM VAR CARL VON OSSIETZKY?</vt:lpstr>
      <vt:lpstr>TA ET STANDPUNKT!</vt:lpstr>
      <vt:lpstr>TA ET STANDPUNKT!</vt:lpstr>
      <vt:lpstr>BYGG DITT EGET SCENARIO</vt:lpstr>
      <vt:lpstr>AVSLUTTNING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Aria Azizi</dc:creator>
  <cp:lastModifiedBy>Kiki Fallet</cp:lastModifiedBy>
  <cp:revision>61</cp:revision>
  <dcterms:created xsi:type="dcterms:W3CDTF">2022-01-11T20:25:06Z</dcterms:created>
  <dcterms:modified xsi:type="dcterms:W3CDTF">2022-08-30T11:06:14Z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0x01010036208DC56CDAB64B899703CEB416F7C8</vt:lpwstr>
  </property>
  <property fmtid="{D5CDD505-2E9C-101B-9397-08002B2CF9AE}" pid="3" name="MediaServiceImageTags">
    <vt:lpwstr/>
  </property>
  <property fmtid="{D5CDD505-2E9C-101B-9397-08002B2CF9AE}" pid="4" name="ClassificationContentMarkingFooterText">
    <vt:lpwstr>Classified as Microsoft Confidential</vt:lpwstr>
  </property>
</Properties>
</file>