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52"/>
  </p:notesMasterIdLst>
  <p:sldIdLst>
    <p:sldId id="256" r:id="rId5"/>
    <p:sldId id="257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6" r:id="rId38"/>
    <p:sldId id="294" r:id="rId39"/>
    <p:sldId id="295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8" r:id="rId51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53E4A4-0B37-4B21-9FE1-4E8626CC837B}" v="45" dt="2025-10-12T14:10:45.1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84" autoAdjust="0"/>
    <p:restoredTop sz="75617" autoAdjust="0"/>
  </p:normalViewPr>
  <p:slideViewPr>
    <p:cSldViewPr snapToGrid="0">
      <p:cViewPr>
        <p:scale>
          <a:sx n="50" d="100"/>
          <a:sy n="50" d="100"/>
        </p:scale>
        <p:origin x="1088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presProps" Target="presProps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tableStyles" Target="tableStyle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microsoft.com/office/2015/10/relationships/revisionInfo" Target="revisionInfo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4C1719-7F47-4D63-940D-98CB87E06678}" type="datetimeFigureOut">
              <a:rPr lang="nb-NO" smtClean="0"/>
              <a:t>12.10.2025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89834-2C15-4309-B162-7538DC58E84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47154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882405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159479-E691-4253-272C-C1B4E735A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C7F62431-B85C-E4EF-0816-447D0AC495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E0E892BA-188A-B6E4-6E93-DDF5514686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6B3D5691-09F2-2CAC-606D-E230D9B082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11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989763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F9F27B-F8C5-8E5B-FCFD-4B67B3A37F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B7CD8154-22B7-A47B-F6B5-48BC1C2850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591BBECA-AB55-30FB-1DD7-32563CEE40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2ECA2375-77FA-3694-3E08-E4AEE2D85C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12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66945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8A2C0-EDF3-B648-DA25-B03A276E2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646C0846-5520-4026-7D29-7143FE3C84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B3584A09-BB53-40CC-B3D8-EACE9CC630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89DB85CC-8E47-F5DD-6D7A-CAE0F96220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13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83448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308689-E27B-6D02-3BE9-CC9460B19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F86C1436-A715-6A1E-A07F-1D0895ED5E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73BED01F-B00B-FDEB-7F8B-8058B6E644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ADA667AE-4AD6-2745-CA9A-01F0C016C1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14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075836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878190-4D22-2FC1-0118-25DE21FB0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C5282C00-5063-9F3E-793F-2C03A199D1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EDFC11F9-B317-BEC6-AAC9-7C3C03BB2C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9BF3C185-CBB6-CB37-3154-889BF22D67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15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261965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4A66C-37EF-C33F-D8F1-4483529CB6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7D8F7EC9-0728-9647-6630-6F3FB9A3A2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4FA9C147-D061-40BA-3351-7712316C38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43D3FCE7-9E3C-F084-9001-87B6280CC7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16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515866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C54E6-89BD-3726-9A96-BB9CE8A1C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AC863E8D-0AFF-1765-47BA-07A0565EA0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D0E91E4B-7E80-BDB4-3E39-61546C21A3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4A1C6B7F-F121-FD00-BCF0-A862E648C0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17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386072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02C272-F036-B065-F67C-98E1E75E0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519600BD-F9E1-5D1C-C1B0-0635E5D3BE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B3C13C7B-5EC4-39DB-1CC5-2D8A67D11D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3D923EC5-05C7-0AF2-507C-285177E25C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18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848022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304B10-2622-842A-8586-F069500E8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92A4E644-8876-0697-A4E7-6DCFA2136B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0F15FBA7-1A7F-044C-EC9B-6885639B31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3659CCA7-803B-665B-946A-043D2550C8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19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133717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DE5B37-DCAC-8138-7208-7FF30DBC9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24B9B16A-0584-0261-0DCF-1572AF7796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69F63ED6-3ECC-845C-5ABD-C23900ED3F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94C8D69B-14C1-B4A5-406F-F3F346F983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20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54782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252B9F-BA0B-5C75-F8EB-7A38EC9D8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9AEA015E-AD67-FC06-95CF-837CEB88FB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380EDA0E-7C20-3E21-775A-A415DD9A22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41E81802-0757-B4FE-AB05-7BE8231C19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49106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8E7B8E-8052-2721-F18F-69F0EEE391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66CD4EC1-E192-07A3-DC44-0615D64199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365C217A-F381-45CD-44A6-22F91EB3B6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B59FA57D-232B-D6F1-83B3-B44F0789C5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21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146177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8B52F-AEF4-4236-70CC-720E44A666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B9617E0F-A19A-59FB-34F0-B364D9F431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7C5F2C4D-C021-FF87-94D4-86E04B512C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8FC76C05-A999-2FC2-B6D7-74521DF543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22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772938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B1BBEB-FA89-CC31-F0D8-E1DB01482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A28770D8-DCA6-78BF-8694-DC5CEF4E40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CA92D2BE-C45B-D00D-FCAA-48408E1109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3717CCE2-B8D1-83F7-A538-E10535762F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23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51118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8DC260-AEAF-D95D-F3D1-5E2E7C1E9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3C6B9312-7FEA-D8F8-C314-F7D119D7AB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2B3D6953-3C91-A744-8FE8-3486ED1C47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A5DDD590-AC5E-D700-C206-D7A7B5D327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24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7584791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21F6B-4E63-A00C-A0E6-23423C4CC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C476204F-52F7-7F09-28B7-430D92F0E5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1C6624FB-2D73-C926-EF96-4823E4F6F0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56D1DC90-C981-6643-2DBD-0F92D1AF74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25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620798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C21270-012B-9CD0-9F68-31AD42B1C6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8B5FA0D3-1836-3E60-5DC4-8EA9DBB206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F143AB2D-0580-A69A-E13C-C1F91C1528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277E423E-D334-A561-346F-6A179DDCC5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26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8708731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873B24-44AF-4A82-DA33-6F0F9DB152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811EA05A-95C3-6205-880A-7093A98E60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845C2610-1A01-5431-B74A-0438FFF7C3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4E3201F6-F5E7-ED21-2A40-BABB6B06F5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27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5396764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BE10B-1D60-4FC5-BD44-48B8E44A6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D9A67F07-7FD0-FDB7-060B-53CA253F9A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DA1C42D5-ED84-88B8-30BF-5A01445114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CAB14013-8501-FC0A-F09D-185CCE853C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28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414224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E8A700-340E-3BD8-3DA0-EDE645C507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F966D62A-AE30-EA1A-3761-2DD1E32640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F1E0C0B7-1E12-4184-95F6-C56CC55053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627C72D7-F3E6-C32C-C6A1-CDD12B9E36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29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0737003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2B1CFE-A660-7182-4477-AD500E6362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41CF061C-717A-1160-5C74-84F56FEE30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9E71FE5B-641F-B86F-0459-E55548530F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54F391EF-8161-00B7-15B3-37788CCC98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30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994708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D2389F-8466-F41F-5962-B1B8E376A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22822C10-AC3D-E196-A23F-F42F770A9C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D37F1DB1-7490-60BE-EF28-A3F2A97003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B71EFEE9-C2B8-F463-B093-6CB4B78E4C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5158408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4180B3-D67E-EE05-D3C2-84EDC281E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BE4170F9-8738-A55E-949B-CEF917CD57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4DEE8603-B12F-F71E-AF5C-B3E05D405F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E3A1C0F4-5792-A799-91CE-0AF05B88C2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31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8008113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82D33-E6D3-76F0-FFC7-C3D980112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ECC8E2B0-CDC3-BABE-6912-A4C781C8B9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A375927B-31EC-F3B9-9F57-50EF1C8FBD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F2693A7E-1582-5CA0-E4D6-FB11CFE0CF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32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518255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F3D34E-61A1-381C-4EE2-A9842FC82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B58369AF-DC4A-0349-B6F0-146F736965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57C5CE69-D388-5BB2-C1DB-DAF4F51843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1F854C0B-4DA7-0D03-F84F-36689E96D9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33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7541751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399A7C-D68A-5946-C5F0-1CCC55534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42664647-6725-DE30-24C0-BCF3294C77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97F33C1E-C082-3421-770F-EECAAF6443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AE2FDB12-F571-4D5F-E3E1-D76B7A1452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34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568117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383AD1-354D-6524-5106-6B259BA78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51008F1F-AE32-DABE-4729-841BDE5FD5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D8C9AAC1-E82A-76CE-CF6E-BC607A8CFF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19449EDB-8FED-5F6E-4F41-21C823B1C0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35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5189261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9C4F64-FEE6-5B0B-31CA-552AF221E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D01A8166-FE45-0692-CBE9-A8B31C924B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688DED42-D5F2-200C-2280-0BE4E216C3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53812663-C03F-1CE9-4C9C-E0A88C6116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36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2155652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19B462-886F-96BC-3353-93E75EB6CC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EF462203-C5E9-B10F-3726-511322D8BD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423B1297-87E5-1A4C-64DA-B9E52CED5E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218492E6-BA38-F78D-DCC3-93BE7BBC20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37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011521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2A1210-A1AB-8CF4-6249-81448348F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DEDF5907-FC71-BD2F-8D2B-B16B7D0AE5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40B592F1-C077-C1DA-56EF-D62B651BED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285316F6-A765-51A0-227B-78E4493016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38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736513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41119B-0C54-4E7F-EFDC-2B3D162354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13019145-23F4-0D45-B201-46FF31E514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9EC2344F-4870-CC17-A26E-7899120B90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B45ADBB3-5B19-3585-F43B-8B3B06FC66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39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505187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81314C-D6CE-2A9E-6221-CBE0594380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FB8B3361-16EC-A658-3E74-C2164A26B2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29031B9B-B9A6-CA4F-1085-9C8085BDEF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F6D7ABD8-12C8-DBE5-2B6A-272A9D067E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40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816328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8935EE-0D85-B422-A54E-944DA2ADFF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A9BFBB3D-D689-611D-3C98-7F434C98FF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E32698F1-13E3-79E6-2D3C-1EDF9F8753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BA4A1A7C-2800-A8C2-1615-287037EA04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3785025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5587B-A66E-6DF7-2EC9-55A6AE6B4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7C4D1B31-BAB3-90BC-9B51-617A4F46AA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721048AE-2B86-A580-0D66-8C1846B9DF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2346587A-EA84-ACB4-7DC1-BC1B2EEB98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41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2631619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BD9A93-9284-C486-DE35-875F02FD8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CDE7D064-9288-C75C-83A1-022DBFE4FB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2E7FF5FE-9AFC-52BD-31FF-53E98AED9F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960920D0-9DD2-C97B-663F-F61E4E21DE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42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8267538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6C3B0A-053D-00DE-BFBE-CB42957F3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8ACDE1C2-D113-507E-0BF7-0D4FF5D183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DA7C6154-D6DC-E503-3ED2-5D50761E75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B2AFB3CE-53B6-49C7-4403-D2B9F54077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43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560794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C34962-92A4-DD9A-D5B1-BEC7E9F6DC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16DE114C-C827-D01D-88CF-D2550F8C09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28221EDD-14FF-919E-5DFF-0212AB6BF0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D2D18348-A162-3F03-BD7A-83256BC524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44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7224122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B4C19-2B92-4682-D0F0-8B7DF4AFCC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8CAAFA76-0FCC-99EC-1ACB-CB1392E8BD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801385A4-2DD0-0CE9-D9B4-2D703E5324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52233A9B-6CAD-99B5-EFB4-C9A3FDF8A8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45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0736381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6E14A-FD44-D818-29EC-CB68550B67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DFB947FE-0AE7-1981-6815-0CF1AF5D67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25A4703A-36D4-5F69-8ACA-002FF7AA74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4D97C3DF-20CE-0CC1-44DB-17484FFDD3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46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964621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42BC84-4A70-8D9B-3751-91A7B64D4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132C9FF4-04E8-D587-B7F0-90AA3AF826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87CE4E8D-23A0-C9F7-01CE-B44F626B62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21E2E632-C7C9-C841-2580-39319B494D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330139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A4827F-2586-8A13-E212-A7DE841F11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DA461561-256A-2637-8C04-A973D780CC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A3CEADCB-EF80-D8A5-7DA3-71873F6F44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AAAAF897-1231-E1E6-A422-AA096A06CD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172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17FE67-5470-E159-5D15-C7C7976DF4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E58F9EE8-E292-3D38-C2B1-60C971E322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EB99757E-82E3-D3D8-2656-A3A6BEDCF9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3A11590C-EDA1-3AE3-4672-2A1E508D31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28697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7CACD5-E037-7AD1-0461-407831E1D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04B69F51-320B-E70D-F2A5-B37DB233AB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A5993655-042B-6C25-04B8-FEC722916E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26D16F29-AE82-2EBB-5869-37E6505650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682806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9F6818-DCAD-257F-0DE9-4F77081F2E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3C4D02B2-8DD6-7143-24CD-5404236FC9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C9DC0AB9-5AF9-4D64-AAB4-DACA19564E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land der folket bestemmer gjennom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Alle har rett til å si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Én person eller en liten gruppe bestemmer alt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si sin mening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stemme på den man vil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bestemmer hva som skal stå i avisen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Folk er redde for å si hva de tenker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Menneskerettigheter brytes ofte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starte en avis og skrive sin mening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Lover beskytter rettighetene til alle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Menneskerettighetene respekteres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Lederne kan byttes ut ved valg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Valg finnes ikke, eller er juks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får ikke velge hvem som skal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Bare ett politisk parti får bestemme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uenig med statsministeren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demonstrere hvis man er uenig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må mene det samme som lederen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 kan være med i en organisasjon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ikke lov å demonstrere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Flere partier konkurrerer om makten 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b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Lederen sitter ofte lenge med makta 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9D11FDD9-D1CD-FF81-C71F-50AEEE6EFD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89834-2C15-4309-B162-7538DC58E843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49063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B029808-BA11-8C4B-E4F6-D0955BC571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E1D7BC3-5DD8-A521-0400-CC3966F184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23482B6-9FB7-80DD-21F3-AA2788A32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EB9B-9CE8-44F0-A4E8-2F9ADE624CFC}" type="datetimeFigureOut">
              <a:rPr lang="nb-NO" smtClean="0"/>
              <a:t>12.10.2025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7FEC292-3646-66F7-3A07-BDE16A454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7A8CC7F-3DF6-020E-56F4-FEBF19D5F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FAD8-6ED2-490E-BBF2-A35AE58A61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2562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627DB57-F2C6-469D-9E33-010CA0560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2703D46-04F2-C162-833A-1F9D8516FA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176994C-070A-C0B5-0DEE-93E2340A8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EB9B-9CE8-44F0-A4E8-2F9ADE624CFC}" type="datetimeFigureOut">
              <a:rPr lang="nb-NO" smtClean="0"/>
              <a:t>12.10.2025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AE5F907-343D-A822-5294-FC9857746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E03C920-8F4A-94AF-C811-31AE8F170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FAD8-6ED2-490E-BBF2-A35AE58A61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15617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1628D8BA-3E4C-B806-2BE5-01A7153B07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DA0792B-D06C-85DB-97E5-CEC5BDC4D6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9D1876A-FFC7-BAF7-BD45-0AA1F7033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EB9B-9CE8-44F0-A4E8-2F9ADE624CFC}" type="datetimeFigureOut">
              <a:rPr lang="nb-NO" smtClean="0"/>
              <a:t>12.10.2025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97A18AC-D323-6BB8-61EE-C535051EB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00B98BC-F7D5-CDA3-F4F5-3F1562D07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FAD8-6ED2-490E-BBF2-A35AE58A61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98411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E6425AE-2A0D-8DA8-4E3D-820193101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C67148C-E1DD-DD13-F9F6-ED1435A385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EDD0D5C-BDCF-7C04-E039-7957BF905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EB9B-9CE8-44F0-A4E8-2F9ADE624CFC}" type="datetimeFigureOut">
              <a:rPr lang="nb-NO" smtClean="0"/>
              <a:t>12.10.2025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B939E36-168B-2B16-1B85-C28293728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BA327DD-2D4C-295E-A12E-FF82DFD58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FAD8-6ED2-490E-BBF2-A35AE58A61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73994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2152D58-E358-EADA-3CF0-817211639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02DA27FB-9531-EF72-8226-1640D6F30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DC29495-9DDB-96B8-335C-654D09CA6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EB9B-9CE8-44F0-A4E8-2F9ADE624CFC}" type="datetimeFigureOut">
              <a:rPr lang="nb-NO" smtClean="0"/>
              <a:t>12.10.2025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396C9A2-77B1-51E2-8E41-8145A7CE8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46D93BE-2A9A-499C-BF97-5D7323234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FAD8-6ED2-490E-BBF2-A35AE58A61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79596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357179E-D6D0-55D3-46AD-2EBA240D5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FA8898D-D8A1-E01D-15A2-F6B3371B27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ACEA8F0C-7D3C-C59A-89D8-35385CC29E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46FA11E-A956-921C-1049-9E5918C09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EB9B-9CE8-44F0-A4E8-2F9ADE624CFC}" type="datetimeFigureOut">
              <a:rPr lang="nb-NO" smtClean="0"/>
              <a:t>12.10.2025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A08D7E10-AF59-8833-ACA6-617ED26F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3FB6FDB8-45E9-B060-903A-B38674B89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FAD8-6ED2-490E-BBF2-A35AE58A61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06578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78E760F-B90F-444A-332F-061C777C8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8725D79-FE15-C0C7-04A9-FCA99C5AE7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E21285F-0DF9-34B8-247D-EFD736C005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CE6FECCC-AF01-55DD-D903-42ECD25CA3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727E8393-5EE2-9590-93EC-1CDEB481A7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D71C1324-C3A9-9009-6D62-A862DC6FC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EB9B-9CE8-44F0-A4E8-2F9ADE624CFC}" type="datetimeFigureOut">
              <a:rPr lang="nb-NO" smtClean="0"/>
              <a:t>12.10.2025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C1F052C9-A622-7C4A-6416-2FEA8ECCA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177DB23F-FE59-77FD-833F-90791B278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FAD8-6ED2-490E-BBF2-A35AE58A61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44751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97599FF-635B-3011-5E49-3FE5F866A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03506F1-80B3-6EBF-F450-96CEF1715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EB9B-9CE8-44F0-A4E8-2F9ADE624CFC}" type="datetimeFigureOut">
              <a:rPr lang="nb-NO" smtClean="0"/>
              <a:t>12.10.2025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9331035E-EC36-7B6C-248E-D739BCB2E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A6972868-EE02-4EAE-471A-7488C7499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FAD8-6ED2-490E-BBF2-A35AE58A61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51896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C4EF1CB4-9708-5B06-81FC-D1C6B8D2F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EB9B-9CE8-44F0-A4E8-2F9ADE624CFC}" type="datetimeFigureOut">
              <a:rPr lang="nb-NO" smtClean="0"/>
              <a:t>12.10.2025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D6DD4CDB-2A41-9970-1F46-2CC6C55E5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C18A9F35-16E2-9505-906B-009041224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FAD8-6ED2-490E-BBF2-A35AE58A61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5617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D34ADF2-4C0D-F83D-BC32-AAA848366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1D9BDC1-FBB9-9FF5-C48F-A9EDAB3A7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813B21F-B9EA-69C5-D473-CAF293C6A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5292467-B7DF-A4BE-227B-034F06B94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EB9B-9CE8-44F0-A4E8-2F9ADE624CFC}" type="datetimeFigureOut">
              <a:rPr lang="nb-NO" smtClean="0"/>
              <a:t>12.10.2025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29DBE53-CCAC-AC18-B025-462D417B2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68FAFB5-3237-0259-B53F-E602C6F83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FAD8-6ED2-490E-BBF2-A35AE58A61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94407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3D42640-D46C-EC7A-007F-65432F36E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63168E71-BB23-64D8-4B8A-729A153DCE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2AF6CB3-A69E-DC3D-15D8-2500CDB75C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EA52D87-A66A-B4EE-65D5-E5F125AC2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EB9B-9CE8-44F0-A4E8-2F9ADE624CFC}" type="datetimeFigureOut">
              <a:rPr lang="nb-NO" smtClean="0"/>
              <a:t>12.10.2025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D4A95E8-65E4-D33D-1823-4D62CDDF8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ADCBAC54-02ED-FFB8-15EC-638EF905B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FAD8-6ED2-490E-BBF2-A35AE58A61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30487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C9A6AE9-5786-36BE-FC70-E98B17593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8B588C3-AB8F-ECA0-C063-270B23A284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F26675A-E868-5C31-1171-24C3C03C14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7AEB9B-9CE8-44F0-A4E8-2F9ADE624CFC}" type="datetimeFigureOut">
              <a:rPr lang="nb-NO" smtClean="0"/>
              <a:t>12.10.2025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72BDD3F-8CDE-81A8-2CEF-00C9E01D9C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53AC169-D4E6-2A7B-1C14-2067C17F16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D3FAD8-6ED2-490E-BBF2-A35AE58A61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54406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45D72092-F3B8-4A89-A0A5-B5943D0BE9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425667" y="0"/>
            <a:ext cx="6245059" cy="6858000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C88C10D3-35EC-4398-F992-C8A4C82879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>
                <a:latin typeface="Alfred Sans" panose="00000500000000000000" pitchFamily="50" charset="0"/>
              </a:rPr>
              <a:t>NOBELS FREDSPRIS</a:t>
            </a:r>
            <a:br>
              <a:rPr lang="nb-NO" dirty="0">
                <a:latin typeface="Alfred Sans" panose="00000500000000000000" pitchFamily="50" charset="0"/>
              </a:rPr>
            </a:br>
            <a:r>
              <a:rPr lang="nb-NO" dirty="0">
                <a:latin typeface="Alfred Sans" panose="00000500000000000000" pitchFamily="50" charset="0"/>
              </a:rPr>
              <a:t>2025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FBB3F847-9E7F-CE0B-5AFD-576290D1F4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8" y="4810220"/>
            <a:ext cx="9144000" cy="1655762"/>
          </a:xfrm>
        </p:spPr>
        <p:txBody>
          <a:bodyPr>
            <a:normAutofit/>
          </a:bodyPr>
          <a:lstStyle/>
          <a:p>
            <a:r>
              <a:rPr lang="nb-NO" sz="2800" dirty="0">
                <a:latin typeface="Alfred Sans" panose="00000500000000000000" pitchFamily="50" charset="0"/>
              </a:rPr>
              <a:t>MARIA CORINA MACHADO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D1B637D9-37DB-82AD-0F6C-AD3AACEDD1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7482" y="3800111"/>
            <a:ext cx="637033" cy="509017"/>
          </a:xfrm>
          <a:prstGeom prst="rect">
            <a:avLst/>
          </a:prstGeom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65C7145E-639D-4701-CDB2-2AEF1448901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6" name="Tittel 1">
            <a:extLst>
              <a:ext uri="{FF2B5EF4-FFF2-40B4-BE49-F238E27FC236}">
                <a16:creationId xmlns:a16="http://schemas.microsoft.com/office/drawing/2014/main" id="{AFCC38D2-C571-C91A-B129-05547B735F3A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</p:spTree>
    <p:extLst>
      <p:ext uri="{BB962C8B-B14F-4D97-AF65-F5344CB8AC3E}">
        <p14:creationId xmlns:p14="http://schemas.microsoft.com/office/powerpoint/2010/main" val="390968114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68150C-79A5-ED60-9995-645D1711A0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9219D6EC-C229-7592-DA98-B132C6BF19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55311CF8-43E1-DF68-4120-E0492CED30B8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2FC6B8A0-B5B0-A1ED-F692-DBDB7DE2993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DF7F2BB3-2377-DD0B-F680-BD1F78B7CDF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354CE381-E10E-F4F1-2991-1DF5A865275A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6DF05838-F68C-1185-46ED-8A53D999F66B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415D9E62-0AB1-9891-70B7-968305C3E9CA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1CB369B7-D5AA-7E0F-1155-9BD1A18CE52F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9FB99889-5108-D2AD-217D-C27DA4901E8F}"/>
              </a:ext>
            </a:extLst>
          </p:cNvPr>
          <p:cNvCxnSpPr>
            <a:cxnSpLocks/>
          </p:cNvCxnSpPr>
          <p:nvPr/>
        </p:nvCxnSpPr>
        <p:spPr>
          <a:xfrm>
            <a:off x="6203259" y="4664348"/>
            <a:ext cx="0" cy="18165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E574551A-5819-135C-31FF-171986FF9328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2C1F023D-6FF2-F35D-DFF7-9E4ED9C4DFD8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BC184084-B901-FBEE-F953-4B18FF8B090E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88600805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726BCF-D39A-7FE5-DCB6-F823A043C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33CC7C01-62AD-1A47-16E1-FB0F092A0B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7859C2E8-B9C9-7ED8-AEA3-D1B31AE61A1B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73C160F1-7AE6-083F-3AF2-23EBA968E16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A2EF2902-D4F6-11DB-858D-C57B7960D57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C56A31D9-9458-A112-ACB6-17F4DD9F65F8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05011563-952D-D86B-0825-5AD16DA45302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98AE2B7C-65C1-E91B-32DB-2BC43474F5B1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D2D50C58-522A-509A-AEA0-C17FB04159B8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A7148113-5002-E7DB-DDC6-36830C618CF6}"/>
              </a:ext>
            </a:extLst>
          </p:cNvPr>
          <p:cNvCxnSpPr>
            <a:cxnSpLocks/>
          </p:cNvCxnSpPr>
          <p:nvPr/>
        </p:nvCxnSpPr>
        <p:spPr>
          <a:xfrm>
            <a:off x="6203259" y="4664348"/>
            <a:ext cx="0" cy="18165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9ECA7CC3-52E9-0F58-2477-7F25E2C7A989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2D8C8F73-97FA-0546-E73B-2AD002E8F42A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B8284C2-5225-4CC1-0367-B51279AEE9CA}"/>
              </a:ext>
            </a:extLst>
          </p:cNvPr>
          <p:cNvSpPr txBox="1"/>
          <p:nvPr/>
        </p:nvSpPr>
        <p:spPr>
          <a:xfrm>
            <a:off x="2031956" y="3463196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712FB8E8-3A7A-A6AC-5AAC-0CC921C48F71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145905864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D22B74-FEF3-787D-4618-BE7B48CA74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9C92C0B3-1495-54C5-A221-AA3E2CCFFB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98392E02-7FF7-5149-A533-DDC6DE987CF1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F7AE58C0-0001-8660-5BC6-F03A48B2A1D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25BE06E7-3676-CFA8-CD43-F8AF18ABE4C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4D9EF170-D604-1338-D19D-5001C2F33380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C5ED1701-C9B3-6273-AF16-393636F49E40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235B81F5-9571-EC74-08B4-6408D6374F40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C1435F68-E278-2F7C-8205-D97B6EDE91EF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FC0331DE-6C0C-AE9F-AA12-610F71E39C46}"/>
              </a:ext>
            </a:extLst>
          </p:cNvPr>
          <p:cNvCxnSpPr>
            <a:cxnSpLocks/>
          </p:cNvCxnSpPr>
          <p:nvPr/>
        </p:nvCxnSpPr>
        <p:spPr>
          <a:xfrm>
            <a:off x="6203259" y="4664348"/>
            <a:ext cx="0" cy="18165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9F2AFCDF-44F4-BD60-18DF-F650BDB92E7D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262D79CB-7D5E-1F74-B0AF-E396DA67829F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C2504361-723A-A4BF-F144-59DE32F9CC12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0CBC7D49-F052-4AD9-595F-123C209A89A2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237904628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60EC82-F2C9-59DA-B7C8-22DFDF75D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8917C29E-9F5E-A974-5634-62D508228C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8DBD9460-21A8-900A-5D29-C2715CE61F8C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FC80412A-B0B5-3955-5A88-EADF439F074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1CC34727-B03A-544E-6590-9C7CFAB0C3A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03F18F8C-AAA5-224C-9CAF-7D624083DDCD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3FB80064-9407-FD33-ADB3-FD974E4C50F7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AD438928-9C3E-EFA7-C97F-36DA2E701EF4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9A1D024D-D433-9821-23E7-B9642E322117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6E06C629-104D-F60E-3D93-C3C3755629A5}"/>
              </a:ext>
            </a:extLst>
          </p:cNvPr>
          <p:cNvCxnSpPr>
            <a:cxnSpLocks/>
          </p:cNvCxnSpPr>
          <p:nvPr/>
        </p:nvCxnSpPr>
        <p:spPr>
          <a:xfrm>
            <a:off x="6203259" y="4664348"/>
            <a:ext cx="0" cy="18165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A949B245-B5F2-FD1C-E32E-46F7015D2815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BB5A582E-08E6-F784-D04E-036A37D20D26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DCAADC99-D53C-2A56-7602-FC68603CE444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EF23C31E-592C-0574-705C-A1C8977609A1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2B039A59-64AD-B84A-1B2F-5AD79DA2CCBB}"/>
              </a:ext>
            </a:extLst>
          </p:cNvPr>
          <p:cNvSpPr txBox="1"/>
          <p:nvPr/>
        </p:nvSpPr>
        <p:spPr>
          <a:xfrm>
            <a:off x="2190000" y="3170589"/>
            <a:ext cx="812808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Lederen bestemmer hva som skal stå i avisen 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263808847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37E884-CC65-D60D-5DE0-881C53E5E5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935E5D2C-6CAB-E472-21D9-5EAB77EB75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D313D7B4-51F8-698C-E624-E84694627B63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E0CE794C-5E9F-AC98-7ED8-92876500F42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88BE6207-CAAD-17EE-8C6E-CA2FF8C1977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245BA0C2-39FA-69BB-B7B8-58D3976344EE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ED654682-9F16-5523-EEEE-8D1F48BB889B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65B074E4-394F-81E6-72BF-88BF4FA49939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C5BF38B4-2820-1D24-E408-CF3FD28E1F9C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B01B1F76-4323-0B67-CE52-F9595E731030}"/>
              </a:ext>
            </a:extLst>
          </p:cNvPr>
          <p:cNvCxnSpPr>
            <a:cxnSpLocks/>
          </p:cNvCxnSpPr>
          <p:nvPr/>
        </p:nvCxnSpPr>
        <p:spPr>
          <a:xfrm>
            <a:off x="6203259" y="4664348"/>
            <a:ext cx="0" cy="18165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0959FB59-2D82-0D88-7C9F-EC5635E55501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52B2BD5F-1B35-C8F4-26F4-4686C8794630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344DC783-EB63-9D5F-2B8F-33EFE341CF7D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E36F2D53-C4E0-AC16-79D5-104A8AEDC177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88289EDC-9B22-79A2-E430-E47A298693CA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18908296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5180E2-2B35-A255-9519-7842E527EA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8C90446D-7FEF-8EFC-35B7-157E71034D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4775E491-8382-AECE-F4B7-89BDCB5FC68A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2FCBDB5D-333B-694E-8485-52A6631D409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13E5FF41-8FA6-5ABC-6CB0-C67CC0DB55F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11F402D6-9F6B-66DF-0ACF-F2519731A195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65CF5580-65A0-D5B4-8648-85B0F16CA23B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7482FAD8-6399-CA33-D8E4-0FA8ABFCB1B4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591B071C-F6A6-4816-2935-82C8396A1282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A63A73F3-B6EA-EE1B-1E44-3D95B6667F33}"/>
              </a:ext>
            </a:extLst>
          </p:cNvPr>
          <p:cNvCxnSpPr>
            <a:cxnSpLocks/>
          </p:cNvCxnSpPr>
          <p:nvPr/>
        </p:nvCxnSpPr>
        <p:spPr>
          <a:xfrm>
            <a:off x="6203259" y="4664348"/>
            <a:ext cx="0" cy="18165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AE08B462-B22E-B5A4-6F4E-94A3FEC20ECF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CC6A00DD-8E87-55AD-4412-FF9B2F0D985A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8AD9B137-E5D8-7A1F-2C0C-453C184C4DB8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62FEFBD8-3C5F-8B99-56A5-9A51C1FC10D3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52B1D50F-7ED5-2D46-3230-928C3FC720CA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5FFAAD5B-E816-7A16-0B05-D67AFF2FC45D}"/>
              </a:ext>
            </a:extLst>
          </p:cNvPr>
          <p:cNvSpPr txBox="1"/>
          <p:nvPr/>
        </p:nvSpPr>
        <p:spPr>
          <a:xfrm>
            <a:off x="1842566" y="3443310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Folk er redde for å si hva de tenker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84837615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F1B3E2-2EB1-8745-2631-4E5A381E9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CCC34B59-652B-BA6D-6AE5-9112E04632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8A11D4A9-9362-B170-C27C-B1A170167C61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97933E5B-C077-9AE2-0ED9-7C05A403899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E1B97FFD-B589-492F-3B5E-DA9F0962CD1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1871AB9E-D12C-5BCB-5396-F80F10E75B68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50838D54-454F-ADA4-04F4-ABA498E52EC3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94F2E043-7547-BC40-9823-0956966218BA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A0B64C18-FED6-6B86-B76F-9569C4E739FF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EBF1A361-1B01-DB99-F50B-1A300972EAFD}"/>
              </a:ext>
            </a:extLst>
          </p:cNvPr>
          <p:cNvCxnSpPr>
            <a:cxnSpLocks/>
          </p:cNvCxnSpPr>
          <p:nvPr/>
        </p:nvCxnSpPr>
        <p:spPr>
          <a:xfrm>
            <a:off x="6203259" y="4664348"/>
            <a:ext cx="0" cy="18165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25C5BA77-91C9-9523-F118-A53E29767E90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3116E769-9F76-D87C-D853-6578CA3E505A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F7186952-CE80-CAA8-4E0B-8D65A68BB7EA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D5598547-8CBF-CD68-7CDA-D7EDC8F21ED2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29BC4F2F-F345-EA66-B1DB-8948F4DE1D01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57B51DBF-68FB-4E00-6B1B-39388DC1B358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18105511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5A2C4A-B3D4-CD9C-C0CE-0B51E4AED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CA7CF1C9-D922-4CF4-09B4-C2699DB308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56BA0385-774D-AAB9-A707-946A57811D9F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3048CF18-BC34-AEB6-8184-E23C583D0C4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A8DFB87B-580E-6FC7-856B-C7027643DF4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82E54619-771D-6AB2-D662-42095E5CD3B0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5A02ADD2-EC7E-7B9D-EC67-294CD3B47AFF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C21B78E9-35D9-61D5-6978-63B9853CFBA8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8FE23618-1992-7510-F41E-7130CDA6D731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60DCF019-B6DF-7C57-FF92-EBA869EC6FBB}"/>
              </a:ext>
            </a:extLst>
          </p:cNvPr>
          <p:cNvCxnSpPr>
            <a:cxnSpLocks/>
          </p:cNvCxnSpPr>
          <p:nvPr/>
        </p:nvCxnSpPr>
        <p:spPr>
          <a:xfrm>
            <a:off x="6203259" y="4664348"/>
            <a:ext cx="0" cy="18165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B5CA5432-3095-55CE-B8DC-1969C0F6D2A5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5D1E24BE-6AE8-81DD-DEEF-8B6C8BA36FD6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CD303AA-9BD8-C480-08BA-CE5172E830E4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15221C05-B055-3040-4A25-FE7E99723EF5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FB515751-355B-D6C8-8342-E3162642D860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9F580417-15F7-A6BE-2222-50F271F58908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8B1D9C12-12DA-8925-5173-DD55F9CD8FDA}"/>
              </a:ext>
            </a:extLst>
          </p:cNvPr>
          <p:cNvSpPr txBox="1"/>
          <p:nvPr/>
        </p:nvSpPr>
        <p:spPr>
          <a:xfrm>
            <a:off x="1842566" y="3443310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11622628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51F18F-D724-97D3-D352-D29BD7C3D7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6E0487EE-98A4-6F1B-775A-AAA4E94B3C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9F36D2E2-B761-1519-E77E-97690167240C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B454CE2A-CD4B-8B02-E3A2-9163100FECD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3326518E-733A-ABD1-069A-B6A17E7436E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623680D4-273A-8AC4-643C-8C3C8B9D033E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E18E8A46-0F5C-05FD-C627-5E0B348D3904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3A04C5C4-79EE-EDCA-3C2E-5EA20B4FD28F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459F12A3-897A-E810-3127-3A7A71E0D1DB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D052AE4A-1BE8-9FDA-CBB2-E94DD3C041CE}"/>
              </a:ext>
            </a:extLst>
          </p:cNvPr>
          <p:cNvCxnSpPr>
            <a:cxnSpLocks/>
          </p:cNvCxnSpPr>
          <p:nvPr/>
        </p:nvCxnSpPr>
        <p:spPr>
          <a:xfrm>
            <a:off x="6203259" y="4664348"/>
            <a:ext cx="0" cy="18165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180CD7F5-DB52-A58F-462D-001D278B9080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5CAF1597-119D-F67C-82CB-15E70A0D2A86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808AB867-B32F-85F2-D759-A26B0F190318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3B12BAE7-2C31-A12F-AA4F-F397EA07A7BE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E95490F8-CC46-87BF-562D-2BA90BED43A2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73B36FD1-605D-30CD-A954-0A61E02E89D4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5436535D-2DFA-2251-4533-139DE984BCD3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37019295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B209E7-55C9-E007-4569-13632780B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2B11D803-0FFD-11FF-B561-8C2523D12E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4189CE85-023D-FD09-76A8-EED238C9C4C2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936C78CB-FCA9-82F1-5382-9B6F50068FD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16276768-3862-5A20-1BA7-FCD5204957D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3B854A0A-62FF-D896-8749-A643B69A4CFA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24789B0-FE76-66BD-22C0-B1CD065D8049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B4AAC226-150F-2240-16FC-B3CBD42709E2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4EE4E822-1714-3063-9797-228BF63D2CD7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DEBC4BF9-10AA-84DD-81EF-340BFAD9B8F0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E4053046-EFAC-E5FE-544A-BCC06C83BDCF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7F6E7A15-F6D5-6C70-58B1-550895DB6580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9F2E8C8C-BDE0-E997-5970-DAD9A4670676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7B90AB75-BDF5-7382-F639-9D45E8A38338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5F935B24-F3D9-441C-1381-0A82841EA692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073002B0-540E-DEEE-82A4-B87059D2AFDB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6B48C159-02B0-B7D9-FC2E-0A53DE9D09CF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16C0BD09-A431-2C1C-B00B-BC1B29C51B94}"/>
              </a:ext>
            </a:extLst>
          </p:cNvPr>
          <p:cNvSpPr txBox="1"/>
          <p:nvPr/>
        </p:nvSpPr>
        <p:spPr>
          <a:xfrm>
            <a:off x="707160" y="3744107"/>
            <a:ext cx="1077768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185861018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B2525DF-AD59-D843-84C4-C528A5DE6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D112F3AC-7D93-3229-2F4A-73605BE11C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DF4779ED-01B4-B949-E769-1155913098E6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51735209-F576-B9BE-337D-19AA719D774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74F275EA-5F2E-6E3E-C908-5684D0B518B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77A3EAB0-3294-39BF-46F3-B2ACDE1AFB28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1BD10124-D36E-5395-495D-1C4B4BE49AEB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B3EC25C8-642C-C535-5C59-19F5DFD5878E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0" cy="18105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73B2BA99-19D6-5D41-3497-403496247EFE}"/>
              </a:ext>
            </a:extLst>
          </p:cNvPr>
          <p:cNvCxnSpPr>
            <a:cxnSpLocks/>
          </p:cNvCxnSpPr>
          <p:nvPr/>
        </p:nvCxnSpPr>
        <p:spPr>
          <a:xfrm>
            <a:off x="6203259" y="3694176"/>
            <a:ext cx="0" cy="27866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kstSylinder 20">
            <a:extLst>
              <a:ext uri="{FF2B5EF4-FFF2-40B4-BE49-F238E27FC236}">
                <a16:creationId xmlns:a16="http://schemas.microsoft.com/office/drawing/2014/main" id="{74371C38-942A-E96A-B57F-EB0421626005}"/>
              </a:ext>
            </a:extLst>
          </p:cNvPr>
          <p:cNvSpPr txBox="1"/>
          <p:nvPr/>
        </p:nvSpPr>
        <p:spPr>
          <a:xfrm>
            <a:off x="2450742" y="7135735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40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4000" dirty="0">
              <a:latin typeface="Alfred Sans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38675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D019F2-ADCC-7180-3AC8-455E52081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13630703-8D65-12F5-9BB4-335E56B8A9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E4B5E1F7-8959-7B83-2634-52239E06CBFF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784A87BB-4048-2567-F0CD-484502DC187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F93B6243-24F5-3611-D1B3-51502C65CD6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3C5E9E0C-B11B-CA79-57D6-5CD3AEE17B75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DE3B743A-12FE-78CD-7447-755093000819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8F099543-C5C4-0F89-0D43-CF6B8D2FA8CF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AFF2481E-983E-1642-0A96-F771594010ED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3A176439-0D91-2C4D-A2C9-3F804F833F1C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C8D25C31-BE8C-1F02-387A-145680403636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77285A36-5D47-F7D6-9FE4-9AECC3AA9D97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E4A62F77-A04D-D93F-6358-6C99B9A9BB42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6EA6C5FD-317D-60F6-FB43-933511C27066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F3800783-6AC9-ACD8-634B-2B908032C080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2E8E15BF-A3A2-F7CC-47BB-99247B6C849F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5505D5D8-BC46-CA0E-1F8A-0F85204B7DCC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6823D4C7-CC89-E317-A2D7-4B5291DE630C}"/>
              </a:ext>
            </a:extLst>
          </p:cNvPr>
          <p:cNvSpPr txBox="1"/>
          <p:nvPr/>
        </p:nvSpPr>
        <p:spPr>
          <a:xfrm>
            <a:off x="-1810695" y="2660219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61646987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EEF1DF-FD1F-2AAF-4387-8272DDBA6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02418B24-1599-F02B-BE29-EDCE20760C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5F56CEE6-B32A-00CE-6E84-A2DC5B1A0070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E6EE88EE-25A6-BED6-6CB7-A4AEF7986B4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CBCBB572-9626-BD12-8A2E-40563AE1AE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89A56E5E-C5C0-CC8E-9E21-F014202194DE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2712B27E-23B1-B8F0-8D00-3F4EBEE1ACC0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09E1C2C0-FE3F-59E8-475D-859B0BF6D1ED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30329A4C-5B3D-0F26-972B-43A08A6C9FE7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83178A95-55E7-F8B6-B5C1-0AC211E7797E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2E20C167-3C64-6436-414E-495FB92796E6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F222E0B1-86F2-A794-3E8E-1C63C09EB822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B25497C5-4E5F-6953-B31C-9A8228F8926D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2604D910-6FD2-390C-574D-4256594C55CA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6418CA7E-CB28-F5FC-D542-D6CEB03A2FE5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C2E7564A-015A-F814-D07B-D9E6E47D9842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D2B55D70-7EB3-4D73-6C53-1FC24FF5E8A2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C72006E4-8C17-9991-88DE-FECC72B1DD14}"/>
              </a:ext>
            </a:extLst>
          </p:cNvPr>
          <p:cNvSpPr txBox="1"/>
          <p:nvPr/>
        </p:nvSpPr>
        <p:spPr>
          <a:xfrm>
            <a:off x="-1810695" y="2660219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A226AE2D-9F36-0A25-E90B-1C31083510C8}"/>
              </a:ext>
            </a:extLst>
          </p:cNvPr>
          <p:cNvSpPr txBox="1"/>
          <p:nvPr/>
        </p:nvSpPr>
        <p:spPr>
          <a:xfrm>
            <a:off x="1742515" y="3929098"/>
            <a:ext cx="89214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Lover beskytter rettighetene til alle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27533825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18D864-B8A5-A8C0-3CAE-F7190D6D1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32614185-724C-9CA6-F55B-C364813766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5567D952-201C-71F4-E06F-0DC83A056191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60D5CF9E-F63A-006B-7A21-8895045E798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0F39182D-AA59-28B9-BB32-E69B8E8BA57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CF4C0A37-4821-B761-3B0B-1200E676DD90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C07FD1B-FAA6-0BA6-0B45-8FE8A3B65877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FCA104E2-899C-8B63-F631-A2BBF3FEF3E4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574608C2-570C-49C6-DBAB-845AC18D6F3F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638CEFED-D5C9-7CBA-9113-C8E6E83C5534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04898EC0-DBEC-263A-FCDC-E39BDF2A7B89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4DA73ADF-EC52-0D8A-D003-880A27080FA9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E437954F-8791-6F38-D271-54EEEEB66C86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2E7EBB5F-EB98-1636-21BD-B8C2A06F6865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8CEE7BF2-323D-DE01-6085-842554A14E8C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B229197D-AB0E-54D7-68D3-9F0AE9BC88EC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3F33EEED-F3F0-A047-C96F-0E49C1E1827A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898B1C92-407F-3F2E-4256-1B57190D743B}"/>
              </a:ext>
            </a:extLst>
          </p:cNvPr>
          <p:cNvSpPr txBox="1"/>
          <p:nvPr/>
        </p:nvSpPr>
        <p:spPr>
          <a:xfrm>
            <a:off x="-1810695" y="2660219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F5EF04A7-9EEF-A376-4F8C-B763B59E0675}"/>
              </a:ext>
            </a:extLst>
          </p:cNvPr>
          <p:cNvSpPr txBox="1"/>
          <p:nvPr/>
        </p:nvSpPr>
        <p:spPr>
          <a:xfrm>
            <a:off x="-2250058" y="2952060"/>
            <a:ext cx="89214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Lover beskytter rettighetene til alle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09031302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4CB3ED-5E06-DFD3-2CCD-8CAB433C77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218C21D4-175B-CE8F-2C42-0FE98B7DC6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83BAC39C-BAAC-FD6E-9C45-36B5529DE837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1FDA8330-1DBF-28F7-E364-2D7AF5A0C7A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023378EF-3160-E588-B809-844914CD274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9C806A87-9FDB-E41F-E69D-D0F0B76C38E7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389DE304-E4B5-B771-F275-5598CC506532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D28C2A82-9264-FC1E-1BC1-C23B6097A573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817F5EA8-1139-21D6-F23E-64913F55D78F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D6D49957-5B5C-A3BB-0891-06A4AFCD9D34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F496502C-BC34-C024-93D5-89BF9AE1AE68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20E23541-BAE4-B4F0-7D9B-4A71BB9D02DB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59DFE134-4DE4-A944-D430-105BC94969C6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9B18D73A-05F5-0DD3-61A6-2D512D1DF36C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631812BA-46C7-6F06-A6EE-A9E7D37ABFCA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D02DFB30-2D6D-B31E-5A0B-BB7F6367944B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C833B0DF-6EB5-3775-DAB0-02DC83911020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8FB94A78-2C2C-F05E-0EB7-857C67660AE0}"/>
              </a:ext>
            </a:extLst>
          </p:cNvPr>
          <p:cNvSpPr txBox="1"/>
          <p:nvPr/>
        </p:nvSpPr>
        <p:spPr>
          <a:xfrm>
            <a:off x="-1810695" y="2660219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A09F980B-BA6D-F0E6-EAC2-D01C3CAF4466}"/>
              </a:ext>
            </a:extLst>
          </p:cNvPr>
          <p:cNvSpPr txBox="1"/>
          <p:nvPr/>
        </p:nvSpPr>
        <p:spPr>
          <a:xfrm>
            <a:off x="-2250058" y="2952060"/>
            <a:ext cx="89214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Lover beskytter rettighetene til alle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9D2710F-3907-5843-8EA0-572212AB99C2}"/>
              </a:ext>
            </a:extLst>
          </p:cNvPr>
          <p:cNvSpPr txBox="1"/>
          <p:nvPr/>
        </p:nvSpPr>
        <p:spPr>
          <a:xfrm>
            <a:off x="1742515" y="3929098"/>
            <a:ext cx="89214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Menneskerettighetene respekteres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115417189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181E50-0419-6CC0-6302-D194DA225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55B88FEA-C5FE-D9D1-4BD4-DACE906634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4FFCA38B-E431-DA2F-4402-B2B6696E5452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5BA73B59-290B-BDCF-50B4-B784E048E08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D6206AD5-FEE1-6CCE-9365-B11E813994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1AF4836E-2A69-A866-3E53-5660DDCA6A3E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87234421-7FF8-F5D0-0261-9D57FA0B2639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F44BBB39-6E58-5C85-FA31-0FE1407B1D8D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9FAC7D3C-696C-7E50-46A7-7FB3C9A04A53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FFA1D193-F2A8-440A-A23A-BE522FC2A99F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E58CE327-7F9E-7454-A453-B18173DEDB56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C06C3556-EB95-CC77-73FA-B2F1A5996172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D521FEDC-C115-6202-A0EE-4CFD487683C7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6CFF0FD4-1889-BBE6-9117-701BDE8942CB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824A7F03-7DB7-AE9E-6DBA-B75C14A61CD8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44F5FD6D-7831-2801-6DFD-0945219EC76C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9677DE16-3EB5-5286-93FD-084DE5A8C21A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EEF37927-0990-A39A-DB6D-DD93BB540F31}"/>
              </a:ext>
            </a:extLst>
          </p:cNvPr>
          <p:cNvSpPr txBox="1"/>
          <p:nvPr/>
        </p:nvSpPr>
        <p:spPr>
          <a:xfrm>
            <a:off x="-1810695" y="2660219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0D308E87-CE31-DF5B-C236-1211A418351C}"/>
              </a:ext>
            </a:extLst>
          </p:cNvPr>
          <p:cNvSpPr txBox="1"/>
          <p:nvPr/>
        </p:nvSpPr>
        <p:spPr>
          <a:xfrm>
            <a:off x="-2250058" y="2952060"/>
            <a:ext cx="89214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Lover beskytter rettighetene til alle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7AEF23A-F0BD-7A7F-1DB7-AE4D8DF10685}"/>
              </a:ext>
            </a:extLst>
          </p:cNvPr>
          <p:cNvSpPr txBox="1"/>
          <p:nvPr/>
        </p:nvSpPr>
        <p:spPr>
          <a:xfrm>
            <a:off x="-2301560" y="3557110"/>
            <a:ext cx="892148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Menneskerettighetene respekteres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131095063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C3C329-8DDF-A4D8-F391-D6FAAE50E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FC1C6F11-E2DE-6618-F2E3-14CFB055ED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DE069B2A-9E47-65F3-2648-6DF9DC5D93B3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2F917E89-6E46-8B61-8D59-6C21DD17F57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EA5DB2B1-2C1B-4EF6-F671-282BBC56E1D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6D9BDFE7-00E7-63E7-EC39-9DB2069C1220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6A9356E1-B21D-EAAC-31A4-E2E33DF898AF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23D55F17-73FC-62CB-4B86-A5D3E4F49D8B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81F608CD-D91D-FC63-CA1D-8F0B3F5BAA39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2FAFF2C7-5A37-0263-0543-DEB5527F26A3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89D5B9F9-BB83-7270-A52A-7D4649440372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F6EC77BA-8DE8-42ED-26DF-532421DFC88A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1120F9E2-BE74-6224-0621-86B1CE83D6CE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09AF5174-3BFE-81DD-8F9A-0F8ECF24C022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F8B08384-841C-1E68-A9F0-2C94AD0671D2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1B19C19F-08F9-8285-C616-C1FA5E3E3FE0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54E90C04-FFE3-27F7-54E3-0D39D1255622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227DAC66-9AA1-FFD7-D5BA-85FAFC1D6949}"/>
              </a:ext>
            </a:extLst>
          </p:cNvPr>
          <p:cNvSpPr txBox="1"/>
          <p:nvPr/>
        </p:nvSpPr>
        <p:spPr>
          <a:xfrm>
            <a:off x="-1810695" y="2660219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641D132A-4E7E-DC1B-571D-36C11FF8F8E7}"/>
              </a:ext>
            </a:extLst>
          </p:cNvPr>
          <p:cNvSpPr txBox="1"/>
          <p:nvPr/>
        </p:nvSpPr>
        <p:spPr>
          <a:xfrm>
            <a:off x="-2250058" y="2952060"/>
            <a:ext cx="89214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Lover beskytter rettighetene til alle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E13DC810-5600-C7F9-CB0D-9FF796B27DF4}"/>
              </a:ext>
            </a:extLst>
          </p:cNvPr>
          <p:cNvSpPr txBox="1"/>
          <p:nvPr/>
        </p:nvSpPr>
        <p:spPr>
          <a:xfrm>
            <a:off x="-2301560" y="3557110"/>
            <a:ext cx="892148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Menneskerettighetene respekteres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A843672D-2909-56F8-E147-33BD0D61A03A}"/>
              </a:ext>
            </a:extLst>
          </p:cNvPr>
          <p:cNvSpPr txBox="1"/>
          <p:nvPr/>
        </p:nvSpPr>
        <p:spPr>
          <a:xfrm>
            <a:off x="2321850" y="3852884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ase"/>
            <a:r>
              <a:rPr lang="nb-NO" sz="40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Lederne kan byttes ut ved valg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138377317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C6B3C4-FE37-8E5F-D8E1-D7199F483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ADF99FB6-7990-6A65-7C40-87155CE2F36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34F1EC0D-B6CF-D210-6AAA-AB29A3866A1C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BA67491C-30E9-FD58-17E9-F43F0F4EF25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0AABFA01-AB7E-4039-33A5-7AEA45A4370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7321621F-DD29-11A6-E948-D6CE5286A08C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4F7120B3-BF3A-10BA-1B0B-BA85A27CD3C9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6C842A7A-E245-D9E2-4F55-0EB49A1D6568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B4EB674A-9983-C6A6-CC66-6147156BF033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17B5B6D8-C6FC-C1C0-C780-64C61F778424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9D9D0334-C64C-8AA7-E198-346B3D1520B7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1F3074BB-5C58-D432-09D0-40A62F5D8C2B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88D5829F-C2C7-B14E-B1A7-C561AE47525A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300EC458-87A4-8CCE-4FA4-8053F29FA03B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E5AC8CD5-EA76-CB1B-791F-68F11355BA06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53138F95-43BF-F43E-D7B0-D03CC3B4D1B9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F3DA2356-0A60-00BC-AFF4-7C8DD93D74D9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08E53ED4-D3F6-45BB-9014-C6581D87DD7C}"/>
              </a:ext>
            </a:extLst>
          </p:cNvPr>
          <p:cNvSpPr txBox="1"/>
          <p:nvPr/>
        </p:nvSpPr>
        <p:spPr>
          <a:xfrm>
            <a:off x="-1810695" y="2660219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43EB09CD-E7AA-0B34-8127-3F7255D56D7F}"/>
              </a:ext>
            </a:extLst>
          </p:cNvPr>
          <p:cNvSpPr txBox="1"/>
          <p:nvPr/>
        </p:nvSpPr>
        <p:spPr>
          <a:xfrm>
            <a:off x="-2250058" y="2952060"/>
            <a:ext cx="89214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Lover beskytter rettighetene til alle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54CAD962-7DD3-59A8-D61B-B6A379FE2A54}"/>
              </a:ext>
            </a:extLst>
          </p:cNvPr>
          <p:cNvSpPr txBox="1"/>
          <p:nvPr/>
        </p:nvSpPr>
        <p:spPr>
          <a:xfrm>
            <a:off x="-2301560" y="3557110"/>
            <a:ext cx="892148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Menneskerettighetene respekteres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1264E6E7-13ED-2D02-8E37-45CD131BBC08}"/>
              </a:ext>
            </a:extLst>
          </p:cNvPr>
          <p:cNvSpPr txBox="1"/>
          <p:nvPr/>
        </p:nvSpPr>
        <p:spPr>
          <a:xfrm>
            <a:off x="-1884281" y="4599211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Lederne kan byttes ut ved valg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84003416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D77D86-ED2B-1990-DFF2-1024E2E65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65B1A33A-B559-7E4E-290B-DB37A6278C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8E0B03B7-DD7E-EB46-2CB6-FB1EA21AD44A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B6758635-CB06-FC20-C7C0-8C2B14BC9E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3B1F2D2E-8BA5-6BB3-E152-F484A5A264E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2BE4FAA5-5561-E03B-6F6A-CBD5D5DA849A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6030191B-F7C5-EAB4-5969-7949197CAE1F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6EA6106A-9501-C4C4-56F8-513FB3BBAADA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D3A838FA-32C4-DC38-CCD7-1EE705E32B78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EF149995-AC00-AAD0-5E4B-84348EA4BF46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1B9A2C5B-66A7-4D26-940C-C5D7DBF26E71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A7BB50BC-3E2D-602E-7AE1-F167D7E636BF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E9E23AA2-FEC0-7CF8-D1CD-8728B2AE4122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947D1DCC-04EB-B9A6-A99E-72184A4A26EB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D7F87814-792B-2B05-A060-B64166C93C5E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87D1EF41-BC57-DF9F-4A6F-59FAEE183118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C0B6D7E6-B10C-D0B2-9886-52BFF904227D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5825AC92-9D58-41EC-07B4-4DA70CB4C2D7}"/>
              </a:ext>
            </a:extLst>
          </p:cNvPr>
          <p:cNvSpPr txBox="1"/>
          <p:nvPr/>
        </p:nvSpPr>
        <p:spPr>
          <a:xfrm>
            <a:off x="-1810695" y="2660219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7C3F370F-69AF-B141-058E-EF6A77A4E451}"/>
              </a:ext>
            </a:extLst>
          </p:cNvPr>
          <p:cNvSpPr txBox="1"/>
          <p:nvPr/>
        </p:nvSpPr>
        <p:spPr>
          <a:xfrm>
            <a:off x="-2250058" y="2952060"/>
            <a:ext cx="89214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Lover beskytter rettighetene til alle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843C9079-C395-2F8B-D029-5CC85013B0E1}"/>
              </a:ext>
            </a:extLst>
          </p:cNvPr>
          <p:cNvSpPr txBox="1"/>
          <p:nvPr/>
        </p:nvSpPr>
        <p:spPr>
          <a:xfrm>
            <a:off x="-2301560" y="3557110"/>
            <a:ext cx="892148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Menneskerettighetene respekteres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BCF083C3-6066-FAA5-5336-1078D2648409}"/>
              </a:ext>
            </a:extLst>
          </p:cNvPr>
          <p:cNvSpPr txBox="1"/>
          <p:nvPr/>
        </p:nvSpPr>
        <p:spPr>
          <a:xfrm>
            <a:off x="-1884281" y="4599211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Lederne kan byttes ut ved valg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3" name="TekstSylinder 22">
            <a:extLst>
              <a:ext uri="{FF2B5EF4-FFF2-40B4-BE49-F238E27FC236}">
                <a16:creationId xmlns:a16="http://schemas.microsoft.com/office/drawing/2014/main" id="{FD403054-DE11-DA33-A442-E509456CDA1F}"/>
              </a:ext>
            </a:extLst>
          </p:cNvPr>
          <p:cNvSpPr txBox="1"/>
          <p:nvPr/>
        </p:nvSpPr>
        <p:spPr>
          <a:xfrm>
            <a:off x="2810616" y="398365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/>
            <a:r>
              <a:rPr lang="nb-NO" sz="40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Valg finnes ikke, eller er juks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28578909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0C1B20-EF33-360E-D35E-1D511D7191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CE9C21DF-AA89-F255-880E-F203CD0C330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57E90E5F-75B5-B853-5534-4E2915F8EE4E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FA881837-D0B8-09D4-3CC6-4FDA29B3EA4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6D586341-737D-83B5-DBB1-61A926FBD2D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70562135-D341-E7FE-1A4B-48393B2E2BF2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568D795B-114E-656B-EB49-4C6F9F044C06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9A0BCC1C-718D-216C-BC6F-F51F0E5485FD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814436DE-46EA-67B0-8A62-4D6D5E1D23CF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94D22088-3365-27E8-FDBC-3A8C1956BE6C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CD833BAC-C35E-F7CC-7950-D0B3B7876281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96DEBAC4-9313-50F7-645A-309AFCB45B02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E8740E4A-3DE5-44D5-6111-788C9DA1DA3E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7E7CCD71-FDE8-E060-CBAC-6390E0A42DE3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AE1645CC-CD00-102C-EFD6-A114F05087DC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5F3063B2-E3E3-E429-B4FD-01CB155FB393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267E1CC-7320-692E-0F36-01B90DBD49E0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C97B36C1-A18D-65D5-72C6-2F9E0CC650D2}"/>
              </a:ext>
            </a:extLst>
          </p:cNvPr>
          <p:cNvSpPr txBox="1"/>
          <p:nvPr/>
        </p:nvSpPr>
        <p:spPr>
          <a:xfrm>
            <a:off x="-1810695" y="2660219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18235C80-62C4-10C0-2C9E-FA56774A6A5F}"/>
              </a:ext>
            </a:extLst>
          </p:cNvPr>
          <p:cNvSpPr txBox="1"/>
          <p:nvPr/>
        </p:nvSpPr>
        <p:spPr>
          <a:xfrm>
            <a:off x="-2250058" y="2952060"/>
            <a:ext cx="89214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Lover beskytter rettighetene til alle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8ED2D44C-4B74-4D3D-0A41-D502C4DEAD03}"/>
              </a:ext>
            </a:extLst>
          </p:cNvPr>
          <p:cNvSpPr txBox="1"/>
          <p:nvPr/>
        </p:nvSpPr>
        <p:spPr>
          <a:xfrm>
            <a:off x="-2301560" y="3557110"/>
            <a:ext cx="892148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Menneskerettighetene respekteres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B711982D-70A6-FB1B-C820-D84137B1591C}"/>
              </a:ext>
            </a:extLst>
          </p:cNvPr>
          <p:cNvSpPr txBox="1"/>
          <p:nvPr/>
        </p:nvSpPr>
        <p:spPr>
          <a:xfrm>
            <a:off x="-1884281" y="4599211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Lederne kan byttes ut ved valg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3" name="TekstSylinder 22">
            <a:extLst>
              <a:ext uri="{FF2B5EF4-FFF2-40B4-BE49-F238E27FC236}">
                <a16:creationId xmlns:a16="http://schemas.microsoft.com/office/drawing/2014/main" id="{4F4DC1B5-65EA-CFC8-4947-6A0E3888748E}"/>
              </a:ext>
            </a:extLst>
          </p:cNvPr>
          <p:cNvSpPr txBox="1"/>
          <p:nvPr/>
        </p:nvSpPr>
        <p:spPr>
          <a:xfrm>
            <a:off x="7141408" y="3527037"/>
            <a:ext cx="77564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Valg finnes ikke, eller er juks </a:t>
            </a:r>
            <a:r>
              <a:rPr lang="en-US" sz="14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77729296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E3FC0F-E87D-09C3-1A5A-74D1F8D44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F92A04C9-60BA-EFF0-0C86-B9185961C6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48FDC0C8-64A4-2CE7-D6F7-239FE0646B07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6136EAAB-508A-5F29-155B-17CE9C7280D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53B06EA9-B3A5-4177-CFF9-C598F0C6261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82766DA2-1F73-E52A-D607-CB4E91AAD6B6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EE0A3744-FF87-3643-7B92-C46386182FF2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FBCE30AE-74F2-DF93-E40B-F1CFA5B17BAD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F8021886-EE67-D3D7-AD57-817DDAA5AF27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A56CC2B1-6214-2D36-BDED-E625383F498A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FEBE1971-8A4F-2157-A884-E5CCE213DAB8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443D7A0D-C046-78BD-07EC-4CD6CE4A818B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1E5059FB-C9A1-1301-A96C-D5A1A5EEBF7B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AD4057DB-F4FB-F1FC-227E-8FF1AA373086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2027248F-5C57-7486-789E-11A6E877C173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9D3135B2-1F57-4A2E-0BA7-57811BF1EFE0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238455CA-5215-2B8C-9900-F1A9C001529B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5D671BCC-6E14-8BC1-0AF9-9B14489815A2}"/>
              </a:ext>
            </a:extLst>
          </p:cNvPr>
          <p:cNvSpPr txBox="1"/>
          <p:nvPr/>
        </p:nvSpPr>
        <p:spPr>
          <a:xfrm>
            <a:off x="-1810695" y="2660219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3F08F1AF-402E-3055-0C29-0DB9C95AF833}"/>
              </a:ext>
            </a:extLst>
          </p:cNvPr>
          <p:cNvSpPr txBox="1"/>
          <p:nvPr/>
        </p:nvSpPr>
        <p:spPr>
          <a:xfrm>
            <a:off x="-2250058" y="2952060"/>
            <a:ext cx="89214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Lover beskytter rettighetene til alle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B76D1443-3BF6-6A1C-1EE6-414C01273559}"/>
              </a:ext>
            </a:extLst>
          </p:cNvPr>
          <p:cNvSpPr txBox="1"/>
          <p:nvPr/>
        </p:nvSpPr>
        <p:spPr>
          <a:xfrm>
            <a:off x="-2301560" y="3557110"/>
            <a:ext cx="892148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Menneskerettighetene respekteres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64CF1BAD-9D57-FA4B-991C-6C46079AF834}"/>
              </a:ext>
            </a:extLst>
          </p:cNvPr>
          <p:cNvSpPr txBox="1"/>
          <p:nvPr/>
        </p:nvSpPr>
        <p:spPr>
          <a:xfrm>
            <a:off x="-1884281" y="4599211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Lederne kan byttes ut ved valg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3" name="TekstSylinder 22">
            <a:extLst>
              <a:ext uri="{FF2B5EF4-FFF2-40B4-BE49-F238E27FC236}">
                <a16:creationId xmlns:a16="http://schemas.microsoft.com/office/drawing/2014/main" id="{5A7420A5-FF99-2317-4836-3397CF8FD15D}"/>
              </a:ext>
            </a:extLst>
          </p:cNvPr>
          <p:cNvSpPr txBox="1"/>
          <p:nvPr/>
        </p:nvSpPr>
        <p:spPr>
          <a:xfrm>
            <a:off x="7141408" y="3527037"/>
            <a:ext cx="77564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Valg finnes ikke, eller er juks </a:t>
            </a:r>
            <a:r>
              <a:rPr lang="en-US" sz="14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1" name="TekstSylinder 20">
            <a:extLst>
              <a:ext uri="{FF2B5EF4-FFF2-40B4-BE49-F238E27FC236}">
                <a16:creationId xmlns:a16="http://schemas.microsoft.com/office/drawing/2014/main" id="{E84718E1-10C5-94DC-E71D-3B97027625BC}"/>
              </a:ext>
            </a:extLst>
          </p:cNvPr>
          <p:cNvSpPr txBox="1"/>
          <p:nvPr/>
        </p:nvSpPr>
        <p:spPr>
          <a:xfrm>
            <a:off x="534384" y="3983658"/>
            <a:ext cx="1140712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Man får ikke velge hvem som skal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51346130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3CD10F-C80B-C8D3-7377-E7F168294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38BFB74C-E41A-8306-CE27-0A03DD3264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FD0B6A96-6B61-A2B2-0E89-C35668C0BA32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0F1B8F9C-B23D-4340-746A-3236391582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3598C91C-0258-F1F1-A973-454601C6E16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6004BF14-0FD9-BF2E-B9FE-09F9BF3B5456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1139C601-831E-8025-CB28-BB957D531BA7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1070B6E3-4719-0990-C664-D36819095658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B24DCB54-342F-0805-2F98-624DEFDD55C9}"/>
              </a:ext>
            </a:extLst>
          </p:cNvPr>
          <p:cNvSpPr txBox="1"/>
          <p:nvPr/>
        </p:nvSpPr>
        <p:spPr>
          <a:xfrm>
            <a:off x="2316099" y="3133494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40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4000" dirty="0">
              <a:latin typeface="Alfred Sans" panose="00000500000000000000" pitchFamily="50" charset="0"/>
            </a:endParaRP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70178005-7CBC-0558-A327-8694126AA1FE}"/>
              </a:ext>
            </a:extLst>
          </p:cNvPr>
          <p:cNvCxnSpPr>
            <a:cxnSpLocks/>
          </p:cNvCxnSpPr>
          <p:nvPr/>
        </p:nvCxnSpPr>
        <p:spPr>
          <a:xfrm>
            <a:off x="6203259" y="4664348"/>
            <a:ext cx="0" cy="18165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602882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237DBB-3F6E-264B-7F68-29B496D88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3F0357C7-C0F7-6C44-AF12-0F1B94E514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93430256-3AE6-E9DE-AD85-8D6C0A843269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229B0771-A72C-0F52-FEE8-E4A5CDB3C91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B1776948-9222-BE24-F8A5-489810E9673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EC68B3B7-E686-E1FA-C119-2EDBA8981453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6BF4A8FB-36B5-4834-D6E0-5BE600630508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69016197-9196-2B45-8DCB-1B8417C3E3ED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7D18553B-88D8-EA4F-8F1E-C3B887CE2DC3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D04AF113-7A58-EB96-89B0-F454899C2431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09007D3E-3BBE-DB1C-53C7-A88C609828F2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086B8890-0BCA-9819-F606-8AEE17BCEA2F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A6E4DF44-6271-8A52-8EEE-BF8EFDFBE198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FEBCB307-35C5-5253-9A0A-565DCD61B45E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780F63A5-9E2D-762F-5E42-B48337C45E9F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771D61BD-FBC9-4BD7-0B6D-C150A2CD50E7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4158AC8C-483D-3344-D8FD-0C6BE9CE17DD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9533968A-D4E6-CD09-326D-D53A9C222CD6}"/>
              </a:ext>
            </a:extLst>
          </p:cNvPr>
          <p:cNvSpPr txBox="1"/>
          <p:nvPr/>
        </p:nvSpPr>
        <p:spPr>
          <a:xfrm>
            <a:off x="-1810695" y="2660219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298B719B-F785-E598-C762-8801863A495A}"/>
              </a:ext>
            </a:extLst>
          </p:cNvPr>
          <p:cNvSpPr txBox="1"/>
          <p:nvPr/>
        </p:nvSpPr>
        <p:spPr>
          <a:xfrm>
            <a:off x="-2250058" y="2952060"/>
            <a:ext cx="89214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Lover beskytter rettighetene til alle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F638FBA6-146F-5CD4-C0C3-E4CB8088FFA4}"/>
              </a:ext>
            </a:extLst>
          </p:cNvPr>
          <p:cNvSpPr txBox="1"/>
          <p:nvPr/>
        </p:nvSpPr>
        <p:spPr>
          <a:xfrm>
            <a:off x="-2301560" y="3557110"/>
            <a:ext cx="892148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Menneskerettighetene respekteres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D1CDFEF8-38EF-3CD7-C245-E8DCB8CF265D}"/>
              </a:ext>
            </a:extLst>
          </p:cNvPr>
          <p:cNvSpPr txBox="1"/>
          <p:nvPr/>
        </p:nvSpPr>
        <p:spPr>
          <a:xfrm>
            <a:off x="-1884281" y="4599211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Lederne kan byttes ut ved valg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3" name="TekstSylinder 22">
            <a:extLst>
              <a:ext uri="{FF2B5EF4-FFF2-40B4-BE49-F238E27FC236}">
                <a16:creationId xmlns:a16="http://schemas.microsoft.com/office/drawing/2014/main" id="{B8A63648-B853-6B46-3B7C-BA476D25B856}"/>
              </a:ext>
            </a:extLst>
          </p:cNvPr>
          <p:cNvSpPr txBox="1"/>
          <p:nvPr/>
        </p:nvSpPr>
        <p:spPr>
          <a:xfrm>
            <a:off x="7141408" y="3527037"/>
            <a:ext cx="77564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Valg finnes ikke, eller er juks </a:t>
            </a:r>
            <a:r>
              <a:rPr lang="en-US" sz="14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1" name="TekstSylinder 20">
            <a:extLst>
              <a:ext uri="{FF2B5EF4-FFF2-40B4-BE49-F238E27FC236}">
                <a16:creationId xmlns:a16="http://schemas.microsoft.com/office/drawing/2014/main" id="{E9E779EB-BC18-A83B-F5F7-84D3DFDFBADD}"/>
              </a:ext>
            </a:extLst>
          </p:cNvPr>
          <p:cNvSpPr txBox="1"/>
          <p:nvPr/>
        </p:nvSpPr>
        <p:spPr>
          <a:xfrm>
            <a:off x="5179684" y="459053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velge hvem som skal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81278078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938FA9-DED8-F825-EBD4-D1C5A50A1C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E6DB976D-21A6-AADB-15EB-6FADECA5FE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9023B778-F218-DA4C-1FD2-1B4448810236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DC1198FA-3AB3-703F-4585-FE066BF496E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D1C1C801-8AE4-E676-A108-06678D1F66C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1720A01C-81BA-B85B-22EB-4CD4954D6C68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31F2D291-BC73-71C4-AFC2-BD7D7EFC60E0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0C88FB0D-72D7-127F-F4B2-EC3D1094741D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24027A91-6B52-A5A6-DD6C-6DE77D9D78C6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746A03B7-D8E1-9A7D-9545-A83B64DFF06C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2F6F336C-8F47-EEC4-8856-F2D4536EF321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7AA3696E-DF94-C71D-87C1-8E9CAC6083A5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2B3A78B6-02B1-3F3B-FD7B-67CCF460316F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388D935D-6269-CC05-2AB2-A24B228959D8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FE6F1769-C660-21D0-9C4D-377D7E72A102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063142DE-DE2D-F17C-F592-994797CB81E1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ED1FA373-C064-14DB-5205-563FA7512F21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EF69750E-A9D0-0AB4-3EBD-8B243E51F158}"/>
              </a:ext>
            </a:extLst>
          </p:cNvPr>
          <p:cNvSpPr txBox="1"/>
          <p:nvPr/>
        </p:nvSpPr>
        <p:spPr>
          <a:xfrm>
            <a:off x="-1810695" y="2660219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4E24D8C1-59C9-CA14-FF42-AEA092C5CD40}"/>
              </a:ext>
            </a:extLst>
          </p:cNvPr>
          <p:cNvSpPr txBox="1"/>
          <p:nvPr/>
        </p:nvSpPr>
        <p:spPr>
          <a:xfrm>
            <a:off x="-2250058" y="2952060"/>
            <a:ext cx="89214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Lover beskytter rettighetene til alle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AEF57E12-2BAB-8938-60B9-DE972F520C7C}"/>
              </a:ext>
            </a:extLst>
          </p:cNvPr>
          <p:cNvSpPr txBox="1"/>
          <p:nvPr/>
        </p:nvSpPr>
        <p:spPr>
          <a:xfrm>
            <a:off x="-2301560" y="3557110"/>
            <a:ext cx="892148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Menneskerettighetene respekteres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2BAA0B9D-C190-F655-7A49-43F8BFF0E0B6}"/>
              </a:ext>
            </a:extLst>
          </p:cNvPr>
          <p:cNvSpPr txBox="1"/>
          <p:nvPr/>
        </p:nvSpPr>
        <p:spPr>
          <a:xfrm>
            <a:off x="-1884281" y="4599211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Lederne kan byttes ut ved valg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3" name="TekstSylinder 22">
            <a:extLst>
              <a:ext uri="{FF2B5EF4-FFF2-40B4-BE49-F238E27FC236}">
                <a16:creationId xmlns:a16="http://schemas.microsoft.com/office/drawing/2014/main" id="{B0BA0DA1-6FD3-12D4-8BC6-349402D9A3CF}"/>
              </a:ext>
            </a:extLst>
          </p:cNvPr>
          <p:cNvSpPr txBox="1"/>
          <p:nvPr/>
        </p:nvSpPr>
        <p:spPr>
          <a:xfrm>
            <a:off x="7141408" y="3527037"/>
            <a:ext cx="77564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Valg finnes ikke, eller er juks </a:t>
            </a:r>
            <a:r>
              <a:rPr lang="en-US" sz="14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1" name="TekstSylinder 20">
            <a:extLst>
              <a:ext uri="{FF2B5EF4-FFF2-40B4-BE49-F238E27FC236}">
                <a16:creationId xmlns:a16="http://schemas.microsoft.com/office/drawing/2014/main" id="{1FF943F3-1F5D-DCB1-A1D1-0210050C674F}"/>
              </a:ext>
            </a:extLst>
          </p:cNvPr>
          <p:cNvSpPr txBox="1"/>
          <p:nvPr/>
        </p:nvSpPr>
        <p:spPr>
          <a:xfrm>
            <a:off x="5179684" y="459053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velge hvem som skal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4" name="TekstSylinder 23">
            <a:extLst>
              <a:ext uri="{FF2B5EF4-FFF2-40B4-BE49-F238E27FC236}">
                <a16:creationId xmlns:a16="http://schemas.microsoft.com/office/drawing/2014/main" id="{EE06B3B4-0ABB-BC36-BEF6-B4F204A56167}"/>
              </a:ext>
            </a:extLst>
          </p:cNvPr>
          <p:cNvSpPr txBox="1"/>
          <p:nvPr/>
        </p:nvSpPr>
        <p:spPr>
          <a:xfrm>
            <a:off x="1731217" y="3974726"/>
            <a:ext cx="90785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Bare ett politisk parti får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109259209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9FD23C-3E47-1A3F-DB83-CF0B258749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E03D566C-97AB-A73A-2E54-8833A6A833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4D1F1723-67EE-A50F-AD7C-CFECFBF7EA38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C2A226AE-19D5-AF5C-15D6-4C87C76F029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58CB6F5A-E74A-3930-43FE-1BD9C3C11D6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CFD3A06C-C901-39C6-BC93-2710973945DE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CBCAEBE7-54F1-8811-4812-C60907A08F11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4DCFEBC2-84F5-E128-EC26-5AC08282E6DE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3A719E04-2876-DC34-2CEF-235CA3D055F7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70A48964-7890-533E-E4DC-3433349A61FE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04ADA039-E278-04ED-097C-AD9D7F472096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508DC5BB-E9A4-811C-34E9-713E3B1BCDD1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47C9DA8B-BEA7-3459-7A83-DCD582CF669D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6AD07A5D-C120-09FC-FAAC-33EA4F0974D1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13410DEA-2D60-EA4B-94B3-5ABAED00B24D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809E9EDE-8BD6-904E-569B-21235E295C47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06928ACC-5620-D43A-D45A-DEE1419854E9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65B026AA-706A-0DCF-BF49-DF75201BBFD2}"/>
              </a:ext>
            </a:extLst>
          </p:cNvPr>
          <p:cNvSpPr txBox="1"/>
          <p:nvPr/>
        </p:nvSpPr>
        <p:spPr>
          <a:xfrm>
            <a:off x="-1810695" y="2660219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59B7752C-EB60-66A7-537A-A13390CBE01F}"/>
              </a:ext>
            </a:extLst>
          </p:cNvPr>
          <p:cNvSpPr txBox="1"/>
          <p:nvPr/>
        </p:nvSpPr>
        <p:spPr>
          <a:xfrm>
            <a:off x="-2250058" y="2952060"/>
            <a:ext cx="89214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Lover beskytter rettighetene til alle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7E9CA388-0894-67AB-B4E8-8A8EA71E5B01}"/>
              </a:ext>
            </a:extLst>
          </p:cNvPr>
          <p:cNvSpPr txBox="1"/>
          <p:nvPr/>
        </p:nvSpPr>
        <p:spPr>
          <a:xfrm>
            <a:off x="-2301560" y="3557110"/>
            <a:ext cx="892148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Menneskerettighetene respekteres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88C09E70-1F03-D006-B4D7-E05B08F01CD8}"/>
              </a:ext>
            </a:extLst>
          </p:cNvPr>
          <p:cNvSpPr txBox="1"/>
          <p:nvPr/>
        </p:nvSpPr>
        <p:spPr>
          <a:xfrm>
            <a:off x="-1884281" y="4599211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Lederne kan byttes ut ved valg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3" name="TekstSylinder 22">
            <a:extLst>
              <a:ext uri="{FF2B5EF4-FFF2-40B4-BE49-F238E27FC236}">
                <a16:creationId xmlns:a16="http://schemas.microsoft.com/office/drawing/2014/main" id="{5456BDE3-0D89-B0A6-0E17-6A036CB0DFF8}"/>
              </a:ext>
            </a:extLst>
          </p:cNvPr>
          <p:cNvSpPr txBox="1"/>
          <p:nvPr/>
        </p:nvSpPr>
        <p:spPr>
          <a:xfrm>
            <a:off x="7141408" y="3527037"/>
            <a:ext cx="77564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Valg finnes ikke, eller er juks </a:t>
            </a:r>
            <a:r>
              <a:rPr lang="en-US" sz="14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1" name="TekstSylinder 20">
            <a:extLst>
              <a:ext uri="{FF2B5EF4-FFF2-40B4-BE49-F238E27FC236}">
                <a16:creationId xmlns:a16="http://schemas.microsoft.com/office/drawing/2014/main" id="{01BA03A4-48E9-9660-32AE-7CF8D7E85D48}"/>
              </a:ext>
            </a:extLst>
          </p:cNvPr>
          <p:cNvSpPr txBox="1"/>
          <p:nvPr/>
        </p:nvSpPr>
        <p:spPr>
          <a:xfrm>
            <a:off x="5179684" y="459053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velge hvem som skal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4" name="TekstSylinder 23">
            <a:extLst>
              <a:ext uri="{FF2B5EF4-FFF2-40B4-BE49-F238E27FC236}">
                <a16:creationId xmlns:a16="http://schemas.microsoft.com/office/drawing/2014/main" id="{6AF51A55-5D5E-89AB-206C-8607B22654BE}"/>
              </a:ext>
            </a:extLst>
          </p:cNvPr>
          <p:cNvSpPr txBox="1"/>
          <p:nvPr/>
        </p:nvSpPr>
        <p:spPr>
          <a:xfrm>
            <a:off x="4787725" y="486237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Bare ett politisk parti får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405860995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28FE62-3703-84B4-2CE8-983544741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02938741-62A4-ED09-C1CC-5EAC4FC3A3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BB1EF908-868C-D1BA-BD17-C8562A0EBA55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71D10B78-BAE0-8DF6-BE13-A1EB6F4338F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0F139913-BABD-0A16-1A96-0ABE2389586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74FD6BE7-F40A-BE17-4F03-C7E4A53E2E17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48C1F311-3F9A-CF50-4E62-C9EA128431B0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09FE0B46-49BA-86A9-F1F0-D2B120892876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8919C731-5704-95CA-6AC5-C33F6EEE807B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A1F8FE33-8911-621D-98FD-FE5537E4144A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20380DE8-3533-6B8E-A3BC-95ACC1D7B7F0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65AEB905-FC1A-6A16-666C-CB9AF1CBC156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D6CD5FAE-A370-D08E-AF12-6FBFCEDA0584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17B5944A-4F77-F966-1D16-93620E4768EA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32715FAA-CBC8-0D04-10EC-265FC03FDBEA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97B62472-559D-9E7C-4FF6-52F42174195E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C4262D38-5A65-51CF-487B-1AD31597BB1E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3837BFD5-5134-EF92-2BCE-69F0AC546B2F}"/>
              </a:ext>
            </a:extLst>
          </p:cNvPr>
          <p:cNvSpPr txBox="1"/>
          <p:nvPr/>
        </p:nvSpPr>
        <p:spPr>
          <a:xfrm>
            <a:off x="-1810695" y="2660219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E790B619-F53E-08DE-BD79-AA1B29C1A122}"/>
              </a:ext>
            </a:extLst>
          </p:cNvPr>
          <p:cNvSpPr txBox="1"/>
          <p:nvPr/>
        </p:nvSpPr>
        <p:spPr>
          <a:xfrm>
            <a:off x="-2250058" y="2952060"/>
            <a:ext cx="89214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Lover beskytter rettighetene til alle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7A022D5B-E258-03AC-1760-48CDBF6A6616}"/>
              </a:ext>
            </a:extLst>
          </p:cNvPr>
          <p:cNvSpPr txBox="1"/>
          <p:nvPr/>
        </p:nvSpPr>
        <p:spPr>
          <a:xfrm>
            <a:off x="-2301560" y="3557110"/>
            <a:ext cx="892148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Menneskerettighetene respekteres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C72159E0-5C2C-0A8A-60AA-9A9F62486EA9}"/>
              </a:ext>
            </a:extLst>
          </p:cNvPr>
          <p:cNvSpPr txBox="1"/>
          <p:nvPr/>
        </p:nvSpPr>
        <p:spPr>
          <a:xfrm>
            <a:off x="-1884281" y="4599211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Lederne kan byttes ut ved valg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3" name="TekstSylinder 22">
            <a:extLst>
              <a:ext uri="{FF2B5EF4-FFF2-40B4-BE49-F238E27FC236}">
                <a16:creationId xmlns:a16="http://schemas.microsoft.com/office/drawing/2014/main" id="{3FF04B36-74A6-5FDA-6796-EE7B0EA1E1DC}"/>
              </a:ext>
            </a:extLst>
          </p:cNvPr>
          <p:cNvSpPr txBox="1"/>
          <p:nvPr/>
        </p:nvSpPr>
        <p:spPr>
          <a:xfrm>
            <a:off x="7141408" y="3527037"/>
            <a:ext cx="77564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Valg finnes ikke, eller er juks </a:t>
            </a:r>
            <a:r>
              <a:rPr lang="en-US" sz="14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1" name="TekstSylinder 20">
            <a:extLst>
              <a:ext uri="{FF2B5EF4-FFF2-40B4-BE49-F238E27FC236}">
                <a16:creationId xmlns:a16="http://schemas.microsoft.com/office/drawing/2014/main" id="{7F406698-4C87-7274-C9F9-FA0658FE9B4C}"/>
              </a:ext>
            </a:extLst>
          </p:cNvPr>
          <p:cNvSpPr txBox="1"/>
          <p:nvPr/>
        </p:nvSpPr>
        <p:spPr>
          <a:xfrm>
            <a:off x="5179684" y="459053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velge hvem som skal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4" name="TekstSylinder 23">
            <a:extLst>
              <a:ext uri="{FF2B5EF4-FFF2-40B4-BE49-F238E27FC236}">
                <a16:creationId xmlns:a16="http://schemas.microsoft.com/office/drawing/2014/main" id="{E903F433-B64F-7419-F77B-96C9E76E0D00}"/>
              </a:ext>
            </a:extLst>
          </p:cNvPr>
          <p:cNvSpPr txBox="1"/>
          <p:nvPr/>
        </p:nvSpPr>
        <p:spPr>
          <a:xfrm>
            <a:off x="4787725" y="486237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Bare ett politisk parti får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5" name="TekstSylinder 24">
            <a:extLst>
              <a:ext uri="{FF2B5EF4-FFF2-40B4-BE49-F238E27FC236}">
                <a16:creationId xmlns:a16="http://schemas.microsoft.com/office/drawing/2014/main" id="{35C7CB85-B25A-1A89-D6C9-F5AA30D53EF8}"/>
              </a:ext>
            </a:extLst>
          </p:cNvPr>
          <p:cNvSpPr txBox="1"/>
          <p:nvPr/>
        </p:nvSpPr>
        <p:spPr>
          <a:xfrm>
            <a:off x="1105471" y="3964755"/>
            <a:ext cx="1023754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Man kan være uenig med statsministeren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417783691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4B2CD2-A38A-85AF-C355-40EA7905F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EC073707-74BB-511D-5250-3E765348BC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5B91256E-F7A2-6DF0-817B-1433947B936D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FC20A651-9B0B-748C-143B-C7281FF2308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0892BD11-D988-5404-841A-7DD55E85497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910FF113-19C2-07FA-5CF4-2F8BAB33FCC7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C9094B35-8A1E-4AFB-E489-D02FD73A9AE6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DE73C034-D054-E4BE-DA37-FAFC768CE49C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DDC14C20-3380-DFE8-6314-1DA1BC8EAF96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761D9FB7-E1BB-18A9-A4B4-3665299243F0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9EA9E976-2A7D-E5B2-A4C1-FC6F0F9F892E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C7461327-9A58-559B-49C1-7BC73D77A92A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5AE97B06-1B14-41BA-A59C-901B05133D14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7C7887DF-7DD7-A9B9-7995-1504220B28E1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43D7D91D-A9ED-0B7B-65EF-8394C3045816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1D1A14CD-7E3D-B531-E1F4-2392D45E5B79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5FA1D821-6082-77F4-935E-76E6BF5D225F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8F90C3EB-316A-A0AE-6C7F-024FA6BB537F}"/>
              </a:ext>
            </a:extLst>
          </p:cNvPr>
          <p:cNvSpPr txBox="1"/>
          <p:nvPr/>
        </p:nvSpPr>
        <p:spPr>
          <a:xfrm>
            <a:off x="-1810695" y="2660219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D35F8609-708F-449C-CD91-98A0A98FCECA}"/>
              </a:ext>
            </a:extLst>
          </p:cNvPr>
          <p:cNvSpPr txBox="1"/>
          <p:nvPr/>
        </p:nvSpPr>
        <p:spPr>
          <a:xfrm>
            <a:off x="-2250058" y="2952060"/>
            <a:ext cx="89214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Lover beskytter rettighetene til alle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6345EB1-681A-3375-0C61-39FD9BF5813D}"/>
              </a:ext>
            </a:extLst>
          </p:cNvPr>
          <p:cNvSpPr txBox="1"/>
          <p:nvPr/>
        </p:nvSpPr>
        <p:spPr>
          <a:xfrm>
            <a:off x="-2301560" y="3557110"/>
            <a:ext cx="892148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Menneskerettighetene respekteres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D158954A-D153-CADE-FAC5-7C96B941C47D}"/>
              </a:ext>
            </a:extLst>
          </p:cNvPr>
          <p:cNvSpPr txBox="1"/>
          <p:nvPr/>
        </p:nvSpPr>
        <p:spPr>
          <a:xfrm>
            <a:off x="-1884281" y="4599211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Lederne kan byttes ut ved valg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3" name="TekstSylinder 22">
            <a:extLst>
              <a:ext uri="{FF2B5EF4-FFF2-40B4-BE49-F238E27FC236}">
                <a16:creationId xmlns:a16="http://schemas.microsoft.com/office/drawing/2014/main" id="{5C261434-1846-69F0-E47D-54840587608C}"/>
              </a:ext>
            </a:extLst>
          </p:cNvPr>
          <p:cNvSpPr txBox="1"/>
          <p:nvPr/>
        </p:nvSpPr>
        <p:spPr>
          <a:xfrm>
            <a:off x="7141408" y="3527037"/>
            <a:ext cx="77564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Valg finnes ikke, eller er juks </a:t>
            </a:r>
            <a:r>
              <a:rPr lang="en-US" sz="14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1" name="TekstSylinder 20">
            <a:extLst>
              <a:ext uri="{FF2B5EF4-FFF2-40B4-BE49-F238E27FC236}">
                <a16:creationId xmlns:a16="http://schemas.microsoft.com/office/drawing/2014/main" id="{043FD82A-9915-6912-67DB-B5EBE6AD346A}"/>
              </a:ext>
            </a:extLst>
          </p:cNvPr>
          <p:cNvSpPr txBox="1"/>
          <p:nvPr/>
        </p:nvSpPr>
        <p:spPr>
          <a:xfrm>
            <a:off x="5179684" y="459053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velge hvem som skal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4" name="TekstSylinder 23">
            <a:extLst>
              <a:ext uri="{FF2B5EF4-FFF2-40B4-BE49-F238E27FC236}">
                <a16:creationId xmlns:a16="http://schemas.microsoft.com/office/drawing/2014/main" id="{58F2AD99-3072-3DFD-4742-4B3EE64D2AC6}"/>
              </a:ext>
            </a:extLst>
          </p:cNvPr>
          <p:cNvSpPr txBox="1"/>
          <p:nvPr/>
        </p:nvSpPr>
        <p:spPr>
          <a:xfrm>
            <a:off x="4787725" y="486237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Bare ett politisk parti får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5" name="TekstSylinder 24">
            <a:extLst>
              <a:ext uri="{FF2B5EF4-FFF2-40B4-BE49-F238E27FC236}">
                <a16:creationId xmlns:a16="http://schemas.microsoft.com/office/drawing/2014/main" id="{3827FE27-D4E9-C3CB-CE68-219047A915C4}"/>
              </a:ext>
            </a:extLst>
          </p:cNvPr>
          <p:cNvSpPr txBox="1"/>
          <p:nvPr/>
        </p:nvSpPr>
        <p:spPr>
          <a:xfrm>
            <a:off x="-1455854" y="4808949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være uenig med statsministeren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160979261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407211-CC74-EF1C-DA2A-2C6067EE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47A1AF4E-303F-6615-B935-9884819BC2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45161279-C4E0-54B0-EAF5-DC286F8C4BEB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2D5A35F7-3F8C-10BE-2899-128BD67F2EC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E8C2DD53-844D-2C40-9E9C-79E6E53D88E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51E5F676-3922-F859-C950-82893BAC15DD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D1E402DB-F784-3CC7-8DA7-647440A83788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49A86C92-5285-E655-26F4-516DD678F2BC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279F23C3-B607-7BE5-B149-484DE765530B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02538185-5083-6B89-95CA-9814FB700F6E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6ECFEA30-49F9-0765-A3C1-960ADA315AAB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BEA3791D-1B58-52AC-4C9B-EB1E91156F5E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ED680060-707E-7306-A9D4-8C5D2E8BCD80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2F1DEE00-A092-0FF4-C8E2-57BE113A4BE6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A4149785-B2F8-25AA-B10A-15710EDF10D8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56CD5B8D-B20F-4105-87B6-DEE8709ED460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98953AED-7A87-E8BF-94DD-D97A0C536C25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F0876381-A710-CA94-8725-58ACB379908A}"/>
              </a:ext>
            </a:extLst>
          </p:cNvPr>
          <p:cNvSpPr txBox="1"/>
          <p:nvPr/>
        </p:nvSpPr>
        <p:spPr>
          <a:xfrm>
            <a:off x="-1810695" y="2660219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BD786608-FB28-3058-2CC0-3193EF666487}"/>
              </a:ext>
            </a:extLst>
          </p:cNvPr>
          <p:cNvSpPr txBox="1"/>
          <p:nvPr/>
        </p:nvSpPr>
        <p:spPr>
          <a:xfrm>
            <a:off x="-2250058" y="2952060"/>
            <a:ext cx="89214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Lover beskytter rettighetene til alle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1FDDEB27-99A7-ED38-0B10-0FDF6256BB31}"/>
              </a:ext>
            </a:extLst>
          </p:cNvPr>
          <p:cNvSpPr txBox="1"/>
          <p:nvPr/>
        </p:nvSpPr>
        <p:spPr>
          <a:xfrm>
            <a:off x="-2301560" y="3557110"/>
            <a:ext cx="892148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Menneskerettighetene respekteres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5CE1D449-84FB-6EBA-4437-053E96F3CD8B}"/>
              </a:ext>
            </a:extLst>
          </p:cNvPr>
          <p:cNvSpPr txBox="1"/>
          <p:nvPr/>
        </p:nvSpPr>
        <p:spPr>
          <a:xfrm>
            <a:off x="-1884281" y="4599211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Lederne kan byttes ut ved valg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3" name="TekstSylinder 22">
            <a:extLst>
              <a:ext uri="{FF2B5EF4-FFF2-40B4-BE49-F238E27FC236}">
                <a16:creationId xmlns:a16="http://schemas.microsoft.com/office/drawing/2014/main" id="{2707D13A-21B6-559B-4480-C5F9ABCC60C4}"/>
              </a:ext>
            </a:extLst>
          </p:cNvPr>
          <p:cNvSpPr txBox="1"/>
          <p:nvPr/>
        </p:nvSpPr>
        <p:spPr>
          <a:xfrm>
            <a:off x="7141408" y="3527037"/>
            <a:ext cx="77564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Valg finnes ikke, eller er juks </a:t>
            </a:r>
            <a:r>
              <a:rPr lang="en-US" sz="14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1" name="TekstSylinder 20">
            <a:extLst>
              <a:ext uri="{FF2B5EF4-FFF2-40B4-BE49-F238E27FC236}">
                <a16:creationId xmlns:a16="http://schemas.microsoft.com/office/drawing/2014/main" id="{26C28553-C787-D0C3-FBCA-59AAFAE7F79B}"/>
              </a:ext>
            </a:extLst>
          </p:cNvPr>
          <p:cNvSpPr txBox="1"/>
          <p:nvPr/>
        </p:nvSpPr>
        <p:spPr>
          <a:xfrm>
            <a:off x="5179684" y="459053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velge hvem som skal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4" name="TekstSylinder 23">
            <a:extLst>
              <a:ext uri="{FF2B5EF4-FFF2-40B4-BE49-F238E27FC236}">
                <a16:creationId xmlns:a16="http://schemas.microsoft.com/office/drawing/2014/main" id="{2A671349-63EC-A106-62BD-191B73DD0D0C}"/>
              </a:ext>
            </a:extLst>
          </p:cNvPr>
          <p:cNvSpPr txBox="1"/>
          <p:nvPr/>
        </p:nvSpPr>
        <p:spPr>
          <a:xfrm>
            <a:off x="4787725" y="486237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Bare ett politisk parti får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5" name="TekstSylinder 24">
            <a:extLst>
              <a:ext uri="{FF2B5EF4-FFF2-40B4-BE49-F238E27FC236}">
                <a16:creationId xmlns:a16="http://schemas.microsoft.com/office/drawing/2014/main" id="{24E250E3-78E0-5E03-4406-BC2049663232}"/>
              </a:ext>
            </a:extLst>
          </p:cNvPr>
          <p:cNvSpPr txBox="1"/>
          <p:nvPr/>
        </p:nvSpPr>
        <p:spPr>
          <a:xfrm>
            <a:off x="-1427483" y="4912376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være uenig med statsministeren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7" name="TekstSylinder 26">
            <a:extLst>
              <a:ext uri="{FF2B5EF4-FFF2-40B4-BE49-F238E27FC236}">
                <a16:creationId xmlns:a16="http://schemas.microsoft.com/office/drawing/2014/main" id="{E80BBE2C-DAB1-F4FC-470E-19C9EFCBE5A1}"/>
              </a:ext>
            </a:extLst>
          </p:cNvPr>
          <p:cNvSpPr txBox="1"/>
          <p:nvPr/>
        </p:nvSpPr>
        <p:spPr>
          <a:xfrm>
            <a:off x="1162893" y="4008512"/>
            <a:ext cx="996306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40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Man kan demonstrere hvis man er uenig</a:t>
            </a:r>
            <a:endParaRPr lang="nb-NO" sz="4000" dirty="0">
              <a:latin typeface="Alfred Sans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35642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F9D292-BA9A-195C-CF01-63958D436C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12077DF4-8590-5EBE-C5EB-459A463248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23AA855F-6864-6DCD-A398-A0F4E4E6BD26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3DFD0588-3B56-A884-80FE-E66ED9A87D2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162805BE-B708-AE6E-CEB7-76AE7299DF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05241D44-A94D-066D-2B27-19A8CC1E6FAB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44783E3B-7B8E-FD83-C8C3-4946C1A9B2C9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3BAC2E66-13C4-CB3C-FC21-514EE6488420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083F40DC-DC3F-5501-5914-13AD83F6BA27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616A7FC1-ABC1-E463-5DD1-2E4455C3434F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6BDE4DF-FE94-8B1A-8053-F09A6F8F0C4C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8105AB32-0ECF-F27A-65AB-E0768C8A1D9F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2B7E3C85-DC78-5DE5-E050-11C0D243E59A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41962734-C06C-3943-B8FB-61954BA66E1B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AD55106E-A757-7C44-2ABF-81DD1ACBA7B4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62E16381-889E-D262-0B05-7233B3C4CCE1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36A71764-6469-FDA9-605B-BC1FB083D074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393AC58B-16C1-AF25-1853-5CC1A97068BB}"/>
              </a:ext>
            </a:extLst>
          </p:cNvPr>
          <p:cNvSpPr txBox="1"/>
          <p:nvPr/>
        </p:nvSpPr>
        <p:spPr>
          <a:xfrm>
            <a:off x="-1810695" y="2660219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6B34FB8E-F961-C46C-FBA3-D542C49731DF}"/>
              </a:ext>
            </a:extLst>
          </p:cNvPr>
          <p:cNvSpPr txBox="1"/>
          <p:nvPr/>
        </p:nvSpPr>
        <p:spPr>
          <a:xfrm>
            <a:off x="-2250058" y="2952060"/>
            <a:ext cx="89214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Lover beskytter rettighetene til alle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696345FC-3A3F-3444-FA22-AEE447C6DDCA}"/>
              </a:ext>
            </a:extLst>
          </p:cNvPr>
          <p:cNvSpPr txBox="1"/>
          <p:nvPr/>
        </p:nvSpPr>
        <p:spPr>
          <a:xfrm>
            <a:off x="-2301560" y="3557110"/>
            <a:ext cx="892148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Menneskerettighetene respekteres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3650D368-953A-6506-6A5D-CC44E448943D}"/>
              </a:ext>
            </a:extLst>
          </p:cNvPr>
          <p:cNvSpPr txBox="1"/>
          <p:nvPr/>
        </p:nvSpPr>
        <p:spPr>
          <a:xfrm>
            <a:off x="-1884281" y="4599211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Lederne kan byttes ut ved valg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3" name="TekstSylinder 22">
            <a:extLst>
              <a:ext uri="{FF2B5EF4-FFF2-40B4-BE49-F238E27FC236}">
                <a16:creationId xmlns:a16="http://schemas.microsoft.com/office/drawing/2014/main" id="{6ECD360E-0582-14F3-8F5D-6B98017E4979}"/>
              </a:ext>
            </a:extLst>
          </p:cNvPr>
          <p:cNvSpPr txBox="1"/>
          <p:nvPr/>
        </p:nvSpPr>
        <p:spPr>
          <a:xfrm>
            <a:off x="7141408" y="3527037"/>
            <a:ext cx="77564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Valg finnes ikke, eller er juks </a:t>
            </a:r>
            <a:r>
              <a:rPr lang="en-US" sz="14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1" name="TekstSylinder 20">
            <a:extLst>
              <a:ext uri="{FF2B5EF4-FFF2-40B4-BE49-F238E27FC236}">
                <a16:creationId xmlns:a16="http://schemas.microsoft.com/office/drawing/2014/main" id="{2AC7FE20-C32C-EC22-EF90-D8BE24219FCE}"/>
              </a:ext>
            </a:extLst>
          </p:cNvPr>
          <p:cNvSpPr txBox="1"/>
          <p:nvPr/>
        </p:nvSpPr>
        <p:spPr>
          <a:xfrm>
            <a:off x="5179684" y="459053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velge hvem som skal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4" name="TekstSylinder 23">
            <a:extLst>
              <a:ext uri="{FF2B5EF4-FFF2-40B4-BE49-F238E27FC236}">
                <a16:creationId xmlns:a16="http://schemas.microsoft.com/office/drawing/2014/main" id="{B724DFFD-7729-4594-D875-120E19BB0AEA}"/>
              </a:ext>
            </a:extLst>
          </p:cNvPr>
          <p:cNvSpPr txBox="1"/>
          <p:nvPr/>
        </p:nvSpPr>
        <p:spPr>
          <a:xfrm>
            <a:off x="4787725" y="486237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Bare ett politisk parti får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5" name="TekstSylinder 24">
            <a:extLst>
              <a:ext uri="{FF2B5EF4-FFF2-40B4-BE49-F238E27FC236}">
                <a16:creationId xmlns:a16="http://schemas.microsoft.com/office/drawing/2014/main" id="{925A2970-E484-2CF2-7EB3-01B8BE61E3E4}"/>
              </a:ext>
            </a:extLst>
          </p:cNvPr>
          <p:cNvSpPr txBox="1"/>
          <p:nvPr/>
        </p:nvSpPr>
        <p:spPr>
          <a:xfrm>
            <a:off x="-1427483" y="4912376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være uenig med statsministeren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7" name="TekstSylinder 26">
            <a:extLst>
              <a:ext uri="{FF2B5EF4-FFF2-40B4-BE49-F238E27FC236}">
                <a16:creationId xmlns:a16="http://schemas.microsoft.com/office/drawing/2014/main" id="{C0FA8D35-0A25-8EE4-C274-9FBECF8B9B7D}"/>
              </a:ext>
            </a:extLst>
          </p:cNvPr>
          <p:cNvSpPr txBox="1"/>
          <p:nvPr/>
        </p:nvSpPr>
        <p:spPr>
          <a:xfrm>
            <a:off x="-1923132" y="5472177"/>
            <a:ext cx="85964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Man kan demonstrere hvis man er uenig</a:t>
            </a:r>
            <a:endParaRPr lang="nb-NO" sz="1400" dirty="0">
              <a:latin typeface="Alfred Sans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70204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0C1103-D2F7-B8A6-0391-4BD6BCF29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E7E31FEC-02F9-5BEF-5A48-D2F5DA9A5C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7CD743EB-88C7-1E9C-7CCC-86FD84FBEC80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AF2AEA8F-8358-56E4-A01E-16864123065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B399B571-9FC5-BC44-B9BD-CC31EA45F67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09452E75-DEAD-1E9C-832A-F45A8F21AA61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D66707D4-CB89-DB28-C6E4-C5E07471A07A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77E02345-8714-A651-31C9-7EB491F602EF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FC8273B5-FBF4-ADEC-2E67-67AF4EE53570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3B7DF66F-35F4-B7F1-D71E-864FAA5FA087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841B6FA8-FC8D-B03F-7C87-B7E69A12ED38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A7C3ADB8-919E-B4D6-3DA0-D86A4FBF0C50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5FD4A43-53BB-56D5-9233-FB701CBCA410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A514CE71-4CFC-9609-61DC-1778A94D34AC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163B782A-87CA-8052-49B0-BE4F6C9ABE5C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34BAD5D6-0AC1-ED0E-4360-AF8E3C1DA694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55E31514-266A-E491-D178-E96B6F334840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C33B5FB-CC73-9847-CAE1-7AB0A74A7E26}"/>
              </a:ext>
            </a:extLst>
          </p:cNvPr>
          <p:cNvSpPr txBox="1"/>
          <p:nvPr/>
        </p:nvSpPr>
        <p:spPr>
          <a:xfrm>
            <a:off x="-1810695" y="2660219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F1A78B48-DF91-07FD-EBBF-42FAEBD89178}"/>
              </a:ext>
            </a:extLst>
          </p:cNvPr>
          <p:cNvSpPr txBox="1"/>
          <p:nvPr/>
        </p:nvSpPr>
        <p:spPr>
          <a:xfrm>
            <a:off x="-2250058" y="2952060"/>
            <a:ext cx="89214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Lover beskytter rettighetene til alle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70274021-8709-109C-C3E2-32CFA8B368EC}"/>
              </a:ext>
            </a:extLst>
          </p:cNvPr>
          <p:cNvSpPr txBox="1"/>
          <p:nvPr/>
        </p:nvSpPr>
        <p:spPr>
          <a:xfrm>
            <a:off x="-2301560" y="3557110"/>
            <a:ext cx="892148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Menneskerettighetene respekteres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9D2AEBC4-A700-63D8-E040-8A51046FB36D}"/>
              </a:ext>
            </a:extLst>
          </p:cNvPr>
          <p:cNvSpPr txBox="1"/>
          <p:nvPr/>
        </p:nvSpPr>
        <p:spPr>
          <a:xfrm>
            <a:off x="-1884281" y="4599211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Lederne kan byttes ut ved valg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3" name="TekstSylinder 22">
            <a:extLst>
              <a:ext uri="{FF2B5EF4-FFF2-40B4-BE49-F238E27FC236}">
                <a16:creationId xmlns:a16="http://schemas.microsoft.com/office/drawing/2014/main" id="{B9A0D999-7EA3-800C-291C-64E787034B23}"/>
              </a:ext>
            </a:extLst>
          </p:cNvPr>
          <p:cNvSpPr txBox="1"/>
          <p:nvPr/>
        </p:nvSpPr>
        <p:spPr>
          <a:xfrm>
            <a:off x="7141408" y="3527037"/>
            <a:ext cx="77564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Valg finnes ikke, eller er juks </a:t>
            </a:r>
            <a:r>
              <a:rPr lang="en-US" sz="14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1" name="TekstSylinder 20">
            <a:extLst>
              <a:ext uri="{FF2B5EF4-FFF2-40B4-BE49-F238E27FC236}">
                <a16:creationId xmlns:a16="http://schemas.microsoft.com/office/drawing/2014/main" id="{DDDEAB4A-8E7D-9BE4-36F0-4D3CBE9CE586}"/>
              </a:ext>
            </a:extLst>
          </p:cNvPr>
          <p:cNvSpPr txBox="1"/>
          <p:nvPr/>
        </p:nvSpPr>
        <p:spPr>
          <a:xfrm>
            <a:off x="5179684" y="459053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velge hvem som skal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4" name="TekstSylinder 23">
            <a:extLst>
              <a:ext uri="{FF2B5EF4-FFF2-40B4-BE49-F238E27FC236}">
                <a16:creationId xmlns:a16="http://schemas.microsoft.com/office/drawing/2014/main" id="{6E2D5E57-63DB-F86F-FC5E-4558DE0FFDB7}"/>
              </a:ext>
            </a:extLst>
          </p:cNvPr>
          <p:cNvSpPr txBox="1"/>
          <p:nvPr/>
        </p:nvSpPr>
        <p:spPr>
          <a:xfrm>
            <a:off x="4787725" y="486237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Bare ett politisk parti får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5" name="TekstSylinder 24">
            <a:extLst>
              <a:ext uri="{FF2B5EF4-FFF2-40B4-BE49-F238E27FC236}">
                <a16:creationId xmlns:a16="http://schemas.microsoft.com/office/drawing/2014/main" id="{C0E7FD31-9FC4-29C8-AA0D-E55457E4B51C}"/>
              </a:ext>
            </a:extLst>
          </p:cNvPr>
          <p:cNvSpPr txBox="1"/>
          <p:nvPr/>
        </p:nvSpPr>
        <p:spPr>
          <a:xfrm>
            <a:off x="-1427483" y="4912376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være uenig med statsministeren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7" name="TekstSylinder 26">
            <a:extLst>
              <a:ext uri="{FF2B5EF4-FFF2-40B4-BE49-F238E27FC236}">
                <a16:creationId xmlns:a16="http://schemas.microsoft.com/office/drawing/2014/main" id="{68FB5865-CCDC-AF02-A445-8E40F24A2FDE}"/>
              </a:ext>
            </a:extLst>
          </p:cNvPr>
          <p:cNvSpPr txBox="1"/>
          <p:nvPr/>
        </p:nvSpPr>
        <p:spPr>
          <a:xfrm>
            <a:off x="-1923132" y="5472177"/>
            <a:ext cx="85964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Man kan demonstrere hvis man er uenig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26" name="TekstSylinder 25">
            <a:extLst>
              <a:ext uri="{FF2B5EF4-FFF2-40B4-BE49-F238E27FC236}">
                <a16:creationId xmlns:a16="http://schemas.microsoft.com/office/drawing/2014/main" id="{FDD62A53-E63F-E749-FD79-ED07C1CAFD61}"/>
              </a:ext>
            </a:extLst>
          </p:cNvPr>
          <p:cNvSpPr txBox="1"/>
          <p:nvPr/>
        </p:nvSpPr>
        <p:spPr>
          <a:xfrm>
            <a:off x="1488407" y="3975710"/>
            <a:ext cx="959626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4000" dirty="0">
                <a:latin typeface="Alfred Sans" panose="00000500000000000000" pitchFamily="50" charset="0"/>
              </a:rPr>
              <a:t>Man må mene det samme som lederen </a:t>
            </a:r>
          </a:p>
        </p:txBody>
      </p:sp>
    </p:spTree>
    <p:extLst>
      <p:ext uri="{BB962C8B-B14F-4D97-AF65-F5344CB8AC3E}">
        <p14:creationId xmlns:p14="http://schemas.microsoft.com/office/powerpoint/2010/main" val="197280967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43A240-342D-6C71-68B1-AEBBB58C3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23914BB5-A86B-E4FD-1C94-27DC4427D0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DB331180-E1C4-3513-E268-3FAE06E4A7DC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48DD0F25-61FD-4602-A68A-52F5AE85A24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545D4B22-35F5-D004-7DCD-C634E9050D6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46C0C5B7-7BC0-CE70-E99E-013C3C734376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0332C9C6-FC9C-2459-6D00-44B24D011769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2CCA9319-3731-8660-C98F-9BE4F009A49A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64E357DA-8BE3-C649-1248-C934C3258DCF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0AC9850E-89ED-31C9-6845-5C2440BA6560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87590DD5-FA9D-24E3-50B9-C8576839839F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81D3BEF0-8092-CB21-8367-6E4CE1E8E12F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2BA6CCB6-610F-FBF8-42B3-BAC28CD1411C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3A7E3704-E3DE-E151-8BC5-14D2A830E2AC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524DA9FC-FD30-88C8-5C7D-63859F1CAC82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E1FAF0DE-EA4A-266D-7A29-9BA01DED8EA5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A444AA2E-3B24-B0B5-15A3-1B589D0F780E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53E55777-A1A4-2FED-FE73-B74B54AEAF01}"/>
              </a:ext>
            </a:extLst>
          </p:cNvPr>
          <p:cNvSpPr txBox="1"/>
          <p:nvPr/>
        </p:nvSpPr>
        <p:spPr>
          <a:xfrm>
            <a:off x="-1810695" y="2660219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3142964A-354D-3AF3-6B3B-7B4B1484EAA9}"/>
              </a:ext>
            </a:extLst>
          </p:cNvPr>
          <p:cNvSpPr txBox="1"/>
          <p:nvPr/>
        </p:nvSpPr>
        <p:spPr>
          <a:xfrm>
            <a:off x="-2250058" y="2952060"/>
            <a:ext cx="89214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Lover beskytter rettighetene til alle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2E96D775-FFE5-6A3E-F54D-7367DD921CCD}"/>
              </a:ext>
            </a:extLst>
          </p:cNvPr>
          <p:cNvSpPr txBox="1"/>
          <p:nvPr/>
        </p:nvSpPr>
        <p:spPr>
          <a:xfrm>
            <a:off x="-2301560" y="3557110"/>
            <a:ext cx="892148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Menneskerettighetene respekteres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C1FF61F0-898C-B22B-DC9B-E915F8E9547C}"/>
              </a:ext>
            </a:extLst>
          </p:cNvPr>
          <p:cNvSpPr txBox="1"/>
          <p:nvPr/>
        </p:nvSpPr>
        <p:spPr>
          <a:xfrm>
            <a:off x="-1884281" y="4599211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Lederne kan byttes ut ved valg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3" name="TekstSylinder 22">
            <a:extLst>
              <a:ext uri="{FF2B5EF4-FFF2-40B4-BE49-F238E27FC236}">
                <a16:creationId xmlns:a16="http://schemas.microsoft.com/office/drawing/2014/main" id="{1EB435BA-D7C0-C8F4-F98A-B06B89195F3E}"/>
              </a:ext>
            </a:extLst>
          </p:cNvPr>
          <p:cNvSpPr txBox="1"/>
          <p:nvPr/>
        </p:nvSpPr>
        <p:spPr>
          <a:xfrm>
            <a:off x="7141408" y="3527037"/>
            <a:ext cx="77564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Valg finnes ikke, eller er juks </a:t>
            </a:r>
            <a:r>
              <a:rPr lang="en-US" sz="14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1" name="TekstSylinder 20">
            <a:extLst>
              <a:ext uri="{FF2B5EF4-FFF2-40B4-BE49-F238E27FC236}">
                <a16:creationId xmlns:a16="http://schemas.microsoft.com/office/drawing/2014/main" id="{091AE15F-2F66-742F-B0DA-F59A45BBDA36}"/>
              </a:ext>
            </a:extLst>
          </p:cNvPr>
          <p:cNvSpPr txBox="1"/>
          <p:nvPr/>
        </p:nvSpPr>
        <p:spPr>
          <a:xfrm>
            <a:off x="5179684" y="459053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velge hvem som skal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4" name="TekstSylinder 23">
            <a:extLst>
              <a:ext uri="{FF2B5EF4-FFF2-40B4-BE49-F238E27FC236}">
                <a16:creationId xmlns:a16="http://schemas.microsoft.com/office/drawing/2014/main" id="{8B8A771A-7C9F-5E20-D104-24EDB0B9FD2B}"/>
              </a:ext>
            </a:extLst>
          </p:cNvPr>
          <p:cNvSpPr txBox="1"/>
          <p:nvPr/>
        </p:nvSpPr>
        <p:spPr>
          <a:xfrm>
            <a:off x="4787725" y="486237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Bare ett politisk parti får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5" name="TekstSylinder 24">
            <a:extLst>
              <a:ext uri="{FF2B5EF4-FFF2-40B4-BE49-F238E27FC236}">
                <a16:creationId xmlns:a16="http://schemas.microsoft.com/office/drawing/2014/main" id="{14046E99-AAD0-C3F0-B1DD-569098B83770}"/>
              </a:ext>
            </a:extLst>
          </p:cNvPr>
          <p:cNvSpPr txBox="1"/>
          <p:nvPr/>
        </p:nvSpPr>
        <p:spPr>
          <a:xfrm>
            <a:off x="-1427483" y="4912376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være uenig med statsministeren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7" name="TekstSylinder 26">
            <a:extLst>
              <a:ext uri="{FF2B5EF4-FFF2-40B4-BE49-F238E27FC236}">
                <a16:creationId xmlns:a16="http://schemas.microsoft.com/office/drawing/2014/main" id="{3D326337-A00B-FBF0-C21D-D7E6C1E4BEE6}"/>
              </a:ext>
            </a:extLst>
          </p:cNvPr>
          <p:cNvSpPr txBox="1"/>
          <p:nvPr/>
        </p:nvSpPr>
        <p:spPr>
          <a:xfrm>
            <a:off x="-1923132" y="5472177"/>
            <a:ext cx="85964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Man kan demonstrere hvis man er uenig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26" name="TekstSylinder 25">
            <a:extLst>
              <a:ext uri="{FF2B5EF4-FFF2-40B4-BE49-F238E27FC236}">
                <a16:creationId xmlns:a16="http://schemas.microsoft.com/office/drawing/2014/main" id="{9EE81263-808F-900D-5E10-68700A82D284}"/>
              </a:ext>
            </a:extLst>
          </p:cNvPr>
          <p:cNvSpPr txBox="1"/>
          <p:nvPr/>
        </p:nvSpPr>
        <p:spPr>
          <a:xfrm>
            <a:off x="4497809" y="5463425"/>
            <a:ext cx="85964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dirty="0">
                <a:latin typeface="Alfred Sans" panose="00000500000000000000" pitchFamily="50" charset="0"/>
              </a:rPr>
              <a:t>Man må mene det samme som lederen </a:t>
            </a:r>
          </a:p>
        </p:txBody>
      </p:sp>
    </p:spTree>
    <p:extLst>
      <p:ext uri="{BB962C8B-B14F-4D97-AF65-F5344CB8AC3E}">
        <p14:creationId xmlns:p14="http://schemas.microsoft.com/office/powerpoint/2010/main" val="172397642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35822A-B474-E7BB-5079-CDD3EFCCFE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A3600992-EB15-95F7-21A0-1A6EAB6D55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8B9608EC-0063-2005-11E8-F614DD0326ED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7919D74A-079C-3D42-3039-2D1C5F99EB8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A88BDABB-89DC-FFE9-E54D-3A53F30D5C5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D7C63201-427F-79C3-2C63-A1FDADBEAF9A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CF247DD6-4553-AC6A-D11F-49A0001A4E9F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078CD447-3AE8-F3EE-E952-1320B81A0A08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F248410B-4F9B-1C3D-3535-28C06F97570D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7AA57EE9-555B-180A-E10B-31C89E73E33C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3D7A76A2-26DE-6AA4-C2A3-1313EB1E13C7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18587D17-DEFA-A8DD-9154-927A9DD37EB1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A587C4F1-68DA-FB1E-137F-3ABE30B4FEA1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4F4F8886-3930-637F-5AF6-97E9569F43EA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74596315-CA71-FDFB-90BB-F66C5258AEBC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AD07D68C-410A-B619-6038-6E66AE5AC2FD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823821AA-53AF-EE0A-1E17-07CC29C7DC25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B36C1C26-137A-0CE8-CE9F-6F198FBC5025}"/>
              </a:ext>
            </a:extLst>
          </p:cNvPr>
          <p:cNvSpPr txBox="1"/>
          <p:nvPr/>
        </p:nvSpPr>
        <p:spPr>
          <a:xfrm>
            <a:off x="-1810695" y="2660219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469511FE-4E99-90BF-40DE-7324CB9F4EB6}"/>
              </a:ext>
            </a:extLst>
          </p:cNvPr>
          <p:cNvSpPr txBox="1"/>
          <p:nvPr/>
        </p:nvSpPr>
        <p:spPr>
          <a:xfrm>
            <a:off x="-2250058" y="2952060"/>
            <a:ext cx="89214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Lover beskytter rettighetene til alle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B2977FB8-633F-94E8-082E-389294A39215}"/>
              </a:ext>
            </a:extLst>
          </p:cNvPr>
          <p:cNvSpPr txBox="1"/>
          <p:nvPr/>
        </p:nvSpPr>
        <p:spPr>
          <a:xfrm>
            <a:off x="-2301560" y="3557110"/>
            <a:ext cx="892148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Menneskerettighetene respekteres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EA50FC2B-1128-066F-07FC-3A3B1DFB95E0}"/>
              </a:ext>
            </a:extLst>
          </p:cNvPr>
          <p:cNvSpPr txBox="1"/>
          <p:nvPr/>
        </p:nvSpPr>
        <p:spPr>
          <a:xfrm>
            <a:off x="-1884281" y="4599211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Lederne kan byttes ut ved valg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3" name="TekstSylinder 22">
            <a:extLst>
              <a:ext uri="{FF2B5EF4-FFF2-40B4-BE49-F238E27FC236}">
                <a16:creationId xmlns:a16="http://schemas.microsoft.com/office/drawing/2014/main" id="{5D908727-635C-5010-8013-4751EB07B5F8}"/>
              </a:ext>
            </a:extLst>
          </p:cNvPr>
          <p:cNvSpPr txBox="1"/>
          <p:nvPr/>
        </p:nvSpPr>
        <p:spPr>
          <a:xfrm>
            <a:off x="7141408" y="3527037"/>
            <a:ext cx="77564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Valg finnes ikke, eller er juks </a:t>
            </a:r>
            <a:r>
              <a:rPr lang="en-US" sz="14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1" name="TekstSylinder 20">
            <a:extLst>
              <a:ext uri="{FF2B5EF4-FFF2-40B4-BE49-F238E27FC236}">
                <a16:creationId xmlns:a16="http://schemas.microsoft.com/office/drawing/2014/main" id="{6CA38112-7F4E-6C44-0875-F62654EC76AF}"/>
              </a:ext>
            </a:extLst>
          </p:cNvPr>
          <p:cNvSpPr txBox="1"/>
          <p:nvPr/>
        </p:nvSpPr>
        <p:spPr>
          <a:xfrm>
            <a:off x="5179684" y="459053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velge hvem som skal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4" name="TekstSylinder 23">
            <a:extLst>
              <a:ext uri="{FF2B5EF4-FFF2-40B4-BE49-F238E27FC236}">
                <a16:creationId xmlns:a16="http://schemas.microsoft.com/office/drawing/2014/main" id="{04F1EC9F-0B51-BAD7-7430-A8EE812F3FD1}"/>
              </a:ext>
            </a:extLst>
          </p:cNvPr>
          <p:cNvSpPr txBox="1"/>
          <p:nvPr/>
        </p:nvSpPr>
        <p:spPr>
          <a:xfrm>
            <a:off x="4787725" y="486237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Bare ett politisk parti får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5" name="TekstSylinder 24">
            <a:extLst>
              <a:ext uri="{FF2B5EF4-FFF2-40B4-BE49-F238E27FC236}">
                <a16:creationId xmlns:a16="http://schemas.microsoft.com/office/drawing/2014/main" id="{88CAAC71-1220-87BF-6D92-99FCF5EE3DAA}"/>
              </a:ext>
            </a:extLst>
          </p:cNvPr>
          <p:cNvSpPr txBox="1"/>
          <p:nvPr/>
        </p:nvSpPr>
        <p:spPr>
          <a:xfrm>
            <a:off x="-1427483" y="4912376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være uenig med statsministeren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7" name="TekstSylinder 26">
            <a:extLst>
              <a:ext uri="{FF2B5EF4-FFF2-40B4-BE49-F238E27FC236}">
                <a16:creationId xmlns:a16="http://schemas.microsoft.com/office/drawing/2014/main" id="{6E9626CB-84AB-072E-58F2-536A26F2DFD0}"/>
              </a:ext>
            </a:extLst>
          </p:cNvPr>
          <p:cNvSpPr txBox="1"/>
          <p:nvPr/>
        </p:nvSpPr>
        <p:spPr>
          <a:xfrm>
            <a:off x="-1923132" y="5472177"/>
            <a:ext cx="85964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Man kan demonstrere hvis man er uenig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26" name="TekstSylinder 25">
            <a:extLst>
              <a:ext uri="{FF2B5EF4-FFF2-40B4-BE49-F238E27FC236}">
                <a16:creationId xmlns:a16="http://schemas.microsoft.com/office/drawing/2014/main" id="{2B76C141-82C9-7680-C907-0DB8B1835407}"/>
              </a:ext>
            </a:extLst>
          </p:cNvPr>
          <p:cNvSpPr txBox="1"/>
          <p:nvPr/>
        </p:nvSpPr>
        <p:spPr>
          <a:xfrm>
            <a:off x="4497809" y="5463425"/>
            <a:ext cx="85964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dirty="0">
                <a:latin typeface="Alfred Sans" panose="00000500000000000000" pitchFamily="50" charset="0"/>
              </a:rPr>
              <a:t>Man må mene det samme som lederen </a:t>
            </a:r>
          </a:p>
        </p:txBody>
      </p:sp>
      <p:sp>
        <p:nvSpPr>
          <p:cNvPr id="28" name="TekstSylinder 27">
            <a:extLst>
              <a:ext uri="{FF2B5EF4-FFF2-40B4-BE49-F238E27FC236}">
                <a16:creationId xmlns:a16="http://schemas.microsoft.com/office/drawing/2014/main" id="{85BD7144-63CC-B6E0-B02F-B7132AFA76BF}"/>
              </a:ext>
            </a:extLst>
          </p:cNvPr>
          <p:cNvSpPr txBox="1"/>
          <p:nvPr/>
        </p:nvSpPr>
        <p:spPr>
          <a:xfrm>
            <a:off x="1712778" y="3976605"/>
            <a:ext cx="91756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4000" dirty="0">
                <a:latin typeface="Alfred Sans" panose="00000500000000000000" pitchFamily="50" charset="0"/>
              </a:rPr>
              <a:t>Man kan være med i en organisasjon </a:t>
            </a:r>
          </a:p>
        </p:txBody>
      </p:sp>
    </p:spTree>
    <p:extLst>
      <p:ext uri="{BB962C8B-B14F-4D97-AF65-F5344CB8AC3E}">
        <p14:creationId xmlns:p14="http://schemas.microsoft.com/office/powerpoint/2010/main" val="24929510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A753DE-102E-9444-B6B9-503BCD9041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154F53BE-FE70-2EBB-8F31-3973A522D6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CF8E9CC0-DB44-A671-5D47-9254ADC144C8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A0EF3BAC-60B5-C55B-4FCD-9D57C96ADD4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1D7E12FF-9263-23A8-6CB1-45667F8D6CB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6A6E017B-AB7A-274B-BE0F-66EDF9EF1B1D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E49B43BC-4452-4971-A667-C3B2ECFB0C98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2264D9AC-55E8-0D2D-571D-424F99B96B06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CDC10A4F-EC5D-202F-C7D1-37EEA39331B4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0B519476-D91E-B8AC-E1CB-C86E96ABA440}"/>
              </a:ext>
            </a:extLst>
          </p:cNvPr>
          <p:cNvCxnSpPr>
            <a:cxnSpLocks/>
          </p:cNvCxnSpPr>
          <p:nvPr/>
        </p:nvCxnSpPr>
        <p:spPr>
          <a:xfrm>
            <a:off x="6203259" y="4664348"/>
            <a:ext cx="0" cy="18165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198152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2DBB40-B5B4-91D4-8D92-11834E64F9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0C0A41F7-52BC-4B13-67E0-876A76AB1E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01A07FD7-4929-C096-674D-3B291AC30DDC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9B67DE34-FC5E-08B2-E6AD-61014B8ACC5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FED1F35A-D3B8-9FF5-738E-736C57371CD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A23A132D-59AF-F824-352C-A3A7667AAFCC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55560FD1-71B3-A1B1-7EFB-BD3DABF9C267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E110D59E-72B5-40FB-E23F-B1E0B46FA29B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928D8895-7A25-BA55-7665-BC61DB34A414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84079BA6-AB26-3B80-CB20-93853D5E83F4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C35A007A-25E5-2EC7-EF69-6696D24E826F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82F31F4B-00CC-0CAE-FFCF-B772B7A63A4F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2C3A54BC-E506-A037-D049-974A3443C2D9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6DDD7C69-F06D-2067-04A1-A855756B091B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C914FAF8-7181-A94D-CEF7-EA43724B75B8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9C2C350E-DCE7-0468-C66B-1FDCB5865A96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D5BB5F48-9256-5F33-6987-5DC5D71569FE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25812D94-5D1D-6379-6776-A176B5A6C74D}"/>
              </a:ext>
            </a:extLst>
          </p:cNvPr>
          <p:cNvSpPr txBox="1"/>
          <p:nvPr/>
        </p:nvSpPr>
        <p:spPr>
          <a:xfrm>
            <a:off x="-1810695" y="2660219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1C7A3CD8-7594-65C5-77AA-F777C959DADF}"/>
              </a:ext>
            </a:extLst>
          </p:cNvPr>
          <p:cNvSpPr txBox="1"/>
          <p:nvPr/>
        </p:nvSpPr>
        <p:spPr>
          <a:xfrm>
            <a:off x="-2250058" y="2952060"/>
            <a:ext cx="89214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Lover beskytter rettighetene til alle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319A8214-12DE-C054-477C-8C11E42E2353}"/>
              </a:ext>
            </a:extLst>
          </p:cNvPr>
          <p:cNvSpPr txBox="1"/>
          <p:nvPr/>
        </p:nvSpPr>
        <p:spPr>
          <a:xfrm>
            <a:off x="-2301560" y="3557110"/>
            <a:ext cx="892148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Menneskerettighetene respekteres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A8F4DF23-25FA-1979-3322-C2EC74758210}"/>
              </a:ext>
            </a:extLst>
          </p:cNvPr>
          <p:cNvSpPr txBox="1"/>
          <p:nvPr/>
        </p:nvSpPr>
        <p:spPr>
          <a:xfrm>
            <a:off x="-1884281" y="4599211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Lederne kan byttes ut ved valg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3" name="TekstSylinder 22">
            <a:extLst>
              <a:ext uri="{FF2B5EF4-FFF2-40B4-BE49-F238E27FC236}">
                <a16:creationId xmlns:a16="http://schemas.microsoft.com/office/drawing/2014/main" id="{A5032FA5-AB41-E311-61A0-EE630E931EC7}"/>
              </a:ext>
            </a:extLst>
          </p:cNvPr>
          <p:cNvSpPr txBox="1"/>
          <p:nvPr/>
        </p:nvSpPr>
        <p:spPr>
          <a:xfrm>
            <a:off x="7141408" y="3527037"/>
            <a:ext cx="77564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Valg finnes ikke, eller er juks </a:t>
            </a:r>
            <a:r>
              <a:rPr lang="en-US" sz="14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1" name="TekstSylinder 20">
            <a:extLst>
              <a:ext uri="{FF2B5EF4-FFF2-40B4-BE49-F238E27FC236}">
                <a16:creationId xmlns:a16="http://schemas.microsoft.com/office/drawing/2014/main" id="{DA058C90-1C93-3A06-E789-07CAD7835FFE}"/>
              </a:ext>
            </a:extLst>
          </p:cNvPr>
          <p:cNvSpPr txBox="1"/>
          <p:nvPr/>
        </p:nvSpPr>
        <p:spPr>
          <a:xfrm>
            <a:off x="5179684" y="459053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velge hvem som skal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4" name="TekstSylinder 23">
            <a:extLst>
              <a:ext uri="{FF2B5EF4-FFF2-40B4-BE49-F238E27FC236}">
                <a16:creationId xmlns:a16="http://schemas.microsoft.com/office/drawing/2014/main" id="{53ADCFD6-D4D0-2F23-160F-178716D62480}"/>
              </a:ext>
            </a:extLst>
          </p:cNvPr>
          <p:cNvSpPr txBox="1"/>
          <p:nvPr/>
        </p:nvSpPr>
        <p:spPr>
          <a:xfrm>
            <a:off x="4787725" y="486237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Bare ett politisk parti får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5" name="TekstSylinder 24">
            <a:extLst>
              <a:ext uri="{FF2B5EF4-FFF2-40B4-BE49-F238E27FC236}">
                <a16:creationId xmlns:a16="http://schemas.microsoft.com/office/drawing/2014/main" id="{8E85B638-3C78-F10A-B920-02112A7C23EA}"/>
              </a:ext>
            </a:extLst>
          </p:cNvPr>
          <p:cNvSpPr txBox="1"/>
          <p:nvPr/>
        </p:nvSpPr>
        <p:spPr>
          <a:xfrm>
            <a:off x="-1427483" y="4912376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være uenig med statsministeren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7" name="TekstSylinder 26">
            <a:extLst>
              <a:ext uri="{FF2B5EF4-FFF2-40B4-BE49-F238E27FC236}">
                <a16:creationId xmlns:a16="http://schemas.microsoft.com/office/drawing/2014/main" id="{39A8C421-F3BC-8251-623C-8BA881C42AE6}"/>
              </a:ext>
            </a:extLst>
          </p:cNvPr>
          <p:cNvSpPr txBox="1"/>
          <p:nvPr/>
        </p:nvSpPr>
        <p:spPr>
          <a:xfrm>
            <a:off x="-1923132" y="5472177"/>
            <a:ext cx="85964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Man kan demonstrere hvis man er uenig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26" name="TekstSylinder 25">
            <a:extLst>
              <a:ext uri="{FF2B5EF4-FFF2-40B4-BE49-F238E27FC236}">
                <a16:creationId xmlns:a16="http://schemas.microsoft.com/office/drawing/2014/main" id="{F07D507A-6F64-63CB-B2C7-B3F9887E97DB}"/>
              </a:ext>
            </a:extLst>
          </p:cNvPr>
          <p:cNvSpPr txBox="1"/>
          <p:nvPr/>
        </p:nvSpPr>
        <p:spPr>
          <a:xfrm>
            <a:off x="4497809" y="5463425"/>
            <a:ext cx="85964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dirty="0">
                <a:latin typeface="Alfred Sans" panose="00000500000000000000" pitchFamily="50" charset="0"/>
              </a:rPr>
              <a:t>Man må mene det samme som lederen </a:t>
            </a:r>
          </a:p>
        </p:txBody>
      </p:sp>
      <p:sp>
        <p:nvSpPr>
          <p:cNvPr id="28" name="TekstSylinder 27">
            <a:extLst>
              <a:ext uri="{FF2B5EF4-FFF2-40B4-BE49-F238E27FC236}">
                <a16:creationId xmlns:a16="http://schemas.microsoft.com/office/drawing/2014/main" id="{C1AF18F4-3DA7-9373-17E9-09B87DDFE665}"/>
              </a:ext>
            </a:extLst>
          </p:cNvPr>
          <p:cNvSpPr txBox="1"/>
          <p:nvPr/>
        </p:nvSpPr>
        <p:spPr>
          <a:xfrm>
            <a:off x="-2357697" y="5725660"/>
            <a:ext cx="91756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dirty="0">
                <a:latin typeface="Alfred Sans" panose="00000500000000000000" pitchFamily="50" charset="0"/>
              </a:rPr>
              <a:t>Man kan være med i en organisasjon </a:t>
            </a:r>
          </a:p>
        </p:txBody>
      </p:sp>
    </p:spTree>
    <p:extLst>
      <p:ext uri="{BB962C8B-B14F-4D97-AF65-F5344CB8AC3E}">
        <p14:creationId xmlns:p14="http://schemas.microsoft.com/office/powerpoint/2010/main" val="93170802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D77FBE-614E-59D5-E13F-175D3B64C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275EB0BC-CAFA-76C4-74C7-94F4E34FD3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6BF9CAE9-0E93-6C28-FE00-1A08C1FB6483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E1CBFCB6-7065-5663-6DE5-13172256366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B88E360B-9826-FC65-407E-C1DEF0BF666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43858839-5BA9-6966-6B1E-D5C24CBDE5BB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B8D1E7DB-6CAB-D70C-7B19-7A553C4062C9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289C8283-B989-06D3-4FCF-B1A2D1F4C67C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BE408182-ACBF-1DB8-1CA8-884F67767DE2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7559B988-8BEA-FF17-831F-1EBE33BB555E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E92CC10C-3FA2-46F2-2838-8F694D26A1CC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D7770548-5A18-F112-09A7-B7B6ED6CC681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841148DD-7723-095D-D178-531B8E807506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DCBC02C7-5AAA-C2B6-FD5F-A6308010112D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3A643ABC-2EF1-0C96-F90D-1EF76BE91FCF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ABDFCF1B-EC5C-B93E-15F7-27B538D135DC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D6B4D7BD-C2AC-80AD-669B-495AFD0AE178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946F97ED-90C5-5282-F293-AF5BA385898D}"/>
              </a:ext>
            </a:extLst>
          </p:cNvPr>
          <p:cNvSpPr txBox="1"/>
          <p:nvPr/>
        </p:nvSpPr>
        <p:spPr>
          <a:xfrm>
            <a:off x="-1810695" y="2660219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1104B4B9-ED36-D02A-3F77-86C5C3FBEC0B}"/>
              </a:ext>
            </a:extLst>
          </p:cNvPr>
          <p:cNvSpPr txBox="1"/>
          <p:nvPr/>
        </p:nvSpPr>
        <p:spPr>
          <a:xfrm>
            <a:off x="-2250058" y="2952060"/>
            <a:ext cx="89214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Lover beskytter rettighetene til alle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62F4CC2E-FFF7-33EF-DE2C-8011B1B94FF0}"/>
              </a:ext>
            </a:extLst>
          </p:cNvPr>
          <p:cNvSpPr txBox="1"/>
          <p:nvPr/>
        </p:nvSpPr>
        <p:spPr>
          <a:xfrm>
            <a:off x="-2301560" y="3557110"/>
            <a:ext cx="892148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Menneskerettighetene respekteres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1AE9EEAF-72A3-972A-13AA-85FC30AA7DD3}"/>
              </a:ext>
            </a:extLst>
          </p:cNvPr>
          <p:cNvSpPr txBox="1"/>
          <p:nvPr/>
        </p:nvSpPr>
        <p:spPr>
          <a:xfrm>
            <a:off x="-1884281" y="4599211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Lederne kan byttes ut ved valg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3" name="TekstSylinder 22">
            <a:extLst>
              <a:ext uri="{FF2B5EF4-FFF2-40B4-BE49-F238E27FC236}">
                <a16:creationId xmlns:a16="http://schemas.microsoft.com/office/drawing/2014/main" id="{AB5B6BDF-D97C-8E8B-F092-1B8DC61DE640}"/>
              </a:ext>
            </a:extLst>
          </p:cNvPr>
          <p:cNvSpPr txBox="1"/>
          <p:nvPr/>
        </p:nvSpPr>
        <p:spPr>
          <a:xfrm>
            <a:off x="7141408" y="3527037"/>
            <a:ext cx="77564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Valg finnes ikke, eller er juks </a:t>
            </a:r>
            <a:r>
              <a:rPr lang="en-US" sz="14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1" name="TekstSylinder 20">
            <a:extLst>
              <a:ext uri="{FF2B5EF4-FFF2-40B4-BE49-F238E27FC236}">
                <a16:creationId xmlns:a16="http://schemas.microsoft.com/office/drawing/2014/main" id="{19454885-1338-1E58-FD0A-9326FBDB7252}"/>
              </a:ext>
            </a:extLst>
          </p:cNvPr>
          <p:cNvSpPr txBox="1"/>
          <p:nvPr/>
        </p:nvSpPr>
        <p:spPr>
          <a:xfrm>
            <a:off x="5179684" y="459053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velge hvem som skal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4" name="TekstSylinder 23">
            <a:extLst>
              <a:ext uri="{FF2B5EF4-FFF2-40B4-BE49-F238E27FC236}">
                <a16:creationId xmlns:a16="http://schemas.microsoft.com/office/drawing/2014/main" id="{B7908195-9D72-E80F-4F07-DBE063A13BCD}"/>
              </a:ext>
            </a:extLst>
          </p:cNvPr>
          <p:cNvSpPr txBox="1"/>
          <p:nvPr/>
        </p:nvSpPr>
        <p:spPr>
          <a:xfrm>
            <a:off x="4787725" y="486237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Bare ett politisk parti får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5" name="TekstSylinder 24">
            <a:extLst>
              <a:ext uri="{FF2B5EF4-FFF2-40B4-BE49-F238E27FC236}">
                <a16:creationId xmlns:a16="http://schemas.microsoft.com/office/drawing/2014/main" id="{56651CF6-5734-CB46-4E71-A006A8EF6EE5}"/>
              </a:ext>
            </a:extLst>
          </p:cNvPr>
          <p:cNvSpPr txBox="1"/>
          <p:nvPr/>
        </p:nvSpPr>
        <p:spPr>
          <a:xfrm>
            <a:off x="-1427483" y="4912376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være uenig med statsministeren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7" name="TekstSylinder 26">
            <a:extLst>
              <a:ext uri="{FF2B5EF4-FFF2-40B4-BE49-F238E27FC236}">
                <a16:creationId xmlns:a16="http://schemas.microsoft.com/office/drawing/2014/main" id="{5E026F47-69AB-8A16-124B-95CCA5D4A3D8}"/>
              </a:ext>
            </a:extLst>
          </p:cNvPr>
          <p:cNvSpPr txBox="1"/>
          <p:nvPr/>
        </p:nvSpPr>
        <p:spPr>
          <a:xfrm>
            <a:off x="-1923132" y="5472177"/>
            <a:ext cx="85964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Man kan demonstrere hvis man er uenig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26" name="TekstSylinder 25">
            <a:extLst>
              <a:ext uri="{FF2B5EF4-FFF2-40B4-BE49-F238E27FC236}">
                <a16:creationId xmlns:a16="http://schemas.microsoft.com/office/drawing/2014/main" id="{80F68C8A-4065-DD75-FFD5-1BDD6A9A41AB}"/>
              </a:ext>
            </a:extLst>
          </p:cNvPr>
          <p:cNvSpPr txBox="1"/>
          <p:nvPr/>
        </p:nvSpPr>
        <p:spPr>
          <a:xfrm>
            <a:off x="4497809" y="5463425"/>
            <a:ext cx="85964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dirty="0">
                <a:latin typeface="Alfred Sans" panose="00000500000000000000" pitchFamily="50" charset="0"/>
              </a:rPr>
              <a:t>Man må mene det samme som lederen </a:t>
            </a:r>
          </a:p>
        </p:txBody>
      </p:sp>
      <p:sp>
        <p:nvSpPr>
          <p:cNvPr id="28" name="TekstSylinder 27">
            <a:extLst>
              <a:ext uri="{FF2B5EF4-FFF2-40B4-BE49-F238E27FC236}">
                <a16:creationId xmlns:a16="http://schemas.microsoft.com/office/drawing/2014/main" id="{0C4EEAA2-E651-1E22-B622-29B20C052E0F}"/>
              </a:ext>
            </a:extLst>
          </p:cNvPr>
          <p:cNvSpPr txBox="1"/>
          <p:nvPr/>
        </p:nvSpPr>
        <p:spPr>
          <a:xfrm>
            <a:off x="-2357697" y="5725660"/>
            <a:ext cx="91756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dirty="0">
                <a:latin typeface="Alfred Sans" panose="00000500000000000000" pitchFamily="50" charset="0"/>
              </a:rPr>
              <a:t>Man kan være med i en organisasjon </a:t>
            </a:r>
          </a:p>
        </p:txBody>
      </p:sp>
      <p:sp>
        <p:nvSpPr>
          <p:cNvPr id="29" name="TekstSylinder 28">
            <a:extLst>
              <a:ext uri="{FF2B5EF4-FFF2-40B4-BE49-F238E27FC236}">
                <a16:creationId xmlns:a16="http://schemas.microsoft.com/office/drawing/2014/main" id="{6679828A-7B9E-6BF0-6307-BC311583AF4F}"/>
              </a:ext>
            </a:extLst>
          </p:cNvPr>
          <p:cNvSpPr txBox="1"/>
          <p:nvPr/>
        </p:nvSpPr>
        <p:spPr>
          <a:xfrm>
            <a:off x="1712778" y="3976605"/>
            <a:ext cx="91756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Det er ikke lov å demonstrere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49187950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BAE01C3-91F2-05A3-C9DE-203FA62FC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6AE6AEB4-9309-59E6-F084-84B2AF6332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43719703-0CCF-AC84-C798-662FEE45F881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AAE58F6E-3C7A-F8A1-4AE2-4522B98324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0F00FB39-2B87-4B69-1DB1-F8644E6B5CA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722C9C24-41A6-B315-7C78-1B8BDB7B9850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EE6B139E-11D6-EABD-BE31-FFCDC2A2CDD7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F325AE6A-6FCB-53EE-06FD-9EAD6758D24E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8239C8E1-AE3D-8AD4-9D8B-71E5B21F8648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6771309E-C6BF-62B0-7380-C594BECF1C37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9458470A-352C-165B-EC32-4F9D56E2D8E1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04F83F46-8D28-D203-2C67-391E15DFC3B6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7EABF912-AB19-5618-361B-8EA05BD7B45C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B2E354B8-9ADD-CBDF-5340-D0806FC630E3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015F2478-F722-15C8-5F24-A3931B361100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A14FCC03-4969-6D45-4558-278412451F17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83AE345-5A8E-721A-3326-C4E2225A404B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5177AF6B-9365-4BE1-CDD3-EA268219E93F}"/>
              </a:ext>
            </a:extLst>
          </p:cNvPr>
          <p:cNvSpPr txBox="1"/>
          <p:nvPr/>
        </p:nvSpPr>
        <p:spPr>
          <a:xfrm>
            <a:off x="-1810695" y="2660219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5FBF4F67-B50F-ACC2-588D-6DFBB4195A29}"/>
              </a:ext>
            </a:extLst>
          </p:cNvPr>
          <p:cNvSpPr txBox="1"/>
          <p:nvPr/>
        </p:nvSpPr>
        <p:spPr>
          <a:xfrm>
            <a:off x="-2250058" y="2952060"/>
            <a:ext cx="89214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Lover beskytter rettighetene til alle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FB8A65E8-9175-A824-E3D0-76B6FE7B1812}"/>
              </a:ext>
            </a:extLst>
          </p:cNvPr>
          <p:cNvSpPr txBox="1"/>
          <p:nvPr/>
        </p:nvSpPr>
        <p:spPr>
          <a:xfrm>
            <a:off x="-2301560" y="3557110"/>
            <a:ext cx="892148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Menneskerettighetene respekteres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6EA4E4E7-B1F2-80EC-09AD-BA9D40F873E1}"/>
              </a:ext>
            </a:extLst>
          </p:cNvPr>
          <p:cNvSpPr txBox="1"/>
          <p:nvPr/>
        </p:nvSpPr>
        <p:spPr>
          <a:xfrm>
            <a:off x="-1884281" y="4599211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Lederne kan byttes ut ved valg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3" name="TekstSylinder 22">
            <a:extLst>
              <a:ext uri="{FF2B5EF4-FFF2-40B4-BE49-F238E27FC236}">
                <a16:creationId xmlns:a16="http://schemas.microsoft.com/office/drawing/2014/main" id="{ED589AFA-B903-D3C2-5010-785A088B9E93}"/>
              </a:ext>
            </a:extLst>
          </p:cNvPr>
          <p:cNvSpPr txBox="1"/>
          <p:nvPr/>
        </p:nvSpPr>
        <p:spPr>
          <a:xfrm>
            <a:off x="7141408" y="3527037"/>
            <a:ext cx="77564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Valg finnes ikke, eller er juks </a:t>
            </a:r>
            <a:r>
              <a:rPr lang="en-US" sz="14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1" name="TekstSylinder 20">
            <a:extLst>
              <a:ext uri="{FF2B5EF4-FFF2-40B4-BE49-F238E27FC236}">
                <a16:creationId xmlns:a16="http://schemas.microsoft.com/office/drawing/2014/main" id="{3E6A0137-E94F-77C9-2E03-DFD19C5CE4C6}"/>
              </a:ext>
            </a:extLst>
          </p:cNvPr>
          <p:cNvSpPr txBox="1"/>
          <p:nvPr/>
        </p:nvSpPr>
        <p:spPr>
          <a:xfrm>
            <a:off x="5179684" y="459053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velge hvem som skal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4" name="TekstSylinder 23">
            <a:extLst>
              <a:ext uri="{FF2B5EF4-FFF2-40B4-BE49-F238E27FC236}">
                <a16:creationId xmlns:a16="http://schemas.microsoft.com/office/drawing/2014/main" id="{23FB5982-A9E4-CCD4-4492-F64204C1C26F}"/>
              </a:ext>
            </a:extLst>
          </p:cNvPr>
          <p:cNvSpPr txBox="1"/>
          <p:nvPr/>
        </p:nvSpPr>
        <p:spPr>
          <a:xfrm>
            <a:off x="4787725" y="486237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Bare ett politisk parti får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5" name="TekstSylinder 24">
            <a:extLst>
              <a:ext uri="{FF2B5EF4-FFF2-40B4-BE49-F238E27FC236}">
                <a16:creationId xmlns:a16="http://schemas.microsoft.com/office/drawing/2014/main" id="{43BF3BAF-91FC-2302-066D-9A1623B3B1E3}"/>
              </a:ext>
            </a:extLst>
          </p:cNvPr>
          <p:cNvSpPr txBox="1"/>
          <p:nvPr/>
        </p:nvSpPr>
        <p:spPr>
          <a:xfrm>
            <a:off x="-1427483" y="4912376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være uenig med statsministeren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7" name="TekstSylinder 26">
            <a:extLst>
              <a:ext uri="{FF2B5EF4-FFF2-40B4-BE49-F238E27FC236}">
                <a16:creationId xmlns:a16="http://schemas.microsoft.com/office/drawing/2014/main" id="{8391CF71-EB36-8F1C-6B58-84F601F1B59E}"/>
              </a:ext>
            </a:extLst>
          </p:cNvPr>
          <p:cNvSpPr txBox="1"/>
          <p:nvPr/>
        </p:nvSpPr>
        <p:spPr>
          <a:xfrm>
            <a:off x="-1923132" y="5472177"/>
            <a:ext cx="85964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Man kan demonstrere hvis man er uenig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26" name="TekstSylinder 25">
            <a:extLst>
              <a:ext uri="{FF2B5EF4-FFF2-40B4-BE49-F238E27FC236}">
                <a16:creationId xmlns:a16="http://schemas.microsoft.com/office/drawing/2014/main" id="{9863EEC0-7B75-94B9-2C40-D98DFEADD66E}"/>
              </a:ext>
            </a:extLst>
          </p:cNvPr>
          <p:cNvSpPr txBox="1"/>
          <p:nvPr/>
        </p:nvSpPr>
        <p:spPr>
          <a:xfrm>
            <a:off x="4497809" y="5463425"/>
            <a:ext cx="85964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dirty="0">
                <a:latin typeface="Alfred Sans" panose="00000500000000000000" pitchFamily="50" charset="0"/>
              </a:rPr>
              <a:t>Man må mene det samme som lederen </a:t>
            </a:r>
          </a:p>
        </p:txBody>
      </p:sp>
      <p:sp>
        <p:nvSpPr>
          <p:cNvPr id="28" name="TekstSylinder 27">
            <a:extLst>
              <a:ext uri="{FF2B5EF4-FFF2-40B4-BE49-F238E27FC236}">
                <a16:creationId xmlns:a16="http://schemas.microsoft.com/office/drawing/2014/main" id="{F5FA324C-4E5F-5CF3-9382-7B443C25F699}"/>
              </a:ext>
            </a:extLst>
          </p:cNvPr>
          <p:cNvSpPr txBox="1"/>
          <p:nvPr/>
        </p:nvSpPr>
        <p:spPr>
          <a:xfrm>
            <a:off x="-2357697" y="5725660"/>
            <a:ext cx="91756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dirty="0">
                <a:latin typeface="Alfred Sans" panose="00000500000000000000" pitchFamily="50" charset="0"/>
              </a:rPr>
              <a:t>Man kan være med i en organisasjon </a:t>
            </a:r>
          </a:p>
        </p:txBody>
      </p:sp>
      <p:sp>
        <p:nvSpPr>
          <p:cNvPr id="29" name="TekstSylinder 28">
            <a:extLst>
              <a:ext uri="{FF2B5EF4-FFF2-40B4-BE49-F238E27FC236}">
                <a16:creationId xmlns:a16="http://schemas.microsoft.com/office/drawing/2014/main" id="{59FE67B4-134A-7D88-90FF-4AAFDDD2898D}"/>
              </a:ext>
            </a:extLst>
          </p:cNvPr>
          <p:cNvSpPr txBox="1"/>
          <p:nvPr/>
        </p:nvSpPr>
        <p:spPr>
          <a:xfrm>
            <a:off x="3820377" y="5730570"/>
            <a:ext cx="91756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Det er ikke lov å demonstrere </a:t>
            </a:r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18793981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36DFC2-7A68-8D0E-9A92-51DDC9FFA1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A683C88C-D0C9-5845-6D9C-FFFFB2CF4F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505060BB-BE30-CE7D-A2F6-860C049C3F4F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A5831544-86A0-D1D6-CDA7-1F0AE03F87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6CD29CA7-4C38-8FD5-1956-646E8A46DA0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62F8FB48-3AB5-6DBA-39C0-B220FC0BF2D2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8F22BE80-7618-83E8-1CC5-BDCF58644059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2995690A-BEA1-30EC-AC30-539D691393D6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9253D707-A53B-E4D1-2424-30F1E9AA2995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09470B2D-0671-D790-5B0C-0B7D529B28CD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3D042200-CE5A-7452-C3CC-0457BEBCCD50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794B2560-0A94-6EC2-9A4D-24940FA37F66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8FA6CCF0-F589-C8DE-AA5A-A2E1A5F5DF63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CB5780E3-A419-F034-626E-570BEB28F5F2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3479E363-8127-AC42-DD19-01CB96F53562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7EEE9530-1239-B084-53A2-FE127D236A5C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8B0E3473-26B5-CB21-9952-A1238DFD46F9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132F3DB8-A203-632C-015C-AB0AF472D5BA}"/>
              </a:ext>
            </a:extLst>
          </p:cNvPr>
          <p:cNvSpPr txBox="1"/>
          <p:nvPr/>
        </p:nvSpPr>
        <p:spPr>
          <a:xfrm>
            <a:off x="-1810695" y="2660219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B9F61A24-C180-3E3A-E024-70FCFB627158}"/>
              </a:ext>
            </a:extLst>
          </p:cNvPr>
          <p:cNvSpPr txBox="1"/>
          <p:nvPr/>
        </p:nvSpPr>
        <p:spPr>
          <a:xfrm>
            <a:off x="-2250058" y="2952060"/>
            <a:ext cx="89214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Lover beskytter rettighetene til alle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2F6B72AA-575F-425A-9DA4-6C69360600F4}"/>
              </a:ext>
            </a:extLst>
          </p:cNvPr>
          <p:cNvSpPr txBox="1"/>
          <p:nvPr/>
        </p:nvSpPr>
        <p:spPr>
          <a:xfrm>
            <a:off x="-2301560" y="3557110"/>
            <a:ext cx="892148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Menneskerettighetene respekteres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6B7646F9-19DD-9A39-9A9E-6DD59DD4B5BC}"/>
              </a:ext>
            </a:extLst>
          </p:cNvPr>
          <p:cNvSpPr txBox="1"/>
          <p:nvPr/>
        </p:nvSpPr>
        <p:spPr>
          <a:xfrm>
            <a:off x="-1884281" y="4599211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Lederne kan byttes ut ved valg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3" name="TekstSylinder 22">
            <a:extLst>
              <a:ext uri="{FF2B5EF4-FFF2-40B4-BE49-F238E27FC236}">
                <a16:creationId xmlns:a16="http://schemas.microsoft.com/office/drawing/2014/main" id="{4AA4B0CB-CF62-36FC-1F91-C296C63258CC}"/>
              </a:ext>
            </a:extLst>
          </p:cNvPr>
          <p:cNvSpPr txBox="1"/>
          <p:nvPr/>
        </p:nvSpPr>
        <p:spPr>
          <a:xfrm>
            <a:off x="7141408" y="3527037"/>
            <a:ext cx="77564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Valg finnes ikke, eller er juks </a:t>
            </a:r>
            <a:r>
              <a:rPr lang="en-US" sz="14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1" name="TekstSylinder 20">
            <a:extLst>
              <a:ext uri="{FF2B5EF4-FFF2-40B4-BE49-F238E27FC236}">
                <a16:creationId xmlns:a16="http://schemas.microsoft.com/office/drawing/2014/main" id="{4548D91F-DC7A-4679-5577-E3CAD2B1B5D7}"/>
              </a:ext>
            </a:extLst>
          </p:cNvPr>
          <p:cNvSpPr txBox="1"/>
          <p:nvPr/>
        </p:nvSpPr>
        <p:spPr>
          <a:xfrm>
            <a:off x="5179684" y="459053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velge hvem som skal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4" name="TekstSylinder 23">
            <a:extLst>
              <a:ext uri="{FF2B5EF4-FFF2-40B4-BE49-F238E27FC236}">
                <a16:creationId xmlns:a16="http://schemas.microsoft.com/office/drawing/2014/main" id="{298F1948-F404-0405-16C5-0C5AD163DB1D}"/>
              </a:ext>
            </a:extLst>
          </p:cNvPr>
          <p:cNvSpPr txBox="1"/>
          <p:nvPr/>
        </p:nvSpPr>
        <p:spPr>
          <a:xfrm>
            <a:off x="4787725" y="486237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Bare ett politisk parti får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5" name="TekstSylinder 24">
            <a:extLst>
              <a:ext uri="{FF2B5EF4-FFF2-40B4-BE49-F238E27FC236}">
                <a16:creationId xmlns:a16="http://schemas.microsoft.com/office/drawing/2014/main" id="{9745FD36-A031-E839-1B39-C38AB36CEBCA}"/>
              </a:ext>
            </a:extLst>
          </p:cNvPr>
          <p:cNvSpPr txBox="1"/>
          <p:nvPr/>
        </p:nvSpPr>
        <p:spPr>
          <a:xfrm>
            <a:off x="-1427483" y="4912376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være uenig med statsministeren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7" name="TekstSylinder 26">
            <a:extLst>
              <a:ext uri="{FF2B5EF4-FFF2-40B4-BE49-F238E27FC236}">
                <a16:creationId xmlns:a16="http://schemas.microsoft.com/office/drawing/2014/main" id="{2074D304-5A66-A623-54FA-7885E51652C0}"/>
              </a:ext>
            </a:extLst>
          </p:cNvPr>
          <p:cNvSpPr txBox="1"/>
          <p:nvPr/>
        </p:nvSpPr>
        <p:spPr>
          <a:xfrm>
            <a:off x="-1923132" y="5472177"/>
            <a:ext cx="85964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Man kan demonstrere hvis man er uenig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26" name="TekstSylinder 25">
            <a:extLst>
              <a:ext uri="{FF2B5EF4-FFF2-40B4-BE49-F238E27FC236}">
                <a16:creationId xmlns:a16="http://schemas.microsoft.com/office/drawing/2014/main" id="{C0B3A9F8-3150-E649-C375-ED48AC961E95}"/>
              </a:ext>
            </a:extLst>
          </p:cNvPr>
          <p:cNvSpPr txBox="1"/>
          <p:nvPr/>
        </p:nvSpPr>
        <p:spPr>
          <a:xfrm>
            <a:off x="4497809" y="5463425"/>
            <a:ext cx="85964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dirty="0">
                <a:latin typeface="Alfred Sans" panose="00000500000000000000" pitchFamily="50" charset="0"/>
              </a:rPr>
              <a:t>Man må mene det samme som lederen </a:t>
            </a:r>
          </a:p>
        </p:txBody>
      </p:sp>
      <p:sp>
        <p:nvSpPr>
          <p:cNvPr id="28" name="TekstSylinder 27">
            <a:extLst>
              <a:ext uri="{FF2B5EF4-FFF2-40B4-BE49-F238E27FC236}">
                <a16:creationId xmlns:a16="http://schemas.microsoft.com/office/drawing/2014/main" id="{A0F95E77-07AD-E197-02C8-E211F159993E}"/>
              </a:ext>
            </a:extLst>
          </p:cNvPr>
          <p:cNvSpPr txBox="1"/>
          <p:nvPr/>
        </p:nvSpPr>
        <p:spPr>
          <a:xfrm>
            <a:off x="-2357697" y="5725660"/>
            <a:ext cx="91756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dirty="0">
                <a:latin typeface="Alfred Sans" panose="00000500000000000000" pitchFamily="50" charset="0"/>
              </a:rPr>
              <a:t>Man kan være med i en organisasjon </a:t>
            </a:r>
          </a:p>
        </p:txBody>
      </p:sp>
      <p:sp>
        <p:nvSpPr>
          <p:cNvPr id="29" name="TekstSylinder 28">
            <a:extLst>
              <a:ext uri="{FF2B5EF4-FFF2-40B4-BE49-F238E27FC236}">
                <a16:creationId xmlns:a16="http://schemas.microsoft.com/office/drawing/2014/main" id="{E457E5AD-915D-F8D8-69C6-5074B8053510}"/>
              </a:ext>
            </a:extLst>
          </p:cNvPr>
          <p:cNvSpPr txBox="1"/>
          <p:nvPr/>
        </p:nvSpPr>
        <p:spPr>
          <a:xfrm>
            <a:off x="3820377" y="5730570"/>
            <a:ext cx="91756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Det er ikke lov å demonstrere </a:t>
            </a:r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30" name="TekstSylinder 29">
            <a:extLst>
              <a:ext uri="{FF2B5EF4-FFF2-40B4-BE49-F238E27FC236}">
                <a16:creationId xmlns:a16="http://schemas.microsoft.com/office/drawing/2014/main" id="{EC820201-75E3-E734-4468-CD96AE045D31}"/>
              </a:ext>
            </a:extLst>
          </p:cNvPr>
          <p:cNvSpPr txBox="1"/>
          <p:nvPr/>
        </p:nvSpPr>
        <p:spPr>
          <a:xfrm>
            <a:off x="1712778" y="3976605"/>
            <a:ext cx="91756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Flere partier konkurrerer om makten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407783755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5F5626-90BA-3A20-FE75-9F81142AF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AD016CCD-8122-D24A-CBE9-0CD8B23EB9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C1AE9E6C-81B3-5969-6722-66F226DEC506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E44BDDD5-44F5-F11A-240E-8933831E61D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C45FE7EA-0DBF-1B09-4E1C-2897C7CB576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3757E8BF-7027-25FD-0FCD-FE6A893DC5FF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630C4AD7-1086-44A8-0115-7AC270116246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9BDFE2D6-85D5-8CAF-E481-02F7184BAF02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D0CA6496-16CC-83D3-92B5-F65E3C3FF558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70AF0E8F-E037-B5A4-FD55-42E12668103F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42A6D886-45AC-1F47-E9EC-EDFEE958442F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DC157010-E030-287C-E023-22E2E5ECA029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20F52E4-B530-CB5C-9FC2-D3DED8EC53C9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733332FF-4235-B010-C39C-3434764A2BE7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1CC55C1B-6B2A-823F-B028-6E7DCF517090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6277FC44-808E-B913-A90A-6A0867904615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9BED777-3720-2A53-6ABB-5D1067CF512E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12E32D1F-AC11-8753-B314-C0C2B8E1E2CA}"/>
              </a:ext>
            </a:extLst>
          </p:cNvPr>
          <p:cNvSpPr txBox="1"/>
          <p:nvPr/>
        </p:nvSpPr>
        <p:spPr>
          <a:xfrm>
            <a:off x="-1810695" y="2660219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A433A6AD-E93F-EA70-AA92-399DDD258038}"/>
              </a:ext>
            </a:extLst>
          </p:cNvPr>
          <p:cNvSpPr txBox="1"/>
          <p:nvPr/>
        </p:nvSpPr>
        <p:spPr>
          <a:xfrm>
            <a:off x="-2250058" y="2952060"/>
            <a:ext cx="89214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Lover beskytter rettighetene til alle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98BC642A-E38C-EFE5-1B15-062D9787FC76}"/>
              </a:ext>
            </a:extLst>
          </p:cNvPr>
          <p:cNvSpPr txBox="1"/>
          <p:nvPr/>
        </p:nvSpPr>
        <p:spPr>
          <a:xfrm>
            <a:off x="-2301560" y="3557110"/>
            <a:ext cx="892148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Menneskerettighetene respekteres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B4C3140B-8A31-8FC6-C4A6-547FD6BBE656}"/>
              </a:ext>
            </a:extLst>
          </p:cNvPr>
          <p:cNvSpPr txBox="1"/>
          <p:nvPr/>
        </p:nvSpPr>
        <p:spPr>
          <a:xfrm>
            <a:off x="-1884281" y="4599211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Lederne kan byttes ut ved valg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3" name="TekstSylinder 22">
            <a:extLst>
              <a:ext uri="{FF2B5EF4-FFF2-40B4-BE49-F238E27FC236}">
                <a16:creationId xmlns:a16="http://schemas.microsoft.com/office/drawing/2014/main" id="{2D54A2D4-1FCF-2BE9-016C-7B62B1363086}"/>
              </a:ext>
            </a:extLst>
          </p:cNvPr>
          <p:cNvSpPr txBox="1"/>
          <p:nvPr/>
        </p:nvSpPr>
        <p:spPr>
          <a:xfrm>
            <a:off x="7141408" y="3527037"/>
            <a:ext cx="77564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Valg finnes ikke, eller er juks </a:t>
            </a:r>
            <a:r>
              <a:rPr lang="en-US" sz="14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1" name="TekstSylinder 20">
            <a:extLst>
              <a:ext uri="{FF2B5EF4-FFF2-40B4-BE49-F238E27FC236}">
                <a16:creationId xmlns:a16="http://schemas.microsoft.com/office/drawing/2014/main" id="{C238C9DD-3BCC-EF9E-2881-E5A7043020C3}"/>
              </a:ext>
            </a:extLst>
          </p:cNvPr>
          <p:cNvSpPr txBox="1"/>
          <p:nvPr/>
        </p:nvSpPr>
        <p:spPr>
          <a:xfrm>
            <a:off x="5179684" y="459053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velge hvem som skal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4" name="TekstSylinder 23">
            <a:extLst>
              <a:ext uri="{FF2B5EF4-FFF2-40B4-BE49-F238E27FC236}">
                <a16:creationId xmlns:a16="http://schemas.microsoft.com/office/drawing/2014/main" id="{E5C173D1-C3C2-C6F7-A5BB-012ACDAFA7DE}"/>
              </a:ext>
            </a:extLst>
          </p:cNvPr>
          <p:cNvSpPr txBox="1"/>
          <p:nvPr/>
        </p:nvSpPr>
        <p:spPr>
          <a:xfrm>
            <a:off x="4787725" y="486237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Bare ett politisk parti får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5" name="TekstSylinder 24">
            <a:extLst>
              <a:ext uri="{FF2B5EF4-FFF2-40B4-BE49-F238E27FC236}">
                <a16:creationId xmlns:a16="http://schemas.microsoft.com/office/drawing/2014/main" id="{B1E5B199-C2E8-B744-E0FC-30A19C8D3D09}"/>
              </a:ext>
            </a:extLst>
          </p:cNvPr>
          <p:cNvSpPr txBox="1"/>
          <p:nvPr/>
        </p:nvSpPr>
        <p:spPr>
          <a:xfrm>
            <a:off x="-1427483" y="4912376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være uenig med statsministeren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7" name="TekstSylinder 26">
            <a:extLst>
              <a:ext uri="{FF2B5EF4-FFF2-40B4-BE49-F238E27FC236}">
                <a16:creationId xmlns:a16="http://schemas.microsoft.com/office/drawing/2014/main" id="{6A149D38-3A09-3761-D62D-B088189B2BAC}"/>
              </a:ext>
            </a:extLst>
          </p:cNvPr>
          <p:cNvSpPr txBox="1"/>
          <p:nvPr/>
        </p:nvSpPr>
        <p:spPr>
          <a:xfrm>
            <a:off x="-1923132" y="5472177"/>
            <a:ext cx="85964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Man kan demonstrere hvis man er uenig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26" name="TekstSylinder 25">
            <a:extLst>
              <a:ext uri="{FF2B5EF4-FFF2-40B4-BE49-F238E27FC236}">
                <a16:creationId xmlns:a16="http://schemas.microsoft.com/office/drawing/2014/main" id="{2A46895F-CB2F-62C8-46C2-4B8D300A114D}"/>
              </a:ext>
            </a:extLst>
          </p:cNvPr>
          <p:cNvSpPr txBox="1"/>
          <p:nvPr/>
        </p:nvSpPr>
        <p:spPr>
          <a:xfrm>
            <a:off x="4497809" y="5463425"/>
            <a:ext cx="85964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dirty="0">
                <a:latin typeface="Alfred Sans" panose="00000500000000000000" pitchFamily="50" charset="0"/>
              </a:rPr>
              <a:t>Man må mene det samme som lederen </a:t>
            </a:r>
          </a:p>
        </p:txBody>
      </p:sp>
      <p:sp>
        <p:nvSpPr>
          <p:cNvPr id="28" name="TekstSylinder 27">
            <a:extLst>
              <a:ext uri="{FF2B5EF4-FFF2-40B4-BE49-F238E27FC236}">
                <a16:creationId xmlns:a16="http://schemas.microsoft.com/office/drawing/2014/main" id="{13D881ED-DB4A-F31D-C32C-42DB5A2F1C29}"/>
              </a:ext>
            </a:extLst>
          </p:cNvPr>
          <p:cNvSpPr txBox="1"/>
          <p:nvPr/>
        </p:nvSpPr>
        <p:spPr>
          <a:xfrm>
            <a:off x="-2357697" y="5725660"/>
            <a:ext cx="91756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dirty="0">
                <a:latin typeface="Alfred Sans" panose="00000500000000000000" pitchFamily="50" charset="0"/>
              </a:rPr>
              <a:t>Man kan være med i en organisasjon </a:t>
            </a:r>
          </a:p>
        </p:txBody>
      </p:sp>
      <p:sp>
        <p:nvSpPr>
          <p:cNvPr id="29" name="TekstSylinder 28">
            <a:extLst>
              <a:ext uri="{FF2B5EF4-FFF2-40B4-BE49-F238E27FC236}">
                <a16:creationId xmlns:a16="http://schemas.microsoft.com/office/drawing/2014/main" id="{D89377CB-DF2B-0AD1-A95F-B461EB491BD2}"/>
              </a:ext>
            </a:extLst>
          </p:cNvPr>
          <p:cNvSpPr txBox="1"/>
          <p:nvPr/>
        </p:nvSpPr>
        <p:spPr>
          <a:xfrm>
            <a:off x="3820377" y="5730570"/>
            <a:ext cx="91756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Det er ikke lov å demonstrere </a:t>
            </a:r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30" name="TekstSylinder 29">
            <a:extLst>
              <a:ext uri="{FF2B5EF4-FFF2-40B4-BE49-F238E27FC236}">
                <a16:creationId xmlns:a16="http://schemas.microsoft.com/office/drawing/2014/main" id="{DF7CDFDE-4481-DDD0-32D8-346BFD39D3BF}"/>
              </a:ext>
            </a:extLst>
          </p:cNvPr>
          <p:cNvSpPr txBox="1"/>
          <p:nvPr/>
        </p:nvSpPr>
        <p:spPr>
          <a:xfrm>
            <a:off x="-2357697" y="5986508"/>
            <a:ext cx="91756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Flere partier konkurrerer om makten </a:t>
            </a:r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292413795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B55E3E-5047-99E1-B2FC-90897862F8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F536E23B-3C43-452E-ECE4-4D292CF87E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244432F9-7DFC-2429-A1B0-1E2AD32B76E5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229DE151-017D-B159-185D-26BDD44A908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01C9C32B-392F-4FFB-CD5A-4937E967777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45B4637C-C621-C196-1FC0-284F16C40667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B5324613-98F8-98E1-05F6-23AB37EE419F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376AE8A8-0324-8A74-A5A5-21374E764FF6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6ED2ED39-3884-FEB2-79A4-3A341D66E5A7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6FF668CF-6CDD-74C8-13CF-9AEFA789D19B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9C46E3F6-A645-1AB1-2434-6ED507BA6BF6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12BBCDBB-7D4B-B3C4-707D-6981567810EC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FA0B25F6-7074-AB69-9B9A-A6ACE47074EF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3B3C94A7-2B57-9CAB-0DCB-F2896E86F921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83E0140F-68A5-01DE-1155-4201E3045503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4F1B5145-A1FE-C335-A47F-D142F83757B7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3AFF4B65-24DC-066D-C968-F58AB27632DE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3D120854-8DD6-F511-592F-CD1EC34583A6}"/>
              </a:ext>
            </a:extLst>
          </p:cNvPr>
          <p:cNvSpPr txBox="1"/>
          <p:nvPr/>
        </p:nvSpPr>
        <p:spPr>
          <a:xfrm>
            <a:off x="-1810695" y="2660219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174FC80F-CD0D-4485-3F50-4C6519043569}"/>
              </a:ext>
            </a:extLst>
          </p:cNvPr>
          <p:cNvSpPr txBox="1"/>
          <p:nvPr/>
        </p:nvSpPr>
        <p:spPr>
          <a:xfrm>
            <a:off x="-2250058" y="2952060"/>
            <a:ext cx="89214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Lover beskytter rettighetene til alle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D8D023F2-D8CF-9B1E-FB1A-AC46E856AEDD}"/>
              </a:ext>
            </a:extLst>
          </p:cNvPr>
          <p:cNvSpPr txBox="1"/>
          <p:nvPr/>
        </p:nvSpPr>
        <p:spPr>
          <a:xfrm>
            <a:off x="-2301560" y="3557110"/>
            <a:ext cx="892148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Menneskerettighetene respekteres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E6697CF2-5C48-A63A-0383-A7735229B4A1}"/>
              </a:ext>
            </a:extLst>
          </p:cNvPr>
          <p:cNvSpPr txBox="1"/>
          <p:nvPr/>
        </p:nvSpPr>
        <p:spPr>
          <a:xfrm>
            <a:off x="-1884281" y="4599211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Lederne kan byttes ut ved valg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3" name="TekstSylinder 22">
            <a:extLst>
              <a:ext uri="{FF2B5EF4-FFF2-40B4-BE49-F238E27FC236}">
                <a16:creationId xmlns:a16="http://schemas.microsoft.com/office/drawing/2014/main" id="{0D753D58-54EE-89D1-4785-579653DBCBBE}"/>
              </a:ext>
            </a:extLst>
          </p:cNvPr>
          <p:cNvSpPr txBox="1"/>
          <p:nvPr/>
        </p:nvSpPr>
        <p:spPr>
          <a:xfrm>
            <a:off x="7141408" y="3527037"/>
            <a:ext cx="77564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Valg finnes ikke, eller er juks </a:t>
            </a:r>
            <a:r>
              <a:rPr lang="en-US" sz="14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1" name="TekstSylinder 20">
            <a:extLst>
              <a:ext uri="{FF2B5EF4-FFF2-40B4-BE49-F238E27FC236}">
                <a16:creationId xmlns:a16="http://schemas.microsoft.com/office/drawing/2014/main" id="{900AC57D-9797-FB69-9A36-4FEC6435D53B}"/>
              </a:ext>
            </a:extLst>
          </p:cNvPr>
          <p:cNvSpPr txBox="1"/>
          <p:nvPr/>
        </p:nvSpPr>
        <p:spPr>
          <a:xfrm>
            <a:off x="5179684" y="459053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velge hvem som skal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4" name="TekstSylinder 23">
            <a:extLst>
              <a:ext uri="{FF2B5EF4-FFF2-40B4-BE49-F238E27FC236}">
                <a16:creationId xmlns:a16="http://schemas.microsoft.com/office/drawing/2014/main" id="{E82FDD96-DCFC-6AF1-1661-57B60F36DDC7}"/>
              </a:ext>
            </a:extLst>
          </p:cNvPr>
          <p:cNvSpPr txBox="1"/>
          <p:nvPr/>
        </p:nvSpPr>
        <p:spPr>
          <a:xfrm>
            <a:off x="4787725" y="486237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Bare ett politisk parti får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5" name="TekstSylinder 24">
            <a:extLst>
              <a:ext uri="{FF2B5EF4-FFF2-40B4-BE49-F238E27FC236}">
                <a16:creationId xmlns:a16="http://schemas.microsoft.com/office/drawing/2014/main" id="{66BE74D0-C35A-D2E9-E23B-5FE61C34A3AF}"/>
              </a:ext>
            </a:extLst>
          </p:cNvPr>
          <p:cNvSpPr txBox="1"/>
          <p:nvPr/>
        </p:nvSpPr>
        <p:spPr>
          <a:xfrm>
            <a:off x="-1427483" y="4912376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være uenig med statsministeren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7" name="TekstSylinder 26">
            <a:extLst>
              <a:ext uri="{FF2B5EF4-FFF2-40B4-BE49-F238E27FC236}">
                <a16:creationId xmlns:a16="http://schemas.microsoft.com/office/drawing/2014/main" id="{B8D65FE2-F0BA-22E2-A384-577C2B477EBD}"/>
              </a:ext>
            </a:extLst>
          </p:cNvPr>
          <p:cNvSpPr txBox="1"/>
          <p:nvPr/>
        </p:nvSpPr>
        <p:spPr>
          <a:xfrm>
            <a:off x="-1923132" y="5472177"/>
            <a:ext cx="85964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Man kan demonstrere hvis man er uenig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26" name="TekstSylinder 25">
            <a:extLst>
              <a:ext uri="{FF2B5EF4-FFF2-40B4-BE49-F238E27FC236}">
                <a16:creationId xmlns:a16="http://schemas.microsoft.com/office/drawing/2014/main" id="{17779D62-7F1A-F798-0883-89C82F2BE503}"/>
              </a:ext>
            </a:extLst>
          </p:cNvPr>
          <p:cNvSpPr txBox="1"/>
          <p:nvPr/>
        </p:nvSpPr>
        <p:spPr>
          <a:xfrm>
            <a:off x="4497809" y="5463425"/>
            <a:ext cx="85964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dirty="0">
                <a:latin typeface="Alfred Sans" panose="00000500000000000000" pitchFamily="50" charset="0"/>
              </a:rPr>
              <a:t>Man må mene det samme som lederen </a:t>
            </a:r>
          </a:p>
        </p:txBody>
      </p:sp>
      <p:sp>
        <p:nvSpPr>
          <p:cNvPr id="28" name="TekstSylinder 27">
            <a:extLst>
              <a:ext uri="{FF2B5EF4-FFF2-40B4-BE49-F238E27FC236}">
                <a16:creationId xmlns:a16="http://schemas.microsoft.com/office/drawing/2014/main" id="{7C252FCB-9D0C-4961-4F4C-CB5158C7DFFE}"/>
              </a:ext>
            </a:extLst>
          </p:cNvPr>
          <p:cNvSpPr txBox="1"/>
          <p:nvPr/>
        </p:nvSpPr>
        <p:spPr>
          <a:xfrm>
            <a:off x="-2357697" y="5725660"/>
            <a:ext cx="91756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dirty="0">
                <a:latin typeface="Alfred Sans" panose="00000500000000000000" pitchFamily="50" charset="0"/>
              </a:rPr>
              <a:t>Man kan være med i en organisasjon </a:t>
            </a:r>
          </a:p>
        </p:txBody>
      </p:sp>
      <p:sp>
        <p:nvSpPr>
          <p:cNvPr id="29" name="TekstSylinder 28">
            <a:extLst>
              <a:ext uri="{FF2B5EF4-FFF2-40B4-BE49-F238E27FC236}">
                <a16:creationId xmlns:a16="http://schemas.microsoft.com/office/drawing/2014/main" id="{C9BFE961-1216-5A8D-787E-3D15F2CB2037}"/>
              </a:ext>
            </a:extLst>
          </p:cNvPr>
          <p:cNvSpPr txBox="1"/>
          <p:nvPr/>
        </p:nvSpPr>
        <p:spPr>
          <a:xfrm>
            <a:off x="3820377" y="5730570"/>
            <a:ext cx="91756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Det er ikke lov å demonstrere </a:t>
            </a:r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30" name="TekstSylinder 29">
            <a:extLst>
              <a:ext uri="{FF2B5EF4-FFF2-40B4-BE49-F238E27FC236}">
                <a16:creationId xmlns:a16="http://schemas.microsoft.com/office/drawing/2014/main" id="{2CD97F1A-C1C2-7451-F6E8-FD18024F8B93}"/>
              </a:ext>
            </a:extLst>
          </p:cNvPr>
          <p:cNvSpPr txBox="1"/>
          <p:nvPr/>
        </p:nvSpPr>
        <p:spPr>
          <a:xfrm>
            <a:off x="-2357697" y="5986508"/>
            <a:ext cx="91756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Flere partier konkurrerer om makten </a:t>
            </a:r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31" name="TekstSylinder 30">
            <a:extLst>
              <a:ext uri="{FF2B5EF4-FFF2-40B4-BE49-F238E27FC236}">
                <a16:creationId xmlns:a16="http://schemas.microsoft.com/office/drawing/2014/main" id="{8A2A679C-4AFF-6CBF-F757-CAD55A00A73E}"/>
              </a:ext>
            </a:extLst>
          </p:cNvPr>
          <p:cNvSpPr txBox="1"/>
          <p:nvPr/>
        </p:nvSpPr>
        <p:spPr>
          <a:xfrm>
            <a:off x="1712778" y="3976605"/>
            <a:ext cx="91756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Lederen sitter ofte lenge med makta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164220706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B3B7F1-5FF5-B1C2-D378-F29B84A94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37D28763-CF2F-1B0D-CB0E-F66344045C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0F51A805-FF30-9FC9-86F1-D8CF2BB06573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12644DE6-858A-8AE6-3874-10FBF926350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EE8D878A-7828-17DC-88E2-999C844A2EA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23A73393-F3B5-9E2B-E464-6C1A0B95D6E6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608893DE-C9CE-4512-53A8-C234DC261B7F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691282A8-C04F-FAC1-B06F-C94E0E0DCF22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FEC57557-C9BD-436D-344F-82C06F2561D6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BCB607E9-FCD2-2161-C040-472A6913B89C}"/>
              </a:ext>
            </a:extLst>
          </p:cNvPr>
          <p:cNvCxnSpPr>
            <a:cxnSpLocks/>
          </p:cNvCxnSpPr>
          <p:nvPr/>
        </p:nvCxnSpPr>
        <p:spPr>
          <a:xfrm>
            <a:off x="6203259" y="4983126"/>
            <a:ext cx="0" cy="1497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0CE0605D-0DCF-80CD-882C-1BDAD16F0C6B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57300B2C-4A17-E63E-A255-D71F8F8E74C8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0786EEFE-8931-A70C-70FE-3BCD863DDF8C}"/>
              </a:ext>
            </a:extLst>
          </p:cNvPr>
          <p:cNvSpPr txBox="1"/>
          <p:nvPr/>
        </p:nvSpPr>
        <p:spPr>
          <a:xfrm>
            <a:off x="-2032088" y="2397052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stemme på den man vil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747F6C6B-63AC-F4A8-3078-B1A05C6FD2F3}"/>
              </a:ext>
            </a:extLst>
          </p:cNvPr>
          <p:cNvSpPr txBox="1"/>
          <p:nvPr/>
        </p:nvSpPr>
        <p:spPr>
          <a:xfrm>
            <a:off x="4534299" y="2045888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1E4CE262-6C36-B667-53DF-3582C7842D60}"/>
              </a:ext>
            </a:extLst>
          </p:cNvPr>
          <p:cNvSpPr txBox="1"/>
          <p:nvPr/>
        </p:nvSpPr>
        <p:spPr>
          <a:xfrm>
            <a:off x="5092189" y="2358193"/>
            <a:ext cx="8128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bestemmer hva som skal stå i avisen 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5DAC7781-A7DB-11B4-1009-A56FB084DB7E}"/>
              </a:ext>
            </a:extLst>
          </p:cNvPr>
          <p:cNvSpPr txBox="1"/>
          <p:nvPr/>
        </p:nvSpPr>
        <p:spPr>
          <a:xfrm>
            <a:off x="4288080" y="2651546"/>
            <a:ext cx="88061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Folk er redde for å si hva de tenker</a:t>
            </a:r>
            <a:r>
              <a:rPr lang="nb-NO" sz="1400" dirty="0"/>
              <a:t>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94752146-B113-5042-84DD-881B9A9FAE8D}"/>
              </a:ext>
            </a:extLst>
          </p:cNvPr>
          <p:cNvSpPr txBox="1"/>
          <p:nvPr/>
        </p:nvSpPr>
        <p:spPr>
          <a:xfrm>
            <a:off x="4322007" y="2939567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Menneskerettigheter brytes ofte </a:t>
            </a:r>
            <a:r>
              <a:rPr lang="en-US" sz="4000" dirty="0"/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FF71E891-C912-B5AD-8601-2674258926DD}"/>
              </a:ext>
            </a:extLst>
          </p:cNvPr>
          <p:cNvSpPr txBox="1"/>
          <p:nvPr/>
        </p:nvSpPr>
        <p:spPr>
          <a:xfrm>
            <a:off x="-1810695" y="2660219"/>
            <a:ext cx="86141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starte en avis og skrive sin mening </a:t>
            </a:r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/>
              <a:t>​​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B6F79976-B842-AA44-83D2-F9AF80755129}"/>
              </a:ext>
            </a:extLst>
          </p:cNvPr>
          <p:cNvSpPr txBox="1"/>
          <p:nvPr/>
        </p:nvSpPr>
        <p:spPr>
          <a:xfrm>
            <a:off x="-2250058" y="2952060"/>
            <a:ext cx="89214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Lover beskytter rettighetene til alle</a:t>
            </a:r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 </a:t>
            </a:r>
            <a:r>
              <a:rPr lang="en-US" sz="40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40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F2140D58-17BE-E0D6-4B4E-1C0A8964F2BC}"/>
              </a:ext>
            </a:extLst>
          </p:cNvPr>
          <p:cNvSpPr txBox="1"/>
          <p:nvPr/>
        </p:nvSpPr>
        <p:spPr>
          <a:xfrm>
            <a:off x="-2301560" y="3557110"/>
            <a:ext cx="892148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Menneskerettighetene respekteres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 </a:t>
            </a:r>
            <a:r>
              <a:rPr lang="en-US" sz="1400" dirty="0">
                <a:latin typeface="Alfred Sans" panose="00000500000000000000" pitchFamily="50" charset="0"/>
              </a:rPr>
              <a:t>​​</a:t>
            </a:r>
          </a:p>
          <a:p>
            <a:pPr algn="ctr" fontAlgn="base"/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CB337139-871D-2473-9234-9EB8E4092CCA}"/>
              </a:ext>
            </a:extLst>
          </p:cNvPr>
          <p:cNvSpPr txBox="1"/>
          <p:nvPr/>
        </p:nvSpPr>
        <p:spPr>
          <a:xfrm>
            <a:off x="-1884281" y="4599211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Lederne kan byttes ut ved valg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3" name="TekstSylinder 22">
            <a:extLst>
              <a:ext uri="{FF2B5EF4-FFF2-40B4-BE49-F238E27FC236}">
                <a16:creationId xmlns:a16="http://schemas.microsoft.com/office/drawing/2014/main" id="{AD7D4717-4708-9CA9-B289-344AFCD94922}"/>
              </a:ext>
            </a:extLst>
          </p:cNvPr>
          <p:cNvSpPr txBox="1"/>
          <p:nvPr/>
        </p:nvSpPr>
        <p:spPr>
          <a:xfrm>
            <a:off x="7141408" y="3527037"/>
            <a:ext cx="77564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Valg finnes ikke, eller er juks </a:t>
            </a:r>
            <a:r>
              <a:rPr lang="en-US" sz="14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1" name="TekstSylinder 20">
            <a:extLst>
              <a:ext uri="{FF2B5EF4-FFF2-40B4-BE49-F238E27FC236}">
                <a16:creationId xmlns:a16="http://schemas.microsoft.com/office/drawing/2014/main" id="{21600325-8B31-74D5-6B30-D90A07921E22}"/>
              </a:ext>
            </a:extLst>
          </p:cNvPr>
          <p:cNvSpPr txBox="1"/>
          <p:nvPr/>
        </p:nvSpPr>
        <p:spPr>
          <a:xfrm>
            <a:off x="5179684" y="459053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får ikke velge hvem som skal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4" name="TekstSylinder 23">
            <a:extLst>
              <a:ext uri="{FF2B5EF4-FFF2-40B4-BE49-F238E27FC236}">
                <a16:creationId xmlns:a16="http://schemas.microsoft.com/office/drawing/2014/main" id="{B30B79D1-CCCE-8244-52B9-68CCD0659DFE}"/>
              </a:ext>
            </a:extLst>
          </p:cNvPr>
          <p:cNvSpPr txBox="1"/>
          <p:nvPr/>
        </p:nvSpPr>
        <p:spPr>
          <a:xfrm>
            <a:off x="4787725" y="4862378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Bare ett politisk parti får bestemme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5" name="TekstSylinder 24">
            <a:extLst>
              <a:ext uri="{FF2B5EF4-FFF2-40B4-BE49-F238E27FC236}">
                <a16:creationId xmlns:a16="http://schemas.microsoft.com/office/drawing/2014/main" id="{E3EAA124-8DF5-4A0D-DBBE-2AAF3548DF2C}"/>
              </a:ext>
            </a:extLst>
          </p:cNvPr>
          <p:cNvSpPr txBox="1"/>
          <p:nvPr/>
        </p:nvSpPr>
        <p:spPr>
          <a:xfrm>
            <a:off x="-1427483" y="4912376"/>
            <a:ext cx="77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Man kan være uenig med statsministeren </a:t>
            </a:r>
            <a:r>
              <a:rPr lang="en-US" sz="4000" b="0" i="0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27" name="TekstSylinder 26">
            <a:extLst>
              <a:ext uri="{FF2B5EF4-FFF2-40B4-BE49-F238E27FC236}">
                <a16:creationId xmlns:a16="http://schemas.microsoft.com/office/drawing/2014/main" id="{3543509D-A056-08CC-1FD1-5C8AE60E59E8}"/>
              </a:ext>
            </a:extLst>
          </p:cNvPr>
          <p:cNvSpPr txBox="1"/>
          <p:nvPr/>
        </p:nvSpPr>
        <p:spPr>
          <a:xfrm>
            <a:off x="-1923132" y="5472177"/>
            <a:ext cx="85964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Man kan demonstrere hvis man er uenig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26" name="TekstSylinder 25">
            <a:extLst>
              <a:ext uri="{FF2B5EF4-FFF2-40B4-BE49-F238E27FC236}">
                <a16:creationId xmlns:a16="http://schemas.microsoft.com/office/drawing/2014/main" id="{97BD3E1E-2D48-B814-6E3F-56C28D18ADA4}"/>
              </a:ext>
            </a:extLst>
          </p:cNvPr>
          <p:cNvSpPr txBox="1"/>
          <p:nvPr/>
        </p:nvSpPr>
        <p:spPr>
          <a:xfrm>
            <a:off x="4497809" y="5463425"/>
            <a:ext cx="85964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dirty="0">
                <a:latin typeface="Alfred Sans" panose="00000500000000000000" pitchFamily="50" charset="0"/>
              </a:rPr>
              <a:t>Man må mene det samme som lederen </a:t>
            </a:r>
          </a:p>
        </p:txBody>
      </p:sp>
      <p:sp>
        <p:nvSpPr>
          <p:cNvPr id="28" name="TekstSylinder 27">
            <a:extLst>
              <a:ext uri="{FF2B5EF4-FFF2-40B4-BE49-F238E27FC236}">
                <a16:creationId xmlns:a16="http://schemas.microsoft.com/office/drawing/2014/main" id="{E195A677-F026-08A1-E663-15452BD2A4D4}"/>
              </a:ext>
            </a:extLst>
          </p:cNvPr>
          <p:cNvSpPr txBox="1"/>
          <p:nvPr/>
        </p:nvSpPr>
        <p:spPr>
          <a:xfrm>
            <a:off x="-2357697" y="5725660"/>
            <a:ext cx="91756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dirty="0">
                <a:latin typeface="Alfred Sans" panose="00000500000000000000" pitchFamily="50" charset="0"/>
              </a:rPr>
              <a:t>Man kan være med i en organisasjon </a:t>
            </a:r>
          </a:p>
        </p:txBody>
      </p:sp>
      <p:sp>
        <p:nvSpPr>
          <p:cNvPr id="29" name="TekstSylinder 28">
            <a:extLst>
              <a:ext uri="{FF2B5EF4-FFF2-40B4-BE49-F238E27FC236}">
                <a16:creationId xmlns:a16="http://schemas.microsoft.com/office/drawing/2014/main" id="{C4010183-2281-BEF1-DBF6-76F2E77B8531}"/>
              </a:ext>
            </a:extLst>
          </p:cNvPr>
          <p:cNvSpPr txBox="1"/>
          <p:nvPr/>
        </p:nvSpPr>
        <p:spPr>
          <a:xfrm>
            <a:off x="3820377" y="5730570"/>
            <a:ext cx="91756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Det er ikke lov å demonstrere </a:t>
            </a:r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30" name="TekstSylinder 29">
            <a:extLst>
              <a:ext uri="{FF2B5EF4-FFF2-40B4-BE49-F238E27FC236}">
                <a16:creationId xmlns:a16="http://schemas.microsoft.com/office/drawing/2014/main" id="{4E6DB883-9FA1-4FCF-670A-780B63F207B3}"/>
              </a:ext>
            </a:extLst>
          </p:cNvPr>
          <p:cNvSpPr txBox="1"/>
          <p:nvPr/>
        </p:nvSpPr>
        <p:spPr>
          <a:xfrm>
            <a:off x="-2357697" y="5986508"/>
            <a:ext cx="91756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Flere partier konkurrerer om makten </a:t>
            </a:r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  <p:sp>
        <p:nvSpPr>
          <p:cNvPr id="31" name="TekstSylinder 30">
            <a:extLst>
              <a:ext uri="{FF2B5EF4-FFF2-40B4-BE49-F238E27FC236}">
                <a16:creationId xmlns:a16="http://schemas.microsoft.com/office/drawing/2014/main" id="{82197496-C3D6-8ADE-F5CD-7F8FCC7C4A5A}"/>
              </a:ext>
            </a:extLst>
          </p:cNvPr>
          <p:cNvSpPr txBox="1"/>
          <p:nvPr/>
        </p:nvSpPr>
        <p:spPr>
          <a:xfrm>
            <a:off x="4115686" y="6029097"/>
            <a:ext cx="91756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Lederen sitter ofte lenge med makta </a:t>
            </a:r>
            <a:r>
              <a:rPr lang="en-US" sz="1400" dirty="0">
                <a:latin typeface="Alfred Sans" panose="00000500000000000000" pitchFamily="50" charset="0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85367280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3796BF-F73A-CC78-61E9-DC6F07B278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F2524BD-C6B7-F6AB-64DA-C84B023EDA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1400" y="919163"/>
            <a:ext cx="10439400" cy="2387600"/>
          </a:xfrm>
        </p:spPr>
        <p:txBody>
          <a:bodyPr/>
          <a:lstStyle/>
          <a:p>
            <a:r>
              <a:rPr lang="nb-NO" dirty="0">
                <a:latin typeface="Alfred Sans" panose="00000500000000000000" pitchFamily="50" charset="0"/>
              </a:rPr>
              <a:t>ER NORGE ET DEMOKRATI?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2CBA4570-1EBB-D320-7E94-C45502BCB5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7482" y="3800111"/>
            <a:ext cx="637033" cy="509017"/>
          </a:xfrm>
          <a:prstGeom prst="rect">
            <a:avLst/>
          </a:prstGeom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F7B553D4-F7CF-9CE7-A836-834905FC92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6" name="Tittel 1">
            <a:extLst>
              <a:ext uri="{FF2B5EF4-FFF2-40B4-BE49-F238E27FC236}">
                <a16:creationId xmlns:a16="http://schemas.microsoft.com/office/drawing/2014/main" id="{EA220E64-8C6C-EE60-3149-513BC6368BDD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</p:spTree>
    <p:extLst>
      <p:ext uri="{BB962C8B-B14F-4D97-AF65-F5344CB8AC3E}">
        <p14:creationId xmlns:p14="http://schemas.microsoft.com/office/powerpoint/2010/main" val="183618582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423C2A-B175-E8B9-D3AC-DCA29E5EE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955E47B8-E89D-52A3-72AD-85CCE1CD28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6557BA03-5310-32B1-D98B-A8EA8605DD12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55EF42B5-594C-F358-2D27-C409C6C5A21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88B11C46-66B6-C681-5A37-73D60B4B718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AAB5AA07-B0BC-AC59-342B-F13F6592762C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6D5FC944-E1C1-C9A0-2368-F161E2D4C4C8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A7DC46B6-B774-1E72-9AA4-10FABC67D4E1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C4540B7E-6771-050E-D624-E8AF79A66558}"/>
              </a:ext>
            </a:extLst>
          </p:cNvPr>
          <p:cNvSpPr txBox="1"/>
          <p:nvPr/>
        </p:nvSpPr>
        <p:spPr>
          <a:xfrm>
            <a:off x="2591219" y="3432127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A5EB66C0-3815-DAA6-11AF-0126CB200DD8}"/>
              </a:ext>
            </a:extLst>
          </p:cNvPr>
          <p:cNvCxnSpPr>
            <a:cxnSpLocks/>
          </p:cNvCxnSpPr>
          <p:nvPr/>
        </p:nvCxnSpPr>
        <p:spPr>
          <a:xfrm>
            <a:off x="6203259" y="4664348"/>
            <a:ext cx="0" cy="18165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6F1D92EF-9464-EB68-B8DC-EAAC59C2DC4D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15642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5367E6-74E0-A54A-5A64-B49E114B9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1A2EECDC-6ECE-084E-7775-58205A85F5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CEAB8699-8339-DF36-C0D0-E10EBB04020A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179249C6-9BA4-2397-E7D2-071F0A62C5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8C1401EF-33F3-09E6-E446-D029A20A698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E298BD84-27CB-9BF7-F3A2-21EC24598DD9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5C4CA4B5-F0B2-B27E-ACB1-559BF35FAA7C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C865709B-1F8B-0681-508B-FC672256B63B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4DE05207-EE38-B884-FC8F-920930E51D3A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431A1FA9-E60D-EBD6-07FD-1AD70513C634}"/>
              </a:ext>
            </a:extLst>
          </p:cNvPr>
          <p:cNvCxnSpPr>
            <a:cxnSpLocks/>
          </p:cNvCxnSpPr>
          <p:nvPr/>
        </p:nvCxnSpPr>
        <p:spPr>
          <a:xfrm>
            <a:off x="6203259" y="4664348"/>
            <a:ext cx="0" cy="18165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92D29E45-BC04-830C-F2AD-D116D2C5C625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43477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79987E-BFF3-32C8-DDC6-EC708B281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0BF2667C-FAE4-BAF9-47C6-28B40868C3E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1F965924-90CB-AA8B-6AFD-4B53DC75A322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427AAF60-E9B0-BC8E-DE9D-365763557A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3B8060E0-1C1F-E616-F2D6-E6FF03D3AC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CCCED2E3-015D-3792-329F-1332F965ACCD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0FEB9420-0BD8-62FA-6527-0718BEF8263F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C49CCCD1-FBC2-DE04-161D-24F3450D24B5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36434B75-6951-2E6F-2D49-8DC01F796616}"/>
              </a:ext>
            </a:extLst>
          </p:cNvPr>
          <p:cNvSpPr txBox="1"/>
          <p:nvPr/>
        </p:nvSpPr>
        <p:spPr>
          <a:xfrm>
            <a:off x="2450742" y="3248932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39F94AFB-E6BB-7C33-FCEE-DEB8293772D2}"/>
              </a:ext>
            </a:extLst>
          </p:cNvPr>
          <p:cNvCxnSpPr>
            <a:cxnSpLocks/>
          </p:cNvCxnSpPr>
          <p:nvPr/>
        </p:nvCxnSpPr>
        <p:spPr>
          <a:xfrm>
            <a:off x="6203259" y="4664348"/>
            <a:ext cx="0" cy="18165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26488C13-739D-7CEB-AEDD-DE15E1BCAAFB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71D6E925-55D6-A753-9DEB-DC5A2F7304D1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96129744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60A667-2D45-1751-91B2-099F0E0925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F90D2BB9-A29A-E053-F9C2-72D3BE4C0F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482092BE-6995-197B-1BE0-4998D53A7E46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90FC4EBA-41F8-1D39-73D9-6AFDC8E2719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D2897335-66C5-432A-4156-D81BDD496A0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902B20ED-349C-1A7C-890B-24834FA45C20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52A45527-A5A7-E09B-354A-1F22824FC2A3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82F24624-209C-BC8F-9884-4313C0560ADF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80137622-C94A-6B6B-662E-3711AE26B17E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03408E26-D573-E162-12BC-0E080B14D66C}"/>
              </a:ext>
            </a:extLst>
          </p:cNvPr>
          <p:cNvCxnSpPr>
            <a:cxnSpLocks/>
          </p:cNvCxnSpPr>
          <p:nvPr/>
        </p:nvCxnSpPr>
        <p:spPr>
          <a:xfrm>
            <a:off x="6203259" y="4664348"/>
            <a:ext cx="0" cy="18165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FC634ECB-3300-E786-A6AF-994D77631F68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DD8B3C56-C684-7A7A-C04D-840B1B9CD321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92408506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2B8A69-BA68-21B8-B04A-EFB80BC8E2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Et bilde som inneholder blå, vann, design&#10;&#10;KI-generert innhold kan være feil.">
            <a:extLst>
              <a:ext uri="{FF2B5EF4-FFF2-40B4-BE49-F238E27FC236}">
                <a16:creationId xmlns:a16="http://schemas.microsoft.com/office/drawing/2014/main" id="{D3A82CF0-D835-17F9-3A36-023F5AF179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67" y="0"/>
            <a:ext cx="6245059" cy="685800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69A427BB-0597-BC6F-61CA-10BD59A8C9A1}"/>
              </a:ext>
            </a:extLst>
          </p:cNvPr>
          <p:cNvSpPr txBox="1"/>
          <p:nvPr/>
        </p:nvSpPr>
        <p:spPr>
          <a:xfrm>
            <a:off x="793594" y="977996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DEMOKRATI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BD548C98-0966-3E0A-85C3-7C93F6520B9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169" y="602599"/>
            <a:ext cx="997902" cy="992937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7C8DBCB9-9C30-0AF4-28CC-D55F8716C50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3E71A5F7-D736-4F20-0CB1-19EB486A7F16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4C0CA387-8510-D546-7FD5-26ADF5AAC66D}"/>
              </a:ext>
            </a:extLst>
          </p:cNvPr>
          <p:cNvSpPr txBox="1"/>
          <p:nvPr/>
        </p:nvSpPr>
        <p:spPr>
          <a:xfrm>
            <a:off x="6703328" y="977995"/>
            <a:ext cx="45827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>
                <a:latin typeface="Alfred Sans" panose="00000500000000000000" pitchFamily="50" charset="0"/>
              </a:rPr>
              <a:t>DIKTATUR</a:t>
            </a:r>
          </a:p>
          <a:p>
            <a:endParaRPr lang="nb-NO" sz="2800" dirty="0">
              <a:latin typeface="Alfred Sans" panose="00000500000000000000" pitchFamily="50" charset="0"/>
            </a:endParaRP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4EBD5D15-6EE5-B77B-3F90-A35A100216A0}"/>
              </a:ext>
            </a:extLst>
          </p:cNvPr>
          <p:cNvCxnSpPr>
            <a:cxnSpLocks/>
          </p:cNvCxnSpPr>
          <p:nvPr/>
        </p:nvCxnSpPr>
        <p:spPr>
          <a:xfrm>
            <a:off x="6203259" y="1883664"/>
            <a:ext cx="4233" cy="10424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04176CB8-6A78-1801-EF6B-98987D92ABF8}"/>
              </a:ext>
            </a:extLst>
          </p:cNvPr>
          <p:cNvSpPr txBox="1"/>
          <p:nvPr/>
        </p:nvSpPr>
        <p:spPr>
          <a:xfrm>
            <a:off x="5376333" y="1733583"/>
            <a:ext cx="755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1400" dirty="0">
                <a:latin typeface="Alfred Sans" panose="00000500000000000000" pitchFamily="50" charset="0"/>
              </a:rPr>
              <a:t>Én person eller en liten gruppe bestemmer alt </a:t>
            </a:r>
            <a:r>
              <a:rPr lang="en-US" sz="4000" dirty="0"/>
              <a:t>​</a:t>
            </a: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C41D9C5F-A182-F60B-87FB-90BB5F9DBEEE}"/>
              </a:ext>
            </a:extLst>
          </p:cNvPr>
          <p:cNvCxnSpPr>
            <a:cxnSpLocks/>
          </p:cNvCxnSpPr>
          <p:nvPr/>
        </p:nvCxnSpPr>
        <p:spPr>
          <a:xfrm>
            <a:off x="6203259" y="4664348"/>
            <a:ext cx="0" cy="18165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Sylinder 5">
            <a:extLst>
              <a:ext uri="{FF2B5EF4-FFF2-40B4-BE49-F238E27FC236}">
                <a16:creationId xmlns:a16="http://schemas.microsoft.com/office/drawing/2014/main" id="{77B32287-5CDA-3CE2-C87A-5288B86CB705}"/>
              </a:ext>
            </a:extLst>
          </p:cNvPr>
          <p:cNvSpPr txBox="1"/>
          <p:nvPr/>
        </p:nvSpPr>
        <p:spPr>
          <a:xfrm>
            <a:off x="-1259205" y="2125019"/>
            <a:ext cx="7559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400" b="0" i="0" u="none" strike="noStrike" kern="1200" dirty="0">
                <a:solidFill>
                  <a:schemeClr val="tx1"/>
                </a:solidFill>
                <a:effectLst/>
                <a:latin typeface="Alfred Sans" panose="00000500000000000000" pitchFamily="50" charset="0"/>
              </a:rPr>
              <a:t>Et land der folket bestemmer gjennom valg </a:t>
            </a:r>
            <a:endParaRPr lang="nb-NO" sz="1400" dirty="0">
              <a:latin typeface="Alfred Sans" panose="00000500000000000000" pitchFamily="50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2BC0205A-24F3-5F96-BB9F-74CE78E42837}"/>
              </a:ext>
            </a:extLst>
          </p:cNvPr>
          <p:cNvSpPr txBox="1"/>
          <p:nvPr/>
        </p:nvSpPr>
        <p:spPr>
          <a:xfrm>
            <a:off x="612660" y="2110727"/>
            <a:ext cx="7520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nb-NO" sz="1400" dirty="0">
                <a:latin typeface="Alfred Sans" panose="00000500000000000000" pitchFamily="50" charset="0"/>
              </a:rPr>
              <a:t>Alle har rett til å si sin mening </a:t>
            </a:r>
            <a:r>
              <a:rPr lang="en-US" sz="4000" dirty="0"/>
              <a:t>​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1229FA01-C2AB-DA9C-217D-1D6FFDDF6397}"/>
              </a:ext>
            </a:extLst>
          </p:cNvPr>
          <p:cNvSpPr txBox="1"/>
          <p:nvPr/>
        </p:nvSpPr>
        <p:spPr>
          <a:xfrm>
            <a:off x="2433230" y="3429000"/>
            <a:ext cx="75598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nb-NO" sz="4000" dirty="0">
                <a:latin typeface="Alfred Sans" panose="00000500000000000000" pitchFamily="50" charset="0"/>
              </a:rPr>
              <a:t>Man får ikke si sin mening</a:t>
            </a:r>
            <a:r>
              <a:rPr lang="en-US" sz="4000" dirty="0"/>
              <a:t>​</a:t>
            </a:r>
          </a:p>
          <a:p>
            <a:pPr algn="ctr" fontAlgn="base"/>
            <a:r>
              <a:rPr lang="en-US" sz="4000" dirty="0"/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290019385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730468573503499BD4DC7423A99A3D" ma:contentTypeVersion="19" ma:contentTypeDescription="Create a new document." ma:contentTypeScope="" ma:versionID="608c2ff4e28ad98cf5cb4fa93dfb0743">
  <xsd:schema xmlns:xsd="http://www.w3.org/2001/XMLSchema" xmlns:xs="http://www.w3.org/2001/XMLSchema" xmlns:p="http://schemas.microsoft.com/office/2006/metadata/properties" xmlns:ns2="d36067f8-d824-44e4-a548-ed4e04460227" xmlns:ns3="c8c304cc-c514-487e-82e9-fdf1ff63f990" targetNamespace="http://schemas.microsoft.com/office/2006/metadata/properties" ma:root="true" ma:fieldsID="58d9091d43225a63b8420841ab11dc87" ns2:_="" ns3:_="">
    <xsd:import namespace="d36067f8-d824-44e4-a548-ed4e04460227"/>
    <xsd:import namespace="c8c304cc-c514-487e-82e9-fdf1ff63f9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6067f8-d824-44e4-a548-ed4e044602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101d63fc-7d79-4a4e-88ed-5f84a86502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c304cc-c514-487e-82e9-fdf1ff63f99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a4fd77f1-1df9-460f-afb4-8dda8dc40df2}" ma:internalName="TaxCatchAll" ma:showField="CatchAllData" ma:web="c8c304cc-c514-487e-82e9-fdf1ff63f9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8c304cc-c514-487e-82e9-fdf1ff63f990" xsi:nil="true"/>
    <lcf76f155ced4ddcb4097134ff3c332f xmlns="d36067f8-d824-44e4-a548-ed4e0446022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BB1B1FC-771C-4E80-B01C-B76A7FC6F6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6067f8-d824-44e4-a548-ed4e04460227"/>
    <ds:schemaRef ds:uri="c8c304cc-c514-487e-82e9-fdf1ff63f9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C58B335-AC32-42B6-872F-29F575CA4F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1B3D6E-FE4A-428D-8FB6-D5B65E5A379B}">
  <ds:schemaRefs>
    <ds:schemaRef ds:uri="http://schemas.microsoft.com/office/2006/documentManagement/types"/>
    <ds:schemaRef ds:uri="http://purl.org/dc/elements/1.1/"/>
    <ds:schemaRef ds:uri="d36067f8-d824-44e4-a548-ed4e04460227"/>
    <ds:schemaRef ds:uri="http://schemas.microsoft.com/office/infopath/2007/PartnerControls"/>
    <ds:schemaRef ds:uri="http://purl.org/dc/dcmitype/"/>
    <ds:schemaRef ds:uri="http://www.w3.org/XML/1998/namespace"/>
    <ds:schemaRef ds:uri="c8c304cc-c514-487e-82e9-fdf1ff63f990"/>
    <ds:schemaRef ds:uri="http://purl.org/dc/terms/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11939</Words>
  <Application>Microsoft Office PowerPoint</Application>
  <PresentationFormat>Widescreen</PresentationFormat>
  <Paragraphs>2070</Paragraphs>
  <Slides>47</Slides>
  <Notes>45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47</vt:i4>
      </vt:variant>
    </vt:vector>
  </HeadingPairs>
  <TitlesOfParts>
    <vt:vector size="52" baseType="lpstr">
      <vt:lpstr>Alfred Sans</vt:lpstr>
      <vt:lpstr>Aptos</vt:lpstr>
      <vt:lpstr>Aptos Display</vt:lpstr>
      <vt:lpstr>Arial</vt:lpstr>
      <vt:lpstr>Office-tema</vt:lpstr>
      <vt:lpstr>NOBELS FREDSPRIS 2025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ER NORGE ET DEMOKRATI?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Marie Sannem Thoring</dc:creator>
  <cp:lastModifiedBy>Marie Sannem Thoring</cp:lastModifiedBy>
  <cp:revision>4</cp:revision>
  <dcterms:created xsi:type="dcterms:W3CDTF">2025-10-01T10:02:45Z</dcterms:created>
  <dcterms:modified xsi:type="dcterms:W3CDTF">2025-10-12T14:15:46Z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0x010100A9730468573503499BD4DC7423A99A3D</vt:lpwstr>
  </property>
  <property fmtid="{D5CDD505-2E9C-101B-9397-08002B2CF9AE}" pid="3" name="MediaServiceImageTags">
    <vt:lpwstr/>
  </property>
</Properties>
</file>