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05_0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14" roundtripDataSignature="AMtx7mh7vwxATuvJNSZgyQRUZ4bp7V1Uc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9E744E-A51C-DD1B-01C0-A8D48BA4A941}" name="Justin Edwards" initials="JE" userId="S::juedwards@microsoft.com::9a4b8f83-68f1-4b28-b012-643b42f4f3af" providerId="AD"/>
  <p188:author id="{A27501AF-14FA-4A5A-0B56-46BB559C58BE}" name="Daniel Stewart" initials="DS" userId="S::dastewart@microsoft.com::6067d913-84c6-4c17-bcad-8fe49e8c21c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3F1015-7D05-4A53-A294-AF44AB5DC120}" v="2" dt="2022-08-24T13:53:34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2474"/>
  </p:normalViewPr>
  <p:slideViewPr>
    <p:cSldViewPr snapToGrid="0">
      <p:cViewPr varScale="1">
        <p:scale>
          <a:sx n="111" d="100"/>
          <a:sy n="111" d="100"/>
        </p:scale>
        <p:origin x="11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customschemas.google.com/relationships/presentationmetadata" Target="metadata"/></Relationships>
</file>

<file path=ppt/comments/modernComment_105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E23CDB5-2A6F-4579-B27F-27BF869300F1}" authorId="{A27501AF-14FA-4A5A-0B56-46BB559C58BE}" status="resolved" created="2022-06-15T22:38:45.67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1"/>
      <ac:spMk id="459" creationId="{00000000-0000-0000-0000-000000000000}"/>
      <ac:txMk cp="0">
        <ac:context len="203" hash="3654913021"/>
      </ac:txMk>
    </ac:txMkLst>
    <p188:pos x="5326455" y="1282574"/>
    <p188:txBody>
      <a:bodyPr/>
      <a:lstStyle/>
      <a:p>
        <a:r>
          <a:rPr lang="en-US"/>
          <a:t>[@Justin Edwards] this line was combined with the previous originally.  Given each question had its own bullet I gave it its own line.  Feel free to add back, if they so desire.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hcr.org/flagship-reports/globaltrends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7" name="Google Shape;4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3395a9df7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g13395a9df7b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Bruk elevenes forkunnskaper ved å varme opp klassen med noen få av de følgende spørsmålene ( se svar med nøkkel fakta seksjon ovenfor ). Registrer elevenes svar og tanker på de bord eller på diagram papir</a:t>
            </a:r>
            <a:endParaRPr lang="nb-NO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24" name="Google Shape;424;g13395a9df7b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3395a9df7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g13395a9df7b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o"/>
              <a:tabLst/>
              <a:defRPr/>
            </a:pPr>
            <a:r>
              <a:rPr lang="nb-NO" sz="1200" dirty="0"/>
              <a:t>Bruk lysbildene til å introdusere UNHCR for elevene.</a:t>
            </a:r>
            <a:endParaRPr lang="nb-NO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o"/>
            </a:pPr>
            <a:endParaRPr dirty="0"/>
          </a:p>
        </p:txBody>
      </p:sp>
      <p:sp>
        <p:nvSpPr>
          <p:cNvPr id="432" name="Google Shape;432;g13395a9df7b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32db5ca4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g132db5ca4b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b-NO" sz="1200" b="0" i="0" u="none" strike="noStrike" cap="none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Use</a:t>
            </a:r>
            <a:r>
              <a:rPr lang="nb-NO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b-NO" sz="1200" b="0" i="0" u="none" strike="noStrike" cap="none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b-NO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slides to introduce UNHCR to </a:t>
            </a:r>
            <a:r>
              <a:rPr lang="nb-NO" sz="1200" b="0" i="0" u="none" strike="noStrike" cap="none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b-NO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students. </a:t>
            </a:r>
            <a:endParaRPr/>
          </a:p>
        </p:txBody>
      </p:sp>
      <p:sp>
        <p:nvSpPr>
          <p:cNvPr id="440" name="Google Shape;440;g132db5ca4b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32db5ca4b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32db5ca4b9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8" name="Google Shape;448;g132db5ca4b9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3395a9df7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4" name="Google Shape;454;g13395a9df7b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0" marR="0" lvl="2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▪"/>
              <a:tabLst/>
              <a:defRPr/>
            </a:pPr>
            <a:r>
              <a:rPr lang="nb-NO" sz="1200" b="0" i="0" u="none" strike="noStrike" cap="none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After</a:t>
            </a:r>
            <a:r>
              <a:rPr lang="nb-NO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b-NO" sz="1200" b="0" i="0" u="none" strike="noStrike" cap="none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watching</a:t>
            </a:r>
            <a:r>
              <a:rPr lang="nb-NO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b-NO" sz="1200" b="0" i="0" u="none" strike="noStrike" cap="none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b-NO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video, lead a </a:t>
            </a:r>
            <a:r>
              <a:rPr lang="nb-NO" sz="1200" b="0" i="0" u="none" strike="noStrike" cap="none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short</a:t>
            </a:r>
            <a:r>
              <a:rPr lang="nb-NO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b-NO" sz="1200" b="0" i="0" u="none" strike="noStrike" cap="none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discussion</a:t>
            </a:r>
            <a:r>
              <a:rPr lang="nb-NO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b-NO" sz="1200" b="0" i="0" u="none" strike="noStrike" cap="none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asking</a:t>
            </a:r>
            <a:r>
              <a:rPr lang="nb-NO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students </a:t>
            </a:r>
            <a:r>
              <a:rPr lang="nb-NO" sz="1200" b="0" i="0" u="none" strike="noStrike" cap="none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b-NO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b-NO" sz="1200" b="0" i="0" u="none" strike="noStrike" cap="none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following</a:t>
            </a:r>
            <a:r>
              <a:rPr lang="nb-NO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questions</a:t>
            </a:r>
          </a:p>
        </p:txBody>
      </p:sp>
      <p:sp>
        <p:nvSpPr>
          <p:cNvPr id="455" name="Google Shape;455;g13395a9df7b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3395a9df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g13395a9df7b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 fontAlgn="base"/>
            <a:r>
              <a:rPr lang="n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 Vis </a:t>
            </a:r>
            <a:r>
              <a:rPr lang="no" sz="1200" b="0" i="0" u="sng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/>
              </a:rPr>
              <a:t>denne nettsiden</a:t>
            </a:r>
            <a:r>
              <a:rPr lang="n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av data om globale flyktningtrender for studenter å utforske .</a:t>
            </a:r>
          </a:p>
          <a:p>
            <a:pPr rtl="0" fontAlgn="base"/>
            <a:r>
              <a:rPr lang="n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 Enten utforske de siden som helhet klasse eller la elevene utforske to og to på en datamaskin eller nettbrett .</a:t>
            </a:r>
          </a:p>
          <a:p>
            <a:pPr rtl="0" fontAlgn="base"/>
            <a:r>
              <a:rPr lang="n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– Mens studenter er det å utforske de nettside , la dem registrere ideer i to kategorier : «Jeg legger merke til » og «Jeg lurer på »</a:t>
            </a:r>
          </a:p>
          <a:p>
            <a:pPr rtl="0" fontAlgn="base"/>
            <a:r>
              <a:rPr lang="n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 Når elevene har tilstrekkelig utforsket og registrert deres tanker , kom sammen og lag en klasse diagram av legge merke til og undre seg .</a:t>
            </a:r>
          </a:p>
          <a:p>
            <a:pPr rtl="0" fontAlgn="base"/>
            <a:endParaRPr dirty="0"/>
          </a:p>
        </p:txBody>
      </p:sp>
      <p:sp>
        <p:nvSpPr>
          <p:cNvPr id="463" name="Google Shape;463;g13395a9df7b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3395a9df7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1" name="Google Shape;471;g13395a9df7b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 fontAlgn="base"/>
            <a:r>
              <a:rPr lang="n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Individuelt , la elevene tenke idédugnad tre måter de kunne hjelp flyktning ungdom i landet deres . For å få elevene til å tenke , be elevene forestille seg de måtte flytte til et annet land, spør dem :</a:t>
            </a:r>
          </a:p>
          <a:p>
            <a:pPr lvl="1" rtl="0" fontAlgn="base"/>
            <a:r>
              <a:rPr lang="n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hva slags _ tingene kunne barn i det landet gjør for å lage dem føle velkommen ?</a:t>
            </a:r>
          </a:p>
          <a:p>
            <a:pPr lvl="1" rtl="0" fontAlgn="base"/>
            <a:r>
              <a:rPr lang="n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Hva er noen spørsmål de kan ha?</a:t>
            </a:r>
          </a:p>
          <a:p>
            <a:pPr lvl="1" rtl="0" fontAlgn="base"/>
            <a:r>
              <a:rPr lang="n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Hva ting gjør de synes at kanskje føle forvirrende eller annerledes, hvordan kunne barn fra landet hjelper til ?</a:t>
            </a:r>
          </a:p>
          <a:p>
            <a:pPr lvl="1" rtl="0" fontAlgn="base"/>
            <a:endParaRPr lang="nb-NO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rtl="0" fontAlgn="base"/>
            <a:r>
              <a:rPr lang="n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La elevene dele deres brainstorm for å lage en full klasseliste med forskjellige ideer og strategier at kan brukes til å hjelpe flyktning ungdom trives i deres ny hjem .</a:t>
            </a:r>
          </a:p>
          <a:p>
            <a:pPr rtl="0" fontAlgn="base"/>
            <a:endParaRPr lang="no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g13395a9df7b_0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: Intro Slide">
  <p:cSld name="Red: Intro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/>
          <p:nvPr/>
        </p:nvSpPr>
        <p:spPr>
          <a:xfrm>
            <a:off x="3408961" y="0"/>
            <a:ext cx="6858000" cy="6858000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6"/>
          <p:cNvSpPr/>
          <p:nvPr/>
        </p:nvSpPr>
        <p:spPr>
          <a:xfrm>
            <a:off x="1" y="0"/>
            <a:ext cx="6858000" cy="6858000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725" y="636182"/>
            <a:ext cx="1834906" cy="44375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6"/>
          <p:cNvSpPr txBox="1">
            <a:spLocks noGrp="1"/>
          </p:cNvSpPr>
          <p:nvPr>
            <p:ph type="body" idx="1"/>
          </p:nvPr>
        </p:nvSpPr>
        <p:spPr>
          <a:xfrm>
            <a:off x="723900" y="2743200"/>
            <a:ext cx="5989477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6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body" idx="2"/>
          </p:nvPr>
        </p:nvSpPr>
        <p:spPr>
          <a:xfrm>
            <a:off x="723899" y="4572000"/>
            <a:ext cx="5989477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 b="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1070" y="2070316"/>
            <a:ext cx="2427030" cy="342800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6"/>
          <p:cNvSpPr txBox="1"/>
          <p:nvPr/>
        </p:nvSpPr>
        <p:spPr>
          <a:xfrm>
            <a:off x="11044238" y="13430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: Table Slide">
  <p:cSld name="Green: Table Slid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/>
          <p:nvPr/>
        </p:nvSpPr>
        <p:spPr>
          <a:xfrm>
            <a:off x="10893424" y="0"/>
            <a:ext cx="1295401" cy="6858000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537700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5" name="Google Shape;7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7" name="Google Shape;7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2740" y="4998348"/>
            <a:ext cx="1514328" cy="9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: Bulllet Slide">
  <p:cSld name="Green: Bulllet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>
            <a:off x="0" y="0"/>
            <a:ext cx="12192000" cy="1663908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838199" y="365126"/>
            <a:ext cx="10491703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868179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2"/>
          </p:nvPr>
        </p:nvSpPr>
        <p:spPr>
          <a:xfrm>
            <a:off x="2974298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3"/>
          </p:nvPr>
        </p:nvSpPr>
        <p:spPr>
          <a:xfrm>
            <a:off x="5087910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4"/>
          </p:nvPr>
        </p:nvSpPr>
        <p:spPr>
          <a:xfrm>
            <a:off x="7209445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5"/>
          </p:nvPr>
        </p:nvSpPr>
        <p:spPr>
          <a:xfrm>
            <a:off x="9345543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>
            <a:spLocks noGrp="1"/>
          </p:cNvSpPr>
          <p:nvPr>
            <p:ph type="pic" idx="6"/>
          </p:nvPr>
        </p:nvSpPr>
        <p:spPr>
          <a:xfrm>
            <a:off x="868179" y="2024546"/>
            <a:ext cx="1934980" cy="192106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14"/>
          <p:cNvSpPr>
            <a:spLocks noGrp="1"/>
          </p:cNvSpPr>
          <p:nvPr>
            <p:ph type="pic" idx="7"/>
          </p:nvPr>
        </p:nvSpPr>
        <p:spPr>
          <a:xfrm>
            <a:off x="2974298" y="2024546"/>
            <a:ext cx="1934980" cy="192106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4"/>
          <p:cNvSpPr>
            <a:spLocks noGrp="1"/>
          </p:cNvSpPr>
          <p:nvPr>
            <p:ph type="pic" idx="8"/>
          </p:nvPr>
        </p:nvSpPr>
        <p:spPr>
          <a:xfrm>
            <a:off x="5087910" y="2024546"/>
            <a:ext cx="1934980" cy="192106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4"/>
          <p:cNvSpPr>
            <a:spLocks noGrp="1"/>
          </p:cNvSpPr>
          <p:nvPr>
            <p:ph type="pic" idx="9"/>
          </p:nvPr>
        </p:nvSpPr>
        <p:spPr>
          <a:xfrm>
            <a:off x="7209445" y="2024546"/>
            <a:ext cx="1934980" cy="192106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14"/>
          <p:cNvSpPr>
            <a:spLocks noGrp="1"/>
          </p:cNvSpPr>
          <p:nvPr>
            <p:ph type="pic" idx="13"/>
          </p:nvPr>
        </p:nvSpPr>
        <p:spPr>
          <a:xfrm>
            <a:off x="9345543" y="2024546"/>
            <a:ext cx="1934980" cy="192106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14"/>
          <p:cNvSpPr/>
          <p:nvPr/>
        </p:nvSpPr>
        <p:spPr>
          <a:xfrm>
            <a:off x="176963" y="2010626"/>
            <a:ext cx="173359" cy="173359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522571" y="1837267"/>
            <a:ext cx="173359" cy="173359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355600" y="1663908"/>
            <a:ext cx="173359" cy="173359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11669837" y="2010626"/>
            <a:ext cx="173359" cy="173359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11843196" y="1670867"/>
            <a:ext cx="173359" cy="173359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0507691" y="1663907"/>
            <a:ext cx="173359" cy="173359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: Large Picture">
  <p:cSld name="Green: Large Pictur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>
            <a:off x="838199" y="1654233"/>
            <a:ext cx="2123793" cy="4181674"/>
          </a:xfrm>
          <a:prstGeom prst="rect">
            <a:avLst/>
          </a:prstGeom>
          <a:solidFill>
            <a:srgbClr val="E6F2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838199" y="365126"/>
            <a:ext cx="10491703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1046375" y="1933731"/>
            <a:ext cx="1677972" cy="363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sz="180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sz="160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>
            <a:spLocks noGrp="1"/>
          </p:cNvSpPr>
          <p:nvPr>
            <p:ph type="pic" idx="2"/>
          </p:nvPr>
        </p:nvSpPr>
        <p:spPr>
          <a:xfrm>
            <a:off x="2961992" y="1654233"/>
            <a:ext cx="8367912" cy="4181673"/>
          </a:xfrm>
          <a:prstGeom prst="rect">
            <a:avLst/>
          </a:prstGeom>
          <a:noFill/>
          <a:ln>
            <a:noFill/>
          </a:ln>
        </p:spPr>
      </p:sp>
      <p:pic>
        <p:nvPicPr>
          <p:cNvPr id="104" name="Google Shape;10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: Full Bleed Picture">
  <p:cSld name="Green: Full Bleed Pictur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: Full Bleed Media">
  <p:cSld name="Green: Full Bleed Media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>
            <a:spLocks noGrp="1"/>
          </p:cNvSpPr>
          <p:nvPr>
            <p:ph type="media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8344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4883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: Media 1">
  <p:cSld name="Green: Media 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/>
          <p:nvPr/>
        </p:nvSpPr>
        <p:spPr>
          <a:xfrm>
            <a:off x="0" y="4876800"/>
            <a:ext cx="12192000" cy="1981200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8"/>
          <p:cNvSpPr>
            <a:spLocks noGrp="1"/>
          </p:cNvSpPr>
          <p:nvPr>
            <p:ph type="media" idx="2"/>
          </p:nvPr>
        </p:nvSpPr>
        <p:spPr>
          <a:xfrm>
            <a:off x="2387867" y="863600"/>
            <a:ext cx="7404370" cy="36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8344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4883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2216149" y="5578475"/>
            <a:ext cx="887095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31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15" name="Google Shape;115;p18"/>
          <p:cNvGrpSpPr/>
          <p:nvPr/>
        </p:nvGrpSpPr>
        <p:grpSpPr>
          <a:xfrm>
            <a:off x="1104901" y="5622091"/>
            <a:ext cx="655453" cy="655717"/>
            <a:chOff x="596096" y="5359033"/>
            <a:chExt cx="1057007" cy="1057007"/>
          </a:xfrm>
        </p:grpSpPr>
        <p:sp>
          <p:nvSpPr>
            <p:cNvPr id="116" name="Google Shape;116;p18"/>
            <p:cNvSpPr/>
            <p:nvPr/>
          </p:nvSpPr>
          <p:spPr>
            <a:xfrm>
              <a:off x="942115" y="5636428"/>
              <a:ext cx="444725" cy="513904"/>
            </a:xfrm>
            <a:custGeom>
              <a:avLst/>
              <a:gdLst/>
              <a:ahLst/>
              <a:cxnLst/>
              <a:rect l="l" t="t" r="r" b="b"/>
              <a:pathLst>
                <a:path w="38" h="44" extrusionOk="0">
                  <a:moveTo>
                    <a:pt x="38" y="22"/>
                  </a:moveTo>
                  <a:cubicBezTo>
                    <a:pt x="38" y="23"/>
                    <a:pt x="37" y="24"/>
                    <a:pt x="37" y="2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3" y="44"/>
                    <a:pt x="3" y="44"/>
                    <a:pt x="2" y="44"/>
                  </a:cubicBezTo>
                  <a:cubicBezTo>
                    <a:pt x="2" y="44"/>
                    <a:pt x="1" y="44"/>
                    <a:pt x="1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8" y="21"/>
                    <a:pt x="38" y="22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596096" y="5359033"/>
              <a:ext cx="1057007" cy="1057007"/>
            </a:xfrm>
            <a:prstGeom prst="ellipse">
              <a:avLst/>
            </a:pr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8" name="Google Shape;11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25173" y="4327612"/>
            <a:ext cx="1514328" cy="9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: Media 2">
  <p:cSld name="Green: Media 2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/>
          <p:nvPr/>
        </p:nvSpPr>
        <p:spPr>
          <a:xfrm>
            <a:off x="0" y="4876800"/>
            <a:ext cx="12192000" cy="1981200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2216149" y="5578475"/>
            <a:ext cx="887095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31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22" name="Google Shape;122;p19"/>
          <p:cNvGrpSpPr/>
          <p:nvPr/>
        </p:nvGrpSpPr>
        <p:grpSpPr>
          <a:xfrm>
            <a:off x="1104901" y="5622090"/>
            <a:ext cx="655454" cy="655718"/>
            <a:chOff x="643973" y="5329145"/>
            <a:chExt cx="849680" cy="850022"/>
          </a:xfrm>
        </p:grpSpPr>
        <p:sp>
          <p:nvSpPr>
            <p:cNvPr id="123" name="Google Shape;123;p19"/>
            <p:cNvSpPr/>
            <p:nvPr/>
          </p:nvSpPr>
          <p:spPr>
            <a:xfrm flipH="1">
              <a:off x="856258" y="5541516"/>
              <a:ext cx="425111" cy="425281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0" y="0"/>
                  </a:moveTo>
                  <a:lnTo>
                    <a:pt x="8420" y="2257"/>
                  </a:lnTo>
                  <a:lnTo>
                    <a:pt x="5428" y="3158"/>
                  </a:lnTo>
                  <a:lnTo>
                    <a:pt x="6904" y="4678"/>
                  </a:lnTo>
                  <a:lnTo>
                    <a:pt x="10000" y="7770"/>
                  </a:lnTo>
                  <a:lnTo>
                    <a:pt x="8941" y="8830"/>
                  </a:lnTo>
                  <a:lnTo>
                    <a:pt x="7767" y="10000"/>
                  </a:lnTo>
                  <a:lnTo>
                    <a:pt x="4671" y="6907"/>
                  </a:lnTo>
                  <a:lnTo>
                    <a:pt x="3332" y="5598"/>
                  </a:lnTo>
                  <a:lnTo>
                    <a:pt x="2256" y="84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643973" y="5329145"/>
              <a:ext cx="849680" cy="850022"/>
            </a:xfrm>
            <a:prstGeom prst="ellipse">
              <a:avLst/>
            </a:pr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19"/>
          <p:cNvSpPr/>
          <p:nvPr/>
        </p:nvSpPr>
        <p:spPr>
          <a:xfrm>
            <a:off x="3175" y="4703441"/>
            <a:ext cx="173359" cy="173359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515898" y="4533900"/>
            <a:ext cx="173359" cy="173359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342539" y="4703441"/>
            <a:ext cx="173359" cy="173359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8188" y="3904237"/>
            <a:ext cx="173359" cy="173359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689257" y="4711077"/>
            <a:ext cx="173359" cy="173359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4205454" y="4699623"/>
            <a:ext cx="173359" cy="173359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9"/>
          <p:cNvSpPr>
            <a:spLocks noGrp="1"/>
          </p:cNvSpPr>
          <p:nvPr>
            <p:ph type="media" idx="2"/>
          </p:nvPr>
        </p:nvSpPr>
        <p:spPr>
          <a:xfrm>
            <a:off x="2387867" y="863600"/>
            <a:ext cx="7404370" cy="36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8344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4883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: Intro Slide">
  <p:cSld name="Purple: Intro Slid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/>
          <p:nvPr/>
        </p:nvSpPr>
        <p:spPr>
          <a:xfrm>
            <a:off x="3408961" y="0"/>
            <a:ext cx="6858000" cy="6858000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1" y="0"/>
            <a:ext cx="6858000" cy="6858000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725" y="636182"/>
            <a:ext cx="1834906" cy="44375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723900" y="2743200"/>
            <a:ext cx="5989477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6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2"/>
          </p:nvPr>
        </p:nvSpPr>
        <p:spPr>
          <a:xfrm>
            <a:off x="723899" y="4572000"/>
            <a:ext cx="5989477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 b="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8" name="Google Shape;13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88475" flipH="1">
            <a:off x="9003455" y="2151358"/>
            <a:ext cx="2237762" cy="3567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: Text / Picture">
  <p:cSld name="Purple: Text / Pictur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/>
          <p:nvPr/>
        </p:nvSpPr>
        <p:spPr>
          <a:xfrm>
            <a:off x="838200" y="1363288"/>
            <a:ext cx="5020733" cy="4535085"/>
          </a:xfrm>
          <a:prstGeom prst="rect">
            <a:avLst/>
          </a:prstGeom>
          <a:solidFill>
            <a:srgbClr val="F3EB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1"/>
          <p:cNvSpPr/>
          <p:nvPr/>
        </p:nvSpPr>
        <p:spPr>
          <a:xfrm>
            <a:off x="10893424" y="0"/>
            <a:ext cx="1295401" cy="6858000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537700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1229192" y="1654233"/>
            <a:ext cx="4240275" cy="384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sz="180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sz="160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>
            <a:spLocks noGrp="1"/>
          </p:cNvSpPr>
          <p:nvPr>
            <p:ph type="pic" idx="2"/>
          </p:nvPr>
        </p:nvSpPr>
        <p:spPr>
          <a:xfrm>
            <a:off x="5858933" y="1363288"/>
            <a:ext cx="4516967" cy="4535084"/>
          </a:xfrm>
          <a:prstGeom prst="rect">
            <a:avLst/>
          </a:prstGeom>
          <a:noFill/>
          <a:ln>
            <a:noFill/>
          </a:ln>
        </p:spPr>
      </p:sp>
      <p:pic>
        <p:nvPicPr>
          <p:cNvPr id="145" name="Google Shape;14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7" name="Google Shape;14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62843" flipH="1">
            <a:off x="10740618" y="4260601"/>
            <a:ext cx="1018076" cy="1622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: Table Slide">
  <p:cSld name="Purple: Table Slid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10893424" y="0"/>
            <a:ext cx="1295401" cy="6858000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537700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62843" flipH="1">
            <a:off x="10740618" y="4260601"/>
            <a:ext cx="1018076" cy="1622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: Table Slide">
  <p:cSld name="Red: Tab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8"/>
          <p:cNvSpPr/>
          <p:nvPr/>
        </p:nvSpPr>
        <p:spPr>
          <a:xfrm>
            <a:off x="10893424" y="0"/>
            <a:ext cx="1295401" cy="6858000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537700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8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1869" y="4458862"/>
            <a:ext cx="1019174" cy="1439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: Bulllet Slide">
  <p:cSld name="Purple: Bulllet Slide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/>
          <p:nvPr/>
        </p:nvSpPr>
        <p:spPr>
          <a:xfrm>
            <a:off x="0" y="0"/>
            <a:ext cx="12192000" cy="1663908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838199" y="365126"/>
            <a:ext cx="10491703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7" name="Google Shape;15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3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868179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body" idx="2"/>
          </p:nvPr>
        </p:nvSpPr>
        <p:spPr>
          <a:xfrm>
            <a:off x="2974298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3"/>
          </p:nvPr>
        </p:nvSpPr>
        <p:spPr>
          <a:xfrm>
            <a:off x="5087910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body" idx="4"/>
          </p:nvPr>
        </p:nvSpPr>
        <p:spPr>
          <a:xfrm>
            <a:off x="7209445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5"/>
          </p:nvPr>
        </p:nvSpPr>
        <p:spPr>
          <a:xfrm>
            <a:off x="9345543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23"/>
          <p:cNvSpPr>
            <a:spLocks noGrp="1"/>
          </p:cNvSpPr>
          <p:nvPr>
            <p:ph type="pic" idx="6"/>
          </p:nvPr>
        </p:nvSpPr>
        <p:spPr>
          <a:xfrm>
            <a:off x="868179" y="2024546"/>
            <a:ext cx="1934980" cy="1921060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23"/>
          <p:cNvSpPr>
            <a:spLocks noGrp="1"/>
          </p:cNvSpPr>
          <p:nvPr>
            <p:ph type="pic" idx="7"/>
          </p:nvPr>
        </p:nvSpPr>
        <p:spPr>
          <a:xfrm>
            <a:off x="2974298" y="2024546"/>
            <a:ext cx="1934980" cy="192106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23"/>
          <p:cNvSpPr>
            <a:spLocks noGrp="1"/>
          </p:cNvSpPr>
          <p:nvPr>
            <p:ph type="pic" idx="8"/>
          </p:nvPr>
        </p:nvSpPr>
        <p:spPr>
          <a:xfrm>
            <a:off x="5087910" y="2024546"/>
            <a:ext cx="1934980" cy="192106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23"/>
          <p:cNvSpPr>
            <a:spLocks noGrp="1"/>
          </p:cNvSpPr>
          <p:nvPr>
            <p:ph type="pic" idx="9"/>
          </p:nvPr>
        </p:nvSpPr>
        <p:spPr>
          <a:xfrm>
            <a:off x="7209445" y="2024546"/>
            <a:ext cx="1934980" cy="1921060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23"/>
          <p:cNvSpPr>
            <a:spLocks noGrp="1"/>
          </p:cNvSpPr>
          <p:nvPr>
            <p:ph type="pic" idx="13"/>
          </p:nvPr>
        </p:nvSpPr>
        <p:spPr>
          <a:xfrm>
            <a:off x="9345543" y="2024546"/>
            <a:ext cx="1934980" cy="192106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23"/>
          <p:cNvSpPr/>
          <p:nvPr/>
        </p:nvSpPr>
        <p:spPr>
          <a:xfrm>
            <a:off x="176963" y="2010626"/>
            <a:ext cx="173359" cy="183345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522571" y="1837267"/>
            <a:ext cx="173359" cy="183345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3"/>
          <p:cNvSpPr/>
          <p:nvPr/>
        </p:nvSpPr>
        <p:spPr>
          <a:xfrm>
            <a:off x="355600" y="1663908"/>
            <a:ext cx="173359" cy="173359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3"/>
          <p:cNvSpPr/>
          <p:nvPr/>
        </p:nvSpPr>
        <p:spPr>
          <a:xfrm>
            <a:off x="11669837" y="2010626"/>
            <a:ext cx="173359" cy="173359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3"/>
          <p:cNvSpPr/>
          <p:nvPr/>
        </p:nvSpPr>
        <p:spPr>
          <a:xfrm>
            <a:off x="11843196" y="1670867"/>
            <a:ext cx="173359" cy="173359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3"/>
          <p:cNvSpPr/>
          <p:nvPr/>
        </p:nvSpPr>
        <p:spPr>
          <a:xfrm>
            <a:off x="10507691" y="1663907"/>
            <a:ext cx="173359" cy="173359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: Large Picture">
  <p:cSld name="Purple: Large Picture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/>
          <p:nvPr/>
        </p:nvSpPr>
        <p:spPr>
          <a:xfrm>
            <a:off x="838199" y="1654233"/>
            <a:ext cx="2123793" cy="4181674"/>
          </a:xfrm>
          <a:prstGeom prst="rect">
            <a:avLst/>
          </a:prstGeom>
          <a:solidFill>
            <a:srgbClr val="F3EB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4"/>
          <p:cNvSpPr txBox="1">
            <a:spLocks noGrp="1"/>
          </p:cNvSpPr>
          <p:nvPr>
            <p:ph type="title"/>
          </p:nvPr>
        </p:nvSpPr>
        <p:spPr>
          <a:xfrm>
            <a:off x="838199" y="365126"/>
            <a:ext cx="10491703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body" idx="1"/>
          </p:nvPr>
        </p:nvSpPr>
        <p:spPr>
          <a:xfrm>
            <a:off x="1046375" y="1933731"/>
            <a:ext cx="1677972" cy="363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sz="180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sz="160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24"/>
          <p:cNvSpPr>
            <a:spLocks noGrp="1"/>
          </p:cNvSpPr>
          <p:nvPr>
            <p:ph type="pic" idx="2"/>
          </p:nvPr>
        </p:nvSpPr>
        <p:spPr>
          <a:xfrm>
            <a:off x="2961992" y="1654232"/>
            <a:ext cx="8367912" cy="4181673"/>
          </a:xfrm>
          <a:prstGeom prst="rect">
            <a:avLst/>
          </a:prstGeom>
          <a:noFill/>
          <a:ln>
            <a:noFill/>
          </a:ln>
        </p:spPr>
      </p:sp>
      <p:pic>
        <p:nvPicPr>
          <p:cNvPr id="180" name="Google Shape;18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: Full Bleed Picture">
  <p:cSld name="Purple: Full Bleed Picture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25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: Full Bleed Media">
  <p:cSld name="Purple: Full Bleed Media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>
            <a:spLocks noGrp="1"/>
          </p:cNvSpPr>
          <p:nvPr>
            <p:ph type="media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15F9C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915F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: Media 1">
  <p:cSld name="Purple: Media 1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/>
          <p:nvPr/>
        </p:nvSpPr>
        <p:spPr>
          <a:xfrm>
            <a:off x="0" y="4876800"/>
            <a:ext cx="12192000" cy="1981200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7"/>
          <p:cNvSpPr>
            <a:spLocks noGrp="1"/>
          </p:cNvSpPr>
          <p:nvPr>
            <p:ph type="media" idx="2"/>
          </p:nvPr>
        </p:nvSpPr>
        <p:spPr>
          <a:xfrm>
            <a:off x="2387867" y="863599"/>
            <a:ext cx="7404370" cy="367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15F9C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915F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body" idx="1"/>
          </p:nvPr>
        </p:nvSpPr>
        <p:spPr>
          <a:xfrm>
            <a:off x="2216149" y="5578475"/>
            <a:ext cx="887095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31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91" name="Google Shape;191;p27"/>
          <p:cNvGrpSpPr/>
          <p:nvPr/>
        </p:nvGrpSpPr>
        <p:grpSpPr>
          <a:xfrm>
            <a:off x="1104901" y="5622091"/>
            <a:ext cx="655453" cy="655717"/>
            <a:chOff x="596096" y="5359033"/>
            <a:chExt cx="1057007" cy="1057007"/>
          </a:xfrm>
        </p:grpSpPr>
        <p:sp>
          <p:nvSpPr>
            <p:cNvPr id="192" name="Google Shape;192;p27"/>
            <p:cNvSpPr/>
            <p:nvPr/>
          </p:nvSpPr>
          <p:spPr>
            <a:xfrm>
              <a:off x="942115" y="5636428"/>
              <a:ext cx="444725" cy="513904"/>
            </a:xfrm>
            <a:custGeom>
              <a:avLst/>
              <a:gdLst/>
              <a:ahLst/>
              <a:cxnLst/>
              <a:rect l="l" t="t" r="r" b="b"/>
              <a:pathLst>
                <a:path w="38" h="44" extrusionOk="0">
                  <a:moveTo>
                    <a:pt x="38" y="22"/>
                  </a:moveTo>
                  <a:cubicBezTo>
                    <a:pt x="38" y="23"/>
                    <a:pt x="37" y="24"/>
                    <a:pt x="37" y="2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3" y="44"/>
                    <a:pt x="3" y="44"/>
                    <a:pt x="2" y="44"/>
                  </a:cubicBezTo>
                  <a:cubicBezTo>
                    <a:pt x="2" y="44"/>
                    <a:pt x="1" y="44"/>
                    <a:pt x="1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8" y="21"/>
                    <a:pt x="38" y="22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596096" y="5359033"/>
              <a:ext cx="1057007" cy="1057007"/>
            </a:xfrm>
            <a:prstGeom prst="ellipse">
              <a:avLst/>
            </a:pr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4" name="Google Shape;19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62843" flipH="1">
            <a:off x="10578060" y="3747556"/>
            <a:ext cx="1018076" cy="1622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: Media 2">
  <p:cSld name="Purple: Media 2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/>
          <p:nvPr/>
        </p:nvSpPr>
        <p:spPr>
          <a:xfrm>
            <a:off x="0" y="4876800"/>
            <a:ext cx="12192000" cy="1981200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8"/>
          <p:cNvSpPr txBox="1">
            <a:spLocks noGrp="1"/>
          </p:cNvSpPr>
          <p:nvPr>
            <p:ph type="body" idx="1"/>
          </p:nvPr>
        </p:nvSpPr>
        <p:spPr>
          <a:xfrm>
            <a:off x="2216149" y="5578475"/>
            <a:ext cx="887095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31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98" name="Google Shape;198;p28"/>
          <p:cNvGrpSpPr/>
          <p:nvPr/>
        </p:nvGrpSpPr>
        <p:grpSpPr>
          <a:xfrm>
            <a:off x="1104901" y="5622090"/>
            <a:ext cx="655454" cy="655718"/>
            <a:chOff x="643973" y="5329145"/>
            <a:chExt cx="849680" cy="850022"/>
          </a:xfrm>
        </p:grpSpPr>
        <p:sp>
          <p:nvSpPr>
            <p:cNvPr id="199" name="Google Shape;199;p28"/>
            <p:cNvSpPr/>
            <p:nvPr/>
          </p:nvSpPr>
          <p:spPr>
            <a:xfrm flipH="1">
              <a:off x="856258" y="5541516"/>
              <a:ext cx="425111" cy="425281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0" y="0"/>
                  </a:moveTo>
                  <a:lnTo>
                    <a:pt x="8420" y="2257"/>
                  </a:lnTo>
                  <a:lnTo>
                    <a:pt x="5428" y="3158"/>
                  </a:lnTo>
                  <a:lnTo>
                    <a:pt x="6904" y="4678"/>
                  </a:lnTo>
                  <a:lnTo>
                    <a:pt x="10000" y="7770"/>
                  </a:lnTo>
                  <a:lnTo>
                    <a:pt x="8941" y="8830"/>
                  </a:lnTo>
                  <a:lnTo>
                    <a:pt x="7767" y="10000"/>
                  </a:lnTo>
                  <a:lnTo>
                    <a:pt x="4671" y="6907"/>
                  </a:lnTo>
                  <a:lnTo>
                    <a:pt x="3332" y="5598"/>
                  </a:lnTo>
                  <a:lnTo>
                    <a:pt x="2256" y="84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643973" y="5329145"/>
              <a:ext cx="849680" cy="850022"/>
            </a:xfrm>
            <a:prstGeom prst="ellipse">
              <a:avLst/>
            </a:pr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1" name="Google Shape;201;p28"/>
          <p:cNvSpPr/>
          <p:nvPr/>
        </p:nvSpPr>
        <p:spPr>
          <a:xfrm>
            <a:off x="3175" y="4703441"/>
            <a:ext cx="173359" cy="173359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8"/>
          <p:cNvSpPr/>
          <p:nvPr/>
        </p:nvSpPr>
        <p:spPr>
          <a:xfrm>
            <a:off x="515898" y="4533900"/>
            <a:ext cx="173359" cy="173359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8"/>
          <p:cNvSpPr/>
          <p:nvPr/>
        </p:nvSpPr>
        <p:spPr>
          <a:xfrm>
            <a:off x="342539" y="4703441"/>
            <a:ext cx="173359" cy="173359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8"/>
          <p:cNvSpPr/>
          <p:nvPr/>
        </p:nvSpPr>
        <p:spPr>
          <a:xfrm>
            <a:off x="8188" y="3904237"/>
            <a:ext cx="173359" cy="173359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/>
          <p:nvPr/>
        </p:nvSpPr>
        <p:spPr>
          <a:xfrm>
            <a:off x="689257" y="4711077"/>
            <a:ext cx="173359" cy="173359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8"/>
          <p:cNvSpPr/>
          <p:nvPr/>
        </p:nvSpPr>
        <p:spPr>
          <a:xfrm>
            <a:off x="4205454" y="4699623"/>
            <a:ext cx="173359" cy="173359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8"/>
          <p:cNvSpPr>
            <a:spLocks noGrp="1"/>
          </p:cNvSpPr>
          <p:nvPr>
            <p:ph type="media" idx="2"/>
          </p:nvPr>
        </p:nvSpPr>
        <p:spPr>
          <a:xfrm>
            <a:off x="2387867" y="863599"/>
            <a:ext cx="7404370" cy="367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15F9C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915F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: Intro Slide">
  <p:cSld name="Blue: Intro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/>
          <p:nvPr/>
        </p:nvSpPr>
        <p:spPr>
          <a:xfrm>
            <a:off x="3408961" y="0"/>
            <a:ext cx="6858000" cy="6858000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9"/>
          <p:cNvSpPr/>
          <p:nvPr/>
        </p:nvSpPr>
        <p:spPr>
          <a:xfrm>
            <a:off x="1" y="0"/>
            <a:ext cx="6858000" cy="6858000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725" y="636182"/>
            <a:ext cx="1834906" cy="44375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9"/>
          <p:cNvSpPr txBox="1">
            <a:spLocks noGrp="1"/>
          </p:cNvSpPr>
          <p:nvPr>
            <p:ph type="body" idx="1"/>
          </p:nvPr>
        </p:nvSpPr>
        <p:spPr>
          <a:xfrm>
            <a:off x="723900" y="2743200"/>
            <a:ext cx="5989477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6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2"/>
          </p:nvPr>
        </p:nvSpPr>
        <p:spPr>
          <a:xfrm>
            <a:off x="723899" y="4572000"/>
            <a:ext cx="5989477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 b="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708CB4-8C53-B4C0-40F9-83EE255F22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43062" y="2081770"/>
            <a:ext cx="1610166" cy="30072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: Text / Picture">
  <p:cSld name="Blue: Text / Picture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/>
          <p:nvPr/>
        </p:nvSpPr>
        <p:spPr>
          <a:xfrm>
            <a:off x="838200" y="1363288"/>
            <a:ext cx="5020733" cy="4535085"/>
          </a:xfrm>
          <a:prstGeom prst="rect">
            <a:avLst/>
          </a:prstGeom>
          <a:solidFill>
            <a:srgbClr val="E7EE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0"/>
          <p:cNvSpPr/>
          <p:nvPr/>
        </p:nvSpPr>
        <p:spPr>
          <a:xfrm>
            <a:off x="10893424" y="0"/>
            <a:ext cx="1295401" cy="6858000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537700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0"/>
          <p:cNvSpPr txBox="1">
            <a:spLocks noGrp="1"/>
          </p:cNvSpPr>
          <p:nvPr>
            <p:ph type="body" idx="1"/>
          </p:nvPr>
        </p:nvSpPr>
        <p:spPr>
          <a:xfrm>
            <a:off x="1229192" y="1654233"/>
            <a:ext cx="4240275" cy="384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sz="180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sz="160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30"/>
          <p:cNvSpPr>
            <a:spLocks noGrp="1"/>
          </p:cNvSpPr>
          <p:nvPr>
            <p:ph type="pic" idx="2"/>
          </p:nvPr>
        </p:nvSpPr>
        <p:spPr>
          <a:xfrm>
            <a:off x="5858933" y="1363288"/>
            <a:ext cx="4516967" cy="4535084"/>
          </a:xfrm>
          <a:prstGeom prst="rect">
            <a:avLst/>
          </a:prstGeom>
          <a:noFill/>
          <a:ln>
            <a:noFill/>
          </a:ln>
        </p:spPr>
      </p:sp>
      <p:pic>
        <p:nvPicPr>
          <p:cNvPr id="221" name="Google Shape;22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0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3BE99-B8AC-47F0-2503-D7587B9F06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0200" y="4071668"/>
            <a:ext cx="1079009" cy="20152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: Table Slide">
  <p:cSld name="Blue: Table Slide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/>
          <p:nvPr/>
        </p:nvSpPr>
        <p:spPr>
          <a:xfrm>
            <a:off x="10893424" y="0"/>
            <a:ext cx="1295401" cy="6858000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537700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7" name="Google Shape;227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1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0D9549-3F6B-9F3B-1024-25C718921C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0200" y="4071668"/>
            <a:ext cx="1079009" cy="20152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: Bulllet Slide">
  <p:cSld name="Blue: Bulllet Slide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/>
          <p:nvPr/>
        </p:nvSpPr>
        <p:spPr>
          <a:xfrm>
            <a:off x="0" y="0"/>
            <a:ext cx="12192000" cy="1663908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2"/>
          <p:cNvSpPr txBox="1">
            <a:spLocks noGrp="1"/>
          </p:cNvSpPr>
          <p:nvPr>
            <p:ph type="title"/>
          </p:nvPr>
        </p:nvSpPr>
        <p:spPr>
          <a:xfrm>
            <a:off x="838199" y="365126"/>
            <a:ext cx="10491703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3" name="Google Shape;23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2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5" name="Google Shape;235;p32"/>
          <p:cNvSpPr txBox="1">
            <a:spLocks noGrp="1"/>
          </p:cNvSpPr>
          <p:nvPr>
            <p:ph type="body" idx="1"/>
          </p:nvPr>
        </p:nvSpPr>
        <p:spPr>
          <a:xfrm>
            <a:off x="868179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32"/>
          <p:cNvSpPr txBox="1">
            <a:spLocks noGrp="1"/>
          </p:cNvSpPr>
          <p:nvPr>
            <p:ph type="body" idx="2"/>
          </p:nvPr>
        </p:nvSpPr>
        <p:spPr>
          <a:xfrm>
            <a:off x="2974298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32"/>
          <p:cNvSpPr txBox="1">
            <a:spLocks noGrp="1"/>
          </p:cNvSpPr>
          <p:nvPr>
            <p:ph type="body" idx="3"/>
          </p:nvPr>
        </p:nvSpPr>
        <p:spPr>
          <a:xfrm>
            <a:off x="5087910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32"/>
          <p:cNvSpPr txBox="1">
            <a:spLocks noGrp="1"/>
          </p:cNvSpPr>
          <p:nvPr>
            <p:ph type="body" idx="4"/>
          </p:nvPr>
        </p:nvSpPr>
        <p:spPr>
          <a:xfrm>
            <a:off x="7209445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32"/>
          <p:cNvSpPr txBox="1">
            <a:spLocks noGrp="1"/>
          </p:cNvSpPr>
          <p:nvPr>
            <p:ph type="body" idx="5"/>
          </p:nvPr>
        </p:nvSpPr>
        <p:spPr>
          <a:xfrm>
            <a:off x="9345543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32"/>
          <p:cNvSpPr>
            <a:spLocks noGrp="1"/>
          </p:cNvSpPr>
          <p:nvPr>
            <p:ph type="pic" idx="6"/>
          </p:nvPr>
        </p:nvSpPr>
        <p:spPr>
          <a:xfrm>
            <a:off x="868179" y="2024546"/>
            <a:ext cx="1934980" cy="1921060"/>
          </a:xfrm>
          <a:prstGeom prst="rect">
            <a:avLst/>
          </a:prstGeom>
          <a:noFill/>
          <a:ln>
            <a:noFill/>
          </a:ln>
        </p:spPr>
      </p:sp>
      <p:sp>
        <p:nvSpPr>
          <p:cNvPr id="241" name="Google Shape;241;p32"/>
          <p:cNvSpPr>
            <a:spLocks noGrp="1"/>
          </p:cNvSpPr>
          <p:nvPr>
            <p:ph type="pic" idx="7"/>
          </p:nvPr>
        </p:nvSpPr>
        <p:spPr>
          <a:xfrm>
            <a:off x="2974298" y="2024546"/>
            <a:ext cx="1934980" cy="1921060"/>
          </a:xfrm>
          <a:prstGeom prst="rect">
            <a:avLst/>
          </a:prstGeom>
          <a:noFill/>
          <a:ln>
            <a:noFill/>
          </a:ln>
        </p:spPr>
      </p:sp>
      <p:sp>
        <p:nvSpPr>
          <p:cNvPr id="242" name="Google Shape;242;p32"/>
          <p:cNvSpPr>
            <a:spLocks noGrp="1"/>
          </p:cNvSpPr>
          <p:nvPr>
            <p:ph type="pic" idx="8"/>
          </p:nvPr>
        </p:nvSpPr>
        <p:spPr>
          <a:xfrm>
            <a:off x="5087910" y="2024546"/>
            <a:ext cx="1934980" cy="1921060"/>
          </a:xfrm>
          <a:prstGeom prst="rect">
            <a:avLst/>
          </a:prstGeom>
          <a:noFill/>
          <a:ln>
            <a:noFill/>
          </a:ln>
        </p:spPr>
      </p:sp>
      <p:sp>
        <p:nvSpPr>
          <p:cNvPr id="243" name="Google Shape;243;p32"/>
          <p:cNvSpPr>
            <a:spLocks noGrp="1"/>
          </p:cNvSpPr>
          <p:nvPr>
            <p:ph type="pic" idx="9"/>
          </p:nvPr>
        </p:nvSpPr>
        <p:spPr>
          <a:xfrm>
            <a:off x="7209445" y="2024546"/>
            <a:ext cx="1934980" cy="1921060"/>
          </a:xfrm>
          <a:prstGeom prst="rect">
            <a:avLst/>
          </a:prstGeom>
          <a:noFill/>
          <a:ln>
            <a:noFill/>
          </a:ln>
        </p:spPr>
      </p:sp>
      <p:sp>
        <p:nvSpPr>
          <p:cNvPr id="244" name="Google Shape;244;p32"/>
          <p:cNvSpPr>
            <a:spLocks noGrp="1"/>
          </p:cNvSpPr>
          <p:nvPr>
            <p:ph type="pic" idx="13"/>
          </p:nvPr>
        </p:nvSpPr>
        <p:spPr>
          <a:xfrm>
            <a:off x="9345543" y="2024546"/>
            <a:ext cx="1934980" cy="1921060"/>
          </a:xfrm>
          <a:prstGeom prst="rect">
            <a:avLst/>
          </a:prstGeom>
          <a:noFill/>
          <a:ln>
            <a:noFill/>
          </a:ln>
        </p:spPr>
      </p:sp>
      <p:sp>
        <p:nvSpPr>
          <p:cNvPr id="245" name="Google Shape;245;p32"/>
          <p:cNvSpPr/>
          <p:nvPr/>
        </p:nvSpPr>
        <p:spPr>
          <a:xfrm>
            <a:off x="176963" y="2010626"/>
            <a:ext cx="173359" cy="183345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2"/>
          <p:cNvSpPr/>
          <p:nvPr/>
        </p:nvSpPr>
        <p:spPr>
          <a:xfrm>
            <a:off x="522571" y="1837267"/>
            <a:ext cx="173359" cy="183345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2"/>
          <p:cNvSpPr/>
          <p:nvPr/>
        </p:nvSpPr>
        <p:spPr>
          <a:xfrm>
            <a:off x="355600" y="1663908"/>
            <a:ext cx="173359" cy="173359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2"/>
          <p:cNvSpPr/>
          <p:nvPr/>
        </p:nvSpPr>
        <p:spPr>
          <a:xfrm>
            <a:off x="11669837" y="2010626"/>
            <a:ext cx="173359" cy="173359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2"/>
          <p:cNvSpPr/>
          <p:nvPr/>
        </p:nvSpPr>
        <p:spPr>
          <a:xfrm>
            <a:off x="11843196" y="1670867"/>
            <a:ext cx="173359" cy="173359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2"/>
          <p:cNvSpPr/>
          <p:nvPr/>
        </p:nvSpPr>
        <p:spPr>
          <a:xfrm>
            <a:off x="10507691" y="1663907"/>
            <a:ext cx="173359" cy="173359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 4">
  <p:cSld name="Intro Slide 4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A picture containing bedroom, room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6" y="0"/>
            <a:ext cx="1219116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725" y="636182"/>
            <a:ext cx="1834906" cy="44375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723901" y="2322287"/>
            <a:ext cx="4106007" cy="201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720726" y="4452329"/>
            <a:ext cx="4108434" cy="77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: Large Picture">
  <p:cSld name="Blue: Large Picture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"/>
          <p:cNvSpPr/>
          <p:nvPr/>
        </p:nvSpPr>
        <p:spPr>
          <a:xfrm>
            <a:off x="838199" y="1654233"/>
            <a:ext cx="2123793" cy="4181674"/>
          </a:xfrm>
          <a:prstGeom prst="rect">
            <a:avLst/>
          </a:prstGeom>
          <a:solidFill>
            <a:srgbClr val="E7EE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3"/>
          <p:cNvSpPr txBox="1">
            <a:spLocks noGrp="1"/>
          </p:cNvSpPr>
          <p:nvPr>
            <p:ph type="title"/>
          </p:nvPr>
        </p:nvSpPr>
        <p:spPr>
          <a:xfrm>
            <a:off x="838199" y="365126"/>
            <a:ext cx="10491703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3"/>
          <p:cNvSpPr txBox="1">
            <a:spLocks noGrp="1"/>
          </p:cNvSpPr>
          <p:nvPr>
            <p:ph type="body" idx="1"/>
          </p:nvPr>
        </p:nvSpPr>
        <p:spPr>
          <a:xfrm>
            <a:off x="1046375" y="1933731"/>
            <a:ext cx="1677972" cy="363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sz="180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sz="160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33"/>
          <p:cNvSpPr>
            <a:spLocks noGrp="1"/>
          </p:cNvSpPr>
          <p:nvPr>
            <p:ph type="pic" idx="2"/>
          </p:nvPr>
        </p:nvSpPr>
        <p:spPr>
          <a:xfrm>
            <a:off x="2961992" y="1654232"/>
            <a:ext cx="8367912" cy="4181673"/>
          </a:xfrm>
          <a:prstGeom prst="rect">
            <a:avLst/>
          </a:prstGeom>
          <a:noFill/>
          <a:ln>
            <a:noFill/>
          </a:ln>
        </p:spPr>
      </p:sp>
      <p:pic>
        <p:nvPicPr>
          <p:cNvPr id="256" name="Google Shape;25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3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: Full Bleed Picture">
  <p:cSld name="Blue: Full Bleed Picture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260" name="Google Shape;260;p34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: Full Bleed Media">
  <p:cSld name="Blue: Full Bleed Media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>
            <a:spLocks noGrp="1"/>
          </p:cNvSpPr>
          <p:nvPr>
            <p:ph type="media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B728C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4B72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: Media 1">
  <p:cSld name="Blue: Media 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/>
          <p:nvPr/>
        </p:nvSpPr>
        <p:spPr>
          <a:xfrm>
            <a:off x="0" y="4876800"/>
            <a:ext cx="12192000" cy="1981200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6"/>
          <p:cNvSpPr txBox="1">
            <a:spLocks noGrp="1"/>
          </p:cNvSpPr>
          <p:nvPr>
            <p:ph type="body" idx="1"/>
          </p:nvPr>
        </p:nvSpPr>
        <p:spPr>
          <a:xfrm>
            <a:off x="2216149" y="5578475"/>
            <a:ext cx="887095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31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66" name="Google Shape;266;p36"/>
          <p:cNvGrpSpPr/>
          <p:nvPr/>
        </p:nvGrpSpPr>
        <p:grpSpPr>
          <a:xfrm>
            <a:off x="1104901" y="5622091"/>
            <a:ext cx="655453" cy="655717"/>
            <a:chOff x="596096" y="5359033"/>
            <a:chExt cx="1057007" cy="1057007"/>
          </a:xfrm>
        </p:grpSpPr>
        <p:sp>
          <p:nvSpPr>
            <p:cNvPr id="267" name="Google Shape;267;p36"/>
            <p:cNvSpPr/>
            <p:nvPr/>
          </p:nvSpPr>
          <p:spPr>
            <a:xfrm>
              <a:off x="942115" y="5636428"/>
              <a:ext cx="444725" cy="513904"/>
            </a:xfrm>
            <a:custGeom>
              <a:avLst/>
              <a:gdLst/>
              <a:ahLst/>
              <a:cxnLst/>
              <a:rect l="l" t="t" r="r" b="b"/>
              <a:pathLst>
                <a:path w="38" h="44" extrusionOk="0">
                  <a:moveTo>
                    <a:pt x="38" y="22"/>
                  </a:moveTo>
                  <a:cubicBezTo>
                    <a:pt x="38" y="23"/>
                    <a:pt x="37" y="24"/>
                    <a:pt x="37" y="2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3" y="44"/>
                    <a:pt x="3" y="44"/>
                    <a:pt x="2" y="44"/>
                  </a:cubicBezTo>
                  <a:cubicBezTo>
                    <a:pt x="2" y="44"/>
                    <a:pt x="1" y="44"/>
                    <a:pt x="1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8" y="21"/>
                    <a:pt x="38" y="22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36"/>
            <p:cNvSpPr/>
            <p:nvPr/>
          </p:nvSpPr>
          <p:spPr>
            <a:xfrm>
              <a:off x="596096" y="5359033"/>
              <a:ext cx="1057007" cy="1057007"/>
            </a:xfrm>
            <a:prstGeom prst="ellipse">
              <a:avLst/>
            </a:pr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0" name="Google Shape;270;p36"/>
          <p:cNvSpPr>
            <a:spLocks noGrp="1"/>
          </p:cNvSpPr>
          <p:nvPr>
            <p:ph type="media" idx="2"/>
          </p:nvPr>
        </p:nvSpPr>
        <p:spPr>
          <a:xfrm>
            <a:off x="2386883" y="863600"/>
            <a:ext cx="7418233" cy="36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B728C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4B72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C6814C-F1FD-771A-3455-96131A334F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0200" y="4071668"/>
            <a:ext cx="1079009" cy="20152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: Media 2">
  <p:cSld name="Blue: Media 2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7"/>
          <p:cNvSpPr/>
          <p:nvPr/>
        </p:nvSpPr>
        <p:spPr>
          <a:xfrm>
            <a:off x="0" y="4876800"/>
            <a:ext cx="12192000" cy="1981200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7"/>
          <p:cNvSpPr txBox="1">
            <a:spLocks noGrp="1"/>
          </p:cNvSpPr>
          <p:nvPr>
            <p:ph type="body" idx="1"/>
          </p:nvPr>
        </p:nvSpPr>
        <p:spPr>
          <a:xfrm>
            <a:off x="2216149" y="5578475"/>
            <a:ext cx="887095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31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74" name="Google Shape;274;p37"/>
          <p:cNvGrpSpPr/>
          <p:nvPr/>
        </p:nvGrpSpPr>
        <p:grpSpPr>
          <a:xfrm>
            <a:off x="1104901" y="5622090"/>
            <a:ext cx="655454" cy="655718"/>
            <a:chOff x="643973" y="5329145"/>
            <a:chExt cx="849680" cy="850022"/>
          </a:xfrm>
        </p:grpSpPr>
        <p:sp>
          <p:nvSpPr>
            <p:cNvPr id="275" name="Google Shape;275;p37"/>
            <p:cNvSpPr/>
            <p:nvPr/>
          </p:nvSpPr>
          <p:spPr>
            <a:xfrm flipH="1">
              <a:off x="856258" y="5541516"/>
              <a:ext cx="425111" cy="425281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0" y="0"/>
                  </a:moveTo>
                  <a:lnTo>
                    <a:pt x="8420" y="2257"/>
                  </a:lnTo>
                  <a:lnTo>
                    <a:pt x="5428" y="3158"/>
                  </a:lnTo>
                  <a:lnTo>
                    <a:pt x="6904" y="4678"/>
                  </a:lnTo>
                  <a:lnTo>
                    <a:pt x="10000" y="7770"/>
                  </a:lnTo>
                  <a:lnTo>
                    <a:pt x="8941" y="8830"/>
                  </a:lnTo>
                  <a:lnTo>
                    <a:pt x="7767" y="10000"/>
                  </a:lnTo>
                  <a:lnTo>
                    <a:pt x="4671" y="6907"/>
                  </a:lnTo>
                  <a:lnTo>
                    <a:pt x="3332" y="5598"/>
                  </a:lnTo>
                  <a:lnTo>
                    <a:pt x="2256" y="84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37"/>
            <p:cNvSpPr/>
            <p:nvPr/>
          </p:nvSpPr>
          <p:spPr>
            <a:xfrm>
              <a:off x="643973" y="5329145"/>
              <a:ext cx="849680" cy="850022"/>
            </a:xfrm>
            <a:prstGeom prst="ellipse">
              <a:avLst/>
            </a:pr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37"/>
          <p:cNvSpPr/>
          <p:nvPr/>
        </p:nvSpPr>
        <p:spPr>
          <a:xfrm>
            <a:off x="3175" y="4703441"/>
            <a:ext cx="173359" cy="173359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7"/>
          <p:cNvSpPr/>
          <p:nvPr/>
        </p:nvSpPr>
        <p:spPr>
          <a:xfrm>
            <a:off x="515898" y="4533900"/>
            <a:ext cx="173359" cy="173359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7"/>
          <p:cNvSpPr/>
          <p:nvPr/>
        </p:nvSpPr>
        <p:spPr>
          <a:xfrm>
            <a:off x="342539" y="4703441"/>
            <a:ext cx="173359" cy="173359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7"/>
          <p:cNvSpPr/>
          <p:nvPr/>
        </p:nvSpPr>
        <p:spPr>
          <a:xfrm>
            <a:off x="8188" y="3904237"/>
            <a:ext cx="173359" cy="173359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7"/>
          <p:cNvSpPr/>
          <p:nvPr/>
        </p:nvSpPr>
        <p:spPr>
          <a:xfrm>
            <a:off x="689257" y="4711077"/>
            <a:ext cx="173359" cy="173359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7"/>
          <p:cNvSpPr/>
          <p:nvPr/>
        </p:nvSpPr>
        <p:spPr>
          <a:xfrm>
            <a:off x="4205454" y="4699623"/>
            <a:ext cx="173359" cy="173359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7"/>
          <p:cNvSpPr>
            <a:spLocks noGrp="1"/>
          </p:cNvSpPr>
          <p:nvPr>
            <p:ph type="media" idx="2"/>
          </p:nvPr>
        </p:nvSpPr>
        <p:spPr>
          <a:xfrm>
            <a:off x="2386883" y="863600"/>
            <a:ext cx="7418233" cy="36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B728C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4B72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: Bulllet Slide">
  <p:cSld name="Red: Bulllet Slide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9"/>
          <p:cNvSpPr/>
          <p:nvPr/>
        </p:nvSpPr>
        <p:spPr>
          <a:xfrm>
            <a:off x="0" y="0"/>
            <a:ext cx="12192000" cy="1663908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9"/>
          <p:cNvSpPr txBox="1">
            <a:spLocks noGrp="1"/>
          </p:cNvSpPr>
          <p:nvPr>
            <p:ph type="title"/>
          </p:nvPr>
        </p:nvSpPr>
        <p:spPr>
          <a:xfrm>
            <a:off x="838199" y="365126"/>
            <a:ext cx="10491703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7" name="Google Shape;287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9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9" name="Google Shape;289;p39"/>
          <p:cNvSpPr txBox="1">
            <a:spLocks noGrp="1"/>
          </p:cNvSpPr>
          <p:nvPr>
            <p:ph type="body" idx="1"/>
          </p:nvPr>
        </p:nvSpPr>
        <p:spPr>
          <a:xfrm>
            <a:off x="868179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39"/>
          <p:cNvSpPr txBox="1">
            <a:spLocks noGrp="1"/>
          </p:cNvSpPr>
          <p:nvPr>
            <p:ph type="body" idx="2"/>
          </p:nvPr>
        </p:nvSpPr>
        <p:spPr>
          <a:xfrm>
            <a:off x="2974298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39"/>
          <p:cNvSpPr txBox="1">
            <a:spLocks noGrp="1"/>
          </p:cNvSpPr>
          <p:nvPr>
            <p:ph type="body" idx="3"/>
          </p:nvPr>
        </p:nvSpPr>
        <p:spPr>
          <a:xfrm>
            <a:off x="5087910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39"/>
          <p:cNvSpPr txBox="1">
            <a:spLocks noGrp="1"/>
          </p:cNvSpPr>
          <p:nvPr>
            <p:ph type="body" idx="4"/>
          </p:nvPr>
        </p:nvSpPr>
        <p:spPr>
          <a:xfrm>
            <a:off x="7209445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39"/>
          <p:cNvSpPr txBox="1">
            <a:spLocks noGrp="1"/>
          </p:cNvSpPr>
          <p:nvPr>
            <p:ph type="body" idx="5"/>
          </p:nvPr>
        </p:nvSpPr>
        <p:spPr>
          <a:xfrm>
            <a:off x="9345543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39"/>
          <p:cNvSpPr>
            <a:spLocks noGrp="1"/>
          </p:cNvSpPr>
          <p:nvPr>
            <p:ph type="pic" idx="6"/>
          </p:nvPr>
        </p:nvSpPr>
        <p:spPr>
          <a:xfrm>
            <a:off x="868179" y="2024546"/>
            <a:ext cx="1934980" cy="1918804"/>
          </a:xfrm>
          <a:prstGeom prst="rect">
            <a:avLst/>
          </a:prstGeom>
          <a:noFill/>
          <a:ln>
            <a:noFill/>
          </a:ln>
        </p:spPr>
      </p:sp>
      <p:sp>
        <p:nvSpPr>
          <p:cNvPr id="295" name="Google Shape;295;p39"/>
          <p:cNvSpPr>
            <a:spLocks noGrp="1"/>
          </p:cNvSpPr>
          <p:nvPr>
            <p:ph type="pic" idx="7"/>
          </p:nvPr>
        </p:nvSpPr>
        <p:spPr>
          <a:xfrm>
            <a:off x="2974298" y="2024546"/>
            <a:ext cx="1934980" cy="1918804"/>
          </a:xfrm>
          <a:prstGeom prst="rect">
            <a:avLst/>
          </a:prstGeom>
          <a:noFill/>
          <a:ln>
            <a:noFill/>
          </a:ln>
        </p:spPr>
      </p:sp>
      <p:sp>
        <p:nvSpPr>
          <p:cNvPr id="296" name="Google Shape;296;p39"/>
          <p:cNvSpPr>
            <a:spLocks noGrp="1"/>
          </p:cNvSpPr>
          <p:nvPr>
            <p:ph type="pic" idx="8"/>
          </p:nvPr>
        </p:nvSpPr>
        <p:spPr>
          <a:xfrm>
            <a:off x="5087910" y="2024546"/>
            <a:ext cx="1934980" cy="1918804"/>
          </a:xfrm>
          <a:prstGeom prst="rect">
            <a:avLst/>
          </a:prstGeom>
          <a:noFill/>
          <a:ln>
            <a:noFill/>
          </a:ln>
        </p:spPr>
      </p:sp>
      <p:sp>
        <p:nvSpPr>
          <p:cNvPr id="297" name="Google Shape;297;p39"/>
          <p:cNvSpPr>
            <a:spLocks noGrp="1"/>
          </p:cNvSpPr>
          <p:nvPr>
            <p:ph type="pic" idx="9"/>
          </p:nvPr>
        </p:nvSpPr>
        <p:spPr>
          <a:xfrm>
            <a:off x="7209445" y="2024546"/>
            <a:ext cx="1934980" cy="1918804"/>
          </a:xfrm>
          <a:prstGeom prst="rect">
            <a:avLst/>
          </a:prstGeom>
          <a:noFill/>
          <a:ln>
            <a:noFill/>
          </a:ln>
        </p:spPr>
      </p:sp>
      <p:sp>
        <p:nvSpPr>
          <p:cNvPr id="298" name="Google Shape;298;p39"/>
          <p:cNvSpPr>
            <a:spLocks noGrp="1"/>
          </p:cNvSpPr>
          <p:nvPr>
            <p:ph type="pic" idx="13"/>
          </p:nvPr>
        </p:nvSpPr>
        <p:spPr>
          <a:xfrm>
            <a:off x="9345543" y="2024546"/>
            <a:ext cx="1934980" cy="1918804"/>
          </a:xfrm>
          <a:prstGeom prst="rect">
            <a:avLst/>
          </a:prstGeom>
          <a:noFill/>
          <a:ln>
            <a:noFill/>
          </a:ln>
        </p:spPr>
      </p:sp>
      <p:sp>
        <p:nvSpPr>
          <p:cNvPr id="299" name="Google Shape;299;p39"/>
          <p:cNvSpPr/>
          <p:nvPr/>
        </p:nvSpPr>
        <p:spPr>
          <a:xfrm>
            <a:off x="176963" y="2010626"/>
            <a:ext cx="173359" cy="183345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9"/>
          <p:cNvSpPr/>
          <p:nvPr/>
        </p:nvSpPr>
        <p:spPr>
          <a:xfrm>
            <a:off x="522571" y="1837267"/>
            <a:ext cx="173359" cy="183345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9"/>
          <p:cNvSpPr/>
          <p:nvPr/>
        </p:nvSpPr>
        <p:spPr>
          <a:xfrm>
            <a:off x="355600" y="1663908"/>
            <a:ext cx="173359" cy="173359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9"/>
          <p:cNvSpPr/>
          <p:nvPr/>
        </p:nvSpPr>
        <p:spPr>
          <a:xfrm>
            <a:off x="11669837" y="2010626"/>
            <a:ext cx="173359" cy="173359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9"/>
          <p:cNvSpPr/>
          <p:nvPr/>
        </p:nvSpPr>
        <p:spPr>
          <a:xfrm>
            <a:off x="11843196" y="1670867"/>
            <a:ext cx="173359" cy="173359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9"/>
          <p:cNvSpPr/>
          <p:nvPr/>
        </p:nvSpPr>
        <p:spPr>
          <a:xfrm>
            <a:off x="10507691" y="1663907"/>
            <a:ext cx="173359" cy="173359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: Large Picture">
  <p:cSld name="Red: Large Picture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0"/>
          <p:cNvSpPr/>
          <p:nvPr/>
        </p:nvSpPr>
        <p:spPr>
          <a:xfrm>
            <a:off x="838199" y="1654233"/>
            <a:ext cx="2123793" cy="4181674"/>
          </a:xfrm>
          <a:prstGeom prst="rect">
            <a:avLst/>
          </a:prstGeom>
          <a:solidFill>
            <a:srgbClr val="F8EC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40"/>
          <p:cNvSpPr txBox="1">
            <a:spLocks noGrp="1"/>
          </p:cNvSpPr>
          <p:nvPr>
            <p:ph type="title"/>
          </p:nvPr>
        </p:nvSpPr>
        <p:spPr>
          <a:xfrm>
            <a:off x="838199" y="365126"/>
            <a:ext cx="10491703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40"/>
          <p:cNvSpPr txBox="1">
            <a:spLocks noGrp="1"/>
          </p:cNvSpPr>
          <p:nvPr>
            <p:ph type="body" idx="1"/>
          </p:nvPr>
        </p:nvSpPr>
        <p:spPr>
          <a:xfrm>
            <a:off x="1046375" y="1933731"/>
            <a:ext cx="1677972" cy="363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sz="180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sz="160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40"/>
          <p:cNvSpPr>
            <a:spLocks noGrp="1"/>
          </p:cNvSpPr>
          <p:nvPr>
            <p:ph type="pic" idx="2"/>
          </p:nvPr>
        </p:nvSpPr>
        <p:spPr>
          <a:xfrm>
            <a:off x="2961992" y="1654231"/>
            <a:ext cx="8367912" cy="4181673"/>
          </a:xfrm>
          <a:prstGeom prst="rect">
            <a:avLst/>
          </a:prstGeom>
          <a:noFill/>
          <a:ln>
            <a:noFill/>
          </a:ln>
        </p:spPr>
      </p:sp>
      <p:pic>
        <p:nvPicPr>
          <p:cNvPr id="310" name="Google Shape;310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0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: Full Bleed Picture">
  <p:cSld name="Red: Full Bleed Picture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14" name="Google Shape;314;p41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: Full Bleed Media">
  <p:cSld name="Red: Full Bleed Media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2"/>
          <p:cNvSpPr>
            <a:spLocks noGrp="1"/>
          </p:cNvSpPr>
          <p:nvPr>
            <p:ph type="media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6504E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C6504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: Media 1">
  <p:cSld name="Red: Media 1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3"/>
          <p:cNvSpPr/>
          <p:nvPr/>
        </p:nvSpPr>
        <p:spPr>
          <a:xfrm>
            <a:off x="0" y="4876800"/>
            <a:ext cx="12192000" cy="1981200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43"/>
          <p:cNvSpPr>
            <a:spLocks noGrp="1"/>
          </p:cNvSpPr>
          <p:nvPr>
            <p:ph type="media" idx="2"/>
          </p:nvPr>
        </p:nvSpPr>
        <p:spPr>
          <a:xfrm>
            <a:off x="2393815" y="863600"/>
            <a:ext cx="7404370" cy="36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6504E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C6504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Google Shape;320;p43"/>
          <p:cNvSpPr txBox="1">
            <a:spLocks noGrp="1"/>
          </p:cNvSpPr>
          <p:nvPr>
            <p:ph type="body" idx="1"/>
          </p:nvPr>
        </p:nvSpPr>
        <p:spPr>
          <a:xfrm>
            <a:off x="2216149" y="5578475"/>
            <a:ext cx="887095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31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21" name="Google Shape;321;p43"/>
          <p:cNvGrpSpPr/>
          <p:nvPr/>
        </p:nvGrpSpPr>
        <p:grpSpPr>
          <a:xfrm>
            <a:off x="1104901" y="5622091"/>
            <a:ext cx="655453" cy="655717"/>
            <a:chOff x="596096" y="5359033"/>
            <a:chExt cx="1057007" cy="1057007"/>
          </a:xfrm>
        </p:grpSpPr>
        <p:sp>
          <p:nvSpPr>
            <p:cNvPr id="322" name="Google Shape;322;p43"/>
            <p:cNvSpPr/>
            <p:nvPr/>
          </p:nvSpPr>
          <p:spPr>
            <a:xfrm>
              <a:off x="942115" y="5636428"/>
              <a:ext cx="444725" cy="513904"/>
            </a:xfrm>
            <a:custGeom>
              <a:avLst/>
              <a:gdLst/>
              <a:ahLst/>
              <a:cxnLst/>
              <a:rect l="l" t="t" r="r" b="b"/>
              <a:pathLst>
                <a:path w="38" h="44" extrusionOk="0">
                  <a:moveTo>
                    <a:pt x="38" y="22"/>
                  </a:moveTo>
                  <a:cubicBezTo>
                    <a:pt x="38" y="23"/>
                    <a:pt x="37" y="24"/>
                    <a:pt x="37" y="2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3" y="44"/>
                    <a:pt x="3" y="44"/>
                    <a:pt x="2" y="44"/>
                  </a:cubicBezTo>
                  <a:cubicBezTo>
                    <a:pt x="2" y="44"/>
                    <a:pt x="1" y="44"/>
                    <a:pt x="1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8" y="21"/>
                    <a:pt x="38" y="22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43"/>
            <p:cNvSpPr/>
            <p:nvPr/>
          </p:nvSpPr>
          <p:spPr>
            <a:xfrm>
              <a:off x="596096" y="5359033"/>
              <a:ext cx="1057007" cy="1057007"/>
            </a:xfrm>
            <a:prstGeom prst="ellipse">
              <a:avLst/>
            </a:pr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4" name="Google Shape;324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7512" y="3814144"/>
            <a:ext cx="1019174" cy="1439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: Text / Picture">
  <p:cSld name="Red: Text / Pictur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838200" y="1363288"/>
            <a:ext cx="5020733" cy="4535085"/>
          </a:xfrm>
          <a:prstGeom prst="rect">
            <a:avLst/>
          </a:prstGeom>
          <a:solidFill>
            <a:srgbClr val="F8EC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7"/>
          <p:cNvSpPr/>
          <p:nvPr/>
        </p:nvSpPr>
        <p:spPr>
          <a:xfrm>
            <a:off x="10893424" y="0"/>
            <a:ext cx="1295401" cy="6858000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537700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1229192" y="1654233"/>
            <a:ext cx="4240275" cy="384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sz="180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sz="160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>
            <a:spLocks noGrp="1"/>
          </p:cNvSpPr>
          <p:nvPr>
            <p:ph type="pic" idx="2"/>
          </p:nvPr>
        </p:nvSpPr>
        <p:spPr>
          <a:xfrm>
            <a:off x="5858933" y="1363287"/>
            <a:ext cx="4516967" cy="4535083"/>
          </a:xfrm>
          <a:prstGeom prst="rect">
            <a:avLst/>
          </a:prstGeom>
          <a:noFill/>
          <a:ln>
            <a:noFill/>
          </a:ln>
        </p:spPr>
      </p:sp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1869" y="4458862"/>
            <a:ext cx="1019174" cy="1439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: Media 2">
  <p:cSld name="Red: Media 2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4"/>
          <p:cNvSpPr/>
          <p:nvPr/>
        </p:nvSpPr>
        <p:spPr>
          <a:xfrm>
            <a:off x="0" y="4876800"/>
            <a:ext cx="12192000" cy="1981200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44"/>
          <p:cNvSpPr txBox="1">
            <a:spLocks noGrp="1"/>
          </p:cNvSpPr>
          <p:nvPr>
            <p:ph type="body" idx="1"/>
          </p:nvPr>
        </p:nvSpPr>
        <p:spPr>
          <a:xfrm>
            <a:off x="2216149" y="5578475"/>
            <a:ext cx="887095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31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28" name="Google Shape;328;p44"/>
          <p:cNvGrpSpPr/>
          <p:nvPr/>
        </p:nvGrpSpPr>
        <p:grpSpPr>
          <a:xfrm>
            <a:off x="1104901" y="5622090"/>
            <a:ext cx="655454" cy="655718"/>
            <a:chOff x="643973" y="5329145"/>
            <a:chExt cx="849680" cy="850022"/>
          </a:xfrm>
        </p:grpSpPr>
        <p:sp>
          <p:nvSpPr>
            <p:cNvPr id="329" name="Google Shape;329;p44"/>
            <p:cNvSpPr/>
            <p:nvPr/>
          </p:nvSpPr>
          <p:spPr>
            <a:xfrm flipH="1">
              <a:off x="856258" y="5541516"/>
              <a:ext cx="425111" cy="425281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0" y="0"/>
                  </a:moveTo>
                  <a:lnTo>
                    <a:pt x="8420" y="2257"/>
                  </a:lnTo>
                  <a:lnTo>
                    <a:pt x="5428" y="3158"/>
                  </a:lnTo>
                  <a:lnTo>
                    <a:pt x="6904" y="4678"/>
                  </a:lnTo>
                  <a:lnTo>
                    <a:pt x="10000" y="7770"/>
                  </a:lnTo>
                  <a:lnTo>
                    <a:pt x="8941" y="8830"/>
                  </a:lnTo>
                  <a:lnTo>
                    <a:pt x="7767" y="10000"/>
                  </a:lnTo>
                  <a:lnTo>
                    <a:pt x="4671" y="6907"/>
                  </a:lnTo>
                  <a:lnTo>
                    <a:pt x="3332" y="5598"/>
                  </a:lnTo>
                  <a:lnTo>
                    <a:pt x="2256" y="84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643973" y="5329145"/>
              <a:ext cx="849680" cy="850022"/>
            </a:xfrm>
            <a:prstGeom prst="ellipse">
              <a:avLst/>
            </a:pr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44"/>
          <p:cNvSpPr/>
          <p:nvPr/>
        </p:nvSpPr>
        <p:spPr>
          <a:xfrm>
            <a:off x="3175" y="4703441"/>
            <a:ext cx="173359" cy="173359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44"/>
          <p:cNvSpPr/>
          <p:nvPr/>
        </p:nvSpPr>
        <p:spPr>
          <a:xfrm>
            <a:off x="515898" y="4533900"/>
            <a:ext cx="173359" cy="173359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44"/>
          <p:cNvSpPr/>
          <p:nvPr/>
        </p:nvSpPr>
        <p:spPr>
          <a:xfrm>
            <a:off x="342539" y="4703441"/>
            <a:ext cx="173359" cy="173359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44"/>
          <p:cNvSpPr/>
          <p:nvPr/>
        </p:nvSpPr>
        <p:spPr>
          <a:xfrm>
            <a:off x="8188" y="3904237"/>
            <a:ext cx="173359" cy="173359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44"/>
          <p:cNvSpPr/>
          <p:nvPr/>
        </p:nvSpPr>
        <p:spPr>
          <a:xfrm>
            <a:off x="689257" y="4711077"/>
            <a:ext cx="173359" cy="173359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44"/>
          <p:cNvSpPr/>
          <p:nvPr/>
        </p:nvSpPr>
        <p:spPr>
          <a:xfrm>
            <a:off x="4205454" y="4699623"/>
            <a:ext cx="173359" cy="173359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44"/>
          <p:cNvSpPr>
            <a:spLocks noGrp="1"/>
          </p:cNvSpPr>
          <p:nvPr>
            <p:ph type="media" idx="2"/>
          </p:nvPr>
        </p:nvSpPr>
        <p:spPr>
          <a:xfrm>
            <a:off x="2393815" y="863600"/>
            <a:ext cx="7404370" cy="36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6504E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C6504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: Intro Slide">
  <p:cSld name="Orange: Intro Slide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/>
          <p:nvPr/>
        </p:nvSpPr>
        <p:spPr>
          <a:xfrm>
            <a:off x="3408961" y="0"/>
            <a:ext cx="6858000" cy="6858000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45"/>
          <p:cNvSpPr/>
          <p:nvPr/>
        </p:nvSpPr>
        <p:spPr>
          <a:xfrm>
            <a:off x="1" y="0"/>
            <a:ext cx="6858000" cy="6858000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725" y="636182"/>
            <a:ext cx="1834906" cy="44375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5"/>
          <p:cNvSpPr txBox="1">
            <a:spLocks noGrp="1"/>
          </p:cNvSpPr>
          <p:nvPr>
            <p:ph type="body" idx="1"/>
          </p:nvPr>
        </p:nvSpPr>
        <p:spPr>
          <a:xfrm>
            <a:off x="723900" y="2743200"/>
            <a:ext cx="5989477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6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45"/>
          <p:cNvSpPr txBox="1">
            <a:spLocks noGrp="1"/>
          </p:cNvSpPr>
          <p:nvPr>
            <p:ph type="body" idx="2"/>
          </p:nvPr>
        </p:nvSpPr>
        <p:spPr>
          <a:xfrm>
            <a:off x="723899" y="4572000"/>
            <a:ext cx="5989477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 b="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45"/>
          <p:cNvSpPr txBox="1"/>
          <p:nvPr/>
        </p:nvSpPr>
        <p:spPr>
          <a:xfrm>
            <a:off x="11044238" y="13430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8685" y="1805364"/>
            <a:ext cx="4655937" cy="3800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: Text / Picture">
  <p:cSld name="Orange: Text / Picture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6"/>
          <p:cNvSpPr/>
          <p:nvPr/>
        </p:nvSpPr>
        <p:spPr>
          <a:xfrm>
            <a:off x="838200" y="1363288"/>
            <a:ext cx="5020733" cy="4535085"/>
          </a:xfrm>
          <a:prstGeom prst="rect">
            <a:avLst/>
          </a:prstGeom>
          <a:solidFill>
            <a:srgbClr val="FAE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46"/>
          <p:cNvSpPr/>
          <p:nvPr/>
        </p:nvSpPr>
        <p:spPr>
          <a:xfrm>
            <a:off x="10893424" y="0"/>
            <a:ext cx="1295401" cy="6858000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4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537700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46"/>
          <p:cNvSpPr txBox="1">
            <a:spLocks noGrp="1"/>
          </p:cNvSpPr>
          <p:nvPr>
            <p:ph type="body" idx="1"/>
          </p:nvPr>
        </p:nvSpPr>
        <p:spPr>
          <a:xfrm>
            <a:off x="1229192" y="1654233"/>
            <a:ext cx="4240275" cy="384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sz="180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sz="160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46"/>
          <p:cNvSpPr>
            <a:spLocks noGrp="1"/>
          </p:cNvSpPr>
          <p:nvPr>
            <p:ph type="pic" idx="2"/>
          </p:nvPr>
        </p:nvSpPr>
        <p:spPr>
          <a:xfrm>
            <a:off x="5858933" y="1363286"/>
            <a:ext cx="4516967" cy="4535083"/>
          </a:xfrm>
          <a:prstGeom prst="rect">
            <a:avLst/>
          </a:prstGeom>
          <a:noFill/>
          <a:ln>
            <a:noFill/>
          </a:ln>
        </p:spPr>
      </p:sp>
      <p:pic>
        <p:nvPicPr>
          <p:cNvPr id="352" name="Google Shape;352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6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4" name="Google Shape;354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3954" y="4613044"/>
            <a:ext cx="1700295" cy="1387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: Table Slide">
  <p:cSld name="Orange: Table Slide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7"/>
          <p:cNvSpPr/>
          <p:nvPr/>
        </p:nvSpPr>
        <p:spPr>
          <a:xfrm>
            <a:off x="10893424" y="0"/>
            <a:ext cx="1295401" cy="6858000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4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537700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8" name="Google Shape;358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7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0" name="Google Shape;360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3954" y="4613044"/>
            <a:ext cx="1700295" cy="1387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: Bulllet Slide">
  <p:cSld name="Orange: Bulllet Slide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8"/>
          <p:cNvSpPr/>
          <p:nvPr/>
        </p:nvSpPr>
        <p:spPr>
          <a:xfrm>
            <a:off x="0" y="0"/>
            <a:ext cx="12192000" cy="1663908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48"/>
          <p:cNvSpPr txBox="1">
            <a:spLocks noGrp="1"/>
          </p:cNvSpPr>
          <p:nvPr>
            <p:ph type="title"/>
          </p:nvPr>
        </p:nvSpPr>
        <p:spPr>
          <a:xfrm>
            <a:off x="838199" y="365126"/>
            <a:ext cx="10491703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64" name="Google Shape;364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8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6" name="Google Shape;366;p48"/>
          <p:cNvSpPr txBox="1">
            <a:spLocks noGrp="1"/>
          </p:cNvSpPr>
          <p:nvPr>
            <p:ph type="body" idx="1"/>
          </p:nvPr>
        </p:nvSpPr>
        <p:spPr>
          <a:xfrm>
            <a:off x="868179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48"/>
          <p:cNvSpPr txBox="1">
            <a:spLocks noGrp="1"/>
          </p:cNvSpPr>
          <p:nvPr>
            <p:ph type="body" idx="2"/>
          </p:nvPr>
        </p:nvSpPr>
        <p:spPr>
          <a:xfrm>
            <a:off x="2974298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8" name="Google Shape;368;p48"/>
          <p:cNvSpPr txBox="1">
            <a:spLocks noGrp="1"/>
          </p:cNvSpPr>
          <p:nvPr>
            <p:ph type="body" idx="3"/>
          </p:nvPr>
        </p:nvSpPr>
        <p:spPr>
          <a:xfrm>
            <a:off x="5087910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48"/>
          <p:cNvSpPr txBox="1">
            <a:spLocks noGrp="1"/>
          </p:cNvSpPr>
          <p:nvPr>
            <p:ph type="body" idx="4"/>
          </p:nvPr>
        </p:nvSpPr>
        <p:spPr>
          <a:xfrm>
            <a:off x="7209445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p48"/>
          <p:cNvSpPr txBox="1">
            <a:spLocks noGrp="1"/>
          </p:cNvSpPr>
          <p:nvPr>
            <p:ph type="body" idx="5"/>
          </p:nvPr>
        </p:nvSpPr>
        <p:spPr>
          <a:xfrm>
            <a:off x="9345543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48"/>
          <p:cNvSpPr>
            <a:spLocks noGrp="1"/>
          </p:cNvSpPr>
          <p:nvPr>
            <p:ph type="pic" idx="6"/>
          </p:nvPr>
        </p:nvSpPr>
        <p:spPr>
          <a:xfrm>
            <a:off x="868179" y="2024545"/>
            <a:ext cx="1934980" cy="1918803"/>
          </a:xfrm>
          <a:prstGeom prst="rect">
            <a:avLst/>
          </a:prstGeom>
          <a:noFill/>
          <a:ln>
            <a:noFill/>
          </a:ln>
        </p:spPr>
      </p:sp>
      <p:sp>
        <p:nvSpPr>
          <p:cNvPr id="372" name="Google Shape;372;p48"/>
          <p:cNvSpPr>
            <a:spLocks noGrp="1"/>
          </p:cNvSpPr>
          <p:nvPr>
            <p:ph type="pic" idx="7"/>
          </p:nvPr>
        </p:nvSpPr>
        <p:spPr>
          <a:xfrm>
            <a:off x="2974298" y="2024545"/>
            <a:ext cx="1934980" cy="1918803"/>
          </a:xfrm>
          <a:prstGeom prst="rect">
            <a:avLst/>
          </a:prstGeom>
          <a:noFill/>
          <a:ln>
            <a:noFill/>
          </a:ln>
        </p:spPr>
      </p:sp>
      <p:sp>
        <p:nvSpPr>
          <p:cNvPr id="373" name="Google Shape;373;p48"/>
          <p:cNvSpPr>
            <a:spLocks noGrp="1"/>
          </p:cNvSpPr>
          <p:nvPr>
            <p:ph type="pic" idx="8"/>
          </p:nvPr>
        </p:nvSpPr>
        <p:spPr>
          <a:xfrm>
            <a:off x="5087910" y="2024545"/>
            <a:ext cx="1934980" cy="1918803"/>
          </a:xfrm>
          <a:prstGeom prst="rect">
            <a:avLst/>
          </a:prstGeom>
          <a:noFill/>
          <a:ln>
            <a:noFill/>
          </a:ln>
        </p:spPr>
      </p:sp>
      <p:sp>
        <p:nvSpPr>
          <p:cNvPr id="374" name="Google Shape;374;p48"/>
          <p:cNvSpPr>
            <a:spLocks noGrp="1"/>
          </p:cNvSpPr>
          <p:nvPr>
            <p:ph type="pic" idx="9"/>
          </p:nvPr>
        </p:nvSpPr>
        <p:spPr>
          <a:xfrm>
            <a:off x="7209445" y="2024545"/>
            <a:ext cx="1934980" cy="1918803"/>
          </a:xfrm>
          <a:prstGeom prst="rect">
            <a:avLst/>
          </a:prstGeom>
          <a:noFill/>
          <a:ln>
            <a:noFill/>
          </a:ln>
        </p:spPr>
      </p:sp>
      <p:sp>
        <p:nvSpPr>
          <p:cNvPr id="375" name="Google Shape;375;p48"/>
          <p:cNvSpPr>
            <a:spLocks noGrp="1"/>
          </p:cNvSpPr>
          <p:nvPr>
            <p:ph type="pic" idx="13"/>
          </p:nvPr>
        </p:nvSpPr>
        <p:spPr>
          <a:xfrm>
            <a:off x="9345543" y="2024545"/>
            <a:ext cx="1934980" cy="1918803"/>
          </a:xfrm>
          <a:prstGeom prst="rect">
            <a:avLst/>
          </a:prstGeom>
          <a:noFill/>
          <a:ln>
            <a:noFill/>
          </a:ln>
        </p:spPr>
      </p:sp>
      <p:sp>
        <p:nvSpPr>
          <p:cNvPr id="376" name="Google Shape;376;p48"/>
          <p:cNvSpPr/>
          <p:nvPr/>
        </p:nvSpPr>
        <p:spPr>
          <a:xfrm>
            <a:off x="176963" y="2010626"/>
            <a:ext cx="173359" cy="183345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48"/>
          <p:cNvSpPr/>
          <p:nvPr/>
        </p:nvSpPr>
        <p:spPr>
          <a:xfrm>
            <a:off x="522571" y="1837267"/>
            <a:ext cx="173359" cy="183345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48"/>
          <p:cNvSpPr/>
          <p:nvPr/>
        </p:nvSpPr>
        <p:spPr>
          <a:xfrm>
            <a:off x="355600" y="1663908"/>
            <a:ext cx="173359" cy="173359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48"/>
          <p:cNvSpPr/>
          <p:nvPr/>
        </p:nvSpPr>
        <p:spPr>
          <a:xfrm>
            <a:off x="11669837" y="2010626"/>
            <a:ext cx="173359" cy="173359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48"/>
          <p:cNvSpPr/>
          <p:nvPr/>
        </p:nvSpPr>
        <p:spPr>
          <a:xfrm>
            <a:off x="11843196" y="1670867"/>
            <a:ext cx="173359" cy="173359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48"/>
          <p:cNvSpPr/>
          <p:nvPr/>
        </p:nvSpPr>
        <p:spPr>
          <a:xfrm>
            <a:off x="10507691" y="1663907"/>
            <a:ext cx="173359" cy="173359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: Large Picture">
  <p:cSld name="Orange: Large Picture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9"/>
          <p:cNvSpPr/>
          <p:nvPr/>
        </p:nvSpPr>
        <p:spPr>
          <a:xfrm>
            <a:off x="838199" y="1654233"/>
            <a:ext cx="2123793" cy="4181674"/>
          </a:xfrm>
          <a:prstGeom prst="rect">
            <a:avLst/>
          </a:prstGeom>
          <a:solidFill>
            <a:srgbClr val="FAE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49"/>
          <p:cNvSpPr txBox="1">
            <a:spLocks noGrp="1"/>
          </p:cNvSpPr>
          <p:nvPr>
            <p:ph type="title"/>
          </p:nvPr>
        </p:nvSpPr>
        <p:spPr>
          <a:xfrm>
            <a:off x="838199" y="365126"/>
            <a:ext cx="10491703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49"/>
          <p:cNvSpPr txBox="1">
            <a:spLocks noGrp="1"/>
          </p:cNvSpPr>
          <p:nvPr>
            <p:ph type="body" idx="1"/>
          </p:nvPr>
        </p:nvSpPr>
        <p:spPr>
          <a:xfrm>
            <a:off x="1046375" y="1933731"/>
            <a:ext cx="1677972" cy="363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sz="180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sz="160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6" name="Google Shape;386;p49"/>
          <p:cNvSpPr>
            <a:spLocks noGrp="1"/>
          </p:cNvSpPr>
          <p:nvPr>
            <p:ph type="pic" idx="2"/>
          </p:nvPr>
        </p:nvSpPr>
        <p:spPr>
          <a:xfrm>
            <a:off x="2961992" y="1654230"/>
            <a:ext cx="8367912" cy="4181673"/>
          </a:xfrm>
          <a:prstGeom prst="rect">
            <a:avLst/>
          </a:prstGeom>
          <a:noFill/>
          <a:ln>
            <a:noFill/>
          </a:ln>
        </p:spPr>
      </p:sp>
      <p:pic>
        <p:nvPicPr>
          <p:cNvPr id="387" name="Google Shape;387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9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: Full Bleed Picture">
  <p:cSld name="Orange: Full Bleed Picture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91" name="Google Shape;391;p50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: Full Bleed Media">
  <p:cSld name="Orange: Full Bleed Media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1"/>
          <p:cNvSpPr>
            <a:spLocks noGrp="1"/>
          </p:cNvSpPr>
          <p:nvPr>
            <p:ph type="media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6E2C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CC6E2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: Media 1">
  <p:cSld name="Orange: Media 1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2"/>
          <p:cNvSpPr/>
          <p:nvPr/>
        </p:nvSpPr>
        <p:spPr>
          <a:xfrm>
            <a:off x="0" y="4876800"/>
            <a:ext cx="12192000" cy="1981200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52"/>
          <p:cNvSpPr txBox="1">
            <a:spLocks noGrp="1"/>
          </p:cNvSpPr>
          <p:nvPr>
            <p:ph type="body" idx="1"/>
          </p:nvPr>
        </p:nvSpPr>
        <p:spPr>
          <a:xfrm>
            <a:off x="2216149" y="5578475"/>
            <a:ext cx="887095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31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97" name="Google Shape;397;p52"/>
          <p:cNvGrpSpPr/>
          <p:nvPr/>
        </p:nvGrpSpPr>
        <p:grpSpPr>
          <a:xfrm>
            <a:off x="1104901" y="5622091"/>
            <a:ext cx="655453" cy="655717"/>
            <a:chOff x="596096" y="5359033"/>
            <a:chExt cx="1057007" cy="1057007"/>
          </a:xfrm>
        </p:grpSpPr>
        <p:sp>
          <p:nvSpPr>
            <p:cNvPr id="398" name="Google Shape;398;p52"/>
            <p:cNvSpPr/>
            <p:nvPr/>
          </p:nvSpPr>
          <p:spPr>
            <a:xfrm>
              <a:off x="942115" y="5636428"/>
              <a:ext cx="444725" cy="513904"/>
            </a:xfrm>
            <a:custGeom>
              <a:avLst/>
              <a:gdLst/>
              <a:ahLst/>
              <a:cxnLst/>
              <a:rect l="l" t="t" r="r" b="b"/>
              <a:pathLst>
                <a:path w="38" h="44" extrusionOk="0">
                  <a:moveTo>
                    <a:pt x="38" y="22"/>
                  </a:moveTo>
                  <a:cubicBezTo>
                    <a:pt x="38" y="23"/>
                    <a:pt x="37" y="24"/>
                    <a:pt x="37" y="2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3" y="44"/>
                    <a:pt x="3" y="44"/>
                    <a:pt x="2" y="44"/>
                  </a:cubicBezTo>
                  <a:cubicBezTo>
                    <a:pt x="2" y="44"/>
                    <a:pt x="1" y="44"/>
                    <a:pt x="1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8" y="21"/>
                    <a:pt x="38" y="22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52"/>
            <p:cNvSpPr/>
            <p:nvPr/>
          </p:nvSpPr>
          <p:spPr>
            <a:xfrm>
              <a:off x="596096" y="5359033"/>
              <a:ext cx="1057007" cy="1057007"/>
            </a:xfrm>
            <a:prstGeom prst="ellipse">
              <a:avLst/>
            </a:pr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0" name="Google Shape;400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7512" y="3814144"/>
            <a:ext cx="1019174" cy="1439511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52"/>
          <p:cNvSpPr>
            <a:spLocks noGrp="1"/>
          </p:cNvSpPr>
          <p:nvPr>
            <p:ph type="media" idx="2"/>
          </p:nvPr>
        </p:nvSpPr>
        <p:spPr>
          <a:xfrm>
            <a:off x="2393815" y="863599"/>
            <a:ext cx="7404370" cy="367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6E2C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CC6E2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: Media 2">
  <p:cSld name="Orange: Media 2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3"/>
          <p:cNvSpPr/>
          <p:nvPr/>
        </p:nvSpPr>
        <p:spPr>
          <a:xfrm>
            <a:off x="0" y="4876800"/>
            <a:ext cx="12192000" cy="1981200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53"/>
          <p:cNvSpPr txBox="1">
            <a:spLocks noGrp="1"/>
          </p:cNvSpPr>
          <p:nvPr>
            <p:ph type="body" idx="1"/>
          </p:nvPr>
        </p:nvSpPr>
        <p:spPr>
          <a:xfrm>
            <a:off x="2216149" y="5578475"/>
            <a:ext cx="887095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31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05" name="Google Shape;405;p53"/>
          <p:cNvGrpSpPr/>
          <p:nvPr/>
        </p:nvGrpSpPr>
        <p:grpSpPr>
          <a:xfrm>
            <a:off x="1104901" y="5622090"/>
            <a:ext cx="655454" cy="655718"/>
            <a:chOff x="643973" y="5329145"/>
            <a:chExt cx="849680" cy="850022"/>
          </a:xfrm>
        </p:grpSpPr>
        <p:sp>
          <p:nvSpPr>
            <p:cNvPr id="406" name="Google Shape;406;p53"/>
            <p:cNvSpPr/>
            <p:nvPr/>
          </p:nvSpPr>
          <p:spPr>
            <a:xfrm flipH="1">
              <a:off x="856258" y="5541516"/>
              <a:ext cx="425111" cy="425281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0" y="0"/>
                  </a:moveTo>
                  <a:lnTo>
                    <a:pt x="8420" y="2257"/>
                  </a:lnTo>
                  <a:lnTo>
                    <a:pt x="5428" y="3158"/>
                  </a:lnTo>
                  <a:lnTo>
                    <a:pt x="6904" y="4678"/>
                  </a:lnTo>
                  <a:lnTo>
                    <a:pt x="10000" y="7770"/>
                  </a:lnTo>
                  <a:lnTo>
                    <a:pt x="8941" y="8830"/>
                  </a:lnTo>
                  <a:lnTo>
                    <a:pt x="7767" y="10000"/>
                  </a:lnTo>
                  <a:lnTo>
                    <a:pt x="4671" y="6907"/>
                  </a:lnTo>
                  <a:lnTo>
                    <a:pt x="3332" y="5598"/>
                  </a:lnTo>
                  <a:lnTo>
                    <a:pt x="2256" y="84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53"/>
            <p:cNvSpPr/>
            <p:nvPr/>
          </p:nvSpPr>
          <p:spPr>
            <a:xfrm>
              <a:off x="643973" y="5329145"/>
              <a:ext cx="849680" cy="850022"/>
            </a:xfrm>
            <a:prstGeom prst="ellipse">
              <a:avLst/>
            </a:pr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8" name="Google Shape;408;p53"/>
          <p:cNvSpPr/>
          <p:nvPr/>
        </p:nvSpPr>
        <p:spPr>
          <a:xfrm>
            <a:off x="3175" y="4703441"/>
            <a:ext cx="173359" cy="173359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53"/>
          <p:cNvSpPr/>
          <p:nvPr/>
        </p:nvSpPr>
        <p:spPr>
          <a:xfrm>
            <a:off x="515898" y="4533900"/>
            <a:ext cx="173359" cy="173359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53"/>
          <p:cNvSpPr/>
          <p:nvPr/>
        </p:nvSpPr>
        <p:spPr>
          <a:xfrm>
            <a:off x="342539" y="4703441"/>
            <a:ext cx="173359" cy="173359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53"/>
          <p:cNvSpPr/>
          <p:nvPr/>
        </p:nvSpPr>
        <p:spPr>
          <a:xfrm>
            <a:off x="8188" y="3904237"/>
            <a:ext cx="173359" cy="173359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53"/>
          <p:cNvSpPr/>
          <p:nvPr/>
        </p:nvSpPr>
        <p:spPr>
          <a:xfrm>
            <a:off x="689257" y="4711077"/>
            <a:ext cx="173359" cy="173359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53"/>
          <p:cNvSpPr/>
          <p:nvPr/>
        </p:nvSpPr>
        <p:spPr>
          <a:xfrm>
            <a:off x="4205454" y="4699623"/>
            <a:ext cx="173359" cy="173359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53"/>
          <p:cNvSpPr>
            <a:spLocks noGrp="1"/>
          </p:cNvSpPr>
          <p:nvPr>
            <p:ph type="media" idx="2"/>
          </p:nvPr>
        </p:nvSpPr>
        <p:spPr>
          <a:xfrm>
            <a:off x="2393815" y="863599"/>
            <a:ext cx="7404370" cy="367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6E2C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CC6E2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 1">
  <p:cSld name="Intro Slide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 l="18021" t="3192" b="10631"/>
          <a:stretch/>
        </p:blipFill>
        <p:spPr>
          <a:xfrm>
            <a:off x="0" y="-1"/>
            <a:ext cx="12192000" cy="6968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725" y="636182"/>
            <a:ext cx="1834906" cy="44375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723900" y="2743200"/>
            <a:ext cx="5968999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2"/>
          </p:nvPr>
        </p:nvSpPr>
        <p:spPr>
          <a:xfrm>
            <a:off x="723900" y="4572000"/>
            <a:ext cx="45847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 2">
  <p:cSld name="Intro Slide 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9"/>
          <p:cNvPicPr preferRelativeResize="0"/>
          <p:nvPr/>
        </p:nvPicPr>
        <p:blipFill rotWithShape="1">
          <a:blip r:embed="rId2">
            <a:alphaModFix/>
          </a:blip>
          <a:srcRect l="15702" r="13262" b="23891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725" y="636182"/>
            <a:ext cx="1834906" cy="44375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723900" y="2743200"/>
            <a:ext cx="5968999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723900" y="4572000"/>
            <a:ext cx="45847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 3">
  <p:cSld name="Intro Slide 3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0"/>
          <p:cNvPicPr preferRelativeResize="0"/>
          <p:nvPr/>
        </p:nvPicPr>
        <p:blipFill rotWithShape="1">
          <a:blip r:embed="rId2">
            <a:alphaModFix/>
          </a:blip>
          <a:srcRect l="9640" b="23847"/>
          <a:stretch/>
        </p:blipFill>
        <p:spPr>
          <a:xfrm flipH="1">
            <a:off x="0" y="-5979"/>
            <a:ext cx="12192000" cy="686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725" y="636182"/>
            <a:ext cx="1834906" cy="44375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723900" y="2743200"/>
            <a:ext cx="5968999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723900" y="4572000"/>
            <a:ext cx="45847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: Intro Slide">
  <p:cSld name="Green: Intro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3408961" y="0"/>
            <a:ext cx="6858000" cy="6858000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1"/>
          <p:cNvSpPr/>
          <p:nvPr/>
        </p:nvSpPr>
        <p:spPr>
          <a:xfrm>
            <a:off x="1" y="0"/>
            <a:ext cx="6858000" cy="6858000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725" y="636182"/>
            <a:ext cx="1834906" cy="44375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723900" y="2743200"/>
            <a:ext cx="5989477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6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723899" y="4572000"/>
            <a:ext cx="5989477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 b="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1381" y="2730230"/>
            <a:ext cx="3614846" cy="2138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: Text / Picture">
  <p:cSld name="Green: Text / Pictur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/>
          <p:nvPr/>
        </p:nvSpPr>
        <p:spPr>
          <a:xfrm>
            <a:off x="838200" y="1363288"/>
            <a:ext cx="5020733" cy="4535085"/>
          </a:xfrm>
          <a:prstGeom prst="rect">
            <a:avLst/>
          </a:prstGeom>
          <a:solidFill>
            <a:srgbClr val="E6F2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2"/>
          <p:cNvSpPr/>
          <p:nvPr/>
        </p:nvSpPr>
        <p:spPr>
          <a:xfrm>
            <a:off x="10893424" y="0"/>
            <a:ext cx="1295401" cy="6858000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537700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1229192" y="1654233"/>
            <a:ext cx="4240275" cy="384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sz="180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sz="160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>
            <a:spLocks noGrp="1"/>
          </p:cNvSpPr>
          <p:nvPr>
            <p:ph type="pic" idx="2"/>
          </p:nvPr>
        </p:nvSpPr>
        <p:spPr>
          <a:xfrm>
            <a:off x="5858933" y="1363288"/>
            <a:ext cx="4516967" cy="4535085"/>
          </a:xfrm>
          <a:prstGeom prst="rect">
            <a:avLst/>
          </a:prstGeom>
          <a:noFill/>
          <a:ln>
            <a:noFill/>
          </a:ln>
        </p:spPr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2740" y="4998348"/>
            <a:ext cx="1514328" cy="9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EEE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537700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body" idx="1"/>
          </p:nvPr>
        </p:nvSpPr>
        <p:spPr>
          <a:xfrm>
            <a:off x="838200" y="1654233"/>
            <a:ext cx="9537700" cy="1958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8344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4883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4.xml"/><Relationship Id="rId1" Type="http://schemas.openxmlformats.org/officeDocument/2006/relationships/video" Target="https://www.youtube.com/embed/ByM4771rJJ8?start=1&amp;feature=oembed" TargetMode="Externa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5_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"/>
          <p:cNvSpPr txBox="1">
            <a:spLocks noGrp="1"/>
          </p:cNvSpPr>
          <p:nvPr>
            <p:ph type="body" idx="1"/>
          </p:nvPr>
        </p:nvSpPr>
        <p:spPr>
          <a:xfrm>
            <a:off x="723900" y="2743200"/>
            <a:ext cx="5989477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</a:pPr>
            <a:r>
              <a:rPr lang="en-US"/>
              <a:t>UNHCR</a:t>
            </a:r>
            <a:endParaRPr/>
          </a:p>
        </p:txBody>
      </p:sp>
      <p:sp>
        <p:nvSpPr>
          <p:cNvPr id="420" name="Google Shape;420;p2"/>
          <p:cNvSpPr txBox="1">
            <a:spLocks noGrp="1"/>
          </p:cNvSpPr>
          <p:nvPr>
            <p:ph type="body" idx="2"/>
          </p:nvPr>
        </p:nvSpPr>
        <p:spPr>
          <a:xfrm>
            <a:off x="845085" y="3657600"/>
            <a:ext cx="7670954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/>
            <a:r>
              <a:rPr lang="no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FNs høykommissær for flyktninger</a:t>
            </a:r>
            <a:endParaRPr sz="1400" dirty="0">
              <a:solidFill>
                <a:schemeClr val="bg1"/>
              </a:solidFill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70F00CC-C83F-6662-F2FE-AC9B1D9D1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081" y="2260601"/>
            <a:ext cx="2738435" cy="23367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3395a9df7b_0_1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5376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OPPVARMING</a:t>
            </a:r>
            <a:endParaRPr dirty="0"/>
          </a:p>
        </p:txBody>
      </p:sp>
      <p:sp>
        <p:nvSpPr>
          <p:cNvPr id="427" name="Google Shape;427;g13395a9df7b_0_14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28" name="Google Shape;428;g13395a9df7b_0_14"/>
          <p:cNvSpPr txBox="1">
            <a:spLocks noGrp="1"/>
          </p:cNvSpPr>
          <p:nvPr>
            <p:ph type="body" idx="4294967295"/>
          </p:nvPr>
        </p:nvSpPr>
        <p:spPr>
          <a:xfrm>
            <a:off x="-231200" y="1600900"/>
            <a:ext cx="10831500" cy="27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2" indent="-3873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500"/>
              <a:buFont typeface="Calibri"/>
              <a:buChar char="▪"/>
            </a:pPr>
            <a:r>
              <a:rPr lang="nb-NO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Hva tror du internasjonalt samarbeid betyr?</a:t>
            </a:r>
          </a:p>
          <a:p>
            <a:pPr marL="1371600" lvl="0" indent="0">
              <a:lnSpc>
                <a:spcPct val="100000"/>
              </a:lnSpc>
              <a:spcBef>
                <a:spcPts val="0"/>
              </a:spcBef>
              <a:buNone/>
            </a:pPr>
            <a:endParaRPr lang="nb-NO"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indent="-3873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500"/>
              <a:buFont typeface="Calibri"/>
              <a:buChar char="▪"/>
            </a:pPr>
            <a:r>
              <a:rPr lang="nb-NO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Hva tenker du på når jeg sier ordet "flyktning"?</a:t>
            </a:r>
          </a:p>
          <a:p>
            <a:pPr marL="1371600" lvl="0" indent="0">
              <a:lnSpc>
                <a:spcPct val="100000"/>
              </a:lnSpc>
              <a:spcBef>
                <a:spcPts val="0"/>
              </a:spcBef>
              <a:buNone/>
            </a:pPr>
            <a:endParaRPr lang="nb-NO"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indent="-3873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500"/>
              <a:buFont typeface="Calibri"/>
              <a:buChar char="▪"/>
            </a:pPr>
            <a:r>
              <a:rPr lang="nb-NO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Hva er noen grunner til at flyktninger kan flykte?</a:t>
            </a:r>
          </a:p>
          <a:p>
            <a:pPr marL="1371600" lvl="0" indent="0">
              <a:lnSpc>
                <a:spcPct val="100000"/>
              </a:lnSpc>
              <a:spcBef>
                <a:spcPts val="0"/>
              </a:spcBef>
              <a:buNone/>
            </a:pPr>
            <a:endParaRPr lang="nb-NO"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indent="-3873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500"/>
              <a:buFont typeface="Calibri"/>
              <a:buChar char="▪"/>
            </a:pPr>
            <a:r>
              <a:rPr lang="nb-NO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Hva skal til for at du er villig til å flytte hjemmefra?</a:t>
            </a:r>
            <a:endParaRPr lang="nb-NO" sz="39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3395a9df7b_0_2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5376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no" dirty="0"/>
              <a:t>HVA ER UNHCR?</a:t>
            </a:r>
            <a:endParaRPr dirty="0"/>
          </a:p>
        </p:txBody>
      </p:sp>
      <p:sp>
        <p:nvSpPr>
          <p:cNvPr id="435" name="Google Shape;435;g13395a9df7b_0_28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436" name="Google Shape;436;g13395a9df7b_0_28"/>
          <p:cNvSpPr txBox="1">
            <a:spLocks noGrp="1"/>
          </p:cNvSpPr>
          <p:nvPr>
            <p:ph type="body" idx="4294967295"/>
          </p:nvPr>
        </p:nvSpPr>
        <p:spPr>
          <a:xfrm>
            <a:off x="403950" y="2256775"/>
            <a:ext cx="93780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3" indent="-355600">
              <a:lnSpc>
                <a:spcPct val="100000"/>
              </a:lnSpc>
              <a:spcBef>
                <a:spcPts val="0"/>
              </a:spcBef>
              <a:buClr>
                <a:srgbClr val="2E2A25"/>
              </a:buClr>
              <a:buSzPts val="2000"/>
              <a:buFont typeface="Calibri"/>
              <a:buChar char="▪"/>
            </a:pPr>
            <a:r>
              <a:rPr lang="nb-NO" sz="2000" dirty="0">
                <a:solidFill>
                  <a:srgbClr val="2E2A25"/>
                </a:solidFill>
                <a:latin typeface="Calibri"/>
                <a:ea typeface="Calibri"/>
                <a:cs typeface="Calibri"/>
                <a:sym typeface="Calibri"/>
              </a:rPr>
              <a:t>UNHCR er forkortelse for FNs høykommissær for flyktninger.</a:t>
            </a:r>
          </a:p>
          <a:p>
            <a:pPr lvl="3" indent="-355600">
              <a:lnSpc>
                <a:spcPct val="100000"/>
              </a:lnSpc>
              <a:spcBef>
                <a:spcPts val="0"/>
              </a:spcBef>
              <a:buClr>
                <a:srgbClr val="2E2A25"/>
              </a:buClr>
              <a:buSzPts val="2000"/>
              <a:buFont typeface="Calibri"/>
              <a:buChar char="▪"/>
            </a:pPr>
            <a:r>
              <a:rPr lang="nb-NO" sz="2000" dirty="0">
                <a:solidFill>
                  <a:srgbClr val="2E2A25"/>
                </a:solidFill>
                <a:latin typeface="Calibri"/>
                <a:ea typeface="Calibri"/>
                <a:cs typeface="Calibri"/>
                <a:sym typeface="Calibri"/>
              </a:rPr>
              <a:t>UNHCR er en internasjonal hjelpeorganisasjon etablert av FN.</a:t>
            </a:r>
          </a:p>
          <a:p>
            <a:pPr lvl="3" indent="-355600">
              <a:lnSpc>
                <a:spcPct val="100000"/>
              </a:lnSpc>
              <a:spcBef>
                <a:spcPts val="0"/>
              </a:spcBef>
              <a:buClr>
                <a:srgbClr val="2E2A25"/>
              </a:buClr>
              <a:buSzPts val="2000"/>
              <a:buFont typeface="Calibri"/>
              <a:buChar char="▪"/>
            </a:pPr>
            <a:r>
              <a:rPr lang="nb-NO" sz="2000" dirty="0">
                <a:solidFill>
                  <a:srgbClr val="2E2A25"/>
                </a:solidFill>
                <a:latin typeface="Calibri"/>
                <a:ea typeface="Calibri"/>
                <a:cs typeface="Calibri"/>
                <a:sym typeface="Calibri"/>
              </a:rPr>
              <a:t>Hovedformålet med UNHCR er å hjelpe mennesker som ble tvunget til å flykte av forskjellige grunner.</a:t>
            </a:r>
          </a:p>
          <a:p>
            <a:pPr lvl="3" indent="-355600">
              <a:lnSpc>
                <a:spcPct val="100000"/>
              </a:lnSpc>
              <a:spcBef>
                <a:spcPts val="0"/>
              </a:spcBef>
              <a:buClr>
                <a:srgbClr val="2E2A25"/>
              </a:buClr>
              <a:buSzPts val="2000"/>
              <a:buFont typeface="Calibri"/>
              <a:buChar char="▪"/>
            </a:pPr>
            <a:r>
              <a:rPr lang="nb-NO" sz="2000" dirty="0">
                <a:solidFill>
                  <a:srgbClr val="2E2A25"/>
                </a:solidFill>
                <a:latin typeface="Calibri"/>
                <a:ea typeface="Calibri"/>
                <a:cs typeface="Calibri"/>
                <a:sym typeface="Calibri"/>
              </a:rPr>
              <a:t>Deres hovedkvarter er i Genève, Sveits.</a:t>
            </a:r>
            <a:endParaRPr lang="nb-NO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32db5ca4b9_0_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5376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HISTORIEN TIL UNHCR</a:t>
            </a:r>
            <a:endParaRPr dirty="0"/>
          </a:p>
        </p:txBody>
      </p:sp>
      <p:sp>
        <p:nvSpPr>
          <p:cNvPr id="443" name="Google Shape;443;g132db5ca4b9_0_0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444" name="Google Shape;444;g132db5ca4b9_0_0"/>
          <p:cNvSpPr txBox="1">
            <a:spLocks noGrp="1"/>
          </p:cNvSpPr>
          <p:nvPr>
            <p:ph type="body" idx="4294967295"/>
          </p:nvPr>
        </p:nvSpPr>
        <p:spPr>
          <a:xfrm>
            <a:off x="431550" y="1462875"/>
            <a:ext cx="8494200" cy="4016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3" indent="-323850">
              <a:lnSpc>
                <a:spcPct val="100000"/>
              </a:lnSpc>
              <a:spcBef>
                <a:spcPts val="0"/>
              </a:spcBef>
              <a:buClr>
                <a:srgbClr val="2E2A25"/>
              </a:buClr>
              <a:buSzPts val="1500"/>
              <a:buFont typeface="Calibri"/>
              <a:buChar char="▪"/>
            </a:pPr>
            <a:r>
              <a:rPr lang="nb-NO" sz="1500" dirty="0">
                <a:solidFill>
                  <a:srgbClr val="2E2A25"/>
                </a:solidFill>
                <a:latin typeface="Calibri"/>
                <a:ea typeface="Calibri"/>
                <a:cs typeface="Calibri"/>
                <a:sym typeface="Calibri"/>
              </a:rPr>
              <a:t>UNHCR ble opprettet i 1950, under kjølvannet av andre verdenskrig.</a:t>
            </a:r>
          </a:p>
          <a:p>
            <a:pPr lvl="3" indent="-323850">
              <a:lnSpc>
                <a:spcPct val="100000"/>
              </a:lnSpc>
              <a:spcBef>
                <a:spcPts val="0"/>
              </a:spcBef>
              <a:buClr>
                <a:srgbClr val="2E2A25"/>
              </a:buClr>
              <a:buSzPts val="1500"/>
              <a:buFont typeface="Calibri"/>
              <a:buChar char="▪"/>
            </a:pPr>
            <a:r>
              <a:rPr lang="nb-NO" sz="1500" dirty="0">
                <a:solidFill>
                  <a:srgbClr val="2E2A25"/>
                </a:solidFill>
                <a:latin typeface="Calibri"/>
                <a:ea typeface="Calibri"/>
                <a:cs typeface="Calibri"/>
                <a:sym typeface="Calibri"/>
              </a:rPr>
              <a:t>Etter krigen hjalp UNHCR millioner av europeere som flyktet eller mistet hjemmene sine.</a:t>
            </a:r>
          </a:p>
          <a:p>
            <a:pPr lvl="3" indent="-323850">
              <a:lnSpc>
                <a:spcPct val="100000"/>
              </a:lnSpc>
              <a:spcBef>
                <a:spcPts val="0"/>
              </a:spcBef>
              <a:buClr>
                <a:srgbClr val="2E2A25"/>
              </a:buClr>
              <a:buSzPts val="1500"/>
              <a:buFont typeface="Calibri"/>
              <a:buChar char="▪"/>
            </a:pPr>
            <a:r>
              <a:rPr lang="nb-NO" sz="1500" dirty="0">
                <a:solidFill>
                  <a:srgbClr val="2E2A25"/>
                </a:solidFill>
                <a:latin typeface="Calibri"/>
                <a:ea typeface="Calibri"/>
                <a:cs typeface="Calibri"/>
                <a:sym typeface="Calibri"/>
              </a:rPr>
              <a:t>I 1955 mottok UNHCR Nobels fredspris for deres innsats for å lege krigens sår ved å gi hjelp og beskyttelse til flyktninger, mest i Europa, men også i resten av verden.</a:t>
            </a:r>
          </a:p>
          <a:p>
            <a:pPr lvl="3" indent="-323850">
              <a:lnSpc>
                <a:spcPct val="100000"/>
              </a:lnSpc>
              <a:spcBef>
                <a:spcPts val="0"/>
              </a:spcBef>
              <a:buClr>
                <a:srgbClr val="2E2A25"/>
              </a:buClr>
              <a:buSzPts val="1500"/>
              <a:buFont typeface="Calibri"/>
              <a:buChar char="▪"/>
            </a:pPr>
            <a:r>
              <a:rPr lang="nb-NO" sz="1500" dirty="0">
                <a:solidFill>
                  <a:srgbClr val="2E2A25"/>
                </a:solidFill>
                <a:latin typeface="Calibri"/>
                <a:ea typeface="Calibri"/>
                <a:cs typeface="Calibri"/>
                <a:sym typeface="Calibri"/>
              </a:rPr>
              <a:t>På 1960-tallet ble det meste av arbeidet deres utført i Afrika, ettersom avkolonisering førte til mange flyktningkriser på kontinentet.</a:t>
            </a:r>
          </a:p>
          <a:p>
            <a:pPr lvl="3" indent="-323850">
              <a:lnSpc>
                <a:spcPct val="100000"/>
              </a:lnSpc>
              <a:spcBef>
                <a:spcPts val="0"/>
              </a:spcBef>
              <a:buClr>
                <a:srgbClr val="2E2A25"/>
              </a:buClr>
              <a:buSzPts val="1500"/>
              <a:buFont typeface="Calibri"/>
              <a:buChar char="▪"/>
            </a:pPr>
            <a:r>
              <a:rPr lang="nb-NO" sz="1500" dirty="0">
                <a:solidFill>
                  <a:srgbClr val="2E2A25"/>
                </a:solidFill>
                <a:latin typeface="Calibri"/>
                <a:ea typeface="Calibri"/>
                <a:cs typeface="Calibri"/>
                <a:sym typeface="Calibri"/>
              </a:rPr>
              <a:t>På 1970-tallet gjorde UNHCR en stor innsats for å repatriere flyktninger i Asia, Afrika og Latin-Amerika.</a:t>
            </a:r>
          </a:p>
          <a:p>
            <a:pPr lvl="3" indent="-323850">
              <a:lnSpc>
                <a:spcPct val="100000"/>
              </a:lnSpc>
              <a:spcBef>
                <a:spcPts val="0"/>
              </a:spcBef>
              <a:buClr>
                <a:srgbClr val="2E2A25"/>
              </a:buClr>
              <a:buSzPts val="1500"/>
              <a:buFont typeface="Calibri"/>
              <a:buChar char="▪"/>
            </a:pPr>
            <a:r>
              <a:rPr lang="nb-NO" sz="1500" dirty="0">
                <a:solidFill>
                  <a:srgbClr val="2E2A25"/>
                </a:solidFill>
                <a:latin typeface="Calibri"/>
                <a:ea typeface="Calibri"/>
                <a:cs typeface="Calibri"/>
                <a:sym typeface="Calibri"/>
              </a:rPr>
              <a:t>På 1980-tallet var verdens flyktningproblem større enn noen gang før, spesielt i afrikanske land.</a:t>
            </a:r>
          </a:p>
          <a:p>
            <a:pPr lvl="3" indent="-323850">
              <a:lnSpc>
                <a:spcPct val="100000"/>
              </a:lnSpc>
              <a:spcBef>
                <a:spcPts val="0"/>
              </a:spcBef>
              <a:buClr>
                <a:srgbClr val="2E2A25"/>
              </a:buClr>
              <a:buSzPts val="1500"/>
              <a:buFont typeface="Calibri"/>
              <a:buChar char="▪"/>
            </a:pPr>
            <a:r>
              <a:rPr lang="nb-NO" sz="1500" dirty="0">
                <a:solidFill>
                  <a:srgbClr val="2E2A25"/>
                </a:solidFill>
                <a:latin typeface="Calibri"/>
                <a:ea typeface="Calibri"/>
                <a:cs typeface="Calibri"/>
                <a:sym typeface="Calibri"/>
              </a:rPr>
              <a:t>I 1981 mottok UNHCR Nobels fredspris på nytt, for deres verdensomspennende bistand til flyktninger og for å fremme deres grunnleggende rettigheter gjennom flyktningkonvensjonen.</a:t>
            </a:r>
          </a:p>
          <a:p>
            <a:pPr lvl="3" indent="-323850">
              <a:lnSpc>
                <a:spcPct val="100000"/>
              </a:lnSpc>
              <a:spcBef>
                <a:spcPts val="0"/>
              </a:spcBef>
              <a:buClr>
                <a:srgbClr val="2E2A25"/>
              </a:buClr>
              <a:buSzPts val="1500"/>
              <a:buFont typeface="Calibri"/>
              <a:buChar char="▪"/>
            </a:pPr>
            <a:r>
              <a:rPr lang="nb-NO" sz="1500" dirty="0">
                <a:solidFill>
                  <a:srgbClr val="2E2A25"/>
                </a:solidFill>
                <a:latin typeface="Calibri"/>
                <a:ea typeface="Calibri"/>
                <a:cs typeface="Calibri"/>
                <a:sym typeface="Calibri"/>
              </a:rPr>
              <a:t>UNHCR har nå mer enn 17 500 personell som jobber i 135 land.</a:t>
            </a:r>
          </a:p>
          <a:p>
            <a:pPr lvl="3" indent="-323850">
              <a:lnSpc>
                <a:spcPct val="100000"/>
              </a:lnSpc>
              <a:spcBef>
                <a:spcPts val="0"/>
              </a:spcBef>
              <a:buClr>
                <a:srgbClr val="2E2A25"/>
              </a:buClr>
              <a:buSzPts val="1500"/>
              <a:buFont typeface="Calibri"/>
              <a:buChar char="▪"/>
            </a:pPr>
            <a:r>
              <a:rPr lang="nb-NO" sz="1500" dirty="0">
                <a:solidFill>
                  <a:srgbClr val="2E2A25"/>
                </a:solidFill>
                <a:latin typeface="Calibri"/>
                <a:ea typeface="Calibri"/>
                <a:cs typeface="Calibri"/>
                <a:sym typeface="Calibri"/>
              </a:rPr>
              <a:t>I 2020 markerte UNHCR sitt 70-årsjubileum. Siden de startet har over 50 millioner flyktninger blitt hjulpet over hele verden.</a:t>
            </a:r>
            <a:endParaRPr lang="nb-NO" sz="2400" dirty="0">
              <a:solidFill>
                <a:srgbClr val="2E2A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32db5ca4b9_0_7"/>
          <p:cNvSpPr txBox="1">
            <a:spLocks noGrp="1"/>
          </p:cNvSpPr>
          <p:nvPr>
            <p:ph type="body" idx="1"/>
          </p:nvPr>
        </p:nvSpPr>
        <p:spPr>
          <a:xfrm>
            <a:off x="2216149" y="5578475"/>
            <a:ext cx="8871000" cy="74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ANIMASJONSFILM OM FLYKTNINGER</a:t>
            </a:r>
            <a:endParaRPr dirty="0"/>
          </a:p>
        </p:txBody>
      </p:sp>
      <p:pic>
        <p:nvPicPr>
          <p:cNvPr id="3" name="Media på Internett 2" descr="Animasjonsfilm om flyktninger">
            <a:hlinkClick r:id="" action="ppaction://media"/>
            <a:extLst>
              <a:ext uri="{FF2B5EF4-FFF2-40B4-BE49-F238E27FC236}">
                <a16:creationId xmlns:a16="http://schemas.microsoft.com/office/drawing/2014/main" id="{CE31ECD4-FA61-8417-1D85-8DB351FA176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35352" y="536425"/>
            <a:ext cx="7161212" cy="4046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3395a9df7b_0_5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5376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FLYKTNINGER</a:t>
            </a:r>
            <a:endParaRPr dirty="0"/>
          </a:p>
        </p:txBody>
      </p:sp>
      <p:sp>
        <p:nvSpPr>
          <p:cNvPr id="458" name="Google Shape;458;g13395a9df7b_0_52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459" name="Google Shape;459;g13395a9df7b_0_52"/>
          <p:cNvSpPr txBox="1">
            <a:spLocks noGrp="1"/>
          </p:cNvSpPr>
          <p:nvPr>
            <p:ph type="title"/>
          </p:nvPr>
        </p:nvSpPr>
        <p:spPr>
          <a:xfrm>
            <a:off x="1381875" y="2589525"/>
            <a:ext cx="77145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71600" lvl="2" indent="-355600">
              <a:buClr>
                <a:schemeClr val="dk1"/>
              </a:buClr>
              <a:buSzPts val="2000"/>
              <a:buFont typeface="Calibri"/>
              <a:buChar char="▪"/>
            </a:pPr>
            <a:r>
              <a:rPr lang="nb-N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Hvor kommer flyktningene fra?</a:t>
            </a:r>
            <a:br>
              <a:rPr lang="nb-N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b-N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Hvor drar flyktningene?</a:t>
            </a:r>
            <a:br>
              <a:rPr lang="nb-N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b-N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Hvorfor kommer flyktninger til landet vårt?</a:t>
            </a:r>
            <a:br>
              <a:rPr lang="nb-N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b-N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 flyktninger bli i landet vårt?</a:t>
            </a:r>
            <a:br>
              <a:rPr lang="nb-N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b-N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 det noen flyktninger i vårt nærområde?</a:t>
            </a:r>
            <a:br>
              <a:rPr lang="nb-NO" sz="20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</a:br>
            <a:r>
              <a:rPr lang="nb-NO" sz="2000" dirty="0">
                <a:solidFill>
                  <a:schemeClr val="dk1"/>
                </a:solidFill>
                <a:latin typeface="Calibri"/>
                <a:cs typeface="Calibri"/>
              </a:rPr>
              <a:t>Hvilke land kommer de fra?</a:t>
            </a:r>
            <a:endParaRPr lang="nb-NO"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3395a9df7b_0_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STATISTIKK!</a:t>
            </a:r>
            <a:endParaRPr dirty="0"/>
          </a:p>
        </p:txBody>
      </p:sp>
      <p:sp>
        <p:nvSpPr>
          <p:cNvPr id="466" name="Google Shape;466;g13395a9df7b_0_4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2" name="Bilde 2">
            <a:extLst>
              <a:ext uri="{FF2B5EF4-FFF2-40B4-BE49-F238E27FC236}">
                <a16:creationId xmlns:a16="http://schemas.microsoft.com/office/drawing/2014/main" id="{6F269AC9-54A6-58BE-2778-EB3FEDB06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29" y="1496671"/>
            <a:ext cx="9477022" cy="40323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3395a9df7b_0_7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5376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AVSLUTTNING</a:t>
            </a:r>
            <a:endParaRPr dirty="0"/>
          </a:p>
        </p:txBody>
      </p:sp>
      <p:sp>
        <p:nvSpPr>
          <p:cNvPr id="475" name="Google Shape;475;g13395a9df7b_0_72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476" name="Google Shape;476;g13395a9df7b_0_72"/>
          <p:cNvSpPr txBox="1">
            <a:spLocks noGrp="1"/>
          </p:cNvSpPr>
          <p:nvPr>
            <p:ph type="body" idx="4294967295"/>
          </p:nvPr>
        </p:nvSpPr>
        <p:spPr>
          <a:xfrm>
            <a:off x="-53350" y="1787650"/>
            <a:ext cx="9925200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3" indent="-3873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500"/>
              <a:buFont typeface="Calibri"/>
              <a:buChar char="▪"/>
            </a:pPr>
            <a:r>
              <a:rPr lang="nb-NO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Hva slags ting kan barn i ditt land gjøre for å få flyktninger til å føle seg velkomne?</a:t>
            </a:r>
          </a:p>
          <a:p>
            <a:pPr marL="1828800" lvl="0" indent="0">
              <a:lnSpc>
                <a:spcPct val="100000"/>
              </a:lnSpc>
              <a:spcBef>
                <a:spcPts val="0"/>
              </a:spcBef>
              <a:buNone/>
            </a:pPr>
            <a:endParaRPr lang="nb-NO"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3" indent="-3873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500"/>
              <a:buFont typeface="Calibri"/>
              <a:buChar char="▪"/>
            </a:pPr>
            <a:r>
              <a:rPr lang="nb-NO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Hvilke spørsmål kan flyktningene som kommer til landet ditt ha?</a:t>
            </a:r>
          </a:p>
          <a:p>
            <a:pPr marL="1828800" lvl="0" indent="0">
              <a:lnSpc>
                <a:spcPct val="100000"/>
              </a:lnSpc>
              <a:spcBef>
                <a:spcPts val="0"/>
              </a:spcBef>
              <a:buNone/>
            </a:pPr>
            <a:endParaRPr lang="nb-NO"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3" indent="-3873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500"/>
              <a:buFont typeface="Calibri"/>
              <a:buChar char="▪"/>
            </a:pPr>
            <a:r>
              <a:rPr lang="nb-NO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Hva tror du kan føles forvirrende eller annerledes for flyktningene i landet ditt, og hvordan kan barn hjelpe dem?</a:t>
            </a:r>
            <a:endParaRPr lang="nb-NO" sz="3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ba6847-b1f2-4202-a025-2277d6b50481">
      <Terms xmlns="http://schemas.microsoft.com/office/infopath/2007/PartnerControls"/>
    </lcf76f155ced4ddcb4097134ff3c332f>
    <TaxCatchAll xmlns="230e9df3-be65-4c73-a93b-d1236ebd677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08DC56CDAB64B899703CEB416F7C8" ma:contentTypeVersion="18" ma:contentTypeDescription="Create a new document." ma:contentTypeScope="" ma:versionID="188db2834be7841dcaf8804d932e1719">
  <xsd:schema xmlns:xsd="http://www.w3.org/2001/XMLSchema" xmlns:xs="http://www.w3.org/2001/XMLSchema" xmlns:p="http://schemas.microsoft.com/office/2006/metadata/properties" xmlns:ns2="b4ba6847-b1f2-4202-a025-2277d6b50481" xmlns:ns3="98dac741-67bb-4989-80d3-6b1b8fe7adf4" xmlns:ns4="230e9df3-be65-4c73-a93b-d1236ebd677e" targetNamespace="http://schemas.microsoft.com/office/2006/metadata/properties" ma:root="true" ma:fieldsID="6f26bc34e04ec456889b4f42bc106347" ns2:_="" ns3:_="" ns4:_="">
    <xsd:import namespace="b4ba6847-b1f2-4202-a025-2277d6b50481"/>
    <xsd:import namespace="98dac741-67bb-4989-80d3-6b1b8fe7adf4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ba6847-b1f2-4202-a025-2277d6b504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ac741-67bb-4989-80d3-6b1b8fe7adf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d7878df-4de2-49f1-b05b-38286ccbb50e}" ma:internalName="TaxCatchAll" ma:showField="CatchAllData" ma:web="98dac741-67bb-4989-80d3-6b1b8fe7ad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877E17-7907-401E-BB09-093FDA65CA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7D2DE7-51F5-4CF9-A5F1-EDB356310D4E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98dac741-67bb-4989-80d3-6b1b8fe7adf4"/>
    <ds:schemaRef ds:uri="230e9df3-be65-4c73-a93b-d1236ebd677e"/>
    <ds:schemaRef ds:uri="b4ba6847-b1f2-4202-a025-2277d6b50481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8E312F6-8BFF-4BF9-92CF-A92A86F12C83}">
  <ds:schemaRefs>
    <ds:schemaRef ds:uri="230e9df3-be65-4c73-a93b-d1236ebd677e"/>
    <ds:schemaRef ds:uri="98dac741-67bb-4989-80d3-6b1b8fe7adf4"/>
    <ds:schemaRef ds:uri="b4ba6847-b1f2-4202-a025-2277d6b504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660</Words>
  <Application>Microsoft Macintosh PowerPoint</Application>
  <PresentationFormat>Widescreen</PresentationFormat>
  <Paragraphs>62</Paragraphs>
  <Slides>8</Slides>
  <Notes>8</Notes>
  <HiddenSlides>0</HiddenSlides>
  <MMClips>1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1" baseType="lpstr">
      <vt:lpstr>Arial</vt:lpstr>
      <vt:lpstr>Calibri</vt:lpstr>
      <vt:lpstr>2_Office Theme</vt:lpstr>
      <vt:lpstr>PowerPoint-presentasjon</vt:lpstr>
      <vt:lpstr>OPPVARMING</vt:lpstr>
      <vt:lpstr>HVA ER UNHCR?</vt:lpstr>
      <vt:lpstr>HISTORIEN TIL UNHCR</vt:lpstr>
      <vt:lpstr>PowerPoint-presentasjon</vt:lpstr>
      <vt:lpstr>FLYKTNINGER</vt:lpstr>
      <vt:lpstr>STATISTIKK!</vt:lpstr>
      <vt:lpstr>AVSLUTTNING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Aria Azizi</dc:creator>
  <cp:lastModifiedBy>Kiki Fallet</cp:lastModifiedBy>
  <cp:revision>3</cp:revision>
  <dcterms:created xsi:type="dcterms:W3CDTF">2022-01-11T20:25:06Z</dcterms:created>
  <dcterms:modified xsi:type="dcterms:W3CDTF">2022-08-30T12:03:31Z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0x01010036208DC56CDAB64B899703CEB416F7C8</vt:lpwstr>
  </property>
  <property fmtid="{D5CDD505-2E9C-101B-9397-08002B2CF9AE}" pid="3" name="MediaServiceImageTags">
    <vt:lpwstr/>
  </property>
  <property fmtid="{D5CDD505-2E9C-101B-9397-08002B2CF9AE}" pid="4" name="ClassificationContentMarkingFooterText">
    <vt:lpwstr>Classified as Microsoft Confidential</vt:lpwstr>
  </property>
</Properties>
</file>