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257" r:id="rId6"/>
    <p:sldId id="258" r:id="rId7"/>
    <p:sldId id="261" r:id="rId8"/>
    <p:sldId id="263" r:id="rId9"/>
    <p:sldId id="266" r:id="rId10"/>
    <p:sldId id="264" r:id="rId11"/>
    <p:sldId id="277" r:id="rId12"/>
    <p:sldId id="272" r:id="rId13"/>
    <p:sldId id="267" r:id="rId14"/>
    <p:sldId id="269" r:id="rId15"/>
    <p:sldId id="270" r:id="rId16"/>
    <p:sldId id="271" r:id="rId17"/>
    <p:sldId id="273" r:id="rId18"/>
    <p:sldId id="280" r:id="rId19"/>
    <p:sldId id="268" r:id="rId20"/>
    <p:sldId id="278" r:id="rId21"/>
    <p:sldId id="275" r:id="rId22"/>
    <p:sldId id="279" r:id="rId23"/>
    <p:sldId id="274" r:id="rId2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2" dt="2026-10-10T13:42:49.999"/>
    <p1510:client id="{7ECF3F3F-AD4C-4209-8943-D0C1A8DE88B1}" v="5022" dt="2026-10-10T16:15:17.284"/>
    <p1510:client id="{86CCA0BC-71E8-42A3-B68A-8BED847FF0E6}" v="4425" dt="2026-10-10T20:50:00.5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414" autoAdjust="0"/>
  </p:normalViewPr>
  <p:slideViewPr>
    <p:cSldViewPr snapToGrid="0">
      <p:cViewPr varScale="1">
        <p:scale>
          <a:sx n="109" d="100"/>
          <a:sy n="109" d="100"/>
        </p:scale>
        <p:origin x="126" y="5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a26d1337-bcee-4974-bfa1-ed9f6a23a6d3::" providerId="AD" clId="Web-{00000000-0000-0000-0000-000000000000}"/>
    <pc:docChg chg="addSld modSld">
      <pc:chgData name="Guest User" userId="S::urn:spo:tenantanon#a26d1337-bcee-4974-bfa1-ed9f6a23a6d3::" providerId="AD" clId="Web-{00000000-0000-0000-0000-000000000000}" dt="2026-10-10T13:42:49.999" v="14"/>
      <pc:docMkLst>
        <pc:docMk/>
      </pc:docMkLst>
      <pc:sldChg chg="addSp delSp modSp">
        <pc:chgData name="Guest User" userId="S::urn:spo:tenantanon#a26d1337-bcee-4974-bfa1-ed9f6a23a6d3::" providerId="AD" clId="Web-{00000000-0000-0000-0000-000000000000}" dt="2026-10-10T13:41:26.419" v="13"/>
        <pc:sldMkLst>
          <pc:docMk/>
          <pc:sldMk cId="3566566516" sldId="260"/>
        </pc:sldMkLst>
        <pc:spChg chg="add del mod">
          <ac:chgData name="Guest User" userId="S::urn:spo:tenantanon#a26d1337-bcee-4974-bfa1-ed9f6a23a6d3::" providerId="AD" clId="Web-{00000000-0000-0000-0000-000000000000}" dt="2026-10-10T13:41:06.404" v="4"/>
          <ac:spMkLst>
            <pc:docMk/>
            <pc:sldMk cId="3566566516" sldId="260"/>
            <ac:spMk id="5" creationId="{65B03A44-2B52-D833-90A9-BD2F227D87FF}"/>
          </ac:spMkLst>
        </pc:spChg>
        <pc:spChg chg="add del mod">
          <ac:chgData name="Guest User" userId="S::urn:spo:tenantanon#a26d1337-bcee-4974-bfa1-ed9f6a23a6d3::" providerId="AD" clId="Web-{00000000-0000-0000-0000-000000000000}" dt="2026-10-10T13:41:09.279" v="8"/>
          <ac:spMkLst>
            <pc:docMk/>
            <pc:sldMk cId="3566566516" sldId="260"/>
            <ac:spMk id="6" creationId="{2DA3BD7C-EB45-FFA2-1216-70711B25BB7D}"/>
          </ac:spMkLst>
        </pc:spChg>
        <pc:spChg chg="add del mod">
          <ac:chgData name="Guest User" userId="S::urn:spo:tenantanon#a26d1337-bcee-4974-bfa1-ed9f6a23a6d3::" providerId="AD" clId="Web-{00000000-0000-0000-0000-000000000000}" dt="2026-10-10T13:41:26.419" v="13"/>
          <ac:spMkLst>
            <pc:docMk/>
            <pc:sldMk cId="3566566516" sldId="260"/>
            <ac:spMk id="7" creationId="{2425DE1E-E7B4-B6D6-A7C6-BA04500FC62A}"/>
          </ac:spMkLst>
        </pc:spChg>
      </pc:sldChg>
      <pc:sldChg chg="add replId">
        <pc:chgData name="Guest User" userId="S::urn:spo:tenantanon#a26d1337-bcee-4974-bfa1-ed9f6a23a6d3::" providerId="AD" clId="Web-{00000000-0000-0000-0000-000000000000}" dt="2026-10-10T13:41:01.685" v="0"/>
        <pc:sldMkLst>
          <pc:docMk/>
          <pc:sldMk cId="3737344793" sldId="265"/>
        </pc:sldMkLst>
      </pc:sldChg>
      <pc:sldChg chg="add replId">
        <pc:chgData name="Guest User" userId="S::urn:spo:tenantanon#a26d1337-bcee-4974-bfa1-ed9f6a23a6d3::" providerId="AD" clId="Web-{00000000-0000-0000-0000-000000000000}" dt="2026-10-10T13:41:20.310" v="9"/>
        <pc:sldMkLst>
          <pc:docMk/>
          <pc:sldMk cId="2244542528" sldId="266"/>
        </pc:sldMkLst>
      </pc:sldChg>
      <pc:sldChg chg="add replId">
        <pc:chgData name="Guest User" userId="S::urn:spo:tenantanon#a26d1337-bcee-4974-bfa1-ed9f6a23a6d3::" providerId="AD" clId="Web-{00000000-0000-0000-0000-000000000000}" dt="2026-10-10T13:42:49.999" v="14"/>
        <pc:sldMkLst>
          <pc:docMk/>
          <pc:sldMk cId="3901815428" sldId="267"/>
        </pc:sldMkLst>
      </pc:sldChg>
    </pc:docChg>
  </pc:docChgLst>
  <pc:docChgLst>
    <pc:chgData name="Marie Sannem Thoring" userId="f288b119-9523-4e42-91ae-4725e69283ea" providerId="ADAL" clId="{DB81519E-DDA3-4C01-85FE-F919812A565C}"/>
    <pc:docChg chg="undo custSel addSld delSld modSld sldOrd">
      <pc:chgData name="Marie Sannem Thoring" userId="f288b119-9523-4e42-91ae-4725e69283ea" providerId="ADAL" clId="{DB81519E-DDA3-4C01-85FE-F919812A565C}" dt="2026-10-10T20:50:00.549" v="12256" actId="1076"/>
      <pc:docMkLst>
        <pc:docMk/>
      </pc:docMkLst>
      <pc:sldChg chg="addSp delSp modSp mod modTransition modNotesTx">
        <pc:chgData name="Marie Sannem Thoring" userId="f288b119-9523-4e42-91ae-4725e69283ea" providerId="ADAL" clId="{DB81519E-DDA3-4C01-85FE-F919812A565C}" dt="2026-10-10T19:48:27.277" v="9804" actId="20577"/>
        <pc:sldMkLst>
          <pc:docMk/>
          <pc:sldMk cId="3909681145" sldId="256"/>
        </pc:sldMkLst>
        <pc:spChg chg="del mod">
          <ac:chgData name="Marie Sannem Thoring" userId="f288b119-9523-4e42-91ae-4725e69283ea" providerId="ADAL" clId="{DB81519E-DDA3-4C01-85FE-F919812A565C}" dt="2026-10-10T17:48:41.318" v="2454" actId="478"/>
          <ac:spMkLst>
            <pc:docMk/>
            <pc:sldMk cId="3909681145" sldId="256"/>
            <ac:spMk id="2" creationId="{C88C10D3-35EC-4398-F992-C8A4C8287979}"/>
          </ac:spMkLst>
        </pc:spChg>
        <pc:spChg chg="mod">
          <ac:chgData name="Marie Sannem Thoring" userId="f288b119-9523-4e42-91ae-4725e69283ea" providerId="ADAL" clId="{DB81519E-DDA3-4C01-85FE-F919812A565C}" dt="2026-10-10T17:52:13.012" v="2514" actId="1076"/>
          <ac:spMkLst>
            <pc:docMk/>
            <pc:sldMk cId="3909681145" sldId="256"/>
            <ac:spMk id="3" creationId="{FBB3F847-9E7F-CE0B-5AFD-576290D1F4E6}"/>
          </ac:spMkLst>
        </pc:spChg>
        <pc:spChg chg="add del mod">
          <ac:chgData name="Marie Sannem Thoring" userId="f288b119-9523-4e42-91ae-4725e69283ea" providerId="ADAL" clId="{DB81519E-DDA3-4C01-85FE-F919812A565C}" dt="2026-10-10T17:32:04.060" v="2231" actId="478"/>
          <ac:spMkLst>
            <pc:docMk/>
            <pc:sldMk cId="3909681145" sldId="256"/>
            <ac:spMk id="9" creationId="{6CA9FF72-CE9E-015C-6CEB-8785A9CAC3BA}"/>
          </ac:spMkLst>
        </pc:spChg>
        <pc:spChg chg="mod">
          <ac:chgData name="Marie Sannem Thoring" userId="f288b119-9523-4e42-91ae-4725e69283ea" providerId="ADAL" clId="{DB81519E-DDA3-4C01-85FE-F919812A565C}" dt="2026-10-10T17:30:43.074" v="2229"/>
          <ac:spMkLst>
            <pc:docMk/>
            <pc:sldMk cId="3909681145" sldId="256"/>
            <ac:spMk id="10" creationId="{42BE4F03-0671-4E60-7D9A-120A801DBA9C}"/>
          </ac:spMkLst>
        </pc:spChg>
        <pc:spChg chg="add del mod">
          <ac:chgData name="Marie Sannem Thoring" userId="f288b119-9523-4e42-91ae-4725e69283ea" providerId="ADAL" clId="{DB81519E-DDA3-4C01-85FE-F919812A565C}" dt="2026-10-10T17:32:35.414" v="2235" actId="478"/>
          <ac:spMkLst>
            <pc:docMk/>
            <pc:sldMk cId="3909681145" sldId="256"/>
            <ac:spMk id="11" creationId="{839B3AEE-F45F-86BB-8172-E932D75F5265}"/>
          </ac:spMkLst>
        </pc:spChg>
        <pc:spChg chg="add del mod">
          <ac:chgData name="Marie Sannem Thoring" userId="f288b119-9523-4e42-91ae-4725e69283ea" providerId="ADAL" clId="{DB81519E-DDA3-4C01-85FE-F919812A565C}" dt="2026-10-10T17:33:05.943" v="2238" actId="478"/>
          <ac:spMkLst>
            <pc:docMk/>
            <pc:sldMk cId="3909681145" sldId="256"/>
            <ac:spMk id="12" creationId="{CEA53EDA-0299-13FA-3A29-B6A66E3675CC}"/>
          </ac:spMkLst>
        </pc:spChg>
        <pc:spChg chg="add del mod">
          <ac:chgData name="Marie Sannem Thoring" userId="f288b119-9523-4e42-91ae-4725e69283ea" providerId="ADAL" clId="{DB81519E-DDA3-4C01-85FE-F919812A565C}" dt="2026-10-10T17:33:33.472" v="2242" actId="478"/>
          <ac:spMkLst>
            <pc:docMk/>
            <pc:sldMk cId="3909681145" sldId="256"/>
            <ac:spMk id="13" creationId="{CD76E0C7-B634-FBB3-44E9-B2D5AE3016CC}"/>
          </ac:spMkLst>
        </pc:spChg>
        <pc:spChg chg="add del mod">
          <ac:chgData name="Marie Sannem Thoring" userId="f288b119-9523-4e42-91ae-4725e69283ea" providerId="ADAL" clId="{DB81519E-DDA3-4C01-85FE-F919812A565C}" dt="2026-10-10T17:48:43.186" v="2455" actId="478"/>
          <ac:spMkLst>
            <pc:docMk/>
            <pc:sldMk cId="3909681145" sldId="256"/>
            <ac:spMk id="15" creationId="{286B3534-8770-1F4D-B30A-BFDD1F9CEC53}"/>
          </ac:spMkLst>
        </pc:spChg>
        <pc:spChg chg="add del mod">
          <ac:chgData name="Marie Sannem Thoring" userId="f288b119-9523-4e42-91ae-4725e69283ea" providerId="ADAL" clId="{DB81519E-DDA3-4C01-85FE-F919812A565C}" dt="2026-10-10T17:50:01.541" v="2508" actId="1076"/>
          <ac:spMkLst>
            <pc:docMk/>
            <pc:sldMk cId="3909681145" sldId="256"/>
            <ac:spMk id="16" creationId="{C2BACE4F-8F99-26BF-FCB0-FE3A6EA25513}"/>
          </ac:spMkLst>
        </pc:spChg>
        <pc:picChg chg="add del mod modCrop">
          <ac:chgData name="Marie Sannem Thoring" userId="f288b119-9523-4e42-91ae-4725e69283ea" providerId="ADAL" clId="{DB81519E-DDA3-4C01-85FE-F919812A565C}" dt="2026-10-10T17:52:03.454" v="2509" actId="478"/>
          <ac:picMkLst>
            <pc:docMk/>
            <pc:sldMk cId="3909681145" sldId="256"/>
            <ac:picMk id="7" creationId="{AC43C7F2-C9B6-7ECB-ABA9-F0270BE6659B}"/>
          </ac:picMkLst>
        </pc:picChg>
        <pc:picChg chg="add del">
          <ac:chgData name="Marie Sannem Thoring" userId="f288b119-9523-4e42-91ae-4725e69283ea" providerId="ADAL" clId="{DB81519E-DDA3-4C01-85FE-F919812A565C}" dt="2026-10-10T15:44:19.132" v="1078" actId="478"/>
          <ac:picMkLst>
            <pc:docMk/>
            <pc:sldMk cId="3909681145" sldId="256"/>
            <ac:picMk id="8" creationId="{88966F28-28B1-FCF6-3871-1EF71FB888E6}"/>
          </ac:picMkLst>
        </pc:picChg>
        <pc:picChg chg="add mod">
          <ac:chgData name="Marie Sannem Thoring" userId="f288b119-9523-4e42-91ae-4725e69283ea" providerId="ADAL" clId="{DB81519E-DDA3-4C01-85FE-F919812A565C}" dt="2026-10-10T18:47:56.617" v="5794" actId="1035"/>
          <ac:picMkLst>
            <pc:docMk/>
            <pc:sldMk cId="3909681145" sldId="256"/>
            <ac:picMk id="18" creationId="{1685EC0F-A6A5-1448-BF6F-B7BC932C824F}"/>
          </ac:picMkLst>
        </pc:picChg>
      </pc:sldChg>
      <pc:sldChg chg="addSp delSp modSp mod modTransition modNotesTx">
        <pc:chgData name="Marie Sannem Thoring" userId="f288b119-9523-4e42-91ae-4725e69283ea" providerId="ADAL" clId="{DB81519E-DDA3-4C01-85FE-F919812A565C}" dt="2026-10-10T18:44:12.512" v="5783" actId="1076"/>
        <pc:sldMkLst>
          <pc:docMk/>
          <pc:sldMk cId="973386754" sldId="257"/>
        </pc:sldMkLst>
        <pc:spChg chg="del mod">
          <ac:chgData name="Marie Sannem Thoring" userId="f288b119-9523-4e42-91ae-4725e69283ea" providerId="ADAL" clId="{DB81519E-DDA3-4C01-85FE-F919812A565C}" dt="2026-10-10T17:56:58.011" v="2576" actId="478"/>
          <ac:spMkLst>
            <pc:docMk/>
            <pc:sldMk cId="973386754" sldId="257"/>
            <ac:spMk id="8" creationId="{DF4779ED-01B4-B949-E769-1155913098E6}"/>
          </ac:spMkLst>
        </pc:spChg>
        <pc:spChg chg="del mod">
          <ac:chgData name="Marie Sannem Thoring" userId="f288b119-9523-4e42-91ae-4725e69283ea" providerId="ADAL" clId="{DB81519E-DDA3-4C01-85FE-F919812A565C}" dt="2026-10-10T15:46:09.580" v="1099" actId="478"/>
          <ac:spMkLst>
            <pc:docMk/>
            <pc:sldMk cId="973386754" sldId="257"/>
            <ac:spMk id="9" creationId="{AB0BFD08-8D3E-B6A2-0E48-7092F03AF859}"/>
          </ac:spMkLst>
        </pc:spChg>
        <pc:spChg chg="add mod">
          <ac:chgData name="Marie Sannem Thoring" userId="f288b119-9523-4e42-91ae-4725e69283ea" providerId="ADAL" clId="{DB81519E-DDA3-4C01-85FE-F919812A565C}" dt="2026-10-10T18:01:21.480" v="2652" actId="1076"/>
          <ac:spMkLst>
            <pc:docMk/>
            <pc:sldMk cId="973386754" sldId="257"/>
            <ac:spMk id="14" creationId="{B9D97EC0-8D25-D544-5D3E-93FCFD0344D5}"/>
          </ac:spMkLst>
        </pc:spChg>
        <pc:picChg chg="add del mod">
          <ac:chgData name="Marie Sannem Thoring" userId="f288b119-9523-4e42-91ae-4725e69283ea" providerId="ADAL" clId="{DB81519E-DDA3-4C01-85FE-F919812A565C}" dt="2026-10-10T17:33:45.467" v="2243" actId="478"/>
          <ac:picMkLst>
            <pc:docMk/>
            <pc:sldMk cId="973386754" sldId="257"/>
            <ac:picMk id="5" creationId="{F8E3C1E1-B060-B491-3A8E-870A213F2C55}"/>
          </ac:picMkLst>
        </pc:picChg>
        <pc:picChg chg="del mod">
          <ac:chgData name="Marie Sannem Thoring" userId="f288b119-9523-4e42-91ae-4725e69283ea" providerId="ADAL" clId="{DB81519E-DDA3-4C01-85FE-F919812A565C}" dt="2026-10-10T15:47:03.464" v="1161" actId="478"/>
          <ac:picMkLst>
            <pc:docMk/>
            <pc:sldMk cId="973386754" sldId="257"/>
            <ac:picMk id="6" creationId="{34DBADFD-EA46-0279-8BBC-68EB934FFD92}"/>
          </ac:picMkLst>
        </pc:picChg>
        <pc:picChg chg="add mod">
          <ac:chgData name="Marie Sannem Thoring" userId="f288b119-9523-4e42-91ae-4725e69283ea" providerId="ADAL" clId="{DB81519E-DDA3-4C01-85FE-F919812A565C}" dt="2026-10-10T18:44:12.512" v="5783" actId="1076"/>
          <ac:picMkLst>
            <pc:docMk/>
            <pc:sldMk cId="973386754" sldId="257"/>
            <ac:picMk id="10" creationId="{7D0A2E86-C606-6890-4C8D-08802CAFD178}"/>
          </ac:picMkLst>
        </pc:picChg>
        <pc:picChg chg="add mod">
          <ac:chgData name="Marie Sannem Thoring" userId="f288b119-9523-4e42-91ae-4725e69283ea" providerId="ADAL" clId="{DB81519E-DDA3-4C01-85FE-F919812A565C}" dt="2026-10-10T17:57:15.064" v="2583" actId="1076"/>
          <ac:picMkLst>
            <pc:docMk/>
            <pc:sldMk cId="973386754" sldId="257"/>
            <ac:picMk id="12" creationId="{A2DB0FA3-6334-9459-E537-5D8B0C87C6F9}"/>
          </ac:picMkLst>
        </pc:picChg>
        <pc:picChg chg="add del">
          <ac:chgData name="Marie Sannem Thoring" userId="f288b119-9523-4e42-91ae-4725e69283ea" providerId="ADAL" clId="{DB81519E-DDA3-4C01-85FE-F919812A565C}" dt="2026-10-10T18:01:16.485" v="2651" actId="478"/>
          <ac:picMkLst>
            <pc:docMk/>
            <pc:sldMk cId="973386754" sldId="257"/>
            <ac:picMk id="16" creationId="{8A1AF373-0D1A-DD32-8DF7-BBAB22C11CC2}"/>
          </ac:picMkLst>
        </pc:picChg>
      </pc:sldChg>
      <pc:sldChg chg="addSp delSp modSp mod modTransition addAnim delAnim modAnim modNotesTx">
        <pc:chgData name="Marie Sannem Thoring" userId="f288b119-9523-4e42-91ae-4725e69283ea" providerId="ADAL" clId="{DB81519E-DDA3-4C01-85FE-F919812A565C}" dt="2026-10-10T19:49:03.284" v="9806" actId="20577"/>
        <pc:sldMkLst>
          <pc:docMk/>
          <pc:sldMk cId="3729975355" sldId="258"/>
        </pc:sldMkLst>
        <pc:spChg chg="mod">
          <ac:chgData name="Marie Sannem Thoring" userId="f288b119-9523-4e42-91ae-4725e69283ea" providerId="ADAL" clId="{DB81519E-DDA3-4C01-85FE-F919812A565C}" dt="2026-10-10T18:05:52.663" v="3352" actId="1076"/>
          <ac:spMkLst>
            <pc:docMk/>
            <pc:sldMk cId="3729975355" sldId="258"/>
            <ac:spMk id="6" creationId="{38D2DF3A-1355-BF2D-8AA5-E0B068136E54}"/>
          </ac:spMkLst>
        </pc:spChg>
        <pc:picChg chg="add mod modCrop">
          <ac:chgData name="Marie Sannem Thoring" userId="f288b119-9523-4e42-91ae-4725e69283ea" providerId="ADAL" clId="{DB81519E-DDA3-4C01-85FE-F919812A565C}" dt="2026-10-10T18:05:57.539" v="3362" actId="1035"/>
          <ac:picMkLst>
            <pc:docMk/>
            <pc:sldMk cId="3729975355" sldId="258"/>
            <ac:picMk id="5" creationId="{D2BD7E77-997B-EFC5-1FC6-91BB8048B0F5}"/>
          </ac:picMkLst>
        </pc:picChg>
        <pc:picChg chg="add del mod">
          <ac:chgData name="Marie Sannem Thoring" userId="f288b119-9523-4e42-91ae-4725e69283ea" providerId="ADAL" clId="{DB81519E-DDA3-4C01-85FE-F919812A565C}" dt="2026-10-10T17:54:28.463" v="2525" actId="478"/>
          <ac:picMkLst>
            <pc:docMk/>
            <pc:sldMk cId="3729975355" sldId="258"/>
            <ac:picMk id="8" creationId="{E68204A2-6DEA-D40D-B691-3A84686131CD}"/>
          </ac:picMkLst>
        </pc:picChg>
        <pc:picChg chg="add mod">
          <ac:chgData name="Marie Sannem Thoring" userId="f288b119-9523-4e42-91ae-4725e69283ea" providerId="ADAL" clId="{DB81519E-DDA3-4C01-85FE-F919812A565C}" dt="2026-10-10T18:05:57.539" v="3362" actId="1035"/>
          <ac:picMkLst>
            <pc:docMk/>
            <pc:sldMk cId="3729975355" sldId="258"/>
            <ac:picMk id="10" creationId="{8B9262D3-E4A5-4B54-31F2-8BF7664571DD}"/>
          </ac:picMkLst>
        </pc:picChg>
      </pc:sldChg>
      <pc:sldChg chg="modSp mod">
        <pc:chgData name="Marie Sannem Thoring" userId="f288b119-9523-4e42-91ae-4725e69283ea" providerId="ADAL" clId="{DB81519E-DDA3-4C01-85FE-F919812A565C}" dt="2026-10-10T14:02:16.296" v="7" actId="2711"/>
        <pc:sldMkLst>
          <pc:docMk/>
          <pc:sldMk cId="982908254" sldId="259"/>
        </pc:sldMkLst>
        <pc:spChg chg="mod">
          <ac:chgData name="Marie Sannem Thoring" userId="f288b119-9523-4e42-91ae-4725e69283ea" providerId="ADAL" clId="{DB81519E-DDA3-4C01-85FE-F919812A565C}" dt="2026-10-10T14:02:16.296" v="7" actId="2711"/>
          <ac:spMkLst>
            <pc:docMk/>
            <pc:sldMk cId="982908254" sldId="259"/>
            <ac:spMk id="5" creationId="{DD4BC085-0075-A1E6-E1BB-D676FD2B6F93}"/>
          </ac:spMkLst>
        </pc:spChg>
        <pc:spChg chg="mod">
          <ac:chgData name="Marie Sannem Thoring" userId="f288b119-9523-4e42-91ae-4725e69283ea" providerId="ADAL" clId="{DB81519E-DDA3-4C01-85FE-F919812A565C}" dt="2026-10-10T14:02:12.579" v="6" actId="2711"/>
          <ac:spMkLst>
            <pc:docMk/>
            <pc:sldMk cId="982908254" sldId="259"/>
            <ac:spMk id="8" creationId="{286AC8CA-918E-9359-124D-0214F1894D25}"/>
          </ac:spMkLst>
        </pc:spChg>
      </pc:sldChg>
      <pc:sldChg chg="modSp del mod">
        <pc:chgData name="Marie Sannem Thoring" userId="f288b119-9523-4e42-91ae-4725e69283ea" providerId="ADAL" clId="{DB81519E-DDA3-4C01-85FE-F919812A565C}" dt="2026-10-10T15:01:48.386" v="501" actId="47"/>
        <pc:sldMkLst>
          <pc:docMk/>
          <pc:sldMk cId="3566566516" sldId="260"/>
        </pc:sldMkLst>
        <pc:spChg chg="mod">
          <ac:chgData name="Marie Sannem Thoring" userId="f288b119-9523-4e42-91ae-4725e69283ea" providerId="ADAL" clId="{DB81519E-DDA3-4C01-85FE-F919812A565C}" dt="2026-10-10T14:02:03.645" v="5" actId="2711"/>
          <ac:spMkLst>
            <pc:docMk/>
            <pc:sldMk cId="3566566516" sldId="260"/>
            <ac:spMk id="8" creationId="{A908C797-749D-67FA-7749-B59FD627D492}"/>
          </ac:spMkLst>
        </pc:spChg>
      </pc:sldChg>
      <pc:sldChg chg="addSp modSp mod modTransition modNotesTx">
        <pc:chgData name="Marie Sannem Thoring" userId="f288b119-9523-4e42-91ae-4725e69283ea" providerId="ADAL" clId="{DB81519E-DDA3-4C01-85FE-F919812A565C}" dt="2026-10-10T18:14:44.800" v="3451" actId="1036"/>
        <pc:sldMkLst>
          <pc:docMk/>
          <pc:sldMk cId="1495457415" sldId="261"/>
        </pc:sldMkLst>
        <pc:spChg chg="mod">
          <ac:chgData name="Marie Sannem Thoring" userId="f288b119-9523-4e42-91ae-4725e69283ea" providerId="ADAL" clId="{DB81519E-DDA3-4C01-85FE-F919812A565C}" dt="2026-10-10T17:58:14.149" v="2595" actId="1076"/>
          <ac:spMkLst>
            <pc:docMk/>
            <pc:sldMk cId="1495457415" sldId="261"/>
            <ac:spMk id="6" creationId="{28134119-DE38-3CF4-F778-5B4A69260AB4}"/>
          </ac:spMkLst>
        </pc:spChg>
        <pc:spChg chg="mod">
          <ac:chgData name="Marie Sannem Thoring" userId="f288b119-9523-4e42-91ae-4725e69283ea" providerId="ADAL" clId="{DB81519E-DDA3-4C01-85FE-F919812A565C}" dt="2026-10-10T17:59:06.863" v="2610" actId="1076"/>
          <ac:spMkLst>
            <pc:docMk/>
            <pc:sldMk cId="1495457415" sldId="261"/>
            <ac:spMk id="9" creationId="{CF24B754-A819-3ECC-549C-CC85978ECDEC}"/>
          </ac:spMkLst>
        </pc:spChg>
        <pc:picChg chg="add mod">
          <ac:chgData name="Marie Sannem Thoring" userId="f288b119-9523-4e42-91ae-4725e69283ea" providerId="ADAL" clId="{DB81519E-DDA3-4C01-85FE-F919812A565C}" dt="2026-10-10T17:58:57.654" v="2609" actId="1076"/>
          <ac:picMkLst>
            <pc:docMk/>
            <pc:sldMk cId="1495457415" sldId="261"/>
            <ac:picMk id="10" creationId="{9446451D-7447-C08E-816F-AFD7FEBB0AE7}"/>
          </ac:picMkLst>
        </pc:picChg>
        <pc:picChg chg="add">
          <ac:chgData name="Marie Sannem Thoring" userId="f288b119-9523-4e42-91ae-4725e69283ea" providerId="ADAL" clId="{DB81519E-DDA3-4C01-85FE-F919812A565C}" dt="2026-10-09T19:09:40.272" v="1"/>
          <ac:picMkLst>
            <pc:docMk/>
            <pc:sldMk cId="1495457415" sldId="261"/>
            <ac:picMk id="11" creationId="{FC3398B3-9487-DD24-CB81-7745F9B1F243}"/>
          </ac:picMkLst>
        </pc:picChg>
        <pc:picChg chg="add mod">
          <ac:chgData name="Marie Sannem Thoring" userId="f288b119-9523-4e42-91ae-4725e69283ea" providerId="ADAL" clId="{DB81519E-DDA3-4C01-85FE-F919812A565C}" dt="2026-10-10T18:14:44.800" v="3451" actId="1036"/>
          <ac:picMkLst>
            <pc:docMk/>
            <pc:sldMk cId="1495457415" sldId="261"/>
            <ac:picMk id="12" creationId="{D20B6E8C-1750-7DF3-FF34-81DAE2B0B2DD}"/>
          </ac:picMkLst>
        </pc:picChg>
        <pc:picChg chg="add mod modCrop">
          <ac:chgData name="Marie Sannem Thoring" userId="f288b119-9523-4e42-91ae-4725e69283ea" providerId="ADAL" clId="{DB81519E-DDA3-4C01-85FE-F919812A565C}" dt="2026-10-10T17:58:50.905" v="2606" actId="1076"/>
          <ac:picMkLst>
            <pc:docMk/>
            <pc:sldMk cId="1495457415" sldId="261"/>
            <ac:picMk id="13" creationId="{367751EC-73AF-1230-4270-DDAEEF7BA67C}"/>
          </ac:picMkLst>
        </pc:picChg>
      </pc:sldChg>
      <pc:sldChg chg="del ord modTransition setBg">
        <pc:chgData name="Marie Sannem Thoring" userId="f288b119-9523-4e42-91ae-4725e69283ea" providerId="ADAL" clId="{DB81519E-DDA3-4C01-85FE-F919812A565C}" dt="2026-10-10T19:29:24.639" v="9319" actId="47"/>
        <pc:sldMkLst>
          <pc:docMk/>
          <pc:sldMk cId="3472545815" sldId="262"/>
        </pc:sldMkLst>
      </pc:sldChg>
      <pc:sldChg chg="addSp delSp modSp mod modTransition modNotesTx">
        <pc:chgData name="Marie Sannem Thoring" userId="f288b119-9523-4e42-91ae-4725e69283ea" providerId="ADAL" clId="{DB81519E-DDA3-4C01-85FE-F919812A565C}" dt="2026-10-10T19:51:39.560" v="9919" actId="20577"/>
        <pc:sldMkLst>
          <pc:docMk/>
          <pc:sldMk cId="878827280" sldId="263"/>
        </pc:sldMkLst>
        <pc:spChg chg="add del mod">
          <ac:chgData name="Marie Sannem Thoring" userId="f288b119-9523-4e42-91ae-4725e69283ea" providerId="ADAL" clId="{DB81519E-DDA3-4C01-85FE-F919812A565C}" dt="2026-10-10T18:13:58.117" v="3433" actId="478"/>
          <ac:spMkLst>
            <pc:docMk/>
            <pc:sldMk cId="878827280" sldId="263"/>
            <ac:spMk id="3" creationId="{6DF9CD2D-2683-F3C6-E80A-76763A62906A}"/>
          </ac:spMkLst>
        </pc:spChg>
        <pc:spChg chg="mod">
          <ac:chgData name="Marie Sannem Thoring" userId="f288b119-9523-4e42-91ae-4725e69283ea" providerId="ADAL" clId="{DB81519E-DDA3-4C01-85FE-F919812A565C}" dt="2026-10-10T18:16:57.818" v="3462" actId="1076"/>
          <ac:spMkLst>
            <pc:docMk/>
            <pc:sldMk cId="878827280" sldId="263"/>
            <ac:spMk id="6" creationId="{F7A27EC8-5279-F923-0DB0-50488D1279C7}"/>
          </ac:spMkLst>
        </pc:spChg>
        <pc:spChg chg="mod">
          <ac:chgData name="Marie Sannem Thoring" userId="f288b119-9523-4e42-91ae-4725e69283ea" providerId="ADAL" clId="{DB81519E-DDA3-4C01-85FE-F919812A565C}" dt="2026-10-10T18:14:28.961" v="3450" actId="20577"/>
          <ac:spMkLst>
            <pc:docMk/>
            <pc:sldMk cId="878827280" sldId="263"/>
            <ac:spMk id="9" creationId="{AA79147F-96D8-5C70-68B6-D223590861D5}"/>
          </ac:spMkLst>
        </pc:spChg>
        <pc:picChg chg="add mod">
          <ac:chgData name="Marie Sannem Thoring" userId="f288b119-9523-4e42-91ae-4725e69283ea" providerId="ADAL" clId="{DB81519E-DDA3-4C01-85FE-F919812A565C}" dt="2026-10-10T18:14:18.247" v="3443" actId="1036"/>
          <ac:picMkLst>
            <pc:docMk/>
            <pc:sldMk cId="878827280" sldId="263"/>
            <ac:picMk id="7" creationId="{F36D8B73-8FF5-5D04-0A48-6D2057E98E55}"/>
          </ac:picMkLst>
        </pc:picChg>
      </pc:sldChg>
      <pc:sldChg chg="addSp delSp modSp mod modTransition modNotesTx">
        <pc:chgData name="Marie Sannem Thoring" userId="f288b119-9523-4e42-91ae-4725e69283ea" providerId="ADAL" clId="{DB81519E-DDA3-4C01-85FE-F919812A565C}" dt="2026-10-10T20:01:55.818" v="10134" actId="20577"/>
        <pc:sldMkLst>
          <pc:docMk/>
          <pc:sldMk cId="481327563" sldId="264"/>
        </pc:sldMkLst>
        <pc:spChg chg="add del mod">
          <ac:chgData name="Marie Sannem Thoring" userId="f288b119-9523-4e42-91ae-4725e69283ea" providerId="ADAL" clId="{DB81519E-DDA3-4C01-85FE-F919812A565C}" dt="2026-10-10T15:11:48.220" v="527" actId="478"/>
          <ac:spMkLst>
            <pc:docMk/>
            <pc:sldMk cId="481327563" sldId="264"/>
            <ac:spMk id="5" creationId="{C2F6414F-411A-2DC8-737A-17B028AF6098}"/>
          </ac:spMkLst>
        </pc:spChg>
        <pc:spChg chg="mod">
          <ac:chgData name="Marie Sannem Thoring" userId="f288b119-9523-4e42-91ae-4725e69283ea" providerId="ADAL" clId="{DB81519E-DDA3-4C01-85FE-F919812A565C}" dt="2026-10-10T18:46:32.353" v="5788" actId="1076"/>
          <ac:spMkLst>
            <pc:docMk/>
            <pc:sldMk cId="481327563" sldId="264"/>
            <ac:spMk id="6" creationId="{FB03E343-06D2-7F50-91E2-93425CD9919F}"/>
          </ac:spMkLst>
        </pc:spChg>
        <pc:spChg chg="mod">
          <ac:chgData name="Marie Sannem Thoring" userId="f288b119-9523-4e42-91ae-4725e69283ea" providerId="ADAL" clId="{DB81519E-DDA3-4C01-85FE-F919812A565C}" dt="2026-10-10T19:59:24.941" v="9961" actId="1076"/>
          <ac:spMkLst>
            <pc:docMk/>
            <pc:sldMk cId="481327563" sldId="264"/>
            <ac:spMk id="9" creationId="{C729367B-3699-7F61-DD81-BB695C62F3FE}"/>
          </ac:spMkLst>
        </pc:spChg>
        <pc:picChg chg="add del mod">
          <ac:chgData name="Marie Sannem Thoring" userId="f288b119-9523-4e42-91ae-4725e69283ea" providerId="ADAL" clId="{DB81519E-DDA3-4C01-85FE-F919812A565C}" dt="2026-10-10T15:11:44.438" v="525" actId="478"/>
          <ac:picMkLst>
            <pc:docMk/>
            <pc:sldMk cId="481327563" sldId="264"/>
            <ac:picMk id="3" creationId="{947A49B1-646E-C5DE-84FD-83B3A3AE0A3B}"/>
          </ac:picMkLst>
        </pc:picChg>
        <pc:picChg chg="add mod">
          <ac:chgData name="Marie Sannem Thoring" userId="f288b119-9523-4e42-91ae-4725e69283ea" providerId="ADAL" clId="{DB81519E-DDA3-4C01-85FE-F919812A565C}" dt="2026-10-10T19:03:45.454" v="6522" actId="1076"/>
          <ac:picMkLst>
            <pc:docMk/>
            <pc:sldMk cId="481327563" sldId="264"/>
            <ac:picMk id="8" creationId="{2C14782F-C298-3F55-1379-0BE98998B9CD}"/>
          </ac:picMkLst>
        </pc:picChg>
        <pc:picChg chg="add mod ord">
          <ac:chgData name="Marie Sannem Thoring" userId="f288b119-9523-4e42-91ae-4725e69283ea" providerId="ADAL" clId="{DB81519E-DDA3-4C01-85FE-F919812A565C}" dt="2026-10-10T18:28:09.751" v="4546" actId="1076"/>
          <ac:picMkLst>
            <pc:docMk/>
            <pc:sldMk cId="481327563" sldId="264"/>
            <ac:picMk id="11" creationId="{EA7874B2-A775-5D98-01EF-C619ED0189F1}"/>
          </ac:picMkLst>
        </pc:picChg>
      </pc:sldChg>
      <pc:sldChg chg="del">
        <pc:chgData name="Marie Sannem Thoring" userId="f288b119-9523-4e42-91ae-4725e69283ea" providerId="ADAL" clId="{DB81519E-DDA3-4C01-85FE-F919812A565C}" dt="2026-10-10T15:03:24.660" v="506" actId="47"/>
        <pc:sldMkLst>
          <pc:docMk/>
          <pc:sldMk cId="3737344793" sldId="265"/>
        </pc:sldMkLst>
      </pc:sldChg>
      <pc:sldChg chg="addSp delSp modSp mod modTransition modNotesTx">
        <pc:chgData name="Marie Sannem Thoring" userId="f288b119-9523-4e42-91ae-4725e69283ea" providerId="ADAL" clId="{DB81519E-DDA3-4C01-85FE-F919812A565C}" dt="2026-10-10T19:53:55.402" v="9960" actId="20577"/>
        <pc:sldMkLst>
          <pc:docMk/>
          <pc:sldMk cId="2244542528" sldId="266"/>
        </pc:sldMkLst>
        <pc:spChg chg="add del mod">
          <ac:chgData name="Marie Sannem Thoring" userId="f288b119-9523-4e42-91ae-4725e69283ea" providerId="ADAL" clId="{DB81519E-DDA3-4C01-85FE-F919812A565C}" dt="2026-10-10T14:17:13.225" v="207"/>
          <ac:spMkLst>
            <pc:docMk/>
            <pc:sldMk cId="2244542528" sldId="266"/>
            <ac:spMk id="3" creationId="{662796A4-6AA3-18B6-95A2-690ABDD19568}"/>
          </ac:spMkLst>
        </pc:spChg>
        <pc:spChg chg="add mod">
          <ac:chgData name="Marie Sannem Thoring" userId="f288b119-9523-4e42-91ae-4725e69283ea" providerId="ADAL" clId="{DB81519E-DDA3-4C01-85FE-F919812A565C}" dt="2026-10-10T18:46:41.676" v="5789" actId="114"/>
          <ac:spMkLst>
            <pc:docMk/>
            <pc:sldMk cId="2244542528" sldId="266"/>
            <ac:spMk id="5" creationId="{049040CE-B2D9-2DEB-0A9F-1BC43FC6F713}"/>
          </ac:spMkLst>
        </pc:spChg>
        <pc:spChg chg="mod">
          <ac:chgData name="Marie Sannem Thoring" userId="f288b119-9523-4e42-91ae-4725e69283ea" providerId="ADAL" clId="{DB81519E-DDA3-4C01-85FE-F919812A565C}" dt="2026-10-10T18:17:05.589" v="3464" actId="1076"/>
          <ac:spMkLst>
            <pc:docMk/>
            <pc:sldMk cId="2244542528" sldId="266"/>
            <ac:spMk id="6" creationId="{A711C9E3-2985-F520-F287-85A4E7EB2B36}"/>
          </ac:spMkLst>
        </pc:spChg>
        <pc:spChg chg="del">
          <ac:chgData name="Marie Sannem Thoring" userId="f288b119-9523-4e42-91ae-4725e69283ea" providerId="ADAL" clId="{DB81519E-DDA3-4C01-85FE-F919812A565C}" dt="2026-10-10T14:16:48.276" v="204" actId="478"/>
          <ac:spMkLst>
            <pc:docMk/>
            <pc:sldMk cId="2244542528" sldId="266"/>
            <ac:spMk id="9" creationId="{ACB40ABD-78B7-9CF5-2007-1A67550B1AE9}"/>
          </ac:spMkLst>
        </pc:spChg>
        <pc:picChg chg="add del mod modCrop">
          <ac:chgData name="Marie Sannem Thoring" userId="f288b119-9523-4e42-91ae-4725e69283ea" providerId="ADAL" clId="{DB81519E-DDA3-4C01-85FE-F919812A565C}" dt="2026-10-10T18:15:28.562" v="3452" actId="478"/>
          <ac:picMkLst>
            <pc:docMk/>
            <pc:sldMk cId="2244542528" sldId="266"/>
            <ac:picMk id="7" creationId="{FA34CA78-5843-14F4-8D1C-0F5A86A1DEBA}"/>
          </ac:picMkLst>
        </pc:picChg>
        <pc:picChg chg="add mod modCrop">
          <ac:chgData name="Marie Sannem Thoring" userId="f288b119-9523-4e42-91ae-4725e69283ea" providerId="ADAL" clId="{DB81519E-DDA3-4C01-85FE-F919812A565C}" dt="2026-10-10T18:16:01.292" v="3457" actId="1076"/>
          <ac:picMkLst>
            <pc:docMk/>
            <pc:sldMk cId="2244542528" sldId="266"/>
            <ac:picMk id="10" creationId="{BE7006D1-2E1D-5BDB-DB58-90A77491A223}"/>
          </ac:picMkLst>
        </pc:picChg>
      </pc:sldChg>
      <pc:sldChg chg="modTransition setBg modNotesTx">
        <pc:chgData name="Marie Sannem Thoring" userId="f288b119-9523-4e42-91ae-4725e69283ea" providerId="ADAL" clId="{DB81519E-DDA3-4C01-85FE-F919812A565C}" dt="2026-10-10T18:49:46.539" v="6027" actId="20577"/>
        <pc:sldMkLst>
          <pc:docMk/>
          <pc:sldMk cId="3901815428" sldId="267"/>
        </pc:sldMkLst>
      </pc:sldChg>
      <pc:sldChg chg="modSp mod modTransition setBg modNotesTx">
        <pc:chgData name="Marie Sannem Thoring" userId="f288b119-9523-4e42-91ae-4725e69283ea" providerId="ADAL" clId="{DB81519E-DDA3-4C01-85FE-F919812A565C}" dt="2026-10-10T20:44:05.930" v="12254" actId="20577"/>
        <pc:sldMkLst>
          <pc:docMk/>
          <pc:sldMk cId="1910314593" sldId="268"/>
        </pc:sldMkLst>
        <pc:spChg chg="mod">
          <ac:chgData name="Marie Sannem Thoring" userId="f288b119-9523-4e42-91ae-4725e69283ea" providerId="ADAL" clId="{DB81519E-DDA3-4C01-85FE-F919812A565C}" dt="2026-10-10T20:07:02.669" v="10343" actId="1076"/>
          <ac:spMkLst>
            <pc:docMk/>
            <pc:sldMk cId="1910314593" sldId="268"/>
            <ac:spMk id="6" creationId="{87D71BB7-2CED-B133-CEE7-501106CFDCCF}"/>
          </ac:spMkLst>
        </pc:spChg>
        <pc:spChg chg="mod">
          <ac:chgData name="Marie Sannem Thoring" userId="f288b119-9523-4e42-91ae-4725e69283ea" providerId="ADAL" clId="{DB81519E-DDA3-4C01-85FE-F919812A565C}" dt="2026-10-10T20:40:53.286" v="12067" actId="1076"/>
          <ac:spMkLst>
            <pc:docMk/>
            <pc:sldMk cId="1910314593" sldId="268"/>
            <ac:spMk id="9" creationId="{4FD572EE-FDF6-0DA7-E5F1-AA1F612558B9}"/>
          </ac:spMkLst>
        </pc:spChg>
        <pc:picChg chg="mod">
          <ac:chgData name="Marie Sannem Thoring" userId="f288b119-9523-4e42-91ae-4725e69283ea" providerId="ADAL" clId="{DB81519E-DDA3-4C01-85FE-F919812A565C}" dt="2026-10-10T20:40:49.870" v="12066" actId="1076"/>
          <ac:picMkLst>
            <pc:docMk/>
            <pc:sldMk cId="1910314593" sldId="268"/>
            <ac:picMk id="7" creationId="{4574A886-8BF2-BAAB-3D5B-EF596BF792C8}"/>
          </ac:picMkLst>
        </pc:picChg>
      </pc:sldChg>
      <pc:sldChg chg="modSp mod modTransition setBg modNotesTx">
        <pc:chgData name="Marie Sannem Thoring" userId="f288b119-9523-4e42-91ae-4725e69283ea" providerId="ADAL" clId="{DB81519E-DDA3-4C01-85FE-F919812A565C}" dt="2026-10-10T18:54:46.511" v="6439" actId="114"/>
        <pc:sldMkLst>
          <pc:docMk/>
          <pc:sldMk cId="2330981323" sldId="269"/>
        </pc:sldMkLst>
        <pc:spChg chg="mod">
          <ac:chgData name="Marie Sannem Thoring" userId="f288b119-9523-4e42-91ae-4725e69283ea" providerId="ADAL" clId="{DB81519E-DDA3-4C01-85FE-F919812A565C}" dt="2026-10-10T18:48:23.139" v="5796" actId="1076"/>
          <ac:spMkLst>
            <pc:docMk/>
            <pc:sldMk cId="2330981323" sldId="269"/>
            <ac:spMk id="9" creationId="{4BF8DE6F-23A2-57B0-2B20-0F16C9C71294}"/>
          </ac:spMkLst>
        </pc:spChg>
        <pc:picChg chg="mod">
          <ac:chgData name="Marie Sannem Thoring" userId="f288b119-9523-4e42-91ae-4725e69283ea" providerId="ADAL" clId="{DB81519E-DDA3-4C01-85FE-F919812A565C}" dt="2026-10-10T18:48:29.001" v="5797" actId="1076"/>
          <ac:picMkLst>
            <pc:docMk/>
            <pc:sldMk cId="2330981323" sldId="269"/>
            <ac:picMk id="5" creationId="{62B1E11F-D54F-4588-634A-945386DF9E0C}"/>
          </ac:picMkLst>
        </pc:picChg>
      </pc:sldChg>
      <pc:sldChg chg="modSp mod modTransition setBg modNotesTx">
        <pc:chgData name="Marie Sannem Thoring" userId="f288b119-9523-4e42-91ae-4725e69283ea" providerId="ADAL" clId="{DB81519E-DDA3-4C01-85FE-F919812A565C}" dt="2026-10-10T20:05:36.003" v="10273" actId="20577"/>
        <pc:sldMkLst>
          <pc:docMk/>
          <pc:sldMk cId="1304023511" sldId="270"/>
        </pc:sldMkLst>
        <pc:spChg chg="mod">
          <ac:chgData name="Marie Sannem Thoring" userId="f288b119-9523-4e42-91ae-4725e69283ea" providerId="ADAL" clId="{DB81519E-DDA3-4C01-85FE-F919812A565C}" dt="2026-10-10T18:48:44.568" v="5800" actId="1076"/>
          <ac:spMkLst>
            <pc:docMk/>
            <pc:sldMk cId="1304023511" sldId="270"/>
            <ac:spMk id="3" creationId="{56D52507-BC96-19B8-A75D-4DBD0CD53BA8}"/>
          </ac:spMkLst>
        </pc:spChg>
      </pc:sldChg>
      <pc:sldChg chg="modSp mod modTransition setBg">
        <pc:chgData name="Marie Sannem Thoring" userId="f288b119-9523-4e42-91ae-4725e69283ea" providerId="ADAL" clId="{DB81519E-DDA3-4C01-85FE-F919812A565C}" dt="2026-10-10T18:50:42.525" v="6138" actId="1076"/>
        <pc:sldMkLst>
          <pc:docMk/>
          <pc:sldMk cId="2657162720" sldId="271"/>
        </pc:sldMkLst>
        <pc:spChg chg="mod">
          <ac:chgData name="Marie Sannem Thoring" userId="f288b119-9523-4e42-91ae-4725e69283ea" providerId="ADAL" clId="{DB81519E-DDA3-4C01-85FE-F919812A565C}" dt="2026-10-10T18:50:42.525" v="6138" actId="1076"/>
          <ac:spMkLst>
            <pc:docMk/>
            <pc:sldMk cId="2657162720" sldId="271"/>
            <ac:spMk id="9" creationId="{9C9D3ED0-5EB9-42CD-E45F-653AE623591B}"/>
          </ac:spMkLst>
        </pc:spChg>
      </pc:sldChg>
      <pc:sldChg chg="addSp modSp mod modTransition setBg modNotesTx">
        <pc:chgData name="Marie Sannem Thoring" userId="f288b119-9523-4e42-91ae-4725e69283ea" providerId="ADAL" clId="{DB81519E-DDA3-4C01-85FE-F919812A565C}" dt="2026-10-10T20:50:00.549" v="12256" actId="1076"/>
        <pc:sldMkLst>
          <pc:docMk/>
          <pc:sldMk cId="3123191540" sldId="272"/>
        </pc:sldMkLst>
        <pc:spChg chg="mod">
          <ac:chgData name="Marie Sannem Thoring" userId="f288b119-9523-4e42-91ae-4725e69283ea" providerId="ADAL" clId="{DB81519E-DDA3-4C01-85FE-F919812A565C}" dt="2026-10-10T20:49:59.121" v="12255" actId="1076"/>
          <ac:spMkLst>
            <pc:docMk/>
            <pc:sldMk cId="3123191540" sldId="272"/>
            <ac:spMk id="8" creationId="{95ED641F-6E20-3128-1AB6-29954E7943A7}"/>
          </ac:spMkLst>
        </pc:spChg>
        <pc:picChg chg="add mod">
          <ac:chgData name="Marie Sannem Thoring" userId="f288b119-9523-4e42-91ae-4725e69283ea" providerId="ADAL" clId="{DB81519E-DDA3-4C01-85FE-F919812A565C}" dt="2026-10-10T20:50:00.549" v="12256" actId="1076"/>
          <ac:picMkLst>
            <pc:docMk/>
            <pc:sldMk cId="3123191540" sldId="272"/>
            <ac:picMk id="5" creationId="{78643129-2FCD-5EE8-D8E3-0E27ACC6DF05}"/>
          </ac:picMkLst>
        </pc:picChg>
      </pc:sldChg>
      <pc:sldChg chg="addSp delSp modSp mod modTransition setBg modAnim modNotesTx">
        <pc:chgData name="Marie Sannem Thoring" userId="f288b119-9523-4e42-91ae-4725e69283ea" providerId="ADAL" clId="{DB81519E-DDA3-4C01-85FE-F919812A565C}" dt="2026-10-10T20:42:00.511" v="12189" actId="20577"/>
        <pc:sldMkLst>
          <pc:docMk/>
          <pc:sldMk cId="2044398215" sldId="273"/>
        </pc:sldMkLst>
        <pc:spChg chg="add del mod">
          <ac:chgData name="Marie Sannem Thoring" userId="f288b119-9523-4e42-91ae-4725e69283ea" providerId="ADAL" clId="{DB81519E-DDA3-4C01-85FE-F919812A565C}" dt="2026-10-10T18:51:19.578" v="6139" actId="478"/>
          <ac:spMkLst>
            <pc:docMk/>
            <pc:sldMk cId="2044398215" sldId="273"/>
            <ac:spMk id="3" creationId="{473121A5-6105-4DC4-7D74-65657B1C65F8}"/>
          </ac:spMkLst>
        </pc:spChg>
        <pc:spChg chg="mod">
          <ac:chgData name="Marie Sannem Thoring" userId="f288b119-9523-4e42-91ae-4725e69283ea" providerId="ADAL" clId="{DB81519E-DDA3-4C01-85FE-F919812A565C}" dt="2026-10-10T18:55:15.161" v="6459" actId="1076"/>
          <ac:spMkLst>
            <pc:docMk/>
            <pc:sldMk cId="2044398215" sldId="273"/>
            <ac:spMk id="6" creationId="{01070C4E-DBE7-1DAA-13A3-EE41370F0CF0}"/>
          </ac:spMkLst>
        </pc:spChg>
        <pc:spChg chg="mod">
          <ac:chgData name="Marie Sannem Thoring" userId="f288b119-9523-4e42-91ae-4725e69283ea" providerId="ADAL" clId="{DB81519E-DDA3-4C01-85FE-F919812A565C}" dt="2026-10-10T18:56:01.221" v="6498" actId="1076"/>
          <ac:spMkLst>
            <pc:docMk/>
            <pc:sldMk cId="2044398215" sldId="273"/>
            <ac:spMk id="9" creationId="{285FC412-AFD7-D9A4-E1DE-9CA27AB1CB9B}"/>
          </ac:spMkLst>
        </pc:spChg>
        <pc:picChg chg="add mod modCrop">
          <ac:chgData name="Marie Sannem Thoring" userId="f288b119-9523-4e42-91ae-4725e69283ea" providerId="ADAL" clId="{DB81519E-DDA3-4C01-85FE-F919812A565C}" dt="2026-10-10T18:55:01.568" v="6441" actId="1076"/>
          <ac:picMkLst>
            <pc:docMk/>
            <pc:sldMk cId="2044398215" sldId="273"/>
            <ac:picMk id="7" creationId="{B52A72AC-A45A-5036-1593-7FF41DB57BAD}"/>
          </ac:picMkLst>
        </pc:picChg>
      </pc:sldChg>
      <pc:sldChg chg="addSp delSp modSp mod modTransition setBg modNotesTx">
        <pc:chgData name="Marie Sannem Thoring" userId="f288b119-9523-4e42-91ae-4725e69283ea" providerId="ADAL" clId="{DB81519E-DDA3-4C01-85FE-F919812A565C}" dt="2026-10-10T20:37:44.275" v="11849" actId="1076"/>
        <pc:sldMkLst>
          <pc:docMk/>
          <pc:sldMk cId="3088428864" sldId="274"/>
        </pc:sldMkLst>
        <pc:spChg chg="del mod">
          <ac:chgData name="Marie Sannem Thoring" userId="f288b119-9523-4e42-91ae-4725e69283ea" providerId="ADAL" clId="{DB81519E-DDA3-4C01-85FE-F919812A565C}" dt="2026-10-10T20:35:31.834" v="11807" actId="478"/>
          <ac:spMkLst>
            <pc:docMk/>
            <pc:sldMk cId="3088428864" sldId="274"/>
            <ac:spMk id="6" creationId="{A578A970-1D99-676B-4389-F1F3D18557AF}"/>
          </ac:spMkLst>
        </pc:spChg>
        <pc:spChg chg="add mod">
          <ac:chgData name="Marie Sannem Thoring" userId="f288b119-9523-4e42-91ae-4725e69283ea" providerId="ADAL" clId="{DB81519E-DDA3-4C01-85FE-F919812A565C}" dt="2026-10-10T20:37:44.275" v="11849" actId="1076"/>
          <ac:spMkLst>
            <pc:docMk/>
            <pc:sldMk cId="3088428864" sldId="274"/>
            <ac:spMk id="17" creationId="{92E88F88-ECF6-2E35-5E7F-51ABF2C79330}"/>
          </ac:spMkLst>
        </pc:spChg>
        <pc:picChg chg="add del mod">
          <ac:chgData name="Marie Sannem Thoring" userId="f288b119-9523-4e42-91ae-4725e69283ea" providerId="ADAL" clId="{DB81519E-DDA3-4C01-85FE-F919812A565C}" dt="2026-10-10T20:35:54.116" v="11811" actId="478"/>
          <ac:picMkLst>
            <pc:docMk/>
            <pc:sldMk cId="3088428864" sldId="274"/>
            <ac:picMk id="5" creationId="{BC139A71-C321-3A65-1B32-7EBFE88D609B}"/>
          </ac:picMkLst>
        </pc:picChg>
        <pc:picChg chg="add del mod">
          <ac:chgData name="Marie Sannem Thoring" userId="f288b119-9523-4e42-91ae-4725e69283ea" providerId="ADAL" clId="{DB81519E-DDA3-4C01-85FE-F919812A565C}" dt="2026-10-10T20:35:54.116" v="11811" actId="478"/>
          <ac:picMkLst>
            <pc:docMk/>
            <pc:sldMk cId="3088428864" sldId="274"/>
            <ac:picMk id="8" creationId="{F734A717-D87A-EE2D-C690-DF001C33F717}"/>
          </ac:picMkLst>
        </pc:picChg>
        <pc:picChg chg="add mod">
          <ac:chgData name="Marie Sannem Thoring" userId="f288b119-9523-4e42-91ae-4725e69283ea" providerId="ADAL" clId="{DB81519E-DDA3-4C01-85FE-F919812A565C}" dt="2026-10-10T20:37:40.152" v="11848" actId="1076"/>
          <ac:picMkLst>
            <pc:docMk/>
            <pc:sldMk cId="3088428864" sldId="274"/>
            <ac:picMk id="11" creationId="{3D9AD2A3-1415-17C3-7B7F-76E74A40378D}"/>
          </ac:picMkLst>
        </pc:picChg>
        <pc:picChg chg="add mod ord">
          <ac:chgData name="Marie Sannem Thoring" userId="f288b119-9523-4e42-91ae-4725e69283ea" providerId="ADAL" clId="{DB81519E-DDA3-4C01-85FE-F919812A565C}" dt="2026-10-10T20:37:40.152" v="11848" actId="1076"/>
          <ac:picMkLst>
            <pc:docMk/>
            <pc:sldMk cId="3088428864" sldId="274"/>
            <ac:picMk id="13" creationId="{0D84EE75-D3A1-7C57-FBBB-B0117ACAAE00}"/>
          </ac:picMkLst>
        </pc:picChg>
        <pc:picChg chg="add mod ord">
          <ac:chgData name="Marie Sannem Thoring" userId="f288b119-9523-4e42-91ae-4725e69283ea" providerId="ADAL" clId="{DB81519E-DDA3-4C01-85FE-F919812A565C}" dt="2026-10-10T20:37:40.152" v="11848" actId="1076"/>
          <ac:picMkLst>
            <pc:docMk/>
            <pc:sldMk cId="3088428864" sldId="274"/>
            <ac:picMk id="15" creationId="{0F0C1451-9D92-75C4-D0F9-1B8D3E29BB43}"/>
          </ac:picMkLst>
        </pc:picChg>
      </pc:sldChg>
      <pc:sldChg chg="addSp modSp mod ord modTransition setBg modNotesTx">
        <pc:chgData name="Marie Sannem Thoring" userId="f288b119-9523-4e42-91ae-4725e69283ea" providerId="ADAL" clId="{DB81519E-DDA3-4C01-85FE-F919812A565C}" dt="2026-10-10T20:19:26.192" v="11130" actId="20577"/>
        <pc:sldMkLst>
          <pc:docMk/>
          <pc:sldMk cId="1631772387" sldId="275"/>
        </pc:sldMkLst>
        <pc:spChg chg="mod">
          <ac:chgData name="Marie Sannem Thoring" userId="f288b119-9523-4e42-91ae-4725e69283ea" providerId="ADAL" clId="{DB81519E-DDA3-4C01-85FE-F919812A565C}" dt="2026-10-10T19:31:15.391" v="9360" actId="2711"/>
          <ac:spMkLst>
            <pc:docMk/>
            <pc:sldMk cId="1631772387" sldId="275"/>
            <ac:spMk id="6" creationId="{20CB8DB0-DB3E-D8AD-98D4-07CB336BE0E5}"/>
          </ac:spMkLst>
        </pc:spChg>
        <pc:picChg chg="add mod">
          <ac:chgData name="Marie Sannem Thoring" userId="f288b119-9523-4e42-91ae-4725e69283ea" providerId="ADAL" clId="{DB81519E-DDA3-4C01-85FE-F919812A565C}" dt="2026-10-10T19:28:36.926" v="9148" actId="1076"/>
          <ac:picMkLst>
            <pc:docMk/>
            <pc:sldMk cId="1631772387" sldId="275"/>
            <ac:picMk id="5" creationId="{781E479B-ECA1-E0C2-F59C-3C7FC3ECECB2}"/>
          </ac:picMkLst>
        </pc:picChg>
      </pc:sldChg>
      <pc:sldChg chg="addSp modSp add del mod modNotesTx">
        <pc:chgData name="Marie Sannem Thoring" userId="f288b119-9523-4e42-91ae-4725e69283ea" providerId="ADAL" clId="{DB81519E-DDA3-4C01-85FE-F919812A565C}" dt="2026-10-10T16:15:19.120" v="1893" actId="47"/>
        <pc:sldMkLst>
          <pc:docMk/>
          <pc:sldMk cId="1472736925" sldId="276"/>
        </pc:sldMkLst>
        <pc:spChg chg="add mod">
          <ac:chgData name="Marie Sannem Thoring" userId="f288b119-9523-4e42-91ae-4725e69283ea" providerId="ADAL" clId="{DB81519E-DDA3-4C01-85FE-F919812A565C}" dt="2026-10-10T15:41:05.917" v="1075" actId="1076"/>
          <ac:spMkLst>
            <pc:docMk/>
            <pc:sldMk cId="1472736925" sldId="276"/>
            <ac:spMk id="3" creationId="{0963FE29-6D6E-5E63-DEE8-A39647858622}"/>
          </ac:spMkLst>
        </pc:spChg>
        <pc:spChg chg="mod">
          <ac:chgData name="Marie Sannem Thoring" userId="f288b119-9523-4e42-91ae-4725e69283ea" providerId="ADAL" clId="{DB81519E-DDA3-4C01-85FE-F919812A565C}" dt="2026-10-10T15:41:10.144" v="1076" actId="1076"/>
          <ac:spMkLst>
            <pc:docMk/>
            <pc:sldMk cId="1472736925" sldId="276"/>
            <ac:spMk id="6" creationId="{DBBDC17D-37BE-0965-50F4-014ECEE64252}"/>
          </ac:spMkLst>
        </pc:spChg>
      </pc:sldChg>
      <pc:sldChg chg="addSp delSp modSp add mod modTransition addAnim delAnim modAnim modNotesTx">
        <pc:chgData name="Marie Sannem Thoring" userId="f288b119-9523-4e42-91ae-4725e69283ea" providerId="ADAL" clId="{DB81519E-DDA3-4C01-85FE-F919812A565C}" dt="2026-10-10T19:43:41.203" v="9782" actId="1076"/>
        <pc:sldMkLst>
          <pc:docMk/>
          <pc:sldMk cId="565216049" sldId="277"/>
        </pc:sldMkLst>
        <pc:spChg chg="mod">
          <ac:chgData name="Marie Sannem Thoring" userId="f288b119-9523-4e42-91ae-4725e69283ea" providerId="ADAL" clId="{DB81519E-DDA3-4C01-85FE-F919812A565C}" dt="2026-10-10T18:39:27.684" v="5466" actId="1076"/>
          <ac:spMkLst>
            <pc:docMk/>
            <pc:sldMk cId="565216049" sldId="277"/>
            <ac:spMk id="6" creationId="{2CFF6C31-4394-F259-BC9B-3EFA7981F7C8}"/>
          </ac:spMkLst>
        </pc:spChg>
        <pc:spChg chg="del">
          <ac:chgData name="Marie Sannem Thoring" userId="f288b119-9523-4e42-91ae-4725e69283ea" providerId="ADAL" clId="{DB81519E-DDA3-4C01-85FE-F919812A565C}" dt="2026-10-10T15:55:44.784" v="1554" actId="478"/>
          <ac:spMkLst>
            <pc:docMk/>
            <pc:sldMk cId="565216049" sldId="277"/>
            <ac:spMk id="9" creationId="{3D7BC26E-4255-98B6-BAB2-D31EA632A3A3}"/>
          </ac:spMkLst>
        </pc:spChg>
        <pc:spChg chg="add mod">
          <ac:chgData name="Marie Sannem Thoring" userId="f288b119-9523-4e42-91ae-4725e69283ea" providerId="ADAL" clId="{DB81519E-DDA3-4C01-85FE-F919812A565C}" dt="2026-10-10T18:47:00.676" v="5790" actId="2711"/>
          <ac:spMkLst>
            <pc:docMk/>
            <pc:sldMk cId="565216049" sldId="277"/>
            <ac:spMk id="15" creationId="{D6109F97-63FC-6472-DCA4-89DD6FDCBEA3}"/>
          </ac:spMkLst>
        </pc:spChg>
        <pc:picChg chg="add del mod">
          <ac:chgData name="Marie Sannem Thoring" userId="f288b119-9523-4e42-91ae-4725e69283ea" providerId="ADAL" clId="{DB81519E-DDA3-4C01-85FE-F919812A565C}" dt="2026-10-10T18:29:44.788" v="4592" actId="478"/>
          <ac:picMkLst>
            <pc:docMk/>
            <pc:sldMk cId="565216049" sldId="277"/>
            <ac:picMk id="5" creationId="{78E34A2F-0739-3635-FE55-D57DD125C5CC}"/>
          </ac:picMkLst>
        </pc:picChg>
        <pc:picChg chg="del">
          <ac:chgData name="Marie Sannem Thoring" userId="f288b119-9523-4e42-91ae-4725e69283ea" providerId="ADAL" clId="{DB81519E-DDA3-4C01-85FE-F919812A565C}" dt="2026-10-10T15:55:41.974" v="1553" actId="478"/>
          <ac:picMkLst>
            <pc:docMk/>
            <pc:sldMk cId="565216049" sldId="277"/>
            <ac:picMk id="8" creationId="{F7D56A61-7571-14EC-E477-0714496070FD}"/>
          </ac:picMkLst>
        </pc:picChg>
        <pc:picChg chg="add del mod ord">
          <ac:chgData name="Marie Sannem Thoring" userId="f288b119-9523-4e42-91ae-4725e69283ea" providerId="ADAL" clId="{DB81519E-DDA3-4C01-85FE-F919812A565C}" dt="2026-10-10T19:43:17.431" v="9770" actId="478"/>
          <ac:picMkLst>
            <pc:docMk/>
            <pc:sldMk cId="565216049" sldId="277"/>
            <ac:picMk id="10" creationId="{B3C7F36B-B37F-50BB-63F2-3D5DE39AD94A}"/>
          </ac:picMkLst>
        </pc:picChg>
        <pc:picChg chg="del">
          <ac:chgData name="Marie Sannem Thoring" userId="f288b119-9523-4e42-91ae-4725e69283ea" providerId="ADAL" clId="{DB81519E-DDA3-4C01-85FE-F919812A565C}" dt="2026-10-10T15:55:40.404" v="1552" actId="478"/>
          <ac:picMkLst>
            <pc:docMk/>
            <pc:sldMk cId="565216049" sldId="277"/>
            <ac:picMk id="11" creationId="{64B1C17C-26AF-445F-D21C-A4B67DB779D0}"/>
          </ac:picMkLst>
        </pc:picChg>
        <pc:picChg chg="add mod">
          <ac:chgData name="Marie Sannem Thoring" userId="f288b119-9523-4e42-91ae-4725e69283ea" providerId="ADAL" clId="{DB81519E-DDA3-4C01-85FE-F919812A565C}" dt="2026-10-10T18:29:53.237" v="4594" actId="1076"/>
          <ac:picMkLst>
            <pc:docMk/>
            <pc:sldMk cId="565216049" sldId="277"/>
            <ac:picMk id="12" creationId="{9B3C89A4-B7E6-88EF-2607-6369F0FBAB0E}"/>
          </ac:picMkLst>
        </pc:picChg>
        <pc:picChg chg="add mod">
          <ac:chgData name="Marie Sannem Thoring" userId="f288b119-9523-4e42-91ae-4725e69283ea" providerId="ADAL" clId="{DB81519E-DDA3-4C01-85FE-F919812A565C}" dt="2026-10-10T18:29:53.237" v="4594" actId="1076"/>
          <ac:picMkLst>
            <pc:docMk/>
            <pc:sldMk cId="565216049" sldId="277"/>
            <ac:picMk id="13" creationId="{1E8D704E-E17B-290F-60C7-E9B3A1080203}"/>
          </ac:picMkLst>
        </pc:picChg>
        <pc:picChg chg="add mod">
          <ac:chgData name="Marie Sannem Thoring" userId="f288b119-9523-4e42-91ae-4725e69283ea" providerId="ADAL" clId="{DB81519E-DDA3-4C01-85FE-F919812A565C}" dt="2026-10-10T19:43:41.203" v="9782" actId="1076"/>
          <ac:picMkLst>
            <pc:docMk/>
            <pc:sldMk cId="565216049" sldId="277"/>
            <ac:picMk id="17" creationId="{60B5A56C-A89A-CD2F-1EB8-A143B339A575}"/>
          </ac:picMkLst>
        </pc:picChg>
      </pc:sldChg>
      <pc:sldChg chg="addSp delSp modSp add mod modTransition modNotesTx">
        <pc:chgData name="Marie Sannem Thoring" userId="f288b119-9523-4e42-91ae-4725e69283ea" providerId="ADAL" clId="{DB81519E-DDA3-4C01-85FE-F919812A565C}" dt="2026-10-10T20:10:08.412" v="10417" actId="20577"/>
        <pc:sldMkLst>
          <pc:docMk/>
          <pc:sldMk cId="4280585376" sldId="278"/>
        </pc:sldMkLst>
        <pc:spChg chg="del">
          <ac:chgData name="Marie Sannem Thoring" userId="f288b119-9523-4e42-91ae-4725e69283ea" providerId="ADAL" clId="{DB81519E-DDA3-4C01-85FE-F919812A565C}" dt="2026-10-10T16:13:07.006" v="1817" actId="478"/>
          <ac:spMkLst>
            <pc:docMk/>
            <pc:sldMk cId="4280585376" sldId="278"/>
            <ac:spMk id="6" creationId="{B6DB2DF8-DF61-3C78-DA16-41DFA6F3EAC2}"/>
          </ac:spMkLst>
        </pc:spChg>
        <pc:spChg chg="del mod">
          <ac:chgData name="Marie Sannem Thoring" userId="f288b119-9523-4e42-91ae-4725e69283ea" providerId="ADAL" clId="{DB81519E-DDA3-4C01-85FE-F919812A565C}" dt="2026-10-10T16:15:23.076" v="1894" actId="478"/>
          <ac:spMkLst>
            <pc:docMk/>
            <pc:sldMk cId="4280585376" sldId="278"/>
            <ac:spMk id="9" creationId="{567C2E3D-5EF2-6EB2-8A88-9F3C3FDBFB21}"/>
          </ac:spMkLst>
        </pc:spChg>
        <pc:spChg chg="add mod">
          <ac:chgData name="Marie Sannem Thoring" userId="f288b119-9523-4e42-91ae-4725e69283ea" providerId="ADAL" clId="{DB81519E-DDA3-4C01-85FE-F919812A565C}" dt="2026-10-10T19:29:35.294" v="9320" actId="1076"/>
          <ac:spMkLst>
            <pc:docMk/>
            <pc:sldMk cId="4280585376" sldId="278"/>
            <ac:spMk id="12" creationId="{AEBC3A79-B3B8-4C48-1C5A-6AA363550D04}"/>
          </ac:spMkLst>
        </pc:spChg>
        <pc:spChg chg="add mod">
          <ac:chgData name="Marie Sannem Thoring" userId="f288b119-9523-4e42-91ae-4725e69283ea" providerId="ADAL" clId="{DB81519E-DDA3-4C01-85FE-F919812A565C}" dt="2026-10-10T19:29:38.624" v="9321" actId="1076"/>
          <ac:spMkLst>
            <pc:docMk/>
            <pc:sldMk cId="4280585376" sldId="278"/>
            <ac:spMk id="16" creationId="{FA0C0C95-0CA9-3113-FA37-66DFDCABA7D8}"/>
          </ac:spMkLst>
        </pc:spChg>
        <pc:picChg chg="add mod">
          <ac:chgData name="Marie Sannem Thoring" userId="f288b119-9523-4e42-91ae-4725e69283ea" providerId="ADAL" clId="{DB81519E-DDA3-4C01-85FE-F919812A565C}" dt="2026-10-10T17:43:17.028" v="2442" actId="1440"/>
          <ac:picMkLst>
            <pc:docMk/>
            <pc:sldMk cId="4280585376" sldId="278"/>
            <ac:picMk id="5" creationId="{7F92CAEE-C682-587C-83A2-BACA6D6E4E70}"/>
          </ac:picMkLst>
        </pc:picChg>
        <pc:picChg chg="del">
          <ac:chgData name="Marie Sannem Thoring" userId="f288b119-9523-4e42-91ae-4725e69283ea" providerId="ADAL" clId="{DB81519E-DDA3-4C01-85FE-F919812A565C}" dt="2026-10-10T16:13:08.710" v="1818" actId="478"/>
          <ac:picMkLst>
            <pc:docMk/>
            <pc:sldMk cId="4280585376" sldId="278"/>
            <ac:picMk id="7" creationId="{1D6CFACD-D1F9-2969-7AF0-F698CD6CBB2F}"/>
          </ac:picMkLst>
        </pc:picChg>
        <pc:picChg chg="add mod">
          <ac:chgData name="Marie Sannem Thoring" userId="f288b119-9523-4e42-91ae-4725e69283ea" providerId="ADAL" clId="{DB81519E-DDA3-4C01-85FE-F919812A565C}" dt="2026-10-10T17:41:33.304" v="2440" actId="1076"/>
          <ac:picMkLst>
            <pc:docMk/>
            <pc:sldMk cId="4280585376" sldId="278"/>
            <ac:picMk id="10" creationId="{BEEDBC22-7A12-5A0A-BCF5-94DFF3881368}"/>
          </ac:picMkLst>
        </pc:picChg>
        <pc:picChg chg="add del">
          <ac:chgData name="Marie Sannem Thoring" userId="f288b119-9523-4e42-91ae-4725e69283ea" providerId="ADAL" clId="{DB81519E-DDA3-4C01-85FE-F919812A565C}" dt="2026-10-10T18:56:58.291" v="6512" actId="478"/>
          <ac:picMkLst>
            <pc:docMk/>
            <pc:sldMk cId="4280585376" sldId="278"/>
            <ac:picMk id="14" creationId="{A283D518-2C90-9A9F-2EAB-30A5A3F189C6}"/>
          </ac:picMkLst>
        </pc:picChg>
      </pc:sldChg>
      <pc:sldChg chg="addSp delSp modSp add mod ord modTransition modNotesTx">
        <pc:chgData name="Marie Sannem Thoring" userId="f288b119-9523-4e42-91ae-4725e69283ea" providerId="ADAL" clId="{DB81519E-DDA3-4C01-85FE-F919812A565C}" dt="2026-10-10T20:20:22.058" v="11133" actId="1076"/>
        <pc:sldMkLst>
          <pc:docMk/>
          <pc:sldMk cId="907556437" sldId="279"/>
        </pc:sldMkLst>
        <pc:spChg chg="add mod">
          <ac:chgData name="Marie Sannem Thoring" userId="f288b119-9523-4e42-91ae-4725e69283ea" providerId="ADAL" clId="{DB81519E-DDA3-4C01-85FE-F919812A565C}" dt="2026-10-10T20:20:22.058" v="11133" actId="1076"/>
          <ac:spMkLst>
            <pc:docMk/>
            <pc:sldMk cId="907556437" sldId="279"/>
            <ac:spMk id="3" creationId="{B03FFD6B-96E3-495E-A064-B64C6F9006BA}"/>
          </ac:spMkLst>
        </pc:spChg>
        <pc:spChg chg="mod">
          <ac:chgData name="Marie Sannem Thoring" userId="f288b119-9523-4e42-91ae-4725e69283ea" providerId="ADAL" clId="{DB81519E-DDA3-4C01-85FE-F919812A565C}" dt="2026-10-10T20:17:10.481" v="11011" actId="1076"/>
          <ac:spMkLst>
            <pc:docMk/>
            <pc:sldMk cId="907556437" sldId="279"/>
            <ac:spMk id="6" creationId="{51D130FF-C18C-D419-9067-6D9B55F3B807}"/>
          </ac:spMkLst>
        </pc:spChg>
        <pc:picChg chg="add mod">
          <ac:chgData name="Marie Sannem Thoring" userId="f288b119-9523-4e42-91ae-4725e69283ea" providerId="ADAL" clId="{DB81519E-DDA3-4C01-85FE-F919812A565C}" dt="2026-10-10T20:18:18.504" v="11036" actId="1036"/>
          <ac:picMkLst>
            <pc:docMk/>
            <pc:sldMk cId="907556437" sldId="279"/>
            <ac:picMk id="7" creationId="{B2A7F55C-23FE-691E-B658-FF77B3464E41}"/>
          </ac:picMkLst>
        </pc:picChg>
        <pc:picChg chg="add mod ord">
          <ac:chgData name="Marie Sannem Thoring" userId="f288b119-9523-4e42-91ae-4725e69283ea" providerId="ADAL" clId="{DB81519E-DDA3-4C01-85FE-F919812A565C}" dt="2026-10-10T19:39:35.234" v="9688" actId="1076"/>
          <ac:picMkLst>
            <pc:docMk/>
            <pc:sldMk cId="907556437" sldId="279"/>
            <ac:picMk id="9" creationId="{45EA9E33-86D5-DFFA-1F62-A33BA378415C}"/>
          </ac:picMkLst>
        </pc:picChg>
        <pc:picChg chg="add mod">
          <ac:chgData name="Marie Sannem Thoring" userId="f288b119-9523-4e42-91ae-4725e69283ea" providerId="ADAL" clId="{DB81519E-DDA3-4C01-85FE-F919812A565C}" dt="2026-10-10T19:40:12.485" v="9707" actId="1035"/>
          <ac:picMkLst>
            <pc:docMk/>
            <pc:sldMk cId="907556437" sldId="279"/>
            <ac:picMk id="11" creationId="{E8759D57-40BA-2543-E2D8-1F08186A572B}"/>
          </ac:picMkLst>
        </pc:picChg>
        <pc:picChg chg="add del">
          <ac:chgData name="Marie Sannem Thoring" userId="f288b119-9523-4e42-91ae-4725e69283ea" providerId="ADAL" clId="{DB81519E-DDA3-4C01-85FE-F919812A565C}" dt="2026-10-10T19:41:37.589" v="9768" actId="478"/>
          <ac:picMkLst>
            <pc:docMk/>
            <pc:sldMk cId="907556437" sldId="279"/>
            <ac:picMk id="13" creationId="{2AE1A36E-7FC6-EE15-19B2-6EBCF3A06E4D}"/>
          </ac:picMkLst>
        </pc:picChg>
      </pc:sldChg>
      <pc:sldChg chg="addSp delSp modSp add mod delAnim modNotesTx">
        <pc:chgData name="Marie Sannem Thoring" userId="f288b119-9523-4e42-91ae-4725e69283ea" providerId="ADAL" clId="{DB81519E-DDA3-4C01-85FE-F919812A565C}" dt="2026-10-10T20:42:54.116" v="12240" actId="20577"/>
        <pc:sldMkLst>
          <pc:docMk/>
          <pc:sldMk cId="1153869262" sldId="280"/>
        </pc:sldMkLst>
        <pc:spChg chg="del">
          <ac:chgData name="Marie Sannem Thoring" userId="f288b119-9523-4e42-91ae-4725e69283ea" providerId="ADAL" clId="{DB81519E-DDA3-4C01-85FE-F919812A565C}" dt="2026-10-10T20:38:30.930" v="11853" actId="478"/>
          <ac:spMkLst>
            <pc:docMk/>
            <pc:sldMk cId="1153869262" sldId="280"/>
            <ac:spMk id="6" creationId="{CD206815-D0B5-85FA-FC95-5ACB15C20DDC}"/>
          </ac:spMkLst>
        </pc:spChg>
        <pc:spChg chg="del">
          <ac:chgData name="Marie Sannem Thoring" userId="f288b119-9523-4e42-91ae-4725e69283ea" providerId="ADAL" clId="{DB81519E-DDA3-4C01-85FE-F919812A565C}" dt="2026-10-10T20:38:32.265" v="11854" actId="478"/>
          <ac:spMkLst>
            <pc:docMk/>
            <pc:sldMk cId="1153869262" sldId="280"/>
            <ac:spMk id="9" creationId="{BA84210C-CA7E-43AB-6B39-6979CFB39316}"/>
          </ac:spMkLst>
        </pc:spChg>
        <pc:spChg chg="add mod">
          <ac:chgData name="Marie Sannem Thoring" userId="f288b119-9523-4e42-91ae-4725e69283ea" providerId="ADAL" clId="{DB81519E-DDA3-4C01-85FE-F919812A565C}" dt="2026-10-10T20:41:02.721" v="12071" actId="1036"/>
          <ac:spMkLst>
            <pc:docMk/>
            <pc:sldMk cId="1153869262" sldId="280"/>
            <ac:spMk id="10" creationId="{7CB602BD-AE2C-C178-8386-4B9A097F8578}"/>
          </ac:spMkLst>
        </pc:spChg>
        <pc:picChg chg="add mod">
          <ac:chgData name="Marie Sannem Thoring" userId="f288b119-9523-4e42-91ae-4725e69283ea" providerId="ADAL" clId="{DB81519E-DDA3-4C01-85FE-F919812A565C}" dt="2026-10-10T20:40:58.798" v="12069" actId="1076"/>
          <ac:picMkLst>
            <pc:docMk/>
            <pc:sldMk cId="1153869262" sldId="280"/>
            <ac:picMk id="5" creationId="{48B39A4C-0258-DDCF-6CB7-344341A3A72D}"/>
          </ac:picMkLst>
        </pc:picChg>
        <pc:picChg chg="del">
          <ac:chgData name="Marie Sannem Thoring" userId="f288b119-9523-4e42-91ae-4725e69283ea" providerId="ADAL" clId="{DB81519E-DDA3-4C01-85FE-F919812A565C}" dt="2026-10-10T20:38:28.550" v="11852" actId="478"/>
          <ac:picMkLst>
            <pc:docMk/>
            <pc:sldMk cId="1153869262" sldId="280"/>
            <ac:picMk id="7" creationId="{8EF560D3-D320-21A7-68A1-73EBD505F359}"/>
          </ac:picMkLst>
        </pc:picChg>
      </pc:sldChg>
    </pc:docChg>
  </pc:docChgLst>
  <pc:docChgLst>
    <pc:chgData name="Sunniva Jarmann" userId="a4f3a458-22df-4207-aa7a-b877658252dc" providerId="ADAL" clId="{390CAD25-9607-4CA7-BE96-10504F434B67}"/>
    <pc:docChg chg="undo custSel addSld delSld modSld sldOrd">
      <pc:chgData name="Sunniva Jarmann" userId="a4f3a458-22df-4207-aa7a-b877658252dc" providerId="ADAL" clId="{390CAD25-9607-4CA7-BE96-10504F434B67}" dt="2026-10-10T16:15:17.284" v="5026" actId="113"/>
      <pc:docMkLst>
        <pc:docMk/>
      </pc:docMkLst>
      <pc:sldChg chg="modSp mod">
        <pc:chgData name="Sunniva Jarmann" userId="a4f3a458-22df-4207-aa7a-b877658252dc" providerId="ADAL" clId="{390CAD25-9607-4CA7-BE96-10504F434B67}" dt="2026-10-10T15:52:55.141" v="4400" actId="20577"/>
        <pc:sldMkLst>
          <pc:docMk/>
          <pc:sldMk cId="3729975355" sldId="258"/>
        </pc:sldMkLst>
        <pc:spChg chg="mod">
          <ac:chgData name="Sunniva Jarmann" userId="a4f3a458-22df-4207-aa7a-b877658252dc" providerId="ADAL" clId="{390CAD25-9607-4CA7-BE96-10504F434B67}" dt="2026-10-10T15:52:55.141" v="4400" actId="20577"/>
          <ac:spMkLst>
            <pc:docMk/>
            <pc:sldMk cId="3729975355" sldId="258"/>
            <ac:spMk id="6" creationId="{38D2DF3A-1355-BF2D-8AA5-E0B068136E54}"/>
          </ac:spMkLst>
        </pc:spChg>
      </pc:sldChg>
      <pc:sldChg chg="addSp modSp del mod ord modNotesTx">
        <pc:chgData name="Sunniva Jarmann" userId="a4f3a458-22df-4207-aa7a-b877658252dc" providerId="ADAL" clId="{390CAD25-9607-4CA7-BE96-10504F434B67}" dt="2026-10-10T14:06:57.121" v="1538" actId="47"/>
        <pc:sldMkLst>
          <pc:docMk/>
          <pc:sldMk cId="982908254" sldId="259"/>
        </pc:sldMkLst>
        <pc:spChg chg="add mod">
          <ac:chgData name="Sunniva Jarmann" userId="a4f3a458-22df-4207-aa7a-b877658252dc" providerId="ADAL" clId="{390CAD25-9607-4CA7-BE96-10504F434B67}" dt="2026-10-10T13:52:21.682" v="232" actId="5793"/>
          <ac:spMkLst>
            <pc:docMk/>
            <pc:sldMk cId="982908254" sldId="259"/>
            <ac:spMk id="5" creationId="{DD4BC085-0075-A1E6-E1BB-D676FD2B6F93}"/>
          </ac:spMkLst>
        </pc:spChg>
        <pc:spChg chg="mod">
          <ac:chgData name="Sunniva Jarmann" userId="a4f3a458-22df-4207-aa7a-b877658252dc" providerId="ADAL" clId="{390CAD25-9607-4CA7-BE96-10504F434B67}" dt="2026-10-10T14:05:38.054" v="1461" actId="122"/>
          <ac:spMkLst>
            <pc:docMk/>
            <pc:sldMk cId="982908254" sldId="259"/>
            <ac:spMk id="8" creationId="{286AC8CA-918E-9359-124D-0214F1894D25}"/>
          </ac:spMkLst>
        </pc:spChg>
      </pc:sldChg>
      <pc:sldChg chg="modNotesTx">
        <pc:chgData name="Sunniva Jarmann" userId="a4f3a458-22df-4207-aa7a-b877658252dc" providerId="ADAL" clId="{390CAD25-9607-4CA7-BE96-10504F434B67}" dt="2026-10-10T15:51:11.614" v="4362" actId="20577"/>
        <pc:sldMkLst>
          <pc:docMk/>
          <pc:sldMk cId="1495457415" sldId="261"/>
        </pc:sldMkLst>
      </pc:sldChg>
      <pc:sldChg chg="modSp mod">
        <pc:chgData name="Sunniva Jarmann" userId="a4f3a458-22df-4207-aa7a-b877658252dc" providerId="ADAL" clId="{390CAD25-9607-4CA7-BE96-10504F434B67}" dt="2026-10-10T15:54:15.655" v="4422" actId="20577"/>
        <pc:sldMkLst>
          <pc:docMk/>
          <pc:sldMk cId="878827280" sldId="263"/>
        </pc:sldMkLst>
        <pc:spChg chg="mod">
          <ac:chgData name="Sunniva Jarmann" userId="a4f3a458-22df-4207-aa7a-b877658252dc" providerId="ADAL" clId="{390CAD25-9607-4CA7-BE96-10504F434B67}" dt="2026-10-10T15:54:15.655" v="4422" actId="20577"/>
          <ac:spMkLst>
            <pc:docMk/>
            <pc:sldMk cId="878827280" sldId="263"/>
            <ac:spMk id="6" creationId="{F7A27EC8-5279-F923-0DB0-50488D1279C7}"/>
          </ac:spMkLst>
        </pc:spChg>
      </pc:sldChg>
      <pc:sldChg chg="modSp mod">
        <pc:chgData name="Sunniva Jarmann" userId="a4f3a458-22df-4207-aa7a-b877658252dc" providerId="ADAL" clId="{390CAD25-9607-4CA7-BE96-10504F434B67}" dt="2026-10-10T15:55:17.320" v="4462" actId="20577"/>
        <pc:sldMkLst>
          <pc:docMk/>
          <pc:sldMk cId="481327563" sldId="264"/>
        </pc:sldMkLst>
        <pc:spChg chg="mod">
          <ac:chgData name="Sunniva Jarmann" userId="a4f3a458-22df-4207-aa7a-b877658252dc" providerId="ADAL" clId="{390CAD25-9607-4CA7-BE96-10504F434B67}" dt="2026-10-10T15:55:17.320" v="4462" actId="20577"/>
          <ac:spMkLst>
            <pc:docMk/>
            <pc:sldMk cId="481327563" sldId="264"/>
            <ac:spMk id="6" creationId="{FB03E343-06D2-7F50-91E2-93425CD9919F}"/>
          </ac:spMkLst>
        </pc:spChg>
      </pc:sldChg>
      <pc:sldChg chg="modSp mod">
        <pc:chgData name="Sunniva Jarmann" userId="a4f3a458-22df-4207-aa7a-b877658252dc" providerId="ADAL" clId="{390CAD25-9607-4CA7-BE96-10504F434B67}" dt="2026-10-10T15:54:31.787" v="4442" actId="20577"/>
        <pc:sldMkLst>
          <pc:docMk/>
          <pc:sldMk cId="2244542528" sldId="266"/>
        </pc:sldMkLst>
        <pc:spChg chg="mod">
          <ac:chgData name="Sunniva Jarmann" userId="a4f3a458-22df-4207-aa7a-b877658252dc" providerId="ADAL" clId="{390CAD25-9607-4CA7-BE96-10504F434B67}" dt="2026-10-10T15:54:31.787" v="4442" actId="20577"/>
          <ac:spMkLst>
            <pc:docMk/>
            <pc:sldMk cId="2244542528" sldId="266"/>
            <ac:spMk id="6" creationId="{A711C9E3-2985-F520-F287-85A4E7EB2B36}"/>
          </ac:spMkLst>
        </pc:spChg>
      </pc:sldChg>
      <pc:sldChg chg="addSp delSp modSp mod ord modNotesTx">
        <pc:chgData name="Sunniva Jarmann" userId="a4f3a458-22df-4207-aa7a-b877658252dc" providerId="ADAL" clId="{390CAD25-9607-4CA7-BE96-10504F434B67}" dt="2026-10-10T14:00:40.859" v="1398" actId="20577"/>
        <pc:sldMkLst>
          <pc:docMk/>
          <pc:sldMk cId="3901815428" sldId="267"/>
        </pc:sldMkLst>
        <pc:spChg chg="del mod">
          <ac:chgData name="Sunniva Jarmann" userId="a4f3a458-22df-4207-aa7a-b877658252dc" providerId="ADAL" clId="{390CAD25-9607-4CA7-BE96-10504F434B67}" dt="2026-10-10T13:48:27.638" v="6"/>
          <ac:spMkLst>
            <pc:docMk/>
            <pc:sldMk cId="3901815428" sldId="267"/>
            <ac:spMk id="6" creationId="{974E0E80-EF74-72F9-50C4-5B789854377A}"/>
          </ac:spMkLst>
        </pc:spChg>
        <pc:spChg chg="del mod">
          <ac:chgData name="Sunniva Jarmann" userId="a4f3a458-22df-4207-aa7a-b877658252dc" providerId="ADAL" clId="{390CAD25-9607-4CA7-BE96-10504F434B67}" dt="2026-10-10T13:48:27.632" v="4" actId="478"/>
          <ac:spMkLst>
            <pc:docMk/>
            <pc:sldMk cId="3901815428" sldId="267"/>
            <ac:spMk id="9" creationId="{7F5D65E4-02D1-2D00-6198-0C1FB799808A}"/>
          </ac:spMkLst>
        </pc:spChg>
        <pc:picChg chg="add mod">
          <ac:chgData name="Sunniva Jarmann" userId="a4f3a458-22df-4207-aa7a-b877658252dc" providerId="ADAL" clId="{390CAD25-9607-4CA7-BE96-10504F434B67}" dt="2026-10-10T13:49:36.663" v="7" actId="931"/>
          <ac:picMkLst>
            <pc:docMk/>
            <pc:sldMk cId="3901815428" sldId="267"/>
            <ac:picMk id="5" creationId="{FD76569E-BDB4-A10F-2C27-660474FAC8C4}"/>
          </ac:picMkLst>
        </pc:picChg>
      </pc:sldChg>
      <pc:sldChg chg="addSp delSp modSp add mod ord modNotesTx">
        <pc:chgData name="Sunniva Jarmann" userId="a4f3a458-22df-4207-aa7a-b877658252dc" providerId="ADAL" clId="{390CAD25-9607-4CA7-BE96-10504F434B67}" dt="2026-10-10T16:12:47.454" v="5025" actId="20577"/>
        <pc:sldMkLst>
          <pc:docMk/>
          <pc:sldMk cId="1910314593" sldId="268"/>
        </pc:sldMkLst>
        <pc:spChg chg="add del mod">
          <ac:chgData name="Sunniva Jarmann" userId="a4f3a458-22df-4207-aa7a-b877658252dc" providerId="ADAL" clId="{390CAD25-9607-4CA7-BE96-10504F434B67}" dt="2026-10-10T14:38:22.289" v="3995"/>
          <ac:spMkLst>
            <pc:docMk/>
            <pc:sldMk cId="1910314593" sldId="268"/>
            <ac:spMk id="3" creationId="{997B95EC-968D-0A94-462F-6AEC1B1C6B66}"/>
          </ac:spMkLst>
        </pc:spChg>
        <pc:spChg chg="mod">
          <ac:chgData name="Sunniva Jarmann" userId="a4f3a458-22df-4207-aa7a-b877658252dc" providerId="ADAL" clId="{390CAD25-9607-4CA7-BE96-10504F434B67}" dt="2026-10-10T16:06:21.440" v="4896" actId="20577"/>
          <ac:spMkLst>
            <pc:docMk/>
            <pc:sldMk cId="1910314593" sldId="268"/>
            <ac:spMk id="6" creationId="{87D71BB7-2CED-B133-CEE7-501106CFDCCF}"/>
          </ac:spMkLst>
        </pc:spChg>
        <pc:spChg chg="mod">
          <ac:chgData name="Sunniva Jarmann" userId="a4f3a458-22df-4207-aa7a-b877658252dc" providerId="ADAL" clId="{390CAD25-9607-4CA7-BE96-10504F434B67}" dt="2026-10-10T14:42:18.877" v="4111" actId="14100"/>
          <ac:spMkLst>
            <pc:docMk/>
            <pc:sldMk cId="1910314593" sldId="268"/>
            <ac:spMk id="9" creationId="{4FD572EE-FDF6-0DA7-E5F1-AA1F612558B9}"/>
          </ac:spMkLst>
        </pc:spChg>
        <pc:picChg chg="add mod">
          <ac:chgData name="Sunniva Jarmann" userId="a4f3a458-22df-4207-aa7a-b877658252dc" providerId="ADAL" clId="{390CAD25-9607-4CA7-BE96-10504F434B67}" dt="2026-10-10T14:42:39.397" v="4114" actId="1076"/>
          <ac:picMkLst>
            <pc:docMk/>
            <pc:sldMk cId="1910314593" sldId="268"/>
            <ac:picMk id="7" creationId="{4574A886-8BF2-BAAB-3D5B-EF596BF792C8}"/>
          </ac:picMkLst>
        </pc:picChg>
      </pc:sldChg>
      <pc:sldChg chg="add del setBg">
        <pc:chgData name="Sunniva Jarmann" userId="a4f3a458-22df-4207-aa7a-b877658252dc" providerId="ADAL" clId="{390CAD25-9607-4CA7-BE96-10504F434B67}" dt="2026-10-10T13:50:23.823" v="20" actId="47"/>
        <pc:sldMkLst>
          <pc:docMk/>
          <pc:sldMk cId="3214714646" sldId="268"/>
        </pc:sldMkLst>
      </pc:sldChg>
      <pc:sldChg chg="addSp modSp add mod ord">
        <pc:chgData name="Sunniva Jarmann" userId="a4f3a458-22df-4207-aa7a-b877658252dc" providerId="ADAL" clId="{390CAD25-9607-4CA7-BE96-10504F434B67}" dt="2026-10-10T15:27:18.971" v="4317" actId="20577"/>
        <pc:sldMkLst>
          <pc:docMk/>
          <pc:sldMk cId="2330981323" sldId="269"/>
        </pc:sldMkLst>
        <pc:spChg chg="mod">
          <ac:chgData name="Sunniva Jarmann" userId="a4f3a458-22df-4207-aa7a-b877658252dc" providerId="ADAL" clId="{390CAD25-9607-4CA7-BE96-10504F434B67}" dt="2026-10-10T13:56:07.617" v="703" actId="20577"/>
          <ac:spMkLst>
            <pc:docMk/>
            <pc:sldMk cId="2330981323" sldId="269"/>
            <ac:spMk id="6" creationId="{7934D536-51CB-10DA-3F90-573C3E1A64CC}"/>
          </ac:spMkLst>
        </pc:spChg>
        <pc:spChg chg="mod">
          <ac:chgData name="Sunniva Jarmann" userId="a4f3a458-22df-4207-aa7a-b877658252dc" providerId="ADAL" clId="{390CAD25-9607-4CA7-BE96-10504F434B67}" dt="2026-10-10T15:27:18.971" v="4317" actId="20577"/>
          <ac:spMkLst>
            <pc:docMk/>
            <pc:sldMk cId="2330981323" sldId="269"/>
            <ac:spMk id="9" creationId="{4BF8DE6F-23A2-57B0-2B20-0F16C9C71294}"/>
          </ac:spMkLst>
        </pc:spChg>
        <pc:picChg chg="add mod">
          <ac:chgData name="Sunniva Jarmann" userId="a4f3a458-22df-4207-aa7a-b877658252dc" providerId="ADAL" clId="{390CAD25-9607-4CA7-BE96-10504F434B67}" dt="2026-10-10T13:57:05.834" v="799" actId="1076"/>
          <ac:picMkLst>
            <pc:docMk/>
            <pc:sldMk cId="2330981323" sldId="269"/>
            <ac:picMk id="5" creationId="{62B1E11F-D54F-4588-634A-945386DF9E0C}"/>
          </ac:picMkLst>
        </pc:picChg>
      </pc:sldChg>
      <pc:sldChg chg="addSp modSp add mod ord modNotesTx">
        <pc:chgData name="Sunniva Jarmann" userId="a4f3a458-22df-4207-aa7a-b877658252dc" providerId="ADAL" clId="{390CAD25-9607-4CA7-BE96-10504F434B67}" dt="2026-10-10T14:00:34.179" v="1388" actId="20577"/>
        <pc:sldMkLst>
          <pc:docMk/>
          <pc:sldMk cId="1304023511" sldId="270"/>
        </pc:sldMkLst>
        <pc:spChg chg="add mod">
          <ac:chgData name="Sunniva Jarmann" userId="a4f3a458-22df-4207-aa7a-b877658252dc" providerId="ADAL" clId="{390CAD25-9607-4CA7-BE96-10504F434B67}" dt="2026-10-10T13:59:16.445" v="946" actId="113"/>
          <ac:spMkLst>
            <pc:docMk/>
            <pc:sldMk cId="1304023511" sldId="270"/>
            <ac:spMk id="3" creationId="{56D52507-BC96-19B8-A75D-4DBD0CD53BA8}"/>
          </ac:spMkLst>
        </pc:spChg>
        <pc:picChg chg="mod">
          <ac:chgData name="Sunniva Jarmann" userId="a4f3a458-22df-4207-aa7a-b877658252dc" providerId="ADAL" clId="{390CAD25-9607-4CA7-BE96-10504F434B67}" dt="2026-10-10T13:59:11.046" v="944" actId="1076"/>
          <ac:picMkLst>
            <pc:docMk/>
            <pc:sldMk cId="1304023511" sldId="270"/>
            <ac:picMk id="5" creationId="{54312E80-4481-B686-33B3-F5312CBBC13E}"/>
          </ac:picMkLst>
        </pc:picChg>
      </pc:sldChg>
      <pc:sldChg chg="modSp add mod ord modNotesTx">
        <pc:chgData name="Sunniva Jarmann" userId="a4f3a458-22df-4207-aa7a-b877658252dc" providerId="ADAL" clId="{390CAD25-9607-4CA7-BE96-10504F434B67}" dt="2026-10-10T15:27:44.775" v="4342" actId="20577"/>
        <pc:sldMkLst>
          <pc:docMk/>
          <pc:sldMk cId="2657162720" sldId="271"/>
        </pc:sldMkLst>
        <pc:spChg chg="mod">
          <ac:chgData name="Sunniva Jarmann" userId="a4f3a458-22df-4207-aa7a-b877658252dc" providerId="ADAL" clId="{390CAD25-9607-4CA7-BE96-10504F434B67}" dt="2026-10-10T15:27:44.775" v="4342" actId="20577"/>
          <ac:spMkLst>
            <pc:docMk/>
            <pc:sldMk cId="2657162720" sldId="271"/>
            <ac:spMk id="9" creationId="{9C9D3ED0-5EB9-42CD-E45F-653AE623591B}"/>
          </ac:spMkLst>
        </pc:spChg>
      </pc:sldChg>
      <pc:sldChg chg="delSp modSp add mod ord modNotesTx">
        <pc:chgData name="Sunniva Jarmann" userId="a4f3a458-22df-4207-aa7a-b877658252dc" providerId="ADAL" clId="{390CAD25-9607-4CA7-BE96-10504F434B67}" dt="2026-10-10T16:15:17.284" v="5026" actId="113"/>
        <pc:sldMkLst>
          <pc:docMk/>
          <pc:sldMk cId="3123191540" sldId="272"/>
        </pc:sldMkLst>
        <pc:spChg chg="del">
          <ac:chgData name="Sunniva Jarmann" userId="a4f3a458-22df-4207-aa7a-b877658252dc" providerId="ADAL" clId="{390CAD25-9607-4CA7-BE96-10504F434B67}" dt="2026-10-10T14:06:01.833" v="1465" actId="478"/>
          <ac:spMkLst>
            <pc:docMk/>
            <pc:sldMk cId="3123191540" sldId="272"/>
            <ac:spMk id="5" creationId="{291673C9-AD30-7E37-5ECF-5F7C6209F6C8}"/>
          </ac:spMkLst>
        </pc:spChg>
        <pc:spChg chg="mod">
          <ac:chgData name="Sunniva Jarmann" userId="a4f3a458-22df-4207-aa7a-b877658252dc" providerId="ADAL" clId="{390CAD25-9607-4CA7-BE96-10504F434B67}" dt="2026-10-10T16:15:17.284" v="5026" actId="113"/>
          <ac:spMkLst>
            <pc:docMk/>
            <pc:sldMk cId="3123191540" sldId="272"/>
            <ac:spMk id="8" creationId="{95ED641F-6E20-3128-1AB6-29954E7943A7}"/>
          </ac:spMkLst>
        </pc:spChg>
      </pc:sldChg>
      <pc:sldChg chg="delSp modSp add mod modNotesTx">
        <pc:chgData name="Sunniva Jarmann" userId="a4f3a458-22df-4207-aa7a-b877658252dc" providerId="ADAL" clId="{390CAD25-9607-4CA7-BE96-10504F434B67}" dt="2026-10-10T16:05:48.035" v="4880" actId="20577"/>
        <pc:sldMkLst>
          <pc:docMk/>
          <pc:sldMk cId="2044398215" sldId="273"/>
        </pc:sldMkLst>
        <pc:spChg chg="mod">
          <ac:chgData name="Sunniva Jarmann" userId="a4f3a458-22df-4207-aa7a-b877658252dc" providerId="ADAL" clId="{390CAD25-9607-4CA7-BE96-10504F434B67}" dt="2026-10-10T14:11:34.149" v="2165" actId="1076"/>
          <ac:spMkLst>
            <pc:docMk/>
            <pc:sldMk cId="2044398215" sldId="273"/>
            <ac:spMk id="9" creationId="{285FC412-AFD7-D9A4-E1DE-9CA27AB1CB9B}"/>
          </ac:spMkLst>
        </pc:spChg>
        <pc:picChg chg="del">
          <ac:chgData name="Sunniva Jarmann" userId="a4f3a458-22df-4207-aa7a-b877658252dc" providerId="ADAL" clId="{390CAD25-9607-4CA7-BE96-10504F434B67}" dt="2026-10-10T14:11:14.669" v="2155" actId="478"/>
          <ac:picMkLst>
            <pc:docMk/>
            <pc:sldMk cId="2044398215" sldId="273"/>
            <ac:picMk id="5" creationId="{03B59E7F-6664-7E6E-EBAC-B985B2531290}"/>
          </ac:picMkLst>
        </pc:picChg>
      </pc:sldChg>
      <pc:sldChg chg="new del">
        <pc:chgData name="Sunniva Jarmann" userId="a4f3a458-22df-4207-aa7a-b877658252dc" providerId="ADAL" clId="{390CAD25-9607-4CA7-BE96-10504F434B67}" dt="2026-10-10T14:38:57.456" v="4011" actId="47"/>
        <pc:sldMkLst>
          <pc:docMk/>
          <pc:sldMk cId="2029809156" sldId="274"/>
        </pc:sldMkLst>
      </pc:sldChg>
      <pc:sldChg chg="delSp modSp add mod ord">
        <pc:chgData name="Sunniva Jarmann" userId="a4f3a458-22df-4207-aa7a-b877658252dc" providerId="ADAL" clId="{390CAD25-9607-4CA7-BE96-10504F434B67}" dt="2026-10-10T14:45:16.656" v="4192"/>
        <pc:sldMkLst>
          <pc:docMk/>
          <pc:sldMk cId="3088428864" sldId="274"/>
        </pc:sldMkLst>
        <pc:spChg chg="mod">
          <ac:chgData name="Sunniva Jarmann" userId="a4f3a458-22df-4207-aa7a-b877658252dc" providerId="ADAL" clId="{390CAD25-9607-4CA7-BE96-10504F434B67}" dt="2026-10-10T14:40:31.437" v="4108" actId="20577"/>
          <ac:spMkLst>
            <pc:docMk/>
            <pc:sldMk cId="3088428864" sldId="274"/>
            <ac:spMk id="6" creationId="{A578A970-1D99-676B-4389-F1F3D18557AF}"/>
          </ac:spMkLst>
        </pc:spChg>
        <pc:spChg chg="del mod">
          <ac:chgData name="Sunniva Jarmann" userId="a4f3a458-22df-4207-aa7a-b877658252dc" providerId="ADAL" clId="{390CAD25-9607-4CA7-BE96-10504F434B67}" dt="2026-10-10T14:39:12.347" v="4050" actId="478"/>
          <ac:spMkLst>
            <pc:docMk/>
            <pc:sldMk cId="3088428864" sldId="274"/>
            <ac:spMk id="9" creationId="{7331C0D3-5C67-547D-DDC9-8E87FAC95F6C}"/>
          </ac:spMkLst>
        </pc:spChg>
      </pc:sldChg>
      <pc:sldChg chg="modSp add mod">
        <pc:chgData name="Sunniva Jarmann" userId="a4f3a458-22df-4207-aa7a-b877658252dc" providerId="ADAL" clId="{390CAD25-9607-4CA7-BE96-10504F434B67}" dt="2026-10-10T14:45:29.033" v="4225" actId="20577"/>
        <pc:sldMkLst>
          <pc:docMk/>
          <pc:sldMk cId="1631772387" sldId="275"/>
        </pc:sldMkLst>
        <pc:spChg chg="mod">
          <ac:chgData name="Sunniva Jarmann" userId="a4f3a458-22df-4207-aa7a-b877658252dc" providerId="ADAL" clId="{390CAD25-9607-4CA7-BE96-10504F434B67}" dt="2026-10-10T14:45:29.033" v="4225" actId="20577"/>
          <ac:spMkLst>
            <pc:docMk/>
            <pc:sldMk cId="1631772387" sldId="275"/>
            <ac:spMk id="6" creationId="{20CB8DB0-DB3E-D8AD-98D4-07CB336BE0E5}"/>
          </ac:spMkLst>
        </pc:spChg>
      </pc:sldChg>
      <pc:sldChg chg="modSp add del mod">
        <pc:chgData name="Sunniva Jarmann" userId="a4f3a458-22df-4207-aa7a-b877658252dc" providerId="ADAL" clId="{390CAD25-9607-4CA7-BE96-10504F434B67}" dt="2026-10-10T15:00:13.195" v="4286" actId="47"/>
        <pc:sldMkLst>
          <pc:docMk/>
          <pc:sldMk cId="1935925074" sldId="276"/>
        </pc:sldMkLst>
        <pc:spChg chg="mod">
          <ac:chgData name="Sunniva Jarmann" userId="a4f3a458-22df-4207-aa7a-b877658252dc" providerId="ADAL" clId="{390CAD25-9607-4CA7-BE96-10504F434B67}" dt="2026-10-10T14:58:52.821" v="4285" actId="20577"/>
          <ac:spMkLst>
            <pc:docMk/>
            <pc:sldMk cId="1935925074" sldId="276"/>
            <ac:spMk id="6" creationId="{7DCF50DD-F7FD-5E46-9A4C-8783B5160408}"/>
          </ac:spMkLst>
        </pc:spChg>
      </pc:sldChg>
      <pc:sldChg chg="modNotesTx">
        <pc:chgData name="Sunniva Jarmann" userId="a4f3a458-22df-4207-aa7a-b877658252dc" providerId="ADAL" clId="{390CAD25-9607-4CA7-BE96-10504F434B67}" dt="2026-10-10T15:58:52.759" v="4650" actId="20577"/>
        <pc:sldMkLst>
          <pc:docMk/>
          <pc:sldMk cId="565216049"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80A5CF-1D12-473C-8AF8-3867A52A0C96}" type="datetimeFigureOut">
              <a:rPr lang="en-US" smtClean="0"/>
              <a:t>10/12/2026</a:t>
            </a:fld>
            <a:endParaRPr lang="en-US"/>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27B620-395F-4910-855D-0FA3A74E135E}" type="slidenum">
              <a:rPr lang="en-US" smtClean="0"/>
              <a:t>‹#›</a:t>
            </a:fld>
            <a:endParaRPr lang="en-US"/>
          </a:p>
        </p:txBody>
      </p:sp>
    </p:spTree>
    <p:extLst>
      <p:ext uri="{BB962C8B-B14F-4D97-AF65-F5344CB8AC3E}">
        <p14:creationId xmlns:p14="http://schemas.microsoft.com/office/powerpoint/2010/main" val="3500762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Del 1: Om </a:t>
            </a:r>
            <a:r>
              <a:rPr lang="nb-NO" b="1" dirty="0" err="1"/>
              <a:t>Navi</a:t>
            </a:r>
            <a:r>
              <a:rPr lang="nb-NO" b="1" dirty="0"/>
              <a:t> </a:t>
            </a:r>
            <a:r>
              <a:rPr lang="nb-NO" b="1" dirty="0" err="1"/>
              <a:t>Pillay</a:t>
            </a:r>
            <a:r>
              <a:rPr lang="nb-NO" b="1" dirty="0"/>
              <a:t> og hennes kamp rettferdighet</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I dag skal vi snakke litt om Nobels fredspris. Dette er en pris som hvert år gis til noen som har jobbet for og gjort noe viktig for fred. Kanskje kan noen av dere noe om Nobels fredspris fra før av? </a:t>
            </a:r>
            <a:br>
              <a:rPr lang="nb-NO" sz="1200" kern="1200" dirty="0">
                <a:solidFill>
                  <a:schemeClr val="tx1"/>
                </a:solidFill>
                <a:effectLst/>
                <a:latin typeface="+mn-lt"/>
                <a:ea typeface="+mn-ea"/>
                <a:cs typeface="+mn-cs"/>
              </a:rPr>
            </a:b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I år gikk Nobels fredspris til </a:t>
            </a:r>
            <a:r>
              <a:rPr lang="nb-NO" sz="1200" kern="1200" dirty="0" err="1">
                <a:solidFill>
                  <a:schemeClr val="tx1"/>
                </a:solidFill>
                <a:effectLst/>
                <a:latin typeface="+mn-lt"/>
                <a:ea typeface="+mn-ea"/>
                <a:cs typeface="+mn-cs"/>
              </a:rPr>
              <a:t>Navi</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Pillay</a:t>
            </a:r>
            <a:r>
              <a:rPr lang="nb-NO" sz="1200" kern="1200" dirty="0">
                <a:solidFill>
                  <a:schemeClr val="tx1"/>
                </a:solidFill>
                <a:effectLst/>
                <a:latin typeface="+mn-lt"/>
                <a:ea typeface="+mn-ea"/>
                <a:cs typeface="+mn-cs"/>
              </a:rPr>
              <a:t>. Dere skal i dag få lære litt mer om hvem hun er og hvorfor hun har fått fredsprisen. </a:t>
            </a:r>
          </a:p>
          <a:p>
            <a:endParaRPr lang="nb-NO" dirty="0"/>
          </a:p>
        </p:txBody>
      </p:sp>
      <p:sp>
        <p:nvSpPr>
          <p:cNvPr id="4" name="Plassholder for lysbildenummer 3"/>
          <p:cNvSpPr>
            <a:spLocks noGrp="1"/>
          </p:cNvSpPr>
          <p:nvPr>
            <p:ph type="sldNum" sz="quarter" idx="5"/>
          </p:nvPr>
        </p:nvSpPr>
        <p:spPr/>
        <p:txBody>
          <a:bodyPr/>
          <a:lstStyle/>
          <a:p>
            <a:fld id="{F327B620-395F-4910-855D-0FA3A74E135E}" type="slidenum">
              <a:rPr lang="en-US" smtClean="0"/>
              <a:t>1</a:t>
            </a:fld>
            <a:endParaRPr lang="en-US"/>
          </a:p>
        </p:txBody>
      </p:sp>
    </p:spTree>
    <p:extLst>
      <p:ext uri="{BB962C8B-B14F-4D97-AF65-F5344CB8AC3E}">
        <p14:creationId xmlns:p14="http://schemas.microsoft.com/office/powerpoint/2010/main" val="3903459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Men først vil jeg at dere skal tenke</a:t>
            </a:r>
            <a:r>
              <a:rPr lang="nb-NO" sz="1200" dirty="0">
                <a:latin typeface="Arial" panose="020B0604020202020204" pitchFamily="34" charset="0"/>
                <a:cs typeface="Arial" panose="020B0604020202020204" pitchFamily="34" charset="0"/>
              </a:rPr>
              <a:t> på en person som jobber for fred. Kanskje vet dere om noen som har fått fredsprisen før? Hva slags type jobb har denne personen?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i="1" dirty="0">
                <a:latin typeface="Arial" panose="020B0604020202020204" pitchFamily="34" charset="0"/>
                <a:cs typeface="Arial" panose="020B0604020202020204" pitchFamily="34" charset="0"/>
              </a:rPr>
              <a:t>Til lærer: </a:t>
            </a:r>
            <a:r>
              <a:rPr lang="nb-NO" sz="1200" dirty="0">
                <a:latin typeface="Arial" panose="020B0604020202020204" pitchFamily="34" charset="0"/>
                <a:cs typeface="Arial" panose="020B0604020202020204" pitchFamily="34" charset="0"/>
              </a:rPr>
              <a:t>Hør gjerne forslagene fra elevene. Er det noen som kommer inn på tematikken om lov og rett, kanskje menneskerettigheter?</a:t>
            </a:r>
          </a:p>
          <a:p>
            <a:pPr algn="l"/>
            <a:endParaRPr lang="nb-NO" sz="1200" dirty="0">
              <a:latin typeface="Arial" panose="020B0604020202020204" pitchFamily="34" charset="0"/>
              <a:cs typeface="Arial" panose="020B0604020202020204" pitchFamily="34" charset="0"/>
            </a:endParaRPr>
          </a:p>
        </p:txBody>
      </p:sp>
      <p:sp>
        <p:nvSpPr>
          <p:cNvPr id="4" name="Plassholder for lysbildenummer 3"/>
          <p:cNvSpPr>
            <a:spLocks noGrp="1"/>
          </p:cNvSpPr>
          <p:nvPr>
            <p:ph type="sldNum" sz="quarter" idx="5"/>
          </p:nvPr>
        </p:nvSpPr>
        <p:spPr/>
        <p:txBody>
          <a:bodyPr/>
          <a:lstStyle/>
          <a:p>
            <a:fld id="{F327B620-395F-4910-855D-0FA3A74E135E}" type="slidenum">
              <a:rPr lang="en-US" smtClean="0"/>
              <a:t>2</a:t>
            </a:fld>
            <a:endParaRPr lang="en-US"/>
          </a:p>
        </p:txBody>
      </p:sp>
    </p:spTree>
    <p:extLst>
      <p:ext uri="{BB962C8B-B14F-4D97-AF65-F5344CB8AC3E}">
        <p14:creationId xmlns:p14="http://schemas.microsoft.com/office/powerpoint/2010/main" val="2040609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Hva med en dommer? Personen vi skal snakke om i dag, </a:t>
            </a:r>
            <a:r>
              <a:rPr lang="nb-NO" dirty="0" err="1"/>
              <a:t>Navi</a:t>
            </a:r>
            <a:r>
              <a:rPr lang="nb-NO" dirty="0"/>
              <a:t> </a:t>
            </a:r>
            <a:r>
              <a:rPr lang="nb-NO" dirty="0" err="1"/>
              <a:t>Pillay</a:t>
            </a:r>
            <a:r>
              <a:rPr lang="nb-NO" dirty="0"/>
              <a:t>, er faktisk en dommer! Så hvorfor i alle dager har hun fått en pris for fred? Det skal dere få høre mer om nå. Da må vi først lære litt om hvem </a:t>
            </a:r>
            <a:r>
              <a:rPr lang="nb-NO" dirty="0" err="1"/>
              <a:t>Navi</a:t>
            </a:r>
            <a:r>
              <a:rPr lang="nb-NO" dirty="0"/>
              <a:t> er og hva hun har jobbet med. </a:t>
            </a:r>
          </a:p>
        </p:txBody>
      </p:sp>
      <p:sp>
        <p:nvSpPr>
          <p:cNvPr id="4" name="Plassholder for lysbildenummer 3"/>
          <p:cNvSpPr>
            <a:spLocks noGrp="1"/>
          </p:cNvSpPr>
          <p:nvPr>
            <p:ph type="sldNum" sz="quarter" idx="5"/>
          </p:nvPr>
        </p:nvSpPr>
        <p:spPr/>
        <p:txBody>
          <a:bodyPr/>
          <a:lstStyle/>
          <a:p>
            <a:fld id="{F327B620-395F-4910-855D-0FA3A74E135E}" type="slidenum">
              <a:rPr lang="en-US" smtClean="0"/>
              <a:t>3</a:t>
            </a:fld>
            <a:endParaRPr lang="en-US"/>
          </a:p>
        </p:txBody>
      </p:sp>
    </p:spTree>
    <p:extLst>
      <p:ext uri="{BB962C8B-B14F-4D97-AF65-F5344CB8AC3E}">
        <p14:creationId xmlns:p14="http://schemas.microsoft.com/office/powerpoint/2010/main" val="2226381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err="1">
                <a:solidFill>
                  <a:schemeClr val="tx1"/>
                </a:solidFill>
                <a:effectLst/>
                <a:latin typeface="+mn-lt"/>
                <a:ea typeface="+mn-ea"/>
                <a:cs typeface="+mn-cs"/>
              </a:rPr>
              <a:t>Navi</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Pillay</a:t>
            </a:r>
            <a:r>
              <a:rPr lang="nb-NO" sz="1200" kern="1200" dirty="0">
                <a:solidFill>
                  <a:schemeClr val="tx1"/>
                </a:solidFill>
                <a:effectLst/>
                <a:latin typeface="+mn-lt"/>
                <a:ea typeface="+mn-ea"/>
                <a:cs typeface="+mn-cs"/>
              </a:rPr>
              <a:t> vokste opp i landet Sør-Afrika, et land som befinner seg helt sør i Afrika. På den tiden </a:t>
            </a:r>
            <a:r>
              <a:rPr lang="nb-NO" sz="1200" kern="1200" dirty="0" err="1">
                <a:solidFill>
                  <a:schemeClr val="tx1"/>
                </a:solidFill>
                <a:effectLst/>
                <a:latin typeface="+mn-lt"/>
                <a:ea typeface="+mn-ea"/>
                <a:cs typeface="+mn-cs"/>
              </a:rPr>
              <a:t>Navi</a:t>
            </a:r>
            <a:r>
              <a:rPr lang="nb-NO" sz="1200" kern="1200" dirty="0">
                <a:solidFill>
                  <a:schemeClr val="tx1"/>
                </a:solidFill>
                <a:effectLst/>
                <a:latin typeface="+mn-lt"/>
                <a:ea typeface="+mn-ea"/>
                <a:cs typeface="+mn-cs"/>
              </a:rPr>
              <a:t> vokste opp hadde myndighetene i Sør-Afrika innført lover og regler de kalte for «apartheid» (å skille fra hverandre).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Dette betydde at de som var lyse i huden og de som var mørke i huden skulle være adskilt, og at det var de «hvite» (de med lys hud) som skulle få fordeler over alle andre. Dette var et veldig rasistisk og urettferdig system. Blant annet kunne ikke en med lys hud og en med mørk hud være kjærester, leke sammen i parken, gå på samme skole, besøke de samme sykehusene eller gå på samme strand for å bade.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Bilde av trapp: Hvite mennesker går på høyre side, mens mennesker med mørk hud må gå til venstre. </a:t>
            </a:r>
            <a:endParaRPr lang="nb-NO" dirty="0"/>
          </a:p>
          <a:p>
            <a:endParaRPr lang="nb-NO" dirty="0"/>
          </a:p>
          <a:p>
            <a:r>
              <a:rPr lang="nb-NO" dirty="0"/>
              <a:t>Bilde av skilt: Viser et skilt på stranden i byen der </a:t>
            </a:r>
            <a:r>
              <a:rPr lang="nb-NO" dirty="0" err="1"/>
              <a:t>Navi</a:t>
            </a:r>
            <a:r>
              <a:rPr lang="nb-NO" dirty="0"/>
              <a:t> vokste opp (Durban) som sier at kun hvite mennesker kan bruke stranden. </a:t>
            </a:r>
          </a:p>
        </p:txBody>
      </p:sp>
      <p:sp>
        <p:nvSpPr>
          <p:cNvPr id="4" name="Plassholder for lysbildenummer 3"/>
          <p:cNvSpPr>
            <a:spLocks noGrp="1"/>
          </p:cNvSpPr>
          <p:nvPr>
            <p:ph type="sldNum" sz="quarter" idx="5"/>
          </p:nvPr>
        </p:nvSpPr>
        <p:spPr/>
        <p:txBody>
          <a:bodyPr/>
          <a:lstStyle/>
          <a:p>
            <a:fld id="{F327B620-395F-4910-855D-0FA3A74E135E}" type="slidenum">
              <a:rPr lang="en-US" smtClean="0"/>
              <a:t>4</a:t>
            </a:fld>
            <a:endParaRPr lang="en-US"/>
          </a:p>
        </p:txBody>
      </p:sp>
    </p:spTree>
    <p:extLst>
      <p:ext uri="{BB962C8B-B14F-4D97-AF65-F5344CB8AC3E}">
        <p14:creationId xmlns:p14="http://schemas.microsoft.com/office/powerpoint/2010/main" val="1354044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err="1">
                <a:solidFill>
                  <a:schemeClr val="tx1"/>
                </a:solidFill>
                <a:effectLst/>
                <a:latin typeface="+mn-lt"/>
                <a:ea typeface="+mn-ea"/>
                <a:cs typeface="+mn-cs"/>
              </a:rPr>
              <a:t>Navi</a:t>
            </a:r>
            <a:r>
              <a:rPr lang="nb-NO" sz="1200" kern="1200" dirty="0">
                <a:solidFill>
                  <a:schemeClr val="tx1"/>
                </a:solidFill>
                <a:effectLst/>
                <a:latin typeface="+mn-lt"/>
                <a:ea typeface="+mn-ea"/>
                <a:cs typeface="+mn-cs"/>
              </a:rPr>
              <a:t> ble født i 1941 og vokste opp i slummen (der de aller fattigste bor) i byen Durban. Hjemme hadde de ingen bøker og ikke engang en radio (som var litt som TV på denne tiden, for det var før TV-en ble oppfunnet). Familien hennes var veldig fattig og opplevde rasisme fordi de var tamilske (besteforeldrene hennes kom fra India). Hun hadde en far som var bussjåfør og en mor som var hjemme for å ta vare på </a:t>
            </a:r>
            <a:r>
              <a:rPr lang="nb-NO" sz="1200" kern="1200" dirty="0" err="1">
                <a:solidFill>
                  <a:schemeClr val="tx1"/>
                </a:solidFill>
                <a:effectLst/>
                <a:latin typeface="+mn-lt"/>
                <a:ea typeface="+mn-ea"/>
                <a:cs typeface="+mn-cs"/>
              </a:rPr>
              <a:t>Navi</a:t>
            </a:r>
            <a:r>
              <a:rPr lang="nb-NO" sz="1200" kern="1200" dirty="0">
                <a:solidFill>
                  <a:schemeClr val="tx1"/>
                </a:solidFill>
                <a:effectLst/>
                <a:latin typeface="+mn-lt"/>
                <a:ea typeface="+mn-ea"/>
                <a:cs typeface="+mn-cs"/>
              </a:rPr>
              <a:t> og de 7 søsknene hennes.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Familien hennes begynte tidlig å tulle med at hun skulle bli en advokat fordi hun som liten hadde snakket om at rettferdighet var viktig. I tillegg var de veldig opptatt av at hun skulle gå på skolen for å kunne ta en utdannelse.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Hun drømte om å studere lov og rett på universitetet, noe familien hennes egentlig ikke hadde råd til, for dette kostet mye penger i Sør-Afrika. Heldigvis gikk hele nabolaget hennes sammen for å samle inn penger slik at </a:t>
            </a:r>
            <a:r>
              <a:rPr lang="nb-NO" sz="1200" kern="1200" dirty="0" err="1">
                <a:solidFill>
                  <a:schemeClr val="tx1"/>
                </a:solidFill>
                <a:effectLst/>
                <a:latin typeface="+mn-lt"/>
                <a:ea typeface="+mn-ea"/>
                <a:cs typeface="+mn-cs"/>
              </a:rPr>
              <a:t>Navi</a:t>
            </a:r>
            <a:r>
              <a:rPr lang="nb-NO" sz="1200" kern="1200" dirty="0">
                <a:solidFill>
                  <a:schemeClr val="tx1"/>
                </a:solidFill>
                <a:effectLst/>
                <a:latin typeface="+mn-lt"/>
                <a:ea typeface="+mn-ea"/>
                <a:cs typeface="+mn-cs"/>
              </a:rPr>
              <a:t> kunne få høyere utdanning likevel. </a:t>
            </a:r>
            <a:endParaRPr lang="nb-NO" dirty="0"/>
          </a:p>
        </p:txBody>
      </p:sp>
      <p:sp>
        <p:nvSpPr>
          <p:cNvPr id="4" name="Plassholder for lysbildenummer 3"/>
          <p:cNvSpPr>
            <a:spLocks noGrp="1"/>
          </p:cNvSpPr>
          <p:nvPr>
            <p:ph type="sldNum" sz="quarter" idx="5"/>
          </p:nvPr>
        </p:nvSpPr>
        <p:spPr/>
        <p:txBody>
          <a:bodyPr/>
          <a:lstStyle/>
          <a:p>
            <a:fld id="{F327B620-395F-4910-855D-0FA3A74E135E}" type="slidenum">
              <a:rPr lang="en-US" smtClean="0"/>
              <a:t>5</a:t>
            </a:fld>
            <a:endParaRPr lang="en-US"/>
          </a:p>
        </p:txBody>
      </p:sp>
    </p:spTree>
    <p:extLst>
      <p:ext uri="{BB962C8B-B14F-4D97-AF65-F5344CB8AC3E}">
        <p14:creationId xmlns:p14="http://schemas.microsoft.com/office/powerpoint/2010/main" val="3433907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Å studere gjorde at hun kunne følge drømmen om å jobbe for et mer rettferdig samfunn der alle ble behandlet likt for loven, uansett hvem de var eller hvordan de så ut. Hun ønsket å jobbe for «menneskerettigheter». Dette er de grunnleggende rettighetene alle har uansett hvem man er eller hvor man bor. </a:t>
            </a:r>
            <a:endParaRPr lang="nb-NO" sz="1200" dirty="0">
              <a:latin typeface="Times New Roman" panose="02020603050405020304" pitchFamily="18" charset="0"/>
              <a:cs typeface="Times New Roman" panose="02020603050405020304" pitchFamily="18" charset="0"/>
            </a:endParaRPr>
          </a:p>
          <a:p>
            <a:endParaRPr lang="nb-NO" sz="1200" dirty="0">
              <a:latin typeface="Times New Roman" panose="02020603050405020304" pitchFamily="18" charset="0"/>
              <a:cs typeface="Times New Roman" panose="02020603050405020304" pitchFamily="18" charset="0"/>
            </a:endParaRPr>
          </a:p>
          <a:p>
            <a:r>
              <a:rPr lang="nb-NO" sz="1200" dirty="0">
                <a:latin typeface="Times New Roman" panose="02020603050405020304" pitchFamily="18" charset="0"/>
                <a:cs typeface="Times New Roman" panose="02020603050405020304" pitchFamily="18" charset="0"/>
              </a:rPr>
              <a:t>For hun hadde jo selv opplevd rasisme gjennom hele barndommen, og at lovene i Sør-Afrika behandlet henne annerledes bare pga. hudfargen hennes. Til og med da hun studerte på universitetet. Her forteller hun om da hun skulle ha timer på universitetet og ikke kunne være i samme rom som de hvite studentene, og derfor måtte dra til universitetet enten tidlig om morgenen eller på natta. </a:t>
            </a:r>
            <a:endParaRPr lang="nb-NO" dirty="0"/>
          </a:p>
        </p:txBody>
      </p:sp>
      <p:sp>
        <p:nvSpPr>
          <p:cNvPr id="4" name="Plassholder for lysbildenummer 3"/>
          <p:cNvSpPr>
            <a:spLocks noGrp="1"/>
          </p:cNvSpPr>
          <p:nvPr>
            <p:ph type="sldNum" sz="quarter" idx="5"/>
          </p:nvPr>
        </p:nvSpPr>
        <p:spPr/>
        <p:txBody>
          <a:bodyPr/>
          <a:lstStyle/>
          <a:p>
            <a:fld id="{F327B620-395F-4910-855D-0FA3A74E135E}" type="slidenum">
              <a:rPr lang="en-US" smtClean="0"/>
              <a:t>6</a:t>
            </a:fld>
            <a:endParaRPr lang="en-US"/>
          </a:p>
        </p:txBody>
      </p:sp>
    </p:spTree>
    <p:extLst>
      <p:ext uri="{BB962C8B-B14F-4D97-AF65-F5344CB8AC3E}">
        <p14:creationId xmlns:p14="http://schemas.microsoft.com/office/powerpoint/2010/main" val="1862006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Da hun var ferdig med studiene skulle hun prøve å få seg jobb hos et advokatbyrå, men ingen ville ansette henne. De sa at det enten handlet om at hun var mørk i huden, eller at det var fordi hun var kvinne som uansett skulle være hjemme og kanskje snart få barn.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Derfor måtte </a:t>
            </a:r>
            <a:r>
              <a:rPr lang="nb-NO" sz="1200" kern="1200" dirty="0" err="1">
                <a:solidFill>
                  <a:schemeClr val="tx1"/>
                </a:solidFill>
                <a:effectLst/>
                <a:latin typeface="+mn-lt"/>
                <a:ea typeface="+mn-ea"/>
                <a:cs typeface="+mn-cs"/>
              </a:rPr>
              <a:t>Navi</a:t>
            </a:r>
            <a:r>
              <a:rPr lang="nb-NO" sz="1200" kern="1200" dirty="0">
                <a:solidFill>
                  <a:schemeClr val="tx1"/>
                </a:solidFill>
                <a:effectLst/>
                <a:latin typeface="+mn-lt"/>
                <a:ea typeface="+mn-ea"/>
                <a:cs typeface="+mn-cs"/>
              </a:rPr>
              <a:t> </a:t>
            </a:r>
            <a:r>
              <a:rPr lang="nb-NO" sz="1200" kern="1200" dirty="0" err="1">
                <a:solidFill>
                  <a:schemeClr val="tx1"/>
                </a:solidFill>
                <a:effectLst/>
                <a:latin typeface="+mn-lt"/>
                <a:ea typeface="+mn-ea"/>
                <a:cs typeface="+mn-cs"/>
              </a:rPr>
              <a:t>Pillay</a:t>
            </a:r>
            <a:r>
              <a:rPr lang="nb-NO" sz="1200" kern="1200" dirty="0">
                <a:solidFill>
                  <a:schemeClr val="tx1"/>
                </a:solidFill>
                <a:effectLst/>
                <a:latin typeface="+mn-lt"/>
                <a:ea typeface="+mn-ea"/>
                <a:cs typeface="+mn-cs"/>
              </a:rPr>
              <a:t> starte sitt eget advokatbyrå. Her jobbet hun for å beskytte de som kjempet for menneskerettigheter. Ofte var dette personer som hadde blitt kastet i fengsel bare for å protestere mot de urettferdige reglene, og uten å få en ordentlig dom for å ha gjort noe kriminelt. </a:t>
            </a:r>
            <a:r>
              <a:rPr lang="nb-NO" sz="1200" kern="1200" dirty="0" err="1">
                <a:solidFill>
                  <a:schemeClr val="tx1"/>
                </a:solidFill>
                <a:effectLst/>
                <a:latin typeface="+mn-lt"/>
                <a:ea typeface="+mn-ea"/>
                <a:cs typeface="+mn-cs"/>
              </a:rPr>
              <a:t>Navi</a:t>
            </a:r>
            <a:r>
              <a:rPr lang="nb-NO" sz="1200" kern="1200" dirty="0">
                <a:solidFill>
                  <a:schemeClr val="tx1"/>
                </a:solidFill>
                <a:effectLst/>
                <a:latin typeface="+mn-lt"/>
                <a:ea typeface="+mn-ea"/>
                <a:cs typeface="+mn-cs"/>
              </a:rPr>
              <a:t> ønsket endring. Ingen skulle kastes i fengsel uten grunn!</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Men det var ikke før apartheid tok slutt (etter 1994), og de gamle rasistiske lovene ble tatt bort, at hun endelig kunne følge drømmen sin videre om å bli en dommer. Da ble hun den første dommeren (i «mellom-domstolen») i Sør-Afrika som var både kvinne og hadde mørk hud. </a:t>
            </a:r>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F327B620-395F-4910-855D-0FA3A74E135E}" type="slidenum">
              <a:rPr lang="en-US" smtClean="0"/>
              <a:t>7</a:t>
            </a:fld>
            <a:endParaRPr lang="en-US"/>
          </a:p>
        </p:txBody>
      </p:sp>
    </p:spTree>
    <p:extLst>
      <p:ext uri="{BB962C8B-B14F-4D97-AF65-F5344CB8AC3E}">
        <p14:creationId xmlns:p14="http://schemas.microsoft.com/office/powerpoint/2010/main" val="2466172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Og det er på grunn av jobben hun har gjort som dommer at hun i 2026 fikk Nobels fredspris. </a:t>
            </a:r>
          </a:p>
          <a:p>
            <a:endParaRPr lang="nb-NO" dirty="0"/>
          </a:p>
          <a:p>
            <a:r>
              <a:rPr lang="nb-NO" dirty="0"/>
              <a:t>Som dommer har </a:t>
            </a:r>
            <a:r>
              <a:rPr lang="nb-NO" dirty="0" err="1"/>
              <a:t>Navi</a:t>
            </a:r>
            <a:r>
              <a:rPr lang="nb-NO" dirty="0"/>
              <a:t> sittet i en domstol. Det er rom der det holdes rettssaker og man avgjør om noen har brutt loven (ikke fulgt reglene). Det er opp til dommeren om en person har gjort noe som bryter reglene, eller ikke. </a:t>
            </a:r>
            <a:br>
              <a:rPr lang="nb-NO" dirty="0"/>
            </a:br>
            <a:endParaRPr lang="nb-NO" dirty="0"/>
          </a:p>
          <a:p>
            <a:r>
              <a:rPr lang="nb-NO" dirty="0"/>
              <a:t>Gjennom domstolene ville </a:t>
            </a:r>
            <a:r>
              <a:rPr lang="nb-NO" dirty="0" err="1"/>
              <a:t>Navi</a:t>
            </a:r>
            <a:r>
              <a:rPr lang="nb-NO" dirty="0"/>
              <a:t> kjempe for en verden der lover og regler må følges av alle, der alle blir dømt rettferdig og for at de som har gjort noe alvorlig kriminelt må ta ansvar for hva de har gjort, selv om de sitter på mye makt. </a:t>
            </a:r>
          </a:p>
          <a:p>
            <a:endParaRPr lang="nb-NO" dirty="0"/>
          </a:p>
        </p:txBody>
      </p:sp>
      <p:sp>
        <p:nvSpPr>
          <p:cNvPr id="4" name="Plassholder for lysbildenummer 3"/>
          <p:cNvSpPr>
            <a:spLocks noGrp="1"/>
          </p:cNvSpPr>
          <p:nvPr>
            <p:ph type="sldNum" sz="quarter" idx="5"/>
          </p:nvPr>
        </p:nvSpPr>
        <p:spPr/>
        <p:txBody>
          <a:bodyPr/>
          <a:lstStyle/>
          <a:p>
            <a:fld id="{F327B620-395F-4910-855D-0FA3A74E135E}" type="slidenum">
              <a:rPr lang="en-US" smtClean="0"/>
              <a:t>8</a:t>
            </a:fld>
            <a:endParaRPr lang="en-US"/>
          </a:p>
        </p:txBody>
      </p:sp>
    </p:spTree>
    <p:extLst>
      <p:ext uri="{BB962C8B-B14F-4D97-AF65-F5344CB8AC3E}">
        <p14:creationId xmlns:p14="http://schemas.microsoft.com/office/powerpoint/2010/main" val="4058840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2DCA9-C0BA-C4EA-53E5-07591806CF6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57435EB-0F65-B53E-FB1D-568A8E5BD19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D1E3AC7-0B14-5091-DCD7-F276E08D223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Del 2: Sammenhengen mellom fred og rettsvesen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Snakk sammen to og to: Hvordan hadde en verden uten lover og regler sett ut? 1 minutt + kort oppsummering i plenum.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skal vi se nærmere på nå, gjennom en lek.</a:t>
            </a:r>
            <a:endParaRPr lang="en-US" dirty="0"/>
          </a:p>
          <a:p>
            <a:endParaRPr lang="en-US" dirty="0"/>
          </a:p>
        </p:txBody>
      </p:sp>
      <p:sp>
        <p:nvSpPr>
          <p:cNvPr id="4" name="Plassholder for lysbildenummer 3">
            <a:extLst>
              <a:ext uri="{FF2B5EF4-FFF2-40B4-BE49-F238E27FC236}">
                <a16:creationId xmlns:a16="http://schemas.microsoft.com/office/drawing/2014/main" id="{2E4F54EF-8A23-712A-0C12-A0E8631F53E1}"/>
              </a:ext>
            </a:extLst>
          </p:cNvPr>
          <p:cNvSpPr>
            <a:spLocks noGrp="1"/>
          </p:cNvSpPr>
          <p:nvPr>
            <p:ph type="sldNum" sz="quarter" idx="5"/>
          </p:nvPr>
        </p:nvSpPr>
        <p:spPr/>
        <p:txBody>
          <a:bodyPr/>
          <a:lstStyle/>
          <a:p>
            <a:fld id="{F327B620-395F-4910-855D-0FA3A74E135E}" type="slidenum">
              <a:rPr lang="en-US" smtClean="0"/>
              <a:t>9</a:t>
            </a:fld>
            <a:endParaRPr lang="en-US"/>
          </a:p>
        </p:txBody>
      </p:sp>
    </p:spTree>
    <p:extLst>
      <p:ext uri="{BB962C8B-B14F-4D97-AF65-F5344CB8AC3E}">
        <p14:creationId xmlns:p14="http://schemas.microsoft.com/office/powerpoint/2010/main" val="3876538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Er det noen som kan gjette hvilken lek vi skal leke? Stein, saks og papir! Det er om å gjøre å vinne flest mulig runder. Men, dere trenger IKKE å bry dere om reglene. 1 minutt.</a:t>
            </a:r>
          </a:p>
          <a:p>
            <a:endParaRPr lang="nb-NO" dirty="0"/>
          </a:p>
          <a:p>
            <a:r>
              <a:rPr lang="nb-NO" b="0" i="1" dirty="0"/>
              <a:t>Til lærer: </a:t>
            </a:r>
            <a:r>
              <a:rPr lang="nb-NO" b="0" i="0" dirty="0"/>
              <a:t>hvis det kommer mange spørsmål, understrek at de ikke skal bry seg om reglene – og at de skal gjøre det på sin egen måte. Be dem sette i gang og minn dem på tiden hvis det blir klager om hvordan de skal spille og at de ikke skjønner. </a:t>
            </a:r>
            <a:endParaRPr lang="nb-NO" b="0" i="1" dirty="0"/>
          </a:p>
        </p:txBody>
      </p:sp>
      <p:sp>
        <p:nvSpPr>
          <p:cNvPr id="4" name="Plassholder for lysbildenummer 3"/>
          <p:cNvSpPr>
            <a:spLocks noGrp="1"/>
          </p:cNvSpPr>
          <p:nvPr>
            <p:ph type="sldNum" sz="quarter" idx="5"/>
          </p:nvPr>
        </p:nvSpPr>
        <p:spPr/>
        <p:txBody>
          <a:bodyPr/>
          <a:lstStyle/>
          <a:p>
            <a:fld id="{F327B620-395F-4910-855D-0FA3A74E135E}" type="slidenum">
              <a:rPr lang="en-US" smtClean="0"/>
              <a:t>10</a:t>
            </a:fld>
            <a:endParaRPr lang="en-US"/>
          </a:p>
        </p:txBody>
      </p:sp>
    </p:spTree>
    <p:extLst>
      <p:ext uri="{BB962C8B-B14F-4D97-AF65-F5344CB8AC3E}">
        <p14:creationId xmlns:p14="http://schemas.microsoft.com/office/powerpoint/2010/main" val="2868219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i="1" dirty="0"/>
              <a:t>Til lærer: </a:t>
            </a:r>
            <a:r>
              <a:rPr lang="nb-NO" dirty="0"/>
              <a:t>Få gjerne frem poenget med at man kunne bli usikker på hva man kan gjøre og ikke, det blir «greit å jukse» og kunne føles urettferdig. </a:t>
            </a:r>
          </a:p>
        </p:txBody>
      </p:sp>
      <p:sp>
        <p:nvSpPr>
          <p:cNvPr id="4" name="Plassholder for lysbildenummer 3"/>
          <p:cNvSpPr>
            <a:spLocks noGrp="1"/>
          </p:cNvSpPr>
          <p:nvPr>
            <p:ph type="sldNum" sz="quarter" idx="5"/>
          </p:nvPr>
        </p:nvSpPr>
        <p:spPr/>
        <p:txBody>
          <a:bodyPr/>
          <a:lstStyle/>
          <a:p>
            <a:fld id="{F327B620-395F-4910-855D-0FA3A74E135E}" type="slidenum">
              <a:rPr lang="en-US" smtClean="0"/>
              <a:t>11</a:t>
            </a:fld>
            <a:endParaRPr lang="en-US"/>
          </a:p>
        </p:txBody>
      </p:sp>
    </p:spTree>
    <p:extLst>
      <p:ext uri="{BB962C8B-B14F-4D97-AF65-F5344CB8AC3E}">
        <p14:creationId xmlns:p14="http://schemas.microsoft.com/office/powerpoint/2010/main" val="1300506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FC06E-2FF2-E3DC-8B73-5C5F6846588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AA532DF-87A5-F4CC-613B-118480C64D5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5C67ACE-0FB1-E6DA-E78E-45A6BFD2EAB0}"/>
              </a:ext>
            </a:extLst>
          </p:cNvPr>
          <p:cNvSpPr>
            <a:spLocks noGrp="1"/>
          </p:cNvSpPr>
          <p:nvPr>
            <p:ph type="body" idx="1"/>
          </p:nvPr>
        </p:nvSpPr>
        <p:spPr/>
        <p:txBody>
          <a:bodyPr/>
          <a:lstStyle/>
          <a:p>
            <a:r>
              <a:rPr lang="nb-NO" dirty="0"/>
              <a:t>Nå skal vi leke en ny runde med stein-saks-papir. Det er fortsatt om å gjøre å vinne flest ganger, men denne gangen skal dere følge reglene. 1 minutt.</a:t>
            </a:r>
            <a:br>
              <a:rPr lang="nb-NO" dirty="0"/>
            </a:br>
            <a:br>
              <a:rPr lang="nb-NO" dirty="0"/>
            </a:br>
            <a:r>
              <a:rPr lang="nb-NO" dirty="0"/>
              <a:t>Man teller til tre (sier: stein, saks, papir), og viser enten stein, saks eller papir. Stein tar saks, saks tar papir og papir tar stein. </a:t>
            </a:r>
            <a:endParaRPr lang="nb-NO" b="0" i="1" dirty="0"/>
          </a:p>
        </p:txBody>
      </p:sp>
      <p:sp>
        <p:nvSpPr>
          <p:cNvPr id="4" name="Plassholder for lysbildenummer 3">
            <a:extLst>
              <a:ext uri="{FF2B5EF4-FFF2-40B4-BE49-F238E27FC236}">
                <a16:creationId xmlns:a16="http://schemas.microsoft.com/office/drawing/2014/main" id="{99FDDCC8-664B-4F91-B23E-A62854FE6EC6}"/>
              </a:ext>
            </a:extLst>
          </p:cNvPr>
          <p:cNvSpPr>
            <a:spLocks noGrp="1"/>
          </p:cNvSpPr>
          <p:nvPr>
            <p:ph type="sldNum" sz="quarter" idx="5"/>
          </p:nvPr>
        </p:nvSpPr>
        <p:spPr/>
        <p:txBody>
          <a:bodyPr/>
          <a:lstStyle/>
          <a:p>
            <a:fld id="{F327B620-395F-4910-855D-0FA3A74E135E}" type="slidenum">
              <a:rPr lang="en-US" smtClean="0"/>
              <a:t>12</a:t>
            </a:fld>
            <a:endParaRPr lang="en-US"/>
          </a:p>
        </p:txBody>
      </p:sp>
    </p:spTree>
    <p:extLst>
      <p:ext uri="{BB962C8B-B14F-4D97-AF65-F5344CB8AC3E}">
        <p14:creationId xmlns:p14="http://schemas.microsoft.com/office/powerpoint/2010/main" val="41469220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kern="1200" dirty="0">
                <a:solidFill>
                  <a:schemeClr val="tx1"/>
                </a:solidFill>
                <a:effectLst/>
                <a:latin typeface="+mn-lt"/>
                <a:ea typeface="+mn-ea"/>
                <a:cs typeface="+mn-cs"/>
              </a:rPr>
              <a:t>Når mennesker vet hvilke regler som gjelder og stoler på at de følges, blir det lettere å være sammen og samarbeide. Det gjør at vi krangler mindre, og vi unngår konflikter som ellers kunne oppstått. </a:t>
            </a:r>
            <a:r>
              <a:rPr lang="nb-NO" sz="1200" kern="1200" dirty="0">
                <a:solidFill>
                  <a:schemeClr val="tx1"/>
                </a:solidFill>
                <a:effectLst/>
                <a:latin typeface="+mn-lt"/>
                <a:ea typeface="+mn-ea"/>
                <a:cs typeface="+mn-cs"/>
              </a:rPr>
              <a:t>Det er også lettere å vite hva som forventes av oss og hva man skal gjøre.</a:t>
            </a:r>
            <a:r>
              <a:rPr lang="nb-NO" sz="1200" b="0" i="0" kern="1200" dirty="0">
                <a:solidFill>
                  <a:schemeClr val="tx1"/>
                </a:solidFill>
                <a:effectLst/>
                <a:latin typeface="+mn-lt"/>
                <a:ea typeface="+mn-ea"/>
                <a:cs typeface="+mn-cs"/>
              </a:rPr>
              <a:t> Det blir rett og slett mer fredelig.</a:t>
            </a:r>
          </a:p>
        </p:txBody>
      </p:sp>
      <p:sp>
        <p:nvSpPr>
          <p:cNvPr id="4" name="Plassholder for lysbildenummer 3"/>
          <p:cNvSpPr>
            <a:spLocks noGrp="1"/>
          </p:cNvSpPr>
          <p:nvPr>
            <p:ph type="sldNum" sz="quarter" idx="5"/>
          </p:nvPr>
        </p:nvSpPr>
        <p:spPr/>
        <p:txBody>
          <a:bodyPr/>
          <a:lstStyle/>
          <a:p>
            <a:fld id="{F327B620-395F-4910-855D-0FA3A74E135E}" type="slidenum">
              <a:rPr lang="en-US" smtClean="0"/>
              <a:t>13</a:t>
            </a:fld>
            <a:endParaRPr lang="en-US"/>
          </a:p>
        </p:txBody>
      </p:sp>
    </p:spTree>
    <p:extLst>
      <p:ext uri="{BB962C8B-B14F-4D97-AF65-F5344CB8AC3E}">
        <p14:creationId xmlns:p14="http://schemas.microsoft.com/office/powerpoint/2010/main" val="3191501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8289D-ED2A-3418-32FA-E9C005BB6AB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1FA0D49-18E6-9D52-28F9-301AB5BFA9B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73D7264-72C8-58EA-2C66-8ECA0A7358D8}"/>
              </a:ext>
            </a:extLst>
          </p:cNvPr>
          <p:cNvSpPr>
            <a:spLocks noGrp="1"/>
          </p:cNvSpPr>
          <p:nvPr>
            <p:ph type="body" idx="1"/>
          </p:nvPr>
        </p:nvSpPr>
        <p:spPr/>
        <p:txBody>
          <a:bodyPr/>
          <a:lstStyle/>
          <a:p>
            <a:pPr rtl="0" fontAlgn="base"/>
            <a:r>
              <a:rPr lang="nb-NO" sz="1200" b="0" i="0" kern="1200" dirty="0">
                <a:solidFill>
                  <a:schemeClr val="tx1"/>
                </a:solidFill>
                <a:effectLst/>
                <a:latin typeface="+mn-lt"/>
                <a:ea typeface="+mn-ea"/>
                <a:cs typeface="+mn-cs"/>
              </a:rPr>
              <a:t>Kan dere komme på noen regler som gjør det enklere for oss i klassen å være sammen? </a:t>
            </a:r>
          </a:p>
          <a:p>
            <a:pPr rtl="0" fontAlgn="base"/>
            <a:endParaRPr lang="nb-NO" sz="1200" b="0" i="0" kern="1200" dirty="0">
              <a:solidFill>
                <a:schemeClr val="tx1"/>
              </a:solidFill>
              <a:effectLst/>
              <a:latin typeface="+mn-lt"/>
              <a:ea typeface="+mn-ea"/>
              <a:cs typeface="+mn-cs"/>
            </a:endParaRPr>
          </a:p>
          <a:p>
            <a:pPr rtl="0" fontAlgn="base"/>
            <a:r>
              <a:rPr lang="nb-NO" sz="1200" b="0" i="0" kern="1200" dirty="0">
                <a:solidFill>
                  <a:schemeClr val="tx1"/>
                </a:solidFill>
                <a:effectLst/>
                <a:latin typeface="+mn-lt"/>
                <a:ea typeface="+mn-ea"/>
                <a:cs typeface="+mn-cs"/>
              </a:rPr>
              <a:t>Regler som er skrevet ned og gjelder for alle som bor i et land, kalles gjerne for lover. Hvilke lover gjelder for alle som bor i Norge? </a:t>
            </a:r>
          </a:p>
          <a:p>
            <a:pPr rtl="0" fontAlgn="base"/>
            <a:endParaRPr lang="nb-NO"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Men, hvis Norge bryter loven. Hva skjer da? Kan Norge som land gjøre noe ulovlig mot andre, for eksempel mot Sverige? </a:t>
            </a:r>
            <a:endParaRPr lang="en-US" sz="1200" b="0" i="0" kern="1200" dirty="0">
              <a:solidFill>
                <a:schemeClr val="tx1"/>
              </a:solidFill>
              <a:effectLst/>
              <a:latin typeface="+mn-lt"/>
              <a:ea typeface="+mn-ea"/>
              <a:cs typeface="+mn-cs"/>
            </a:endParaRPr>
          </a:p>
        </p:txBody>
      </p:sp>
      <p:sp>
        <p:nvSpPr>
          <p:cNvPr id="4" name="Plassholder for lysbildenummer 3">
            <a:extLst>
              <a:ext uri="{FF2B5EF4-FFF2-40B4-BE49-F238E27FC236}">
                <a16:creationId xmlns:a16="http://schemas.microsoft.com/office/drawing/2014/main" id="{C0981351-10EF-8755-8B9A-BD17A81BE556}"/>
              </a:ext>
            </a:extLst>
          </p:cNvPr>
          <p:cNvSpPr>
            <a:spLocks noGrp="1"/>
          </p:cNvSpPr>
          <p:nvPr>
            <p:ph type="sldNum" sz="quarter" idx="5"/>
          </p:nvPr>
        </p:nvSpPr>
        <p:spPr/>
        <p:txBody>
          <a:bodyPr/>
          <a:lstStyle/>
          <a:p>
            <a:fld id="{F327B620-395F-4910-855D-0FA3A74E135E}" type="slidenum">
              <a:rPr lang="en-US" smtClean="0"/>
              <a:t>14</a:t>
            </a:fld>
            <a:endParaRPr lang="en-US"/>
          </a:p>
        </p:txBody>
      </p:sp>
    </p:spTree>
    <p:extLst>
      <p:ext uri="{BB962C8B-B14F-4D97-AF65-F5344CB8AC3E}">
        <p14:creationId xmlns:p14="http://schemas.microsoft.com/office/powerpoint/2010/main" val="3810117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67A1B-01C3-2063-981C-3667CD31C03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B1E67CF-D486-6792-8FBC-E124DE67365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7284F3D-C0CA-DE88-BAE7-9AD30221E978}"/>
              </a:ext>
            </a:extLst>
          </p:cNvPr>
          <p:cNvSpPr>
            <a:spLocks noGrp="1"/>
          </p:cNvSpPr>
          <p:nvPr>
            <p:ph type="body" idx="1"/>
          </p:nvPr>
        </p:nvSpPr>
        <p:spPr/>
        <p:txBody>
          <a:bodyPr/>
          <a:lstStyle/>
          <a:p>
            <a:pPr rtl="0" fontAlgn="base"/>
            <a:r>
              <a:rPr lang="nb-NO" sz="1200" b="0" i="0" kern="1200" dirty="0">
                <a:solidFill>
                  <a:schemeClr val="tx1"/>
                </a:solidFill>
                <a:effectLst/>
                <a:latin typeface="+mn-lt"/>
                <a:ea typeface="+mn-ea"/>
                <a:cs typeface="+mn-cs"/>
              </a:rPr>
              <a:t>Nei! Det finnes faktisk også regler som gjelder for land. Regler som sier noe om hva land skal gjøre, og hva de ikke har lov til å gjøre mot andre land eller mennesker som bor i andre land. </a:t>
            </a:r>
            <a:r>
              <a:rPr lang="en-US" sz="1200" b="0" i="0" kern="1200" dirty="0">
                <a:solidFill>
                  <a:schemeClr val="tx1"/>
                </a:solidFill>
                <a:effectLst/>
                <a:latin typeface="+mn-lt"/>
                <a:ea typeface="+mn-ea"/>
                <a:cs typeface="+mn-cs"/>
              </a:rPr>
              <a:t>En av de </a:t>
            </a:r>
            <a:r>
              <a:rPr lang="en-US" sz="1200" b="0" i="0" kern="1200" dirty="0" err="1">
                <a:solidFill>
                  <a:schemeClr val="tx1"/>
                </a:solidFill>
                <a:effectLst/>
                <a:latin typeface="+mn-lt"/>
                <a:ea typeface="+mn-ea"/>
                <a:cs typeface="+mn-cs"/>
              </a:rPr>
              <a:t>største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organisasjonene</a:t>
            </a:r>
            <a:r>
              <a:rPr lang="en-US" sz="1200" b="0" i="0" kern="1200" dirty="0">
                <a:solidFill>
                  <a:schemeClr val="tx1"/>
                </a:solidFill>
                <a:effectLst/>
                <a:latin typeface="+mn-lt"/>
                <a:ea typeface="+mn-ea"/>
                <a:cs typeface="+mn-cs"/>
              </a:rPr>
              <a:t> som jobber for </a:t>
            </a:r>
            <a:r>
              <a:rPr lang="en-US" sz="1200" b="0" i="0" kern="1200" dirty="0" err="1">
                <a:solidFill>
                  <a:schemeClr val="tx1"/>
                </a:solidFill>
                <a:effectLst/>
                <a:latin typeface="+mn-lt"/>
                <a:ea typeface="+mn-ea"/>
                <a:cs typeface="+mn-cs"/>
              </a:rPr>
              <a:t>dette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heter</a:t>
            </a:r>
            <a:r>
              <a:rPr lang="en-US" sz="1200" b="0" i="0" kern="1200" dirty="0">
                <a:solidFill>
                  <a:schemeClr val="tx1"/>
                </a:solidFill>
                <a:effectLst/>
                <a:latin typeface="+mn-lt"/>
                <a:ea typeface="+mn-ea"/>
                <a:cs typeface="+mn-cs"/>
              </a:rPr>
              <a:t>…?</a:t>
            </a:r>
          </a:p>
        </p:txBody>
      </p:sp>
      <p:sp>
        <p:nvSpPr>
          <p:cNvPr id="4" name="Plassholder for lysbildenummer 3">
            <a:extLst>
              <a:ext uri="{FF2B5EF4-FFF2-40B4-BE49-F238E27FC236}">
                <a16:creationId xmlns:a16="http://schemas.microsoft.com/office/drawing/2014/main" id="{E18B685D-F347-CCE9-07CD-BB16CAAAE6BD}"/>
              </a:ext>
            </a:extLst>
          </p:cNvPr>
          <p:cNvSpPr>
            <a:spLocks noGrp="1"/>
          </p:cNvSpPr>
          <p:nvPr>
            <p:ph type="sldNum" sz="quarter" idx="5"/>
          </p:nvPr>
        </p:nvSpPr>
        <p:spPr/>
        <p:txBody>
          <a:bodyPr/>
          <a:lstStyle/>
          <a:p>
            <a:fld id="{F327B620-395F-4910-855D-0FA3A74E135E}" type="slidenum">
              <a:rPr lang="en-US" smtClean="0"/>
              <a:t>15</a:t>
            </a:fld>
            <a:endParaRPr lang="en-US"/>
          </a:p>
        </p:txBody>
      </p:sp>
    </p:spTree>
    <p:extLst>
      <p:ext uri="{BB962C8B-B14F-4D97-AF65-F5344CB8AC3E}">
        <p14:creationId xmlns:p14="http://schemas.microsoft.com/office/powerpoint/2010/main" val="308960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rtl="0" fontAlgn="base"/>
            <a:r>
              <a:rPr lang="nb-NO" sz="1200" b="0" i="0" kern="1200" dirty="0">
                <a:solidFill>
                  <a:schemeClr val="tx1"/>
                </a:solidFill>
                <a:effectLst/>
                <a:latin typeface="+mn-lt"/>
                <a:ea typeface="+mn-ea"/>
                <a:cs typeface="+mn-cs"/>
              </a:rPr>
              <a:t>Ja, stemmer, FN! </a:t>
            </a:r>
            <a:br>
              <a:rPr lang="nb-NO" sz="1200" b="0" i="0" kern="1200" dirty="0">
                <a:solidFill>
                  <a:schemeClr val="tx1"/>
                </a:solidFill>
                <a:effectLst/>
                <a:latin typeface="+mn-lt"/>
                <a:ea typeface="+mn-ea"/>
                <a:cs typeface="+mn-cs"/>
              </a:rPr>
            </a:b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Mange av lovene som handler om hva land skal og ikke skal gjøre ble laget etter 2. verdenskrig. Etter en så forferdelig krig bestemte mange land seg for å opprette FN – Forente Nasjoner. FN skulle bidra til en fredeligere verden gjennom å lage felles regler for verdens nasjoner. </a:t>
            </a:r>
            <a:br>
              <a:rPr lang="nb-NO" sz="1200" b="0" i="0" kern="1200" dirty="0">
                <a:solidFill>
                  <a:schemeClr val="tx1"/>
                </a:solidFill>
                <a:effectLst/>
                <a:latin typeface="+mn-lt"/>
                <a:ea typeface="+mn-ea"/>
                <a:cs typeface="+mn-cs"/>
              </a:rPr>
            </a:br>
            <a:endParaRPr lang="nb-NO" sz="1200" b="0" i="0" kern="1200" dirty="0">
              <a:solidFill>
                <a:schemeClr val="tx1"/>
              </a:solidFill>
              <a:effectLst/>
              <a:latin typeface="+mn-lt"/>
              <a:ea typeface="+mn-ea"/>
              <a:cs typeface="+mn-cs"/>
            </a:endParaRPr>
          </a:p>
          <a:p>
            <a:pPr lvl="0" rtl="0" fontAlgn="base"/>
            <a:r>
              <a:rPr lang="nb-NO" sz="1200" b="0" i="0" kern="1200" dirty="0">
                <a:solidFill>
                  <a:schemeClr val="tx1"/>
                </a:solidFill>
                <a:effectLst/>
                <a:latin typeface="+mn-lt"/>
                <a:ea typeface="+mn-ea"/>
                <a:cs typeface="+mn-cs"/>
              </a:rPr>
              <a:t>Hvilke regler tror dere FN bestemte at skulle gjelde for alle verdens land?</a:t>
            </a:r>
            <a:br>
              <a:rPr lang="nb-NO" sz="1200" b="0" i="0" kern="1200" dirty="0">
                <a:solidFill>
                  <a:schemeClr val="tx1"/>
                </a:solidFill>
                <a:effectLst/>
                <a:latin typeface="+mn-lt"/>
                <a:ea typeface="+mn-ea"/>
                <a:cs typeface="+mn-cs"/>
              </a:rPr>
            </a:b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a:t>
            </a:r>
            <a:r>
              <a:rPr lang="nb-NO" sz="1200" b="0" i="1" kern="1200" dirty="0">
                <a:solidFill>
                  <a:schemeClr val="tx1"/>
                </a:solidFill>
                <a:effectLst/>
                <a:latin typeface="+mn-lt"/>
                <a:ea typeface="+mn-ea"/>
                <a:cs typeface="+mn-cs"/>
              </a:rPr>
              <a:t>Eksempler som lærer kan legge til: </a:t>
            </a:r>
            <a:r>
              <a:rPr lang="nb-NO" sz="1200" b="0" i="0" kern="1200" dirty="0">
                <a:solidFill>
                  <a:schemeClr val="tx1"/>
                </a:solidFill>
                <a:effectLst/>
                <a:latin typeface="+mn-lt"/>
                <a:ea typeface="+mn-ea"/>
                <a:cs typeface="+mn-cs"/>
              </a:rPr>
              <a:t>Land har rett til å bestemme over seg selv, man skal løse uenigheter ved å snakke sammen istedenfor å gå til krig, man skal ikke true med å bruke våpen og makt for å ta andre land sine områder (Norge kan ikke bare stjele en øy fra Sverige), både små og store land skal kunne ha noe å si, alle land skal ha respekt for menneskerettighetene, hvis man er i krig finnes det regler man må følge…)</a:t>
            </a:r>
          </a:p>
          <a:p>
            <a:pPr lvl="0" rtl="0" fontAlgn="base"/>
            <a:endParaRPr lang="nb-NO" sz="1200" b="0" i="0" kern="1200" dirty="0">
              <a:solidFill>
                <a:schemeClr val="tx1"/>
              </a:solidFill>
              <a:effectLst/>
              <a:latin typeface="+mn-lt"/>
              <a:ea typeface="+mn-ea"/>
              <a:cs typeface="+mn-cs"/>
            </a:endParaRPr>
          </a:p>
          <a:p>
            <a:pPr lvl="0" rtl="0" fontAlgn="base"/>
            <a:r>
              <a:rPr lang="nb-NO" sz="1200" b="0" i="0" kern="1200" dirty="0">
                <a:solidFill>
                  <a:schemeClr val="tx1"/>
                </a:solidFill>
                <a:effectLst/>
                <a:latin typeface="+mn-lt"/>
                <a:ea typeface="+mn-ea"/>
                <a:cs typeface="+mn-cs"/>
              </a:rPr>
              <a:t>Hvis et land brøt disse reglene, skulle landet kunne dømmes i en internasjonal domstol. Husker dere vi snakket om at </a:t>
            </a:r>
            <a:r>
              <a:rPr lang="nb-NO" sz="1200" b="0" i="0" kern="1200" dirty="0" err="1">
                <a:solidFill>
                  <a:schemeClr val="tx1"/>
                </a:solidFill>
                <a:effectLst/>
                <a:latin typeface="+mn-lt"/>
                <a:ea typeface="+mn-ea"/>
                <a:cs typeface="+mn-cs"/>
              </a:rPr>
              <a:t>Navi</a:t>
            </a:r>
            <a:r>
              <a:rPr lang="nb-NO" sz="1200" b="0" i="0" kern="1200" dirty="0">
                <a:solidFill>
                  <a:schemeClr val="tx1"/>
                </a:solidFill>
                <a:effectLst/>
                <a:latin typeface="+mn-lt"/>
                <a:ea typeface="+mn-ea"/>
                <a:cs typeface="+mn-cs"/>
              </a:rPr>
              <a:t> jobbet som dommer i en domstol? Ja, for hun jobbet nemlig ikke bare i en domstol styrt av myndighetene i Sør-Afrika, hun jobbet også i domstoler som skulle passe på at land og personer fulgte disse felles lovene som blant annet FN-landene hadde blitt enige om. </a:t>
            </a:r>
            <a:endParaRPr lang="en-US" dirty="0"/>
          </a:p>
        </p:txBody>
      </p:sp>
      <p:sp>
        <p:nvSpPr>
          <p:cNvPr id="4" name="Plassholder for lysbildenummer 3"/>
          <p:cNvSpPr>
            <a:spLocks noGrp="1"/>
          </p:cNvSpPr>
          <p:nvPr>
            <p:ph type="sldNum" sz="quarter" idx="5"/>
          </p:nvPr>
        </p:nvSpPr>
        <p:spPr/>
        <p:txBody>
          <a:bodyPr/>
          <a:lstStyle/>
          <a:p>
            <a:fld id="{F327B620-395F-4910-855D-0FA3A74E135E}" type="slidenum">
              <a:rPr lang="en-US" smtClean="0"/>
              <a:t>16</a:t>
            </a:fld>
            <a:endParaRPr lang="en-US"/>
          </a:p>
        </p:txBody>
      </p:sp>
    </p:spTree>
    <p:extLst>
      <p:ext uri="{BB962C8B-B14F-4D97-AF65-F5344CB8AC3E}">
        <p14:creationId xmlns:p14="http://schemas.microsoft.com/office/powerpoint/2010/main" val="2683644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95077-E3AE-D14E-E519-EF13B21BBA6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CCEDD8F-98F8-59AA-93A2-9BF3BBD8648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85F6785-0A84-4ED2-C7CB-2CDBDB2AB5B6}"/>
              </a:ext>
            </a:extLst>
          </p:cNvPr>
          <p:cNvSpPr>
            <a:spLocks noGrp="1"/>
          </p:cNvSpPr>
          <p:nvPr>
            <p:ph type="body" idx="1"/>
          </p:nvPr>
        </p:nvSpPr>
        <p:spPr/>
        <p:txBody>
          <a:bodyPr/>
          <a:lstStyle/>
          <a:p>
            <a:r>
              <a:rPr lang="nb-NO" noProof="0" dirty="0"/>
              <a:t>I over 30 år har </a:t>
            </a:r>
            <a:r>
              <a:rPr lang="nb-NO" noProof="0" dirty="0" err="1"/>
              <a:t>Navi</a:t>
            </a:r>
            <a:r>
              <a:rPr lang="nb-NO" noProof="0" dirty="0"/>
              <a:t> </a:t>
            </a:r>
            <a:r>
              <a:rPr lang="nb-NO" noProof="0" dirty="0" err="1"/>
              <a:t>Pillay</a:t>
            </a:r>
            <a:r>
              <a:rPr lang="nb-NO" noProof="0" dirty="0"/>
              <a:t> jobbet med lover som er internasjonale, altså mellom flere land. Hun har jobbet flere steder i verden. Hun jobbet først i Rwanda (i Afrika) der det hadde vært en veldig grusom krig, senere med konflikten i Myanmar i Asia, og nyligst i Palestina og Israel der det også fortsatt er konflikt i dag. </a:t>
            </a:r>
            <a:r>
              <a:rPr lang="nb-NO" sz="1200" kern="1200" dirty="0">
                <a:solidFill>
                  <a:schemeClr val="tx1"/>
                </a:solidFill>
                <a:effectLst/>
                <a:latin typeface="+mn-lt"/>
                <a:ea typeface="+mn-ea"/>
                <a:cs typeface="+mn-cs"/>
              </a:rPr>
              <a:t>Mange sier at nettopp fordi hun har jobbet med så mange forskjellige konflikter og at hun har erfaring med å selv bli behandlet urettferdig gjør at hun forstår ekstra godt hvor viktig lover og regler er.</a:t>
            </a:r>
            <a:br>
              <a:rPr lang="nb-NO" noProof="0" dirty="0"/>
            </a:br>
            <a:br>
              <a:rPr lang="nb-NO" noProof="0" dirty="0"/>
            </a:br>
            <a:r>
              <a:rPr lang="nb-NO" noProof="0" dirty="0"/>
              <a:t>Gjennom jobben møtte hun også personer som hadde gjort grusomme ting. Flere hadde begått veldig alvorlige forbrytelser, altså at de ikke bare hadde stjålet noe, men gjort noe mot andre mennesker som var helt forferdelig. Dette var for eksempel personer med makt som hadde beordre andre som jobbet under seg om å drepe mange uskyldige mennesker, til og med barn. </a:t>
            </a:r>
          </a:p>
        </p:txBody>
      </p:sp>
      <p:sp>
        <p:nvSpPr>
          <p:cNvPr id="4" name="Plassholder for lysbildenummer 3">
            <a:extLst>
              <a:ext uri="{FF2B5EF4-FFF2-40B4-BE49-F238E27FC236}">
                <a16:creationId xmlns:a16="http://schemas.microsoft.com/office/drawing/2014/main" id="{C81A57FE-2A03-2C01-277C-DFE9D7F6BDF9}"/>
              </a:ext>
            </a:extLst>
          </p:cNvPr>
          <p:cNvSpPr>
            <a:spLocks noGrp="1"/>
          </p:cNvSpPr>
          <p:nvPr>
            <p:ph type="sldNum" sz="quarter" idx="5"/>
          </p:nvPr>
        </p:nvSpPr>
        <p:spPr/>
        <p:txBody>
          <a:bodyPr/>
          <a:lstStyle/>
          <a:p>
            <a:fld id="{F327B620-395F-4910-855D-0FA3A74E135E}" type="slidenum">
              <a:rPr lang="en-US" smtClean="0"/>
              <a:t>17</a:t>
            </a:fld>
            <a:endParaRPr lang="en-US"/>
          </a:p>
        </p:txBody>
      </p:sp>
    </p:spTree>
    <p:extLst>
      <p:ext uri="{BB962C8B-B14F-4D97-AF65-F5344CB8AC3E}">
        <p14:creationId xmlns:p14="http://schemas.microsoft.com/office/powerpoint/2010/main" val="1949629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A4604-C864-EA87-AA34-60DEE04F440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0206E11-646F-54EB-2AED-EC159C00A3B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A2C8C25-68AA-FD26-2F24-3CA0187C67B5}"/>
              </a:ext>
            </a:extLst>
          </p:cNvPr>
          <p:cNvSpPr>
            <a:spLocks noGrp="1"/>
          </p:cNvSpPr>
          <p:nvPr>
            <p:ph type="body" idx="1"/>
          </p:nvPr>
        </p:nvSpPr>
        <p:spPr/>
        <p:txBody>
          <a:bodyPr/>
          <a:lstStyle/>
          <a:p>
            <a:r>
              <a:rPr lang="nb-NO" noProof="0" dirty="0"/>
              <a:t>Men hvorfor tror dere </a:t>
            </a:r>
            <a:r>
              <a:rPr lang="nb-NO" noProof="0" dirty="0" err="1"/>
              <a:t>Navi</a:t>
            </a:r>
            <a:r>
              <a:rPr lang="nb-NO" noProof="0" dirty="0"/>
              <a:t> mener det er så viktig med felles lover og regler for at vi kan skape en fredeligere verden?</a:t>
            </a:r>
            <a:br>
              <a:rPr lang="nb-NO" noProof="0" dirty="0"/>
            </a:br>
            <a:br>
              <a:rPr lang="nb-NO" noProof="0" dirty="0"/>
            </a:br>
            <a:r>
              <a:rPr lang="nb-NO" sz="1200" i="1" kern="1200" dirty="0">
                <a:solidFill>
                  <a:schemeClr val="tx1"/>
                </a:solidFill>
                <a:effectLst/>
                <a:latin typeface="+mn-lt"/>
                <a:ea typeface="+mn-ea"/>
                <a:cs typeface="+mn-cs"/>
              </a:rPr>
              <a:t>Til lærer:</a:t>
            </a:r>
            <a:r>
              <a:rPr lang="nb-NO" sz="1200" kern="1200" dirty="0">
                <a:solidFill>
                  <a:schemeClr val="tx1"/>
                </a:solidFill>
                <a:effectLst/>
                <a:latin typeface="+mn-lt"/>
                <a:ea typeface="+mn-ea"/>
                <a:cs typeface="+mn-cs"/>
              </a:rPr>
              <a:t> Oppsummer i plenum. Kom gjerne inn på temaer som allerede har blitt snakket om. Vi lever bedre sammen når vi vet hva som forventes av oss, vi krangler mindre og samarbeider mer, vi vet hva som er galt å gjøre, og vi vet at man må ta ansvar for å ha gjort noe galt. </a:t>
            </a:r>
            <a:br>
              <a:rPr lang="nb-NO" sz="1200" kern="1200" dirty="0">
                <a:solidFill>
                  <a:schemeClr val="tx1"/>
                </a:solidFill>
                <a:effectLst/>
                <a:latin typeface="+mn-lt"/>
                <a:ea typeface="+mn-ea"/>
                <a:cs typeface="+mn-cs"/>
              </a:rPr>
            </a:br>
            <a:endParaRPr lang="nb-NO" noProof="0" dirty="0"/>
          </a:p>
          <a:p>
            <a:r>
              <a:rPr lang="nb-NO" noProof="0" dirty="0"/>
              <a:t>(På neste slide er det punkter som kan få elevene til å reflektere mer over dette)</a:t>
            </a:r>
          </a:p>
        </p:txBody>
      </p:sp>
      <p:sp>
        <p:nvSpPr>
          <p:cNvPr id="4" name="Plassholder for lysbildenummer 3">
            <a:extLst>
              <a:ext uri="{FF2B5EF4-FFF2-40B4-BE49-F238E27FC236}">
                <a16:creationId xmlns:a16="http://schemas.microsoft.com/office/drawing/2014/main" id="{041DB4FF-0B9D-5C4F-276A-3941F15908BA}"/>
              </a:ext>
            </a:extLst>
          </p:cNvPr>
          <p:cNvSpPr>
            <a:spLocks noGrp="1"/>
          </p:cNvSpPr>
          <p:nvPr>
            <p:ph type="sldNum" sz="quarter" idx="5"/>
          </p:nvPr>
        </p:nvSpPr>
        <p:spPr/>
        <p:txBody>
          <a:bodyPr/>
          <a:lstStyle/>
          <a:p>
            <a:fld id="{F327B620-395F-4910-855D-0FA3A74E135E}" type="slidenum">
              <a:rPr lang="en-US" smtClean="0"/>
              <a:t>18</a:t>
            </a:fld>
            <a:endParaRPr lang="en-US"/>
          </a:p>
        </p:txBody>
      </p:sp>
    </p:spTree>
    <p:extLst>
      <p:ext uri="{BB962C8B-B14F-4D97-AF65-F5344CB8AC3E}">
        <p14:creationId xmlns:p14="http://schemas.microsoft.com/office/powerpoint/2010/main" val="32958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4955A-27CC-0936-8C62-A9972AE4B95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C0859DF-9133-1956-CE75-9ACEFAB33AD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CD55F3B-36D4-7178-41B0-2645E45DE136}"/>
              </a:ext>
            </a:extLst>
          </p:cNvPr>
          <p:cNvSpPr>
            <a:spLocks noGrp="1"/>
          </p:cNvSpPr>
          <p:nvPr>
            <p:ph type="body" idx="1"/>
          </p:nvPr>
        </p:nvSpPr>
        <p:spPr/>
        <p:txBody>
          <a:bodyPr/>
          <a:lstStyle/>
          <a:p>
            <a:pPr marL="0" indent="0">
              <a:buFontTx/>
              <a:buNone/>
            </a:pPr>
            <a:r>
              <a:rPr lang="nb-NO" sz="1200" i="1" kern="1200" dirty="0">
                <a:solidFill>
                  <a:schemeClr val="tx1"/>
                </a:solidFill>
                <a:effectLst/>
                <a:latin typeface="+mn-lt"/>
                <a:ea typeface="+mn-ea"/>
                <a:cs typeface="+mn-cs"/>
              </a:rPr>
              <a:t>Til lærer: </a:t>
            </a:r>
            <a:r>
              <a:rPr lang="nb-NO" sz="1200" kern="1200" dirty="0">
                <a:solidFill>
                  <a:schemeClr val="tx1"/>
                </a:solidFill>
                <a:effectLst/>
                <a:latin typeface="+mn-lt"/>
                <a:ea typeface="+mn-ea"/>
                <a:cs typeface="+mn-cs"/>
              </a:rPr>
              <a:t>Her kan man komme inn på temaer som følelse av rettferdighet, at andre ikke bare kan gjøre som de vil selv om de har «mer makt» eller er «sterkere», at muligheten for straff kan skremme folk fra å gjøre veldig alvorlige handlinger.</a:t>
            </a:r>
            <a:endParaRPr lang="en-US" dirty="0"/>
          </a:p>
        </p:txBody>
      </p:sp>
      <p:sp>
        <p:nvSpPr>
          <p:cNvPr id="4" name="Plassholder for lysbildenummer 3">
            <a:extLst>
              <a:ext uri="{FF2B5EF4-FFF2-40B4-BE49-F238E27FC236}">
                <a16:creationId xmlns:a16="http://schemas.microsoft.com/office/drawing/2014/main" id="{2BF4DACA-271E-D9E1-4AFE-DE54B7821EFF}"/>
              </a:ext>
            </a:extLst>
          </p:cNvPr>
          <p:cNvSpPr>
            <a:spLocks noGrp="1"/>
          </p:cNvSpPr>
          <p:nvPr>
            <p:ph type="sldNum" sz="quarter" idx="5"/>
          </p:nvPr>
        </p:nvSpPr>
        <p:spPr/>
        <p:txBody>
          <a:bodyPr/>
          <a:lstStyle/>
          <a:p>
            <a:fld id="{F327B620-395F-4910-855D-0FA3A74E135E}" type="slidenum">
              <a:rPr lang="en-US" smtClean="0"/>
              <a:t>19</a:t>
            </a:fld>
            <a:endParaRPr lang="en-US"/>
          </a:p>
        </p:txBody>
      </p:sp>
    </p:spTree>
    <p:extLst>
      <p:ext uri="{BB962C8B-B14F-4D97-AF65-F5344CB8AC3E}">
        <p14:creationId xmlns:p14="http://schemas.microsoft.com/office/powerpoint/2010/main" val="1970383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65D62-2023-2ACA-2F4E-A5816014D72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69124A9-7726-343B-5F82-658F621BE69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7508053-A417-A939-1E6F-55D1395C1AA1}"/>
              </a:ext>
            </a:extLst>
          </p:cNvPr>
          <p:cNvSpPr>
            <a:spLocks noGrp="1"/>
          </p:cNvSpPr>
          <p:nvPr>
            <p:ph type="body" idx="1"/>
          </p:nvPr>
        </p:nvSpPr>
        <p:spPr/>
        <p:txBody>
          <a:bodyPr/>
          <a:lstStyle/>
          <a:p>
            <a:r>
              <a:rPr lang="nb-NO" noProof="0" dirty="0"/>
              <a:t>De aller fleste land følger lovene og reglene hver eneste dag. Men det er viktig at det fortsetter sånn, og at ikke noen land eller landsledere tenker at hvis man har mye makt kan man gjøre som man vil. </a:t>
            </a:r>
            <a:r>
              <a:rPr lang="nb-NO" noProof="0" dirty="0" err="1"/>
              <a:t>Navi</a:t>
            </a:r>
            <a:r>
              <a:rPr lang="nb-NO" noProof="0" dirty="0"/>
              <a:t> er 85 år gammel, og jobber fortsatt for å skape en mer rettferdig og fredelig verden. </a:t>
            </a:r>
          </a:p>
          <a:p>
            <a:endParaRPr lang="nb-NO" noProof="0" dirty="0"/>
          </a:p>
        </p:txBody>
      </p:sp>
      <p:sp>
        <p:nvSpPr>
          <p:cNvPr id="4" name="Plassholder for lysbildenummer 3">
            <a:extLst>
              <a:ext uri="{FF2B5EF4-FFF2-40B4-BE49-F238E27FC236}">
                <a16:creationId xmlns:a16="http://schemas.microsoft.com/office/drawing/2014/main" id="{438C2B7F-0D47-05AE-C657-3797CF87BEDC}"/>
              </a:ext>
            </a:extLst>
          </p:cNvPr>
          <p:cNvSpPr>
            <a:spLocks noGrp="1"/>
          </p:cNvSpPr>
          <p:nvPr>
            <p:ph type="sldNum" sz="quarter" idx="5"/>
          </p:nvPr>
        </p:nvSpPr>
        <p:spPr/>
        <p:txBody>
          <a:bodyPr/>
          <a:lstStyle/>
          <a:p>
            <a:fld id="{F327B620-395F-4910-855D-0FA3A74E135E}" type="slidenum">
              <a:rPr lang="en-US" smtClean="0"/>
              <a:t>20</a:t>
            </a:fld>
            <a:endParaRPr lang="en-US"/>
          </a:p>
        </p:txBody>
      </p:sp>
    </p:spTree>
    <p:extLst>
      <p:ext uri="{BB962C8B-B14F-4D97-AF65-F5344CB8AC3E}">
        <p14:creationId xmlns:p14="http://schemas.microsoft.com/office/powerpoint/2010/main" val="3233423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029808-BA11-8C4B-E4F6-D0955BC571D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E1D7BC3-5DD8-A521-0400-CC3966F184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E23482B6-9FB7-80DD-21F3-AA2788A32DA6}"/>
              </a:ext>
            </a:extLst>
          </p:cNvPr>
          <p:cNvSpPr>
            <a:spLocks noGrp="1"/>
          </p:cNvSpPr>
          <p:nvPr>
            <p:ph type="dt" sz="half" idx="10"/>
          </p:nvPr>
        </p:nvSpPr>
        <p:spPr/>
        <p:txBody>
          <a:bodyPr/>
          <a:lstStyle/>
          <a:p>
            <a:fld id="{967AEB9B-9CE8-44F0-A4E8-2F9ADE624CFC}" type="datetimeFigureOut">
              <a:rPr lang="nb-NO" smtClean="0"/>
              <a:t>12.10.2026</a:t>
            </a:fld>
            <a:endParaRPr lang="nb-NO"/>
          </a:p>
        </p:txBody>
      </p:sp>
      <p:sp>
        <p:nvSpPr>
          <p:cNvPr id="5" name="Plassholder for bunntekst 4">
            <a:extLst>
              <a:ext uri="{FF2B5EF4-FFF2-40B4-BE49-F238E27FC236}">
                <a16:creationId xmlns:a16="http://schemas.microsoft.com/office/drawing/2014/main" id="{D7FEC292-3646-66F7-3A07-BDE16A45495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7A8CC7F-3DF6-020E-56F4-FEBF19D5F0D2}"/>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1962562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E6425AE-2A0D-8DA8-4E3D-82019310183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C67148C-E1DD-DD13-F9F6-ED1435A38589}"/>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EDD0D5C-BDCF-7C04-E039-7957BF90595F}"/>
              </a:ext>
            </a:extLst>
          </p:cNvPr>
          <p:cNvSpPr>
            <a:spLocks noGrp="1"/>
          </p:cNvSpPr>
          <p:nvPr>
            <p:ph type="dt" sz="half" idx="10"/>
          </p:nvPr>
        </p:nvSpPr>
        <p:spPr/>
        <p:txBody>
          <a:bodyPr/>
          <a:lstStyle/>
          <a:p>
            <a:fld id="{967AEB9B-9CE8-44F0-A4E8-2F9ADE624CFC}" type="datetimeFigureOut">
              <a:rPr lang="nb-NO" smtClean="0"/>
              <a:t>12.10.2026</a:t>
            </a:fld>
            <a:endParaRPr lang="nb-NO"/>
          </a:p>
        </p:txBody>
      </p:sp>
      <p:sp>
        <p:nvSpPr>
          <p:cNvPr id="5" name="Plassholder for bunntekst 4">
            <a:extLst>
              <a:ext uri="{FF2B5EF4-FFF2-40B4-BE49-F238E27FC236}">
                <a16:creationId xmlns:a16="http://schemas.microsoft.com/office/drawing/2014/main" id="{EB939E36-168B-2B16-1B85-C282937280C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BA327DD-2D4C-295E-A12E-FF82DFD58C81}"/>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1073994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152D58-E358-EADA-3CF0-8172116393B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02DA27FB-9531-EF72-8226-1640D6F309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0DC29495-9DDB-96B8-335C-654D09CA6651}"/>
              </a:ext>
            </a:extLst>
          </p:cNvPr>
          <p:cNvSpPr>
            <a:spLocks noGrp="1"/>
          </p:cNvSpPr>
          <p:nvPr>
            <p:ph type="dt" sz="half" idx="10"/>
          </p:nvPr>
        </p:nvSpPr>
        <p:spPr/>
        <p:txBody>
          <a:bodyPr/>
          <a:lstStyle/>
          <a:p>
            <a:fld id="{967AEB9B-9CE8-44F0-A4E8-2F9ADE624CFC}" type="datetimeFigureOut">
              <a:rPr lang="nb-NO" smtClean="0"/>
              <a:t>12.10.2026</a:t>
            </a:fld>
            <a:endParaRPr lang="nb-NO"/>
          </a:p>
        </p:txBody>
      </p:sp>
      <p:sp>
        <p:nvSpPr>
          <p:cNvPr id="5" name="Plassholder for bunntekst 4">
            <a:extLst>
              <a:ext uri="{FF2B5EF4-FFF2-40B4-BE49-F238E27FC236}">
                <a16:creationId xmlns:a16="http://schemas.microsoft.com/office/drawing/2014/main" id="{7396C9A2-77B1-51E2-8E41-8145A7CE8B5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46D93BE-2A9A-499C-BF97-5D7323234B19}"/>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3879596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57179E-D6D0-55D3-46AD-2EBA240D574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FA8898D-D8A1-E01D-15A2-F6B3371B27C8}"/>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ACEA8F0C-7D3C-C59A-89D8-35385CC29E4F}"/>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646FA11E-A956-921C-1049-9E5918C09933}"/>
              </a:ext>
            </a:extLst>
          </p:cNvPr>
          <p:cNvSpPr>
            <a:spLocks noGrp="1"/>
          </p:cNvSpPr>
          <p:nvPr>
            <p:ph type="dt" sz="half" idx="10"/>
          </p:nvPr>
        </p:nvSpPr>
        <p:spPr/>
        <p:txBody>
          <a:bodyPr/>
          <a:lstStyle/>
          <a:p>
            <a:fld id="{967AEB9B-9CE8-44F0-A4E8-2F9ADE624CFC}" type="datetimeFigureOut">
              <a:rPr lang="nb-NO" smtClean="0"/>
              <a:t>12.10.2026</a:t>
            </a:fld>
            <a:endParaRPr lang="nb-NO"/>
          </a:p>
        </p:txBody>
      </p:sp>
      <p:sp>
        <p:nvSpPr>
          <p:cNvPr id="6" name="Plassholder for bunntekst 5">
            <a:extLst>
              <a:ext uri="{FF2B5EF4-FFF2-40B4-BE49-F238E27FC236}">
                <a16:creationId xmlns:a16="http://schemas.microsoft.com/office/drawing/2014/main" id="{A08D7E10-AF59-8833-ACA6-617ED26FE82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FB6FDB8-45E9-B060-903A-B38674B89F22}"/>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1606578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78E760F-B90F-444A-332F-061C777C8AEC}"/>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8725D79-FE15-C0C7-04A9-FCA99C5AE7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E21285F-0DF9-34B8-247D-EFD736C005A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E6FECCC-AF01-55DD-D903-42ECD25CA3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727E8393-5EE2-9590-93EC-1CDEB481A784}"/>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D71C1324-C3A9-9009-6D62-A862DC6FC39E}"/>
              </a:ext>
            </a:extLst>
          </p:cNvPr>
          <p:cNvSpPr>
            <a:spLocks noGrp="1"/>
          </p:cNvSpPr>
          <p:nvPr>
            <p:ph type="dt" sz="half" idx="10"/>
          </p:nvPr>
        </p:nvSpPr>
        <p:spPr/>
        <p:txBody>
          <a:bodyPr/>
          <a:lstStyle/>
          <a:p>
            <a:fld id="{967AEB9B-9CE8-44F0-A4E8-2F9ADE624CFC}" type="datetimeFigureOut">
              <a:rPr lang="nb-NO" smtClean="0"/>
              <a:t>12.10.2026</a:t>
            </a:fld>
            <a:endParaRPr lang="nb-NO"/>
          </a:p>
        </p:txBody>
      </p:sp>
      <p:sp>
        <p:nvSpPr>
          <p:cNvPr id="8" name="Plassholder for bunntekst 7">
            <a:extLst>
              <a:ext uri="{FF2B5EF4-FFF2-40B4-BE49-F238E27FC236}">
                <a16:creationId xmlns:a16="http://schemas.microsoft.com/office/drawing/2014/main" id="{C1F052C9-A622-7C4A-6416-2FEA8ECCA567}"/>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177DB23F-FE59-77FD-833F-90791B2780CE}"/>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3744751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97599FF-635B-3011-5E49-3FE5F866A9F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903506F1-80B3-6EBF-F450-96CEF1715EA1}"/>
              </a:ext>
            </a:extLst>
          </p:cNvPr>
          <p:cNvSpPr>
            <a:spLocks noGrp="1"/>
          </p:cNvSpPr>
          <p:nvPr>
            <p:ph type="dt" sz="half" idx="10"/>
          </p:nvPr>
        </p:nvSpPr>
        <p:spPr/>
        <p:txBody>
          <a:bodyPr/>
          <a:lstStyle/>
          <a:p>
            <a:fld id="{967AEB9B-9CE8-44F0-A4E8-2F9ADE624CFC}" type="datetimeFigureOut">
              <a:rPr lang="nb-NO" smtClean="0"/>
              <a:t>12.10.2026</a:t>
            </a:fld>
            <a:endParaRPr lang="nb-NO"/>
          </a:p>
        </p:txBody>
      </p:sp>
      <p:sp>
        <p:nvSpPr>
          <p:cNvPr id="4" name="Plassholder for bunntekst 3">
            <a:extLst>
              <a:ext uri="{FF2B5EF4-FFF2-40B4-BE49-F238E27FC236}">
                <a16:creationId xmlns:a16="http://schemas.microsoft.com/office/drawing/2014/main" id="{9331035E-EC36-7B6C-248E-D739BCB2E4B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A6972868-EE02-4EAE-471A-7488C7499A5F}"/>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3751896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4EF1CB4-9708-5B06-81FC-D1C6B8D2FEE8}"/>
              </a:ext>
            </a:extLst>
          </p:cNvPr>
          <p:cNvSpPr>
            <a:spLocks noGrp="1"/>
          </p:cNvSpPr>
          <p:nvPr>
            <p:ph type="dt" sz="half" idx="10"/>
          </p:nvPr>
        </p:nvSpPr>
        <p:spPr/>
        <p:txBody>
          <a:bodyPr/>
          <a:lstStyle/>
          <a:p>
            <a:fld id="{967AEB9B-9CE8-44F0-A4E8-2F9ADE624CFC}" type="datetimeFigureOut">
              <a:rPr lang="nb-NO" smtClean="0"/>
              <a:t>12.10.2026</a:t>
            </a:fld>
            <a:endParaRPr lang="nb-NO"/>
          </a:p>
        </p:txBody>
      </p:sp>
      <p:sp>
        <p:nvSpPr>
          <p:cNvPr id="3" name="Plassholder for bunntekst 2">
            <a:extLst>
              <a:ext uri="{FF2B5EF4-FFF2-40B4-BE49-F238E27FC236}">
                <a16:creationId xmlns:a16="http://schemas.microsoft.com/office/drawing/2014/main" id="{D6DD4CDB-2A41-9970-1F46-2CC6C55E50AE}"/>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C18A9F35-16E2-9505-906B-0090412247B6}"/>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4235617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D34ADF2-4C0D-F83D-BC32-AAA84836687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1D9BDC1-FBB9-9FF5-C48F-A9EDAB3A7F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9813B21F-B9EA-69C5-D473-CAF293C6A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5292467-B7DF-A4BE-227B-034F06B9462C}"/>
              </a:ext>
            </a:extLst>
          </p:cNvPr>
          <p:cNvSpPr>
            <a:spLocks noGrp="1"/>
          </p:cNvSpPr>
          <p:nvPr>
            <p:ph type="dt" sz="half" idx="10"/>
          </p:nvPr>
        </p:nvSpPr>
        <p:spPr/>
        <p:txBody>
          <a:bodyPr/>
          <a:lstStyle/>
          <a:p>
            <a:fld id="{967AEB9B-9CE8-44F0-A4E8-2F9ADE624CFC}" type="datetimeFigureOut">
              <a:rPr lang="nb-NO" smtClean="0"/>
              <a:t>12.10.2026</a:t>
            </a:fld>
            <a:endParaRPr lang="nb-NO"/>
          </a:p>
        </p:txBody>
      </p:sp>
      <p:sp>
        <p:nvSpPr>
          <p:cNvPr id="6" name="Plassholder for bunntekst 5">
            <a:extLst>
              <a:ext uri="{FF2B5EF4-FFF2-40B4-BE49-F238E27FC236}">
                <a16:creationId xmlns:a16="http://schemas.microsoft.com/office/drawing/2014/main" id="{629DBE53-CCAC-AC18-B025-462D417B2D0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68FAFB5-3237-0259-B53F-E602C6F83C1A}"/>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3094407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D42640-D46C-EC7A-007F-65432F36EC1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63168E71-BB23-64D8-4B8A-729A153DCE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2AF6CB3-A69E-DC3D-15D8-2500CDB75C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EA52D87-A66A-B4EE-65D5-E5F125AC2D72}"/>
              </a:ext>
            </a:extLst>
          </p:cNvPr>
          <p:cNvSpPr>
            <a:spLocks noGrp="1"/>
          </p:cNvSpPr>
          <p:nvPr>
            <p:ph type="dt" sz="half" idx="10"/>
          </p:nvPr>
        </p:nvSpPr>
        <p:spPr/>
        <p:txBody>
          <a:bodyPr/>
          <a:lstStyle/>
          <a:p>
            <a:fld id="{967AEB9B-9CE8-44F0-A4E8-2F9ADE624CFC}" type="datetimeFigureOut">
              <a:rPr lang="nb-NO" smtClean="0"/>
              <a:t>12.10.2026</a:t>
            </a:fld>
            <a:endParaRPr lang="nb-NO"/>
          </a:p>
        </p:txBody>
      </p:sp>
      <p:sp>
        <p:nvSpPr>
          <p:cNvPr id="6" name="Plassholder for bunntekst 5">
            <a:extLst>
              <a:ext uri="{FF2B5EF4-FFF2-40B4-BE49-F238E27FC236}">
                <a16:creationId xmlns:a16="http://schemas.microsoft.com/office/drawing/2014/main" id="{9D4A95E8-65E4-D33D-1823-4D62CDDF879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DCBAC54-02ED-FFB8-15EC-638EF905B847}"/>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2130487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27DB57-F2C6-469D-9E33-010CA0560F1F}"/>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22703D46-04F2-C162-833A-1F9D8516FAB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176994C-070A-C0B5-0DEE-93E2340A845A}"/>
              </a:ext>
            </a:extLst>
          </p:cNvPr>
          <p:cNvSpPr>
            <a:spLocks noGrp="1"/>
          </p:cNvSpPr>
          <p:nvPr>
            <p:ph type="dt" sz="half" idx="10"/>
          </p:nvPr>
        </p:nvSpPr>
        <p:spPr/>
        <p:txBody>
          <a:bodyPr/>
          <a:lstStyle/>
          <a:p>
            <a:fld id="{967AEB9B-9CE8-44F0-A4E8-2F9ADE624CFC}" type="datetimeFigureOut">
              <a:rPr lang="nb-NO" smtClean="0"/>
              <a:t>12.10.2026</a:t>
            </a:fld>
            <a:endParaRPr lang="nb-NO"/>
          </a:p>
        </p:txBody>
      </p:sp>
      <p:sp>
        <p:nvSpPr>
          <p:cNvPr id="5" name="Plassholder for bunntekst 4">
            <a:extLst>
              <a:ext uri="{FF2B5EF4-FFF2-40B4-BE49-F238E27FC236}">
                <a16:creationId xmlns:a16="http://schemas.microsoft.com/office/drawing/2014/main" id="{4AE5F907-343D-A822-5294-FC9857746BD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E03C920-8F4A-94AF-C811-31AE8F170837}"/>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2915617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1628D8BA-3E4C-B806-2BE5-01A7153B07F5}"/>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2DA0792B-D06C-85DB-97E5-CEC5BDC4D6F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9D1876A-FFC7-BAF7-BD45-0AA1F7033BFC}"/>
              </a:ext>
            </a:extLst>
          </p:cNvPr>
          <p:cNvSpPr>
            <a:spLocks noGrp="1"/>
          </p:cNvSpPr>
          <p:nvPr>
            <p:ph type="dt" sz="half" idx="10"/>
          </p:nvPr>
        </p:nvSpPr>
        <p:spPr/>
        <p:txBody>
          <a:bodyPr/>
          <a:lstStyle/>
          <a:p>
            <a:fld id="{967AEB9B-9CE8-44F0-A4E8-2F9ADE624CFC}" type="datetimeFigureOut">
              <a:rPr lang="nb-NO" smtClean="0"/>
              <a:t>12.10.2026</a:t>
            </a:fld>
            <a:endParaRPr lang="nb-NO"/>
          </a:p>
        </p:txBody>
      </p:sp>
      <p:sp>
        <p:nvSpPr>
          <p:cNvPr id="5" name="Plassholder for bunntekst 4">
            <a:extLst>
              <a:ext uri="{FF2B5EF4-FFF2-40B4-BE49-F238E27FC236}">
                <a16:creationId xmlns:a16="http://schemas.microsoft.com/office/drawing/2014/main" id="{197A18AC-D323-6BB8-61EE-C535051EB86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00B98BC-F7D5-CDA3-F4F5-3F1562D077E3}"/>
              </a:ext>
            </a:extLst>
          </p:cNvPr>
          <p:cNvSpPr>
            <a:spLocks noGrp="1"/>
          </p:cNvSpPr>
          <p:nvPr>
            <p:ph type="sldNum" sz="quarter" idx="12"/>
          </p:nvPr>
        </p:nvSpPr>
        <p:spPr/>
        <p:txBody>
          <a:bodyPr/>
          <a:lstStyle/>
          <a:p>
            <a:fld id="{DCD3FAD8-6ED2-490E-BBF2-A35AE58A61FA}" type="slidenum">
              <a:rPr lang="nb-NO" smtClean="0"/>
              <a:t>‹#›</a:t>
            </a:fld>
            <a:endParaRPr lang="nb-NO"/>
          </a:p>
        </p:txBody>
      </p:sp>
    </p:spTree>
    <p:extLst>
      <p:ext uri="{BB962C8B-B14F-4D97-AF65-F5344CB8AC3E}">
        <p14:creationId xmlns:p14="http://schemas.microsoft.com/office/powerpoint/2010/main" val="3798411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C9A6AE9-5786-36BE-FC70-E98B175938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E8B588C3-AB8F-ECA0-C063-270B23A284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F26675A-E868-5C31-1171-24C3C03C14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67AEB9B-9CE8-44F0-A4E8-2F9ADE624CFC}" type="datetimeFigureOut">
              <a:rPr lang="nb-NO" smtClean="0"/>
              <a:t>12.10.2026</a:t>
            </a:fld>
            <a:endParaRPr lang="nb-NO"/>
          </a:p>
        </p:txBody>
      </p:sp>
      <p:sp>
        <p:nvSpPr>
          <p:cNvPr id="5" name="Plassholder for bunntekst 4">
            <a:extLst>
              <a:ext uri="{FF2B5EF4-FFF2-40B4-BE49-F238E27FC236}">
                <a16:creationId xmlns:a16="http://schemas.microsoft.com/office/drawing/2014/main" id="{B72BDD3F-8CDE-81A8-2CEF-00C9E01D9C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A53AC169-D4E6-2A7B-1C14-2067C17F16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D3FAD8-6ED2-490E-BBF2-A35AE58A61FA}" type="slidenum">
              <a:rPr lang="nb-NO" smtClean="0"/>
              <a:t>‹#›</a:t>
            </a:fld>
            <a:endParaRPr lang="nb-NO"/>
          </a:p>
        </p:txBody>
      </p:sp>
    </p:spTree>
    <p:extLst>
      <p:ext uri="{BB962C8B-B14F-4D97-AF65-F5344CB8AC3E}">
        <p14:creationId xmlns:p14="http://schemas.microsoft.com/office/powerpoint/2010/main" val="3354406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Undertittel 2">
            <a:extLst>
              <a:ext uri="{FF2B5EF4-FFF2-40B4-BE49-F238E27FC236}">
                <a16:creationId xmlns:a16="http://schemas.microsoft.com/office/drawing/2014/main" id="{FBB3F847-9E7F-CE0B-5AFD-576290D1F4E6}"/>
              </a:ext>
            </a:extLst>
          </p:cNvPr>
          <p:cNvSpPr>
            <a:spLocks noGrp="1"/>
          </p:cNvSpPr>
          <p:nvPr>
            <p:ph type="subTitle" idx="1"/>
          </p:nvPr>
        </p:nvSpPr>
        <p:spPr>
          <a:xfrm>
            <a:off x="1682198" y="4966068"/>
            <a:ext cx="9144000" cy="1005177"/>
          </a:xfrm>
        </p:spPr>
        <p:txBody>
          <a:bodyPr>
            <a:normAutofit/>
          </a:bodyPr>
          <a:lstStyle/>
          <a:p>
            <a:r>
              <a:rPr lang="nb-NO" sz="5400" dirty="0">
                <a:latin typeface="Arial" panose="020B0604020202020204" pitchFamily="34" charset="0"/>
                <a:cs typeface="Arial" panose="020B0604020202020204" pitchFamily="34" charset="0"/>
              </a:rPr>
              <a:t>NOBELS FREDSPRIS 2026 </a:t>
            </a:r>
          </a:p>
        </p:txBody>
      </p:sp>
      <p:pic>
        <p:nvPicPr>
          <p:cNvPr id="5" name="Picture 8">
            <a:extLst>
              <a:ext uri="{FF2B5EF4-FFF2-40B4-BE49-F238E27FC236}">
                <a16:creationId xmlns:a16="http://schemas.microsoft.com/office/drawing/2014/main" id="{65C7145E-639D-4701-CDB2-2AEF144890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6" name="Tittel 1">
            <a:extLst>
              <a:ext uri="{FF2B5EF4-FFF2-40B4-BE49-F238E27FC236}">
                <a16:creationId xmlns:a16="http://schemas.microsoft.com/office/drawing/2014/main" id="{AFCC38D2-C571-C91A-B129-05547B735F3A}"/>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16" name="Undertittel 2">
            <a:extLst>
              <a:ext uri="{FF2B5EF4-FFF2-40B4-BE49-F238E27FC236}">
                <a16:creationId xmlns:a16="http://schemas.microsoft.com/office/drawing/2014/main" id="{C2BACE4F-8F99-26BF-FCB0-FE3A6EA25513}"/>
              </a:ext>
            </a:extLst>
          </p:cNvPr>
          <p:cNvSpPr txBox="1">
            <a:spLocks/>
          </p:cNvSpPr>
          <p:nvPr/>
        </p:nvSpPr>
        <p:spPr>
          <a:xfrm>
            <a:off x="1682198" y="5907560"/>
            <a:ext cx="9144000" cy="100517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b-NO" sz="3600" dirty="0">
                <a:latin typeface="Arial" panose="020B0604020202020204" pitchFamily="34" charset="0"/>
                <a:cs typeface="Arial" panose="020B0604020202020204" pitchFamily="34" charset="0"/>
              </a:rPr>
              <a:t>NAVI PILLAY</a:t>
            </a:r>
          </a:p>
        </p:txBody>
      </p:sp>
      <p:pic>
        <p:nvPicPr>
          <p:cNvPr id="18" name="Bilde 17">
            <a:extLst>
              <a:ext uri="{FF2B5EF4-FFF2-40B4-BE49-F238E27FC236}">
                <a16:creationId xmlns:a16="http://schemas.microsoft.com/office/drawing/2014/main" id="{1685EC0F-A6A5-1448-BF6F-B7BC932C82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4066" y="185025"/>
            <a:ext cx="4863758" cy="4729482"/>
          </a:xfrm>
          <a:prstGeom prst="rect">
            <a:avLst/>
          </a:prstGeom>
        </p:spPr>
      </p:pic>
    </p:spTree>
    <p:extLst>
      <p:ext uri="{BB962C8B-B14F-4D97-AF65-F5344CB8AC3E}">
        <p14:creationId xmlns:p14="http://schemas.microsoft.com/office/powerpoint/2010/main" val="3909681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B2525DF-AD59-D843-84C4-C528A5DE6FF3}"/>
            </a:ext>
          </a:extLst>
        </p:cNvPr>
        <p:cNvGrpSpPr/>
        <p:nvPr/>
      </p:nvGrpSpPr>
      <p:grpSpPr>
        <a:xfrm>
          <a:off x="0" y="0"/>
          <a:ext cx="0" cy="0"/>
          <a:chOff x="0" y="0"/>
          <a:chExt cx="0" cy="0"/>
        </a:xfrm>
      </p:grpSpPr>
      <p:pic>
        <p:nvPicPr>
          <p:cNvPr id="3" name="Picture 8">
            <a:extLst>
              <a:ext uri="{FF2B5EF4-FFF2-40B4-BE49-F238E27FC236}">
                <a16:creationId xmlns:a16="http://schemas.microsoft.com/office/drawing/2014/main" id="{74F275EA-5F2E-6E3E-C908-5684D0B518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77A3EAB0-3294-39BF-46F3-B2ACDE1AFB28}"/>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pic>
        <p:nvPicPr>
          <p:cNvPr id="10" name="Bilde 9">
            <a:extLst>
              <a:ext uri="{FF2B5EF4-FFF2-40B4-BE49-F238E27FC236}">
                <a16:creationId xmlns:a16="http://schemas.microsoft.com/office/drawing/2014/main" id="{7D0A2E86-C606-6890-4C8D-08802CAFD1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32346">
            <a:off x="9153026" y="4295828"/>
            <a:ext cx="2383541" cy="2075692"/>
          </a:xfrm>
          <a:prstGeom prst="rect">
            <a:avLst/>
          </a:prstGeom>
        </p:spPr>
      </p:pic>
      <p:pic>
        <p:nvPicPr>
          <p:cNvPr id="12" name="Bilde 11">
            <a:extLst>
              <a:ext uri="{FF2B5EF4-FFF2-40B4-BE49-F238E27FC236}">
                <a16:creationId xmlns:a16="http://schemas.microsoft.com/office/drawing/2014/main" id="{A2DB0FA3-6334-9459-E537-5D8B0C87C6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76235" flipH="1">
            <a:off x="1255218" y="1909316"/>
            <a:ext cx="1638283" cy="1426689"/>
          </a:xfrm>
          <a:prstGeom prst="rect">
            <a:avLst/>
          </a:prstGeom>
        </p:spPr>
      </p:pic>
      <p:sp>
        <p:nvSpPr>
          <p:cNvPr id="14" name="TekstSylinder 13">
            <a:extLst>
              <a:ext uri="{FF2B5EF4-FFF2-40B4-BE49-F238E27FC236}">
                <a16:creationId xmlns:a16="http://schemas.microsoft.com/office/drawing/2014/main" id="{B9D97EC0-8D25-D544-5D3E-93FCFD0344D5}"/>
              </a:ext>
            </a:extLst>
          </p:cNvPr>
          <p:cNvSpPr txBox="1"/>
          <p:nvPr/>
        </p:nvSpPr>
        <p:spPr>
          <a:xfrm>
            <a:off x="969821" y="2722933"/>
            <a:ext cx="10252358" cy="1323439"/>
          </a:xfrm>
          <a:prstGeom prst="rect">
            <a:avLst/>
          </a:prstGeom>
          <a:noFill/>
        </p:spPr>
        <p:txBody>
          <a:bodyPr wrap="square" rtlCol="0">
            <a:spAutoFit/>
          </a:bodyPr>
          <a:lstStyle/>
          <a:p>
            <a:pPr algn="ctr"/>
            <a:endParaRPr lang="nb-NO" sz="4000" dirty="0">
              <a:latin typeface="Arial" panose="020B0604020202020204" pitchFamily="34" charset="0"/>
              <a:cs typeface="Arial" panose="020B0604020202020204" pitchFamily="34" charset="0"/>
            </a:endParaRPr>
          </a:p>
          <a:p>
            <a:pPr algn="ctr"/>
            <a:r>
              <a:rPr lang="nb-NO" sz="4000" dirty="0">
                <a:latin typeface="Arial" panose="020B0604020202020204" pitchFamily="34" charset="0"/>
                <a:cs typeface="Arial" panose="020B0604020202020204" pitchFamily="34" charset="0"/>
              </a:rPr>
              <a:t>Hvilke jobber handler om fred?</a:t>
            </a:r>
          </a:p>
        </p:txBody>
      </p:sp>
    </p:spTree>
    <p:extLst>
      <p:ext uri="{BB962C8B-B14F-4D97-AF65-F5344CB8AC3E}">
        <p14:creationId xmlns:p14="http://schemas.microsoft.com/office/powerpoint/2010/main" val="973386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6EDDA1A-FBA9-9936-8133-E91AA593062B}"/>
            </a:ext>
          </a:extLst>
        </p:cNvPr>
        <p:cNvGrpSpPr/>
        <p:nvPr/>
      </p:nvGrpSpPr>
      <p:grpSpPr>
        <a:xfrm>
          <a:off x="0" y="0"/>
          <a:ext cx="0" cy="0"/>
          <a:chOff x="0" y="0"/>
          <a:chExt cx="0" cy="0"/>
        </a:xfrm>
      </p:grpSpPr>
      <p:pic>
        <p:nvPicPr>
          <p:cNvPr id="3" name="Picture 8">
            <a:extLst>
              <a:ext uri="{FF2B5EF4-FFF2-40B4-BE49-F238E27FC236}">
                <a16:creationId xmlns:a16="http://schemas.microsoft.com/office/drawing/2014/main" id="{340B82F0-8545-37EE-BD59-5455A1EE5C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DB35C536-405A-D0CF-8B47-284F467E3EE2}"/>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38D2DF3A-1355-BF2D-8AA5-E0B068136E54}"/>
              </a:ext>
            </a:extLst>
          </p:cNvPr>
          <p:cNvSpPr txBox="1"/>
          <p:nvPr/>
        </p:nvSpPr>
        <p:spPr>
          <a:xfrm>
            <a:off x="-815304" y="630031"/>
            <a:ext cx="14008608" cy="1354217"/>
          </a:xfrm>
          <a:prstGeom prst="rect">
            <a:avLst/>
          </a:prstGeom>
          <a:noFill/>
        </p:spPr>
        <p:txBody>
          <a:bodyPr wrap="square" rtlCol="0">
            <a:spAutoFit/>
          </a:bodyPr>
          <a:lstStyle/>
          <a:p>
            <a:pPr algn="ctr"/>
            <a:r>
              <a:rPr lang="nb-NO" sz="5400" dirty="0">
                <a:latin typeface="Arial" panose="020B0604020202020204" pitchFamily="34" charset="0"/>
                <a:cs typeface="Arial" panose="020B0604020202020204" pitchFamily="34" charset="0"/>
              </a:rPr>
              <a:t>Hva med en dommer?</a:t>
            </a:r>
          </a:p>
          <a:p>
            <a:endParaRPr lang="nb-NO" sz="2800" dirty="0">
              <a:latin typeface="Alfred Sans" panose="00000500000000000000" pitchFamily="50" charset="0"/>
            </a:endParaRPr>
          </a:p>
        </p:txBody>
      </p:sp>
      <p:pic>
        <p:nvPicPr>
          <p:cNvPr id="5" name="Bilde 4">
            <a:extLst>
              <a:ext uri="{FF2B5EF4-FFF2-40B4-BE49-F238E27FC236}">
                <a16:creationId xmlns:a16="http://schemas.microsoft.com/office/drawing/2014/main" id="{D2BD7E77-997B-EFC5-1FC6-91BB8048B0F5}"/>
              </a:ext>
            </a:extLst>
          </p:cNvPr>
          <p:cNvPicPr>
            <a:picLocks noChangeAspect="1"/>
          </p:cNvPicPr>
          <p:nvPr/>
        </p:nvPicPr>
        <p:blipFill>
          <a:blip r:embed="rId5">
            <a:extLst>
              <a:ext uri="{28A0092B-C50C-407E-A947-70E740481C1C}">
                <a14:useLocalDpi xmlns:a14="http://schemas.microsoft.com/office/drawing/2010/main" val="0"/>
              </a:ext>
            </a:extLst>
          </a:blip>
          <a:srcRect t="19276" b="10617"/>
          <a:stretch>
            <a:fillRect/>
          </a:stretch>
        </p:blipFill>
        <p:spPr>
          <a:xfrm>
            <a:off x="3926540" y="1846022"/>
            <a:ext cx="4090372" cy="4584701"/>
          </a:xfrm>
          <a:prstGeom prst="rect">
            <a:avLst/>
          </a:prstGeom>
        </p:spPr>
      </p:pic>
      <p:pic>
        <p:nvPicPr>
          <p:cNvPr id="10" name="Bilde 9">
            <a:extLst>
              <a:ext uri="{FF2B5EF4-FFF2-40B4-BE49-F238E27FC236}">
                <a16:creationId xmlns:a16="http://schemas.microsoft.com/office/drawing/2014/main" id="{8B9262D3-E4A5-4B54-31F2-8BF7664571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3142" y="2367421"/>
            <a:ext cx="1474992" cy="1846705"/>
          </a:xfrm>
          <a:prstGeom prst="rect">
            <a:avLst/>
          </a:prstGeom>
        </p:spPr>
      </p:pic>
    </p:spTree>
    <p:extLst>
      <p:ext uri="{BB962C8B-B14F-4D97-AF65-F5344CB8AC3E}">
        <p14:creationId xmlns:p14="http://schemas.microsoft.com/office/powerpoint/2010/main" val="37299753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9577D46-EA8D-0618-CEF7-72484C571EB2}"/>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3E682FE6-CB15-A046-07B5-F2B80F0919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4CC8001A-F932-324A-3706-75EB34CFDC4F}"/>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28134119-DE38-3CF4-F778-5B4A69260AB4}"/>
              </a:ext>
            </a:extLst>
          </p:cNvPr>
          <p:cNvSpPr txBox="1"/>
          <p:nvPr/>
        </p:nvSpPr>
        <p:spPr>
          <a:xfrm>
            <a:off x="-163407" y="685972"/>
            <a:ext cx="11952114" cy="1354217"/>
          </a:xfrm>
          <a:prstGeom prst="rect">
            <a:avLst/>
          </a:prstGeom>
          <a:noFill/>
        </p:spPr>
        <p:txBody>
          <a:bodyPr wrap="square" rtlCol="0">
            <a:spAutoFit/>
          </a:bodyPr>
          <a:lstStyle/>
          <a:p>
            <a:pPr algn="ctr"/>
            <a:r>
              <a:rPr lang="nb-NO" sz="5400" dirty="0">
                <a:latin typeface="Arial" panose="020B0604020202020204" pitchFamily="34" charset="0"/>
                <a:cs typeface="Arial" panose="020B0604020202020204" pitchFamily="34" charset="0"/>
              </a:rPr>
              <a:t>Sør-Afrika og apartheid</a:t>
            </a:r>
          </a:p>
          <a:p>
            <a:endParaRPr lang="nb-NO" sz="2800" dirty="0">
              <a:latin typeface="Alfred Sans" panose="00000500000000000000" pitchFamily="50" charset="0"/>
            </a:endParaRPr>
          </a:p>
        </p:txBody>
      </p:sp>
      <p:sp>
        <p:nvSpPr>
          <p:cNvPr id="9" name="TekstSylinder 8">
            <a:extLst>
              <a:ext uri="{FF2B5EF4-FFF2-40B4-BE49-F238E27FC236}">
                <a16:creationId xmlns:a16="http://schemas.microsoft.com/office/drawing/2014/main" id="{CF24B754-A819-3ECC-549C-CC85978ECDEC}"/>
              </a:ext>
            </a:extLst>
          </p:cNvPr>
          <p:cNvSpPr txBox="1"/>
          <p:nvPr/>
        </p:nvSpPr>
        <p:spPr>
          <a:xfrm>
            <a:off x="203080" y="2456795"/>
            <a:ext cx="5834377" cy="4401205"/>
          </a:xfrm>
          <a:prstGeom prst="rect">
            <a:avLst/>
          </a:prstGeom>
          <a:noFill/>
        </p:spPr>
        <p:txBody>
          <a:bodyPr wrap="square" rtlCol="0">
            <a:spAutoFit/>
          </a:bodyPr>
          <a:lstStyle/>
          <a:p>
            <a:pPr marL="457200" indent="-457200">
              <a:buFont typeface="Arial" panose="020B0604020202020204" pitchFamily="34" charset="0"/>
              <a:buChar char="•"/>
            </a:pPr>
            <a:r>
              <a:rPr lang="nb-NO" sz="2800" dirty="0">
                <a:latin typeface="Alfred Sans" panose="00000500000000000000" pitchFamily="50" charset="0"/>
              </a:rPr>
              <a:t>Sør-Afrika ligger helt sør i Afrika </a:t>
            </a:r>
            <a:br>
              <a:rPr lang="nb-NO" sz="2800" dirty="0">
                <a:latin typeface="Alfred Sans" panose="00000500000000000000" pitchFamily="50" charset="0"/>
              </a:rPr>
            </a:br>
            <a:endParaRPr lang="nb-NO" sz="2800" dirty="0">
              <a:latin typeface="Alfred Sans" panose="00000500000000000000" pitchFamily="50" charset="0"/>
            </a:endParaRPr>
          </a:p>
          <a:p>
            <a:pPr marL="457200" indent="-457200">
              <a:buFont typeface="Arial" panose="020B0604020202020204" pitchFamily="34" charset="0"/>
              <a:buChar char="•"/>
            </a:pPr>
            <a:r>
              <a:rPr lang="nb-NO" sz="2800" dirty="0">
                <a:latin typeface="Alfred Sans" panose="00000500000000000000" pitchFamily="50" charset="0"/>
              </a:rPr>
              <a:t>Apartheid (å skille mennesker fra hverandre)</a:t>
            </a:r>
            <a:br>
              <a:rPr lang="nb-NO" sz="2800" dirty="0">
                <a:latin typeface="Alfred Sans" panose="00000500000000000000" pitchFamily="50" charset="0"/>
              </a:rPr>
            </a:br>
            <a:endParaRPr lang="nb-NO" sz="2800" dirty="0">
              <a:latin typeface="Alfred Sans" panose="00000500000000000000" pitchFamily="50" charset="0"/>
            </a:endParaRPr>
          </a:p>
          <a:p>
            <a:pPr marL="457200" indent="-457200">
              <a:buFont typeface="Arial" panose="020B0604020202020204" pitchFamily="34" charset="0"/>
              <a:buChar char="•"/>
            </a:pPr>
            <a:r>
              <a:rPr lang="nb-NO" sz="2800" dirty="0">
                <a:latin typeface="Alfred Sans" panose="00000500000000000000" pitchFamily="50" charset="0"/>
              </a:rPr>
              <a:t>Rasistiske og urettferdige lover og regler</a:t>
            </a:r>
            <a:br>
              <a:rPr lang="nb-NO" sz="2800" dirty="0">
                <a:latin typeface="Alfred Sans" panose="00000500000000000000" pitchFamily="50" charset="0"/>
              </a:rPr>
            </a:br>
            <a:br>
              <a:rPr lang="nb-NO" sz="2800" dirty="0">
                <a:latin typeface="Alfred Sans" panose="00000500000000000000" pitchFamily="50" charset="0"/>
              </a:rPr>
            </a:br>
            <a:endParaRPr lang="nb-NO" sz="2800" dirty="0">
              <a:latin typeface="Alfred Sans" panose="00000500000000000000" pitchFamily="50" charset="0"/>
            </a:endParaRPr>
          </a:p>
        </p:txBody>
      </p:sp>
      <p:pic>
        <p:nvPicPr>
          <p:cNvPr id="10" name="Bilde 9" descr="File:South Africa (orthographic projection).svg">
            <a:extLst>
              <a:ext uri="{FF2B5EF4-FFF2-40B4-BE49-F238E27FC236}">
                <a16:creationId xmlns:a16="http://schemas.microsoft.com/office/drawing/2014/main" id="{9446451D-7447-C08E-816F-AFD7FEBB0AE7}"/>
              </a:ext>
            </a:extLst>
          </p:cNvPr>
          <p:cNvPicPr>
            <a:picLocks noChangeAspect="1"/>
          </p:cNvPicPr>
          <p:nvPr/>
        </p:nvPicPr>
        <p:blipFill>
          <a:blip r:embed="rId5"/>
          <a:stretch>
            <a:fillRect/>
          </a:stretch>
        </p:blipFill>
        <p:spPr>
          <a:xfrm>
            <a:off x="6437850" y="4534896"/>
            <a:ext cx="2073705" cy="2073705"/>
          </a:xfrm>
          <a:prstGeom prst="rect">
            <a:avLst/>
          </a:prstGeom>
        </p:spPr>
      </p:pic>
      <p:pic>
        <p:nvPicPr>
          <p:cNvPr id="12" name="Bilde 11" descr="File:Apartheid-signs-trainstation.jpg">
            <a:extLst>
              <a:ext uri="{FF2B5EF4-FFF2-40B4-BE49-F238E27FC236}">
                <a16:creationId xmlns:a16="http://schemas.microsoft.com/office/drawing/2014/main" id="{D20B6E8C-1750-7DF3-FF34-81DAE2B0B2DD}"/>
              </a:ext>
            </a:extLst>
          </p:cNvPr>
          <p:cNvPicPr>
            <a:picLocks noChangeAspect="1"/>
          </p:cNvPicPr>
          <p:nvPr/>
        </p:nvPicPr>
        <p:blipFill>
          <a:blip r:embed="rId6"/>
          <a:stretch>
            <a:fillRect/>
          </a:stretch>
        </p:blipFill>
        <p:spPr>
          <a:xfrm>
            <a:off x="6037458" y="1965532"/>
            <a:ext cx="3538735" cy="2369880"/>
          </a:xfrm>
          <a:prstGeom prst="rect">
            <a:avLst/>
          </a:prstGeom>
        </p:spPr>
      </p:pic>
      <p:pic>
        <p:nvPicPr>
          <p:cNvPr id="13" name="Bilde 12" descr="File:Durban Sign 1989 (3x4 cropped).jpg">
            <a:extLst>
              <a:ext uri="{FF2B5EF4-FFF2-40B4-BE49-F238E27FC236}">
                <a16:creationId xmlns:a16="http://schemas.microsoft.com/office/drawing/2014/main" id="{367751EC-73AF-1230-4270-DDAEEF7BA67C}"/>
              </a:ext>
            </a:extLst>
          </p:cNvPr>
          <p:cNvPicPr>
            <a:picLocks noChangeAspect="1"/>
          </p:cNvPicPr>
          <p:nvPr/>
        </p:nvPicPr>
        <p:blipFill>
          <a:blip r:embed="rId7"/>
          <a:stretch>
            <a:fillRect/>
          </a:stretch>
        </p:blipFill>
        <p:spPr>
          <a:xfrm>
            <a:off x="8911948" y="1954899"/>
            <a:ext cx="3190187" cy="4262090"/>
          </a:xfrm>
          <a:prstGeom prst="rect">
            <a:avLst/>
          </a:prstGeom>
        </p:spPr>
      </p:pic>
    </p:spTree>
    <p:extLst>
      <p:ext uri="{BB962C8B-B14F-4D97-AF65-F5344CB8AC3E}">
        <p14:creationId xmlns:p14="http://schemas.microsoft.com/office/powerpoint/2010/main" val="1495457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804BF25-00EA-7E38-B2F5-B8417C9280CA}"/>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A5F06BA5-988A-9963-3515-61F464FB07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36614994-C637-FF20-256B-29C3E0DF783F}"/>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F7A27EC8-5279-F923-0DB0-50488D1279C7}"/>
              </a:ext>
            </a:extLst>
          </p:cNvPr>
          <p:cNvSpPr txBox="1"/>
          <p:nvPr/>
        </p:nvSpPr>
        <p:spPr>
          <a:xfrm>
            <a:off x="-725627" y="1069703"/>
            <a:ext cx="8883969" cy="1354217"/>
          </a:xfrm>
          <a:prstGeom prst="rect">
            <a:avLst/>
          </a:prstGeom>
          <a:noFill/>
        </p:spPr>
        <p:txBody>
          <a:bodyPr wrap="square" rtlCol="0">
            <a:spAutoFit/>
          </a:bodyPr>
          <a:lstStyle/>
          <a:p>
            <a:pPr algn="ctr"/>
            <a:r>
              <a:rPr lang="nb-NO" sz="5400" dirty="0" err="1">
                <a:latin typeface="Arial" panose="020B0604020202020204" pitchFamily="34" charset="0"/>
                <a:cs typeface="Arial" panose="020B0604020202020204" pitchFamily="34" charset="0"/>
              </a:rPr>
              <a:t>Navi</a:t>
            </a:r>
            <a:r>
              <a:rPr lang="nb-NO" sz="5400" dirty="0">
                <a:latin typeface="Arial" panose="020B0604020202020204" pitchFamily="34" charset="0"/>
                <a:cs typeface="Arial" panose="020B0604020202020204" pitchFamily="34" charset="0"/>
              </a:rPr>
              <a:t> </a:t>
            </a:r>
            <a:r>
              <a:rPr lang="nb-NO" sz="5400" dirty="0" err="1">
                <a:latin typeface="Arial" panose="020B0604020202020204" pitchFamily="34" charset="0"/>
                <a:cs typeface="Arial" panose="020B0604020202020204" pitchFamily="34" charset="0"/>
              </a:rPr>
              <a:t>Pillay</a:t>
            </a:r>
            <a:endParaRPr lang="nb-NO" sz="5400" dirty="0">
              <a:latin typeface="Arial" panose="020B0604020202020204" pitchFamily="34" charset="0"/>
              <a:cs typeface="Arial" panose="020B0604020202020204" pitchFamily="34" charset="0"/>
            </a:endParaRPr>
          </a:p>
          <a:p>
            <a:endParaRPr lang="nb-NO" sz="2800" dirty="0">
              <a:latin typeface="Alfred Sans" panose="00000500000000000000" pitchFamily="50" charset="0"/>
            </a:endParaRPr>
          </a:p>
        </p:txBody>
      </p:sp>
      <p:sp>
        <p:nvSpPr>
          <p:cNvPr id="9" name="TekstSylinder 8">
            <a:extLst>
              <a:ext uri="{FF2B5EF4-FFF2-40B4-BE49-F238E27FC236}">
                <a16:creationId xmlns:a16="http://schemas.microsoft.com/office/drawing/2014/main" id="{AA79147F-96D8-5C70-68B6-D223590861D5}"/>
              </a:ext>
            </a:extLst>
          </p:cNvPr>
          <p:cNvSpPr txBox="1"/>
          <p:nvPr/>
        </p:nvSpPr>
        <p:spPr>
          <a:xfrm>
            <a:off x="595798" y="2649479"/>
            <a:ext cx="5878635" cy="4832092"/>
          </a:xfrm>
          <a:prstGeom prst="rect">
            <a:avLst/>
          </a:prstGeom>
          <a:noFill/>
        </p:spPr>
        <p:txBody>
          <a:bodyPr wrap="square" rtlCol="0">
            <a:spAutoFit/>
          </a:bodyPr>
          <a:lstStyle/>
          <a:p>
            <a:pPr marL="457200" indent="-457200">
              <a:buFont typeface="Arial" panose="020B0604020202020204" pitchFamily="34" charset="0"/>
              <a:buChar char="•"/>
            </a:pPr>
            <a:r>
              <a:rPr lang="nb-NO" sz="2800" dirty="0">
                <a:latin typeface="Alfred Sans" panose="00000500000000000000" pitchFamily="50" charset="0"/>
              </a:rPr>
              <a:t>Vokser opp i slummen i en fattig familie </a:t>
            </a:r>
            <a:br>
              <a:rPr lang="nb-NO" sz="2800" dirty="0">
                <a:latin typeface="Alfred Sans" panose="00000500000000000000" pitchFamily="50" charset="0"/>
              </a:rPr>
            </a:br>
            <a:endParaRPr lang="nb-NO" sz="2800" dirty="0">
              <a:latin typeface="Alfred Sans" panose="00000500000000000000" pitchFamily="50" charset="0"/>
            </a:endParaRPr>
          </a:p>
          <a:p>
            <a:pPr marL="457200" indent="-457200">
              <a:buFont typeface="Arial" panose="020B0604020202020204" pitchFamily="34" charset="0"/>
              <a:buChar char="•"/>
            </a:pPr>
            <a:r>
              <a:rPr lang="nb-NO" sz="2800" dirty="0">
                <a:latin typeface="Alfred Sans" panose="00000500000000000000" pitchFamily="50" charset="0"/>
              </a:rPr>
              <a:t>Drømte om å studere lov og rett</a:t>
            </a:r>
            <a:br>
              <a:rPr lang="nb-NO" sz="2800" dirty="0">
                <a:latin typeface="Alfred Sans" panose="00000500000000000000" pitchFamily="50" charset="0"/>
              </a:rPr>
            </a:br>
            <a:r>
              <a:rPr lang="nb-NO" sz="2800" dirty="0">
                <a:latin typeface="Alfred Sans" panose="00000500000000000000" pitchFamily="50" charset="0"/>
              </a:rPr>
              <a:t> </a:t>
            </a:r>
          </a:p>
          <a:p>
            <a:pPr marL="457200" indent="-457200">
              <a:buFont typeface="Arial" panose="020B0604020202020204" pitchFamily="34" charset="0"/>
              <a:buChar char="•"/>
            </a:pPr>
            <a:r>
              <a:rPr lang="nb-NO" sz="2800" dirty="0">
                <a:latin typeface="Alfred Sans" panose="00000500000000000000" pitchFamily="50" charset="0"/>
              </a:rPr>
              <a:t>Fikk hjelp fra naboer til å få råd til utdannelse </a:t>
            </a:r>
          </a:p>
          <a:p>
            <a:pPr marL="457200" indent="-457200">
              <a:buFont typeface="Arial" panose="020B0604020202020204" pitchFamily="34" charset="0"/>
              <a:buChar char="•"/>
            </a:pPr>
            <a:endParaRPr lang="nb-NO" sz="2800" dirty="0">
              <a:latin typeface="Alfred Sans" panose="00000500000000000000" pitchFamily="50" charset="0"/>
            </a:endParaRPr>
          </a:p>
          <a:p>
            <a:br>
              <a:rPr lang="nb-NO" sz="2800" dirty="0">
                <a:latin typeface="Alfred Sans" panose="00000500000000000000" pitchFamily="50" charset="0"/>
              </a:rPr>
            </a:br>
            <a:endParaRPr lang="nb-NO" sz="2800" dirty="0">
              <a:latin typeface="Alfred Sans" panose="00000500000000000000" pitchFamily="50" charset="0"/>
            </a:endParaRPr>
          </a:p>
        </p:txBody>
      </p:sp>
      <p:pic>
        <p:nvPicPr>
          <p:cNvPr id="7" name="Bilde 6">
            <a:extLst>
              <a:ext uri="{FF2B5EF4-FFF2-40B4-BE49-F238E27FC236}">
                <a16:creationId xmlns:a16="http://schemas.microsoft.com/office/drawing/2014/main" id="{F36D8B73-8FF5-5D04-0A48-6D2057E98E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5201" y="-57628"/>
            <a:ext cx="4876800" cy="6991828"/>
          </a:xfrm>
          <a:prstGeom prst="rect">
            <a:avLst/>
          </a:prstGeom>
        </p:spPr>
      </p:pic>
    </p:spTree>
    <p:extLst>
      <p:ext uri="{BB962C8B-B14F-4D97-AF65-F5344CB8AC3E}">
        <p14:creationId xmlns:p14="http://schemas.microsoft.com/office/powerpoint/2010/main" val="878827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9D26A10-DA71-8ED1-C147-A2E14F1BBB54}"/>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1BC6B979-84A3-C18B-1A59-CEFE85CF14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82D59EA5-A764-5812-2225-6AB23F076150}"/>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A711C9E3-2985-F520-F287-85A4E7EB2B36}"/>
              </a:ext>
            </a:extLst>
          </p:cNvPr>
          <p:cNvSpPr txBox="1"/>
          <p:nvPr/>
        </p:nvSpPr>
        <p:spPr>
          <a:xfrm>
            <a:off x="3666463" y="888414"/>
            <a:ext cx="8883969" cy="1354217"/>
          </a:xfrm>
          <a:prstGeom prst="rect">
            <a:avLst/>
          </a:prstGeom>
          <a:noFill/>
        </p:spPr>
        <p:txBody>
          <a:bodyPr wrap="square" rtlCol="0">
            <a:spAutoFit/>
          </a:bodyPr>
          <a:lstStyle/>
          <a:p>
            <a:pPr algn="ctr"/>
            <a:r>
              <a:rPr lang="nb-NO" sz="5400" dirty="0" err="1">
                <a:latin typeface="Arial" panose="020B0604020202020204" pitchFamily="34" charset="0"/>
                <a:cs typeface="Arial" panose="020B0604020202020204" pitchFamily="34" charset="0"/>
              </a:rPr>
              <a:t>Navi</a:t>
            </a:r>
            <a:r>
              <a:rPr lang="nb-NO" sz="5400" dirty="0">
                <a:latin typeface="Arial" panose="020B0604020202020204" pitchFamily="34" charset="0"/>
                <a:cs typeface="Arial" panose="020B0604020202020204" pitchFamily="34" charset="0"/>
              </a:rPr>
              <a:t> </a:t>
            </a:r>
            <a:r>
              <a:rPr lang="nb-NO" sz="5400" dirty="0" err="1">
                <a:latin typeface="Arial" panose="020B0604020202020204" pitchFamily="34" charset="0"/>
                <a:cs typeface="Arial" panose="020B0604020202020204" pitchFamily="34" charset="0"/>
              </a:rPr>
              <a:t>Pillay</a:t>
            </a:r>
            <a:endParaRPr lang="nb-NO" sz="5400" dirty="0">
              <a:latin typeface="Arial" panose="020B0604020202020204" pitchFamily="34" charset="0"/>
              <a:cs typeface="Arial" panose="020B0604020202020204" pitchFamily="34" charset="0"/>
            </a:endParaRPr>
          </a:p>
          <a:p>
            <a:endParaRPr lang="nb-NO" sz="2800" dirty="0">
              <a:latin typeface="Alfred Sans" panose="00000500000000000000" pitchFamily="50" charset="0"/>
            </a:endParaRPr>
          </a:p>
        </p:txBody>
      </p:sp>
      <p:sp>
        <p:nvSpPr>
          <p:cNvPr id="5" name="TekstSylinder 4">
            <a:extLst>
              <a:ext uri="{FF2B5EF4-FFF2-40B4-BE49-F238E27FC236}">
                <a16:creationId xmlns:a16="http://schemas.microsoft.com/office/drawing/2014/main" id="{049040CE-B2D9-2DEB-0A9F-1BC43FC6F713}"/>
              </a:ext>
            </a:extLst>
          </p:cNvPr>
          <p:cNvSpPr txBox="1"/>
          <p:nvPr/>
        </p:nvSpPr>
        <p:spPr>
          <a:xfrm>
            <a:off x="4353040" y="1727317"/>
            <a:ext cx="7690104" cy="4678204"/>
          </a:xfrm>
          <a:prstGeom prst="rect">
            <a:avLst/>
          </a:prstGeom>
          <a:noFill/>
        </p:spPr>
        <p:txBody>
          <a:bodyPr wrap="square" rtlCol="0">
            <a:spAutoFit/>
          </a:bodyPr>
          <a:lstStyle/>
          <a:p>
            <a:pPr algn="ctr"/>
            <a:br>
              <a:rPr lang="nb-NO" sz="2800" dirty="0">
                <a:latin typeface="Times New Roman" panose="02020603050405020304" pitchFamily="18" charset="0"/>
                <a:cs typeface="Times New Roman" panose="02020603050405020304" pitchFamily="18" charset="0"/>
              </a:rPr>
            </a:br>
            <a:br>
              <a:rPr lang="nb-NO" sz="2800" dirty="0">
                <a:latin typeface="Times New Roman" panose="02020603050405020304" pitchFamily="18" charset="0"/>
                <a:cs typeface="Times New Roman" panose="02020603050405020304" pitchFamily="18" charset="0"/>
              </a:rPr>
            </a:br>
            <a:r>
              <a:rPr lang="nb-NO" sz="2800" i="1" dirty="0">
                <a:latin typeface="Times New Roman" panose="02020603050405020304" pitchFamily="18" charset="0"/>
                <a:cs typeface="Times New Roman" panose="02020603050405020304" pitchFamily="18" charset="0"/>
              </a:rPr>
              <a:t>«Jeg kunne ikke være i parker eller på stranden der det var hvite mennesker. Da jeg begynte på universitetet var også timeplanen lagt opp for å gjøre det lettere for de hvite studentene. Vi som hadde mørkere hud måtte ha egne timer på andre tidspunkt enn de hvite; enten veldig tidlig om morgenen eller på natta.» </a:t>
            </a:r>
          </a:p>
          <a:p>
            <a:r>
              <a:rPr lang="nb-NO" sz="2800" dirty="0">
                <a:latin typeface="Times New Roman" panose="02020603050405020304" pitchFamily="18" charset="0"/>
                <a:cs typeface="Times New Roman" panose="02020603050405020304" pitchFamily="18" charset="0"/>
              </a:rPr>
              <a:t> </a:t>
            </a:r>
          </a:p>
          <a:p>
            <a:endParaRPr lang="nb-NO" dirty="0"/>
          </a:p>
        </p:txBody>
      </p:sp>
      <p:pic>
        <p:nvPicPr>
          <p:cNvPr id="10" name="Bilde 9">
            <a:extLst>
              <a:ext uri="{FF2B5EF4-FFF2-40B4-BE49-F238E27FC236}">
                <a16:creationId xmlns:a16="http://schemas.microsoft.com/office/drawing/2014/main" id="{BE7006D1-2E1D-5BDB-DB58-90A77491A223}"/>
              </a:ext>
            </a:extLst>
          </p:cNvPr>
          <p:cNvPicPr>
            <a:picLocks noChangeAspect="1"/>
          </p:cNvPicPr>
          <p:nvPr/>
        </p:nvPicPr>
        <p:blipFill>
          <a:blip r:embed="rId5">
            <a:extLst>
              <a:ext uri="{28A0092B-C50C-407E-A947-70E740481C1C}">
                <a14:useLocalDpi xmlns:a14="http://schemas.microsoft.com/office/drawing/2010/main" val="0"/>
              </a:ext>
            </a:extLst>
          </a:blip>
          <a:srcRect l="28880" r="23884"/>
          <a:stretch>
            <a:fillRect/>
          </a:stretch>
        </p:blipFill>
        <p:spPr>
          <a:xfrm>
            <a:off x="-775525" y="0"/>
            <a:ext cx="4859079" cy="6858000"/>
          </a:xfrm>
          <a:prstGeom prst="rect">
            <a:avLst/>
          </a:prstGeom>
        </p:spPr>
      </p:pic>
    </p:spTree>
    <p:extLst>
      <p:ext uri="{BB962C8B-B14F-4D97-AF65-F5344CB8AC3E}">
        <p14:creationId xmlns:p14="http://schemas.microsoft.com/office/powerpoint/2010/main" val="2244542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1C58781-A57B-78A9-4229-0139FC9A089B}"/>
            </a:ext>
          </a:extLst>
        </p:cNvPr>
        <p:cNvGrpSpPr/>
        <p:nvPr/>
      </p:nvGrpSpPr>
      <p:grpSpPr>
        <a:xfrm>
          <a:off x="0" y="0"/>
          <a:ext cx="0" cy="0"/>
          <a:chOff x="0" y="0"/>
          <a:chExt cx="0" cy="0"/>
        </a:xfrm>
      </p:grpSpPr>
      <p:pic>
        <p:nvPicPr>
          <p:cNvPr id="11" name="Bilde 10">
            <a:extLst>
              <a:ext uri="{FF2B5EF4-FFF2-40B4-BE49-F238E27FC236}">
                <a16:creationId xmlns:a16="http://schemas.microsoft.com/office/drawing/2014/main" id="{EA7874B2-A775-5D98-01EF-C619ED0189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3735" y="1548350"/>
            <a:ext cx="3384972" cy="5074920"/>
          </a:xfrm>
          <a:prstGeom prst="rect">
            <a:avLst/>
          </a:prstGeom>
        </p:spPr>
      </p:pic>
      <p:pic>
        <p:nvPicPr>
          <p:cNvPr id="2" name="Picture 8">
            <a:extLst>
              <a:ext uri="{FF2B5EF4-FFF2-40B4-BE49-F238E27FC236}">
                <a16:creationId xmlns:a16="http://schemas.microsoft.com/office/drawing/2014/main" id="{649A1137-F7EB-8E2D-7DEB-54BEAF0808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7CBD3582-5E3C-6DA7-E94B-5042A990867E}"/>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FB03E343-06D2-7F50-91E2-93425CD9919F}"/>
              </a:ext>
            </a:extLst>
          </p:cNvPr>
          <p:cNvSpPr txBox="1"/>
          <p:nvPr/>
        </p:nvSpPr>
        <p:spPr>
          <a:xfrm>
            <a:off x="504035" y="685469"/>
            <a:ext cx="8883969" cy="1354217"/>
          </a:xfrm>
          <a:prstGeom prst="rect">
            <a:avLst/>
          </a:prstGeom>
          <a:noFill/>
        </p:spPr>
        <p:txBody>
          <a:bodyPr wrap="square" rtlCol="0">
            <a:spAutoFit/>
          </a:bodyPr>
          <a:lstStyle/>
          <a:p>
            <a:pPr algn="ctr"/>
            <a:r>
              <a:rPr lang="nb-NO" sz="5400" dirty="0" err="1">
                <a:latin typeface="Arial" panose="020B0604020202020204" pitchFamily="34" charset="0"/>
                <a:cs typeface="Arial" panose="020B0604020202020204" pitchFamily="34" charset="0"/>
              </a:rPr>
              <a:t>Navi</a:t>
            </a:r>
            <a:r>
              <a:rPr lang="nb-NO" sz="5400" dirty="0">
                <a:latin typeface="Arial" panose="020B0604020202020204" pitchFamily="34" charset="0"/>
                <a:cs typeface="Arial" panose="020B0604020202020204" pitchFamily="34" charset="0"/>
              </a:rPr>
              <a:t> </a:t>
            </a:r>
            <a:r>
              <a:rPr lang="nb-NO" sz="5400" dirty="0" err="1">
                <a:latin typeface="Arial" panose="020B0604020202020204" pitchFamily="34" charset="0"/>
                <a:cs typeface="Arial" panose="020B0604020202020204" pitchFamily="34" charset="0"/>
              </a:rPr>
              <a:t>Pillay</a:t>
            </a:r>
            <a:endParaRPr lang="nb-NO" sz="5400" dirty="0">
              <a:latin typeface="Arial" panose="020B0604020202020204" pitchFamily="34" charset="0"/>
              <a:cs typeface="Arial" panose="020B0604020202020204" pitchFamily="34" charset="0"/>
            </a:endParaRPr>
          </a:p>
          <a:p>
            <a:endParaRPr lang="nb-NO" sz="2800" dirty="0">
              <a:latin typeface="Alfred Sans" panose="00000500000000000000" pitchFamily="50" charset="0"/>
            </a:endParaRPr>
          </a:p>
        </p:txBody>
      </p:sp>
      <p:sp>
        <p:nvSpPr>
          <p:cNvPr id="9" name="TekstSylinder 8">
            <a:extLst>
              <a:ext uri="{FF2B5EF4-FFF2-40B4-BE49-F238E27FC236}">
                <a16:creationId xmlns:a16="http://schemas.microsoft.com/office/drawing/2014/main" id="{C729367B-3699-7F61-DD81-BB695C62F3FE}"/>
              </a:ext>
            </a:extLst>
          </p:cNvPr>
          <p:cNvSpPr txBox="1"/>
          <p:nvPr/>
        </p:nvSpPr>
        <p:spPr>
          <a:xfrm>
            <a:off x="627720" y="2122556"/>
            <a:ext cx="7496699" cy="4832092"/>
          </a:xfrm>
          <a:prstGeom prst="rect">
            <a:avLst/>
          </a:prstGeom>
          <a:noFill/>
        </p:spPr>
        <p:txBody>
          <a:bodyPr wrap="square" rtlCol="0">
            <a:spAutoFit/>
          </a:bodyPr>
          <a:lstStyle/>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Startet eget advokatbyrå</a:t>
            </a:r>
            <a:br>
              <a:rPr lang="nb-NO" sz="2800" dirty="0">
                <a:latin typeface="Arial" panose="020B0604020202020204" pitchFamily="34" charset="0"/>
                <a:cs typeface="Arial" panose="020B0604020202020204" pitchFamily="34" charset="0"/>
              </a:rPr>
            </a:br>
            <a:endParaRPr lang="nb-NO"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Begynte å hjelpe de som kjempet for menneskerettigheter </a:t>
            </a:r>
            <a:br>
              <a:rPr lang="nb-NO" sz="2800" dirty="0">
                <a:latin typeface="Arial" panose="020B0604020202020204" pitchFamily="34" charset="0"/>
                <a:cs typeface="Arial" panose="020B0604020202020204" pitchFamily="34" charset="0"/>
              </a:rPr>
            </a:br>
            <a:endParaRPr lang="nb-NO"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Ønsket å endre lovene i Sør-Afrika til å bli rettferdige for alle </a:t>
            </a:r>
            <a:br>
              <a:rPr lang="nb-NO" sz="2800" dirty="0">
                <a:latin typeface="Arial" panose="020B0604020202020204" pitchFamily="34" charset="0"/>
                <a:cs typeface="Arial" panose="020B0604020202020204" pitchFamily="34" charset="0"/>
              </a:rPr>
            </a:br>
            <a:endParaRPr lang="nb-NO"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Ble dommer etter apartheid var over</a:t>
            </a:r>
          </a:p>
          <a:p>
            <a:br>
              <a:rPr lang="nb-NO" sz="2800" dirty="0">
                <a:latin typeface="Arial" panose="020B0604020202020204" pitchFamily="34" charset="0"/>
                <a:cs typeface="Arial" panose="020B0604020202020204" pitchFamily="34" charset="0"/>
              </a:rPr>
            </a:br>
            <a:endParaRPr lang="nb-NO" sz="2800" dirty="0">
              <a:latin typeface="Arial" panose="020B0604020202020204" pitchFamily="34" charset="0"/>
              <a:cs typeface="Arial" panose="020B0604020202020204" pitchFamily="34" charset="0"/>
            </a:endParaRPr>
          </a:p>
        </p:txBody>
      </p:sp>
      <p:pic>
        <p:nvPicPr>
          <p:cNvPr id="8" name="Bilde 7">
            <a:extLst>
              <a:ext uri="{FF2B5EF4-FFF2-40B4-BE49-F238E27FC236}">
                <a16:creationId xmlns:a16="http://schemas.microsoft.com/office/drawing/2014/main" id="{2C14782F-C298-3F55-1379-0BE98998B9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118321" flipH="1">
            <a:off x="8618481" y="3929083"/>
            <a:ext cx="4150758" cy="3366594"/>
          </a:xfrm>
          <a:prstGeom prst="rect">
            <a:avLst/>
          </a:prstGeom>
        </p:spPr>
      </p:pic>
    </p:spTree>
    <p:extLst>
      <p:ext uri="{BB962C8B-B14F-4D97-AF65-F5344CB8AC3E}">
        <p14:creationId xmlns:p14="http://schemas.microsoft.com/office/powerpoint/2010/main" val="481327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D82FADA-2F76-A081-AC0A-5E93D60370B9}"/>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6B58DE5C-2446-6CEB-87FA-F58231C195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117AB659-D562-E892-B5A6-C966EE3A1067}"/>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2CFF6C31-4394-F259-BC9B-3EFA7981F7C8}"/>
              </a:ext>
            </a:extLst>
          </p:cNvPr>
          <p:cNvSpPr txBox="1"/>
          <p:nvPr/>
        </p:nvSpPr>
        <p:spPr>
          <a:xfrm>
            <a:off x="-611185" y="1063029"/>
            <a:ext cx="9729910" cy="2185214"/>
          </a:xfrm>
          <a:prstGeom prst="rect">
            <a:avLst/>
          </a:prstGeom>
          <a:noFill/>
        </p:spPr>
        <p:txBody>
          <a:bodyPr wrap="square" rtlCol="0">
            <a:spAutoFit/>
          </a:bodyPr>
          <a:lstStyle/>
          <a:p>
            <a:pPr algn="ctr"/>
            <a:r>
              <a:rPr lang="nb-NO" sz="5400" dirty="0" err="1">
                <a:latin typeface="Arial" panose="020B0604020202020204" pitchFamily="34" charset="0"/>
                <a:cs typeface="Arial" panose="020B0604020202020204" pitchFamily="34" charset="0"/>
              </a:rPr>
              <a:t>Navi</a:t>
            </a:r>
            <a:r>
              <a:rPr lang="nb-NO" sz="5400" dirty="0">
                <a:latin typeface="Arial" panose="020B0604020202020204" pitchFamily="34" charset="0"/>
                <a:cs typeface="Arial" panose="020B0604020202020204" pitchFamily="34" charset="0"/>
              </a:rPr>
              <a:t> </a:t>
            </a:r>
            <a:r>
              <a:rPr lang="nb-NO" sz="5400" dirty="0" err="1">
                <a:latin typeface="Arial" panose="020B0604020202020204" pitchFamily="34" charset="0"/>
                <a:cs typeface="Arial" panose="020B0604020202020204" pitchFamily="34" charset="0"/>
              </a:rPr>
              <a:t>Pillay</a:t>
            </a:r>
            <a:r>
              <a:rPr lang="nb-NO" sz="5400" dirty="0">
                <a:latin typeface="Arial" panose="020B0604020202020204" pitchFamily="34" charset="0"/>
                <a:cs typeface="Arial" panose="020B0604020202020204" pitchFamily="34" charset="0"/>
              </a:rPr>
              <a:t> fikk</a:t>
            </a:r>
          </a:p>
          <a:p>
            <a:pPr algn="ctr"/>
            <a:r>
              <a:rPr lang="nb-NO" sz="5400" dirty="0">
                <a:latin typeface="Arial" panose="020B0604020202020204" pitchFamily="34" charset="0"/>
                <a:cs typeface="Arial" panose="020B0604020202020204" pitchFamily="34" charset="0"/>
              </a:rPr>
              <a:t>Nobels fredspris</a:t>
            </a:r>
          </a:p>
          <a:p>
            <a:endParaRPr lang="nb-NO" sz="2800" dirty="0">
              <a:latin typeface="Alfred Sans" panose="00000500000000000000" pitchFamily="50" charset="0"/>
            </a:endParaRPr>
          </a:p>
        </p:txBody>
      </p:sp>
      <p:pic>
        <p:nvPicPr>
          <p:cNvPr id="12" name="Bilde 11">
            <a:extLst>
              <a:ext uri="{FF2B5EF4-FFF2-40B4-BE49-F238E27FC236}">
                <a16:creationId xmlns:a16="http://schemas.microsoft.com/office/drawing/2014/main" id="{9B3C89A4-B7E6-88EF-2607-6369F0FBAB0E}"/>
              </a:ext>
            </a:extLst>
          </p:cNvPr>
          <p:cNvPicPr>
            <a:picLocks noChangeAspect="1"/>
          </p:cNvPicPr>
          <p:nvPr/>
        </p:nvPicPr>
        <p:blipFill>
          <a:blip r:embed="rId5">
            <a:extLst>
              <a:ext uri="{28A0092B-C50C-407E-A947-70E740481C1C}">
                <a14:useLocalDpi xmlns:a14="http://schemas.microsoft.com/office/drawing/2010/main" val="0"/>
              </a:ext>
            </a:extLst>
          </a:blip>
          <a:srcRect t="19276" b="10617"/>
          <a:stretch>
            <a:fillRect/>
          </a:stretch>
        </p:blipFill>
        <p:spPr>
          <a:xfrm>
            <a:off x="7822350" y="1803492"/>
            <a:ext cx="4090372" cy="4584701"/>
          </a:xfrm>
          <a:prstGeom prst="rect">
            <a:avLst/>
          </a:prstGeom>
        </p:spPr>
      </p:pic>
      <p:pic>
        <p:nvPicPr>
          <p:cNvPr id="13" name="Bilde 12">
            <a:extLst>
              <a:ext uri="{FF2B5EF4-FFF2-40B4-BE49-F238E27FC236}">
                <a16:creationId xmlns:a16="http://schemas.microsoft.com/office/drawing/2014/main" id="{1E8D704E-E17B-290F-60C7-E9B3A10802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58952" y="2324891"/>
            <a:ext cx="1474992" cy="1846705"/>
          </a:xfrm>
          <a:prstGeom prst="rect">
            <a:avLst/>
          </a:prstGeom>
        </p:spPr>
      </p:pic>
      <p:sp>
        <p:nvSpPr>
          <p:cNvPr id="15" name="TekstSylinder 14">
            <a:extLst>
              <a:ext uri="{FF2B5EF4-FFF2-40B4-BE49-F238E27FC236}">
                <a16:creationId xmlns:a16="http://schemas.microsoft.com/office/drawing/2014/main" id="{D6109F97-63FC-6472-DCA4-89DD6FDCBEA3}"/>
              </a:ext>
            </a:extLst>
          </p:cNvPr>
          <p:cNvSpPr txBox="1"/>
          <p:nvPr/>
        </p:nvSpPr>
        <p:spPr>
          <a:xfrm>
            <a:off x="509874" y="3441369"/>
            <a:ext cx="6789868" cy="3108543"/>
          </a:xfrm>
          <a:prstGeom prst="rect">
            <a:avLst/>
          </a:prstGeom>
          <a:noFill/>
        </p:spPr>
        <p:txBody>
          <a:bodyPr wrap="square" rtlCol="0">
            <a:spAutoFit/>
          </a:bodyPr>
          <a:lstStyle/>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Fikk Nobels fredspris 2026</a:t>
            </a:r>
            <a:br>
              <a:rPr lang="nb-NO" sz="2800" dirty="0">
                <a:latin typeface="Arial" panose="020B0604020202020204" pitchFamily="34" charset="0"/>
                <a:cs typeface="Arial" panose="020B0604020202020204" pitchFamily="34" charset="0"/>
              </a:rPr>
            </a:br>
            <a:endParaRPr lang="nb-NO"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Jobber som dommer i en domstol</a:t>
            </a:r>
            <a:br>
              <a:rPr lang="nb-NO" sz="2800" dirty="0">
                <a:latin typeface="Arial" panose="020B0604020202020204" pitchFamily="34" charset="0"/>
                <a:cs typeface="Arial" panose="020B0604020202020204" pitchFamily="34" charset="0"/>
              </a:rPr>
            </a:br>
            <a:endParaRPr lang="nb-NO"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Ønsker en mer rettferdig verden</a:t>
            </a:r>
          </a:p>
          <a:p>
            <a:br>
              <a:rPr lang="nb-NO" sz="2800" dirty="0">
                <a:latin typeface="Arial" panose="020B0604020202020204" pitchFamily="34" charset="0"/>
                <a:cs typeface="Arial" panose="020B0604020202020204" pitchFamily="34" charset="0"/>
              </a:rPr>
            </a:br>
            <a:endParaRPr lang="nb-NO" sz="2800" dirty="0">
              <a:latin typeface="Arial" panose="020B0604020202020204" pitchFamily="34" charset="0"/>
              <a:cs typeface="Arial" panose="020B0604020202020204" pitchFamily="34" charset="0"/>
            </a:endParaRPr>
          </a:p>
        </p:txBody>
      </p:sp>
      <p:pic>
        <p:nvPicPr>
          <p:cNvPr id="17" name="Bilde 16">
            <a:extLst>
              <a:ext uri="{FF2B5EF4-FFF2-40B4-BE49-F238E27FC236}">
                <a16:creationId xmlns:a16="http://schemas.microsoft.com/office/drawing/2014/main" id="{60B5A56C-A89A-CD2F-1EB8-A143B339A5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056997">
            <a:off x="6127896" y="2339538"/>
            <a:ext cx="3388909" cy="2540441"/>
          </a:xfrm>
          <a:prstGeom prst="rect">
            <a:avLst/>
          </a:prstGeom>
        </p:spPr>
      </p:pic>
    </p:spTree>
    <p:extLst>
      <p:ext uri="{BB962C8B-B14F-4D97-AF65-F5344CB8AC3E}">
        <p14:creationId xmlns:p14="http://schemas.microsoft.com/office/powerpoint/2010/main" val="565216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55AC892-9224-6E7F-B1D6-C3D0D13C1608}"/>
            </a:ext>
          </a:extLst>
        </p:cNvPr>
        <p:cNvGrpSpPr/>
        <p:nvPr/>
      </p:nvGrpSpPr>
      <p:grpSpPr>
        <a:xfrm>
          <a:off x="0" y="0"/>
          <a:ext cx="0" cy="0"/>
          <a:chOff x="0" y="0"/>
          <a:chExt cx="0" cy="0"/>
        </a:xfrm>
      </p:grpSpPr>
      <p:sp>
        <p:nvSpPr>
          <p:cNvPr id="8" name="TekstSylinder 7">
            <a:extLst>
              <a:ext uri="{FF2B5EF4-FFF2-40B4-BE49-F238E27FC236}">
                <a16:creationId xmlns:a16="http://schemas.microsoft.com/office/drawing/2014/main" id="{95ED641F-6E20-3128-1AB6-29954E7943A7}"/>
              </a:ext>
            </a:extLst>
          </p:cNvPr>
          <p:cNvSpPr txBox="1"/>
          <p:nvPr/>
        </p:nvSpPr>
        <p:spPr>
          <a:xfrm>
            <a:off x="1044249" y="3129356"/>
            <a:ext cx="10252358" cy="2554545"/>
          </a:xfrm>
          <a:prstGeom prst="rect">
            <a:avLst/>
          </a:prstGeom>
          <a:noFill/>
        </p:spPr>
        <p:txBody>
          <a:bodyPr wrap="square" rtlCol="0">
            <a:spAutoFit/>
          </a:bodyPr>
          <a:lstStyle/>
          <a:p>
            <a:pPr algn="ctr"/>
            <a:r>
              <a:rPr lang="nb-NO" sz="4000" b="1" dirty="0">
                <a:latin typeface="Arial" panose="020B0604020202020204" pitchFamily="34" charset="0"/>
                <a:cs typeface="Arial" panose="020B0604020202020204" pitchFamily="34" charset="0"/>
              </a:rPr>
              <a:t>Snakk sammen to og to:</a:t>
            </a:r>
          </a:p>
          <a:p>
            <a:pPr algn="ctr"/>
            <a:endParaRPr lang="nb-NO" sz="4000" dirty="0">
              <a:latin typeface="Arial" panose="020B0604020202020204" pitchFamily="34" charset="0"/>
              <a:cs typeface="Arial" panose="020B0604020202020204" pitchFamily="34" charset="0"/>
            </a:endParaRPr>
          </a:p>
          <a:p>
            <a:pPr algn="ctr"/>
            <a:r>
              <a:rPr lang="nb-NO" sz="4000" dirty="0">
                <a:latin typeface="Arial" panose="020B0604020202020204" pitchFamily="34" charset="0"/>
                <a:cs typeface="Arial" panose="020B0604020202020204" pitchFamily="34" charset="0"/>
              </a:rPr>
              <a:t>Hvordan hadde en verden uten lover og regler sett ut?</a:t>
            </a:r>
          </a:p>
        </p:txBody>
      </p:sp>
      <p:pic>
        <p:nvPicPr>
          <p:cNvPr id="2" name="Picture 8">
            <a:extLst>
              <a:ext uri="{FF2B5EF4-FFF2-40B4-BE49-F238E27FC236}">
                <a16:creationId xmlns:a16="http://schemas.microsoft.com/office/drawing/2014/main" id="{530F1EA1-C6D3-A731-EEEB-ACA70DD455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3" name="Tittel 1">
            <a:extLst>
              <a:ext uri="{FF2B5EF4-FFF2-40B4-BE49-F238E27FC236}">
                <a16:creationId xmlns:a16="http://schemas.microsoft.com/office/drawing/2014/main" id="{B324421E-5A4B-CE6F-F77D-D38B8B9EB733}"/>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pic>
        <p:nvPicPr>
          <p:cNvPr id="5" name="Bilde 4">
            <a:extLst>
              <a:ext uri="{FF2B5EF4-FFF2-40B4-BE49-F238E27FC236}">
                <a16:creationId xmlns:a16="http://schemas.microsoft.com/office/drawing/2014/main" id="{78643129-2FCD-5EE8-D8E3-0E27ACC6DF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8869" y="1113165"/>
            <a:ext cx="1523118" cy="1392937"/>
          </a:xfrm>
          <a:prstGeom prst="rect">
            <a:avLst/>
          </a:prstGeom>
        </p:spPr>
      </p:pic>
    </p:spTree>
    <p:extLst>
      <p:ext uri="{BB962C8B-B14F-4D97-AF65-F5344CB8AC3E}">
        <p14:creationId xmlns:p14="http://schemas.microsoft.com/office/powerpoint/2010/main" val="3123191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6C5CD89-E7F0-111C-82CF-0C6132D2FF01}"/>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619B8A34-1775-B644-AB50-63627A4C26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CB57FF0C-60B8-92AA-87A8-54B7DFC9D31E}"/>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pic>
        <p:nvPicPr>
          <p:cNvPr id="5" name="Bilde 4">
            <a:extLst>
              <a:ext uri="{FF2B5EF4-FFF2-40B4-BE49-F238E27FC236}">
                <a16:creationId xmlns:a16="http://schemas.microsoft.com/office/drawing/2014/main" id="{FD76569E-BDB4-A10F-2C27-660474FAC8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3362" y="1904787"/>
            <a:ext cx="9145276" cy="3048425"/>
          </a:xfrm>
          <a:prstGeom prst="rect">
            <a:avLst/>
          </a:prstGeom>
        </p:spPr>
      </p:pic>
    </p:spTree>
    <p:extLst>
      <p:ext uri="{BB962C8B-B14F-4D97-AF65-F5344CB8AC3E}">
        <p14:creationId xmlns:p14="http://schemas.microsoft.com/office/powerpoint/2010/main" val="3901815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2489418-AF5E-A0BA-04BB-4DE393A190A2}"/>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D8862CE0-21EC-E45B-05B6-E3844FB1EF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91FBA0F7-C847-CC8E-9626-80BC8390488C}"/>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7934D536-51CB-10DA-3F90-573C3E1A64CC}"/>
              </a:ext>
            </a:extLst>
          </p:cNvPr>
          <p:cNvSpPr txBox="1"/>
          <p:nvPr/>
        </p:nvSpPr>
        <p:spPr>
          <a:xfrm>
            <a:off x="1654015" y="602599"/>
            <a:ext cx="8883969" cy="1446550"/>
          </a:xfrm>
          <a:prstGeom prst="rect">
            <a:avLst/>
          </a:prstGeom>
          <a:noFill/>
        </p:spPr>
        <p:txBody>
          <a:bodyPr wrap="square" rtlCol="0">
            <a:spAutoFit/>
          </a:bodyPr>
          <a:lstStyle/>
          <a:p>
            <a:pPr algn="ctr"/>
            <a:endParaRPr lang="nb-NO" sz="6000">
              <a:latin typeface="Arial" panose="020B0604020202020204" pitchFamily="34" charset="0"/>
              <a:cs typeface="Arial" panose="020B0604020202020204" pitchFamily="34" charset="0"/>
            </a:endParaRPr>
          </a:p>
          <a:p>
            <a:endParaRPr lang="nb-NO" sz="2800">
              <a:latin typeface="Alfred Sans" panose="00000500000000000000" pitchFamily="50" charset="0"/>
            </a:endParaRPr>
          </a:p>
        </p:txBody>
      </p:sp>
      <p:sp>
        <p:nvSpPr>
          <p:cNvPr id="9" name="TekstSylinder 8">
            <a:extLst>
              <a:ext uri="{FF2B5EF4-FFF2-40B4-BE49-F238E27FC236}">
                <a16:creationId xmlns:a16="http://schemas.microsoft.com/office/drawing/2014/main" id="{4BF8DE6F-23A2-57B0-2B20-0F16C9C71294}"/>
              </a:ext>
            </a:extLst>
          </p:cNvPr>
          <p:cNvSpPr txBox="1"/>
          <p:nvPr/>
        </p:nvSpPr>
        <p:spPr>
          <a:xfrm>
            <a:off x="1342621" y="2871191"/>
            <a:ext cx="6491760" cy="2677656"/>
          </a:xfrm>
          <a:prstGeom prst="rect">
            <a:avLst/>
          </a:prstGeom>
          <a:noFill/>
        </p:spPr>
        <p:txBody>
          <a:bodyPr wrap="square" rtlCol="0">
            <a:spAutoFit/>
          </a:bodyPr>
          <a:lstStyle/>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Hvordan gikk det?</a:t>
            </a:r>
          </a:p>
          <a:p>
            <a:endParaRPr lang="nb-NO"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Ble det rettferdig?</a:t>
            </a:r>
          </a:p>
          <a:p>
            <a:pPr marL="457200" indent="-457200">
              <a:buFont typeface="Arial" panose="020B0604020202020204" pitchFamily="34" charset="0"/>
              <a:buChar char="•"/>
            </a:pPr>
            <a:endParaRPr lang="nb-NO" sz="2800" dirty="0">
              <a:latin typeface="Arial" panose="020B0604020202020204" pitchFamily="34" charset="0"/>
              <a:cs typeface="Arial" panose="020B0604020202020204" pitchFamily="34" charset="0"/>
            </a:endParaRPr>
          </a:p>
          <a:p>
            <a:br>
              <a:rPr lang="nb-NO" sz="2800" dirty="0">
                <a:latin typeface="Arial" panose="020B0604020202020204" pitchFamily="34" charset="0"/>
                <a:cs typeface="Arial" panose="020B0604020202020204" pitchFamily="34" charset="0"/>
              </a:rPr>
            </a:br>
            <a:endParaRPr lang="nb-NO" sz="2800" dirty="0">
              <a:latin typeface="Arial" panose="020B0604020202020204" pitchFamily="34" charset="0"/>
              <a:cs typeface="Arial" panose="020B0604020202020204" pitchFamily="34" charset="0"/>
            </a:endParaRPr>
          </a:p>
        </p:txBody>
      </p:sp>
      <p:pic>
        <p:nvPicPr>
          <p:cNvPr id="5" name="Bilde 4">
            <a:extLst>
              <a:ext uri="{FF2B5EF4-FFF2-40B4-BE49-F238E27FC236}">
                <a16:creationId xmlns:a16="http://schemas.microsoft.com/office/drawing/2014/main" id="{62B1E11F-D54F-4588-634A-945386DF9E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9438" y="2524517"/>
            <a:ext cx="5056508" cy="1685502"/>
          </a:xfrm>
          <a:prstGeom prst="rect">
            <a:avLst/>
          </a:prstGeom>
        </p:spPr>
      </p:pic>
    </p:spTree>
    <p:extLst>
      <p:ext uri="{BB962C8B-B14F-4D97-AF65-F5344CB8AC3E}">
        <p14:creationId xmlns:p14="http://schemas.microsoft.com/office/powerpoint/2010/main" val="23309813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99F6B6D-40AB-1B20-7C45-8D076B0A6178}"/>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9871D6C1-31D9-43DB-9254-4331DE5E81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16F9BC7A-A66C-D2E4-8956-5F3F6114FEC5}"/>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pic>
        <p:nvPicPr>
          <p:cNvPr id="5" name="Bilde 4">
            <a:extLst>
              <a:ext uri="{FF2B5EF4-FFF2-40B4-BE49-F238E27FC236}">
                <a16:creationId xmlns:a16="http://schemas.microsoft.com/office/drawing/2014/main" id="{54312E80-4481-B686-33B3-F5312CBBC1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3362" y="3112345"/>
            <a:ext cx="9145276" cy="3048425"/>
          </a:xfrm>
          <a:prstGeom prst="rect">
            <a:avLst/>
          </a:prstGeom>
        </p:spPr>
      </p:pic>
      <p:sp>
        <p:nvSpPr>
          <p:cNvPr id="3" name="TekstSylinder 2">
            <a:extLst>
              <a:ext uri="{FF2B5EF4-FFF2-40B4-BE49-F238E27FC236}">
                <a16:creationId xmlns:a16="http://schemas.microsoft.com/office/drawing/2014/main" id="{56D52507-BC96-19B8-A75D-4DBD0CD53BA8}"/>
              </a:ext>
            </a:extLst>
          </p:cNvPr>
          <p:cNvSpPr txBox="1"/>
          <p:nvPr/>
        </p:nvSpPr>
        <p:spPr>
          <a:xfrm>
            <a:off x="1758049" y="697230"/>
            <a:ext cx="9065895" cy="1938992"/>
          </a:xfrm>
          <a:prstGeom prst="rect">
            <a:avLst/>
          </a:prstGeom>
          <a:noFill/>
        </p:spPr>
        <p:txBody>
          <a:bodyPr wrap="square" rtlCol="0">
            <a:spAutoFit/>
          </a:bodyPr>
          <a:lstStyle/>
          <a:p>
            <a:pPr algn="ctr"/>
            <a:r>
              <a:rPr lang="nb-NO" sz="4000" b="1" dirty="0">
                <a:latin typeface="Arial" panose="020B0604020202020204" pitchFamily="34" charset="0"/>
                <a:cs typeface="Arial" panose="020B0604020202020204" pitchFamily="34" charset="0"/>
              </a:rPr>
              <a:t>Ny runde!</a:t>
            </a:r>
          </a:p>
          <a:p>
            <a:pPr algn="ctr"/>
            <a:endParaRPr lang="nb-NO" sz="4000" dirty="0">
              <a:latin typeface="Arial" panose="020B0604020202020204" pitchFamily="34" charset="0"/>
              <a:cs typeface="Arial" panose="020B0604020202020204" pitchFamily="34" charset="0"/>
            </a:endParaRPr>
          </a:p>
          <a:p>
            <a:pPr algn="ctr"/>
            <a:r>
              <a:rPr lang="nb-NO" sz="4000" dirty="0">
                <a:latin typeface="Arial" panose="020B0604020202020204" pitchFamily="34" charset="0"/>
                <a:cs typeface="Arial" panose="020B0604020202020204" pitchFamily="34" charset="0"/>
              </a:rPr>
              <a:t>Denne gangen skal dere følge reglene</a:t>
            </a:r>
          </a:p>
        </p:txBody>
      </p:sp>
    </p:spTree>
    <p:extLst>
      <p:ext uri="{BB962C8B-B14F-4D97-AF65-F5344CB8AC3E}">
        <p14:creationId xmlns:p14="http://schemas.microsoft.com/office/powerpoint/2010/main" val="1304023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08FFC32-CB9F-A350-35C7-C74A32155F66}"/>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6ACD3319-4C4D-F333-4A04-4720E91B4F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59F6CF08-D603-96E9-606E-F3A75E7ADCE5}"/>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8B344D78-C134-49B5-CC71-0C05E7BACD91}"/>
              </a:ext>
            </a:extLst>
          </p:cNvPr>
          <p:cNvSpPr txBox="1"/>
          <p:nvPr/>
        </p:nvSpPr>
        <p:spPr>
          <a:xfrm>
            <a:off x="1654015" y="602599"/>
            <a:ext cx="8883969" cy="1446550"/>
          </a:xfrm>
          <a:prstGeom prst="rect">
            <a:avLst/>
          </a:prstGeom>
          <a:noFill/>
        </p:spPr>
        <p:txBody>
          <a:bodyPr wrap="square" rtlCol="0">
            <a:spAutoFit/>
          </a:bodyPr>
          <a:lstStyle/>
          <a:p>
            <a:pPr algn="ctr"/>
            <a:endParaRPr lang="nb-NO" sz="6000">
              <a:latin typeface="Arial" panose="020B0604020202020204" pitchFamily="34" charset="0"/>
              <a:cs typeface="Arial" panose="020B0604020202020204" pitchFamily="34" charset="0"/>
            </a:endParaRPr>
          </a:p>
          <a:p>
            <a:endParaRPr lang="nb-NO" sz="2800">
              <a:latin typeface="Alfred Sans" panose="00000500000000000000" pitchFamily="50" charset="0"/>
            </a:endParaRPr>
          </a:p>
        </p:txBody>
      </p:sp>
      <p:sp>
        <p:nvSpPr>
          <p:cNvPr id="9" name="TekstSylinder 8">
            <a:extLst>
              <a:ext uri="{FF2B5EF4-FFF2-40B4-BE49-F238E27FC236}">
                <a16:creationId xmlns:a16="http://schemas.microsoft.com/office/drawing/2014/main" id="{9C9D3ED0-5EB9-42CD-E45F-653AE623591B}"/>
              </a:ext>
            </a:extLst>
          </p:cNvPr>
          <p:cNvSpPr txBox="1"/>
          <p:nvPr/>
        </p:nvSpPr>
        <p:spPr>
          <a:xfrm>
            <a:off x="757831" y="2655747"/>
            <a:ext cx="5540188" cy="3108543"/>
          </a:xfrm>
          <a:prstGeom prst="rect">
            <a:avLst/>
          </a:prstGeom>
          <a:noFill/>
        </p:spPr>
        <p:txBody>
          <a:bodyPr wrap="square" rtlCol="0">
            <a:spAutoFit/>
          </a:bodyPr>
          <a:lstStyle/>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Hvordan gikk det?</a:t>
            </a:r>
          </a:p>
          <a:p>
            <a:endParaRPr lang="nb-NO"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Hva skjer når vi har tydelige regler som alle forstår?</a:t>
            </a:r>
          </a:p>
          <a:p>
            <a:pPr marL="457200" indent="-457200">
              <a:buFont typeface="Arial" panose="020B0604020202020204" pitchFamily="34" charset="0"/>
              <a:buChar char="•"/>
            </a:pPr>
            <a:endParaRPr lang="nb-NO" sz="2800" dirty="0">
              <a:latin typeface="Arial" panose="020B0604020202020204" pitchFamily="34" charset="0"/>
              <a:cs typeface="Arial" panose="020B0604020202020204" pitchFamily="34" charset="0"/>
            </a:endParaRPr>
          </a:p>
          <a:p>
            <a:br>
              <a:rPr lang="nb-NO" sz="2800" dirty="0">
                <a:latin typeface="Arial" panose="020B0604020202020204" pitchFamily="34" charset="0"/>
                <a:cs typeface="Arial" panose="020B0604020202020204" pitchFamily="34" charset="0"/>
              </a:rPr>
            </a:br>
            <a:endParaRPr lang="nb-NO" sz="2800" dirty="0">
              <a:latin typeface="Arial" panose="020B0604020202020204" pitchFamily="34" charset="0"/>
              <a:cs typeface="Arial" panose="020B0604020202020204" pitchFamily="34" charset="0"/>
            </a:endParaRPr>
          </a:p>
        </p:txBody>
      </p:sp>
      <p:pic>
        <p:nvPicPr>
          <p:cNvPr id="5" name="Bilde 4">
            <a:extLst>
              <a:ext uri="{FF2B5EF4-FFF2-40B4-BE49-F238E27FC236}">
                <a16:creationId xmlns:a16="http://schemas.microsoft.com/office/drawing/2014/main" id="{454BAB0A-CB4B-A5F9-44B9-9C80046BF9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9680" y="2524517"/>
            <a:ext cx="5056508" cy="1685502"/>
          </a:xfrm>
          <a:prstGeom prst="rect">
            <a:avLst/>
          </a:prstGeom>
        </p:spPr>
      </p:pic>
    </p:spTree>
    <p:extLst>
      <p:ext uri="{BB962C8B-B14F-4D97-AF65-F5344CB8AC3E}">
        <p14:creationId xmlns:p14="http://schemas.microsoft.com/office/powerpoint/2010/main" val="2657162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81E1B5-DE2F-5E1D-7539-F86AA67D641C}"/>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5D221D2B-9C9C-29C7-947A-DE90C52A36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93EB4C5D-F9EB-FB09-B2C9-4957F93533CA}"/>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01070C4E-DBE7-1DAA-13A3-EE41370F0CF0}"/>
              </a:ext>
            </a:extLst>
          </p:cNvPr>
          <p:cNvSpPr txBox="1"/>
          <p:nvPr/>
        </p:nvSpPr>
        <p:spPr>
          <a:xfrm>
            <a:off x="-1020800" y="1410100"/>
            <a:ext cx="8883969" cy="1354217"/>
          </a:xfrm>
          <a:prstGeom prst="rect">
            <a:avLst/>
          </a:prstGeom>
          <a:noFill/>
        </p:spPr>
        <p:txBody>
          <a:bodyPr wrap="square" rtlCol="0">
            <a:spAutoFit/>
          </a:bodyPr>
          <a:lstStyle/>
          <a:p>
            <a:pPr algn="ctr"/>
            <a:r>
              <a:rPr lang="nb-NO" sz="5400" dirty="0">
                <a:latin typeface="Arial" panose="020B0604020202020204" pitchFamily="34" charset="0"/>
                <a:cs typeface="Arial" panose="020B0604020202020204" pitchFamily="34" charset="0"/>
              </a:rPr>
              <a:t>Lover og regler</a:t>
            </a:r>
          </a:p>
          <a:p>
            <a:endParaRPr lang="nb-NO" sz="2800" dirty="0">
              <a:latin typeface="Alfred Sans" panose="00000500000000000000" pitchFamily="50" charset="0"/>
            </a:endParaRPr>
          </a:p>
        </p:txBody>
      </p:sp>
      <p:sp>
        <p:nvSpPr>
          <p:cNvPr id="9" name="TekstSylinder 8">
            <a:extLst>
              <a:ext uri="{FF2B5EF4-FFF2-40B4-BE49-F238E27FC236}">
                <a16:creationId xmlns:a16="http://schemas.microsoft.com/office/drawing/2014/main" id="{285FC412-AFD7-D9A4-E1DE-9CA27AB1CB9B}"/>
              </a:ext>
            </a:extLst>
          </p:cNvPr>
          <p:cNvSpPr txBox="1"/>
          <p:nvPr/>
        </p:nvSpPr>
        <p:spPr>
          <a:xfrm>
            <a:off x="626578" y="2912405"/>
            <a:ext cx="6035785" cy="4401205"/>
          </a:xfrm>
          <a:prstGeom prst="rect">
            <a:avLst/>
          </a:prstGeom>
          <a:noFill/>
        </p:spPr>
        <p:txBody>
          <a:bodyPr wrap="square" rtlCol="0">
            <a:spAutoFit/>
          </a:bodyPr>
          <a:lstStyle/>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Hvilke regler gjør det enklere for oss å være sammen i klassen?</a:t>
            </a:r>
          </a:p>
          <a:p>
            <a:pPr marL="457200" indent="-457200">
              <a:buFont typeface="Arial" panose="020B0604020202020204" pitchFamily="34" charset="0"/>
              <a:buChar char="•"/>
            </a:pPr>
            <a:endParaRPr lang="nb-NO"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800" dirty="0">
                <a:latin typeface="Arial" panose="020B0604020202020204" pitchFamily="34" charset="0"/>
                <a:cs typeface="Arial" panose="020B0604020202020204" pitchFamily="34" charset="0"/>
              </a:rPr>
              <a:t>Hvilke regler/lover gjør det enklere for mennesker som bor i Norge å samarbeide?</a:t>
            </a:r>
          </a:p>
          <a:p>
            <a:endParaRPr lang="nb-NO"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nb-NO" sz="2800" dirty="0">
              <a:latin typeface="Alfred Sans" panose="00000500000000000000" pitchFamily="50" charset="0"/>
            </a:endParaRPr>
          </a:p>
          <a:p>
            <a:br>
              <a:rPr lang="nb-NO" sz="2800" dirty="0">
                <a:latin typeface="Alfred Sans" panose="00000500000000000000" pitchFamily="50" charset="0"/>
              </a:rPr>
            </a:br>
            <a:endParaRPr lang="nb-NO" sz="2800" dirty="0">
              <a:latin typeface="Alfred Sans" panose="00000500000000000000" pitchFamily="50" charset="0"/>
            </a:endParaRPr>
          </a:p>
        </p:txBody>
      </p:sp>
      <p:pic>
        <p:nvPicPr>
          <p:cNvPr id="7" name="Bilde 6" descr="File:Norges lover med hammer.jpg">
            <a:extLst>
              <a:ext uri="{FF2B5EF4-FFF2-40B4-BE49-F238E27FC236}">
                <a16:creationId xmlns:a16="http://schemas.microsoft.com/office/drawing/2014/main" id="{B52A72AC-A45A-5036-1593-7FF41DB57BAD}"/>
              </a:ext>
            </a:extLst>
          </p:cNvPr>
          <p:cNvPicPr>
            <a:picLocks noChangeAspect="1"/>
          </p:cNvPicPr>
          <p:nvPr/>
        </p:nvPicPr>
        <p:blipFill>
          <a:blip r:embed="rId5"/>
          <a:srcRect l="14773" r="17893"/>
          <a:stretch>
            <a:fillRect/>
          </a:stretch>
        </p:blipFill>
        <p:spPr>
          <a:xfrm>
            <a:off x="6746423" y="2034664"/>
            <a:ext cx="5042284" cy="4220737"/>
          </a:xfrm>
          <a:prstGeom prst="rect">
            <a:avLst/>
          </a:prstGeom>
        </p:spPr>
      </p:pic>
    </p:spTree>
    <p:extLst>
      <p:ext uri="{BB962C8B-B14F-4D97-AF65-F5344CB8AC3E}">
        <p14:creationId xmlns:p14="http://schemas.microsoft.com/office/powerpoint/2010/main" val="2044398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2A080B7-4801-8F73-4495-AF8C38546E75}"/>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9E2B354C-7D9D-3C6C-06D8-60C8A6637D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FBCC9855-C0C9-9CED-9DE5-6E30A4E6ABD8}"/>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pic>
        <p:nvPicPr>
          <p:cNvPr id="5" name="Bilde 4">
            <a:extLst>
              <a:ext uri="{FF2B5EF4-FFF2-40B4-BE49-F238E27FC236}">
                <a16:creationId xmlns:a16="http://schemas.microsoft.com/office/drawing/2014/main" id="{48B39A4C-0258-DDCF-6CB7-344341A3A7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7586" y="2514947"/>
            <a:ext cx="4396828" cy="3729976"/>
          </a:xfrm>
          <a:prstGeom prst="rect">
            <a:avLst/>
          </a:prstGeom>
        </p:spPr>
      </p:pic>
      <p:sp>
        <p:nvSpPr>
          <p:cNvPr id="10" name="TekstSylinder 9">
            <a:extLst>
              <a:ext uri="{FF2B5EF4-FFF2-40B4-BE49-F238E27FC236}">
                <a16:creationId xmlns:a16="http://schemas.microsoft.com/office/drawing/2014/main" id="{7CB602BD-AE2C-C178-8386-4B9A097F8578}"/>
              </a:ext>
            </a:extLst>
          </p:cNvPr>
          <p:cNvSpPr txBox="1"/>
          <p:nvPr/>
        </p:nvSpPr>
        <p:spPr>
          <a:xfrm>
            <a:off x="1427017" y="1145115"/>
            <a:ext cx="9716485" cy="1354217"/>
          </a:xfrm>
          <a:prstGeom prst="rect">
            <a:avLst/>
          </a:prstGeom>
          <a:noFill/>
        </p:spPr>
        <p:txBody>
          <a:bodyPr wrap="square" rtlCol="0">
            <a:spAutoFit/>
          </a:bodyPr>
          <a:lstStyle/>
          <a:p>
            <a:pPr algn="ctr"/>
            <a:r>
              <a:rPr lang="nb-NO" sz="5400" dirty="0">
                <a:latin typeface="Arial" panose="020B0604020202020204" pitchFamily="34" charset="0"/>
                <a:cs typeface="Arial" panose="020B0604020202020204" pitchFamily="34" charset="0"/>
              </a:rPr>
              <a:t>Hvilken organisasjon er dette?</a:t>
            </a:r>
          </a:p>
          <a:p>
            <a:endParaRPr lang="nb-NO" sz="2800" dirty="0">
              <a:latin typeface="Alfred Sans" panose="00000500000000000000" pitchFamily="50" charset="0"/>
            </a:endParaRPr>
          </a:p>
        </p:txBody>
      </p:sp>
    </p:spTree>
    <p:extLst>
      <p:ext uri="{BB962C8B-B14F-4D97-AF65-F5344CB8AC3E}">
        <p14:creationId xmlns:p14="http://schemas.microsoft.com/office/powerpoint/2010/main" val="11538692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B46CBBB-31C4-6804-0D8E-B69EB034EBAE}"/>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00CF34D2-5999-3B91-6EE5-8A63862D61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0E4B3A88-5FDA-0DAE-C0A9-1125A9B15C45}"/>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87D71BB7-2CED-B133-CEE7-501106CFDCCF}"/>
              </a:ext>
            </a:extLst>
          </p:cNvPr>
          <p:cNvSpPr txBox="1"/>
          <p:nvPr/>
        </p:nvSpPr>
        <p:spPr>
          <a:xfrm>
            <a:off x="1558322" y="545979"/>
            <a:ext cx="8883969" cy="2369880"/>
          </a:xfrm>
          <a:prstGeom prst="rect">
            <a:avLst/>
          </a:prstGeom>
          <a:noFill/>
        </p:spPr>
        <p:txBody>
          <a:bodyPr wrap="square" rtlCol="0">
            <a:spAutoFit/>
          </a:bodyPr>
          <a:lstStyle/>
          <a:p>
            <a:pPr algn="ctr"/>
            <a:r>
              <a:rPr lang="nb-NO" sz="6000" dirty="0">
                <a:latin typeface="Arial" panose="020B0604020202020204" pitchFamily="34" charset="0"/>
                <a:cs typeface="Arial" panose="020B0604020202020204" pitchFamily="34" charset="0"/>
              </a:rPr>
              <a:t>Felles regler/lover mellom land</a:t>
            </a:r>
          </a:p>
          <a:p>
            <a:endParaRPr lang="nb-NO" sz="2800" dirty="0">
              <a:latin typeface="Alfred Sans" panose="00000500000000000000" pitchFamily="50" charset="0"/>
            </a:endParaRPr>
          </a:p>
        </p:txBody>
      </p:sp>
      <p:sp>
        <p:nvSpPr>
          <p:cNvPr id="9" name="TekstSylinder 8">
            <a:extLst>
              <a:ext uri="{FF2B5EF4-FFF2-40B4-BE49-F238E27FC236}">
                <a16:creationId xmlns:a16="http://schemas.microsoft.com/office/drawing/2014/main" id="{4FD572EE-FDF6-0DA7-E5F1-AA1F612558B9}"/>
              </a:ext>
            </a:extLst>
          </p:cNvPr>
          <p:cNvSpPr txBox="1"/>
          <p:nvPr/>
        </p:nvSpPr>
        <p:spPr>
          <a:xfrm>
            <a:off x="602219" y="3152203"/>
            <a:ext cx="6416488" cy="3539430"/>
          </a:xfrm>
          <a:prstGeom prst="rect">
            <a:avLst/>
          </a:prstGeom>
          <a:noFill/>
        </p:spPr>
        <p:txBody>
          <a:bodyPr wrap="square" rtlCol="0">
            <a:spAutoFit/>
          </a:bodyPr>
          <a:lstStyle/>
          <a:p>
            <a:pPr marL="457200" indent="-457200">
              <a:buFont typeface="Arial" panose="020B0604020202020204" pitchFamily="34" charset="0"/>
              <a:buChar char="•"/>
            </a:pPr>
            <a:r>
              <a:rPr lang="nb-NO" sz="2400" dirty="0">
                <a:latin typeface="Arial" panose="020B0604020202020204" pitchFamily="34" charset="0"/>
                <a:cs typeface="Arial" panose="020B0604020202020204" pitchFamily="34" charset="0"/>
              </a:rPr>
              <a:t>FN (Forente Nasjoner) – en fredeligere verden gjennom felles regler</a:t>
            </a:r>
          </a:p>
          <a:p>
            <a:endParaRPr lang="nb-NO" sz="2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400" dirty="0">
                <a:latin typeface="Arial" panose="020B0604020202020204" pitchFamily="34" charset="0"/>
                <a:cs typeface="Arial" panose="020B0604020202020204" pitchFamily="34" charset="0"/>
              </a:rPr>
              <a:t>Hva er eksempler på disse reglene?</a:t>
            </a:r>
            <a:br>
              <a:rPr lang="nb-NO" sz="2400" dirty="0">
                <a:latin typeface="Arial" panose="020B0604020202020204" pitchFamily="34" charset="0"/>
                <a:cs typeface="Arial" panose="020B0604020202020204" pitchFamily="34" charset="0"/>
              </a:rPr>
            </a:br>
            <a:endParaRPr lang="nb-NO" sz="24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nb-NO" sz="2400" dirty="0">
                <a:latin typeface="Arial" panose="020B0604020202020204" pitchFamily="34" charset="0"/>
                <a:cs typeface="Arial" panose="020B0604020202020204" pitchFamily="34" charset="0"/>
              </a:rPr>
              <a:t>Hvis et land bryter reglene, kan landet dømmes i en internasjonal domstol</a:t>
            </a:r>
          </a:p>
          <a:p>
            <a:br>
              <a:rPr lang="nb-NO" sz="2800" dirty="0">
                <a:latin typeface="Alfred Sans" panose="00000500000000000000" pitchFamily="50" charset="0"/>
              </a:rPr>
            </a:br>
            <a:endParaRPr lang="nb-NO" sz="2800" dirty="0">
              <a:latin typeface="Alfred Sans" panose="00000500000000000000" pitchFamily="50" charset="0"/>
            </a:endParaRPr>
          </a:p>
        </p:txBody>
      </p:sp>
      <p:pic>
        <p:nvPicPr>
          <p:cNvPr id="7" name="Bilde 6">
            <a:extLst>
              <a:ext uri="{FF2B5EF4-FFF2-40B4-BE49-F238E27FC236}">
                <a16:creationId xmlns:a16="http://schemas.microsoft.com/office/drawing/2014/main" id="{4574A886-8BF2-BAAB-3D5B-EF596BF79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1921" y="2758718"/>
            <a:ext cx="4042043" cy="3429000"/>
          </a:xfrm>
          <a:prstGeom prst="rect">
            <a:avLst/>
          </a:prstGeom>
        </p:spPr>
      </p:pic>
    </p:spTree>
    <p:extLst>
      <p:ext uri="{BB962C8B-B14F-4D97-AF65-F5344CB8AC3E}">
        <p14:creationId xmlns:p14="http://schemas.microsoft.com/office/powerpoint/2010/main" val="1910314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AA8C12C-4A48-99F8-FE77-421449A9CE2F}"/>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C2F3BD50-FCA0-A27E-A4B4-BA9C95B9C0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3E75EC62-DB4B-4261-AACC-E0565290E388}"/>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pic>
        <p:nvPicPr>
          <p:cNvPr id="5" name="Bilde 4">
            <a:extLst>
              <a:ext uri="{FF2B5EF4-FFF2-40B4-BE49-F238E27FC236}">
                <a16:creationId xmlns:a16="http://schemas.microsoft.com/office/drawing/2014/main" id="{7F92CAEE-C682-587C-83A2-BACA6D6E4E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7381" y="1431392"/>
            <a:ext cx="3384972" cy="5074920"/>
          </a:xfrm>
          <a:prstGeom prst="rect">
            <a:avLst/>
          </a:prstGeom>
        </p:spPr>
      </p:pic>
      <p:pic>
        <p:nvPicPr>
          <p:cNvPr id="10" name="Bilde 9">
            <a:extLst>
              <a:ext uri="{FF2B5EF4-FFF2-40B4-BE49-F238E27FC236}">
                <a16:creationId xmlns:a16="http://schemas.microsoft.com/office/drawing/2014/main" id="{BEEDBC22-7A12-5A0A-BCF5-94DFF38813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118321" flipH="1">
            <a:off x="7482881" y="3622412"/>
            <a:ext cx="4713012" cy="3822627"/>
          </a:xfrm>
          <a:prstGeom prst="rect">
            <a:avLst/>
          </a:prstGeom>
        </p:spPr>
      </p:pic>
      <p:sp>
        <p:nvSpPr>
          <p:cNvPr id="12" name="TekstSylinder 11">
            <a:extLst>
              <a:ext uri="{FF2B5EF4-FFF2-40B4-BE49-F238E27FC236}">
                <a16:creationId xmlns:a16="http://schemas.microsoft.com/office/drawing/2014/main" id="{AEBC3A79-B3B8-4C48-1C5A-6AA363550D04}"/>
              </a:ext>
            </a:extLst>
          </p:cNvPr>
          <p:cNvSpPr txBox="1"/>
          <p:nvPr/>
        </p:nvSpPr>
        <p:spPr>
          <a:xfrm>
            <a:off x="403293" y="3717843"/>
            <a:ext cx="7198700" cy="1815882"/>
          </a:xfrm>
          <a:prstGeom prst="rect">
            <a:avLst/>
          </a:prstGeom>
          <a:noFill/>
        </p:spPr>
        <p:txBody>
          <a:bodyPr wrap="square" rtlCol="0">
            <a:spAutoFit/>
          </a:bodyPr>
          <a:lstStyle/>
          <a:p>
            <a:pPr marL="285750" indent="-285750">
              <a:buFont typeface="Arial" panose="020B0604020202020204" pitchFamily="34" charset="0"/>
              <a:buChar char="•"/>
            </a:pPr>
            <a:r>
              <a:rPr lang="nb-NO" sz="2800" dirty="0" err="1">
                <a:latin typeface="Arial" panose="020B0604020202020204" pitchFamily="34" charset="0"/>
                <a:cs typeface="Arial" panose="020B0604020202020204" pitchFamily="34" charset="0"/>
              </a:rPr>
              <a:t>Navi</a:t>
            </a:r>
            <a:r>
              <a:rPr lang="nb-NO" sz="2800" dirty="0">
                <a:latin typeface="Arial" panose="020B0604020202020204" pitchFamily="34" charset="0"/>
                <a:cs typeface="Arial" panose="020B0604020202020204" pitchFamily="34" charset="0"/>
              </a:rPr>
              <a:t> har i over 30 år jobbet som dommer rundt omkring i verden </a:t>
            </a:r>
            <a:br>
              <a:rPr lang="nb-NO" sz="2800" dirty="0">
                <a:latin typeface="Arial" panose="020B0604020202020204" pitchFamily="34" charset="0"/>
                <a:cs typeface="Arial" panose="020B0604020202020204" pitchFamily="34" charset="0"/>
              </a:rPr>
            </a:br>
            <a:endParaRPr lang="nb-NO"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nb-NO" sz="2800" dirty="0">
                <a:latin typeface="Arial" panose="020B0604020202020204" pitchFamily="34" charset="0"/>
                <a:cs typeface="Arial" panose="020B0604020202020204" pitchFamily="34" charset="0"/>
              </a:rPr>
              <a:t>Jobbet med alvorlige forbrytelser </a:t>
            </a:r>
          </a:p>
        </p:txBody>
      </p:sp>
      <p:sp>
        <p:nvSpPr>
          <p:cNvPr id="16" name="TekstSylinder 15">
            <a:extLst>
              <a:ext uri="{FF2B5EF4-FFF2-40B4-BE49-F238E27FC236}">
                <a16:creationId xmlns:a16="http://schemas.microsoft.com/office/drawing/2014/main" id="{FA0C0C95-0CA9-3113-FA37-66DFDCABA7D8}"/>
              </a:ext>
            </a:extLst>
          </p:cNvPr>
          <p:cNvSpPr txBox="1"/>
          <p:nvPr/>
        </p:nvSpPr>
        <p:spPr>
          <a:xfrm>
            <a:off x="-542546" y="1126826"/>
            <a:ext cx="8883969" cy="2185214"/>
          </a:xfrm>
          <a:prstGeom prst="rect">
            <a:avLst/>
          </a:prstGeom>
          <a:noFill/>
        </p:spPr>
        <p:txBody>
          <a:bodyPr wrap="square" rtlCol="0">
            <a:spAutoFit/>
          </a:bodyPr>
          <a:lstStyle/>
          <a:p>
            <a:pPr algn="ctr"/>
            <a:r>
              <a:rPr lang="nb-NO" sz="5400" dirty="0" err="1">
                <a:latin typeface="Arial" panose="020B0604020202020204" pitchFamily="34" charset="0"/>
                <a:cs typeface="Arial" panose="020B0604020202020204" pitchFamily="34" charset="0"/>
              </a:rPr>
              <a:t>Navi</a:t>
            </a:r>
            <a:r>
              <a:rPr lang="nb-NO" sz="5400" dirty="0">
                <a:latin typeface="Arial" panose="020B0604020202020204" pitchFamily="34" charset="0"/>
                <a:cs typeface="Arial" panose="020B0604020202020204" pitchFamily="34" charset="0"/>
              </a:rPr>
              <a:t> jobber med internasjonale lover</a:t>
            </a:r>
          </a:p>
          <a:p>
            <a:endParaRPr lang="nb-NO" sz="2800" dirty="0">
              <a:latin typeface="Alfred Sans" panose="00000500000000000000" pitchFamily="50" charset="0"/>
            </a:endParaRPr>
          </a:p>
        </p:txBody>
      </p:sp>
    </p:spTree>
    <p:extLst>
      <p:ext uri="{BB962C8B-B14F-4D97-AF65-F5344CB8AC3E}">
        <p14:creationId xmlns:p14="http://schemas.microsoft.com/office/powerpoint/2010/main" val="42805853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8766270-F33B-9391-CA6C-12A192939445}"/>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0C9EDA94-F405-99CA-15C0-918A246D8D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D9ECE879-CEEE-1FDE-BF7D-5B8D27CFBC21}"/>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20CB8DB0-DB3E-D8AD-98D4-07CB336BE0E5}"/>
              </a:ext>
            </a:extLst>
          </p:cNvPr>
          <p:cNvSpPr txBox="1"/>
          <p:nvPr/>
        </p:nvSpPr>
        <p:spPr>
          <a:xfrm>
            <a:off x="1861350" y="2952412"/>
            <a:ext cx="8883969" cy="2308324"/>
          </a:xfrm>
          <a:prstGeom prst="rect">
            <a:avLst/>
          </a:prstGeom>
          <a:noFill/>
        </p:spPr>
        <p:txBody>
          <a:bodyPr wrap="square" rtlCol="0">
            <a:spAutoFit/>
          </a:bodyPr>
          <a:lstStyle/>
          <a:p>
            <a:pPr algn="ctr"/>
            <a:r>
              <a:rPr lang="nb-NO" sz="3600" b="1" dirty="0">
                <a:latin typeface="Arial" panose="020B0604020202020204" pitchFamily="34" charset="0"/>
                <a:cs typeface="Arial" panose="020B0604020202020204" pitchFamily="34" charset="0"/>
              </a:rPr>
              <a:t>Snakk sammen to og to:</a:t>
            </a:r>
          </a:p>
          <a:p>
            <a:pPr algn="ctr"/>
            <a:endParaRPr lang="nb-NO" sz="3600" dirty="0">
              <a:latin typeface="Arial" panose="020B0604020202020204" pitchFamily="34" charset="0"/>
              <a:cs typeface="Arial" panose="020B0604020202020204" pitchFamily="34" charset="0"/>
            </a:endParaRPr>
          </a:p>
          <a:p>
            <a:pPr algn="ctr"/>
            <a:r>
              <a:rPr lang="nb-NO" sz="3600" dirty="0">
                <a:latin typeface="Arial" panose="020B0604020202020204" pitchFamily="34" charset="0"/>
                <a:cs typeface="Arial" panose="020B0604020202020204" pitchFamily="34" charset="0"/>
              </a:rPr>
              <a:t>Hvordan kan felles regler bidra til en fredeligere verden?</a:t>
            </a:r>
          </a:p>
        </p:txBody>
      </p:sp>
      <p:pic>
        <p:nvPicPr>
          <p:cNvPr id="5" name="Bilde 4">
            <a:extLst>
              <a:ext uri="{FF2B5EF4-FFF2-40B4-BE49-F238E27FC236}">
                <a16:creationId xmlns:a16="http://schemas.microsoft.com/office/drawing/2014/main" id="{781E479B-ECA1-E0C2-F59C-3C7FC3ECEC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34441" y="1081037"/>
            <a:ext cx="1523118" cy="1392937"/>
          </a:xfrm>
          <a:prstGeom prst="rect">
            <a:avLst/>
          </a:prstGeom>
        </p:spPr>
      </p:pic>
    </p:spTree>
    <p:extLst>
      <p:ext uri="{BB962C8B-B14F-4D97-AF65-F5344CB8AC3E}">
        <p14:creationId xmlns:p14="http://schemas.microsoft.com/office/powerpoint/2010/main" val="16317723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FC7F17F-67D8-C929-ED61-2F9458E10748}"/>
            </a:ext>
          </a:extLst>
        </p:cNvPr>
        <p:cNvGrpSpPr/>
        <p:nvPr/>
      </p:nvGrpSpPr>
      <p:grpSpPr>
        <a:xfrm>
          <a:off x="0" y="0"/>
          <a:ext cx="0" cy="0"/>
          <a:chOff x="0" y="0"/>
          <a:chExt cx="0" cy="0"/>
        </a:xfrm>
      </p:grpSpPr>
      <p:pic>
        <p:nvPicPr>
          <p:cNvPr id="9" name="Bilde 8">
            <a:extLst>
              <a:ext uri="{FF2B5EF4-FFF2-40B4-BE49-F238E27FC236}">
                <a16:creationId xmlns:a16="http://schemas.microsoft.com/office/drawing/2014/main" id="{45EA9E33-86D5-DFFA-1F62-A33BA37841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6156" y="2686621"/>
            <a:ext cx="3301587" cy="3555555"/>
          </a:xfrm>
          <a:prstGeom prst="rect">
            <a:avLst/>
          </a:prstGeom>
        </p:spPr>
      </p:pic>
      <p:pic>
        <p:nvPicPr>
          <p:cNvPr id="2" name="Picture 8">
            <a:extLst>
              <a:ext uri="{FF2B5EF4-FFF2-40B4-BE49-F238E27FC236}">
                <a16:creationId xmlns:a16="http://schemas.microsoft.com/office/drawing/2014/main" id="{9AFE2327-3294-2F8D-1461-D93CFFD757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55FDD501-B57B-7A84-7BD6-0ADE6CDA100C}"/>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sp>
        <p:nvSpPr>
          <p:cNvPr id="6" name="TekstSylinder 5">
            <a:extLst>
              <a:ext uri="{FF2B5EF4-FFF2-40B4-BE49-F238E27FC236}">
                <a16:creationId xmlns:a16="http://schemas.microsoft.com/office/drawing/2014/main" id="{51D130FF-C18C-D419-9067-6D9B55F3B807}"/>
              </a:ext>
            </a:extLst>
          </p:cNvPr>
          <p:cNvSpPr txBox="1"/>
          <p:nvPr/>
        </p:nvSpPr>
        <p:spPr>
          <a:xfrm>
            <a:off x="1906405" y="1195701"/>
            <a:ext cx="8883969" cy="830997"/>
          </a:xfrm>
          <a:prstGeom prst="rect">
            <a:avLst/>
          </a:prstGeom>
          <a:noFill/>
        </p:spPr>
        <p:txBody>
          <a:bodyPr wrap="square" rtlCol="0">
            <a:spAutoFit/>
          </a:bodyPr>
          <a:lstStyle/>
          <a:p>
            <a:pPr algn="ctr"/>
            <a:r>
              <a:rPr lang="nb-NO" sz="4800" dirty="0">
                <a:latin typeface="Arial" panose="020B0604020202020204" pitchFamily="34" charset="0"/>
                <a:cs typeface="Arial" panose="020B0604020202020204" pitchFamily="34" charset="0"/>
              </a:rPr>
              <a:t>Hva tror dere?</a:t>
            </a:r>
          </a:p>
        </p:txBody>
      </p:sp>
      <p:sp>
        <p:nvSpPr>
          <p:cNvPr id="3" name="TekstSylinder 2">
            <a:extLst>
              <a:ext uri="{FF2B5EF4-FFF2-40B4-BE49-F238E27FC236}">
                <a16:creationId xmlns:a16="http://schemas.microsoft.com/office/drawing/2014/main" id="{B03FFD6B-96E3-495E-A064-B64C6F9006BA}"/>
              </a:ext>
            </a:extLst>
          </p:cNvPr>
          <p:cNvSpPr txBox="1"/>
          <p:nvPr/>
        </p:nvSpPr>
        <p:spPr>
          <a:xfrm>
            <a:off x="814726" y="2404900"/>
            <a:ext cx="7378994" cy="3108543"/>
          </a:xfrm>
          <a:prstGeom prst="rect">
            <a:avLst/>
          </a:prstGeom>
          <a:noFill/>
        </p:spPr>
        <p:txBody>
          <a:bodyPr wrap="square" rtlCol="0">
            <a:spAutoFit/>
          </a:bodyPr>
          <a:lstStyle/>
          <a:p>
            <a:endParaRPr lang="nb-NO" sz="28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nb-NO" sz="2800" noProof="0" dirty="0"/>
              <a:t>Hvorfor kan det hjelpe folk som har opplevd noe vondt at de som er skyldige blir holdt ansvarlig? </a:t>
            </a:r>
            <a:br>
              <a:rPr lang="nb-NO" sz="2800" noProof="0" dirty="0"/>
            </a:br>
            <a:endParaRPr lang="nb-NO" sz="2800" noProof="0" dirty="0"/>
          </a:p>
          <a:p>
            <a:pPr marL="571500" indent="-571500">
              <a:buFont typeface="Arial" panose="020B0604020202020204" pitchFamily="34" charset="0"/>
              <a:buChar char="•"/>
            </a:pPr>
            <a:r>
              <a:rPr lang="nb-NO" sz="2800" noProof="0" dirty="0"/>
              <a:t>Hvordan tror dere lover og regler stopper personer fra å gjøre fæle handlinger? </a:t>
            </a:r>
          </a:p>
        </p:txBody>
      </p:sp>
      <p:pic>
        <p:nvPicPr>
          <p:cNvPr id="7" name="Bilde 6">
            <a:extLst>
              <a:ext uri="{FF2B5EF4-FFF2-40B4-BE49-F238E27FC236}">
                <a16:creationId xmlns:a16="http://schemas.microsoft.com/office/drawing/2014/main" id="{B2A7F55C-23FE-691E-B658-FF77B3464E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32346" flipH="1">
            <a:off x="7971262" y="3392254"/>
            <a:ext cx="1895601" cy="1574552"/>
          </a:xfrm>
          <a:prstGeom prst="rect">
            <a:avLst/>
          </a:prstGeom>
        </p:spPr>
      </p:pic>
      <p:pic>
        <p:nvPicPr>
          <p:cNvPr id="11" name="Bilde 10">
            <a:extLst>
              <a:ext uri="{FF2B5EF4-FFF2-40B4-BE49-F238E27FC236}">
                <a16:creationId xmlns:a16="http://schemas.microsoft.com/office/drawing/2014/main" id="{E8759D57-40BA-2543-E2D8-1F08186A57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48709">
            <a:off x="10087704" y="3411553"/>
            <a:ext cx="1783220" cy="1574552"/>
          </a:xfrm>
          <a:prstGeom prst="rect">
            <a:avLst/>
          </a:prstGeom>
        </p:spPr>
      </p:pic>
    </p:spTree>
    <p:extLst>
      <p:ext uri="{BB962C8B-B14F-4D97-AF65-F5344CB8AC3E}">
        <p14:creationId xmlns:p14="http://schemas.microsoft.com/office/powerpoint/2010/main" val="9075564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F087128-D392-35ED-182D-314F6046F95A}"/>
            </a:ext>
          </a:extLst>
        </p:cNvPr>
        <p:cNvGrpSpPr/>
        <p:nvPr/>
      </p:nvGrpSpPr>
      <p:grpSpPr>
        <a:xfrm>
          <a:off x="0" y="0"/>
          <a:ext cx="0" cy="0"/>
          <a:chOff x="0" y="0"/>
          <a:chExt cx="0" cy="0"/>
        </a:xfrm>
      </p:grpSpPr>
      <p:pic>
        <p:nvPicPr>
          <p:cNvPr id="13" name="Bilde 12">
            <a:extLst>
              <a:ext uri="{FF2B5EF4-FFF2-40B4-BE49-F238E27FC236}">
                <a16:creationId xmlns:a16="http://schemas.microsoft.com/office/drawing/2014/main" id="{0D84EE75-D3A1-7C57-FBBB-B0117ACAAE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300" y="1251307"/>
            <a:ext cx="3384972" cy="5074920"/>
          </a:xfrm>
          <a:prstGeom prst="rect">
            <a:avLst/>
          </a:prstGeom>
        </p:spPr>
      </p:pic>
      <p:pic>
        <p:nvPicPr>
          <p:cNvPr id="15" name="Bilde 14">
            <a:extLst>
              <a:ext uri="{FF2B5EF4-FFF2-40B4-BE49-F238E27FC236}">
                <a16:creationId xmlns:a16="http://schemas.microsoft.com/office/drawing/2014/main" id="{0F0C1451-9D92-75C4-D0F9-1B8D3E29BB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118321" flipH="1">
            <a:off x="7511800" y="3442327"/>
            <a:ext cx="4713012" cy="3822627"/>
          </a:xfrm>
          <a:prstGeom prst="rect">
            <a:avLst/>
          </a:prstGeom>
        </p:spPr>
      </p:pic>
      <p:pic>
        <p:nvPicPr>
          <p:cNvPr id="2" name="Picture 8">
            <a:extLst>
              <a:ext uri="{FF2B5EF4-FFF2-40B4-BE49-F238E27FC236}">
                <a16:creationId xmlns:a16="http://schemas.microsoft.com/office/drawing/2014/main" id="{16564BA8-B21D-4DF5-BD97-938205AE98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293" y="347417"/>
            <a:ext cx="2047449" cy="142494"/>
          </a:xfrm>
          <a:prstGeom prst="rect">
            <a:avLst/>
          </a:prstGeom>
        </p:spPr>
      </p:pic>
      <p:sp>
        <p:nvSpPr>
          <p:cNvPr id="4" name="Tittel 1">
            <a:extLst>
              <a:ext uri="{FF2B5EF4-FFF2-40B4-BE49-F238E27FC236}">
                <a16:creationId xmlns:a16="http://schemas.microsoft.com/office/drawing/2014/main" id="{7EA2A9FE-D5AD-F186-CB24-30B0791416DA}"/>
              </a:ext>
            </a:extLst>
          </p:cNvPr>
          <p:cNvSpPr txBox="1">
            <a:spLocks/>
          </p:cNvSpPr>
          <p:nvPr/>
        </p:nvSpPr>
        <p:spPr>
          <a:xfrm>
            <a:off x="9388004" y="234730"/>
            <a:ext cx="2400703" cy="36786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b-NO" sz="1400">
                <a:latin typeface="Alfred Sans" panose="00000500000000000000" pitchFamily="50" charset="0"/>
              </a:rPr>
              <a:t>FREDSPRISLEKSJONEN</a:t>
            </a:r>
          </a:p>
        </p:txBody>
      </p:sp>
      <p:pic>
        <p:nvPicPr>
          <p:cNvPr id="11" name="Bilde 10">
            <a:extLst>
              <a:ext uri="{FF2B5EF4-FFF2-40B4-BE49-F238E27FC236}">
                <a16:creationId xmlns:a16="http://schemas.microsoft.com/office/drawing/2014/main" id="{3D9AD2A3-1415-17C3-7B7F-76E74A40378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056997">
            <a:off x="6076842" y="1549872"/>
            <a:ext cx="3388909" cy="2540441"/>
          </a:xfrm>
          <a:prstGeom prst="rect">
            <a:avLst/>
          </a:prstGeom>
        </p:spPr>
      </p:pic>
      <p:sp>
        <p:nvSpPr>
          <p:cNvPr id="17" name="TekstSylinder 16">
            <a:extLst>
              <a:ext uri="{FF2B5EF4-FFF2-40B4-BE49-F238E27FC236}">
                <a16:creationId xmlns:a16="http://schemas.microsoft.com/office/drawing/2014/main" id="{92E88F88-ECF6-2E35-5E7F-51ABF2C79330}"/>
              </a:ext>
            </a:extLst>
          </p:cNvPr>
          <p:cNvSpPr txBox="1"/>
          <p:nvPr/>
        </p:nvSpPr>
        <p:spPr>
          <a:xfrm>
            <a:off x="876741" y="2450306"/>
            <a:ext cx="5992058" cy="3108543"/>
          </a:xfrm>
          <a:prstGeom prst="rect">
            <a:avLst/>
          </a:prstGeom>
          <a:noFill/>
        </p:spPr>
        <p:txBody>
          <a:bodyPr wrap="square">
            <a:spAutoFit/>
          </a:bodyPr>
          <a:lstStyle/>
          <a:p>
            <a:r>
              <a:rPr lang="nb-NO" sz="2800" noProof="0" dirty="0">
                <a:latin typeface="Arial" panose="020B0604020202020204" pitchFamily="34" charset="0"/>
                <a:cs typeface="Arial" panose="020B0604020202020204" pitchFamily="34" charset="0"/>
              </a:rPr>
              <a:t>De som delte ut Nobels fredspris kalte </a:t>
            </a:r>
            <a:r>
              <a:rPr lang="nb-NO" sz="2800" dirty="0" err="1">
                <a:latin typeface="Arial" panose="020B0604020202020204" pitchFamily="34" charset="0"/>
                <a:cs typeface="Arial" panose="020B0604020202020204" pitchFamily="34" charset="0"/>
              </a:rPr>
              <a:t>Navi</a:t>
            </a:r>
            <a:r>
              <a:rPr lang="nb-NO" sz="2800" noProof="0" dirty="0">
                <a:latin typeface="Arial" panose="020B0604020202020204" pitchFamily="34" charset="0"/>
                <a:cs typeface="Arial" panose="020B0604020202020204" pitchFamily="34" charset="0"/>
              </a:rPr>
              <a:t> for modig</a:t>
            </a:r>
            <a:r>
              <a:rPr lang="nb-NO" sz="2800" dirty="0">
                <a:latin typeface="Arial" panose="020B0604020202020204" pitchFamily="34" charset="0"/>
                <a:cs typeface="Arial" panose="020B0604020202020204" pitchFamily="34" charset="0"/>
              </a:rPr>
              <a:t>. S</a:t>
            </a:r>
            <a:r>
              <a:rPr lang="nb-NO" sz="2800" noProof="0" dirty="0">
                <a:latin typeface="Arial" panose="020B0604020202020204" pitchFamily="34" charset="0"/>
                <a:cs typeface="Arial" panose="020B0604020202020204" pitchFamily="34" charset="0"/>
              </a:rPr>
              <a:t>elv mener hun at hun bare har sagt ifra om det som var galt og urettferdig. </a:t>
            </a:r>
          </a:p>
          <a:p>
            <a:endParaRPr lang="nb-NO" sz="2800" dirty="0">
              <a:latin typeface="Arial" panose="020B0604020202020204" pitchFamily="34" charset="0"/>
              <a:cs typeface="Arial" panose="020B0604020202020204" pitchFamily="34" charset="0"/>
            </a:endParaRPr>
          </a:p>
          <a:p>
            <a:endParaRPr lang="nb-NO" sz="2800" noProof="0" dirty="0">
              <a:latin typeface="Arial" panose="020B0604020202020204" pitchFamily="34" charset="0"/>
              <a:cs typeface="Arial" panose="020B0604020202020204" pitchFamily="34" charset="0"/>
            </a:endParaRPr>
          </a:p>
          <a:p>
            <a:r>
              <a:rPr lang="nb-NO" sz="2800" noProof="0" dirty="0">
                <a:latin typeface="Arial" panose="020B0604020202020204" pitchFamily="34" charset="0"/>
                <a:cs typeface="Arial" panose="020B0604020202020204" pitchFamily="34" charset="0"/>
              </a:rPr>
              <a:t>Når mener dere det er riktig å si ifra? </a:t>
            </a:r>
          </a:p>
        </p:txBody>
      </p:sp>
    </p:spTree>
    <p:extLst>
      <p:ext uri="{BB962C8B-B14F-4D97-AF65-F5344CB8AC3E}">
        <p14:creationId xmlns:p14="http://schemas.microsoft.com/office/powerpoint/2010/main" val="30884288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9730468573503499BD4DC7423A99A3D" ma:contentTypeVersion="19" ma:contentTypeDescription="Create a new document." ma:contentTypeScope="" ma:versionID="e5c3cb4737b7485b68e8ef4a3a2ce846">
  <xsd:schema xmlns:xsd="http://www.w3.org/2001/XMLSchema" xmlns:xs="http://www.w3.org/2001/XMLSchema" xmlns:p="http://schemas.microsoft.com/office/2006/metadata/properties" xmlns:ns2="d36067f8-d824-44e4-a548-ed4e04460227" xmlns:ns3="c8c304cc-c514-487e-82e9-fdf1ff63f990" targetNamespace="http://schemas.microsoft.com/office/2006/metadata/properties" ma:root="true" ma:fieldsID="00a090e9a73a3d1984fd0fb4a33ee946" ns2:_="" ns3:_="">
    <xsd:import namespace="d36067f8-d824-44e4-a548-ed4e04460227"/>
    <xsd:import namespace="c8c304cc-c514-487e-82e9-fdf1ff63f99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6067f8-d824-44e4-a548-ed4e044602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01d63fc-7d79-4a4e-88ed-5f84a86502d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c304cc-c514-487e-82e9-fdf1ff63f99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a4fd77f1-1df9-460f-afb4-8dda8dc40df2}" ma:internalName="TaxCatchAll" ma:showField="CatchAllData" ma:web="c8c304cc-c514-487e-82e9-fdf1ff63f9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8c304cc-c514-487e-82e9-fdf1ff63f990" xsi:nil="true"/>
    <lcf76f155ced4ddcb4097134ff3c332f xmlns="d36067f8-d824-44e4-a548-ed4e0446022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A40CB2-557B-4ABB-9711-C6E61CAF8C59}">
  <ds:schemaRefs>
    <ds:schemaRef ds:uri="c8c304cc-c514-487e-82e9-fdf1ff63f990"/>
    <ds:schemaRef ds:uri="d36067f8-d824-44e4-a548-ed4e0446022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F1B3D6E-FE4A-428D-8FB6-D5B65E5A379B}">
  <ds:schemaRefs>
    <ds:schemaRef ds:uri="http://purl.org/dc/elements/1.1/"/>
    <ds:schemaRef ds:uri="http://www.w3.org/XML/1998/namespace"/>
    <ds:schemaRef ds:uri="http://purl.org/dc/terms/"/>
    <ds:schemaRef ds:uri="http://schemas.openxmlformats.org/package/2006/metadata/core-properties"/>
    <ds:schemaRef ds:uri="c8c304cc-c514-487e-82e9-fdf1ff63f990"/>
    <ds:schemaRef ds:uri="http://schemas.microsoft.com/office/infopath/2007/PartnerControls"/>
    <ds:schemaRef ds:uri="http://schemas.microsoft.com/office/2006/documentManagement/types"/>
    <ds:schemaRef ds:uri="d36067f8-d824-44e4-a548-ed4e04460227"/>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DC58B335-AC32-42B6-872F-29F575CA4F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533</TotalTime>
  <Words>2552</Words>
  <Application>Microsoft Office PowerPoint</Application>
  <PresentationFormat>Widescreen</PresentationFormat>
  <Paragraphs>171</Paragraphs>
  <Slides>20</Slides>
  <Notes>20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20</vt:i4>
      </vt:variant>
    </vt:vector>
  </HeadingPairs>
  <TitlesOfParts>
    <vt:vector size="26" baseType="lpstr">
      <vt:lpstr>Alfred Sans</vt:lpstr>
      <vt:lpstr>Aptos</vt:lpstr>
      <vt:lpstr>Aptos Display</vt:lpstr>
      <vt:lpstr>Arial</vt:lpstr>
      <vt:lpstr>Times New Roman</vt:lpstr>
      <vt:lpstr>Office-tema</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Marie Sannem Thoring</dc:creator>
  <cp:lastModifiedBy>Marie Sannem Thoring</cp:lastModifiedBy>
  <cp:revision>3</cp:revision>
  <dcterms:created xsi:type="dcterms:W3CDTF">2025-10-01T10:02:45Z</dcterms:created>
  <dcterms:modified xsi:type="dcterms:W3CDTF">2026-10-12T15:17:40Z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0x010100A9730468573503499BD4DC7423A99A3D</vt:lpwstr>
  </property>
  <property fmtid="{D5CDD505-2E9C-101B-9397-08002B2CF9AE}" pid="3" name="MediaServiceImageTags">
    <vt:lpwstr/>
  </property>
</Properties>
</file>