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4"/>
  </p:sldMasterIdLst>
  <p:notesMasterIdLst>
    <p:notesMasterId r:id="rId25"/>
  </p:notesMasterIdLst>
  <p:sldIdLst>
    <p:sldId id="2146846396" r:id="rId5"/>
    <p:sldId id="2146846450" r:id="rId6"/>
    <p:sldId id="2146846398" r:id="rId7"/>
    <p:sldId id="257" r:id="rId8"/>
    <p:sldId id="2146846403" r:id="rId9"/>
    <p:sldId id="259" r:id="rId10"/>
    <p:sldId id="260" r:id="rId11"/>
    <p:sldId id="2146846418" r:id="rId12"/>
    <p:sldId id="2146846419" r:id="rId13"/>
    <p:sldId id="2146846443" r:id="rId14"/>
    <p:sldId id="2146846427" r:id="rId15"/>
    <p:sldId id="2146846428" r:id="rId16"/>
    <p:sldId id="2146846444" r:id="rId17"/>
    <p:sldId id="2146846434" r:id="rId18"/>
    <p:sldId id="2146846436" r:id="rId19"/>
    <p:sldId id="2146846445" r:id="rId20"/>
    <p:sldId id="2146846399" r:id="rId21"/>
    <p:sldId id="2146846439" r:id="rId22"/>
    <p:sldId id="2146846402" r:id="rId23"/>
    <p:sldId id="214684644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9B1F214C-180A-4CF2-9537-A435195C7093}">
          <p14:sldIdLst>
            <p14:sldId id="2146846396"/>
          </p14:sldIdLst>
        </p14:section>
        <p14:section name="Welcome" id="{3D1FFD77-627C-45BE-846B-4EB082986BF9}">
          <p14:sldIdLst>
            <p14:sldId id="2146846450"/>
          </p14:sldIdLst>
        </p14:section>
        <p14:section name="Nobel and the Peace Prize" id="{9CA1AB98-0AAB-4880-A4DC-E82E10293050}">
          <p14:sldIdLst>
            <p14:sldId id="2146846398"/>
            <p14:sldId id="257"/>
            <p14:sldId id="2146846403"/>
            <p14:sldId id="259"/>
            <p14:sldId id="260"/>
          </p14:sldIdLst>
        </p14:section>
        <p14:section name="Wangari Maathai" id="{66F4A615-1F19-4B71-B1BC-ABC0C6D7814A}">
          <p14:sldIdLst>
            <p14:sldId id="2146846418"/>
            <p14:sldId id="2146846419"/>
            <p14:sldId id="2146846443"/>
            <p14:sldId id="2146846427"/>
            <p14:sldId id="2146846428"/>
            <p14:sldId id="2146846444"/>
            <p14:sldId id="2146846434"/>
            <p14:sldId id="2146846436"/>
            <p14:sldId id="2146846445"/>
          </p14:sldIdLst>
        </p14:section>
        <p14:section name="Fridtjof Nansen" id="{AD5D298D-22A9-41D4-9C2D-929DED08C20B}">
          <p14:sldIdLst>
            <p14:sldId id="2146846399"/>
            <p14:sldId id="2146846439"/>
            <p14:sldId id="2146846402"/>
            <p14:sldId id="214684644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504E"/>
    <a:srgbClr val="44546A"/>
    <a:srgbClr val="4A9BC4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31453-364E-427B-8841-7F536FE8CE1C}" type="datetimeFigureOut">
              <a:rPr lang="en-US" smtClean="0"/>
              <a:t>2/28/22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C0114-CF5B-47C9-8161-615563F06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62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100"/>
            </a:lvl1pPr>
          </a:lstStyle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hape 1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100"/>
            </a:lvl1pPr>
          </a:lstStyle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100"/>
            </a:lvl1pPr>
          </a:lstStyle>
          <a:p>
            <a:r>
              <a:t>Take a few minutes to ask students for feedback, comments, impressions and questions.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2C747F7B-9754-4C15-B761-DC2DFE83956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3D411CE4-5FBC-47A9-9F3A-5BE30EBA272A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/>
        <p:txBody>
          <a:bodyPr/>
          <a:lstStyle/>
          <a:p>
            <a:pPr defTabSz="914400"/>
            <a:r>
              <a:rPr lang="en-US" altLang="en-US" sz="1100"/>
              <a:t>These are two examples of Nansen Passports: one issued in Germany in 1938 (on the left) and one issued in the UK in 1927 (on the right).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government building&#10;&#10;Description automatically generated">
            <a:extLst>
              <a:ext uri="{FF2B5EF4-FFF2-40B4-BE49-F238E27FC236}">
                <a16:creationId xmlns:a16="http://schemas.microsoft.com/office/drawing/2014/main" id="{CE60B934-3A23-45C3-B54A-A24C6BB07E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25099BA-8754-BE43-9850-D75FB7DEAA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725" y="636182"/>
            <a:ext cx="1834906" cy="443759"/>
          </a:xfrm>
          <a:prstGeom prst="rect">
            <a:avLst/>
          </a:prstGeom>
        </p:spPr>
      </p:pic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34A3142F-75D5-224F-826A-5A3DB95DA0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2743200"/>
            <a:ext cx="5968999" cy="18288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4400">
                <a:solidFill>
                  <a:schemeClr val="bg1"/>
                </a:solidFill>
                <a:latin typeface="Torque Bold" panose="020B0803030202050203" pitchFamily="34" charset="0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  <a:latin typeface="Torque Bold" panose="020B0803030202050203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Torque Bold" panose="020B0803030202050203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Torque Bold" panose="020B0803030202050203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Torque Bold" panose="020B0803030202050203" pitchFamily="34" charset="0"/>
              </a:defRPr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86F95E8C-A798-6145-903A-FD5964F46C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900" y="4572000"/>
            <a:ext cx="4584700" cy="42473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0832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Me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39D6614-ED0F-BA4C-83A0-90609308213D}"/>
              </a:ext>
            </a:extLst>
          </p:cNvPr>
          <p:cNvSpPr/>
          <p:nvPr userDrawn="1"/>
        </p:nvSpPr>
        <p:spPr>
          <a:xfrm>
            <a:off x="0" y="4876800"/>
            <a:ext cx="12192000" cy="1981200"/>
          </a:xfrm>
          <a:prstGeom prst="rect">
            <a:avLst/>
          </a:prstGeom>
          <a:solidFill>
            <a:srgbClr val="488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5D1F5421-D493-D94D-B063-04A444A815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6149" y="5578475"/>
            <a:ext cx="8870950" cy="7429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Torque Bold" panose="020B0803030202050203" pitchFamily="34" charset="0"/>
              </a:defRPr>
            </a:lvl1pPr>
            <a:lvl2pPr>
              <a:defRPr sz="3600">
                <a:solidFill>
                  <a:schemeClr val="bg1"/>
                </a:solidFill>
                <a:latin typeface="Torque Bold" panose="020B0803030202050203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Torque Bold" panose="020B0803030202050203" pitchFamily="34" charset="0"/>
              </a:defRPr>
            </a:lvl3pPr>
            <a:lvl4pPr>
              <a:defRPr sz="2800">
                <a:solidFill>
                  <a:schemeClr val="bg1"/>
                </a:solidFill>
                <a:latin typeface="Torque Bold" panose="020B0803030202050203" pitchFamily="34" charset="0"/>
              </a:defRPr>
            </a:lvl4pPr>
            <a:lvl5pPr>
              <a:defRPr sz="2800">
                <a:solidFill>
                  <a:schemeClr val="bg1"/>
                </a:solidFill>
                <a:latin typeface="Torque Bold" panose="020B080303020205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F449BA8-A09A-3D47-A6FA-DC01729AE180}"/>
              </a:ext>
            </a:extLst>
          </p:cNvPr>
          <p:cNvGrpSpPr/>
          <p:nvPr userDrawn="1"/>
        </p:nvGrpSpPr>
        <p:grpSpPr>
          <a:xfrm>
            <a:off x="1104901" y="5622090"/>
            <a:ext cx="655454" cy="655718"/>
            <a:chOff x="643973" y="5329145"/>
            <a:chExt cx="849680" cy="850022"/>
          </a:xfrm>
        </p:grpSpPr>
        <p:sp>
          <p:nvSpPr>
            <p:cNvPr id="18" name="Freeform 39">
              <a:extLst>
                <a:ext uri="{FF2B5EF4-FFF2-40B4-BE49-F238E27FC236}">
                  <a16:creationId xmlns:a16="http://schemas.microsoft.com/office/drawing/2014/main" id="{D5398C3A-9A67-8342-B985-45ECAE9CA475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856258" y="5541516"/>
              <a:ext cx="425111" cy="425281"/>
            </a:xfrm>
            <a:custGeom>
              <a:avLst/>
              <a:gdLst>
                <a:gd name="T0" fmla="*/ 0 w 2203"/>
                <a:gd name="T1" fmla="*/ 0 h 2202"/>
                <a:gd name="T2" fmla="*/ 1855 w 2203"/>
                <a:gd name="T3" fmla="*/ 497 h 2202"/>
                <a:gd name="T4" fmla="*/ 1422 w 2203"/>
                <a:gd name="T5" fmla="*/ 929 h 2202"/>
                <a:gd name="T6" fmla="*/ 1521 w 2203"/>
                <a:gd name="T7" fmla="*/ 1030 h 2202"/>
                <a:gd name="T8" fmla="*/ 2203 w 2203"/>
                <a:gd name="T9" fmla="*/ 1711 h 2202"/>
                <a:gd name="T10" fmla="*/ 1711 w 2203"/>
                <a:gd name="T11" fmla="*/ 2202 h 2202"/>
                <a:gd name="T12" fmla="*/ 1029 w 2203"/>
                <a:gd name="T13" fmla="*/ 1521 h 2202"/>
                <a:gd name="T14" fmla="*/ 930 w 2203"/>
                <a:gd name="T15" fmla="*/ 1421 h 2202"/>
                <a:gd name="T16" fmla="*/ 497 w 2203"/>
                <a:gd name="T17" fmla="*/ 1855 h 2202"/>
                <a:gd name="T18" fmla="*/ 0 w 2203"/>
                <a:gd name="T19" fmla="*/ 0 h 2202"/>
                <a:gd name="connsiteX0" fmla="*/ 0 w 10000"/>
                <a:gd name="connsiteY0" fmla="*/ 0 h 10000"/>
                <a:gd name="connsiteX1" fmla="*/ 8420 w 10000"/>
                <a:gd name="connsiteY1" fmla="*/ 2257 h 10000"/>
                <a:gd name="connsiteX2" fmla="*/ 6455 w 10000"/>
                <a:gd name="connsiteY2" fmla="*/ 4219 h 10000"/>
                <a:gd name="connsiteX3" fmla="*/ 6904 w 10000"/>
                <a:gd name="connsiteY3" fmla="*/ 4678 h 10000"/>
                <a:gd name="connsiteX4" fmla="*/ 10000 w 10000"/>
                <a:gd name="connsiteY4" fmla="*/ 7770 h 10000"/>
                <a:gd name="connsiteX5" fmla="*/ 8941 w 10000"/>
                <a:gd name="connsiteY5" fmla="*/ 8830 h 10000"/>
                <a:gd name="connsiteX6" fmla="*/ 7767 w 10000"/>
                <a:gd name="connsiteY6" fmla="*/ 10000 h 10000"/>
                <a:gd name="connsiteX7" fmla="*/ 4671 w 10000"/>
                <a:gd name="connsiteY7" fmla="*/ 6907 h 10000"/>
                <a:gd name="connsiteX8" fmla="*/ 4222 w 10000"/>
                <a:gd name="connsiteY8" fmla="*/ 6453 h 10000"/>
                <a:gd name="connsiteX9" fmla="*/ 2256 w 10000"/>
                <a:gd name="connsiteY9" fmla="*/ 8424 h 10000"/>
                <a:gd name="connsiteX10" fmla="*/ 0 w 10000"/>
                <a:gd name="connsiteY10" fmla="*/ 0 h 10000"/>
                <a:gd name="connsiteX0" fmla="*/ 0 w 10000"/>
                <a:gd name="connsiteY0" fmla="*/ 0 h 10000"/>
                <a:gd name="connsiteX1" fmla="*/ 8420 w 10000"/>
                <a:gd name="connsiteY1" fmla="*/ 2257 h 10000"/>
                <a:gd name="connsiteX2" fmla="*/ 6455 w 10000"/>
                <a:gd name="connsiteY2" fmla="*/ 4219 h 10000"/>
                <a:gd name="connsiteX3" fmla="*/ 6904 w 10000"/>
                <a:gd name="connsiteY3" fmla="*/ 4678 h 10000"/>
                <a:gd name="connsiteX4" fmla="*/ 10000 w 10000"/>
                <a:gd name="connsiteY4" fmla="*/ 7770 h 10000"/>
                <a:gd name="connsiteX5" fmla="*/ 8941 w 10000"/>
                <a:gd name="connsiteY5" fmla="*/ 8830 h 10000"/>
                <a:gd name="connsiteX6" fmla="*/ 7767 w 10000"/>
                <a:gd name="connsiteY6" fmla="*/ 10000 h 10000"/>
                <a:gd name="connsiteX7" fmla="*/ 4671 w 10000"/>
                <a:gd name="connsiteY7" fmla="*/ 6907 h 10000"/>
                <a:gd name="connsiteX8" fmla="*/ 3469 w 10000"/>
                <a:gd name="connsiteY8" fmla="*/ 5461 h 10000"/>
                <a:gd name="connsiteX9" fmla="*/ 2256 w 10000"/>
                <a:gd name="connsiteY9" fmla="*/ 8424 h 10000"/>
                <a:gd name="connsiteX10" fmla="*/ 0 w 10000"/>
                <a:gd name="connsiteY10" fmla="*/ 0 h 10000"/>
                <a:gd name="connsiteX0" fmla="*/ 0 w 10000"/>
                <a:gd name="connsiteY0" fmla="*/ 0 h 10000"/>
                <a:gd name="connsiteX1" fmla="*/ 8420 w 10000"/>
                <a:gd name="connsiteY1" fmla="*/ 2257 h 10000"/>
                <a:gd name="connsiteX2" fmla="*/ 5291 w 10000"/>
                <a:gd name="connsiteY2" fmla="*/ 3329 h 10000"/>
                <a:gd name="connsiteX3" fmla="*/ 6904 w 10000"/>
                <a:gd name="connsiteY3" fmla="*/ 4678 h 10000"/>
                <a:gd name="connsiteX4" fmla="*/ 10000 w 10000"/>
                <a:gd name="connsiteY4" fmla="*/ 7770 h 10000"/>
                <a:gd name="connsiteX5" fmla="*/ 8941 w 10000"/>
                <a:gd name="connsiteY5" fmla="*/ 8830 h 10000"/>
                <a:gd name="connsiteX6" fmla="*/ 7767 w 10000"/>
                <a:gd name="connsiteY6" fmla="*/ 10000 h 10000"/>
                <a:gd name="connsiteX7" fmla="*/ 4671 w 10000"/>
                <a:gd name="connsiteY7" fmla="*/ 6907 h 10000"/>
                <a:gd name="connsiteX8" fmla="*/ 3469 w 10000"/>
                <a:gd name="connsiteY8" fmla="*/ 5461 h 10000"/>
                <a:gd name="connsiteX9" fmla="*/ 2256 w 10000"/>
                <a:gd name="connsiteY9" fmla="*/ 8424 h 10000"/>
                <a:gd name="connsiteX10" fmla="*/ 0 w 10000"/>
                <a:gd name="connsiteY10" fmla="*/ 0 h 10000"/>
                <a:gd name="connsiteX0" fmla="*/ 0 w 10000"/>
                <a:gd name="connsiteY0" fmla="*/ 0 h 10000"/>
                <a:gd name="connsiteX1" fmla="*/ 8420 w 10000"/>
                <a:gd name="connsiteY1" fmla="*/ 2257 h 10000"/>
                <a:gd name="connsiteX2" fmla="*/ 5291 w 10000"/>
                <a:gd name="connsiteY2" fmla="*/ 3329 h 10000"/>
                <a:gd name="connsiteX3" fmla="*/ 6904 w 10000"/>
                <a:gd name="connsiteY3" fmla="*/ 4678 h 10000"/>
                <a:gd name="connsiteX4" fmla="*/ 10000 w 10000"/>
                <a:gd name="connsiteY4" fmla="*/ 7770 h 10000"/>
                <a:gd name="connsiteX5" fmla="*/ 8941 w 10000"/>
                <a:gd name="connsiteY5" fmla="*/ 8830 h 10000"/>
                <a:gd name="connsiteX6" fmla="*/ 7767 w 10000"/>
                <a:gd name="connsiteY6" fmla="*/ 10000 h 10000"/>
                <a:gd name="connsiteX7" fmla="*/ 4671 w 10000"/>
                <a:gd name="connsiteY7" fmla="*/ 6907 h 10000"/>
                <a:gd name="connsiteX8" fmla="*/ 3332 w 10000"/>
                <a:gd name="connsiteY8" fmla="*/ 5598 h 10000"/>
                <a:gd name="connsiteX9" fmla="*/ 2256 w 10000"/>
                <a:gd name="connsiteY9" fmla="*/ 8424 h 10000"/>
                <a:gd name="connsiteX10" fmla="*/ 0 w 10000"/>
                <a:gd name="connsiteY10" fmla="*/ 0 h 10000"/>
                <a:gd name="connsiteX0" fmla="*/ 0 w 10000"/>
                <a:gd name="connsiteY0" fmla="*/ 0 h 10000"/>
                <a:gd name="connsiteX1" fmla="*/ 8420 w 10000"/>
                <a:gd name="connsiteY1" fmla="*/ 2257 h 10000"/>
                <a:gd name="connsiteX2" fmla="*/ 5428 w 10000"/>
                <a:gd name="connsiteY2" fmla="*/ 3158 h 10000"/>
                <a:gd name="connsiteX3" fmla="*/ 6904 w 10000"/>
                <a:gd name="connsiteY3" fmla="*/ 4678 h 10000"/>
                <a:gd name="connsiteX4" fmla="*/ 10000 w 10000"/>
                <a:gd name="connsiteY4" fmla="*/ 7770 h 10000"/>
                <a:gd name="connsiteX5" fmla="*/ 8941 w 10000"/>
                <a:gd name="connsiteY5" fmla="*/ 8830 h 10000"/>
                <a:gd name="connsiteX6" fmla="*/ 7767 w 10000"/>
                <a:gd name="connsiteY6" fmla="*/ 10000 h 10000"/>
                <a:gd name="connsiteX7" fmla="*/ 4671 w 10000"/>
                <a:gd name="connsiteY7" fmla="*/ 6907 h 10000"/>
                <a:gd name="connsiteX8" fmla="*/ 3332 w 10000"/>
                <a:gd name="connsiteY8" fmla="*/ 5598 h 10000"/>
                <a:gd name="connsiteX9" fmla="*/ 2256 w 10000"/>
                <a:gd name="connsiteY9" fmla="*/ 8424 h 10000"/>
                <a:gd name="connsiteX10" fmla="*/ 0 w 10000"/>
                <a:gd name="connsiteY10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8420" y="2257"/>
                  </a:lnTo>
                  <a:lnTo>
                    <a:pt x="5428" y="3158"/>
                  </a:lnTo>
                  <a:lnTo>
                    <a:pt x="6904" y="4678"/>
                  </a:lnTo>
                  <a:lnTo>
                    <a:pt x="10000" y="7770"/>
                  </a:lnTo>
                  <a:lnTo>
                    <a:pt x="8941" y="8830"/>
                  </a:lnTo>
                  <a:lnTo>
                    <a:pt x="7767" y="10000"/>
                  </a:lnTo>
                  <a:lnTo>
                    <a:pt x="4671" y="6907"/>
                  </a:lnTo>
                  <a:lnTo>
                    <a:pt x="3332" y="5598"/>
                  </a:lnTo>
                  <a:lnTo>
                    <a:pt x="2256" y="842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6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A69F548-F170-B94B-A173-51B3828D6BD6}"/>
                </a:ext>
              </a:extLst>
            </p:cNvPr>
            <p:cNvSpPr/>
            <p:nvPr/>
          </p:nvSpPr>
          <p:spPr bwMode="auto">
            <a:xfrm>
              <a:off x="643973" y="5329145"/>
              <a:ext cx="849680" cy="850022"/>
            </a:xfrm>
            <a:prstGeom prst="ellipse">
              <a:avLst/>
            </a:pr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4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957C0565-CC86-0048-B992-4CC5692D0673}"/>
              </a:ext>
            </a:extLst>
          </p:cNvPr>
          <p:cNvSpPr/>
          <p:nvPr userDrawn="1"/>
        </p:nvSpPr>
        <p:spPr>
          <a:xfrm>
            <a:off x="3175" y="4703441"/>
            <a:ext cx="173359" cy="173359"/>
          </a:xfrm>
          <a:prstGeom prst="rect">
            <a:avLst/>
          </a:prstGeom>
          <a:solidFill>
            <a:srgbClr val="488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569C79-B5AB-274F-9713-654CC70C90E1}"/>
              </a:ext>
            </a:extLst>
          </p:cNvPr>
          <p:cNvSpPr/>
          <p:nvPr userDrawn="1"/>
        </p:nvSpPr>
        <p:spPr>
          <a:xfrm>
            <a:off x="515898" y="4533900"/>
            <a:ext cx="173359" cy="173359"/>
          </a:xfrm>
          <a:prstGeom prst="rect">
            <a:avLst/>
          </a:prstGeom>
          <a:solidFill>
            <a:srgbClr val="488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EF18E1-92FC-8C45-A5C7-C8059F87F040}"/>
              </a:ext>
            </a:extLst>
          </p:cNvPr>
          <p:cNvSpPr/>
          <p:nvPr userDrawn="1"/>
        </p:nvSpPr>
        <p:spPr>
          <a:xfrm>
            <a:off x="342539" y="4703441"/>
            <a:ext cx="173359" cy="173359"/>
          </a:xfrm>
          <a:prstGeom prst="rect">
            <a:avLst/>
          </a:prstGeom>
          <a:solidFill>
            <a:srgbClr val="488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77984C-59A2-CE48-BC35-A4D219CE772D}"/>
              </a:ext>
            </a:extLst>
          </p:cNvPr>
          <p:cNvSpPr/>
          <p:nvPr userDrawn="1"/>
        </p:nvSpPr>
        <p:spPr>
          <a:xfrm>
            <a:off x="8188" y="3904237"/>
            <a:ext cx="173359" cy="173359"/>
          </a:xfrm>
          <a:prstGeom prst="rect">
            <a:avLst/>
          </a:prstGeom>
          <a:solidFill>
            <a:srgbClr val="488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FBDA296-F9F0-6E41-A33F-C120EA91469D}"/>
              </a:ext>
            </a:extLst>
          </p:cNvPr>
          <p:cNvSpPr/>
          <p:nvPr userDrawn="1"/>
        </p:nvSpPr>
        <p:spPr>
          <a:xfrm>
            <a:off x="689257" y="4711077"/>
            <a:ext cx="173359" cy="173359"/>
          </a:xfrm>
          <a:prstGeom prst="rect">
            <a:avLst/>
          </a:prstGeom>
          <a:solidFill>
            <a:srgbClr val="488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A7659C-B2AB-3A45-ACD0-608030EB69E3}"/>
              </a:ext>
            </a:extLst>
          </p:cNvPr>
          <p:cNvSpPr/>
          <p:nvPr userDrawn="1"/>
        </p:nvSpPr>
        <p:spPr>
          <a:xfrm>
            <a:off x="4205454" y="4699623"/>
            <a:ext cx="173359" cy="173359"/>
          </a:xfrm>
          <a:prstGeom prst="rect">
            <a:avLst/>
          </a:prstGeom>
          <a:solidFill>
            <a:srgbClr val="488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Media Placeholder 11">
            <a:extLst>
              <a:ext uri="{FF2B5EF4-FFF2-40B4-BE49-F238E27FC236}">
                <a16:creationId xmlns:a16="http://schemas.microsoft.com/office/drawing/2014/main" id="{FFEF4222-8B4A-1049-A8B9-FA8AD72F0EA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2387867" y="863600"/>
            <a:ext cx="7404370" cy="36703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92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: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692A46-6849-7A40-A9FD-DD67BEEB943E}"/>
              </a:ext>
            </a:extLst>
          </p:cNvPr>
          <p:cNvSpPr/>
          <p:nvPr userDrawn="1"/>
        </p:nvSpPr>
        <p:spPr>
          <a:xfrm>
            <a:off x="3408961" y="0"/>
            <a:ext cx="6858000" cy="6858000"/>
          </a:xfrm>
          <a:prstGeom prst="rect">
            <a:avLst/>
          </a:prstGeom>
          <a:solidFill>
            <a:srgbClr val="915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B447AC-4556-704E-8B0B-944031BA849A}"/>
              </a:ext>
            </a:extLst>
          </p:cNvPr>
          <p:cNvSpPr/>
          <p:nvPr userDrawn="1"/>
        </p:nvSpPr>
        <p:spPr>
          <a:xfrm>
            <a:off x="1" y="0"/>
            <a:ext cx="6858000" cy="6858000"/>
          </a:xfrm>
          <a:prstGeom prst="rect">
            <a:avLst/>
          </a:prstGeom>
          <a:solidFill>
            <a:srgbClr val="915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12A3061-E386-824C-B271-A18877FC5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725" y="636182"/>
            <a:ext cx="1834906" cy="443759"/>
          </a:xfrm>
          <a:prstGeom prst="rect">
            <a:avLst/>
          </a:prstGeom>
        </p:spPr>
      </p:pic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A9B567E0-FC33-1940-99FC-F969F12076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2743200"/>
            <a:ext cx="5989477" cy="18288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6700">
                <a:solidFill>
                  <a:schemeClr val="bg1"/>
                </a:solidFill>
                <a:latin typeface="Torque Bold" panose="020B0803030202050203" pitchFamily="34" charset="0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  <a:latin typeface="Torque Bold" panose="020B0803030202050203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Torque Bold" panose="020B0803030202050203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Torque Bold" panose="020B0803030202050203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Torque Bold" panose="020B0803030202050203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032A5DA3-9E7A-6D47-ACFA-7EE65F9D11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899" y="4572000"/>
            <a:ext cx="5989477" cy="1034129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id="{D14E25AD-523F-45BB-8246-CE3FD4EFB6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141" y="2523394"/>
            <a:ext cx="3613637" cy="361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8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: Text 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8A1B720-299A-074C-B8D9-4B86FD9611C9}"/>
              </a:ext>
            </a:extLst>
          </p:cNvPr>
          <p:cNvSpPr/>
          <p:nvPr userDrawn="1"/>
        </p:nvSpPr>
        <p:spPr>
          <a:xfrm>
            <a:off x="838200" y="1363288"/>
            <a:ext cx="5020733" cy="4535085"/>
          </a:xfrm>
          <a:prstGeom prst="rect">
            <a:avLst/>
          </a:prstGeom>
          <a:solidFill>
            <a:srgbClr val="F3EB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FA5A84-670E-4D40-B05B-27706245EBCC}"/>
              </a:ext>
            </a:extLst>
          </p:cNvPr>
          <p:cNvSpPr/>
          <p:nvPr userDrawn="1"/>
        </p:nvSpPr>
        <p:spPr>
          <a:xfrm>
            <a:off x="10893424" y="0"/>
            <a:ext cx="1295401" cy="6858000"/>
          </a:xfrm>
          <a:prstGeom prst="rect">
            <a:avLst/>
          </a:prstGeom>
          <a:solidFill>
            <a:srgbClr val="915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A6855-18B6-429B-9377-7B6CFBE1F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F287B-32DC-4183-903C-E17D7E3EF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9192" y="1654233"/>
            <a:ext cx="4240275" cy="384047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rgbClr val="4E4F4F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4E4F4F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4E4F4F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4E4F4F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F9B2694-11A5-4C12-A475-93C14DAD17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58933" y="1363288"/>
            <a:ext cx="4516967" cy="4535084"/>
          </a:xfrm>
        </p:spPr>
        <p:txBody>
          <a:bodyPr/>
          <a:lstStyle>
            <a:lvl1pPr>
              <a:spcBef>
                <a:spcPts val="0"/>
              </a:spcBef>
              <a:defRPr b="1">
                <a:solidFill>
                  <a:srgbClr val="915F9C"/>
                </a:solidFill>
              </a:defRPr>
            </a:lvl1pPr>
          </a:lstStyle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4ABE978-4AC7-4830-AE28-C8BA1730B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61831"/>
            <a:ext cx="1530927" cy="37024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6418D75-0DD9-4947-A32B-135DD55C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9904" y="6224298"/>
            <a:ext cx="42879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1400">
                <a:solidFill>
                  <a:srgbClr val="ED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87EC-64EF-484E-94CA-9E9DEF6DCF7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DEEE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EEE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7" name="Picture 6" descr="A picture containing toy&#10;&#10;Description automatically generated">
            <a:extLst>
              <a:ext uri="{FF2B5EF4-FFF2-40B4-BE49-F238E27FC236}">
                <a16:creationId xmlns:a16="http://schemas.microsoft.com/office/drawing/2014/main" id="{4734F8E1-4B94-42BC-9830-B73E7F89DD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18" y="3930162"/>
            <a:ext cx="2122380" cy="212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956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: 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FA5A84-670E-4D40-B05B-27706245EBCC}"/>
              </a:ext>
            </a:extLst>
          </p:cNvPr>
          <p:cNvSpPr/>
          <p:nvPr userDrawn="1"/>
        </p:nvSpPr>
        <p:spPr>
          <a:xfrm>
            <a:off x="10893424" y="0"/>
            <a:ext cx="1295401" cy="6858000"/>
          </a:xfrm>
          <a:prstGeom prst="rect">
            <a:avLst/>
          </a:prstGeom>
          <a:solidFill>
            <a:srgbClr val="915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A6855-18B6-429B-9377-7B6CFBE1F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4ABE978-4AC7-4830-AE28-C8BA1730B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61831"/>
            <a:ext cx="1530927" cy="37024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6418D75-0DD9-4947-A32B-135DD55C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9904" y="6224298"/>
            <a:ext cx="42879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1400">
                <a:solidFill>
                  <a:srgbClr val="ED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87EC-64EF-484E-94CA-9E9DEF6DCF7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DEEE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EEE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9" name="Table Placeholder 18">
            <a:extLst>
              <a:ext uri="{FF2B5EF4-FFF2-40B4-BE49-F238E27FC236}">
                <a16:creationId xmlns:a16="http://schemas.microsoft.com/office/drawing/2014/main" id="{112D2FA6-70E1-2944-B8C8-6F34D560C19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1933758"/>
            <a:ext cx="8994775" cy="3657599"/>
          </a:xfrm>
        </p:spPr>
        <p:txBody>
          <a:bodyPr/>
          <a:lstStyle>
            <a:lvl1pPr>
              <a:defRPr>
                <a:solidFill>
                  <a:srgbClr val="915F9C"/>
                </a:solidFill>
              </a:defRPr>
            </a:lvl1pPr>
          </a:lstStyle>
          <a:p>
            <a:endParaRPr lang="en-US"/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F3A3740B-CF3D-419F-BC35-A9146AFBA3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18" y="3930162"/>
            <a:ext cx="2122380" cy="212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64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: Bul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081FC77-BCA1-1246-8FD0-D18E07FBF77F}"/>
              </a:ext>
            </a:extLst>
          </p:cNvPr>
          <p:cNvSpPr/>
          <p:nvPr userDrawn="1"/>
        </p:nvSpPr>
        <p:spPr>
          <a:xfrm>
            <a:off x="0" y="0"/>
            <a:ext cx="12192000" cy="1663908"/>
          </a:xfrm>
          <a:prstGeom prst="rect">
            <a:avLst/>
          </a:prstGeom>
          <a:solidFill>
            <a:srgbClr val="915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A6855-18B6-429B-9377-7B6CFBE1F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6"/>
            <a:ext cx="10491703" cy="99816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4ABE978-4AC7-4830-AE28-C8BA1730B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61831"/>
            <a:ext cx="1530927" cy="37024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6418D75-0DD9-4947-A32B-135DD55C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9904" y="6224298"/>
            <a:ext cx="42879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1400">
                <a:solidFill>
                  <a:srgbClr val="ED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87EC-64EF-484E-94CA-9E9DEF6DCF7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DEEE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EEE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6F2577-477D-9747-A9A7-2697FC15B1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8179" y="4141590"/>
            <a:ext cx="1934981" cy="6196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>
                <a:solidFill>
                  <a:srgbClr val="4E4F4F"/>
                </a:solidFill>
              </a:defRPr>
            </a:lvl1pPr>
            <a:lvl2pPr marL="4572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2pPr>
            <a:lvl3pPr marL="9144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3pPr>
            <a:lvl4pPr marL="13716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4pPr>
            <a:lvl5pPr marL="18288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2214326-8F72-9344-9A94-30A572234E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74298" y="4141590"/>
            <a:ext cx="1934981" cy="6196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>
                <a:solidFill>
                  <a:srgbClr val="4E4F4F"/>
                </a:solidFill>
              </a:defRPr>
            </a:lvl1pPr>
            <a:lvl2pPr marL="4572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2pPr>
            <a:lvl3pPr marL="9144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3pPr>
            <a:lvl4pPr marL="13716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4pPr>
            <a:lvl5pPr marL="18288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A878605-4A64-344D-92DF-0A72AD04A4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87910" y="4141590"/>
            <a:ext cx="1934981" cy="6196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>
                <a:solidFill>
                  <a:srgbClr val="4E4F4F"/>
                </a:solidFill>
              </a:defRPr>
            </a:lvl1pPr>
            <a:lvl2pPr marL="4572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2pPr>
            <a:lvl3pPr marL="9144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3pPr>
            <a:lvl4pPr marL="13716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4pPr>
            <a:lvl5pPr marL="18288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4D738F6-32E3-0349-85DE-2F2E97DE14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09445" y="4141590"/>
            <a:ext cx="1934981" cy="6196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>
                <a:solidFill>
                  <a:srgbClr val="4E4F4F"/>
                </a:solidFill>
              </a:defRPr>
            </a:lvl1pPr>
            <a:lvl2pPr marL="4572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2pPr>
            <a:lvl3pPr marL="9144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3pPr>
            <a:lvl4pPr marL="13716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4pPr>
            <a:lvl5pPr marL="18288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0B73E64-0E19-D04B-9050-82E520747C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45543" y="4141590"/>
            <a:ext cx="1934981" cy="6196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>
                <a:solidFill>
                  <a:srgbClr val="4E4F4F"/>
                </a:solidFill>
              </a:defRPr>
            </a:lvl1pPr>
            <a:lvl2pPr marL="4572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2pPr>
            <a:lvl3pPr marL="9144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3pPr>
            <a:lvl4pPr marL="13716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4pPr>
            <a:lvl5pPr marL="18288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B76CB00-1971-EC42-AB86-4C8DA8082A3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68179" y="2024546"/>
            <a:ext cx="1934980" cy="1921060"/>
          </a:xfrm>
        </p:spPr>
        <p:txBody>
          <a:bodyPr/>
          <a:lstStyle>
            <a:lvl1pPr>
              <a:defRPr>
                <a:solidFill>
                  <a:srgbClr val="915F9C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5D275CFA-D9D1-B44F-ADED-8D24526C7C8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974298" y="2024546"/>
            <a:ext cx="1934980" cy="1921060"/>
          </a:xfrm>
        </p:spPr>
        <p:txBody>
          <a:bodyPr/>
          <a:lstStyle>
            <a:lvl1pPr>
              <a:defRPr>
                <a:solidFill>
                  <a:srgbClr val="915F9C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2556E483-7DF0-5341-B9D0-0221F043F1A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87910" y="2024546"/>
            <a:ext cx="1934980" cy="1921060"/>
          </a:xfrm>
        </p:spPr>
        <p:txBody>
          <a:bodyPr/>
          <a:lstStyle>
            <a:lvl1pPr>
              <a:defRPr>
                <a:solidFill>
                  <a:srgbClr val="915F9C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AF38911A-4C0C-E84B-A47A-9CFE04B7F1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09445" y="2024546"/>
            <a:ext cx="1934980" cy="1921060"/>
          </a:xfrm>
        </p:spPr>
        <p:txBody>
          <a:bodyPr/>
          <a:lstStyle>
            <a:lvl1pPr>
              <a:defRPr>
                <a:solidFill>
                  <a:srgbClr val="915F9C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A1CEAD12-8828-3348-B8F3-6D83819420B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345543" y="2024546"/>
            <a:ext cx="1934980" cy="1921060"/>
          </a:xfrm>
        </p:spPr>
        <p:txBody>
          <a:bodyPr/>
          <a:lstStyle>
            <a:lvl1pPr>
              <a:defRPr>
                <a:solidFill>
                  <a:srgbClr val="915F9C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89CA8B-24BB-934A-B162-42B2F1F6D1A6}"/>
              </a:ext>
            </a:extLst>
          </p:cNvPr>
          <p:cNvSpPr/>
          <p:nvPr userDrawn="1"/>
        </p:nvSpPr>
        <p:spPr>
          <a:xfrm>
            <a:off x="176963" y="2010626"/>
            <a:ext cx="173359" cy="183345"/>
          </a:xfrm>
          <a:prstGeom prst="rect">
            <a:avLst/>
          </a:prstGeom>
          <a:solidFill>
            <a:srgbClr val="915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522B3F-A4E0-854D-BAEF-0E39F51C991F}"/>
              </a:ext>
            </a:extLst>
          </p:cNvPr>
          <p:cNvSpPr/>
          <p:nvPr userDrawn="1"/>
        </p:nvSpPr>
        <p:spPr>
          <a:xfrm>
            <a:off x="522571" y="1837267"/>
            <a:ext cx="173359" cy="183345"/>
          </a:xfrm>
          <a:prstGeom prst="rect">
            <a:avLst/>
          </a:prstGeom>
          <a:solidFill>
            <a:srgbClr val="915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89C8494-1006-054B-8C8D-A76E25E6F74F}"/>
              </a:ext>
            </a:extLst>
          </p:cNvPr>
          <p:cNvSpPr/>
          <p:nvPr userDrawn="1"/>
        </p:nvSpPr>
        <p:spPr>
          <a:xfrm>
            <a:off x="355600" y="1663908"/>
            <a:ext cx="173359" cy="173359"/>
          </a:xfrm>
          <a:prstGeom prst="rect">
            <a:avLst/>
          </a:prstGeom>
          <a:solidFill>
            <a:srgbClr val="915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191703-6AC4-144D-9551-DB1D4D8C16E0}"/>
              </a:ext>
            </a:extLst>
          </p:cNvPr>
          <p:cNvSpPr/>
          <p:nvPr userDrawn="1"/>
        </p:nvSpPr>
        <p:spPr>
          <a:xfrm>
            <a:off x="11669837" y="2010626"/>
            <a:ext cx="173359" cy="173359"/>
          </a:xfrm>
          <a:prstGeom prst="rect">
            <a:avLst/>
          </a:prstGeom>
          <a:solidFill>
            <a:srgbClr val="915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072133-4CF1-B044-B05C-8254777A762B}"/>
              </a:ext>
            </a:extLst>
          </p:cNvPr>
          <p:cNvSpPr/>
          <p:nvPr userDrawn="1"/>
        </p:nvSpPr>
        <p:spPr>
          <a:xfrm>
            <a:off x="11843196" y="1670867"/>
            <a:ext cx="173359" cy="173359"/>
          </a:xfrm>
          <a:prstGeom prst="rect">
            <a:avLst/>
          </a:prstGeom>
          <a:solidFill>
            <a:srgbClr val="915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FBD80DB-1848-CA4C-9A86-4D92D55A71B3}"/>
              </a:ext>
            </a:extLst>
          </p:cNvPr>
          <p:cNvSpPr/>
          <p:nvPr userDrawn="1"/>
        </p:nvSpPr>
        <p:spPr>
          <a:xfrm>
            <a:off x="10507691" y="1663907"/>
            <a:ext cx="173359" cy="173359"/>
          </a:xfrm>
          <a:prstGeom prst="rect">
            <a:avLst/>
          </a:prstGeom>
          <a:solidFill>
            <a:srgbClr val="915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520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: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8F744D-0E90-D143-AE17-BA9792FA182E}"/>
              </a:ext>
            </a:extLst>
          </p:cNvPr>
          <p:cNvSpPr/>
          <p:nvPr userDrawn="1"/>
        </p:nvSpPr>
        <p:spPr>
          <a:xfrm>
            <a:off x="838199" y="1654233"/>
            <a:ext cx="2123793" cy="4181674"/>
          </a:xfrm>
          <a:prstGeom prst="rect">
            <a:avLst/>
          </a:prstGeom>
          <a:solidFill>
            <a:srgbClr val="F3EB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A6855-18B6-429B-9377-7B6CFBE1F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6"/>
            <a:ext cx="10491703" cy="9981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F287B-32DC-4183-903C-E17D7E3EF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375" y="1933731"/>
            <a:ext cx="1677972" cy="3638394"/>
          </a:xfrm>
          <a:noFill/>
          <a:ln>
            <a:noFill/>
          </a:ln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rgbClr val="4E4F4F"/>
                </a:solidFill>
              </a:defRPr>
            </a:lvl1pPr>
            <a:lvl2pPr marL="45720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4E4F4F"/>
                </a:solidFill>
              </a:defRPr>
            </a:lvl2pPr>
            <a:lvl3pPr marL="91440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4E4F4F"/>
                </a:solidFill>
              </a:defRPr>
            </a:lvl3pPr>
            <a:lvl4pPr marL="137160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4E4F4F"/>
                </a:solidFill>
              </a:defRPr>
            </a:lvl4pPr>
            <a:lvl5pPr marL="182880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F9B2694-11A5-4C12-A475-93C14DAD17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61992" y="1654232"/>
            <a:ext cx="8367912" cy="4181673"/>
          </a:xfrm>
        </p:spPr>
        <p:txBody>
          <a:bodyPr/>
          <a:lstStyle>
            <a:lvl1pPr>
              <a:spcBef>
                <a:spcPts val="0"/>
              </a:spcBef>
              <a:defRPr b="1">
                <a:solidFill>
                  <a:srgbClr val="915F9C"/>
                </a:solidFill>
              </a:defRPr>
            </a:lvl1pPr>
          </a:lstStyle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4ABE978-4AC7-4830-AE28-C8BA1730B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61831"/>
            <a:ext cx="1530927" cy="37024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6418D75-0DD9-4947-A32B-135DD55C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9904" y="6224298"/>
            <a:ext cx="42879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1400">
                <a:solidFill>
                  <a:srgbClr val="ED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87EC-64EF-484E-94CA-9E9DEF6DCF7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DEEE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EEE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787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: 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F9B2694-11A5-4C12-A475-93C14DAD17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>
              <a:spcBef>
                <a:spcPts val="0"/>
              </a:spcBef>
              <a:defRPr b="1">
                <a:solidFill>
                  <a:srgbClr val="915F9C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6418D75-0DD9-4947-A32B-135DD55C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9904" y="6224298"/>
            <a:ext cx="42879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1400">
                <a:solidFill>
                  <a:srgbClr val="ED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87EC-64EF-484E-94CA-9E9DEF6DCF7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DEEE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EEE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945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: Full Blee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edia Placeholder 11">
            <a:extLst>
              <a:ext uri="{FF2B5EF4-FFF2-40B4-BE49-F238E27FC236}">
                <a16:creationId xmlns:a16="http://schemas.microsoft.com/office/drawing/2014/main" id="{2C5E7F60-B026-4EC0-88DC-13A6764077B6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rgbClr val="915F9C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47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: Me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4B65CE-362A-1C46-86E8-E5300ED9FA25}"/>
              </a:ext>
            </a:extLst>
          </p:cNvPr>
          <p:cNvSpPr/>
          <p:nvPr userDrawn="1"/>
        </p:nvSpPr>
        <p:spPr>
          <a:xfrm>
            <a:off x="0" y="4876800"/>
            <a:ext cx="12192000" cy="1981200"/>
          </a:xfrm>
          <a:prstGeom prst="rect">
            <a:avLst/>
          </a:prstGeom>
          <a:solidFill>
            <a:srgbClr val="915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Media Placeholder 11">
            <a:extLst>
              <a:ext uri="{FF2B5EF4-FFF2-40B4-BE49-F238E27FC236}">
                <a16:creationId xmlns:a16="http://schemas.microsoft.com/office/drawing/2014/main" id="{2C5E7F60-B026-4EC0-88DC-13A6764077B6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2387867" y="863599"/>
            <a:ext cx="7404370" cy="3670299"/>
          </a:xfrm>
        </p:spPr>
        <p:txBody>
          <a:bodyPr/>
          <a:lstStyle>
            <a:lvl1pPr>
              <a:defRPr>
                <a:solidFill>
                  <a:srgbClr val="915F9C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E3E0E0B-C629-40C9-94B0-B1F2ADC7E8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6149" y="5578475"/>
            <a:ext cx="8870950" cy="7429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Torque Bold" panose="020B0803030202050203" pitchFamily="34" charset="0"/>
              </a:defRPr>
            </a:lvl1pPr>
            <a:lvl2pPr>
              <a:defRPr sz="3600">
                <a:solidFill>
                  <a:schemeClr val="bg1"/>
                </a:solidFill>
                <a:latin typeface="Torque Bold" panose="020B0803030202050203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Torque Bold" panose="020B0803030202050203" pitchFamily="34" charset="0"/>
              </a:defRPr>
            </a:lvl3pPr>
            <a:lvl4pPr>
              <a:defRPr sz="2800">
                <a:solidFill>
                  <a:schemeClr val="bg1"/>
                </a:solidFill>
                <a:latin typeface="Torque Bold" panose="020B0803030202050203" pitchFamily="34" charset="0"/>
              </a:defRPr>
            </a:lvl4pPr>
            <a:lvl5pPr>
              <a:defRPr sz="2800">
                <a:solidFill>
                  <a:schemeClr val="bg1"/>
                </a:solidFill>
                <a:latin typeface="Torque Bold" panose="020B080303020205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25359BF-5A6F-4DE8-B1A8-9E8B882D419C}"/>
              </a:ext>
            </a:extLst>
          </p:cNvPr>
          <p:cNvGrpSpPr/>
          <p:nvPr userDrawn="1"/>
        </p:nvGrpSpPr>
        <p:grpSpPr>
          <a:xfrm>
            <a:off x="1104901" y="5622091"/>
            <a:ext cx="655453" cy="655717"/>
            <a:chOff x="596096" y="5359033"/>
            <a:chExt cx="1057007" cy="1057007"/>
          </a:xfrm>
        </p:grpSpPr>
        <p:sp>
          <p:nvSpPr>
            <p:cNvPr id="16" name="Freeform 58">
              <a:extLst>
                <a:ext uri="{FF2B5EF4-FFF2-40B4-BE49-F238E27FC236}">
                  <a16:creationId xmlns:a16="http://schemas.microsoft.com/office/drawing/2014/main" id="{90725448-2DFB-482B-AA45-AEEFFF5F0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115" y="5636428"/>
              <a:ext cx="444725" cy="513904"/>
            </a:xfrm>
            <a:custGeom>
              <a:avLst/>
              <a:gdLst>
                <a:gd name="T0" fmla="*/ 38 w 38"/>
                <a:gd name="T1" fmla="*/ 22 h 44"/>
                <a:gd name="T2" fmla="*/ 37 w 38"/>
                <a:gd name="T3" fmla="*/ 24 h 44"/>
                <a:gd name="T4" fmla="*/ 4 w 38"/>
                <a:gd name="T5" fmla="*/ 44 h 44"/>
                <a:gd name="T6" fmla="*/ 2 w 38"/>
                <a:gd name="T7" fmla="*/ 44 h 44"/>
                <a:gd name="T8" fmla="*/ 1 w 38"/>
                <a:gd name="T9" fmla="*/ 44 h 44"/>
                <a:gd name="T10" fmla="*/ 0 w 38"/>
                <a:gd name="T11" fmla="*/ 41 h 44"/>
                <a:gd name="T12" fmla="*/ 0 w 38"/>
                <a:gd name="T13" fmla="*/ 3 h 44"/>
                <a:gd name="T14" fmla="*/ 1 w 38"/>
                <a:gd name="T15" fmla="*/ 0 h 44"/>
                <a:gd name="T16" fmla="*/ 2 w 38"/>
                <a:gd name="T17" fmla="*/ 0 h 44"/>
                <a:gd name="T18" fmla="*/ 4 w 38"/>
                <a:gd name="T19" fmla="*/ 0 h 44"/>
                <a:gd name="T20" fmla="*/ 37 w 38"/>
                <a:gd name="T21" fmla="*/ 20 h 44"/>
                <a:gd name="T22" fmla="*/ 38 w 38"/>
                <a:gd name="T23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4">
                  <a:moveTo>
                    <a:pt x="38" y="22"/>
                  </a:moveTo>
                  <a:cubicBezTo>
                    <a:pt x="38" y="23"/>
                    <a:pt x="37" y="24"/>
                    <a:pt x="37" y="2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3" y="44"/>
                    <a:pt x="3" y="44"/>
                    <a:pt x="2" y="44"/>
                  </a:cubicBezTo>
                  <a:cubicBezTo>
                    <a:pt x="2" y="44"/>
                    <a:pt x="1" y="44"/>
                    <a:pt x="1" y="44"/>
                  </a:cubicBezTo>
                  <a:cubicBezTo>
                    <a:pt x="0" y="43"/>
                    <a:pt x="0" y="42"/>
                    <a:pt x="0" y="4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8" y="21"/>
                    <a:pt x="38" y="22"/>
                  </a:cubicBez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7EADCF9-AF17-4DBB-8826-010C06BE5F01}"/>
                </a:ext>
              </a:extLst>
            </p:cNvPr>
            <p:cNvSpPr/>
            <p:nvPr/>
          </p:nvSpPr>
          <p:spPr bwMode="auto">
            <a:xfrm>
              <a:off x="596096" y="5359033"/>
              <a:ext cx="1057007" cy="1057007"/>
            </a:xfrm>
            <a:prstGeom prst="ellipse">
              <a:avLst/>
            </a:pr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4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5371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: Me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F6D8EA-0F76-4647-A79C-4BC4434BC3B5}"/>
              </a:ext>
            </a:extLst>
          </p:cNvPr>
          <p:cNvSpPr/>
          <p:nvPr userDrawn="1"/>
        </p:nvSpPr>
        <p:spPr>
          <a:xfrm>
            <a:off x="0" y="4876800"/>
            <a:ext cx="12192000" cy="1981200"/>
          </a:xfrm>
          <a:prstGeom prst="rect">
            <a:avLst/>
          </a:prstGeom>
          <a:solidFill>
            <a:srgbClr val="915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60E0471D-D383-1648-8726-502AB12FCC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6149" y="5578475"/>
            <a:ext cx="8870950" cy="7429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Torque Bold" panose="020B0803030202050203" pitchFamily="34" charset="0"/>
              </a:defRPr>
            </a:lvl1pPr>
            <a:lvl2pPr>
              <a:defRPr sz="3600">
                <a:solidFill>
                  <a:schemeClr val="bg1"/>
                </a:solidFill>
                <a:latin typeface="Torque Bold" panose="020B0803030202050203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Torque Bold" panose="020B0803030202050203" pitchFamily="34" charset="0"/>
              </a:defRPr>
            </a:lvl3pPr>
            <a:lvl4pPr>
              <a:defRPr sz="2800">
                <a:solidFill>
                  <a:schemeClr val="bg1"/>
                </a:solidFill>
                <a:latin typeface="Torque Bold" panose="020B0803030202050203" pitchFamily="34" charset="0"/>
              </a:defRPr>
            </a:lvl4pPr>
            <a:lvl5pPr>
              <a:defRPr sz="2800">
                <a:solidFill>
                  <a:schemeClr val="bg1"/>
                </a:solidFill>
                <a:latin typeface="Torque Bold" panose="020B080303020205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B860E9-A24B-264D-8E2F-C64E8D2DE8FC}"/>
              </a:ext>
            </a:extLst>
          </p:cNvPr>
          <p:cNvGrpSpPr/>
          <p:nvPr userDrawn="1"/>
        </p:nvGrpSpPr>
        <p:grpSpPr>
          <a:xfrm>
            <a:off x="1104901" y="5622090"/>
            <a:ext cx="655454" cy="655718"/>
            <a:chOff x="643973" y="5329145"/>
            <a:chExt cx="849680" cy="850022"/>
          </a:xfrm>
        </p:grpSpPr>
        <p:sp>
          <p:nvSpPr>
            <p:cNvPr id="18" name="Freeform 39">
              <a:extLst>
                <a:ext uri="{FF2B5EF4-FFF2-40B4-BE49-F238E27FC236}">
                  <a16:creationId xmlns:a16="http://schemas.microsoft.com/office/drawing/2014/main" id="{7893691E-B089-A346-A275-114C6B89FB5F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856258" y="5541516"/>
              <a:ext cx="425111" cy="425281"/>
            </a:xfrm>
            <a:custGeom>
              <a:avLst/>
              <a:gdLst>
                <a:gd name="T0" fmla="*/ 0 w 2203"/>
                <a:gd name="T1" fmla="*/ 0 h 2202"/>
                <a:gd name="T2" fmla="*/ 1855 w 2203"/>
                <a:gd name="T3" fmla="*/ 497 h 2202"/>
                <a:gd name="T4" fmla="*/ 1422 w 2203"/>
                <a:gd name="T5" fmla="*/ 929 h 2202"/>
                <a:gd name="T6" fmla="*/ 1521 w 2203"/>
                <a:gd name="T7" fmla="*/ 1030 h 2202"/>
                <a:gd name="T8" fmla="*/ 2203 w 2203"/>
                <a:gd name="T9" fmla="*/ 1711 h 2202"/>
                <a:gd name="T10" fmla="*/ 1711 w 2203"/>
                <a:gd name="T11" fmla="*/ 2202 h 2202"/>
                <a:gd name="T12" fmla="*/ 1029 w 2203"/>
                <a:gd name="T13" fmla="*/ 1521 h 2202"/>
                <a:gd name="T14" fmla="*/ 930 w 2203"/>
                <a:gd name="T15" fmla="*/ 1421 h 2202"/>
                <a:gd name="T16" fmla="*/ 497 w 2203"/>
                <a:gd name="T17" fmla="*/ 1855 h 2202"/>
                <a:gd name="T18" fmla="*/ 0 w 2203"/>
                <a:gd name="T19" fmla="*/ 0 h 2202"/>
                <a:gd name="connsiteX0" fmla="*/ 0 w 10000"/>
                <a:gd name="connsiteY0" fmla="*/ 0 h 10000"/>
                <a:gd name="connsiteX1" fmla="*/ 8420 w 10000"/>
                <a:gd name="connsiteY1" fmla="*/ 2257 h 10000"/>
                <a:gd name="connsiteX2" fmla="*/ 6455 w 10000"/>
                <a:gd name="connsiteY2" fmla="*/ 4219 h 10000"/>
                <a:gd name="connsiteX3" fmla="*/ 6904 w 10000"/>
                <a:gd name="connsiteY3" fmla="*/ 4678 h 10000"/>
                <a:gd name="connsiteX4" fmla="*/ 10000 w 10000"/>
                <a:gd name="connsiteY4" fmla="*/ 7770 h 10000"/>
                <a:gd name="connsiteX5" fmla="*/ 8941 w 10000"/>
                <a:gd name="connsiteY5" fmla="*/ 8830 h 10000"/>
                <a:gd name="connsiteX6" fmla="*/ 7767 w 10000"/>
                <a:gd name="connsiteY6" fmla="*/ 10000 h 10000"/>
                <a:gd name="connsiteX7" fmla="*/ 4671 w 10000"/>
                <a:gd name="connsiteY7" fmla="*/ 6907 h 10000"/>
                <a:gd name="connsiteX8" fmla="*/ 4222 w 10000"/>
                <a:gd name="connsiteY8" fmla="*/ 6453 h 10000"/>
                <a:gd name="connsiteX9" fmla="*/ 2256 w 10000"/>
                <a:gd name="connsiteY9" fmla="*/ 8424 h 10000"/>
                <a:gd name="connsiteX10" fmla="*/ 0 w 10000"/>
                <a:gd name="connsiteY10" fmla="*/ 0 h 10000"/>
                <a:gd name="connsiteX0" fmla="*/ 0 w 10000"/>
                <a:gd name="connsiteY0" fmla="*/ 0 h 10000"/>
                <a:gd name="connsiteX1" fmla="*/ 8420 w 10000"/>
                <a:gd name="connsiteY1" fmla="*/ 2257 h 10000"/>
                <a:gd name="connsiteX2" fmla="*/ 6455 w 10000"/>
                <a:gd name="connsiteY2" fmla="*/ 4219 h 10000"/>
                <a:gd name="connsiteX3" fmla="*/ 6904 w 10000"/>
                <a:gd name="connsiteY3" fmla="*/ 4678 h 10000"/>
                <a:gd name="connsiteX4" fmla="*/ 10000 w 10000"/>
                <a:gd name="connsiteY4" fmla="*/ 7770 h 10000"/>
                <a:gd name="connsiteX5" fmla="*/ 8941 w 10000"/>
                <a:gd name="connsiteY5" fmla="*/ 8830 h 10000"/>
                <a:gd name="connsiteX6" fmla="*/ 7767 w 10000"/>
                <a:gd name="connsiteY6" fmla="*/ 10000 h 10000"/>
                <a:gd name="connsiteX7" fmla="*/ 4671 w 10000"/>
                <a:gd name="connsiteY7" fmla="*/ 6907 h 10000"/>
                <a:gd name="connsiteX8" fmla="*/ 3469 w 10000"/>
                <a:gd name="connsiteY8" fmla="*/ 5461 h 10000"/>
                <a:gd name="connsiteX9" fmla="*/ 2256 w 10000"/>
                <a:gd name="connsiteY9" fmla="*/ 8424 h 10000"/>
                <a:gd name="connsiteX10" fmla="*/ 0 w 10000"/>
                <a:gd name="connsiteY10" fmla="*/ 0 h 10000"/>
                <a:gd name="connsiteX0" fmla="*/ 0 w 10000"/>
                <a:gd name="connsiteY0" fmla="*/ 0 h 10000"/>
                <a:gd name="connsiteX1" fmla="*/ 8420 w 10000"/>
                <a:gd name="connsiteY1" fmla="*/ 2257 h 10000"/>
                <a:gd name="connsiteX2" fmla="*/ 5291 w 10000"/>
                <a:gd name="connsiteY2" fmla="*/ 3329 h 10000"/>
                <a:gd name="connsiteX3" fmla="*/ 6904 w 10000"/>
                <a:gd name="connsiteY3" fmla="*/ 4678 h 10000"/>
                <a:gd name="connsiteX4" fmla="*/ 10000 w 10000"/>
                <a:gd name="connsiteY4" fmla="*/ 7770 h 10000"/>
                <a:gd name="connsiteX5" fmla="*/ 8941 w 10000"/>
                <a:gd name="connsiteY5" fmla="*/ 8830 h 10000"/>
                <a:gd name="connsiteX6" fmla="*/ 7767 w 10000"/>
                <a:gd name="connsiteY6" fmla="*/ 10000 h 10000"/>
                <a:gd name="connsiteX7" fmla="*/ 4671 w 10000"/>
                <a:gd name="connsiteY7" fmla="*/ 6907 h 10000"/>
                <a:gd name="connsiteX8" fmla="*/ 3469 w 10000"/>
                <a:gd name="connsiteY8" fmla="*/ 5461 h 10000"/>
                <a:gd name="connsiteX9" fmla="*/ 2256 w 10000"/>
                <a:gd name="connsiteY9" fmla="*/ 8424 h 10000"/>
                <a:gd name="connsiteX10" fmla="*/ 0 w 10000"/>
                <a:gd name="connsiteY10" fmla="*/ 0 h 10000"/>
                <a:gd name="connsiteX0" fmla="*/ 0 w 10000"/>
                <a:gd name="connsiteY0" fmla="*/ 0 h 10000"/>
                <a:gd name="connsiteX1" fmla="*/ 8420 w 10000"/>
                <a:gd name="connsiteY1" fmla="*/ 2257 h 10000"/>
                <a:gd name="connsiteX2" fmla="*/ 5291 w 10000"/>
                <a:gd name="connsiteY2" fmla="*/ 3329 h 10000"/>
                <a:gd name="connsiteX3" fmla="*/ 6904 w 10000"/>
                <a:gd name="connsiteY3" fmla="*/ 4678 h 10000"/>
                <a:gd name="connsiteX4" fmla="*/ 10000 w 10000"/>
                <a:gd name="connsiteY4" fmla="*/ 7770 h 10000"/>
                <a:gd name="connsiteX5" fmla="*/ 8941 w 10000"/>
                <a:gd name="connsiteY5" fmla="*/ 8830 h 10000"/>
                <a:gd name="connsiteX6" fmla="*/ 7767 w 10000"/>
                <a:gd name="connsiteY6" fmla="*/ 10000 h 10000"/>
                <a:gd name="connsiteX7" fmla="*/ 4671 w 10000"/>
                <a:gd name="connsiteY7" fmla="*/ 6907 h 10000"/>
                <a:gd name="connsiteX8" fmla="*/ 3332 w 10000"/>
                <a:gd name="connsiteY8" fmla="*/ 5598 h 10000"/>
                <a:gd name="connsiteX9" fmla="*/ 2256 w 10000"/>
                <a:gd name="connsiteY9" fmla="*/ 8424 h 10000"/>
                <a:gd name="connsiteX10" fmla="*/ 0 w 10000"/>
                <a:gd name="connsiteY10" fmla="*/ 0 h 10000"/>
                <a:gd name="connsiteX0" fmla="*/ 0 w 10000"/>
                <a:gd name="connsiteY0" fmla="*/ 0 h 10000"/>
                <a:gd name="connsiteX1" fmla="*/ 8420 w 10000"/>
                <a:gd name="connsiteY1" fmla="*/ 2257 h 10000"/>
                <a:gd name="connsiteX2" fmla="*/ 5428 w 10000"/>
                <a:gd name="connsiteY2" fmla="*/ 3158 h 10000"/>
                <a:gd name="connsiteX3" fmla="*/ 6904 w 10000"/>
                <a:gd name="connsiteY3" fmla="*/ 4678 h 10000"/>
                <a:gd name="connsiteX4" fmla="*/ 10000 w 10000"/>
                <a:gd name="connsiteY4" fmla="*/ 7770 h 10000"/>
                <a:gd name="connsiteX5" fmla="*/ 8941 w 10000"/>
                <a:gd name="connsiteY5" fmla="*/ 8830 h 10000"/>
                <a:gd name="connsiteX6" fmla="*/ 7767 w 10000"/>
                <a:gd name="connsiteY6" fmla="*/ 10000 h 10000"/>
                <a:gd name="connsiteX7" fmla="*/ 4671 w 10000"/>
                <a:gd name="connsiteY7" fmla="*/ 6907 h 10000"/>
                <a:gd name="connsiteX8" fmla="*/ 3332 w 10000"/>
                <a:gd name="connsiteY8" fmla="*/ 5598 h 10000"/>
                <a:gd name="connsiteX9" fmla="*/ 2256 w 10000"/>
                <a:gd name="connsiteY9" fmla="*/ 8424 h 10000"/>
                <a:gd name="connsiteX10" fmla="*/ 0 w 10000"/>
                <a:gd name="connsiteY10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8420" y="2257"/>
                  </a:lnTo>
                  <a:lnTo>
                    <a:pt x="5428" y="3158"/>
                  </a:lnTo>
                  <a:lnTo>
                    <a:pt x="6904" y="4678"/>
                  </a:lnTo>
                  <a:lnTo>
                    <a:pt x="10000" y="7770"/>
                  </a:lnTo>
                  <a:lnTo>
                    <a:pt x="8941" y="8830"/>
                  </a:lnTo>
                  <a:lnTo>
                    <a:pt x="7767" y="10000"/>
                  </a:lnTo>
                  <a:lnTo>
                    <a:pt x="4671" y="6907"/>
                  </a:lnTo>
                  <a:lnTo>
                    <a:pt x="3332" y="5598"/>
                  </a:lnTo>
                  <a:lnTo>
                    <a:pt x="2256" y="842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6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B309CE9-CD7B-3042-A507-717EBCF2883F}"/>
                </a:ext>
              </a:extLst>
            </p:cNvPr>
            <p:cNvSpPr/>
            <p:nvPr/>
          </p:nvSpPr>
          <p:spPr bwMode="auto">
            <a:xfrm>
              <a:off x="643973" y="5329145"/>
              <a:ext cx="849680" cy="850022"/>
            </a:xfrm>
            <a:prstGeom prst="ellipse">
              <a:avLst/>
            </a:pr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4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4EA37A6-F7EE-484E-A97F-D2E8F5D5DA3D}"/>
              </a:ext>
            </a:extLst>
          </p:cNvPr>
          <p:cNvSpPr/>
          <p:nvPr userDrawn="1"/>
        </p:nvSpPr>
        <p:spPr>
          <a:xfrm>
            <a:off x="3175" y="4703441"/>
            <a:ext cx="173359" cy="173359"/>
          </a:xfrm>
          <a:prstGeom prst="rect">
            <a:avLst/>
          </a:prstGeom>
          <a:solidFill>
            <a:srgbClr val="915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73154F-EED1-AC42-81DF-74165D997608}"/>
              </a:ext>
            </a:extLst>
          </p:cNvPr>
          <p:cNvSpPr/>
          <p:nvPr userDrawn="1"/>
        </p:nvSpPr>
        <p:spPr>
          <a:xfrm>
            <a:off x="515898" y="4533900"/>
            <a:ext cx="173359" cy="173359"/>
          </a:xfrm>
          <a:prstGeom prst="rect">
            <a:avLst/>
          </a:prstGeom>
          <a:solidFill>
            <a:srgbClr val="915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FF447C-AA5F-4241-AC52-42433F9F3040}"/>
              </a:ext>
            </a:extLst>
          </p:cNvPr>
          <p:cNvSpPr/>
          <p:nvPr userDrawn="1"/>
        </p:nvSpPr>
        <p:spPr>
          <a:xfrm>
            <a:off x="342539" y="4703441"/>
            <a:ext cx="173359" cy="173359"/>
          </a:xfrm>
          <a:prstGeom prst="rect">
            <a:avLst/>
          </a:prstGeom>
          <a:solidFill>
            <a:srgbClr val="915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943CC2-72B2-DF4C-8606-98DA0D59FDA9}"/>
              </a:ext>
            </a:extLst>
          </p:cNvPr>
          <p:cNvSpPr/>
          <p:nvPr userDrawn="1"/>
        </p:nvSpPr>
        <p:spPr>
          <a:xfrm>
            <a:off x="8188" y="3904237"/>
            <a:ext cx="173359" cy="173359"/>
          </a:xfrm>
          <a:prstGeom prst="rect">
            <a:avLst/>
          </a:prstGeom>
          <a:solidFill>
            <a:srgbClr val="915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04CFD5-1A81-E147-927D-3CEDE1B0C34A}"/>
              </a:ext>
            </a:extLst>
          </p:cNvPr>
          <p:cNvSpPr/>
          <p:nvPr userDrawn="1"/>
        </p:nvSpPr>
        <p:spPr>
          <a:xfrm>
            <a:off x="689257" y="4711077"/>
            <a:ext cx="173359" cy="173359"/>
          </a:xfrm>
          <a:prstGeom prst="rect">
            <a:avLst/>
          </a:prstGeom>
          <a:solidFill>
            <a:srgbClr val="915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8C5975-AC57-7E48-A035-BAB0BA2EBAB0}"/>
              </a:ext>
            </a:extLst>
          </p:cNvPr>
          <p:cNvSpPr/>
          <p:nvPr userDrawn="1"/>
        </p:nvSpPr>
        <p:spPr>
          <a:xfrm>
            <a:off x="4205454" y="4699623"/>
            <a:ext cx="173359" cy="173359"/>
          </a:xfrm>
          <a:prstGeom prst="rect">
            <a:avLst/>
          </a:prstGeom>
          <a:solidFill>
            <a:srgbClr val="915F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Media Placeholder 11">
            <a:extLst>
              <a:ext uri="{FF2B5EF4-FFF2-40B4-BE49-F238E27FC236}">
                <a16:creationId xmlns:a16="http://schemas.microsoft.com/office/drawing/2014/main" id="{9BC10139-EF2B-3B4C-A869-048BA5289A34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2387867" y="863599"/>
            <a:ext cx="7404370" cy="3670299"/>
          </a:xfrm>
        </p:spPr>
        <p:txBody>
          <a:bodyPr/>
          <a:lstStyle>
            <a:lvl1pPr>
              <a:defRPr>
                <a:solidFill>
                  <a:srgbClr val="915F9C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4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692A46-6849-7A40-A9FD-DD67BEEB943E}"/>
              </a:ext>
            </a:extLst>
          </p:cNvPr>
          <p:cNvSpPr/>
          <p:nvPr userDrawn="1"/>
        </p:nvSpPr>
        <p:spPr>
          <a:xfrm>
            <a:off x="3408961" y="0"/>
            <a:ext cx="6858000" cy="6858000"/>
          </a:xfrm>
          <a:prstGeom prst="rect">
            <a:avLst/>
          </a:prstGeom>
          <a:solidFill>
            <a:srgbClr val="488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B447AC-4556-704E-8B0B-944031BA849A}"/>
              </a:ext>
            </a:extLst>
          </p:cNvPr>
          <p:cNvSpPr/>
          <p:nvPr userDrawn="1"/>
        </p:nvSpPr>
        <p:spPr>
          <a:xfrm>
            <a:off x="1" y="0"/>
            <a:ext cx="6858000" cy="6858000"/>
          </a:xfrm>
          <a:prstGeom prst="rect">
            <a:avLst/>
          </a:prstGeom>
          <a:solidFill>
            <a:srgbClr val="488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12A3061-E386-824C-B271-A18877FC5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725" y="636182"/>
            <a:ext cx="1834906" cy="443759"/>
          </a:xfrm>
          <a:prstGeom prst="rect">
            <a:avLst/>
          </a:prstGeom>
        </p:spPr>
      </p:pic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A9B567E0-FC33-1940-99FC-F969F12076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2743200"/>
            <a:ext cx="5989477" cy="18288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6700">
                <a:solidFill>
                  <a:schemeClr val="bg1"/>
                </a:solidFill>
                <a:latin typeface="Torque Bold" panose="020B0803030202050203" pitchFamily="34" charset="0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  <a:latin typeface="Torque Bold" panose="020B0803030202050203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Torque Bold" panose="020B0803030202050203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Torque Bold" panose="020B0803030202050203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Torque Bold" panose="020B0803030202050203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032A5DA3-9E7A-6D47-ACFA-7EE65F9D11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899" y="4572000"/>
            <a:ext cx="5989477" cy="1034129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picture containing dark&#10;&#10;Description automatically generated">
            <a:extLst>
              <a:ext uri="{FF2B5EF4-FFF2-40B4-BE49-F238E27FC236}">
                <a16:creationId xmlns:a16="http://schemas.microsoft.com/office/drawing/2014/main" id="{E11661A2-18D2-4D31-8229-70ED73B367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20" y="2136531"/>
            <a:ext cx="3748968" cy="374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24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692A46-6849-7A40-A9FD-DD67BEEB943E}"/>
              </a:ext>
            </a:extLst>
          </p:cNvPr>
          <p:cNvSpPr/>
          <p:nvPr userDrawn="1"/>
        </p:nvSpPr>
        <p:spPr>
          <a:xfrm>
            <a:off x="3408961" y="0"/>
            <a:ext cx="6858000" cy="6858000"/>
          </a:xfrm>
          <a:prstGeom prst="rect">
            <a:avLst/>
          </a:prstGeom>
          <a:solidFill>
            <a:srgbClr val="4B7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B447AC-4556-704E-8B0B-944031BA849A}"/>
              </a:ext>
            </a:extLst>
          </p:cNvPr>
          <p:cNvSpPr/>
          <p:nvPr userDrawn="1"/>
        </p:nvSpPr>
        <p:spPr>
          <a:xfrm>
            <a:off x="1" y="0"/>
            <a:ext cx="6858000" cy="6858000"/>
          </a:xfrm>
          <a:prstGeom prst="rect">
            <a:avLst/>
          </a:prstGeom>
          <a:solidFill>
            <a:srgbClr val="4B7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12A3061-E386-824C-B271-A18877FC5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725" y="636182"/>
            <a:ext cx="1834906" cy="443759"/>
          </a:xfrm>
          <a:prstGeom prst="rect">
            <a:avLst/>
          </a:prstGeom>
        </p:spPr>
      </p:pic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A9B567E0-FC33-1940-99FC-F969F12076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2743200"/>
            <a:ext cx="5989477" cy="18288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6700">
                <a:solidFill>
                  <a:schemeClr val="bg1"/>
                </a:solidFill>
                <a:latin typeface="Torque Bold" panose="020B0803030202050203" pitchFamily="34" charset="0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  <a:latin typeface="Torque Bold" panose="020B0803030202050203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Torque Bold" panose="020B0803030202050203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Torque Bold" panose="020B0803030202050203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Torque Bold" panose="020B0803030202050203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032A5DA3-9E7A-6D47-ACFA-7EE65F9D11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899" y="4572000"/>
            <a:ext cx="5989477" cy="1034129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E95222-61DF-4036-8CF9-A2A1DCE077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981" y="2241562"/>
            <a:ext cx="3789960" cy="378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16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ext 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8A1B720-299A-074C-B8D9-4B86FD9611C9}"/>
              </a:ext>
            </a:extLst>
          </p:cNvPr>
          <p:cNvSpPr/>
          <p:nvPr userDrawn="1"/>
        </p:nvSpPr>
        <p:spPr>
          <a:xfrm>
            <a:off x="838200" y="1363288"/>
            <a:ext cx="5020733" cy="4535085"/>
          </a:xfrm>
          <a:prstGeom prst="rect">
            <a:avLst/>
          </a:prstGeom>
          <a:solidFill>
            <a:srgbClr val="E7E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FA5A84-670E-4D40-B05B-27706245EBCC}"/>
              </a:ext>
            </a:extLst>
          </p:cNvPr>
          <p:cNvSpPr/>
          <p:nvPr userDrawn="1"/>
        </p:nvSpPr>
        <p:spPr>
          <a:xfrm>
            <a:off x="10893424" y="0"/>
            <a:ext cx="1295401" cy="6858000"/>
          </a:xfrm>
          <a:prstGeom prst="rect">
            <a:avLst/>
          </a:prstGeom>
          <a:solidFill>
            <a:srgbClr val="4B7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A6855-18B6-429B-9377-7B6CFBE1F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F287B-32DC-4183-903C-E17D7E3EF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9192" y="1654233"/>
            <a:ext cx="4240275" cy="384047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rgbClr val="4E4F4F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4E4F4F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4E4F4F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4E4F4F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F9B2694-11A5-4C12-A475-93C14DAD17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58933" y="1363288"/>
            <a:ext cx="4516967" cy="4535084"/>
          </a:xfrm>
        </p:spPr>
        <p:txBody>
          <a:bodyPr/>
          <a:lstStyle>
            <a:lvl1pPr>
              <a:spcBef>
                <a:spcPts val="0"/>
              </a:spcBef>
              <a:defRPr b="1">
                <a:solidFill>
                  <a:srgbClr val="4B728C"/>
                </a:solidFill>
              </a:defRPr>
            </a:lvl1pPr>
          </a:lstStyle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4ABE978-4AC7-4830-AE28-C8BA1730B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61831"/>
            <a:ext cx="1530927" cy="37024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6418D75-0DD9-4947-A32B-135DD55C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9904" y="6224298"/>
            <a:ext cx="42879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1400">
                <a:solidFill>
                  <a:srgbClr val="ED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87EC-64EF-484E-94CA-9E9DEF6DCF7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DEEE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EEE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F1561D-7E46-4B17-8F38-E72A73A2EF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809" y="3847291"/>
            <a:ext cx="2131713" cy="213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88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FA5A84-670E-4D40-B05B-27706245EBCC}"/>
              </a:ext>
            </a:extLst>
          </p:cNvPr>
          <p:cNvSpPr/>
          <p:nvPr userDrawn="1"/>
        </p:nvSpPr>
        <p:spPr>
          <a:xfrm>
            <a:off x="10893424" y="0"/>
            <a:ext cx="1295401" cy="6858000"/>
          </a:xfrm>
          <a:prstGeom prst="rect">
            <a:avLst/>
          </a:prstGeom>
          <a:solidFill>
            <a:srgbClr val="4B7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A6855-18B6-429B-9377-7B6CFBE1F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4ABE978-4AC7-4830-AE28-C8BA1730B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61831"/>
            <a:ext cx="1530927" cy="37024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6418D75-0DD9-4947-A32B-135DD55C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9904" y="6224298"/>
            <a:ext cx="42879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1400">
                <a:solidFill>
                  <a:srgbClr val="ED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87EC-64EF-484E-94CA-9E9DEF6DCF7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DEEE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EEE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9" name="Table Placeholder 18">
            <a:extLst>
              <a:ext uri="{FF2B5EF4-FFF2-40B4-BE49-F238E27FC236}">
                <a16:creationId xmlns:a16="http://schemas.microsoft.com/office/drawing/2014/main" id="{112D2FA6-70E1-2944-B8C8-6F34D560C19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1933759"/>
            <a:ext cx="8994775" cy="3657600"/>
          </a:xfrm>
        </p:spPr>
        <p:txBody>
          <a:bodyPr/>
          <a:lstStyle>
            <a:lvl1pPr>
              <a:defRPr>
                <a:solidFill>
                  <a:srgbClr val="4B728C"/>
                </a:solidFill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65E836-B00F-4E41-92D7-3ED4850E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809" y="3847291"/>
            <a:ext cx="2131713" cy="213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36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Bul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081FC77-BCA1-1246-8FD0-D18E07FBF77F}"/>
              </a:ext>
            </a:extLst>
          </p:cNvPr>
          <p:cNvSpPr/>
          <p:nvPr userDrawn="1"/>
        </p:nvSpPr>
        <p:spPr>
          <a:xfrm>
            <a:off x="0" y="0"/>
            <a:ext cx="12192000" cy="1663908"/>
          </a:xfrm>
          <a:prstGeom prst="rect">
            <a:avLst/>
          </a:prstGeom>
          <a:solidFill>
            <a:srgbClr val="4B7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A6855-18B6-429B-9377-7B6CFBE1F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6"/>
            <a:ext cx="10491703" cy="99816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4ABE978-4AC7-4830-AE28-C8BA1730B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61831"/>
            <a:ext cx="1530927" cy="37024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6418D75-0DD9-4947-A32B-135DD55C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9904" y="6224298"/>
            <a:ext cx="42879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1400">
                <a:solidFill>
                  <a:srgbClr val="ED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87EC-64EF-484E-94CA-9E9DEF6DCF7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DEEE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EEE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6F2577-477D-9747-A9A7-2697FC15B1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8179" y="4141590"/>
            <a:ext cx="1934981" cy="6196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>
                <a:solidFill>
                  <a:srgbClr val="4E4F4F"/>
                </a:solidFill>
              </a:defRPr>
            </a:lvl1pPr>
            <a:lvl2pPr marL="4572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2pPr>
            <a:lvl3pPr marL="9144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3pPr>
            <a:lvl4pPr marL="13716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4pPr>
            <a:lvl5pPr marL="18288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2214326-8F72-9344-9A94-30A572234E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74298" y="4141590"/>
            <a:ext cx="1934981" cy="6196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>
                <a:solidFill>
                  <a:srgbClr val="4E4F4F"/>
                </a:solidFill>
              </a:defRPr>
            </a:lvl1pPr>
            <a:lvl2pPr marL="4572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2pPr>
            <a:lvl3pPr marL="9144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3pPr>
            <a:lvl4pPr marL="13716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4pPr>
            <a:lvl5pPr marL="18288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A878605-4A64-344D-92DF-0A72AD04A4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87910" y="4141590"/>
            <a:ext cx="1934981" cy="6196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>
                <a:solidFill>
                  <a:srgbClr val="4E4F4F"/>
                </a:solidFill>
              </a:defRPr>
            </a:lvl1pPr>
            <a:lvl2pPr marL="4572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2pPr>
            <a:lvl3pPr marL="9144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3pPr>
            <a:lvl4pPr marL="13716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4pPr>
            <a:lvl5pPr marL="18288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4D738F6-32E3-0349-85DE-2F2E97DE14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09445" y="4141590"/>
            <a:ext cx="1934981" cy="6196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>
                <a:solidFill>
                  <a:srgbClr val="4E4F4F"/>
                </a:solidFill>
              </a:defRPr>
            </a:lvl1pPr>
            <a:lvl2pPr marL="4572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2pPr>
            <a:lvl3pPr marL="9144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3pPr>
            <a:lvl4pPr marL="13716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4pPr>
            <a:lvl5pPr marL="18288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0B73E64-0E19-D04B-9050-82E520747C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45543" y="4141590"/>
            <a:ext cx="1934981" cy="6196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>
                <a:solidFill>
                  <a:srgbClr val="4E4F4F"/>
                </a:solidFill>
              </a:defRPr>
            </a:lvl1pPr>
            <a:lvl2pPr marL="4572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2pPr>
            <a:lvl3pPr marL="9144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3pPr>
            <a:lvl4pPr marL="13716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4pPr>
            <a:lvl5pPr marL="18288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B76CB00-1971-EC42-AB86-4C8DA8082A3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68179" y="2024546"/>
            <a:ext cx="1934980" cy="1921060"/>
          </a:xfrm>
        </p:spPr>
        <p:txBody>
          <a:bodyPr/>
          <a:lstStyle>
            <a:lvl1pPr>
              <a:defRPr>
                <a:solidFill>
                  <a:srgbClr val="4B728C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5D275CFA-D9D1-B44F-ADED-8D24526C7C8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974298" y="2024546"/>
            <a:ext cx="1934980" cy="1921060"/>
          </a:xfrm>
        </p:spPr>
        <p:txBody>
          <a:bodyPr/>
          <a:lstStyle>
            <a:lvl1pPr>
              <a:defRPr>
                <a:solidFill>
                  <a:srgbClr val="4B728C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2556E483-7DF0-5341-B9D0-0221F043F1A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87910" y="2024546"/>
            <a:ext cx="1934980" cy="1921060"/>
          </a:xfrm>
        </p:spPr>
        <p:txBody>
          <a:bodyPr/>
          <a:lstStyle>
            <a:lvl1pPr>
              <a:defRPr>
                <a:solidFill>
                  <a:srgbClr val="4B728C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AF38911A-4C0C-E84B-A47A-9CFE04B7F1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09445" y="2024546"/>
            <a:ext cx="1934980" cy="1921060"/>
          </a:xfrm>
        </p:spPr>
        <p:txBody>
          <a:bodyPr/>
          <a:lstStyle>
            <a:lvl1pPr>
              <a:defRPr>
                <a:solidFill>
                  <a:srgbClr val="4B728C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A1CEAD12-8828-3348-B8F3-6D83819420B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345543" y="2024546"/>
            <a:ext cx="1934980" cy="1921060"/>
          </a:xfrm>
        </p:spPr>
        <p:txBody>
          <a:bodyPr/>
          <a:lstStyle>
            <a:lvl1pPr>
              <a:defRPr>
                <a:solidFill>
                  <a:srgbClr val="4B728C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89CA8B-24BB-934A-B162-42B2F1F6D1A6}"/>
              </a:ext>
            </a:extLst>
          </p:cNvPr>
          <p:cNvSpPr/>
          <p:nvPr userDrawn="1"/>
        </p:nvSpPr>
        <p:spPr>
          <a:xfrm>
            <a:off x="176963" y="2010626"/>
            <a:ext cx="173359" cy="183345"/>
          </a:xfrm>
          <a:prstGeom prst="rect">
            <a:avLst/>
          </a:prstGeom>
          <a:solidFill>
            <a:srgbClr val="4B7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522B3F-A4E0-854D-BAEF-0E39F51C991F}"/>
              </a:ext>
            </a:extLst>
          </p:cNvPr>
          <p:cNvSpPr/>
          <p:nvPr userDrawn="1"/>
        </p:nvSpPr>
        <p:spPr>
          <a:xfrm>
            <a:off x="522571" y="1837267"/>
            <a:ext cx="173359" cy="183345"/>
          </a:xfrm>
          <a:prstGeom prst="rect">
            <a:avLst/>
          </a:prstGeom>
          <a:solidFill>
            <a:srgbClr val="4B7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89C8494-1006-054B-8C8D-A76E25E6F74F}"/>
              </a:ext>
            </a:extLst>
          </p:cNvPr>
          <p:cNvSpPr/>
          <p:nvPr userDrawn="1"/>
        </p:nvSpPr>
        <p:spPr>
          <a:xfrm>
            <a:off x="355600" y="1663908"/>
            <a:ext cx="173359" cy="173359"/>
          </a:xfrm>
          <a:prstGeom prst="rect">
            <a:avLst/>
          </a:prstGeom>
          <a:solidFill>
            <a:srgbClr val="4B7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191703-6AC4-144D-9551-DB1D4D8C16E0}"/>
              </a:ext>
            </a:extLst>
          </p:cNvPr>
          <p:cNvSpPr/>
          <p:nvPr userDrawn="1"/>
        </p:nvSpPr>
        <p:spPr>
          <a:xfrm>
            <a:off x="11669837" y="2010626"/>
            <a:ext cx="173359" cy="173359"/>
          </a:xfrm>
          <a:prstGeom prst="rect">
            <a:avLst/>
          </a:prstGeom>
          <a:solidFill>
            <a:srgbClr val="4B7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072133-4CF1-B044-B05C-8254777A762B}"/>
              </a:ext>
            </a:extLst>
          </p:cNvPr>
          <p:cNvSpPr/>
          <p:nvPr userDrawn="1"/>
        </p:nvSpPr>
        <p:spPr>
          <a:xfrm>
            <a:off x="11843196" y="1670867"/>
            <a:ext cx="173359" cy="173359"/>
          </a:xfrm>
          <a:prstGeom prst="rect">
            <a:avLst/>
          </a:prstGeom>
          <a:solidFill>
            <a:srgbClr val="4B7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FBD80DB-1848-CA4C-9A86-4D92D55A71B3}"/>
              </a:ext>
            </a:extLst>
          </p:cNvPr>
          <p:cNvSpPr/>
          <p:nvPr userDrawn="1"/>
        </p:nvSpPr>
        <p:spPr>
          <a:xfrm>
            <a:off x="10507691" y="1663907"/>
            <a:ext cx="173359" cy="173359"/>
          </a:xfrm>
          <a:prstGeom prst="rect">
            <a:avLst/>
          </a:prstGeom>
          <a:solidFill>
            <a:srgbClr val="4B7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4826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8F744D-0E90-D143-AE17-BA9792FA182E}"/>
              </a:ext>
            </a:extLst>
          </p:cNvPr>
          <p:cNvSpPr/>
          <p:nvPr userDrawn="1"/>
        </p:nvSpPr>
        <p:spPr>
          <a:xfrm>
            <a:off x="838199" y="1654233"/>
            <a:ext cx="2123793" cy="4181674"/>
          </a:xfrm>
          <a:prstGeom prst="rect">
            <a:avLst/>
          </a:prstGeom>
          <a:solidFill>
            <a:srgbClr val="E7EE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A6855-18B6-429B-9377-7B6CFBE1F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6"/>
            <a:ext cx="10491703" cy="9981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F287B-32DC-4183-903C-E17D7E3EF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375" y="1933731"/>
            <a:ext cx="1677972" cy="3638394"/>
          </a:xfrm>
          <a:noFill/>
          <a:ln>
            <a:noFill/>
          </a:ln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rgbClr val="4E4F4F"/>
                </a:solidFill>
              </a:defRPr>
            </a:lvl1pPr>
            <a:lvl2pPr marL="45720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4E4F4F"/>
                </a:solidFill>
              </a:defRPr>
            </a:lvl2pPr>
            <a:lvl3pPr marL="91440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4E4F4F"/>
                </a:solidFill>
              </a:defRPr>
            </a:lvl3pPr>
            <a:lvl4pPr marL="137160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4E4F4F"/>
                </a:solidFill>
              </a:defRPr>
            </a:lvl4pPr>
            <a:lvl5pPr marL="182880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F9B2694-11A5-4C12-A475-93C14DAD17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61992" y="1654232"/>
            <a:ext cx="8367912" cy="4181673"/>
          </a:xfrm>
        </p:spPr>
        <p:txBody>
          <a:bodyPr/>
          <a:lstStyle>
            <a:lvl1pPr>
              <a:spcBef>
                <a:spcPts val="0"/>
              </a:spcBef>
              <a:defRPr b="1">
                <a:solidFill>
                  <a:srgbClr val="4B728C"/>
                </a:solidFill>
              </a:defRPr>
            </a:lvl1pPr>
          </a:lstStyle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4ABE978-4AC7-4830-AE28-C8BA1730B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61831"/>
            <a:ext cx="1530927" cy="37024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6418D75-0DD9-4947-A32B-135DD55C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9904" y="6224298"/>
            <a:ext cx="42879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1400">
                <a:solidFill>
                  <a:srgbClr val="ED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87EC-64EF-484E-94CA-9E9DEF6DCF7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DEEE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EEE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0441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F9B2694-11A5-4C12-A475-93C14DAD17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>
              <a:spcBef>
                <a:spcPts val="0"/>
              </a:spcBef>
              <a:defRPr b="1">
                <a:solidFill>
                  <a:srgbClr val="4B728C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6418D75-0DD9-4947-A32B-135DD55C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9904" y="6224298"/>
            <a:ext cx="42879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1400">
                <a:solidFill>
                  <a:srgbClr val="ED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87EC-64EF-484E-94CA-9E9DEF6DCF7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DEEE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EEE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5996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Full Blee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edia Placeholder 11">
            <a:extLst>
              <a:ext uri="{FF2B5EF4-FFF2-40B4-BE49-F238E27FC236}">
                <a16:creationId xmlns:a16="http://schemas.microsoft.com/office/drawing/2014/main" id="{2C5E7F60-B026-4EC0-88DC-13A6764077B6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rgbClr val="4B728C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646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Me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4B65CE-362A-1C46-86E8-E5300ED9FA25}"/>
              </a:ext>
            </a:extLst>
          </p:cNvPr>
          <p:cNvSpPr/>
          <p:nvPr userDrawn="1"/>
        </p:nvSpPr>
        <p:spPr>
          <a:xfrm>
            <a:off x="0" y="4876800"/>
            <a:ext cx="12192000" cy="1981200"/>
          </a:xfrm>
          <a:prstGeom prst="rect">
            <a:avLst/>
          </a:prstGeom>
          <a:solidFill>
            <a:srgbClr val="4B7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E3E0E0B-C629-40C9-94B0-B1F2ADC7E8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6149" y="5578475"/>
            <a:ext cx="8870950" cy="7429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Torque Bold" panose="020B0803030202050203" pitchFamily="34" charset="0"/>
              </a:defRPr>
            </a:lvl1pPr>
            <a:lvl2pPr>
              <a:defRPr sz="3600">
                <a:solidFill>
                  <a:schemeClr val="bg1"/>
                </a:solidFill>
                <a:latin typeface="Torque Bold" panose="020B0803030202050203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Torque Bold" panose="020B0803030202050203" pitchFamily="34" charset="0"/>
              </a:defRPr>
            </a:lvl3pPr>
            <a:lvl4pPr>
              <a:defRPr sz="2800">
                <a:solidFill>
                  <a:schemeClr val="bg1"/>
                </a:solidFill>
                <a:latin typeface="Torque Bold" panose="020B0803030202050203" pitchFamily="34" charset="0"/>
              </a:defRPr>
            </a:lvl4pPr>
            <a:lvl5pPr>
              <a:defRPr sz="2800">
                <a:solidFill>
                  <a:schemeClr val="bg1"/>
                </a:solidFill>
                <a:latin typeface="Torque Bold" panose="020B080303020205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25359BF-5A6F-4DE8-B1A8-9E8B882D419C}"/>
              </a:ext>
            </a:extLst>
          </p:cNvPr>
          <p:cNvGrpSpPr/>
          <p:nvPr userDrawn="1"/>
        </p:nvGrpSpPr>
        <p:grpSpPr>
          <a:xfrm>
            <a:off x="1104901" y="5622091"/>
            <a:ext cx="655453" cy="655717"/>
            <a:chOff x="596096" y="5359033"/>
            <a:chExt cx="1057007" cy="1057007"/>
          </a:xfrm>
        </p:grpSpPr>
        <p:sp>
          <p:nvSpPr>
            <p:cNvPr id="16" name="Freeform 58">
              <a:extLst>
                <a:ext uri="{FF2B5EF4-FFF2-40B4-BE49-F238E27FC236}">
                  <a16:creationId xmlns:a16="http://schemas.microsoft.com/office/drawing/2014/main" id="{90725448-2DFB-482B-AA45-AEEFFF5F0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115" y="5636428"/>
              <a:ext cx="444725" cy="513904"/>
            </a:xfrm>
            <a:custGeom>
              <a:avLst/>
              <a:gdLst>
                <a:gd name="T0" fmla="*/ 38 w 38"/>
                <a:gd name="T1" fmla="*/ 22 h 44"/>
                <a:gd name="T2" fmla="*/ 37 w 38"/>
                <a:gd name="T3" fmla="*/ 24 h 44"/>
                <a:gd name="T4" fmla="*/ 4 w 38"/>
                <a:gd name="T5" fmla="*/ 44 h 44"/>
                <a:gd name="T6" fmla="*/ 2 w 38"/>
                <a:gd name="T7" fmla="*/ 44 h 44"/>
                <a:gd name="T8" fmla="*/ 1 w 38"/>
                <a:gd name="T9" fmla="*/ 44 h 44"/>
                <a:gd name="T10" fmla="*/ 0 w 38"/>
                <a:gd name="T11" fmla="*/ 41 h 44"/>
                <a:gd name="T12" fmla="*/ 0 w 38"/>
                <a:gd name="T13" fmla="*/ 3 h 44"/>
                <a:gd name="T14" fmla="*/ 1 w 38"/>
                <a:gd name="T15" fmla="*/ 0 h 44"/>
                <a:gd name="T16" fmla="*/ 2 w 38"/>
                <a:gd name="T17" fmla="*/ 0 h 44"/>
                <a:gd name="T18" fmla="*/ 4 w 38"/>
                <a:gd name="T19" fmla="*/ 0 h 44"/>
                <a:gd name="T20" fmla="*/ 37 w 38"/>
                <a:gd name="T21" fmla="*/ 20 h 44"/>
                <a:gd name="T22" fmla="*/ 38 w 38"/>
                <a:gd name="T23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4">
                  <a:moveTo>
                    <a:pt x="38" y="22"/>
                  </a:moveTo>
                  <a:cubicBezTo>
                    <a:pt x="38" y="23"/>
                    <a:pt x="37" y="24"/>
                    <a:pt x="37" y="2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3" y="44"/>
                    <a:pt x="3" y="44"/>
                    <a:pt x="2" y="44"/>
                  </a:cubicBezTo>
                  <a:cubicBezTo>
                    <a:pt x="2" y="44"/>
                    <a:pt x="1" y="44"/>
                    <a:pt x="1" y="44"/>
                  </a:cubicBezTo>
                  <a:cubicBezTo>
                    <a:pt x="0" y="43"/>
                    <a:pt x="0" y="42"/>
                    <a:pt x="0" y="4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8" y="21"/>
                    <a:pt x="38" y="22"/>
                  </a:cubicBez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7EADCF9-AF17-4DBB-8826-010C06BE5F01}"/>
                </a:ext>
              </a:extLst>
            </p:cNvPr>
            <p:cNvSpPr/>
            <p:nvPr/>
          </p:nvSpPr>
          <p:spPr bwMode="auto">
            <a:xfrm>
              <a:off x="596096" y="5359033"/>
              <a:ext cx="1057007" cy="1057007"/>
            </a:xfrm>
            <a:prstGeom prst="ellipse">
              <a:avLst/>
            </a:pr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4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Media Placeholder 11">
            <a:extLst>
              <a:ext uri="{FF2B5EF4-FFF2-40B4-BE49-F238E27FC236}">
                <a16:creationId xmlns:a16="http://schemas.microsoft.com/office/drawing/2014/main" id="{D6F57293-A206-3044-9F1F-612101811FC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2386883" y="863600"/>
            <a:ext cx="7418233" cy="3670300"/>
          </a:xfrm>
        </p:spPr>
        <p:txBody>
          <a:bodyPr/>
          <a:lstStyle>
            <a:lvl1pPr>
              <a:defRPr>
                <a:solidFill>
                  <a:srgbClr val="4B728C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6048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: Me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F6D8EA-0F76-4647-A79C-4BC4434BC3B5}"/>
              </a:ext>
            </a:extLst>
          </p:cNvPr>
          <p:cNvSpPr/>
          <p:nvPr userDrawn="1"/>
        </p:nvSpPr>
        <p:spPr>
          <a:xfrm>
            <a:off x="0" y="4876800"/>
            <a:ext cx="12192000" cy="1981200"/>
          </a:xfrm>
          <a:prstGeom prst="rect">
            <a:avLst/>
          </a:prstGeom>
          <a:solidFill>
            <a:srgbClr val="4B7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60E0471D-D383-1648-8726-502AB12FCC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6149" y="5578475"/>
            <a:ext cx="8870950" cy="7429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Torque Bold" panose="020B0803030202050203" pitchFamily="34" charset="0"/>
              </a:defRPr>
            </a:lvl1pPr>
            <a:lvl2pPr>
              <a:defRPr sz="3600">
                <a:solidFill>
                  <a:schemeClr val="bg1"/>
                </a:solidFill>
                <a:latin typeface="Torque Bold" panose="020B0803030202050203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Torque Bold" panose="020B0803030202050203" pitchFamily="34" charset="0"/>
              </a:defRPr>
            </a:lvl3pPr>
            <a:lvl4pPr>
              <a:defRPr sz="2800">
                <a:solidFill>
                  <a:schemeClr val="bg1"/>
                </a:solidFill>
                <a:latin typeface="Torque Bold" panose="020B0803030202050203" pitchFamily="34" charset="0"/>
              </a:defRPr>
            </a:lvl4pPr>
            <a:lvl5pPr>
              <a:defRPr sz="2800">
                <a:solidFill>
                  <a:schemeClr val="bg1"/>
                </a:solidFill>
                <a:latin typeface="Torque Bold" panose="020B080303020205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B860E9-A24B-264D-8E2F-C64E8D2DE8FC}"/>
              </a:ext>
            </a:extLst>
          </p:cNvPr>
          <p:cNvGrpSpPr/>
          <p:nvPr userDrawn="1"/>
        </p:nvGrpSpPr>
        <p:grpSpPr>
          <a:xfrm>
            <a:off x="1104901" y="5622090"/>
            <a:ext cx="655454" cy="655718"/>
            <a:chOff x="643973" y="5329145"/>
            <a:chExt cx="849680" cy="850022"/>
          </a:xfrm>
        </p:grpSpPr>
        <p:sp>
          <p:nvSpPr>
            <p:cNvPr id="18" name="Freeform 39">
              <a:extLst>
                <a:ext uri="{FF2B5EF4-FFF2-40B4-BE49-F238E27FC236}">
                  <a16:creationId xmlns:a16="http://schemas.microsoft.com/office/drawing/2014/main" id="{7893691E-B089-A346-A275-114C6B89FB5F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856258" y="5541516"/>
              <a:ext cx="425111" cy="425281"/>
            </a:xfrm>
            <a:custGeom>
              <a:avLst/>
              <a:gdLst>
                <a:gd name="T0" fmla="*/ 0 w 2203"/>
                <a:gd name="T1" fmla="*/ 0 h 2202"/>
                <a:gd name="T2" fmla="*/ 1855 w 2203"/>
                <a:gd name="T3" fmla="*/ 497 h 2202"/>
                <a:gd name="T4" fmla="*/ 1422 w 2203"/>
                <a:gd name="T5" fmla="*/ 929 h 2202"/>
                <a:gd name="T6" fmla="*/ 1521 w 2203"/>
                <a:gd name="T7" fmla="*/ 1030 h 2202"/>
                <a:gd name="T8" fmla="*/ 2203 w 2203"/>
                <a:gd name="T9" fmla="*/ 1711 h 2202"/>
                <a:gd name="T10" fmla="*/ 1711 w 2203"/>
                <a:gd name="T11" fmla="*/ 2202 h 2202"/>
                <a:gd name="T12" fmla="*/ 1029 w 2203"/>
                <a:gd name="T13" fmla="*/ 1521 h 2202"/>
                <a:gd name="T14" fmla="*/ 930 w 2203"/>
                <a:gd name="T15" fmla="*/ 1421 h 2202"/>
                <a:gd name="T16" fmla="*/ 497 w 2203"/>
                <a:gd name="T17" fmla="*/ 1855 h 2202"/>
                <a:gd name="T18" fmla="*/ 0 w 2203"/>
                <a:gd name="T19" fmla="*/ 0 h 2202"/>
                <a:gd name="connsiteX0" fmla="*/ 0 w 10000"/>
                <a:gd name="connsiteY0" fmla="*/ 0 h 10000"/>
                <a:gd name="connsiteX1" fmla="*/ 8420 w 10000"/>
                <a:gd name="connsiteY1" fmla="*/ 2257 h 10000"/>
                <a:gd name="connsiteX2" fmla="*/ 6455 w 10000"/>
                <a:gd name="connsiteY2" fmla="*/ 4219 h 10000"/>
                <a:gd name="connsiteX3" fmla="*/ 6904 w 10000"/>
                <a:gd name="connsiteY3" fmla="*/ 4678 h 10000"/>
                <a:gd name="connsiteX4" fmla="*/ 10000 w 10000"/>
                <a:gd name="connsiteY4" fmla="*/ 7770 h 10000"/>
                <a:gd name="connsiteX5" fmla="*/ 8941 w 10000"/>
                <a:gd name="connsiteY5" fmla="*/ 8830 h 10000"/>
                <a:gd name="connsiteX6" fmla="*/ 7767 w 10000"/>
                <a:gd name="connsiteY6" fmla="*/ 10000 h 10000"/>
                <a:gd name="connsiteX7" fmla="*/ 4671 w 10000"/>
                <a:gd name="connsiteY7" fmla="*/ 6907 h 10000"/>
                <a:gd name="connsiteX8" fmla="*/ 4222 w 10000"/>
                <a:gd name="connsiteY8" fmla="*/ 6453 h 10000"/>
                <a:gd name="connsiteX9" fmla="*/ 2256 w 10000"/>
                <a:gd name="connsiteY9" fmla="*/ 8424 h 10000"/>
                <a:gd name="connsiteX10" fmla="*/ 0 w 10000"/>
                <a:gd name="connsiteY10" fmla="*/ 0 h 10000"/>
                <a:gd name="connsiteX0" fmla="*/ 0 w 10000"/>
                <a:gd name="connsiteY0" fmla="*/ 0 h 10000"/>
                <a:gd name="connsiteX1" fmla="*/ 8420 w 10000"/>
                <a:gd name="connsiteY1" fmla="*/ 2257 h 10000"/>
                <a:gd name="connsiteX2" fmla="*/ 6455 w 10000"/>
                <a:gd name="connsiteY2" fmla="*/ 4219 h 10000"/>
                <a:gd name="connsiteX3" fmla="*/ 6904 w 10000"/>
                <a:gd name="connsiteY3" fmla="*/ 4678 h 10000"/>
                <a:gd name="connsiteX4" fmla="*/ 10000 w 10000"/>
                <a:gd name="connsiteY4" fmla="*/ 7770 h 10000"/>
                <a:gd name="connsiteX5" fmla="*/ 8941 w 10000"/>
                <a:gd name="connsiteY5" fmla="*/ 8830 h 10000"/>
                <a:gd name="connsiteX6" fmla="*/ 7767 w 10000"/>
                <a:gd name="connsiteY6" fmla="*/ 10000 h 10000"/>
                <a:gd name="connsiteX7" fmla="*/ 4671 w 10000"/>
                <a:gd name="connsiteY7" fmla="*/ 6907 h 10000"/>
                <a:gd name="connsiteX8" fmla="*/ 3469 w 10000"/>
                <a:gd name="connsiteY8" fmla="*/ 5461 h 10000"/>
                <a:gd name="connsiteX9" fmla="*/ 2256 w 10000"/>
                <a:gd name="connsiteY9" fmla="*/ 8424 h 10000"/>
                <a:gd name="connsiteX10" fmla="*/ 0 w 10000"/>
                <a:gd name="connsiteY10" fmla="*/ 0 h 10000"/>
                <a:gd name="connsiteX0" fmla="*/ 0 w 10000"/>
                <a:gd name="connsiteY0" fmla="*/ 0 h 10000"/>
                <a:gd name="connsiteX1" fmla="*/ 8420 w 10000"/>
                <a:gd name="connsiteY1" fmla="*/ 2257 h 10000"/>
                <a:gd name="connsiteX2" fmla="*/ 5291 w 10000"/>
                <a:gd name="connsiteY2" fmla="*/ 3329 h 10000"/>
                <a:gd name="connsiteX3" fmla="*/ 6904 w 10000"/>
                <a:gd name="connsiteY3" fmla="*/ 4678 h 10000"/>
                <a:gd name="connsiteX4" fmla="*/ 10000 w 10000"/>
                <a:gd name="connsiteY4" fmla="*/ 7770 h 10000"/>
                <a:gd name="connsiteX5" fmla="*/ 8941 w 10000"/>
                <a:gd name="connsiteY5" fmla="*/ 8830 h 10000"/>
                <a:gd name="connsiteX6" fmla="*/ 7767 w 10000"/>
                <a:gd name="connsiteY6" fmla="*/ 10000 h 10000"/>
                <a:gd name="connsiteX7" fmla="*/ 4671 w 10000"/>
                <a:gd name="connsiteY7" fmla="*/ 6907 h 10000"/>
                <a:gd name="connsiteX8" fmla="*/ 3469 w 10000"/>
                <a:gd name="connsiteY8" fmla="*/ 5461 h 10000"/>
                <a:gd name="connsiteX9" fmla="*/ 2256 w 10000"/>
                <a:gd name="connsiteY9" fmla="*/ 8424 h 10000"/>
                <a:gd name="connsiteX10" fmla="*/ 0 w 10000"/>
                <a:gd name="connsiteY10" fmla="*/ 0 h 10000"/>
                <a:gd name="connsiteX0" fmla="*/ 0 w 10000"/>
                <a:gd name="connsiteY0" fmla="*/ 0 h 10000"/>
                <a:gd name="connsiteX1" fmla="*/ 8420 w 10000"/>
                <a:gd name="connsiteY1" fmla="*/ 2257 h 10000"/>
                <a:gd name="connsiteX2" fmla="*/ 5291 w 10000"/>
                <a:gd name="connsiteY2" fmla="*/ 3329 h 10000"/>
                <a:gd name="connsiteX3" fmla="*/ 6904 w 10000"/>
                <a:gd name="connsiteY3" fmla="*/ 4678 h 10000"/>
                <a:gd name="connsiteX4" fmla="*/ 10000 w 10000"/>
                <a:gd name="connsiteY4" fmla="*/ 7770 h 10000"/>
                <a:gd name="connsiteX5" fmla="*/ 8941 w 10000"/>
                <a:gd name="connsiteY5" fmla="*/ 8830 h 10000"/>
                <a:gd name="connsiteX6" fmla="*/ 7767 w 10000"/>
                <a:gd name="connsiteY6" fmla="*/ 10000 h 10000"/>
                <a:gd name="connsiteX7" fmla="*/ 4671 w 10000"/>
                <a:gd name="connsiteY7" fmla="*/ 6907 h 10000"/>
                <a:gd name="connsiteX8" fmla="*/ 3332 w 10000"/>
                <a:gd name="connsiteY8" fmla="*/ 5598 h 10000"/>
                <a:gd name="connsiteX9" fmla="*/ 2256 w 10000"/>
                <a:gd name="connsiteY9" fmla="*/ 8424 h 10000"/>
                <a:gd name="connsiteX10" fmla="*/ 0 w 10000"/>
                <a:gd name="connsiteY10" fmla="*/ 0 h 10000"/>
                <a:gd name="connsiteX0" fmla="*/ 0 w 10000"/>
                <a:gd name="connsiteY0" fmla="*/ 0 h 10000"/>
                <a:gd name="connsiteX1" fmla="*/ 8420 w 10000"/>
                <a:gd name="connsiteY1" fmla="*/ 2257 h 10000"/>
                <a:gd name="connsiteX2" fmla="*/ 5428 w 10000"/>
                <a:gd name="connsiteY2" fmla="*/ 3158 h 10000"/>
                <a:gd name="connsiteX3" fmla="*/ 6904 w 10000"/>
                <a:gd name="connsiteY3" fmla="*/ 4678 h 10000"/>
                <a:gd name="connsiteX4" fmla="*/ 10000 w 10000"/>
                <a:gd name="connsiteY4" fmla="*/ 7770 h 10000"/>
                <a:gd name="connsiteX5" fmla="*/ 8941 w 10000"/>
                <a:gd name="connsiteY5" fmla="*/ 8830 h 10000"/>
                <a:gd name="connsiteX6" fmla="*/ 7767 w 10000"/>
                <a:gd name="connsiteY6" fmla="*/ 10000 h 10000"/>
                <a:gd name="connsiteX7" fmla="*/ 4671 w 10000"/>
                <a:gd name="connsiteY7" fmla="*/ 6907 h 10000"/>
                <a:gd name="connsiteX8" fmla="*/ 3332 w 10000"/>
                <a:gd name="connsiteY8" fmla="*/ 5598 h 10000"/>
                <a:gd name="connsiteX9" fmla="*/ 2256 w 10000"/>
                <a:gd name="connsiteY9" fmla="*/ 8424 h 10000"/>
                <a:gd name="connsiteX10" fmla="*/ 0 w 10000"/>
                <a:gd name="connsiteY10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8420" y="2257"/>
                  </a:lnTo>
                  <a:lnTo>
                    <a:pt x="5428" y="3158"/>
                  </a:lnTo>
                  <a:lnTo>
                    <a:pt x="6904" y="4678"/>
                  </a:lnTo>
                  <a:lnTo>
                    <a:pt x="10000" y="7770"/>
                  </a:lnTo>
                  <a:lnTo>
                    <a:pt x="8941" y="8830"/>
                  </a:lnTo>
                  <a:lnTo>
                    <a:pt x="7767" y="10000"/>
                  </a:lnTo>
                  <a:lnTo>
                    <a:pt x="4671" y="6907"/>
                  </a:lnTo>
                  <a:lnTo>
                    <a:pt x="3332" y="5598"/>
                  </a:lnTo>
                  <a:lnTo>
                    <a:pt x="2256" y="842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6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B309CE9-CD7B-3042-A507-717EBCF2883F}"/>
                </a:ext>
              </a:extLst>
            </p:cNvPr>
            <p:cNvSpPr/>
            <p:nvPr/>
          </p:nvSpPr>
          <p:spPr bwMode="auto">
            <a:xfrm>
              <a:off x="643973" y="5329145"/>
              <a:ext cx="849680" cy="850022"/>
            </a:xfrm>
            <a:prstGeom prst="ellipse">
              <a:avLst/>
            </a:pr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4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4EA37A6-F7EE-484E-A97F-D2E8F5D5DA3D}"/>
              </a:ext>
            </a:extLst>
          </p:cNvPr>
          <p:cNvSpPr/>
          <p:nvPr userDrawn="1"/>
        </p:nvSpPr>
        <p:spPr>
          <a:xfrm>
            <a:off x="3175" y="4703441"/>
            <a:ext cx="173359" cy="173359"/>
          </a:xfrm>
          <a:prstGeom prst="rect">
            <a:avLst/>
          </a:prstGeom>
          <a:solidFill>
            <a:srgbClr val="4B7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73154F-EED1-AC42-81DF-74165D997608}"/>
              </a:ext>
            </a:extLst>
          </p:cNvPr>
          <p:cNvSpPr/>
          <p:nvPr userDrawn="1"/>
        </p:nvSpPr>
        <p:spPr>
          <a:xfrm>
            <a:off x="515898" y="4533900"/>
            <a:ext cx="173359" cy="173359"/>
          </a:xfrm>
          <a:prstGeom prst="rect">
            <a:avLst/>
          </a:prstGeom>
          <a:solidFill>
            <a:srgbClr val="4B7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FF447C-AA5F-4241-AC52-42433F9F3040}"/>
              </a:ext>
            </a:extLst>
          </p:cNvPr>
          <p:cNvSpPr/>
          <p:nvPr userDrawn="1"/>
        </p:nvSpPr>
        <p:spPr>
          <a:xfrm>
            <a:off x="342539" y="4703441"/>
            <a:ext cx="173359" cy="173359"/>
          </a:xfrm>
          <a:prstGeom prst="rect">
            <a:avLst/>
          </a:prstGeom>
          <a:solidFill>
            <a:srgbClr val="4B7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943CC2-72B2-DF4C-8606-98DA0D59FDA9}"/>
              </a:ext>
            </a:extLst>
          </p:cNvPr>
          <p:cNvSpPr/>
          <p:nvPr userDrawn="1"/>
        </p:nvSpPr>
        <p:spPr>
          <a:xfrm>
            <a:off x="8188" y="3904237"/>
            <a:ext cx="173359" cy="173359"/>
          </a:xfrm>
          <a:prstGeom prst="rect">
            <a:avLst/>
          </a:prstGeom>
          <a:solidFill>
            <a:srgbClr val="4B7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04CFD5-1A81-E147-927D-3CEDE1B0C34A}"/>
              </a:ext>
            </a:extLst>
          </p:cNvPr>
          <p:cNvSpPr/>
          <p:nvPr userDrawn="1"/>
        </p:nvSpPr>
        <p:spPr>
          <a:xfrm>
            <a:off x="689257" y="4711077"/>
            <a:ext cx="173359" cy="173359"/>
          </a:xfrm>
          <a:prstGeom prst="rect">
            <a:avLst/>
          </a:prstGeom>
          <a:solidFill>
            <a:srgbClr val="4B7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8C5975-AC57-7E48-A035-BAB0BA2EBAB0}"/>
              </a:ext>
            </a:extLst>
          </p:cNvPr>
          <p:cNvSpPr/>
          <p:nvPr userDrawn="1"/>
        </p:nvSpPr>
        <p:spPr>
          <a:xfrm>
            <a:off x="4205454" y="4699623"/>
            <a:ext cx="173359" cy="173359"/>
          </a:xfrm>
          <a:prstGeom prst="rect">
            <a:avLst/>
          </a:prstGeom>
          <a:solidFill>
            <a:srgbClr val="4B72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Media Placeholder 11">
            <a:extLst>
              <a:ext uri="{FF2B5EF4-FFF2-40B4-BE49-F238E27FC236}">
                <a16:creationId xmlns:a16="http://schemas.microsoft.com/office/drawing/2014/main" id="{50EEC60C-F748-8243-B8D9-111A7954428C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2386883" y="863600"/>
            <a:ext cx="7418233" cy="3670300"/>
          </a:xfrm>
        </p:spPr>
        <p:txBody>
          <a:bodyPr/>
          <a:lstStyle>
            <a:lvl1pPr>
              <a:defRPr>
                <a:solidFill>
                  <a:srgbClr val="4B728C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977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: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692A46-6849-7A40-A9FD-DD67BEEB943E}"/>
              </a:ext>
            </a:extLst>
          </p:cNvPr>
          <p:cNvSpPr/>
          <p:nvPr userDrawn="1"/>
        </p:nvSpPr>
        <p:spPr>
          <a:xfrm>
            <a:off x="3408961" y="0"/>
            <a:ext cx="6858000" cy="6858000"/>
          </a:xfrm>
          <a:prstGeom prst="rect">
            <a:avLst/>
          </a:prstGeom>
          <a:solidFill>
            <a:srgbClr val="C65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id="{D8401620-80D4-44A1-BDA6-237D7D47B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388" y="2953870"/>
            <a:ext cx="2795493" cy="27954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B447AC-4556-704E-8B0B-944031BA849A}"/>
              </a:ext>
            </a:extLst>
          </p:cNvPr>
          <p:cNvSpPr/>
          <p:nvPr userDrawn="1"/>
        </p:nvSpPr>
        <p:spPr>
          <a:xfrm>
            <a:off x="1" y="0"/>
            <a:ext cx="6858000" cy="6858000"/>
          </a:xfrm>
          <a:prstGeom prst="rect">
            <a:avLst/>
          </a:prstGeom>
          <a:solidFill>
            <a:srgbClr val="C65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12A3061-E386-824C-B271-A18877FC5B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725" y="636182"/>
            <a:ext cx="1834906" cy="443759"/>
          </a:xfrm>
          <a:prstGeom prst="rect">
            <a:avLst/>
          </a:prstGeom>
        </p:spPr>
      </p:pic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A9B567E0-FC33-1940-99FC-F969F12076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2743200"/>
            <a:ext cx="5989477" cy="18288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6700">
                <a:solidFill>
                  <a:schemeClr val="bg1"/>
                </a:solidFill>
                <a:latin typeface="Torque Bold" panose="020B0803030202050203" pitchFamily="34" charset="0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  <a:latin typeface="Torque Bold" panose="020B0803030202050203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Torque Bold" panose="020B0803030202050203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Torque Bold" panose="020B0803030202050203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Torque Bold" panose="020B0803030202050203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032A5DA3-9E7A-6D47-ACFA-7EE65F9D11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899" y="4572000"/>
            <a:ext cx="5989477" cy="1034129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8553BD-0177-4744-A94E-B43F213C6C69}"/>
              </a:ext>
            </a:extLst>
          </p:cNvPr>
          <p:cNvSpPr txBox="1"/>
          <p:nvPr userDrawn="1"/>
        </p:nvSpPr>
        <p:spPr>
          <a:xfrm>
            <a:off x="11044238" y="13430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48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Text 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8A1B720-299A-074C-B8D9-4B86FD9611C9}"/>
              </a:ext>
            </a:extLst>
          </p:cNvPr>
          <p:cNvSpPr/>
          <p:nvPr userDrawn="1"/>
        </p:nvSpPr>
        <p:spPr>
          <a:xfrm>
            <a:off x="838200" y="1363288"/>
            <a:ext cx="5020733" cy="4535085"/>
          </a:xfrm>
          <a:prstGeom prst="rect">
            <a:avLst/>
          </a:prstGeom>
          <a:solidFill>
            <a:srgbClr val="E6F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FA5A84-670E-4D40-B05B-27706245EBCC}"/>
              </a:ext>
            </a:extLst>
          </p:cNvPr>
          <p:cNvSpPr/>
          <p:nvPr userDrawn="1"/>
        </p:nvSpPr>
        <p:spPr>
          <a:xfrm>
            <a:off x="10893424" y="0"/>
            <a:ext cx="1295401" cy="6858000"/>
          </a:xfrm>
          <a:prstGeom prst="rect">
            <a:avLst/>
          </a:prstGeom>
          <a:solidFill>
            <a:srgbClr val="488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A6855-18B6-429B-9377-7B6CFBE1F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F287B-32DC-4183-903C-E17D7E3EF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9192" y="1654233"/>
            <a:ext cx="4240275" cy="384047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rgbClr val="4E4F4F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4E4F4F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4E4F4F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4E4F4F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F9B2694-11A5-4C12-A475-93C14DAD17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58933" y="1363288"/>
            <a:ext cx="4516967" cy="4535085"/>
          </a:xfrm>
        </p:spPr>
        <p:txBody>
          <a:bodyPr/>
          <a:lstStyle>
            <a:lvl1pPr>
              <a:spcBef>
                <a:spcPts val="0"/>
              </a:spcBef>
              <a:defRPr b="1"/>
            </a:lvl1pPr>
          </a:lstStyle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4ABE978-4AC7-4830-AE28-C8BA1730B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61831"/>
            <a:ext cx="1530927" cy="37024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6418D75-0DD9-4947-A32B-135DD55C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9904" y="6224298"/>
            <a:ext cx="42879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1400">
                <a:solidFill>
                  <a:srgbClr val="ED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87EC-64EF-484E-94CA-9E9DEF6DCF7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DEEE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EEE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7" name="Picture 6" descr="A picture containing dark&#10;&#10;Description automatically generated">
            <a:extLst>
              <a:ext uri="{FF2B5EF4-FFF2-40B4-BE49-F238E27FC236}">
                <a16:creationId xmlns:a16="http://schemas.microsoft.com/office/drawing/2014/main" id="{A7305638-588A-4782-8B15-CE02930A8C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288" y="3922659"/>
            <a:ext cx="2066755" cy="206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5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: Text 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8A1B720-299A-074C-B8D9-4B86FD9611C9}"/>
              </a:ext>
            </a:extLst>
          </p:cNvPr>
          <p:cNvSpPr/>
          <p:nvPr userDrawn="1"/>
        </p:nvSpPr>
        <p:spPr>
          <a:xfrm>
            <a:off x="838200" y="1363288"/>
            <a:ext cx="5020733" cy="4535085"/>
          </a:xfrm>
          <a:prstGeom prst="rect">
            <a:avLst/>
          </a:prstGeom>
          <a:solidFill>
            <a:srgbClr val="F8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FA5A84-670E-4D40-B05B-27706245EBCC}"/>
              </a:ext>
            </a:extLst>
          </p:cNvPr>
          <p:cNvSpPr/>
          <p:nvPr userDrawn="1"/>
        </p:nvSpPr>
        <p:spPr>
          <a:xfrm>
            <a:off x="10893424" y="0"/>
            <a:ext cx="1295401" cy="6858000"/>
          </a:xfrm>
          <a:prstGeom prst="rect">
            <a:avLst/>
          </a:prstGeom>
          <a:solidFill>
            <a:srgbClr val="C65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A6855-18B6-429B-9377-7B6CFBE1F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F287B-32DC-4183-903C-E17D7E3EF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9192" y="1654233"/>
            <a:ext cx="4240275" cy="384047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rgbClr val="4E4F4F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4E4F4F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4E4F4F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4E4F4F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F9B2694-11A5-4C12-A475-93C14DAD17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58933" y="1363287"/>
            <a:ext cx="4516967" cy="4535083"/>
          </a:xfrm>
        </p:spPr>
        <p:txBody>
          <a:bodyPr/>
          <a:lstStyle>
            <a:lvl1pPr>
              <a:spcBef>
                <a:spcPts val="0"/>
              </a:spcBef>
              <a:defRPr b="1">
                <a:solidFill>
                  <a:srgbClr val="C6504E"/>
                </a:solidFill>
              </a:defRPr>
            </a:lvl1pPr>
          </a:lstStyle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4ABE978-4AC7-4830-AE28-C8BA1730B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61831"/>
            <a:ext cx="1530927" cy="37024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6418D75-0DD9-4947-A32B-135DD55C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9904" y="6224298"/>
            <a:ext cx="42879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1400">
                <a:solidFill>
                  <a:srgbClr val="ED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87EC-64EF-484E-94CA-9E9DEF6DCF7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DEEE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EEE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FA16C29B-1643-48C5-B942-ACE8CC684C2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78" y="4087722"/>
            <a:ext cx="2136576" cy="213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638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: 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FA5A84-670E-4D40-B05B-27706245EBCC}"/>
              </a:ext>
            </a:extLst>
          </p:cNvPr>
          <p:cNvSpPr/>
          <p:nvPr userDrawn="1"/>
        </p:nvSpPr>
        <p:spPr>
          <a:xfrm>
            <a:off x="10893424" y="0"/>
            <a:ext cx="1295401" cy="6858000"/>
          </a:xfrm>
          <a:prstGeom prst="rect">
            <a:avLst/>
          </a:prstGeom>
          <a:solidFill>
            <a:srgbClr val="C65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A6855-18B6-429B-9377-7B6CFBE1F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4ABE978-4AC7-4830-AE28-C8BA1730B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61831"/>
            <a:ext cx="1530927" cy="37024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6418D75-0DD9-4947-A32B-135DD55C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9904" y="6224298"/>
            <a:ext cx="42879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1400">
                <a:solidFill>
                  <a:srgbClr val="ED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87EC-64EF-484E-94CA-9E9DEF6DCF7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DEEE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EEE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9" name="Table Placeholder 18">
            <a:extLst>
              <a:ext uri="{FF2B5EF4-FFF2-40B4-BE49-F238E27FC236}">
                <a16:creationId xmlns:a16="http://schemas.microsoft.com/office/drawing/2014/main" id="{112D2FA6-70E1-2944-B8C8-6F34D560C19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1933758"/>
            <a:ext cx="8994775" cy="3657599"/>
          </a:xfrm>
        </p:spPr>
        <p:txBody>
          <a:bodyPr/>
          <a:lstStyle>
            <a:lvl1pPr>
              <a:defRPr>
                <a:solidFill>
                  <a:srgbClr val="C6504E"/>
                </a:solidFill>
              </a:defRPr>
            </a:lvl1pPr>
          </a:lstStyle>
          <a:p>
            <a:endParaRPr lang="en-US"/>
          </a:p>
        </p:txBody>
      </p:sp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9D8ECD31-97D1-4AF2-9A0F-F476F6FD128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78" y="4087722"/>
            <a:ext cx="2136576" cy="213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804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: Bul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081FC77-BCA1-1246-8FD0-D18E07FBF77F}"/>
              </a:ext>
            </a:extLst>
          </p:cNvPr>
          <p:cNvSpPr/>
          <p:nvPr userDrawn="1"/>
        </p:nvSpPr>
        <p:spPr>
          <a:xfrm>
            <a:off x="0" y="0"/>
            <a:ext cx="12192000" cy="1663908"/>
          </a:xfrm>
          <a:prstGeom prst="rect">
            <a:avLst/>
          </a:prstGeom>
          <a:solidFill>
            <a:srgbClr val="C65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A6855-18B6-429B-9377-7B6CFBE1F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6"/>
            <a:ext cx="10491703" cy="99816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4ABE978-4AC7-4830-AE28-C8BA1730B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61831"/>
            <a:ext cx="1530927" cy="37024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6418D75-0DD9-4947-A32B-135DD55C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9904" y="6224298"/>
            <a:ext cx="42879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1400">
                <a:solidFill>
                  <a:srgbClr val="ED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87EC-64EF-484E-94CA-9E9DEF6DCF7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DEEE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EEE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6F2577-477D-9747-A9A7-2697FC15B1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8179" y="4141590"/>
            <a:ext cx="1934981" cy="6196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>
                <a:solidFill>
                  <a:srgbClr val="4E4F4F"/>
                </a:solidFill>
              </a:defRPr>
            </a:lvl1pPr>
            <a:lvl2pPr marL="4572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2pPr>
            <a:lvl3pPr marL="9144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3pPr>
            <a:lvl4pPr marL="13716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4pPr>
            <a:lvl5pPr marL="18288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2214326-8F72-9344-9A94-30A572234E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74298" y="4141590"/>
            <a:ext cx="1934981" cy="6196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>
                <a:solidFill>
                  <a:srgbClr val="4E4F4F"/>
                </a:solidFill>
              </a:defRPr>
            </a:lvl1pPr>
            <a:lvl2pPr marL="4572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2pPr>
            <a:lvl3pPr marL="9144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3pPr>
            <a:lvl4pPr marL="13716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4pPr>
            <a:lvl5pPr marL="18288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A878605-4A64-344D-92DF-0A72AD04A4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87910" y="4141590"/>
            <a:ext cx="1934981" cy="6196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>
                <a:solidFill>
                  <a:srgbClr val="4E4F4F"/>
                </a:solidFill>
              </a:defRPr>
            </a:lvl1pPr>
            <a:lvl2pPr marL="4572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2pPr>
            <a:lvl3pPr marL="9144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3pPr>
            <a:lvl4pPr marL="13716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4pPr>
            <a:lvl5pPr marL="18288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4D738F6-32E3-0349-85DE-2F2E97DE14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09445" y="4141590"/>
            <a:ext cx="1934981" cy="6196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>
                <a:solidFill>
                  <a:srgbClr val="4E4F4F"/>
                </a:solidFill>
              </a:defRPr>
            </a:lvl1pPr>
            <a:lvl2pPr marL="4572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2pPr>
            <a:lvl3pPr marL="9144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3pPr>
            <a:lvl4pPr marL="13716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4pPr>
            <a:lvl5pPr marL="18288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0B73E64-0E19-D04B-9050-82E520747C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45543" y="4141590"/>
            <a:ext cx="1934981" cy="6196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>
                <a:solidFill>
                  <a:srgbClr val="4E4F4F"/>
                </a:solidFill>
              </a:defRPr>
            </a:lvl1pPr>
            <a:lvl2pPr marL="4572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2pPr>
            <a:lvl3pPr marL="9144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3pPr>
            <a:lvl4pPr marL="13716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4pPr>
            <a:lvl5pPr marL="18288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B76CB00-1971-EC42-AB86-4C8DA8082A3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68179" y="2024546"/>
            <a:ext cx="1934980" cy="1918804"/>
          </a:xfrm>
        </p:spPr>
        <p:txBody>
          <a:bodyPr/>
          <a:lstStyle>
            <a:lvl1pPr>
              <a:defRPr>
                <a:solidFill>
                  <a:srgbClr val="C6504E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5D275CFA-D9D1-B44F-ADED-8D24526C7C8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974298" y="2024546"/>
            <a:ext cx="1934980" cy="1918804"/>
          </a:xfrm>
        </p:spPr>
        <p:txBody>
          <a:bodyPr/>
          <a:lstStyle>
            <a:lvl1pPr>
              <a:defRPr>
                <a:solidFill>
                  <a:srgbClr val="C6504E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2556E483-7DF0-5341-B9D0-0221F043F1A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87910" y="2024546"/>
            <a:ext cx="1934980" cy="1918804"/>
          </a:xfrm>
        </p:spPr>
        <p:txBody>
          <a:bodyPr/>
          <a:lstStyle>
            <a:lvl1pPr>
              <a:defRPr>
                <a:solidFill>
                  <a:srgbClr val="C6504E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AF38911A-4C0C-E84B-A47A-9CFE04B7F1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09445" y="2024546"/>
            <a:ext cx="1934980" cy="1918804"/>
          </a:xfrm>
        </p:spPr>
        <p:txBody>
          <a:bodyPr/>
          <a:lstStyle>
            <a:lvl1pPr>
              <a:defRPr>
                <a:solidFill>
                  <a:srgbClr val="C6504E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A1CEAD12-8828-3348-B8F3-6D83819420B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345543" y="2024546"/>
            <a:ext cx="1934980" cy="1918804"/>
          </a:xfrm>
        </p:spPr>
        <p:txBody>
          <a:bodyPr/>
          <a:lstStyle>
            <a:lvl1pPr>
              <a:defRPr>
                <a:solidFill>
                  <a:srgbClr val="C6504E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89CA8B-24BB-934A-B162-42B2F1F6D1A6}"/>
              </a:ext>
            </a:extLst>
          </p:cNvPr>
          <p:cNvSpPr/>
          <p:nvPr userDrawn="1"/>
        </p:nvSpPr>
        <p:spPr>
          <a:xfrm>
            <a:off x="176963" y="2010626"/>
            <a:ext cx="173359" cy="183345"/>
          </a:xfrm>
          <a:prstGeom prst="rect">
            <a:avLst/>
          </a:prstGeom>
          <a:solidFill>
            <a:srgbClr val="C65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522B3F-A4E0-854D-BAEF-0E39F51C991F}"/>
              </a:ext>
            </a:extLst>
          </p:cNvPr>
          <p:cNvSpPr/>
          <p:nvPr userDrawn="1"/>
        </p:nvSpPr>
        <p:spPr>
          <a:xfrm>
            <a:off x="522571" y="1837267"/>
            <a:ext cx="173359" cy="183345"/>
          </a:xfrm>
          <a:prstGeom prst="rect">
            <a:avLst/>
          </a:prstGeom>
          <a:solidFill>
            <a:srgbClr val="C65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89C8494-1006-054B-8C8D-A76E25E6F74F}"/>
              </a:ext>
            </a:extLst>
          </p:cNvPr>
          <p:cNvSpPr/>
          <p:nvPr userDrawn="1"/>
        </p:nvSpPr>
        <p:spPr>
          <a:xfrm>
            <a:off x="355600" y="1663908"/>
            <a:ext cx="173359" cy="173359"/>
          </a:xfrm>
          <a:prstGeom prst="rect">
            <a:avLst/>
          </a:prstGeom>
          <a:solidFill>
            <a:srgbClr val="C65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191703-6AC4-144D-9551-DB1D4D8C16E0}"/>
              </a:ext>
            </a:extLst>
          </p:cNvPr>
          <p:cNvSpPr/>
          <p:nvPr userDrawn="1"/>
        </p:nvSpPr>
        <p:spPr>
          <a:xfrm>
            <a:off x="11669837" y="2010626"/>
            <a:ext cx="173359" cy="173359"/>
          </a:xfrm>
          <a:prstGeom prst="rect">
            <a:avLst/>
          </a:prstGeom>
          <a:solidFill>
            <a:srgbClr val="C65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072133-4CF1-B044-B05C-8254777A762B}"/>
              </a:ext>
            </a:extLst>
          </p:cNvPr>
          <p:cNvSpPr/>
          <p:nvPr userDrawn="1"/>
        </p:nvSpPr>
        <p:spPr>
          <a:xfrm>
            <a:off x="11843196" y="1670867"/>
            <a:ext cx="173359" cy="173359"/>
          </a:xfrm>
          <a:prstGeom prst="rect">
            <a:avLst/>
          </a:prstGeom>
          <a:solidFill>
            <a:srgbClr val="C65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FBD80DB-1848-CA4C-9A86-4D92D55A71B3}"/>
              </a:ext>
            </a:extLst>
          </p:cNvPr>
          <p:cNvSpPr/>
          <p:nvPr userDrawn="1"/>
        </p:nvSpPr>
        <p:spPr>
          <a:xfrm>
            <a:off x="10507691" y="1663907"/>
            <a:ext cx="173359" cy="173359"/>
          </a:xfrm>
          <a:prstGeom prst="rect">
            <a:avLst/>
          </a:prstGeom>
          <a:solidFill>
            <a:srgbClr val="C65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5199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: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8F744D-0E90-D143-AE17-BA9792FA182E}"/>
              </a:ext>
            </a:extLst>
          </p:cNvPr>
          <p:cNvSpPr/>
          <p:nvPr userDrawn="1"/>
        </p:nvSpPr>
        <p:spPr>
          <a:xfrm>
            <a:off x="838199" y="1654233"/>
            <a:ext cx="2123793" cy="4181674"/>
          </a:xfrm>
          <a:prstGeom prst="rect">
            <a:avLst/>
          </a:prstGeom>
          <a:solidFill>
            <a:srgbClr val="F8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A6855-18B6-429B-9377-7B6CFBE1F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6"/>
            <a:ext cx="10491703" cy="9981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F287B-32DC-4183-903C-E17D7E3EF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375" y="1933731"/>
            <a:ext cx="1677972" cy="3638394"/>
          </a:xfrm>
          <a:noFill/>
          <a:ln>
            <a:noFill/>
          </a:ln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rgbClr val="4E4F4F"/>
                </a:solidFill>
              </a:defRPr>
            </a:lvl1pPr>
            <a:lvl2pPr marL="45720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4E4F4F"/>
                </a:solidFill>
              </a:defRPr>
            </a:lvl2pPr>
            <a:lvl3pPr marL="91440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4E4F4F"/>
                </a:solidFill>
              </a:defRPr>
            </a:lvl3pPr>
            <a:lvl4pPr marL="137160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4E4F4F"/>
                </a:solidFill>
              </a:defRPr>
            </a:lvl4pPr>
            <a:lvl5pPr marL="182880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F9B2694-11A5-4C12-A475-93C14DAD17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61992" y="1654231"/>
            <a:ext cx="8367912" cy="4181673"/>
          </a:xfrm>
        </p:spPr>
        <p:txBody>
          <a:bodyPr/>
          <a:lstStyle>
            <a:lvl1pPr>
              <a:spcBef>
                <a:spcPts val="0"/>
              </a:spcBef>
              <a:defRPr b="1">
                <a:solidFill>
                  <a:srgbClr val="C6504E"/>
                </a:solidFill>
              </a:defRPr>
            </a:lvl1pPr>
          </a:lstStyle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4ABE978-4AC7-4830-AE28-C8BA1730B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61831"/>
            <a:ext cx="1530927" cy="37024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6418D75-0DD9-4947-A32B-135DD55C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9904" y="6224298"/>
            <a:ext cx="42879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1400">
                <a:solidFill>
                  <a:srgbClr val="ED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87EC-64EF-484E-94CA-9E9DEF6DCF7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DEEE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EEE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6734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: 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F9B2694-11A5-4C12-A475-93C14DAD17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spcBef>
                <a:spcPts val="0"/>
              </a:spcBef>
              <a:defRPr b="1">
                <a:solidFill>
                  <a:srgbClr val="C6504E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6418D75-0DD9-4947-A32B-135DD55C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9904" y="6224298"/>
            <a:ext cx="42879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1400">
                <a:solidFill>
                  <a:srgbClr val="ED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87EC-64EF-484E-94CA-9E9DEF6DCF7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DEEE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EEE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9579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: Full Blee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edia Placeholder 11">
            <a:extLst>
              <a:ext uri="{FF2B5EF4-FFF2-40B4-BE49-F238E27FC236}">
                <a16:creationId xmlns:a16="http://schemas.microsoft.com/office/drawing/2014/main" id="{2C5E7F60-B026-4EC0-88DC-13A6764077B6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rgbClr val="C6504E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809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: Me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4B65CE-362A-1C46-86E8-E5300ED9FA25}"/>
              </a:ext>
            </a:extLst>
          </p:cNvPr>
          <p:cNvSpPr/>
          <p:nvPr userDrawn="1"/>
        </p:nvSpPr>
        <p:spPr>
          <a:xfrm>
            <a:off x="0" y="4876800"/>
            <a:ext cx="12192000" cy="1981200"/>
          </a:xfrm>
          <a:prstGeom prst="rect">
            <a:avLst/>
          </a:prstGeom>
          <a:solidFill>
            <a:srgbClr val="C65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Media Placeholder 11">
            <a:extLst>
              <a:ext uri="{FF2B5EF4-FFF2-40B4-BE49-F238E27FC236}">
                <a16:creationId xmlns:a16="http://schemas.microsoft.com/office/drawing/2014/main" id="{2C5E7F60-B026-4EC0-88DC-13A6764077B6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2393815" y="863600"/>
            <a:ext cx="7404370" cy="3670300"/>
          </a:xfrm>
        </p:spPr>
        <p:txBody>
          <a:bodyPr/>
          <a:lstStyle>
            <a:lvl1pPr>
              <a:defRPr>
                <a:solidFill>
                  <a:srgbClr val="C6504E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E3E0E0B-C629-40C9-94B0-B1F2ADC7E8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6149" y="5578475"/>
            <a:ext cx="8870950" cy="7429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Torque Bold" panose="020B0803030202050203" pitchFamily="34" charset="0"/>
              </a:defRPr>
            </a:lvl1pPr>
            <a:lvl2pPr>
              <a:defRPr sz="3600">
                <a:solidFill>
                  <a:schemeClr val="bg1"/>
                </a:solidFill>
                <a:latin typeface="Torque Bold" panose="020B0803030202050203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Torque Bold" panose="020B0803030202050203" pitchFamily="34" charset="0"/>
              </a:defRPr>
            </a:lvl3pPr>
            <a:lvl4pPr>
              <a:defRPr sz="2800">
                <a:solidFill>
                  <a:schemeClr val="bg1"/>
                </a:solidFill>
                <a:latin typeface="Torque Bold" panose="020B0803030202050203" pitchFamily="34" charset="0"/>
              </a:defRPr>
            </a:lvl4pPr>
            <a:lvl5pPr>
              <a:defRPr sz="2800">
                <a:solidFill>
                  <a:schemeClr val="bg1"/>
                </a:solidFill>
                <a:latin typeface="Torque Bold" panose="020B080303020205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25359BF-5A6F-4DE8-B1A8-9E8B882D419C}"/>
              </a:ext>
            </a:extLst>
          </p:cNvPr>
          <p:cNvGrpSpPr/>
          <p:nvPr userDrawn="1"/>
        </p:nvGrpSpPr>
        <p:grpSpPr>
          <a:xfrm>
            <a:off x="1104901" y="5622091"/>
            <a:ext cx="655453" cy="655717"/>
            <a:chOff x="596096" y="5359033"/>
            <a:chExt cx="1057007" cy="1057007"/>
          </a:xfrm>
        </p:grpSpPr>
        <p:sp>
          <p:nvSpPr>
            <p:cNvPr id="16" name="Freeform 58">
              <a:extLst>
                <a:ext uri="{FF2B5EF4-FFF2-40B4-BE49-F238E27FC236}">
                  <a16:creationId xmlns:a16="http://schemas.microsoft.com/office/drawing/2014/main" id="{90725448-2DFB-482B-AA45-AEEFFF5F0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115" y="5636428"/>
              <a:ext cx="444725" cy="513904"/>
            </a:xfrm>
            <a:custGeom>
              <a:avLst/>
              <a:gdLst>
                <a:gd name="T0" fmla="*/ 38 w 38"/>
                <a:gd name="T1" fmla="*/ 22 h 44"/>
                <a:gd name="T2" fmla="*/ 37 w 38"/>
                <a:gd name="T3" fmla="*/ 24 h 44"/>
                <a:gd name="T4" fmla="*/ 4 w 38"/>
                <a:gd name="T5" fmla="*/ 44 h 44"/>
                <a:gd name="T6" fmla="*/ 2 w 38"/>
                <a:gd name="T7" fmla="*/ 44 h 44"/>
                <a:gd name="T8" fmla="*/ 1 w 38"/>
                <a:gd name="T9" fmla="*/ 44 h 44"/>
                <a:gd name="T10" fmla="*/ 0 w 38"/>
                <a:gd name="T11" fmla="*/ 41 h 44"/>
                <a:gd name="T12" fmla="*/ 0 w 38"/>
                <a:gd name="T13" fmla="*/ 3 h 44"/>
                <a:gd name="T14" fmla="*/ 1 w 38"/>
                <a:gd name="T15" fmla="*/ 0 h 44"/>
                <a:gd name="T16" fmla="*/ 2 w 38"/>
                <a:gd name="T17" fmla="*/ 0 h 44"/>
                <a:gd name="T18" fmla="*/ 4 w 38"/>
                <a:gd name="T19" fmla="*/ 0 h 44"/>
                <a:gd name="T20" fmla="*/ 37 w 38"/>
                <a:gd name="T21" fmla="*/ 20 h 44"/>
                <a:gd name="T22" fmla="*/ 38 w 38"/>
                <a:gd name="T23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4">
                  <a:moveTo>
                    <a:pt x="38" y="22"/>
                  </a:moveTo>
                  <a:cubicBezTo>
                    <a:pt x="38" y="23"/>
                    <a:pt x="37" y="24"/>
                    <a:pt x="37" y="2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3" y="44"/>
                    <a:pt x="3" y="44"/>
                    <a:pt x="2" y="44"/>
                  </a:cubicBezTo>
                  <a:cubicBezTo>
                    <a:pt x="2" y="44"/>
                    <a:pt x="1" y="44"/>
                    <a:pt x="1" y="44"/>
                  </a:cubicBezTo>
                  <a:cubicBezTo>
                    <a:pt x="0" y="43"/>
                    <a:pt x="0" y="42"/>
                    <a:pt x="0" y="4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8" y="21"/>
                    <a:pt x="38" y="22"/>
                  </a:cubicBez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7EADCF9-AF17-4DBB-8826-010C06BE5F01}"/>
                </a:ext>
              </a:extLst>
            </p:cNvPr>
            <p:cNvSpPr/>
            <p:nvPr/>
          </p:nvSpPr>
          <p:spPr bwMode="auto">
            <a:xfrm>
              <a:off x="596096" y="5359033"/>
              <a:ext cx="1057007" cy="1057007"/>
            </a:xfrm>
            <a:prstGeom prst="ellipse">
              <a:avLst/>
            </a:pr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4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99292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: Me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F6D8EA-0F76-4647-A79C-4BC4434BC3B5}"/>
              </a:ext>
            </a:extLst>
          </p:cNvPr>
          <p:cNvSpPr/>
          <p:nvPr userDrawn="1"/>
        </p:nvSpPr>
        <p:spPr>
          <a:xfrm>
            <a:off x="0" y="4876800"/>
            <a:ext cx="12192000" cy="1981200"/>
          </a:xfrm>
          <a:prstGeom prst="rect">
            <a:avLst/>
          </a:prstGeom>
          <a:solidFill>
            <a:srgbClr val="C65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60E0471D-D383-1648-8726-502AB12FCC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6149" y="5578475"/>
            <a:ext cx="8870950" cy="7429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Torque Bold" panose="020B0803030202050203" pitchFamily="34" charset="0"/>
              </a:defRPr>
            </a:lvl1pPr>
            <a:lvl2pPr>
              <a:defRPr sz="3600">
                <a:solidFill>
                  <a:schemeClr val="bg1"/>
                </a:solidFill>
                <a:latin typeface="Torque Bold" panose="020B0803030202050203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Torque Bold" panose="020B0803030202050203" pitchFamily="34" charset="0"/>
              </a:defRPr>
            </a:lvl3pPr>
            <a:lvl4pPr>
              <a:defRPr sz="2800">
                <a:solidFill>
                  <a:schemeClr val="bg1"/>
                </a:solidFill>
                <a:latin typeface="Torque Bold" panose="020B0803030202050203" pitchFamily="34" charset="0"/>
              </a:defRPr>
            </a:lvl4pPr>
            <a:lvl5pPr>
              <a:defRPr sz="2800">
                <a:solidFill>
                  <a:schemeClr val="bg1"/>
                </a:solidFill>
                <a:latin typeface="Torque Bold" panose="020B080303020205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B860E9-A24B-264D-8E2F-C64E8D2DE8FC}"/>
              </a:ext>
            </a:extLst>
          </p:cNvPr>
          <p:cNvGrpSpPr/>
          <p:nvPr userDrawn="1"/>
        </p:nvGrpSpPr>
        <p:grpSpPr>
          <a:xfrm>
            <a:off x="1104901" y="5622090"/>
            <a:ext cx="655454" cy="655718"/>
            <a:chOff x="643973" y="5329145"/>
            <a:chExt cx="849680" cy="850022"/>
          </a:xfrm>
        </p:grpSpPr>
        <p:sp>
          <p:nvSpPr>
            <p:cNvPr id="18" name="Freeform 39">
              <a:extLst>
                <a:ext uri="{FF2B5EF4-FFF2-40B4-BE49-F238E27FC236}">
                  <a16:creationId xmlns:a16="http://schemas.microsoft.com/office/drawing/2014/main" id="{7893691E-B089-A346-A275-114C6B89FB5F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856258" y="5541516"/>
              <a:ext cx="425111" cy="425281"/>
            </a:xfrm>
            <a:custGeom>
              <a:avLst/>
              <a:gdLst>
                <a:gd name="T0" fmla="*/ 0 w 2203"/>
                <a:gd name="T1" fmla="*/ 0 h 2202"/>
                <a:gd name="T2" fmla="*/ 1855 w 2203"/>
                <a:gd name="T3" fmla="*/ 497 h 2202"/>
                <a:gd name="T4" fmla="*/ 1422 w 2203"/>
                <a:gd name="T5" fmla="*/ 929 h 2202"/>
                <a:gd name="T6" fmla="*/ 1521 w 2203"/>
                <a:gd name="T7" fmla="*/ 1030 h 2202"/>
                <a:gd name="T8" fmla="*/ 2203 w 2203"/>
                <a:gd name="T9" fmla="*/ 1711 h 2202"/>
                <a:gd name="T10" fmla="*/ 1711 w 2203"/>
                <a:gd name="T11" fmla="*/ 2202 h 2202"/>
                <a:gd name="T12" fmla="*/ 1029 w 2203"/>
                <a:gd name="T13" fmla="*/ 1521 h 2202"/>
                <a:gd name="T14" fmla="*/ 930 w 2203"/>
                <a:gd name="T15" fmla="*/ 1421 h 2202"/>
                <a:gd name="T16" fmla="*/ 497 w 2203"/>
                <a:gd name="T17" fmla="*/ 1855 h 2202"/>
                <a:gd name="T18" fmla="*/ 0 w 2203"/>
                <a:gd name="T19" fmla="*/ 0 h 2202"/>
                <a:gd name="connsiteX0" fmla="*/ 0 w 10000"/>
                <a:gd name="connsiteY0" fmla="*/ 0 h 10000"/>
                <a:gd name="connsiteX1" fmla="*/ 8420 w 10000"/>
                <a:gd name="connsiteY1" fmla="*/ 2257 h 10000"/>
                <a:gd name="connsiteX2" fmla="*/ 6455 w 10000"/>
                <a:gd name="connsiteY2" fmla="*/ 4219 h 10000"/>
                <a:gd name="connsiteX3" fmla="*/ 6904 w 10000"/>
                <a:gd name="connsiteY3" fmla="*/ 4678 h 10000"/>
                <a:gd name="connsiteX4" fmla="*/ 10000 w 10000"/>
                <a:gd name="connsiteY4" fmla="*/ 7770 h 10000"/>
                <a:gd name="connsiteX5" fmla="*/ 8941 w 10000"/>
                <a:gd name="connsiteY5" fmla="*/ 8830 h 10000"/>
                <a:gd name="connsiteX6" fmla="*/ 7767 w 10000"/>
                <a:gd name="connsiteY6" fmla="*/ 10000 h 10000"/>
                <a:gd name="connsiteX7" fmla="*/ 4671 w 10000"/>
                <a:gd name="connsiteY7" fmla="*/ 6907 h 10000"/>
                <a:gd name="connsiteX8" fmla="*/ 4222 w 10000"/>
                <a:gd name="connsiteY8" fmla="*/ 6453 h 10000"/>
                <a:gd name="connsiteX9" fmla="*/ 2256 w 10000"/>
                <a:gd name="connsiteY9" fmla="*/ 8424 h 10000"/>
                <a:gd name="connsiteX10" fmla="*/ 0 w 10000"/>
                <a:gd name="connsiteY10" fmla="*/ 0 h 10000"/>
                <a:gd name="connsiteX0" fmla="*/ 0 w 10000"/>
                <a:gd name="connsiteY0" fmla="*/ 0 h 10000"/>
                <a:gd name="connsiteX1" fmla="*/ 8420 w 10000"/>
                <a:gd name="connsiteY1" fmla="*/ 2257 h 10000"/>
                <a:gd name="connsiteX2" fmla="*/ 6455 w 10000"/>
                <a:gd name="connsiteY2" fmla="*/ 4219 h 10000"/>
                <a:gd name="connsiteX3" fmla="*/ 6904 w 10000"/>
                <a:gd name="connsiteY3" fmla="*/ 4678 h 10000"/>
                <a:gd name="connsiteX4" fmla="*/ 10000 w 10000"/>
                <a:gd name="connsiteY4" fmla="*/ 7770 h 10000"/>
                <a:gd name="connsiteX5" fmla="*/ 8941 w 10000"/>
                <a:gd name="connsiteY5" fmla="*/ 8830 h 10000"/>
                <a:gd name="connsiteX6" fmla="*/ 7767 w 10000"/>
                <a:gd name="connsiteY6" fmla="*/ 10000 h 10000"/>
                <a:gd name="connsiteX7" fmla="*/ 4671 w 10000"/>
                <a:gd name="connsiteY7" fmla="*/ 6907 h 10000"/>
                <a:gd name="connsiteX8" fmla="*/ 3469 w 10000"/>
                <a:gd name="connsiteY8" fmla="*/ 5461 h 10000"/>
                <a:gd name="connsiteX9" fmla="*/ 2256 w 10000"/>
                <a:gd name="connsiteY9" fmla="*/ 8424 h 10000"/>
                <a:gd name="connsiteX10" fmla="*/ 0 w 10000"/>
                <a:gd name="connsiteY10" fmla="*/ 0 h 10000"/>
                <a:gd name="connsiteX0" fmla="*/ 0 w 10000"/>
                <a:gd name="connsiteY0" fmla="*/ 0 h 10000"/>
                <a:gd name="connsiteX1" fmla="*/ 8420 w 10000"/>
                <a:gd name="connsiteY1" fmla="*/ 2257 h 10000"/>
                <a:gd name="connsiteX2" fmla="*/ 5291 w 10000"/>
                <a:gd name="connsiteY2" fmla="*/ 3329 h 10000"/>
                <a:gd name="connsiteX3" fmla="*/ 6904 w 10000"/>
                <a:gd name="connsiteY3" fmla="*/ 4678 h 10000"/>
                <a:gd name="connsiteX4" fmla="*/ 10000 w 10000"/>
                <a:gd name="connsiteY4" fmla="*/ 7770 h 10000"/>
                <a:gd name="connsiteX5" fmla="*/ 8941 w 10000"/>
                <a:gd name="connsiteY5" fmla="*/ 8830 h 10000"/>
                <a:gd name="connsiteX6" fmla="*/ 7767 w 10000"/>
                <a:gd name="connsiteY6" fmla="*/ 10000 h 10000"/>
                <a:gd name="connsiteX7" fmla="*/ 4671 w 10000"/>
                <a:gd name="connsiteY7" fmla="*/ 6907 h 10000"/>
                <a:gd name="connsiteX8" fmla="*/ 3469 w 10000"/>
                <a:gd name="connsiteY8" fmla="*/ 5461 h 10000"/>
                <a:gd name="connsiteX9" fmla="*/ 2256 w 10000"/>
                <a:gd name="connsiteY9" fmla="*/ 8424 h 10000"/>
                <a:gd name="connsiteX10" fmla="*/ 0 w 10000"/>
                <a:gd name="connsiteY10" fmla="*/ 0 h 10000"/>
                <a:gd name="connsiteX0" fmla="*/ 0 w 10000"/>
                <a:gd name="connsiteY0" fmla="*/ 0 h 10000"/>
                <a:gd name="connsiteX1" fmla="*/ 8420 w 10000"/>
                <a:gd name="connsiteY1" fmla="*/ 2257 h 10000"/>
                <a:gd name="connsiteX2" fmla="*/ 5291 w 10000"/>
                <a:gd name="connsiteY2" fmla="*/ 3329 h 10000"/>
                <a:gd name="connsiteX3" fmla="*/ 6904 w 10000"/>
                <a:gd name="connsiteY3" fmla="*/ 4678 h 10000"/>
                <a:gd name="connsiteX4" fmla="*/ 10000 w 10000"/>
                <a:gd name="connsiteY4" fmla="*/ 7770 h 10000"/>
                <a:gd name="connsiteX5" fmla="*/ 8941 w 10000"/>
                <a:gd name="connsiteY5" fmla="*/ 8830 h 10000"/>
                <a:gd name="connsiteX6" fmla="*/ 7767 w 10000"/>
                <a:gd name="connsiteY6" fmla="*/ 10000 h 10000"/>
                <a:gd name="connsiteX7" fmla="*/ 4671 w 10000"/>
                <a:gd name="connsiteY7" fmla="*/ 6907 h 10000"/>
                <a:gd name="connsiteX8" fmla="*/ 3332 w 10000"/>
                <a:gd name="connsiteY8" fmla="*/ 5598 h 10000"/>
                <a:gd name="connsiteX9" fmla="*/ 2256 w 10000"/>
                <a:gd name="connsiteY9" fmla="*/ 8424 h 10000"/>
                <a:gd name="connsiteX10" fmla="*/ 0 w 10000"/>
                <a:gd name="connsiteY10" fmla="*/ 0 h 10000"/>
                <a:gd name="connsiteX0" fmla="*/ 0 w 10000"/>
                <a:gd name="connsiteY0" fmla="*/ 0 h 10000"/>
                <a:gd name="connsiteX1" fmla="*/ 8420 w 10000"/>
                <a:gd name="connsiteY1" fmla="*/ 2257 h 10000"/>
                <a:gd name="connsiteX2" fmla="*/ 5428 w 10000"/>
                <a:gd name="connsiteY2" fmla="*/ 3158 h 10000"/>
                <a:gd name="connsiteX3" fmla="*/ 6904 w 10000"/>
                <a:gd name="connsiteY3" fmla="*/ 4678 h 10000"/>
                <a:gd name="connsiteX4" fmla="*/ 10000 w 10000"/>
                <a:gd name="connsiteY4" fmla="*/ 7770 h 10000"/>
                <a:gd name="connsiteX5" fmla="*/ 8941 w 10000"/>
                <a:gd name="connsiteY5" fmla="*/ 8830 h 10000"/>
                <a:gd name="connsiteX6" fmla="*/ 7767 w 10000"/>
                <a:gd name="connsiteY6" fmla="*/ 10000 h 10000"/>
                <a:gd name="connsiteX7" fmla="*/ 4671 w 10000"/>
                <a:gd name="connsiteY7" fmla="*/ 6907 h 10000"/>
                <a:gd name="connsiteX8" fmla="*/ 3332 w 10000"/>
                <a:gd name="connsiteY8" fmla="*/ 5598 h 10000"/>
                <a:gd name="connsiteX9" fmla="*/ 2256 w 10000"/>
                <a:gd name="connsiteY9" fmla="*/ 8424 h 10000"/>
                <a:gd name="connsiteX10" fmla="*/ 0 w 10000"/>
                <a:gd name="connsiteY10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8420" y="2257"/>
                  </a:lnTo>
                  <a:lnTo>
                    <a:pt x="5428" y="3158"/>
                  </a:lnTo>
                  <a:lnTo>
                    <a:pt x="6904" y="4678"/>
                  </a:lnTo>
                  <a:lnTo>
                    <a:pt x="10000" y="7770"/>
                  </a:lnTo>
                  <a:lnTo>
                    <a:pt x="8941" y="8830"/>
                  </a:lnTo>
                  <a:lnTo>
                    <a:pt x="7767" y="10000"/>
                  </a:lnTo>
                  <a:lnTo>
                    <a:pt x="4671" y="6907"/>
                  </a:lnTo>
                  <a:lnTo>
                    <a:pt x="3332" y="5598"/>
                  </a:lnTo>
                  <a:lnTo>
                    <a:pt x="2256" y="842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6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B309CE9-CD7B-3042-A507-717EBCF2883F}"/>
                </a:ext>
              </a:extLst>
            </p:cNvPr>
            <p:cNvSpPr/>
            <p:nvPr/>
          </p:nvSpPr>
          <p:spPr bwMode="auto">
            <a:xfrm>
              <a:off x="643973" y="5329145"/>
              <a:ext cx="849680" cy="850022"/>
            </a:xfrm>
            <a:prstGeom prst="ellipse">
              <a:avLst/>
            </a:pr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4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4EA37A6-F7EE-484E-A97F-D2E8F5D5DA3D}"/>
              </a:ext>
            </a:extLst>
          </p:cNvPr>
          <p:cNvSpPr/>
          <p:nvPr userDrawn="1"/>
        </p:nvSpPr>
        <p:spPr>
          <a:xfrm>
            <a:off x="3175" y="4703441"/>
            <a:ext cx="173359" cy="173359"/>
          </a:xfrm>
          <a:prstGeom prst="rect">
            <a:avLst/>
          </a:prstGeom>
          <a:solidFill>
            <a:srgbClr val="C65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73154F-EED1-AC42-81DF-74165D997608}"/>
              </a:ext>
            </a:extLst>
          </p:cNvPr>
          <p:cNvSpPr/>
          <p:nvPr userDrawn="1"/>
        </p:nvSpPr>
        <p:spPr>
          <a:xfrm>
            <a:off x="515898" y="4533900"/>
            <a:ext cx="173359" cy="173359"/>
          </a:xfrm>
          <a:prstGeom prst="rect">
            <a:avLst/>
          </a:prstGeom>
          <a:solidFill>
            <a:srgbClr val="C65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FF447C-AA5F-4241-AC52-42433F9F3040}"/>
              </a:ext>
            </a:extLst>
          </p:cNvPr>
          <p:cNvSpPr/>
          <p:nvPr userDrawn="1"/>
        </p:nvSpPr>
        <p:spPr>
          <a:xfrm>
            <a:off x="342539" y="4703441"/>
            <a:ext cx="173359" cy="173359"/>
          </a:xfrm>
          <a:prstGeom prst="rect">
            <a:avLst/>
          </a:prstGeom>
          <a:solidFill>
            <a:srgbClr val="C65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943CC2-72B2-DF4C-8606-98DA0D59FDA9}"/>
              </a:ext>
            </a:extLst>
          </p:cNvPr>
          <p:cNvSpPr/>
          <p:nvPr userDrawn="1"/>
        </p:nvSpPr>
        <p:spPr>
          <a:xfrm>
            <a:off x="8188" y="3904237"/>
            <a:ext cx="173359" cy="173359"/>
          </a:xfrm>
          <a:prstGeom prst="rect">
            <a:avLst/>
          </a:prstGeom>
          <a:solidFill>
            <a:srgbClr val="C65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04CFD5-1A81-E147-927D-3CEDE1B0C34A}"/>
              </a:ext>
            </a:extLst>
          </p:cNvPr>
          <p:cNvSpPr/>
          <p:nvPr userDrawn="1"/>
        </p:nvSpPr>
        <p:spPr>
          <a:xfrm>
            <a:off x="689257" y="4711077"/>
            <a:ext cx="173359" cy="173359"/>
          </a:xfrm>
          <a:prstGeom prst="rect">
            <a:avLst/>
          </a:prstGeom>
          <a:solidFill>
            <a:srgbClr val="C65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8C5975-AC57-7E48-A035-BAB0BA2EBAB0}"/>
              </a:ext>
            </a:extLst>
          </p:cNvPr>
          <p:cNvSpPr/>
          <p:nvPr userDrawn="1"/>
        </p:nvSpPr>
        <p:spPr>
          <a:xfrm>
            <a:off x="4205454" y="4699623"/>
            <a:ext cx="173359" cy="173359"/>
          </a:xfrm>
          <a:prstGeom prst="rect">
            <a:avLst/>
          </a:prstGeom>
          <a:solidFill>
            <a:srgbClr val="C65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Media Placeholder 11">
            <a:extLst>
              <a:ext uri="{FF2B5EF4-FFF2-40B4-BE49-F238E27FC236}">
                <a16:creationId xmlns:a16="http://schemas.microsoft.com/office/drawing/2014/main" id="{4C54B866-E54D-A949-97E8-61FC6A76ACA5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2393815" y="863600"/>
            <a:ext cx="7404370" cy="3670300"/>
          </a:xfrm>
        </p:spPr>
        <p:txBody>
          <a:bodyPr/>
          <a:lstStyle>
            <a:lvl1pPr>
              <a:defRPr>
                <a:solidFill>
                  <a:srgbClr val="C6504E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802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692A46-6849-7A40-A9FD-DD67BEEB943E}"/>
              </a:ext>
            </a:extLst>
          </p:cNvPr>
          <p:cNvSpPr/>
          <p:nvPr userDrawn="1"/>
        </p:nvSpPr>
        <p:spPr>
          <a:xfrm>
            <a:off x="3408961" y="0"/>
            <a:ext cx="6858000" cy="6858000"/>
          </a:xfrm>
          <a:prstGeom prst="rect">
            <a:avLst/>
          </a:prstGeom>
          <a:solidFill>
            <a:srgbClr val="CC6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B447AC-4556-704E-8B0B-944031BA849A}"/>
              </a:ext>
            </a:extLst>
          </p:cNvPr>
          <p:cNvSpPr/>
          <p:nvPr userDrawn="1"/>
        </p:nvSpPr>
        <p:spPr>
          <a:xfrm>
            <a:off x="1" y="0"/>
            <a:ext cx="6858000" cy="6858000"/>
          </a:xfrm>
          <a:prstGeom prst="rect">
            <a:avLst/>
          </a:prstGeom>
          <a:solidFill>
            <a:srgbClr val="CC6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12A3061-E386-824C-B271-A18877FC5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0725" y="636182"/>
            <a:ext cx="1834906" cy="443759"/>
          </a:xfrm>
          <a:prstGeom prst="rect">
            <a:avLst/>
          </a:prstGeom>
        </p:spPr>
      </p:pic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A9B567E0-FC33-1940-99FC-F969F12076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3900" y="2743200"/>
            <a:ext cx="5989477" cy="18288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6700">
                <a:solidFill>
                  <a:schemeClr val="bg1"/>
                </a:solidFill>
                <a:latin typeface="Torque Bold" panose="020B0803030202050203" pitchFamily="34" charset="0"/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  <a:latin typeface="Torque Bold" panose="020B0803030202050203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Torque Bold" panose="020B0803030202050203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Torque Bold" panose="020B0803030202050203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Torque Bold" panose="020B0803030202050203" pitchFamily="34" charset="0"/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032A5DA3-9E7A-6D47-ACFA-7EE65F9D11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899" y="4572000"/>
            <a:ext cx="5989477" cy="1034129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34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8553BD-0177-4744-A94E-B43F213C6C69}"/>
              </a:ext>
            </a:extLst>
          </p:cNvPr>
          <p:cNvSpPr txBox="1"/>
          <p:nvPr userDrawn="1"/>
        </p:nvSpPr>
        <p:spPr>
          <a:xfrm>
            <a:off x="11044238" y="13430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754DE7-D14E-4073-BDE1-B3903C41AE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187" y="2268415"/>
            <a:ext cx="3591548" cy="359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88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Text /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8A1B720-299A-074C-B8D9-4B86FD9611C9}"/>
              </a:ext>
            </a:extLst>
          </p:cNvPr>
          <p:cNvSpPr/>
          <p:nvPr userDrawn="1"/>
        </p:nvSpPr>
        <p:spPr>
          <a:xfrm>
            <a:off x="838200" y="1363288"/>
            <a:ext cx="5020733" cy="4535085"/>
          </a:xfrm>
          <a:prstGeom prst="rect">
            <a:avLst/>
          </a:prstGeom>
          <a:solidFill>
            <a:srgbClr val="FAE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FA5A84-670E-4D40-B05B-27706245EBCC}"/>
              </a:ext>
            </a:extLst>
          </p:cNvPr>
          <p:cNvSpPr/>
          <p:nvPr userDrawn="1"/>
        </p:nvSpPr>
        <p:spPr>
          <a:xfrm>
            <a:off x="10893424" y="0"/>
            <a:ext cx="1295401" cy="6858000"/>
          </a:xfrm>
          <a:prstGeom prst="rect">
            <a:avLst/>
          </a:prstGeom>
          <a:solidFill>
            <a:srgbClr val="CC6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A6855-18B6-429B-9377-7B6CFBE1F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F287B-32DC-4183-903C-E17D7E3EF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9192" y="1654233"/>
            <a:ext cx="4240275" cy="384047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rgbClr val="4E4F4F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4E4F4F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4E4F4F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4E4F4F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F9B2694-11A5-4C12-A475-93C14DAD17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58933" y="1363286"/>
            <a:ext cx="4516967" cy="4535083"/>
          </a:xfrm>
        </p:spPr>
        <p:txBody>
          <a:bodyPr/>
          <a:lstStyle>
            <a:lvl1pPr>
              <a:spcBef>
                <a:spcPts val="0"/>
              </a:spcBef>
              <a:defRPr b="1">
                <a:solidFill>
                  <a:srgbClr val="CC6E2C"/>
                </a:solidFill>
              </a:defRPr>
            </a:lvl1pPr>
          </a:lstStyle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4ABE978-4AC7-4830-AE28-C8BA1730B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61831"/>
            <a:ext cx="1530927" cy="37024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6418D75-0DD9-4947-A32B-135DD55C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9904" y="6224298"/>
            <a:ext cx="42879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1400">
                <a:solidFill>
                  <a:srgbClr val="ED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87EC-64EF-484E-94CA-9E9DEF6DCF7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DEEE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EEE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00F224-4E31-4C4C-9E01-23AC337271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586" y="3842238"/>
            <a:ext cx="2171675" cy="21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63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FA5A84-670E-4D40-B05B-27706245EBCC}"/>
              </a:ext>
            </a:extLst>
          </p:cNvPr>
          <p:cNvSpPr/>
          <p:nvPr userDrawn="1"/>
        </p:nvSpPr>
        <p:spPr>
          <a:xfrm>
            <a:off x="10893424" y="0"/>
            <a:ext cx="1295401" cy="6858000"/>
          </a:xfrm>
          <a:prstGeom prst="rect">
            <a:avLst/>
          </a:prstGeom>
          <a:solidFill>
            <a:srgbClr val="488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A6855-18B6-429B-9377-7B6CFBE1F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4ABE978-4AC7-4830-AE28-C8BA1730B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61831"/>
            <a:ext cx="1530927" cy="37024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6418D75-0DD9-4947-A32B-135DD55C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9904" y="6224298"/>
            <a:ext cx="42879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1400">
                <a:solidFill>
                  <a:srgbClr val="ED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87EC-64EF-484E-94CA-9E9DEF6DCF7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DEEE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EEE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9" name="Table Placeholder 18">
            <a:extLst>
              <a:ext uri="{FF2B5EF4-FFF2-40B4-BE49-F238E27FC236}">
                <a16:creationId xmlns:a16="http://schemas.microsoft.com/office/drawing/2014/main" id="{112D2FA6-70E1-2944-B8C8-6F34D560C19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1933759"/>
            <a:ext cx="8994775" cy="36576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dark&#10;&#10;Description automatically generated">
            <a:extLst>
              <a:ext uri="{FF2B5EF4-FFF2-40B4-BE49-F238E27FC236}">
                <a16:creationId xmlns:a16="http://schemas.microsoft.com/office/drawing/2014/main" id="{AE1E2434-2CA3-41E2-9C78-31663AF4D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288" y="3922659"/>
            <a:ext cx="2066755" cy="206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33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FA5A84-670E-4D40-B05B-27706245EBCC}"/>
              </a:ext>
            </a:extLst>
          </p:cNvPr>
          <p:cNvSpPr/>
          <p:nvPr userDrawn="1"/>
        </p:nvSpPr>
        <p:spPr>
          <a:xfrm>
            <a:off x="10893424" y="0"/>
            <a:ext cx="1295401" cy="6858000"/>
          </a:xfrm>
          <a:prstGeom prst="rect">
            <a:avLst/>
          </a:prstGeom>
          <a:solidFill>
            <a:srgbClr val="CC6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A6855-18B6-429B-9377-7B6CFBE1F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4ABE978-4AC7-4830-AE28-C8BA1730B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61831"/>
            <a:ext cx="1530927" cy="37024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6418D75-0DD9-4947-A32B-135DD55C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9904" y="6224298"/>
            <a:ext cx="42879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1400">
                <a:solidFill>
                  <a:srgbClr val="ED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87EC-64EF-484E-94CA-9E9DEF6DCF7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DEEE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EEE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19" name="Table Placeholder 18">
            <a:extLst>
              <a:ext uri="{FF2B5EF4-FFF2-40B4-BE49-F238E27FC236}">
                <a16:creationId xmlns:a16="http://schemas.microsoft.com/office/drawing/2014/main" id="{112D2FA6-70E1-2944-B8C8-6F34D560C19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1933757"/>
            <a:ext cx="8994775" cy="3657599"/>
          </a:xfrm>
        </p:spPr>
        <p:txBody>
          <a:bodyPr/>
          <a:lstStyle>
            <a:lvl1pPr>
              <a:defRPr>
                <a:solidFill>
                  <a:srgbClr val="CC6E2C"/>
                </a:solidFill>
              </a:defRPr>
            </a:lvl1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AE09C9-D680-40C2-9D2E-751489A3DB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586" y="3842238"/>
            <a:ext cx="2171675" cy="21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80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Bul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081FC77-BCA1-1246-8FD0-D18E07FBF77F}"/>
              </a:ext>
            </a:extLst>
          </p:cNvPr>
          <p:cNvSpPr/>
          <p:nvPr userDrawn="1"/>
        </p:nvSpPr>
        <p:spPr>
          <a:xfrm>
            <a:off x="0" y="0"/>
            <a:ext cx="12192000" cy="1663908"/>
          </a:xfrm>
          <a:prstGeom prst="rect">
            <a:avLst/>
          </a:prstGeom>
          <a:solidFill>
            <a:srgbClr val="CC6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A6855-18B6-429B-9377-7B6CFBE1F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6"/>
            <a:ext cx="10491703" cy="99816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4ABE978-4AC7-4830-AE28-C8BA1730B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61831"/>
            <a:ext cx="1530927" cy="37024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6418D75-0DD9-4947-A32B-135DD55C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9904" y="6224298"/>
            <a:ext cx="42879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1400">
                <a:solidFill>
                  <a:srgbClr val="ED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87EC-64EF-484E-94CA-9E9DEF6DCF7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DEEE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EEE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6F2577-477D-9747-A9A7-2697FC15B1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8179" y="4141590"/>
            <a:ext cx="1934981" cy="6196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>
                <a:solidFill>
                  <a:srgbClr val="4E4F4F"/>
                </a:solidFill>
              </a:defRPr>
            </a:lvl1pPr>
            <a:lvl2pPr marL="4572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2pPr>
            <a:lvl3pPr marL="9144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3pPr>
            <a:lvl4pPr marL="13716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4pPr>
            <a:lvl5pPr marL="18288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2214326-8F72-9344-9A94-30A572234E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74298" y="4141590"/>
            <a:ext cx="1934981" cy="6196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>
                <a:solidFill>
                  <a:srgbClr val="4E4F4F"/>
                </a:solidFill>
              </a:defRPr>
            </a:lvl1pPr>
            <a:lvl2pPr marL="4572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2pPr>
            <a:lvl3pPr marL="9144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3pPr>
            <a:lvl4pPr marL="13716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4pPr>
            <a:lvl5pPr marL="18288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A878605-4A64-344D-92DF-0A72AD04A4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87910" y="4141590"/>
            <a:ext cx="1934981" cy="6196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>
                <a:solidFill>
                  <a:srgbClr val="4E4F4F"/>
                </a:solidFill>
              </a:defRPr>
            </a:lvl1pPr>
            <a:lvl2pPr marL="4572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2pPr>
            <a:lvl3pPr marL="9144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3pPr>
            <a:lvl4pPr marL="13716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4pPr>
            <a:lvl5pPr marL="18288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4D738F6-32E3-0349-85DE-2F2E97DE14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09445" y="4141590"/>
            <a:ext cx="1934981" cy="6196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>
                <a:solidFill>
                  <a:srgbClr val="4E4F4F"/>
                </a:solidFill>
              </a:defRPr>
            </a:lvl1pPr>
            <a:lvl2pPr marL="4572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2pPr>
            <a:lvl3pPr marL="9144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3pPr>
            <a:lvl4pPr marL="13716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4pPr>
            <a:lvl5pPr marL="18288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0B73E64-0E19-D04B-9050-82E520747C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45543" y="4141590"/>
            <a:ext cx="1934981" cy="6196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>
                <a:solidFill>
                  <a:srgbClr val="4E4F4F"/>
                </a:solidFill>
              </a:defRPr>
            </a:lvl1pPr>
            <a:lvl2pPr marL="4572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2pPr>
            <a:lvl3pPr marL="9144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3pPr>
            <a:lvl4pPr marL="13716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4pPr>
            <a:lvl5pPr marL="18288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B76CB00-1971-EC42-AB86-4C8DA8082A3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68179" y="2024545"/>
            <a:ext cx="1934980" cy="1918803"/>
          </a:xfrm>
        </p:spPr>
        <p:txBody>
          <a:bodyPr/>
          <a:lstStyle>
            <a:lvl1pPr>
              <a:defRPr>
                <a:solidFill>
                  <a:srgbClr val="CC6E2C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5D275CFA-D9D1-B44F-ADED-8D24526C7C8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974298" y="2024545"/>
            <a:ext cx="1934980" cy="1918803"/>
          </a:xfrm>
        </p:spPr>
        <p:txBody>
          <a:bodyPr/>
          <a:lstStyle>
            <a:lvl1pPr>
              <a:defRPr>
                <a:solidFill>
                  <a:srgbClr val="CC6E2C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2556E483-7DF0-5341-B9D0-0221F043F1A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87910" y="2024545"/>
            <a:ext cx="1934980" cy="1918803"/>
          </a:xfrm>
        </p:spPr>
        <p:txBody>
          <a:bodyPr/>
          <a:lstStyle>
            <a:lvl1pPr>
              <a:defRPr>
                <a:solidFill>
                  <a:srgbClr val="CC6E2C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AF38911A-4C0C-E84B-A47A-9CFE04B7F1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09445" y="2024545"/>
            <a:ext cx="1934980" cy="1918803"/>
          </a:xfrm>
        </p:spPr>
        <p:txBody>
          <a:bodyPr/>
          <a:lstStyle>
            <a:lvl1pPr>
              <a:defRPr>
                <a:solidFill>
                  <a:srgbClr val="CC6E2C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A1CEAD12-8828-3348-B8F3-6D83819420B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345543" y="2024545"/>
            <a:ext cx="1934980" cy="1918803"/>
          </a:xfrm>
        </p:spPr>
        <p:txBody>
          <a:bodyPr/>
          <a:lstStyle>
            <a:lvl1pPr>
              <a:defRPr>
                <a:solidFill>
                  <a:srgbClr val="CC6E2C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89CA8B-24BB-934A-B162-42B2F1F6D1A6}"/>
              </a:ext>
            </a:extLst>
          </p:cNvPr>
          <p:cNvSpPr/>
          <p:nvPr userDrawn="1"/>
        </p:nvSpPr>
        <p:spPr>
          <a:xfrm>
            <a:off x="176963" y="2010626"/>
            <a:ext cx="173359" cy="183345"/>
          </a:xfrm>
          <a:prstGeom prst="rect">
            <a:avLst/>
          </a:prstGeom>
          <a:solidFill>
            <a:srgbClr val="CC6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522B3F-A4E0-854D-BAEF-0E39F51C991F}"/>
              </a:ext>
            </a:extLst>
          </p:cNvPr>
          <p:cNvSpPr/>
          <p:nvPr userDrawn="1"/>
        </p:nvSpPr>
        <p:spPr>
          <a:xfrm>
            <a:off x="522571" y="1837267"/>
            <a:ext cx="173359" cy="183345"/>
          </a:xfrm>
          <a:prstGeom prst="rect">
            <a:avLst/>
          </a:prstGeom>
          <a:solidFill>
            <a:srgbClr val="CC6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89C8494-1006-054B-8C8D-A76E25E6F74F}"/>
              </a:ext>
            </a:extLst>
          </p:cNvPr>
          <p:cNvSpPr/>
          <p:nvPr userDrawn="1"/>
        </p:nvSpPr>
        <p:spPr>
          <a:xfrm>
            <a:off x="355600" y="1663908"/>
            <a:ext cx="173359" cy="173359"/>
          </a:xfrm>
          <a:prstGeom prst="rect">
            <a:avLst/>
          </a:prstGeom>
          <a:solidFill>
            <a:srgbClr val="CC6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191703-6AC4-144D-9551-DB1D4D8C16E0}"/>
              </a:ext>
            </a:extLst>
          </p:cNvPr>
          <p:cNvSpPr/>
          <p:nvPr userDrawn="1"/>
        </p:nvSpPr>
        <p:spPr>
          <a:xfrm>
            <a:off x="11669837" y="2010626"/>
            <a:ext cx="173359" cy="173359"/>
          </a:xfrm>
          <a:prstGeom prst="rect">
            <a:avLst/>
          </a:prstGeom>
          <a:solidFill>
            <a:srgbClr val="CC6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072133-4CF1-B044-B05C-8254777A762B}"/>
              </a:ext>
            </a:extLst>
          </p:cNvPr>
          <p:cNvSpPr/>
          <p:nvPr userDrawn="1"/>
        </p:nvSpPr>
        <p:spPr>
          <a:xfrm>
            <a:off x="11843196" y="1670867"/>
            <a:ext cx="173359" cy="173359"/>
          </a:xfrm>
          <a:prstGeom prst="rect">
            <a:avLst/>
          </a:prstGeom>
          <a:solidFill>
            <a:srgbClr val="CC6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FBD80DB-1848-CA4C-9A86-4D92D55A71B3}"/>
              </a:ext>
            </a:extLst>
          </p:cNvPr>
          <p:cNvSpPr/>
          <p:nvPr userDrawn="1"/>
        </p:nvSpPr>
        <p:spPr>
          <a:xfrm>
            <a:off x="10507691" y="1663907"/>
            <a:ext cx="173359" cy="173359"/>
          </a:xfrm>
          <a:prstGeom prst="rect">
            <a:avLst/>
          </a:prstGeom>
          <a:solidFill>
            <a:srgbClr val="CC6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0144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8F744D-0E90-D143-AE17-BA9792FA182E}"/>
              </a:ext>
            </a:extLst>
          </p:cNvPr>
          <p:cNvSpPr/>
          <p:nvPr userDrawn="1"/>
        </p:nvSpPr>
        <p:spPr>
          <a:xfrm>
            <a:off x="838199" y="1654233"/>
            <a:ext cx="2123793" cy="4181674"/>
          </a:xfrm>
          <a:prstGeom prst="rect">
            <a:avLst/>
          </a:prstGeom>
          <a:solidFill>
            <a:srgbClr val="FAE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A6855-18B6-429B-9377-7B6CFBE1F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6"/>
            <a:ext cx="10491703" cy="9981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F287B-32DC-4183-903C-E17D7E3EF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375" y="1933731"/>
            <a:ext cx="1677972" cy="3638394"/>
          </a:xfrm>
          <a:noFill/>
          <a:ln>
            <a:noFill/>
          </a:ln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rgbClr val="4E4F4F"/>
                </a:solidFill>
              </a:defRPr>
            </a:lvl1pPr>
            <a:lvl2pPr marL="45720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4E4F4F"/>
                </a:solidFill>
              </a:defRPr>
            </a:lvl2pPr>
            <a:lvl3pPr marL="91440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4E4F4F"/>
                </a:solidFill>
              </a:defRPr>
            </a:lvl3pPr>
            <a:lvl4pPr marL="137160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4E4F4F"/>
                </a:solidFill>
              </a:defRPr>
            </a:lvl4pPr>
            <a:lvl5pPr marL="182880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F9B2694-11A5-4C12-A475-93C14DAD17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61992" y="1654230"/>
            <a:ext cx="8367912" cy="4181673"/>
          </a:xfrm>
        </p:spPr>
        <p:txBody>
          <a:bodyPr/>
          <a:lstStyle>
            <a:lvl1pPr>
              <a:spcBef>
                <a:spcPts val="0"/>
              </a:spcBef>
              <a:defRPr b="1">
                <a:solidFill>
                  <a:srgbClr val="CC6E2C"/>
                </a:solidFill>
              </a:defRPr>
            </a:lvl1pPr>
          </a:lstStyle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4ABE978-4AC7-4830-AE28-C8BA1730B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61831"/>
            <a:ext cx="1530927" cy="37024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6418D75-0DD9-4947-A32B-135DD55C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9904" y="6224298"/>
            <a:ext cx="42879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1400">
                <a:solidFill>
                  <a:srgbClr val="ED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87EC-64EF-484E-94CA-9E9DEF6DCF7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DEEE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EEE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6579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F9B2694-11A5-4C12-A475-93C14DAD17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spcBef>
                <a:spcPts val="0"/>
              </a:spcBef>
              <a:defRPr b="1">
                <a:solidFill>
                  <a:srgbClr val="CC6E2C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6418D75-0DD9-4947-A32B-135DD55C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9904" y="6224298"/>
            <a:ext cx="42879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1400">
                <a:solidFill>
                  <a:srgbClr val="ED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87EC-64EF-484E-94CA-9E9DEF6DCF7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DEEE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EEE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1808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Full Blee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edia Placeholder 11">
            <a:extLst>
              <a:ext uri="{FF2B5EF4-FFF2-40B4-BE49-F238E27FC236}">
                <a16:creationId xmlns:a16="http://schemas.microsoft.com/office/drawing/2014/main" id="{2C5E7F60-B026-4EC0-88DC-13A6764077B6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rgbClr val="CC6E2C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379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Me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4B65CE-362A-1C46-86E8-E5300ED9FA25}"/>
              </a:ext>
            </a:extLst>
          </p:cNvPr>
          <p:cNvSpPr/>
          <p:nvPr userDrawn="1"/>
        </p:nvSpPr>
        <p:spPr>
          <a:xfrm>
            <a:off x="0" y="4876800"/>
            <a:ext cx="12192000" cy="1981200"/>
          </a:xfrm>
          <a:prstGeom prst="rect">
            <a:avLst/>
          </a:prstGeom>
          <a:solidFill>
            <a:srgbClr val="CC6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E3E0E0B-C629-40C9-94B0-B1F2ADC7E8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6149" y="5578475"/>
            <a:ext cx="8870950" cy="7429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Torque Bold" panose="020B0803030202050203" pitchFamily="34" charset="0"/>
              </a:defRPr>
            </a:lvl1pPr>
            <a:lvl2pPr>
              <a:defRPr sz="3600">
                <a:solidFill>
                  <a:schemeClr val="bg1"/>
                </a:solidFill>
                <a:latin typeface="Torque Bold" panose="020B0803030202050203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Torque Bold" panose="020B0803030202050203" pitchFamily="34" charset="0"/>
              </a:defRPr>
            </a:lvl3pPr>
            <a:lvl4pPr>
              <a:defRPr sz="2800">
                <a:solidFill>
                  <a:schemeClr val="bg1"/>
                </a:solidFill>
                <a:latin typeface="Torque Bold" panose="020B0803030202050203" pitchFamily="34" charset="0"/>
              </a:defRPr>
            </a:lvl4pPr>
            <a:lvl5pPr>
              <a:defRPr sz="2800">
                <a:solidFill>
                  <a:schemeClr val="bg1"/>
                </a:solidFill>
                <a:latin typeface="Torque Bold" panose="020B080303020205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25359BF-5A6F-4DE8-B1A8-9E8B882D419C}"/>
              </a:ext>
            </a:extLst>
          </p:cNvPr>
          <p:cNvGrpSpPr/>
          <p:nvPr userDrawn="1"/>
        </p:nvGrpSpPr>
        <p:grpSpPr>
          <a:xfrm>
            <a:off x="1104901" y="5622091"/>
            <a:ext cx="655453" cy="655717"/>
            <a:chOff x="596096" y="5359033"/>
            <a:chExt cx="1057007" cy="1057007"/>
          </a:xfrm>
        </p:grpSpPr>
        <p:sp>
          <p:nvSpPr>
            <p:cNvPr id="16" name="Freeform 58">
              <a:extLst>
                <a:ext uri="{FF2B5EF4-FFF2-40B4-BE49-F238E27FC236}">
                  <a16:creationId xmlns:a16="http://schemas.microsoft.com/office/drawing/2014/main" id="{90725448-2DFB-482B-AA45-AEEFFF5F0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115" y="5636428"/>
              <a:ext cx="444725" cy="513904"/>
            </a:xfrm>
            <a:custGeom>
              <a:avLst/>
              <a:gdLst>
                <a:gd name="T0" fmla="*/ 38 w 38"/>
                <a:gd name="T1" fmla="*/ 22 h 44"/>
                <a:gd name="T2" fmla="*/ 37 w 38"/>
                <a:gd name="T3" fmla="*/ 24 h 44"/>
                <a:gd name="T4" fmla="*/ 4 w 38"/>
                <a:gd name="T5" fmla="*/ 44 h 44"/>
                <a:gd name="T6" fmla="*/ 2 w 38"/>
                <a:gd name="T7" fmla="*/ 44 h 44"/>
                <a:gd name="T8" fmla="*/ 1 w 38"/>
                <a:gd name="T9" fmla="*/ 44 h 44"/>
                <a:gd name="T10" fmla="*/ 0 w 38"/>
                <a:gd name="T11" fmla="*/ 41 h 44"/>
                <a:gd name="T12" fmla="*/ 0 w 38"/>
                <a:gd name="T13" fmla="*/ 3 h 44"/>
                <a:gd name="T14" fmla="*/ 1 w 38"/>
                <a:gd name="T15" fmla="*/ 0 h 44"/>
                <a:gd name="T16" fmla="*/ 2 w 38"/>
                <a:gd name="T17" fmla="*/ 0 h 44"/>
                <a:gd name="T18" fmla="*/ 4 w 38"/>
                <a:gd name="T19" fmla="*/ 0 h 44"/>
                <a:gd name="T20" fmla="*/ 37 w 38"/>
                <a:gd name="T21" fmla="*/ 20 h 44"/>
                <a:gd name="T22" fmla="*/ 38 w 38"/>
                <a:gd name="T23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4">
                  <a:moveTo>
                    <a:pt x="38" y="22"/>
                  </a:moveTo>
                  <a:cubicBezTo>
                    <a:pt x="38" y="23"/>
                    <a:pt x="37" y="24"/>
                    <a:pt x="37" y="2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3" y="44"/>
                    <a:pt x="3" y="44"/>
                    <a:pt x="2" y="44"/>
                  </a:cubicBezTo>
                  <a:cubicBezTo>
                    <a:pt x="2" y="44"/>
                    <a:pt x="1" y="44"/>
                    <a:pt x="1" y="44"/>
                  </a:cubicBezTo>
                  <a:cubicBezTo>
                    <a:pt x="0" y="43"/>
                    <a:pt x="0" y="42"/>
                    <a:pt x="0" y="4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8" y="21"/>
                    <a:pt x="38" y="22"/>
                  </a:cubicBez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7EADCF9-AF17-4DBB-8826-010C06BE5F01}"/>
                </a:ext>
              </a:extLst>
            </p:cNvPr>
            <p:cNvSpPr/>
            <p:nvPr/>
          </p:nvSpPr>
          <p:spPr bwMode="auto">
            <a:xfrm>
              <a:off x="596096" y="5359033"/>
              <a:ext cx="1057007" cy="1057007"/>
            </a:xfrm>
            <a:prstGeom prst="ellipse">
              <a:avLst/>
            </a:pr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4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Media Placeholder 11">
            <a:extLst>
              <a:ext uri="{FF2B5EF4-FFF2-40B4-BE49-F238E27FC236}">
                <a16:creationId xmlns:a16="http://schemas.microsoft.com/office/drawing/2014/main" id="{7F504EFD-6241-354D-A066-903DFE7F0D27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2393815" y="863599"/>
            <a:ext cx="7404370" cy="3670299"/>
          </a:xfrm>
        </p:spPr>
        <p:txBody>
          <a:bodyPr/>
          <a:lstStyle>
            <a:lvl1pPr>
              <a:defRPr>
                <a:solidFill>
                  <a:srgbClr val="CC6E2C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102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: Me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7F6D8EA-0F76-4647-A79C-4BC4434BC3B5}"/>
              </a:ext>
            </a:extLst>
          </p:cNvPr>
          <p:cNvSpPr/>
          <p:nvPr userDrawn="1"/>
        </p:nvSpPr>
        <p:spPr>
          <a:xfrm>
            <a:off x="0" y="4876800"/>
            <a:ext cx="12192000" cy="1981200"/>
          </a:xfrm>
          <a:prstGeom prst="rect">
            <a:avLst/>
          </a:prstGeom>
          <a:solidFill>
            <a:srgbClr val="CC6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60E0471D-D383-1648-8726-502AB12FCC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6149" y="5578475"/>
            <a:ext cx="8870950" cy="7429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Torque Bold" panose="020B0803030202050203" pitchFamily="34" charset="0"/>
              </a:defRPr>
            </a:lvl1pPr>
            <a:lvl2pPr>
              <a:defRPr sz="3600">
                <a:solidFill>
                  <a:schemeClr val="bg1"/>
                </a:solidFill>
                <a:latin typeface="Torque Bold" panose="020B0803030202050203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Torque Bold" panose="020B0803030202050203" pitchFamily="34" charset="0"/>
              </a:defRPr>
            </a:lvl3pPr>
            <a:lvl4pPr>
              <a:defRPr sz="2800">
                <a:solidFill>
                  <a:schemeClr val="bg1"/>
                </a:solidFill>
                <a:latin typeface="Torque Bold" panose="020B0803030202050203" pitchFamily="34" charset="0"/>
              </a:defRPr>
            </a:lvl4pPr>
            <a:lvl5pPr>
              <a:defRPr sz="2800">
                <a:solidFill>
                  <a:schemeClr val="bg1"/>
                </a:solidFill>
                <a:latin typeface="Torque Bold" panose="020B080303020205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B860E9-A24B-264D-8E2F-C64E8D2DE8FC}"/>
              </a:ext>
            </a:extLst>
          </p:cNvPr>
          <p:cNvGrpSpPr/>
          <p:nvPr userDrawn="1"/>
        </p:nvGrpSpPr>
        <p:grpSpPr>
          <a:xfrm>
            <a:off x="1104901" y="5622090"/>
            <a:ext cx="655454" cy="655718"/>
            <a:chOff x="643973" y="5329145"/>
            <a:chExt cx="849680" cy="850022"/>
          </a:xfrm>
        </p:grpSpPr>
        <p:sp>
          <p:nvSpPr>
            <p:cNvPr id="18" name="Freeform 39">
              <a:extLst>
                <a:ext uri="{FF2B5EF4-FFF2-40B4-BE49-F238E27FC236}">
                  <a16:creationId xmlns:a16="http://schemas.microsoft.com/office/drawing/2014/main" id="{7893691E-B089-A346-A275-114C6B89FB5F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856258" y="5541516"/>
              <a:ext cx="425111" cy="425281"/>
            </a:xfrm>
            <a:custGeom>
              <a:avLst/>
              <a:gdLst>
                <a:gd name="T0" fmla="*/ 0 w 2203"/>
                <a:gd name="T1" fmla="*/ 0 h 2202"/>
                <a:gd name="T2" fmla="*/ 1855 w 2203"/>
                <a:gd name="T3" fmla="*/ 497 h 2202"/>
                <a:gd name="T4" fmla="*/ 1422 w 2203"/>
                <a:gd name="T5" fmla="*/ 929 h 2202"/>
                <a:gd name="T6" fmla="*/ 1521 w 2203"/>
                <a:gd name="T7" fmla="*/ 1030 h 2202"/>
                <a:gd name="T8" fmla="*/ 2203 w 2203"/>
                <a:gd name="T9" fmla="*/ 1711 h 2202"/>
                <a:gd name="T10" fmla="*/ 1711 w 2203"/>
                <a:gd name="T11" fmla="*/ 2202 h 2202"/>
                <a:gd name="T12" fmla="*/ 1029 w 2203"/>
                <a:gd name="T13" fmla="*/ 1521 h 2202"/>
                <a:gd name="T14" fmla="*/ 930 w 2203"/>
                <a:gd name="T15" fmla="*/ 1421 h 2202"/>
                <a:gd name="T16" fmla="*/ 497 w 2203"/>
                <a:gd name="T17" fmla="*/ 1855 h 2202"/>
                <a:gd name="T18" fmla="*/ 0 w 2203"/>
                <a:gd name="T19" fmla="*/ 0 h 2202"/>
                <a:gd name="connsiteX0" fmla="*/ 0 w 10000"/>
                <a:gd name="connsiteY0" fmla="*/ 0 h 10000"/>
                <a:gd name="connsiteX1" fmla="*/ 8420 w 10000"/>
                <a:gd name="connsiteY1" fmla="*/ 2257 h 10000"/>
                <a:gd name="connsiteX2" fmla="*/ 6455 w 10000"/>
                <a:gd name="connsiteY2" fmla="*/ 4219 h 10000"/>
                <a:gd name="connsiteX3" fmla="*/ 6904 w 10000"/>
                <a:gd name="connsiteY3" fmla="*/ 4678 h 10000"/>
                <a:gd name="connsiteX4" fmla="*/ 10000 w 10000"/>
                <a:gd name="connsiteY4" fmla="*/ 7770 h 10000"/>
                <a:gd name="connsiteX5" fmla="*/ 8941 w 10000"/>
                <a:gd name="connsiteY5" fmla="*/ 8830 h 10000"/>
                <a:gd name="connsiteX6" fmla="*/ 7767 w 10000"/>
                <a:gd name="connsiteY6" fmla="*/ 10000 h 10000"/>
                <a:gd name="connsiteX7" fmla="*/ 4671 w 10000"/>
                <a:gd name="connsiteY7" fmla="*/ 6907 h 10000"/>
                <a:gd name="connsiteX8" fmla="*/ 4222 w 10000"/>
                <a:gd name="connsiteY8" fmla="*/ 6453 h 10000"/>
                <a:gd name="connsiteX9" fmla="*/ 2256 w 10000"/>
                <a:gd name="connsiteY9" fmla="*/ 8424 h 10000"/>
                <a:gd name="connsiteX10" fmla="*/ 0 w 10000"/>
                <a:gd name="connsiteY10" fmla="*/ 0 h 10000"/>
                <a:gd name="connsiteX0" fmla="*/ 0 w 10000"/>
                <a:gd name="connsiteY0" fmla="*/ 0 h 10000"/>
                <a:gd name="connsiteX1" fmla="*/ 8420 w 10000"/>
                <a:gd name="connsiteY1" fmla="*/ 2257 h 10000"/>
                <a:gd name="connsiteX2" fmla="*/ 6455 w 10000"/>
                <a:gd name="connsiteY2" fmla="*/ 4219 h 10000"/>
                <a:gd name="connsiteX3" fmla="*/ 6904 w 10000"/>
                <a:gd name="connsiteY3" fmla="*/ 4678 h 10000"/>
                <a:gd name="connsiteX4" fmla="*/ 10000 w 10000"/>
                <a:gd name="connsiteY4" fmla="*/ 7770 h 10000"/>
                <a:gd name="connsiteX5" fmla="*/ 8941 w 10000"/>
                <a:gd name="connsiteY5" fmla="*/ 8830 h 10000"/>
                <a:gd name="connsiteX6" fmla="*/ 7767 w 10000"/>
                <a:gd name="connsiteY6" fmla="*/ 10000 h 10000"/>
                <a:gd name="connsiteX7" fmla="*/ 4671 w 10000"/>
                <a:gd name="connsiteY7" fmla="*/ 6907 h 10000"/>
                <a:gd name="connsiteX8" fmla="*/ 3469 w 10000"/>
                <a:gd name="connsiteY8" fmla="*/ 5461 h 10000"/>
                <a:gd name="connsiteX9" fmla="*/ 2256 w 10000"/>
                <a:gd name="connsiteY9" fmla="*/ 8424 h 10000"/>
                <a:gd name="connsiteX10" fmla="*/ 0 w 10000"/>
                <a:gd name="connsiteY10" fmla="*/ 0 h 10000"/>
                <a:gd name="connsiteX0" fmla="*/ 0 w 10000"/>
                <a:gd name="connsiteY0" fmla="*/ 0 h 10000"/>
                <a:gd name="connsiteX1" fmla="*/ 8420 w 10000"/>
                <a:gd name="connsiteY1" fmla="*/ 2257 h 10000"/>
                <a:gd name="connsiteX2" fmla="*/ 5291 w 10000"/>
                <a:gd name="connsiteY2" fmla="*/ 3329 h 10000"/>
                <a:gd name="connsiteX3" fmla="*/ 6904 w 10000"/>
                <a:gd name="connsiteY3" fmla="*/ 4678 h 10000"/>
                <a:gd name="connsiteX4" fmla="*/ 10000 w 10000"/>
                <a:gd name="connsiteY4" fmla="*/ 7770 h 10000"/>
                <a:gd name="connsiteX5" fmla="*/ 8941 w 10000"/>
                <a:gd name="connsiteY5" fmla="*/ 8830 h 10000"/>
                <a:gd name="connsiteX6" fmla="*/ 7767 w 10000"/>
                <a:gd name="connsiteY6" fmla="*/ 10000 h 10000"/>
                <a:gd name="connsiteX7" fmla="*/ 4671 w 10000"/>
                <a:gd name="connsiteY7" fmla="*/ 6907 h 10000"/>
                <a:gd name="connsiteX8" fmla="*/ 3469 w 10000"/>
                <a:gd name="connsiteY8" fmla="*/ 5461 h 10000"/>
                <a:gd name="connsiteX9" fmla="*/ 2256 w 10000"/>
                <a:gd name="connsiteY9" fmla="*/ 8424 h 10000"/>
                <a:gd name="connsiteX10" fmla="*/ 0 w 10000"/>
                <a:gd name="connsiteY10" fmla="*/ 0 h 10000"/>
                <a:gd name="connsiteX0" fmla="*/ 0 w 10000"/>
                <a:gd name="connsiteY0" fmla="*/ 0 h 10000"/>
                <a:gd name="connsiteX1" fmla="*/ 8420 w 10000"/>
                <a:gd name="connsiteY1" fmla="*/ 2257 h 10000"/>
                <a:gd name="connsiteX2" fmla="*/ 5291 w 10000"/>
                <a:gd name="connsiteY2" fmla="*/ 3329 h 10000"/>
                <a:gd name="connsiteX3" fmla="*/ 6904 w 10000"/>
                <a:gd name="connsiteY3" fmla="*/ 4678 h 10000"/>
                <a:gd name="connsiteX4" fmla="*/ 10000 w 10000"/>
                <a:gd name="connsiteY4" fmla="*/ 7770 h 10000"/>
                <a:gd name="connsiteX5" fmla="*/ 8941 w 10000"/>
                <a:gd name="connsiteY5" fmla="*/ 8830 h 10000"/>
                <a:gd name="connsiteX6" fmla="*/ 7767 w 10000"/>
                <a:gd name="connsiteY6" fmla="*/ 10000 h 10000"/>
                <a:gd name="connsiteX7" fmla="*/ 4671 w 10000"/>
                <a:gd name="connsiteY7" fmla="*/ 6907 h 10000"/>
                <a:gd name="connsiteX8" fmla="*/ 3332 w 10000"/>
                <a:gd name="connsiteY8" fmla="*/ 5598 h 10000"/>
                <a:gd name="connsiteX9" fmla="*/ 2256 w 10000"/>
                <a:gd name="connsiteY9" fmla="*/ 8424 h 10000"/>
                <a:gd name="connsiteX10" fmla="*/ 0 w 10000"/>
                <a:gd name="connsiteY10" fmla="*/ 0 h 10000"/>
                <a:gd name="connsiteX0" fmla="*/ 0 w 10000"/>
                <a:gd name="connsiteY0" fmla="*/ 0 h 10000"/>
                <a:gd name="connsiteX1" fmla="*/ 8420 w 10000"/>
                <a:gd name="connsiteY1" fmla="*/ 2257 h 10000"/>
                <a:gd name="connsiteX2" fmla="*/ 5428 w 10000"/>
                <a:gd name="connsiteY2" fmla="*/ 3158 h 10000"/>
                <a:gd name="connsiteX3" fmla="*/ 6904 w 10000"/>
                <a:gd name="connsiteY3" fmla="*/ 4678 h 10000"/>
                <a:gd name="connsiteX4" fmla="*/ 10000 w 10000"/>
                <a:gd name="connsiteY4" fmla="*/ 7770 h 10000"/>
                <a:gd name="connsiteX5" fmla="*/ 8941 w 10000"/>
                <a:gd name="connsiteY5" fmla="*/ 8830 h 10000"/>
                <a:gd name="connsiteX6" fmla="*/ 7767 w 10000"/>
                <a:gd name="connsiteY6" fmla="*/ 10000 h 10000"/>
                <a:gd name="connsiteX7" fmla="*/ 4671 w 10000"/>
                <a:gd name="connsiteY7" fmla="*/ 6907 h 10000"/>
                <a:gd name="connsiteX8" fmla="*/ 3332 w 10000"/>
                <a:gd name="connsiteY8" fmla="*/ 5598 h 10000"/>
                <a:gd name="connsiteX9" fmla="*/ 2256 w 10000"/>
                <a:gd name="connsiteY9" fmla="*/ 8424 h 10000"/>
                <a:gd name="connsiteX10" fmla="*/ 0 w 10000"/>
                <a:gd name="connsiteY10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lnTo>
                    <a:pt x="8420" y="2257"/>
                  </a:lnTo>
                  <a:lnTo>
                    <a:pt x="5428" y="3158"/>
                  </a:lnTo>
                  <a:lnTo>
                    <a:pt x="6904" y="4678"/>
                  </a:lnTo>
                  <a:lnTo>
                    <a:pt x="10000" y="7770"/>
                  </a:lnTo>
                  <a:lnTo>
                    <a:pt x="8941" y="8830"/>
                  </a:lnTo>
                  <a:lnTo>
                    <a:pt x="7767" y="10000"/>
                  </a:lnTo>
                  <a:lnTo>
                    <a:pt x="4671" y="6907"/>
                  </a:lnTo>
                  <a:lnTo>
                    <a:pt x="3332" y="5598"/>
                  </a:lnTo>
                  <a:lnTo>
                    <a:pt x="2256" y="842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76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B309CE9-CD7B-3042-A507-717EBCF2883F}"/>
                </a:ext>
              </a:extLst>
            </p:cNvPr>
            <p:cNvSpPr/>
            <p:nvPr/>
          </p:nvSpPr>
          <p:spPr bwMode="auto">
            <a:xfrm>
              <a:off x="643973" y="5329145"/>
              <a:ext cx="849680" cy="850022"/>
            </a:xfrm>
            <a:prstGeom prst="ellipse">
              <a:avLst/>
            </a:pr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4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4EA37A6-F7EE-484E-A97F-D2E8F5D5DA3D}"/>
              </a:ext>
            </a:extLst>
          </p:cNvPr>
          <p:cNvSpPr/>
          <p:nvPr userDrawn="1"/>
        </p:nvSpPr>
        <p:spPr>
          <a:xfrm>
            <a:off x="3175" y="4703441"/>
            <a:ext cx="173359" cy="173359"/>
          </a:xfrm>
          <a:prstGeom prst="rect">
            <a:avLst/>
          </a:prstGeom>
          <a:solidFill>
            <a:srgbClr val="CC6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73154F-EED1-AC42-81DF-74165D997608}"/>
              </a:ext>
            </a:extLst>
          </p:cNvPr>
          <p:cNvSpPr/>
          <p:nvPr userDrawn="1"/>
        </p:nvSpPr>
        <p:spPr>
          <a:xfrm>
            <a:off x="515898" y="4533900"/>
            <a:ext cx="173359" cy="173359"/>
          </a:xfrm>
          <a:prstGeom prst="rect">
            <a:avLst/>
          </a:prstGeom>
          <a:solidFill>
            <a:srgbClr val="CC6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FF447C-AA5F-4241-AC52-42433F9F3040}"/>
              </a:ext>
            </a:extLst>
          </p:cNvPr>
          <p:cNvSpPr/>
          <p:nvPr userDrawn="1"/>
        </p:nvSpPr>
        <p:spPr>
          <a:xfrm>
            <a:off x="342539" y="4703441"/>
            <a:ext cx="173359" cy="173359"/>
          </a:xfrm>
          <a:prstGeom prst="rect">
            <a:avLst/>
          </a:prstGeom>
          <a:solidFill>
            <a:srgbClr val="CC6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943CC2-72B2-DF4C-8606-98DA0D59FDA9}"/>
              </a:ext>
            </a:extLst>
          </p:cNvPr>
          <p:cNvSpPr/>
          <p:nvPr userDrawn="1"/>
        </p:nvSpPr>
        <p:spPr>
          <a:xfrm>
            <a:off x="8188" y="3904237"/>
            <a:ext cx="173359" cy="173359"/>
          </a:xfrm>
          <a:prstGeom prst="rect">
            <a:avLst/>
          </a:prstGeom>
          <a:solidFill>
            <a:srgbClr val="CC6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04CFD5-1A81-E147-927D-3CEDE1B0C34A}"/>
              </a:ext>
            </a:extLst>
          </p:cNvPr>
          <p:cNvSpPr/>
          <p:nvPr userDrawn="1"/>
        </p:nvSpPr>
        <p:spPr>
          <a:xfrm>
            <a:off x="689257" y="4711077"/>
            <a:ext cx="173359" cy="173359"/>
          </a:xfrm>
          <a:prstGeom prst="rect">
            <a:avLst/>
          </a:prstGeom>
          <a:solidFill>
            <a:srgbClr val="CC6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8C5975-AC57-7E48-A035-BAB0BA2EBAB0}"/>
              </a:ext>
            </a:extLst>
          </p:cNvPr>
          <p:cNvSpPr/>
          <p:nvPr userDrawn="1"/>
        </p:nvSpPr>
        <p:spPr>
          <a:xfrm>
            <a:off x="4205454" y="4699623"/>
            <a:ext cx="173359" cy="173359"/>
          </a:xfrm>
          <a:prstGeom prst="rect">
            <a:avLst/>
          </a:prstGeom>
          <a:solidFill>
            <a:srgbClr val="CC6E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Media Placeholder 11">
            <a:extLst>
              <a:ext uri="{FF2B5EF4-FFF2-40B4-BE49-F238E27FC236}">
                <a16:creationId xmlns:a16="http://schemas.microsoft.com/office/drawing/2014/main" id="{F98AD17C-C853-9B41-83C5-D4BD185AEFD9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2393815" y="863599"/>
            <a:ext cx="7404370" cy="3670299"/>
          </a:xfrm>
        </p:spPr>
        <p:txBody>
          <a:bodyPr/>
          <a:lstStyle>
            <a:lvl1pPr>
              <a:defRPr>
                <a:solidFill>
                  <a:srgbClr val="CC6E2C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057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701379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Bul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081FC77-BCA1-1246-8FD0-D18E07FBF77F}"/>
              </a:ext>
            </a:extLst>
          </p:cNvPr>
          <p:cNvSpPr/>
          <p:nvPr userDrawn="1"/>
        </p:nvSpPr>
        <p:spPr>
          <a:xfrm>
            <a:off x="0" y="0"/>
            <a:ext cx="12192000" cy="1663908"/>
          </a:xfrm>
          <a:prstGeom prst="rect">
            <a:avLst/>
          </a:prstGeom>
          <a:solidFill>
            <a:srgbClr val="488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A6855-18B6-429B-9377-7B6CFBE1F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6"/>
            <a:ext cx="10491703" cy="99816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4ABE978-4AC7-4830-AE28-C8BA1730B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61831"/>
            <a:ext cx="1530927" cy="37024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6418D75-0DD9-4947-A32B-135DD55C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9904" y="6224298"/>
            <a:ext cx="42879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1400">
                <a:solidFill>
                  <a:srgbClr val="ED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87EC-64EF-484E-94CA-9E9DEF6DCF7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DEEE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EEE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6F2577-477D-9747-A9A7-2697FC15B1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8179" y="4141590"/>
            <a:ext cx="1934981" cy="6196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>
                <a:solidFill>
                  <a:srgbClr val="4E4F4F"/>
                </a:solidFill>
              </a:defRPr>
            </a:lvl1pPr>
            <a:lvl2pPr marL="4572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2pPr>
            <a:lvl3pPr marL="9144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3pPr>
            <a:lvl4pPr marL="13716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4pPr>
            <a:lvl5pPr marL="18288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2214326-8F72-9344-9A94-30A572234E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74298" y="4141590"/>
            <a:ext cx="1934981" cy="6196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>
                <a:solidFill>
                  <a:srgbClr val="4E4F4F"/>
                </a:solidFill>
              </a:defRPr>
            </a:lvl1pPr>
            <a:lvl2pPr marL="4572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2pPr>
            <a:lvl3pPr marL="9144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3pPr>
            <a:lvl4pPr marL="13716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4pPr>
            <a:lvl5pPr marL="18288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A878605-4A64-344D-92DF-0A72AD04A4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87910" y="4141590"/>
            <a:ext cx="1934981" cy="6196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>
                <a:solidFill>
                  <a:srgbClr val="4E4F4F"/>
                </a:solidFill>
              </a:defRPr>
            </a:lvl1pPr>
            <a:lvl2pPr marL="4572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2pPr>
            <a:lvl3pPr marL="9144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3pPr>
            <a:lvl4pPr marL="13716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4pPr>
            <a:lvl5pPr marL="18288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44D738F6-32E3-0349-85DE-2F2E97DE14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09445" y="4141590"/>
            <a:ext cx="1934981" cy="6196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>
                <a:solidFill>
                  <a:srgbClr val="4E4F4F"/>
                </a:solidFill>
              </a:defRPr>
            </a:lvl1pPr>
            <a:lvl2pPr marL="4572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2pPr>
            <a:lvl3pPr marL="9144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3pPr>
            <a:lvl4pPr marL="13716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4pPr>
            <a:lvl5pPr marL="18288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0B73E64-0E19-D04B-9050-82E520747C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45543" y="4141590"/>
            <a:ext cx="1934981" cy="61965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>
                <a:solidFill>
                  <a:srgbClr val="4E4F4F"/>
                </a:solidFill>
              </a:defRPr>
            </a:lvl1pPr>
            <a:lvl2pPr marL="4572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2pPr>
            <a:lvl3pPr marL="9144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3pPr>
            <a:lvl4pPr marL="13716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4pPr>
            <a:lvl5pPr marL="1828800" indent="0">
              <a:lnSpc>
                <a:spcPct val="100000"/>
              </a:lnSpc>
              <a:buNone/>
              <a:defRPr b="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B76CB00-1971-EC42-AB86-4C8DA8082A3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68179" y="2024546"/>
            <a:ext cx="1934980" cy="192106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5D275CFA-D9D1-B44F-ADED-8D24526C7C8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974298" y="2024546"/>
            <a:ext cx="1934980" cy="192106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2556E483-7DF0-5341-B9D0-0221F043F1A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87910" y="2024546"/>
            <a:ext cx="1934980" cy="192106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AF38911A-4C0C-E84B-A47A-9CFE04B7F11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09445" y="2024546"/>
            <a:ext cx="1934980" cy="192106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A1CEAD12-8828-3348-B8F3-6D83819420B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345543" y="2024546"/>
            <a:ext cx="1934980" cy="192106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89CA8B-24BB-934A-B162-42B2F1F6D1A6}"/>
              </a:ext>
            </a:extLst>
          </p:cNvPr>
          <p:cNvSpPr/>
          <p:nvPr userDrawn="1"/>
        </p:nvSpPr>
        <p:spPr>
          <a:xfrm>
            <a:off x="176963" y="2010626"/>
            <a:ext cx="173359" cy="173359"/>
          </a:xfrm>
          <a:prstGeom prst="rect">
            <a:avLst/>
          </a:prstGeom>
          <a:solidFill>
            <a:srgbClr val="488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522B3F-A4E0-854D-BAEF-0E39F51C991F}"/>
              </a:ext>
            </a:extLst>
          </p:cNvPr>
          <p:cNvSpPr/>
          <p:nvPr userDrawn="1"/>
        </p:nvSpPr>
        <p:spPr>
          <a:xfrm>
            <a:off x="522571" y="1837267"/>
            <a:ext cx="173359" cy="173359"/>
          </a:xfrm>
          <a:prstGeom prst="rect">
            <a:avLst/>
          </a:prstGeom>
          <a:solidFill>
            <a:srgbClr val="488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89C8494-1006-054B-8C8D-A76E25E6F74F}"/>
              </a:ext>
            </a:extLst>
          </p:cNvPr>
          <p:cNvSpPr/>
          <p:nvPr userDrawn="1"/>
        </p:nvSpPr>
        <p:spPr>
          <a:xfrm>
            <a:off x="355600" y="1663908"/>
            <a:ext cx="173359" cy="173359"/>
          </a:xfrm>
          <a:prstGeom prst="rect">
            <a:avLst/>
          </a:prstGeom>
          <a:solidFill>
            <a:srgbClr val="488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191703-6AC4-144D-9551-DB1D4D8C16E0}"/>
              </a:ext>
            </a:extLst>
          </p:cNvPr>
          <p:cNvSpPr/>
          <p:nvPr userDrawn="1"/>
        </p:nvSpPr>
        <p:spPr>
          <a:xfrm>
            <a:off x="11669837" y="2010626"/>
            <a:ext cx="173359" cy="173359"/>
          </a:xfrm>
          <a:prstGeom prst="rect">
            <a:avLst/>
          </a:prstGeom>
          <a:solidFill>
            <a:srgbClr val="488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072133-4CF1-B044-B05C-8254777A762B}"/>
              </a:ext>
            </a:extLst>
          </p:cNvPr>
          <p:cNvSpPr/>
          <p:nvPr userDrawn="1"/>
        </p:nvSpPr>
        <p:spPr>
          <a:xfrm>
            <a:off x="11843196" y="1670867"/>
            <a:ext cx="173359" cy="173359"/>
          </a:xfrm>
          <a:prstGeom prst="rect">
            <a:avLst/>
          </a:prstGeom>
          <a:solidFill>
            <a:srgbClr val="488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FBD80DB-1848-CA4C-9A86-4D92D55A71B3}"/>
              </a:ext>
            </a:extLst>
          </p:cNvPr>
          <p:cNvSpPr/>
          <p:nvPr userDrawn="1"/>
        </p:nvSpPr>
        <p:spPr>
          <a:xfrm>
            <a:off x="10507691" y="1663907"/>
            <a:ext cx="173359" cy="173359"/>
          </a:xfrm>
          <a:prstGeom prst="rect">
            <a:avLst/>
          </a:prstGeom>
          <a:solidFill>
            <a:srgbClr val="488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063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8F744D-0E90-D143-AE17-BA9792FA182E}"/>
              </a:ext>
            </a:extLst>
          </p:cNvPr>
          <p:cNvSpPr/>
          <p:nvPr userDrawn="1"/>
        </p:nvSpPr>
        <p:spPr>
          <a:xfrm>
            <a:off x="838199" y="1654233"/>
            <a:ext cx="2123793" cy="4181674"/>
          </a:xfrm>
          <a:prstGeom prst="rect">
            <a:avLst/>
          </a:prstGeom>
          <a:solidFill>
            <a:srgbClr val="E6F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A6855-18B6-429B-9377-7B6CFBE1FC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6"/>
            <a:ext cx="10491703" cy="9981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F287B-32DC-4183-903C-E17D7E3EF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375" y="1933731"/>
            <a:ext cx="1677972" cy="2215991"/>
          </a:xfrm>
          <a:noFill/>
          <a:ln>
            <a:noFill/>
          </a:ln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rgbClr val="4E4F4F"/>
                </a:solidFill>
              </a:defRPr>
            </a:lvl1pPr>
            <a:lvl2pPr marL="45720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rgbClr val="4E4F4F"/>
                </a:solidFill>
              </a:defRPr>
            </a:lvl2pPr>
            <a:lvl3pPr marL="91440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rgbClr val="4E4F4F"/>
                </a:solidFill>
              </a:defRPr>
            </a:lvl3pPr>
            <a:lvl4pPr marL="137160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4E4F4F"/>
                </a:solidFill>
              </a:defRPr>
            </a:lvl4pPr>
            <a:lvl5pPr marL="1828800" indent="0" algn="l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4E4F4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F9B2694-11A5-4C12-A475-93C14DAD17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61992" y="1654233"/>
            <a:ext cx="8367912" cy="4181673"/>
          </a:xfrm>
        </p:spPr>
        <p:txBody>
          <a:bodyPr/>
          <a:lstStyle>
            <a:lvl1pPr>
              <a:spcBef>
                <a:spcPts val="0"/>
              </a:spcBef>
              <a:defRPr b="1"/>
            </a:lvl1pPr>
          </a:lstStyle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4ABE978-4AC7-4830-AE28-C8BA1730B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6161831"/>
            <a:ext cx="1530927" cy="370244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6418D75-0DD9-4947-A32B-135DD55C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9904" y="6224298"/>
            <a:ext cx="42879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1400">
                <a:solidFill>
                  <a:srgbClr val="ED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87EC-64EF-484E-94CA-9E9DEF6DCF7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DEEE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EEE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665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Full Blee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F9B2694-11A5-4C12-A475-93C14DAD17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858000"/>
          </a:xfrm>
        </p:spPr>
        <p:txBody>
          <a:bodyPr/>
          <a:lstStyle>
            <a:lvl1pPr>
              <a:spcBef>
                <a:spcPts val="0"/>
              </a:spcBef>
              <a:defRPr b="1"/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6418D75-0DD9-4947-A32B-135DD55C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29904" y="6224298"/>
            <a:ext cx="428790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>
              <a:defRPr sz="1400">
                <a:solidFill>
                  <a:srgbClr val="EDEEEE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87EC-64EF-484E-94CA-9E9DEF6DCF7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DEEE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EEE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171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Full Blee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edia Placeholder 11">
            <a:extLst>
              <a:ext uri="{FF2B5EF4-FFF2-40B4-BE49-F238E27FC236}">
                <a16:creationId xmlns:a16="http://schemas.microsoft.com/office/drawing/2014/main" id="{2C5E7F60-B026-4EC0-88DC-13A6764077B6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05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: Me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4B65CE-362A-1C46-86E8-E5300ED9FA25}"/>
              </a:ext>
            </a:extLst>
          </p:cNvPr>
          <p:cNvSpPr/>
          <p:nvPr userDrawn="1"/>
        </p:nvSpPr>
        <p:spPr>
          <a:xfrm>
            <a:off x="0" y="4876800"/>
            <a:ext cx="12192000" cy="1981200"/>
          </a:xfrm>
          <a:prstGeom prst="rect">
            <a:avLst/>
          </a:prstGeom>
          <a:solidFill>
            <a:srgbClr val="4883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Media Placeholder 11">
            <a:extLst>
              <a:ext uri="{FF2B5EF4-FFF2-40B4-BE49-F238E27FC236}">
                <a16:creationId xmlns:a16="http://schemas.microsoft.com/office/drawing/2014/main" id="{2C5E7F60-B026-4EC0-88DC-13A6764077B6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2387867" y="863600"/>
            <a:ext cx="7404370" cy="36703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E3E0E0B-C629-40C9-94B0-B1F2ADC7E8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6149" y="5578475"/>
            <a:ext cx="8870950" cy="742950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Torque Bold" panose="020B0803030202050203" pitchFamily="34" charset="0"/>
              </a:defRPr>
            </a:lvl1pPr>
            <a:lvl2pPr>
              <a:defRPr sz="3600">
                <a:solidFill>
                  <a:schemeClr val="bg1"/>
                </a:solidFill>
                <a:latin typeface="Torque Bold" panose="020B0803030202050203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Torque Bold" panose="020B0803030202050203" pitchFamily="34" charset="0"/>
              </a:defRPr>
            </a:lvl3pPr>
            <a:lvl4pPr>
              <a:defRPr sz="2800">
                <a:solidFill>
                  <a:schemeClr val="bg1"/>
                </a:solidFill>
                <a:latin typeface="Torque Bold" panose="020B0803030202050203" pitchFamily="34" charset="0"/>
              </a:defRPr>
            </a:lvl4pPr>
            <a:lvl5pPr>
              <a:defRPr sz="2800">
                <a:solidFill>
                  <a:schemeClr val="bg1"/>
                </a:solidFill>
                <a:latin typeface="Torque Bold" panose="020B080303020205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25359BF-5A6F-4DE8-B1A8-9E8B882D419C}"/>
              </a:ext>
            </a:extLst>
          </p:cNvPr>
          <p:cNvGrpSpPr/>
          <p:nvPr userDrawn="1"/>
        </p:nvGrpSpPr>
        <p:grpSpPr>
          <a:xfrm>
            <a:off x="1104901" y="5622091"/>
            <a:ext cx="655453" cy="655717"/>
            <a:chOff x="596096" y="5359033"/>
            <a:chExt cx="1057007" cy="1057007"/>
          </a:xfrm>
        </p:grpSpPr>
        <p:sp>
          <p:nvSpPr>
            <p:cNvPr id="16" name="Freeform 58">
              <a:extLst>
                <a:ext uri="{FF2B5EF4-FFF2-40B4-BE49-F238E27FC236}">
                  <a16:creationId xmlns:a16="http://schemas.microsoft.com/office/drawing/2014/main" id="{90725448-2DFB-482B-AA45-AEEFFF5F054D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115" y="5636428"/>
              <a:ext cx="444725" cy="513904"/>
            </a:xfrm>
            <a:custGeom>
              <a:avLst/>
              <a:gdLst>
                <a:gd name="T0" fmla="*/ 38 w 38"/>
                <a:gd name="T1" fmla="*/ 22 h 44"/>
                <a:gd name="T2" fmla="*/ 37 w 38"/>
                <a:gd name="T3" fmla="*/ 24 h 44"/>
                <a:gd name="T4" fmla="*/ 4 w 38"/>
                <a:gd name="T5" fmla="*/ 44 h 44"/>
                <a:gd name="T6" fmla="*/ 2 w 38"/>
                <a:gd name="T7" fmla="*/ 44 h 44"/>
                <a:gd name="T8" fmla="*/ 1 w 38"/>
                <a:gd name="T9" fmla="*/ 44 h 44"/>
                <a:gd name="T10" fmla="*/ 0 w 38"/>
                <a:gd name="T11" fmla="*/ 41 h 44"/>
                <a:gd name="T12" fmla="*/ 0 w 38"/>
                <a:gd name="T13" fmla="*/ 3 h 44"/>
                <a:gd name="T14" fmla="*/ 1 w 38"/>
                <a:gd name="T15" fmla="*/ 0 h 44"/>
                <a:gd name="T16" fmla="*/ 2 w 38"/>
                <a:gd name="T17" fmla="*/ 0 h 44"/>
                <a:gd name="T18" fmla="*/ 4 w 38"/>
                <a:gd name="T19" fmla="*/ 0 h 44"/>
                <a:gd name="T20" fmla="*/ 37 w 38"/>
                <a:gd name="T21" fmla="*/ 20 h 44"/>
                <a:gd name="T22" fmla="*/ 38 w 38"/>
                <a:gd name="T23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4">
                  <a:moveTo>
                    <a:pt x="38" y="22"/>
                  </a:moveTo>
                  <a:cubicBezTo>
                    <a:pt x="38" y="23"/>
                    <a:pt x="37" y="24"/>
                    <a:pt x="37" y="2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3" y="44"/>
                    <a:pt x="3" y="44"/>
                    <a:pt x="2" y="44"/>
                  </a:cubicBezTo>
                  <a:cubicBezTo>
                    <a:pt x="2" y="44"/>
                    <a:pt x="1" y="44"/>
                    <a:pt x="1" y="44"/>
                  </a:cubicBezTo>
                  <a:cubicBezTo>
                    <a:pt x="0" y="43"/>
                    <a:pt x="0" y="42"/>
                    <a:pt x="0" y="4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8" y="21"/>
                    <a:pt x="38" y="22"/>
                  </a:cubicBezTo>
                  <a:close/>
                </a:path>
              </a:pathLst>
            </a:cu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7EADCF9-AF17-4DBB-8826-010C06BE5F01}"/>
                </a:ext>
              </a:extLst>
            </p:cNvPr>
            <p:cNvSpPr/>
            <p:nvPr/>
          </p:nvSpPr>
          <p:spPr bwMode="auto">
            <a:xfrm>
              <a:off x="596096" y="5359033"/>
              <a:ext cx="1057007" cy="1057007"/>
            </a:xfrm>
            <a:prstGeom prst="ellipse">
              <a:avLst/>
            </a:prstGeom>
            <a:noFill/>
            <a:ln w="381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4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621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677B98-A7E2-46FC-8AD1-1EECF700F5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DEEE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DB3307-FD9B-4ED4-A163-F86B44032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537700" cy="998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019793-68AC-4026-8993-C4B41B1A1A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54233"/>
            <a:ext cx="9537700" cy="195848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6396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  <p:sldLayoutId id="2147483842" r:id="rId18"/>
    <p:sldLayoutId id="2147483843" r:id="rId19"/>
    <p:sldLayoutId id="2147483844" r:id="rId20"/>
    <p:sldLayoutId id="2147483845" r:id="rId21"/>
    <p:sldLayoutId id="2147483846" r:id="rId22"/>
    <p:sldLayoutId id="2147483847" r:id="rId23"/>
    <p:sldLayoutId id="2147483848" r:id="rId24"/>
    <p:sldLayoutId id="2147483849" r:id="rId25"/>
    <p:sldLayoutId id="2147483850" r:id="rId26"/>
    <p:sldLayoutId id="2147483851" r:id="rId27"/>
    <p:sldLayoutId id="2147483852" r:id="rId28"/>
    <p:sldLayoutId id="2147483853" r:id="rId29"/>
    <p:sldLayoutId id="2147483854" r:id="rId30"/>
    <p:sldLayoutId id="2147483855" r:id="rId31"/>
    <p:sldLayoutId id="2147483856" r:id="rId32"/>
    <p:sldLayoutId id="2147483857" r:id="rId33"/>
    <p:sldLayoutId id="2147483858" r:id="rId34"/>
    <p:sldLayoutId id="2147483859" r:id="rId35"/>
    <p:sldLayoutId id="2147483860" r:id="rId36"/>
    <p:sldLayoutId id="2147483861" r:id="rId37"/>
    <p:sldLayoutId id="2147483862" r:id="rId38"/>
    <p:sldLayoutId id="2147483863" r:id="rId39"/>
    <p:sldLayoutId id="2147483864" r:id="rId40"/>
    <p:sldLayoutId id="2147483865" r:id="rId41"/>
    <p:sldLayoutId id="2147483866" r:id="rId42"/>
    <p:sldLayoutId id="2147483867" r:id="rId43"/>
    <p:sldLayoutId id="2147483868" r:id="rId44"/>
    <p:sldLayoutId id="2147483869" r:id="rId45"/>
    <p:sldLayoutId id="2147483870" r:id="rId46"/>
    <p:sldLayoutId id="2147483885" r:id="rId4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4E4F4F"/>
          </a:solidFill>
          <a:latin typeface="Torque Bold" panose="020B0803030202050203" pitchFamily="34" charset="0"/>
          <a:ea typeface="Noto Sans" panose="020B0502040504020204" pitchFamily="34" charset="0"/>
          <a:cs typeface="Noto Sans" panose="020B050204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Char char="•"/>
        <a:defRPr sz="2400" b="1" kern="1200">
          <a:solidFill>
            <a:srgbClr val="488344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rgbClr val="4E4F4F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rgbClr val="4E4F4F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rgbClr val="4E4F4F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rgbClr val="4E4F4F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nobelpeacecenter.org/en/education/minecraft/maathai" TargetMode="Externa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45.xml"/><Relationship Id="rId1" Type="http://schemas.openxmlformats.org/officeDocument/2006/relationships/video" Target="https://www.youtube.com/embed/7p2NwpyowQU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nobelpeacecenter.org/en/education/minecraft/malala" TargetMode="Externa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36.xml"/><Relationship Id="rId1" Type="http://schemas.openxmlformats.org/officeDocument/2006/relationships/video" Target="https://www.youtube.com/embed/j8fx2xm2GCE?feature=oembe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nobelpeacecenter.org/en/education/minecraft/dalailama" TargetMode="Externa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JjJlmhRAeGQ?feature=oembe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nobelpeacecenter.org/education/minecraft/nansen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7.xml"/><Relationship Id="rId1" Type="http://schemas.openxmlformats.org/officeDocument/2006/relationships/video" Target="https://www.youtube.com/embed/yf-iWqo5jR8?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I5hLq6XdFOE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3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3B435C-5960-4DB4-9D0B-A741BA28D5E7}"/>
              </a:ext>
            </a:extLst>
          </p:cNvPr>
          <p:cNvSpPr/>
          <p:nvPr/>
        </p:nvSpPr>
        <p:spPr>
          <a:xfrm>
            <a:off x="627529" y="2767106"/>
            <a:ext cx="7524377" cy="2163482"/>
          </a:xfrm>
          <a:prstGeom prst="rect">
            <a:avLst/>
          </a:prstGeom>
          <a:solidFill>
            <a:srgbClr val="C650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DFBBB3-3711-4E7E-9528-A96F15133D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3899" y="2838450"/>
            <a:ext cx="6954857" cy="119566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orque Bold" panose="020B080303020205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AKTIV MEDBORGER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F82EE0-46BA-40D3-8EB5-E55999907EC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23899" y="3707219"/>
            <a:ext cx="7252313" cy="129471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Lær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Nobels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fredsprisvinnerne</a:t>
            </a:r>
            <a:r>
              <a:rPr lang="en-US" dirty="0">
                <a:solidFill>
                  <a:schemeClr val="bg1"/>
                </a:solidFill>
              </a:rPr>
              <a:t>!</a:t>
            </a:r>
            <a:endParaRPr lang="en-US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chemeClr val="bg1"/>
                </a:solidFill>
              </a:rPr>
              <a:t>Et </a:t>
            </a:r>
            <a:r>
              <a:rPr lang="en-US" i="1" dirty="0" err="1">
                <a:solidFill>
                  <a:schemeClr val="bg1"/>
                </a:solidFill>
              </a:rPr>
              <a:t>partnerskap</a:t>
            </a:r>
            <a:r>
              <a:rPr lang="en-US" i="1" dirty="0">
                <a:solidFill>
                  <a:schemeClr val="bg1"/>
                </a:solidFill>
              </a:rPr>
              <a:t> med </a:t>
            </a:r>
            <a:r>
              <a:rPr lang="en-US" i="1" dirty="0" err="1">
                <a:solidFill>
                  <a:schemeClr val="bg1"/>
                </a:solidFill>
              </a:rPr>
              <a:t>Nobels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Fredssenter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og</a:t>
            </a:r>
            <a:r>
              <a:rPr lang="en-US" i="1" dirty="0">
                <a:solidFill>
                  <a:schemeClr val="bg1"/>
                </a:solidFill>
              </a:rPr>
              <a:t> Minecraft education</a:t>
            </a:r>
          </a:p>
        </p:txBody>
      </p:sp>
    </p:spTree>
    <p:extLst>
      <p:ext uri="{BB962C8B-B14F-4D97-AF65-F5344CB8AC3E}">
        <p14:creationId xmlns:p14="http://schemas.microsoft.com/office/powerpoint/2010/main" val="2150792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8CDAB3-6307-4A94-AFD1-0DFF5CA63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Lær</a:t>
            </a:r>
            <a:r>
              <a:rPr lang="en-US" dirty="0"/>
              <a:t> </a:t>
            </a:r>
            <a:r>
              <a:rPr lang="en-US" dirty="0" err="1"/>
              <a:t>mer</a:t>
            </a:r>
            <a:r>
              <a:rPr lang="en-US" dirty="0"/>
              <a:t> om Wangari Maathai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48FA04-B681-4DA6-9954-A2B3C5664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429" y="2613238"/>
            <a:ext cx="4240275" cy="1323439"/>
          </a:xfrm>
        </p:spPr>
        <p:txBody>
          <a:bodyPr/>
          <a:lstStyle/>
          <a:p>
            <a:r>
              <a:rPr lang="en-US" dirty="0" err="1"/>
              <a:t>Leksjonen</a:t>
            </a:r>
            <a:r>
              <a:rPr lang="en-US" dirty="0"/>
              <a:t> om Wangari Maathai </a:t>
            </a:r>
            <a:r>
              <a:rPr lang="en-US" dirty="0" err="1"/>
              <a:t>finner</a:t>
            </a:r>
            <a:r>
              <a:rPr lang="en-US" dirty="0"/>
              <a:t> du her:  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  <a:hlinkClick r:id="rId2"/>
              </a:rPr>
              <a:t>https://www.nobelpeacecenter.org/education/minecraft/maathai</a:t>
            </a:r>
            <a:r>
              <a:rPr lang="en-US" b="0" i="0" dirty="0">
                <a:solidFill>
                  <a:srgbClr val="444444"/>
                </a:solidFill>
                <a:effectLst/>
                <a:latin typeface="Calibri" panose="020F0502020204030204" pitchFamily="34" charset="0"/>
              </a:rPr>
              <a:t> </a:t>
            </a:r>
            <a:endParaRPr lang="en-US" dirty="0"/>
          </a:p>
        </p:txBody>
      </p:sp>
      <p:pic>
        <p:nvPicPr>
          <p:cNvPr id="13" name="Picture Placeholder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57E337D-9012-408F-95E5-61BD71A5B4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5481" t="5092" r="23130"/>
          <a:stretch/>
        </p:blipFill>
        <p:spPr>
          <a:xfrm>
            <a:off x="5858933" y="1363288"/>
            <a:ext cx="4516967" cy="4535084"/>
          </a:xfrm>
        </p:spPr>
      </p:pic>
    </p:spTree>
    <p:extLst>
      <p:ext uri="{BB962C8B-B14F-4D97-AF65-F5344CB8AC3E}">
        <p14:creationId xmlns:p14="http://schemas.microsoft.com/office/powerpoint/2010/main" val="2220273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A8E280-07AD-40D0-83B2-A35E93D6DB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3900" y="2743200"/>
            <a:ext cx="5989638" cy="1828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orque Bold" panose="020B080303020205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Malala Yousafzai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1BB28F-6871-4BD6-934A-3E0EE34BF7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899" y="4572000"/>
            <a:ext cx="5989477" cy="1637371"/>
          </a:xfrm>
        </p:spPr>
        <p:txBody>
          <a:bodyPr/>
          <a:lstStyle/>
          <a:p>
            <a:r>
              <a:rPr lang="en-US" sz="2400" dirty="0" err="1"/>
              <a:t>Opptatt</a:t>
            </a:r>
            <a:r>
              <a:rPr lang="en-US" sz="2400" dirty="0"/>
              <a:t> av alle barns </a:t>
            </a:r>
            <a:r>
              <a:rPr lang="en-US" sz="2400" dirty="0" err="1"/>
              <a:t>rett</a:t>
            </a:r>
            <a:r>
              <a:rPr lang="en-US" sz="2400" dirty="0"/>
              <a:t> </a:t>
            </a:r>
            <a:r>
              <a:rPr lang="en-US" sz="2400" dirty="0" err="1"/>
              <a:t>til</a:t>
            </a:r>
            <a:r>
              <a:rPr lang="en-US" sz="2400" dirty="0"/>
              <a:t> </a:t>
            </a:r>
            <a:r>
              <a:rPr lang="en-US" sz="2400" dirty="0" err="1"/>
              <a:t>å</a:t>
            </a:r>
            <a:r>
              <a:rPr lang="en-US" sz="2400" dirty="0"/>
              <a:t> </a:t>
            </a:r>
            <a:r>
              <a:rPr lang="en-US" sz="2400" dirty="0" err="1"/>
              <a:t>gå</a:t>
            </a:r>
            <a:r>
              <a:rPr lang="en-US" sz="2400" dirty="0"/>
              <a:t> </a:t>
            </a:r>
            <a:r>
              <a:rPr lang="en-US" sz="2400" dirty="0" err="1"/>
              <a:t>på</a:t>
            </a:r>
            <a:r>
              <a:rPr lang="en-US" sz="2400" dirty="0"/>
              <a:t> </a:t>
            </a:r>
            <a:r>
              <a:rPr lang="en-US" sz="2400" dirty="0" err="1"/>
              <a:t>skole</a:t>
            </a:r>
            <a:r>
              <a:rPr lang="en-US" sz="2400" dirty="0"/>
              <a:t> </a:t>
            </a:r>
            <a:r>
              <a:rPr lang="en-US" sz="2400" dirty="0" err="1"/>
              <a:t>og</a:t>
            </a:r>
            <a:r>
              <a:rPr lang="en-US" sz="2400" dirty="0"/>
              <a:t> den </a:t>
            </a:r>
            <a:r>
              <a:rPr lang="en-US" sz="2400" dirty="0" err="1"/>
              <a:t>yngste</a:t>
            </a:r>
            <a:r>
              <a:rPr lang="en-US" sz="2400" dirty="0"/>
              <a:t> </a:t>
            </a:r>
            <a:r>
              <a:rPr lang="en-US" sz="2400" dirty="0" err="1"/>
              <a:t>vinneren</a:t>
            </a:r>
            <a:r>
              <a:rPr lang="en-US" sz="2400" dirty="0"/>
              <a:t> av </a:t>
            </a:r>
            <a:r>
              <a:rPr lang="en-US" sz="2400" dirty="0" err="1"/>
              <a:t>Nobels</a:t>
            </a:r>
            <a:r>
              <a:rPr lang="en-US" sz="2400" dirty="0"/>
              <a:t> </a:t>
            </a:r>
            <a:r>
              <a:rPr lang="en-US" sz="2400" dirty="0" err="1"/>
              <a:t>fredspris</a:t>
            </a:r>
            <a:endParaRPr lang="en-US" sz="2400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77E0B7-CC7E-4C18-95DA-88143A1B048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3375" y="6224588"/>
            <a:ext cx="428625" cy="30797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87EC-64EF-484E-94CA-9E9DEF6DCF7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DEEE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EEE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766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E0D10E-A0AF-4BCF-B87D-B6A62A2146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16150" y="5578475"/>
            <a:ext cx="8870950" cy="7429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orque Bold" panose="020B080303020205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Malala Yousafzai (3’03”)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orque Bold" panose="020B0803030202050203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pic>
        <p:nvPicPr>
          <p:cNvPr id="2" name="Media på Internett 1" descr="Malala Yousafzai: Fryktløs stemme for retten til utdanning og Nobels fredsprisvinner">
            <a:hlinkClick r:id="" action="ppaction://media"/>
            <a:extLst>
              <a:ext uri="{FF2B5EF4-FFF2-40B4-BE49-F238E27FC236}">
                <a16:creationId xmlns:a16="http://schemas.microsoft.com/office/drawing/2014/main" id="{353DC9E0-5070-A14C-B03F-A79E8C41D9E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21787" y="630401"/>
            <a:ext cx="6548425" cy="369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2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CD417B-5F5B-47F2-88F7-C06FBE3D9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Malala – </a:t>
            </a:r>
            <a:r>
              <a:rPr lang="en-US" dirty="0" err="1"/>
              <a:t>Lær</a:t>
            </a:r>
            <a:r>
              <a:rPr lang="en-US" dirty="0"/>
              <a:t> </a:t>
            </a:r>
            <a:r>
              <a:rPr lang="en-US" dirty="0" err="1"/>
              <a:t>mer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7B3636-9668-4D3E-A959-12A6190C6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9192" y="1654233"/>
            <a:ext cx="4240275" cy="2169825"/>
          </a:xfrm>
        </p:spPr>
        <p:txBody>
          <a:bodyPr/>
          <a:lstStyle/>
          <a:p>
            <a:r>
              <a:rPr lang="en-US" dirty="0" err="1"/>
              <a:t>Leksjonen</a:t>
            </a:r>
            <a:r>
              <a:rPr lang="en-US" dirty="0"/>
              <a:t> om Malala </a:t>
            </a:r>
            <a:r>
              <a:rPr lang="en-US" dirty="0" err="1"/>
              <a:t>finner</a:t>
            </a:r>
            <a:r>
              <a:rPr lang="en-US" dirty="0"/>
              <a:t> du her: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https://www.nobelpeacecenter.org/education/minecraft/malala</a:t>
            </a:r>
            <a:endParaRPr lang="en-US" dirty="0"/>
          </a:p>
          <a:p>
            <a:endParaRPr lang="en-US" dirty="0"/>
          </a:p>
        </p:txBody>
      </p:sp>
      <p:pic>
        <p:nvPicPr>
          <p:cNvPr id="7" name="Plassholder for bilde 6">
            <a:extLst>
              <a:ext uri="{FF2B5EF4-FFF2-40B4-BE49-F238E27FC236}">
                <a16:creationId xmlns:a16="http://schemas.microsoft.com/office/drawing/2014/main" id="{862381EC-1368-164A-8C82-4EDF2CD97A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8" r="116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0028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619D30-3797-4388-833D-2BE2E02D1B2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3899" y="2743200"/>
            <a:ext cx="7117229" cy="1828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800" b="1" dirty="0">
                <a:solidFill>
                  <a:schemeClr val="bg1"/>
                </a:solidFill>
              </a:rPr>
              <a:t>His Holiness 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orque Bold" panose="020B080303020205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he 14</a:t>
            </a:r>
            <a:r>
              <a:rPr kumimoji="0" lang="en-US" sz="4800" b="1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orque Bold" panose="020B080303020205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orque Bold" panose="020B080303020205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Dalai Lama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4C7E29-BEC2-4CE4-9FFF-07AB686CE1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899" y="4572000"/>
            <a:ext cx="5989477" cy="1505027"/>
          </a:xfrm>
        </p:spPr>
        <p:txBody>
          <a:bodyPr/>
          <a:lstStyle/>
          <a:p>
            <a:r>
              <a:rPr lang="en-US" dirty="0"/>
              <a:t>Professor, </a:t>
            </a:r>
            <a:r>
              <a:rPr lang="en-US" dirty="0" err="1"/>
              <a:t>miljøaktivist</a:t>
            </a:r>
            <a:r>
              <a:rPr lang="en-US" dirty="0"/>
              <a:t>, </a:t>
            </a:r>
            <a:r>
              <a:rPr lang="en-US" dirty="0" err="1"/>
              <a:t>Tibets</a:t>
            </a:r>
            <a:r>
              <a:rPr lang="en-US" dirty="0"/>
              <a:t> spirituelle </a:t>
            </a:r>
            <a:r>
              <a:rPr lang="en-US" dirty="0" err="1"/>
              <a:t>leder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vinner</a:t>
            </a:r>
            <a:r>
              <a:rPr lang="en-US" dirty="0"/>
              <a:t> av </a:t>
            </a:r>
            <a:r>
              <a:rPr lang="en-US" dirty="0" err="1"/>
              <a:t>Nobels</a:t>
            </a:r>
            <a:r>
              <a:rPr lang="en-US" dirty="0"/>
              <a:t> </a:t>
            </a:r>
            <a:r>
              <a:rPr lang="en-US" dirty="0" err="1"/>
              <a:t>fredspris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0B0F67-31E6-4447-A1D1-B455069C4F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3375" y="6224588"/>
            <a:ext cx="428625" cy="30797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87EC-64EF-484E-94CA-9E9DEF6DCF7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DEEE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EEE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732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52967B-4075-40E8-A0F3-75D0FF2AC9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16150" y="5578475"/>
            <a:ext cx="8870950" cy="7429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orque Bold" panose="020B080303020205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The 14</a:t>
            </a:r>
            <a:r>
              <a:rPr kumimoji="0" lang="en-US" sz="3200" b="1" i="0" u="none" strike="noStrike" kern="1200" cap="none" spc="0" normalizeH="0" baseline="30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orque Bold" panose="020B080303020205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orque Bold" panose="020B080303020205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Dalai Lama (2’ 45”)</a:t>
            </a:r>
          </a:p>
        </p:txBody>
      </p:sp>
      <p:pic>
        <p:nvPicPr>
          <p:cNvPr id="6" name="Media på Internett 5" descr="Den 14. Dalai Lama: Beskytter av den tibetanske identiteten og Nobels fredsprisvinner">
            <a:hlinkClick r:id="" action="ppaction://media"/>
            <a:extLst>
              <a:ext uri="{FF2B5EF4-FFF2-40B4-BE49-F238E27FC236}">
                <a16:creationId xmlns:a16="http://schemas.microsoft.com/office/drawing/2014/main" id="{4B38C6CF-B05A-ED45-9E1C-CBE7820F05B3}"/>
              </a:ext>
            </a:extLst>
          </p:cNvPr>
          <p:cNvPicPr>
            <a:picLocks noGrp="1" noRot="1" noChangeAspect="1"/>
          </p:cNvPicPr>
          <p:nvPr>
            <p:ph type="media" sz="quarter" idx="10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47975" y="863600"/>
            <a:ext cx="649605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1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E42068-25C2-4279-8101-042E35761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14</a:t>
            </a:r>
            <a:r>
              <a:rPr lang="en-US" baseline="30000" dirty="0"/>
              <a:t>th</a:t>
            </a:r>
            <a:r>
              <a:rPr lang="en-US" dirty="0"/>
              <a:t> Dalai Lama – </a:t>
            </a:r>
            <a:r>
              <a:rPr lang="en-US" dirty="0" err="1"/>
              <a:t>lær</a:t>
            </a:r>
            <a:r>
              <a:rPr lang="en-US" dirty="0"/>
              <a:t> </a:t>
            </a:r>
            <a:r>
              <a:rPr lang="en-US" dirty="0" err="1"/>
              <a:t>mer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FEC46B-C18C-451D-82B4-84B94CC24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429" y="2423668"/>
            <a:ext cx="4240275" cy="2169825"/>
          </a:xfrm>
        </p:spPr>
        <p:txBody>
          <a:bodyPr/>
          <a:lstStyle/>
          <a:p>
            <a:r>
              <a:rPr lang="en-US" dirty="0" err="1"/>
              <a:t>Leksjonen</a:t>
            </a:r>
            <a:r>
              <a:rPr lang="en-US" dirty="0"/>
              <a:t> om Dalai Lama </a:t>
            </a:r>
            <a:r>
              <a:rPr lang="en-US" dirty="0" err="1"/>
              <a:t>finner</a:t>
            </a:r>
            <a:r>
              <a:rPr lang="en-US" dirty="0"/>
              <a:t> du her: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https://www.nobelpeacecenter.org/education/minecraft/dalailama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Placeholder 8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BC788857-8717-4EEB-9006-DF78D038B88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4471" t="5744" r="24494"/>
          <a:stretch/>
        </p:blipFill>
        <p:spPr>
          <a:xfrm>
            <a:off x="5858933" y="1363287"/>
            <a:ext cx="4516967" cy="4535083"/>
          </a:xfrm>
        </p:spPr>
      </p:pic>
    </p:spTree>
    <p:extLst>
      <p:ext uri="{BB962C8B-B14F-4D97-AF65-F5344CB8AC3E}">
        <p14:creationId xmlns:p14="http://schemas.microsoft.com/office/powerpoint/2010/main" val="2213749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CBA944-8DF4-463A-8BFE-9547BDE714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3900" y="2743200"/>
            <a:ext cx="5989638" cy="1828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orque Bold" panose="020B080303020205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Fridtjof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orque Bold" panose="020B080303020205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Nansen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68481D-8EAB-49D0-B242-55DC2FE001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899" y="4572000"/>
            <a:ext cx="7076493" cy="1421928"/>
          </a:xfrm>
        </p:spPr>
        <p:txBody>
          <a:bodyPr/>
          <a:lstStyle/>
          <a:p>
            <a:r>
              <a:rPr lang="en-US" sz="3200" dirty="0" err="1"/>
              <a:t>Polfarer</a:t>
            </a:r>
            <a:r>
              <a:rPr lang="en-US" sz="3200" dirty="0"/>
              <a:t>, </a:t>
            </a:r>
            <a:r>
              <a:rPr lang="en-US" sz="3200" dirty="0" err="1"/>
              <a:t>skiløper</a:t>
            </a:r>
            <a:r>
              <a:rPr lang="en-US" sz="3200" dirty="0"/>
              <a:t>, diplomat, </a:t>
            </a:r>
            <a:r>
              <a:rPr lang="en-US" sz="3200" dirty="0" err="1"/>
              <a:t>vitenskapsmann</a:t>
            </a:r>
            <a:r>
              <a:rPr lang="en-US" sz="3200" dirty="0"/>
              <a:t> </a:t>
            </a:r>
            <a:r>
              <a:rPr lang="en-US" sz="3200" dirty="0" err="1"/>
              <a:t>og</a:t>
            </a:r>
            <a:r>
              <a:rPr lang="en-US" sz="3200" dirty="0"/>
              <a:t> </a:t>
            </a:r>
            <a:r>
              <a:rPr lang="en-US" sz="3200" dirty="0" err="1"/>
              <a:t>vinner</a:t>
            </a:r>
            <a:r>
              <a:rPr lang="en-US" sz="3200" dirty="0"/>
              <a:t> av </a:t>
            </a:r>
            <a:r>
              <a:rPr lang="en-US" sz="3200" dirty="0" err="1"/>
              <a:t>Nobels</a:t>
            </a:r>
            <a:r>
              <a:rPr lang="en-US" sz="3200" dirty="0"/>
              <a:t> </a:t>
            </a:r>
            <a:r>
              <a:rPr lang="en-US" sz="3200" dirty="0" err="1"/>
              <a:t>fredspris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A00528-CB63-40DF-A51E-12A5E8E900E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3375" y="6224588"/>
            <a:ext cx="428625" cy="30797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87EC-64EF-484E-94CA-9E9DEF6DCF7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DEEE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EEE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686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B52531-1431-4435-A751-8915F3BCD4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16150" y="5578475"/>
            <a:ext cx="8870950" cy="7429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orque Bold" panose="020B080303020205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Fridtjof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orque Bold" panose="020B080303020205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Nansen [3’]</a:t>
            </a:r>
          </a:p>
        </p:txBody>
      </p:sp>
      <p:pic>
        <p:nvPicPr>
          <p:cNvPr id="4" name="Media på Internett 3" descr="Fridtjof Nansen: Nobels fredspris for å sette medfølelse til handling">
            <a:hlinkClick r:id="" action="ppaction://media"/>
            <a:extLst>
              <a:ext uri="{FF2B5EF4-FFF2-40B4-BE49-F238E27FC236}">
                <a16:creationId xmlns:a16="http://schemas.microsoft.com/office/drawing/2014/main" id="{5F2854D3-CEB2-104E-A01D-A9C417F74ACD}"/>
              </a:ext>
            </a:extLst>
          </p:cNvPr>
          <p:cNvPicPr>
            <a:picLocks noGrp="1" noRot="1" noChangeAspect="1"/>
          </p:cNvPicPr>
          <p:nvPr>
            <p:ph type="media" sz="quarter" idx="10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41625" y="863600"/>
            <a:ext cx="649605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1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69705-1E11-4934-AD06-E6BBEFE6B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Nansenpasset</a:t>
            </a:r>
            <a:endParaRPr lang="en-US" dirty="0"/>
          </a:p>
        </p:txBody>
      </p:sp>
      <p:pic>
        <p:nvPicPr>
          <p:cNvPr id="5" name="Picture 2" descr="Picture 4">
            <a:extLst>
              <a:ext uri="{FF2B5EF4-FFF2-40B4-BE49-F238E27FC236}">
                <a16:creationId xmlns:a16="http://schemas.microsoft.com/office/drawing/2014/main" id="{7A84BEB6-503D-458E-9FF2-028A1F5825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75" y="1654175"/>
            <a:ext cx="2765313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" descr="Picture 3">
            <a:extLst>
              <a:ext uri="{FF2B5EF4-FFF2-40B4-BE49-F238E27FC236}">
                <a16:creationId xmlns:a16="http://schemas.microsoft.com/office/drawing/2014/main" id="{541D7DA4-E5FA-4817-BB81-0FB390894C7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4" b="18594"/>
          <a:stretch/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57F9E4-92AE-4ED1-9019-73716543FE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3900" y="2743200"/>
            <a:ext cx="6216650" cy="1828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orque Bold" panose="020B080303020205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Velkommen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orque Bold" panose="020B080303020205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orque Bold" panose="020B080303020205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til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orque Bold" panose="020B080303020205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Active Citizen!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DE309E-0B68-4E92-B039-E1DBB95F55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899" y="4572000"/>
            <a:ext cx="5989477" cy="646331"/>
          </a:xfrm>
        </p:spPr>
        <p:txBody>
          <a:bodyPr/>
          <a:lstStyle/>
          <a:p>
            <a:r>
              <a:rPr lang="en-US" sz="2000" dirty="0"/>
              <a:t>Minecraft: Education Edition learning experience </a:t>
            </a:r>
            <a:r>
              <a:rPr lang="en-US" sz="2000" dirty="0" err="1"/>
              <a:t>laget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samarbeid</a:t>
            </a:r>
            <a:r>
              <a:rPr lang="en-US" sz="2000" dirty="0"/>
              <a:t> med </a:t>
            </a:r>
            <a:r>
              <a:rPr lang="en-US" sz="2000" dirty="0" err="1"/>
              <a:t>Nobels</a:t>
            </a:r>
            <a:r>
              <a:rPr lang="en-US" sz="2000" dirty="0"/>
              <a:t> </a:t>
            </a:r>
            <a:r>
              <a:rPr lang="en-US" sz="2000" dirty="0" err="1"/>
              <a:t>fredssenter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431D8C-7CBE-4885-A989-C2FAFE28DA3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63375" y="6224588"/>
            <a:ext cx="428625" cy="30797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0187EC-64EF-484E-94CA-9E9DEF6DCF7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DEEEE"/>
                </a:solidFill>
                <a:effectLst/>
                <a:uLnTx/>
                <a:uFillTx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DEEEE"/>
              </a:solidFill>
              <a:effectLst/>
              <a:uLnTx/>
              <a:uFillTx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76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058D542-F17C-4354-B273-51F1E942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Nansen – </a:t>
            </a:r>
            <a:r>
              <a:rPr lang="en-US" dirty="0" err="1"/>
              <a:t>Lær</a:t>
            </a:r>
            <a:r>
              <a:rPr lang="en-US" dirty="0"/>
              <a:t> </a:t>
            </a:r>
            <a:r>
              <a:rPr lang="en-US" dirty="0" err="1"/>
              <a:t>mer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A6FDE6-F673-4F48-ACA5-9EEFBDF30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429" y="2382559"/>
            <a:ext cx="4240275" cy="2554545"/>
          </a:xfrm>
        </p:spPr>
        <p:txBody>
          <a:bodyPr/>
          <a:lstStyle/>
          <a:p>
            <a:r>
              <a:rPr lang="en-US" dirty="0" err="1"/>
              <a:t>Leksjonen</a:t>
            </a:r>
            <a:r>
              <a:rPr lang="en-US" dirty="0"/>
              <a:t> om Nansen </a:t>
            </a:r>
            <a:r>
              <a:rPr lang="en-US" dirty="0" err="1"/>
              <a:t>finner</a:t>
            </a:r>
            <a:r>
              <a:rPr lang="en-US" dirty="0"/>
              <a:t> du her: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2"/>
              </a:rPr>
              <a:t>https://www.nobelpeacecenter.org/education/minecraft/nansen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Placeholder 8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D3C2633D-3C82-4D3E-B083-C5BCD73D70B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4700" t="5783" r="24364" b="147"/>
          <a:stretch/>
        </p:blipFill>
        <p:spPr>
          <a:xfrm>
            <a:off x="5858933" y="1363288"/>
            <a:ext cx="4516967" cy="4535085"/>
          </a:xfrm>
        </p:spPr>
      </p:pic>
    </p:spTree>
    <p:extLst>
      <p:ext uri="{BB962C8B-B14F-4D97-AF65-F5344CB8AC3E}">
        <p14:creationId xmlns:p14="http://schemas.microsoft.com/office/powerpoint/2010/main" val="315701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631225-A4C7-4827-BCEB-AE09CDF3BB5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3899" y="2286000"/>
            <a:ext cx="5989638" cy="1828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orque Bold" panose="020B080303020205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INTRODUKSJON TIL ALFRED NOBEL OG FREDSPRISEN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DB8D9-FF2A-4958-B9D5-DFCBFF20A6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 dirty="0"/>
              <a:t>"for the benefit of humankind"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1601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68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sz="6600"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rPr lang="nb-NO" sz="4000" dirty="0"/>
              <a:t>OPPVARMING</a:t>
            </a:r>
            <a:endParaRPr sz="4000" dirty="0"/>
          </a:p>
        </p:txBody>
      </p:sp>
      <p:sp>
        <p:nvSpPr>
          <p:cNvPr id="137" name="Google Shape;66;p15"/>
          <p:cNvSpPr txBox="1">
            <a:spLocks noGrp="1"/>
          </p:cNvSpPr>
          <p:nvPr>
            <p:ph type="body" idx="4294967295"/>
          </p:nvPr>
        </p:nvSpPr>
        <p:spPr>
          <a:xfrm>
            <a:off x="838200" y="1929161"/>
            <a:ext cx="8886825" cy="4030314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 b="0" dirty="0">
                <a:solidFill>
                  <a:schemeClr val="tx1"/>
                </a:solidFill>
              </a:rPr>
              <a:t>Har du hørt om Nobels fredspris før?</a:t>
            </a:r>
          </a:p>
          <a:p>
            <a:pPr marL="457200" indent="-457200">
              <a:buFont typeface="+mj-lt"/>
              <a:buAutoNum type="arabicPeriod"/>
            </a:pPr>
            <a:r>
              <a:rPr lang="nb-NO" b="0" dirty="0">
                <a:solidFill>
                  <a:schemeClr val="tx1"/>
                </a:solidFill>
              </a:rPr>
              <a:t>Hvilke ord eller navn assosierer du med Nobels fredspris?</a:t>
            </a:r>
          </a:p>
          <a:p>
            <a:pPr marL="457200" indent="-457200">
              <a:buFont typeface="+mj-lt"/>
              <a:buAutoNum type="arabicPeriod"/>
            </a:pPr>
            <a:r>
              <a:rPr lang="nb-NO" b="0" dirty="0">
                <a:solidFill>
                  <a:schemeClr val="tx1"/>
                </a:solidFill>
              </a:rPr>
              <a:t>Kjenner du til noen som har vunnet Nobels fredspris? </a:t>
            </a:r>
          </a:p>
          <a:p>
            <a:pPr marL="457200" indent="-457200">
              <a:buFont typeface="+mj-lt"/>
              <a:buAutoNum type="arabicPeriod"/>
            </a:pPr>
            <a:r>
              <a:rPr lang="nb-NO" b="0" dirty="0">
                <a:solidFill>
                  <a:schemeClr val="tx1"/>
                </a:solidFill>
              </a:rPr>
              <a:t>Hvor mange fredsprisvinnere kan klassen komme på?</a:t>
            </a:r>
          </a:p>
          <a:p>
            <a:pPr marL="457200" indent="-457200">
              <a:buFont typeface="+mj-lt"/>
              <a:buAutoNum type="arabicPeriod"/>
            </a:pPr>
            <a:r>
              <a:rPr lang="nb-NO" b="0" dirty="0">
                <a:solidFill>
                  <a:schemeClr val="tx1"/>
                </a:solidFill>
              </a:rPr>
              <a:t>Hva tror dere det har å si at man vinner en Nobels fredspris?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E44AF3-D3DC-4D8A-AFA0-B4E54E3542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16150" y="5578475"/>
            <a:ext cx="8870950" cy="7429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orque Bold" panose="020B080303020205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Alfred Nobel Introduction Video</a:t>
            </a:r>
          </a:p>
        </p:txBody>
      </p:sp>
      <p:pic>
        <p:nvPicPr>
          <p:cNvPr id="2" name="Media på Internett 1" descr="Alfred Nobel: Fra dynamitt til Nobels fredspris">
            <a:hlinkClick r:id="" action="ppaction://media"/>
            <a:extLst>
              <a:ext uri="{FF2B5EF4-FFF2-40B4-BE49-F238E27FC236}">
                <a16:creationId xmlns:a16="http://schemas.microsoft.com/office/drawing/2014/main" id="{60904AB1-1627-904B-8CB1-8B1A3A5AC9B3}"/>
              </a:ext>
            </a:extLst>
          </p:cNvPr>
          <p:cNvPicPr>
            <a:picLocks noGrp="1" noRot="1" noChangeAspect="1"/>
          </p:cNvPicPr>
          <p:nvPr>
            <p:ph type="media" sz="quarter" idx="10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47975" y="863600"/>
            <a:ext cx="649605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8F2EF3-4ECA-4370-BB41-8F7420E79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Førsteinntrykk</a:t>
            </a:r>
            <a:endParaRPr lang="en-US" dirty="0"/>
          </a:p>
        </p:txBody>
      </p:sp>
      <p:sp>
        <p:nvSpPr>
          <p:cNvPr id="147" name="Google Shape;66;p1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  <a:defRPr sz="47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Hva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syns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 var det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mest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interessante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med Alfred Nobel?</a:t>
            </a:r>
          </a:p>
        </p:txBody>
      </p:sp>
      <p:pic>
        <p:nvPicPr>
          <p:cNvPr id="7" name="Picture 4" descr="Picture 4">
            <a:extLst>
              <a:ext uri="{FF2B5EF4-FFF2-40B4-BE49-F238E27FC236}">
                <a16:creationId xmlns:a16="http://schemas.microsoft.com/office/drawing/2014/main" id="{4006B67F-AAB5-4EDE-A7BD-39240FA63A4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alphaModFix amt="40000"/>
          </a:blip>
          <a:srcRect t="14122" b="14122"/>
          <a:stretch/>
        </p:blipFill>
        <p:spPr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68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sz="6600">
                <a:latin typeface="Torque Bold"/>
                <a:ea typeface="Torque Bold"/>
                <a:cs typeface="Torque Bold"/>
                <a:sym typeface="Torque Bold"/>
              </a:defRPr>
            </a:lvl1pPr>
          </a:lstStyle>
          <a:p>
            <a:r>
              <a:rPr lang="en-US" dirty="0" err="1"/>
              <a:t>Tidslinje</a:t>
            </a:r>
            <a:endParaRPr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9241F65-6AB3-4B39-88BD-D83C47981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429" y="2242970"/>
            <a:ext cx="4240275" cy="2372060"/>
          </a:xfrm>
        </p:spPr>
        <p:txBody>
          <a:bodyPr/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  <a:defRPr sz="2900" b="1">
                <a:solidFill>
                  <a:srgbClr val="000000"/>
                </a:solidFill>
                <a:latin typeface="NotoSans-Bold"/>
                <a:ea typeface="NotoSans-Bold"/>
                <a:cs typeface="NotoSans-Bold"/>
                <a:sym typeface="NotoSans-Bold"/>
              </a:defRPr>
            </a:pPr>
            <a:r>
              <a:rPr lang="en-US" sz="1200" dirty="0">
                <a:latin typeface="+mn-lt"/>
              </a:rPr>
              <a:t>1833 </a:t>
            </a:r>
            <a:r>
              <a:rPr lang="en-US" sz="1200" b="0" dirty="0">
                <a:latin typeface="+mn-lt"/>
                <a:ea typeface="NotoSans"/>
                <a:cs typeface="NotoSans"/>
                <a:sym typeface="NotoSans"/>
              </a:rPr>
              <a:t>Alfred Nobel </a:t>
            </a:r>
            <a:r>
              <a:rPr lang="en-US" sz="1200" b="0" dirty="0" err="1">
                <a:latin typeface="+mn-lt"/>
                <a:ea typeface="NotoSans"/>
                <a:cs typeface="NotoSans"/>
                <a:sym typeface="NotoSans"/>
              </a:rPr>
              <a:t>ble</a:t>
            </a:r>
            <a:r>
              <a:rPr lang="en-US" sz="1200" b="0" dirty="0">
                <a:latin typeface="+mn-lt"/>
                <a:ea typeface="NotoSans"/>
                <a:cs typeface="NotoSans"/>
                <a:sym typeface="NotoSans"/>
              </a:rPr>
              <a:t> </a:t>
            </a:r>
            <a:r>
              <a:rPr lang="en-US" sz="1200" b="0" dirty="0" err="1">
                <a:latin typeface="+mn-lt"/>
                <a:ea typeface="NotoSans"/>
                <a:cs typeface="NotoSans"/>
                <a:sym typeface="NotoSans"/>
              </a:rPr>
              <a:t>født</a:t>
            </a:r>
            <a:r>
              <a:rPr lang="en-US" sz="1200" b="0" dirty="0">
                <a:latin typeface="+mn-lt"/>
                <a:ea typeface="NotoSans"/>
                <a:cs typeface="NotoSans"/>
                <a:sym typeface="NotoSans"/>
              </a:rPr>
              <a:t> I Stockholm, Sverige. 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  <a:defRPr sz="2900" b="1">
                <a:solidFill>
                  <a:srgbClr val="000000"/>
                </a:solidFill>
                <a:latin typeface="NotoSans-Bold"/>
                <a:ea typeface="NotoSans-Bold"/>
                <a:cs typeface="NotoSans-Bold"/>
                <a:sym typeface="NotoSans-Bold"/>
              </a:defRPr>
            </a:pPr>
            <a:r>
              <a:rPr lang="en-US" sz="1200" dirty="0">
                <a:latin typeface="+mn-lt"/>
              </a:rPr>
              <a:t>1862</a:t>
            </a:r>
            <a:r>
              <a:rPr lang="en-US" sz="1200" b="0" dirty="0">
                <a:latin typeface="+mn-lt"/>
                <a:ea typeface="NotoSans"/>
                <a:cs typeface="NotoSans"/>
                <a:sym typeface="NotoSans"/>
              </a:rPr>
              <a:t> Alfred Nobel starter </a:t>
            </a:r>
            <a:r>
              <a:rPr lang="en-US" sz="1200" b="0" dirty="0" err="1">
                <a:latin typeface="+mn-lt"/>
                <a:ea typeface="NotoSans"/>
                <a:cs typeface="NotoSans"/>
                <a:sym typeface="NotoSans"/>
              </a:rPr>
              <a:t>å</a:t>
            </a:r>
            <a:r>
              <a:rPr lang="en-US" sz="1200" b="0" dirty="0">
                <a:latin typeface="+mn-lt"/>
                <a:ea typeface="NotoSans"/>
                <a:cs typeface="NotoSans"/>
                <a:sym typeface="NotoSans"/>
              </a:rPr>
              <a:t> </a:t>
            </a:r>
            <a:r>
              <a:rPr lang="en-US" sz="1200" b="0" dirty="0" err="1">
                <a:latin typeface="+mn-lt"/>
                <a:ea typeface="NotoSans"/>
                <a:cs typeface="NotoSans"/>
                <a:sym typeface="NotoSans"/>
              </a:rPr>
              <a:t>eksprimentere</a:t>
            </a:r>
            <a:r>
              <a:rPr lang="en-US" sz="1200" b="0" dirty="0">
                <a:latin typeface="+mn-lt"/>
                <a:ea typeface="NotoSans"/>
                <a:cs typeface="NotoSans"/>
                <a:sym typeface="NotoSans"/>
              </a:rPr>
              <a:t> med nitroglycerin. 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  <a:defRPr sz="2900" b="1">
                <a:solidFill>
                  <a:srgbClr val="000000"/>
                </a:solidFill>
                <a:latin typeface="NotoSans-Bold"/>
                <a:ea typeface="NotoSans-Bold"/>
                <a:cs typeface="NotoSans-Bold"/>
                <a:sym typeface="NotoSans-Bold"/>
              </a:defRPr>
            </a:pPr>
            <a:r>
              <a:rPr lang="en-US" sz="1200" dirty="0">
                <a:latin typeface="+mn-lt"/>
              </a:rPr>
              <a:t>1866</a:t>
            </a:r>
            <a:r>
              <a:rPr lang="en-US" sz="1200" b="0" dirty="0">
                <a:latin typeface="+mn-lt"/>
                <a:ea typeface="NotoSans"/>
                <a:cs typeface="NotoSans"/>
                <a:sym typeface="NotoSans"/>
              </a:rPr>
              <a:t> Han </a:t>
            </a:r>
            <a:r>
              <a:rPr lang="en-US" sz="1200" b="0" dirty="0" err="1">
                <a:latin typeface="+mn-lt"/>
                <a:ea typeface="NotoSans"/>
                <a:cs typeface="NotoSans"/>
                <a:sym typeface="NotoSans"/>
              </a:rPr>
              <a:t>finner</a:t>
            </a:r>
            <a:r>
              <a:rPr lang="en-US" sz="1200" b="0" dirty="0">
                <a:latin typeface="+mn-lt"/>
                <a:ea typeface="NotoSans"/>
                <a:cs typeface="NotoSans"/>
                <a:sym typeface="NotoSans"/>
              </a:rPr>
              <a:t> </a:t>
            </a:r>
            <a:r>
              <a:rPr lang="en-US" sz="1200" b="0" dirty="0" err="1">
                <a:latin typeface="+mn-lt"/>
                <a:ea typeface="NotoSans"/>
                <a:cs typeface="NotoSans"/>
                <a:sym typeface="NotoSans"/>
              </a:rPr>
              <a:t>opp</a:t>
            </a:r>
            <a:r>
              <a:rPr lang="en-US" sz="1200" b="0" dirty="0">
                <a:latin typeface="+mn-lt"/>
                <a:ea typeface="NotoSans"/>
                <a:cs typeface="NotoSans"/>
                <a:sym typeface="NotoSans"/>
              </a:rPr>
              <a:t> </a:t>
            </a:r>
            <a:r>
              <a:rPr lang="en-US" sz="1200" b="0" dirty="0" err="1">
                <a:latin typeface="+mn-lt"/>
                <a:ea typeface="NotoSans"/>
                <a:cs typeface="NotoSans"/>
                <a:sym typeface="NotoSans"/>
              </a:rPr>
              <a:t>dynamitten</a:t>
            </a:r>
            <a:r>
              <a:rPr lang="en-US" sz="1200" b="0" dirty="0">
                <a:latin typeface="+mn-lt"/>
                <a:ea typeface="NotoSans"/>
                <a:cs typeface="NotoSans"/>
                <a:sym typeface="NotoSans"/>
              </a:rPr>
              <a:t>!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  <a:defRPr sz="2900" b="1">
                <a:solidFill>
                  <a:srgbClr val="000000"/>
                </a:solidFill>
                <a:latin typeface="NotoSans-Bold"/>
                <a:ea typeface="NotoSans-Bold"/>
                <a:cs typeface="NotoSans-Bold"/>
                <a:sym typeface="NotoSans-Bold"/>
              </a:defRPr>
            </a:pPr>
            <a:r>
              <a:rPr lang="en-US" sz="1200" dirty="0">
                <a:latin typeface="+mn-lt"/>
              </a:rPr>
              <a:t>1895</a:t>
            </a:r>
            <a:r>
              <a:rPr lang="en-US" sz="1200" b="0" dirty="0">
                <a:latin typeface="+mn-lt"/>
                <a:ea typeface="NotoSans"/>
                <a:cs typeface="NotoSans"/>
                <a:sym typeface="NotoSans"/>
              </a:rPr>
              <a:t> Alfred Nobel </a:t>
            </a:r>
            <a:r>
              <a:rPr lang="en-US" sz="1200" b="0" dirty="0" err="1">
                <a:latin typeface="+mn-lt"/>
                <a:ea typeface="NotoSans"/>
                <a:cs typeface="NotoSans"/>
                <a:sym typeface="NotoSans"/>
              </a:rPr>
              <a:t>skriver</a:t>
            </a:r>
            <a:r>
              <a:rPr lang="en-US" sz="1200" b="0" dirty="0">
                <a:latin typeface="+mn-lt"/>
                <a:ea typeface="NotoSans"/>
                <a:cs typeface="NotoSans"/>
                <a:sym typeface="NotoSans"/>
              </a:rPr>
              <a:t> </a:t>
            </a:r>
            <a:r>
              <a:rPr lang="en-US" sz="1200" b="0" dirty="0" err="1">
                <a:latin typeface="+mn-lt"/>
                <a:ea typeface="NotoSans"/>
                <a:cs typeface="NotoSans"/>
                <a:sym typeface="NotoSans"/>
              </a:rPr>
              <a:t>sitt</a:t>
            </a:r>
            <a:r>
              <a:rPr lang="en-US" sz="1200" b="0" dirty="0">
                <a:latin typeface="+mn-lt"/>
                <a:ea typeface="NotoSans"/>
                <a:cs typeface="NotoSans"/>
                <a:sym typeface="NotoSans"/>
              </a:rPr>
              <a:t> </a:t>
            </a:r>
            <a:r>
              <a:rPr lang="en-US" sz="1200" b="0" dirty="0" err="1">
                <a:latin typeface="+mn-lt"/>
                <a:ea typeface="NotoSans"/>
                <a:cs typeface="NotoSans"/>
                <a:sym typeface="NotoSans"/>
              </a:rPr>
              <a:t>testamente</a:t>
            </a:r>
            <a:endParaRPr lang="en-US" sz="1200" b="0" dirty="0">
              <a:latin typeface="+mn-lt"/>
              <a:ea typeface="NotoSans"/>
              <a:cs typeface="NotoSans"/>
              <a:sym typeface="NotoSans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  <a:defRPr sz="2900"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pPr>
            <a:r>
              <a:rPr lang="en-US" sz="1200" dirty="0">
                <a:latin typeface="+mn-lt"/>
              </a:rPr>
              <a:t>Der </a:t>
            </a:r>
            <a:r>
              <a:rPr lang="en-US" sz="1200" dirty="0" err="1">
                <a:latin typeface="+mn-lt"/>
              </a:rPr>
              <a:t>han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etterlater</a:t>
            </a:r>
            <a:r>
              <a:rPr lang="en-US" sz="1200" dirty="0">
                <a:latin typeface="+mn-lt"/>
              </a:rPr>
              <a:t> 94% av sin </a:t>
            </a:r>
            <a:r>
              <a:rPr lang="en-US" sz="1200" dirty="0" err="1">
                <a:latin typeface="+mn-lt"/>
              </a:rPr>
              <a:t>formue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til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å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starte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err="1">
                <a:latin typeface="+mn-lt"/>
              </a:rPr>
              <a:t>Nobelprisene</a:t>
            </a:r>
            <a:r>
              <a:rPr lang="en-US" sz="1200" dirty="0">
                <a:latin typeface="+mn-lt"/>
              </a:rPr>
              <a:t>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  <a:defRPr sz="2900" b="1">
                <a:solidFill>
                  <a:srgbClr val="000000"/>
                </a:solidFill>
                <a:latin typeface="NotoSans-Bold"/>
                <a:ea typeface="NotoSans-Bold"/>
                <a:cs typeface="NotoSans-Bold"/>
                <a:sym typeface="NotoSans-Bold"/>
              </a:defRPr>
            </a:pPr>
            <a:r>
              <a:rPr lang="en-US" sz="1200" dirty="0">
                <a:latin typeface="+mn-lt"/>
              </a:rPr>
              <a:t>1896</a:t>
            </a:r>
            <a:r>
              <a:rPr lang="en-US" sz="1200" b="0" dirty="0">
                <a:latin typeface="+mn-lt"/>
                <a:ea typeface="NotoSans"/>
                <a:cs typeface="NotoSans"/>
                <a:sym typeface="NotoSans"/>
              </a:rPr>
              <a:t> Alfred Nobel </a:t>
            </a:r>
            <a:r>
              <a:rPr lang="en-US" sz="1200" b="0" dirty="0" err="1">
                <a:latin typeface="+mn-lt"/>
                <a:ea typeface="NotoSans"/>
                <a:cs typeface="NotoSans"/>
                <a:sym typeface="NotoSans"/>
              </a:rPr>
              <a:t>dør</a:t>
            </a:r>
            <a:r>
              <a:rPr lang="en-US" sz="1200" b="0" dirty="0">
                <a:latin typeface="+mn-lt"/>
                <a:ea typeface="NotoSans"/>
                <a:cs typeface="NotoSans"/>
                <a:sym typeface="NotoSans"/>
              </a:rPr>
              <a:t> I </a:t>
            </a:r>
            <a:r>
              <a:rPr lang="en-US" sz="1200" b="0" dirty="0" err="1">
                <a:latin typeface="+mn-lt"/>
                <a:ea typeface="NotoSans"/>
                <a:cs typeface="NotoSans"/>
                <a:sym typeface="NotoSans"/>
              </a:rPr>
              <a:t>hjemmet</a:t>
            </a:r>
            <a:r>
              <a:rPr lang="en-US" sz="1200" b="0" dirty="0">
                <a:latin typeface="+mn-lt"/>
                <a:ea typeface="NotoSans"/>
                <a:cs typeface="NotoSans"/>
                <a:sym typeface="NotoSans"/>
              </a:rPr>
              <a:t> </a:t>
            </a:r>
            <a:r>
              <a:rPr lang="en-US" sz="1200" b="0" dirty="0" err="1">
                <a:latin typeface="+mn-lt"/>
                <a:ea typeface="NotoSans"/>
                <a:cs typeface="NotoSans"/>
                <a:sym typeface="NotoSans"/>
              </a:rPr>
              <a:t>sitt</a:t>
            </a:r>
            <a:r>
              <a:rPr lang="en-US" sz="1200" b="0" dirty="0">
                <a:latin typeface="+mn-lt"/>
                <a:ea typeface="NotoSans"/>
                <a:cs typeface="NotoSans"/>
                <a:sym typeface="NotoSans"/>
              </a:rPr>
              <a:t> I San Remo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  <a:defRPr sz="2900" b="1">
                <a:solidFill>
                  <a:srgbClr val="000000"/>
                </a:solidFill>
                <a:latin typeface="NotoSans-Bold"/>
                <a:ea typeface="NotoSans-Bold"/>
                <a:cs typeface="NotoSans-Bold"/>
                <a:sym typeface="NotoSans-Bold"/>
              </a:defRPr>
            </a:pPr>
            <a:r>
              <a:rPr lang="en-US" sz="1200" dirty="0">
                <a:latin typeface="+mn-lt"/>
              </a:rPr>
              <a:t>1901 </a:t>
            </a:r>
            <a:r>
              <a:rPr lang="en-US" sz="1200" b="0" dirty="0">
                <a:latin typeface="+mn-lt"/>
                <a:ea typeface="NotoSans"/>
                <a:cs typeface="NotoSans"/>
                <a:sym typeface="NotoSans"/>
              </a:rPr>
              <a:t>Den </a:t>
            </a:r>
            <a:r>
              <a:rPr lang="en-US" sz="1200" b="0" dirty="0" err="1">
                <a:latin typeface="+mn-lt"/>
                <a:ea typeface="NotoSans"/>
                <a:cs typeface="NotoSans"/>
                <a:sym typeface="NotoSans"/>
              </a:rPr>
              <a:t>første</a:t>
            </a:r>
            <a:r>
              <a:rPr lang="en-US" sz="1200" b="0" dirty="0">
                <a:latin typeface="+mn-lt"/>
                <a:ea typeface="NotoSans"/>
                <a:cs typeface="NotoSans"/>
                <a:sym typeface="NotoSans"/>
              </a:rPr>
              <a:t> </a:t>
            </a:r>
            <a:r>
              <a:rPr lang="en-US" sz="1200" b="0" dirty="0" err="1">
                <a:latin typeface="+mn-lt"/>
                <a:ea typeface="NotoSans"/>
                <a:cs typeface="NotoSans"/>
                <a:sym typeface="NotoSans"/>
              </a:rPr>
              <a:t>fredsprisen</a:t>
            </a:r>
            <a:r>
              <a:rPr lang="en-US" sz="1200" b="0" dirty="0">
                <a:latin typeface="+mn-lt"/>
                <a:ea typeface="NotoSans"/>
                <a:cs typeface="NotoSans"/>
                <a:sym typeface="NotoSans"/>
              </a:rPr>
              <a:t> deles </a:t>
            </a:r>
            <a:r>
              <a:rPr lang="en-US" sz="1200" b="0" dirty="0" err="1">
                <a:latin typeface="+mn-lt"/>
                <a:ea typeface="NotoSans"/>
                <a:cs typeface="NotoSans"/>
                <a:sym typeface="NotoSans"/>
              </a:rPr>
              <a:t>ut</a:t>
            </a:r>
            <a:endParaRPr lang="en-US" sz="1200" b="0" dirty="0">
              <a:latin typeface="+mn-lt"/>
              <a:ea typeface="NotoSans"/>
              <a:cs typeface="NotoSans"/>
              <a:sym typeface="NotoSans"/>
            </a:endParaRPr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050E843F-FA79-419F-89A5-180596BDDCAC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6" r="1682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1E72E1-11A7-429B-B90E-530B048CED7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23900" y="2743200"/>
            <a:ext cx="7832725" cy="1828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orque Bold" panose="020B0803030202050203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Wangari Maathai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117AC15-8351-441D-8041-3C31BDF48B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3899" y="4572000"/>
            <a:ext cx="8177505" cy="978729"/>
          </a:xfrm>
        </p:spPr>
        <p:txBody>
          <a:bodyPr/>
          <a:lstStyle/>
          <a:p>
            <a:r>
              <a:rPr lang="en-US" sz="3200" dirty="0"/>
              <a:t>Professor, </a:t>
            </a:r>
            <a:r>
              <a:rPr lang="en-US" sz="3200" dirty="0" err="1"/>
              <a:t>miljøaktivist</a:t>
            </a:r>
            <a:r>
              <a:rPr lang="en-US" sz="3200" dirty="0"/>
              <a:t> </a:t>
            </a:r>
            <a:r>
              <a:rPr lang="en-US" sz="3200" dirty="0" err="1"/>
              <a:t>og</a:t>
            </a:r>
            <a:r>
              <a:rPr lang="en-US" sz="3200" dirty="0"/>
              <a:t> </a:t>
            </a:r>
            <a:r>
              <a:rPr lang="en-US" sz="3200" dirty="0" err="1"/>
              <a:t>vinner</a:t>
            </a:r>
            <a:r>
              <a:rPr lang="en-US" sz="3200" dirty="0"/>
              <a:t> av </a:t>
            </a:r>
            <a:r>
              <a:rPr lang="en-US" sz="3200" dirty="0" err="1"/>
              <a:t>Nobels</a:t>
            </a:r>
            <a:r>
              <a:rPr lang="en-US" sz="3200" dirty="0"/>
              <a:t> </a:t>
            </a:r>
            <a:r>
              <a:rPr lang="en-US" sz="3200" dirty="0" err="1"/>
              <a:t>fredspris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56511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61;p14"/>
          <p:cNvSpPr txBox="1">
            <a:spLocks noGrp="1"/>
          </p:cNvSpPr>
          <p:nvPr>
            <p:ph type="title" idx="4294967295"/>
          </p:nvPr>
        </p:nvSpPr>
        <p:spPr>
          <a:xfrm>
            <a:off x="2216150" y="5578475"/>
            <a:ext cx="8870950" cy="7429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914400" indent="-800100">
              <a:lnSpc>
                <a:spcPct val="114998"/>
              </a:lnSpc>
              <a:buSzTx/>
              <a:buNone/>
              <a:defRPr>
                <a:solidFill>
                  <a:srgbClr val="000000"/>
                </a:solidFill>
                <a:latin typeface="NotoSans"/>
                <a:ea typeface="NotoSans"/>
                <a:cs typeface="NotoSans"/>
                <a:sym typeface="NotoSans"/>
              </a:defRPr>
            </a:lvl1pPr>
          </a:lstStyle>
          <a:p>
            <a:pPr marL="914400" marR="0" lvl="0" indent="-800100" algn="l" defTabSz="914400" rtl="0" eaLnBrk="1" fontAlgn="auto" latinLnBrk="0" hangingPunct="1">
              <a:lnSpc>
                <a:spcPct val="114998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orque Bold" panose="020B0803030202050203" pitchFamily="34" charset="0"/>
                <a:ea typeface="NotoSans"/>
                <a:cs typeface="NotoSans"/>
                <a:sym typeface="NotoSans"/>
              </a:rPr>
              <a:t>Wangari Maathai Video [3’ 07”]</a:t>
            </a:r>
          </a:p>
        </p:txBody>
      </p:sp>
      <p:pic>
        <p:nvPicPr>
          <p:cNvPr id="5" name="Media på Internett 4" descr="Wangari Maathai: Nobels fredsprisvinneren som plantet trær">
            <a:hlinkClick r:id="" action="ppaction://media"/>
            <a:extLst>
              <a:ext uri="{FF2B5EF4-FFF2-40B4-BE49-F238E27FC236}">
                <a16:creationId xmlns:a16="http://schemas.microsoft.com/office/drawing/2014/main" id="{AB1BF889-9D0B-D348-88C3-5400654F3168}"/>
              </a:ext>
            </a:extLst>
          </p:cNvPr>
          <p:cNvPicPr>
            <a:picLocks noGrp="1" noRot="1" noChangeAspect="1"/>
          </p:cNvPicPr>
          <p:nvPr>
            <p:ph type="media" sz="quarter" idx="10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41625" y="863600"/>
            <a:ext cx="6496050" cy="3670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b4ba6847-b1f2-4202-a025-2277d6b50481" xsi:nil="true"/>
    <SharedWithUsers xmlns="98dac741-67bb-4989-80d3-6b1b8fe7adf4">
      <UserInfo>
        <DisplayName>Bryan Bonham</DisplayName>
        <AccountId>12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208DC56CDAB64B899703CEB416F7C8" ma:contentTypeVersion="13" ma:contentTypeDescription="Create a new document." ma:contentTypeScope="" ma:versionID="84774d76d3f22573bb6a972affc029dc">
  <xsd:schema xmlns:xsd="http://www.w3.org/2001/XMLSchema" xmlns:xs="http://www.w3.org/2001/XMLSchema" xmlns:p="http://schemas.microsoft.com/office/2006/metadata/properties" xmlns:ns2="b4ba6847-b1f2-4202-a025-2277d6b50481" xmlns:ns3="98dac741-67bb-4989-80d3-6b1b8fe7adf4" targetNamespace="http://schemas.microsoft.com/office/2006/metadata/properties" ma:root="true" ma:fieldsID="a31ebbf73e40c8f610cd0fa04a6d579c" ns2:_="" ns3:_="">
    <xsd:import namespace="b4ba6847-b1f2-4202-a025-2277d6b50481"/>
    <xsd:import namespace="98dac741-67bb-4989-80d3-6b1b8fe7ad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ba6847-b1f2-4202-a025-2277d6b504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dac741-67bb-4989-80d3-6b1b8fe7adf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91E54FE-AA37-4314-802E-CCC427DF3FEE}">
  <ds:schemaRefs>
    <ds:schemaRef ds:uri="98dac741-67bb-4989-80d3-6b1b8fe7adf4"/>
    <ds:schemaRef ds:uri="b4ba6847-b1f2-4202-a025-2277d6b5048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79A4C1C-9F95-42C6-BFFC-202958E606C5}">
  <ds:schemaRefs>
    <ds:schemaRef ds:uri="98dac741-67bb-4989-80d3-6b1b8fe7adf4"/>
    <ds:schemaRef ds:uri="b4ba6847-b1f2-4202-a025-2277d6b5048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08E35EF-EF77-4B2A-8D9A-FE900834A99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416</Words>
  <Application>Microsoft Macintosh PowerPoint</Application>
  <PresentationFormat>Widescreen</PresentationFormat>
  <Paragraphs>58</Paragraphs>
  <Slides>20</Slides>
  <Notes>4</Notes>
  <HiddenSlides>0</HiddenSlides>
  <MMClips>5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20</vt:i4>
      </vt:variant>
    </vt:vector>
  </HeadingPairs>
  <TitlesOfParts>
    <vt:vector size="25" baseType="lpstr">
      <vt:lpstr>Arial</vt:lpstr>
      <vt:lpstr>Calibri</vt:lpstr>
      <vt:lpstr>Noto Sans</vt:lpstr>
      <vt:lpstr>Torque Bold</vt:lpstr>
      <vt:lpstr>2_Office Theme</vt:lpstr>
      <vt:lpstr>AKTIV MEDBORGER</vt:lpstr>
      <vt:lpstr>Velkommen til Active Citizen!</vt:lpstr>
      <vt:lpstr>INTRODUKSJON TIL ALFRED NOBEL OG FREDSPRISEN</vt:lpstr>
      <vt:lpstr>OPPVARMING</vt:lpstr>
      <vt:lpstr>Alfred Nobel Introduction Video</vt:lpstr>
      <vt:lpstr>Førsteinntrykk</vt:lpstr>
      <vt:lpstr>Tidslinje</vt:lpstr>
      <vt:lpstr>Wangari Maathai</vt:lpstr>
      <vt:lpstr>Wangari Maathai Video [3’ 07”]</vt:lpstr>
      <vt:lpstr>Lær mer om Wangari Maathai</vt:lpstr>
      <vt:lpstr>Malala Yousafzai</vt:lpstr>
      <vt:lpstr>Malala Yousafzai (3’03”) </vt:lpstr>
      <vt:lpstr>Malala – Lær mer</vt:lpstr>
      <vt:lpstr>His Holiness the 14th Dalai Lama</vt:lpstr>
      <vt:lpstr>The 14th Dalai Lama (2’ 45”)</vt:lpstr>
      <vt:lpstr>The 14th Dalai Lama – lær mer</vt:lpstr>
      <vt:lpstr>Fridtjof Nansen</vt:lpstr>
      <vt:lpstr>Fridtjof Nansen [3’]</vt:lpstr>
      <vt:lpstr>Nansenpasset</vt:lpstr>
      <vt:lpstr>Nansen – Lær mer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Level up Calgary! | Calgary, Alberta, Canada | Best Practice</dc:title>
  <dc:creator>Aria Azizi</dc:creator>
  <cp:lastModifiedBy>Kiki Fallet</cp:lastModifiedBy>
  <cp:revision>10</cp:revision>
  <dcterms:created xsi:type="dcterms:W3CDTF">2022-01-11T20:25:06Z</dcterms:created>
  <dcterms:modified xsi:type="dcterms:W3CDTF">2022-02-28T13:35:51Z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0x01010036208DC56CDAB64B899703CEB416F7C8</vt:lpwstr>
  </property>
</Properties>
</file>