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1"/>
  </p:notesMasterIdLst>
  <p:sldIdLst>
    <p:sldId id="256" r:id="rId5"/>
    <p:sldId id="258" r:id="rId6"/>
    <p:sldId id="259" r:id="rId7"/>
    <p:sldId id="260" r:id="rId8"/>
    <p:sldId id="261" r:id="rId9"/>
    <p:sldId id="262" r:id="rId10"/>
  </p:sldIdLst>
  <p:sldSz cx="24382413" cy="13716000"/>
  <p:notesSz cx="6858000" cy="9144000"/>
  <p:embeddedFontLst>
    <p:embeddedFont>
      <p:font typeface="Alfred Sans" panose="00000500000000000000" pitchFamily="50" charset="0"/>
      <p:regular r:id="rId12"/>
      <p:bold r:id="rId13"/>
      <p:italic r:id="rId14"/>
    </p:embeddedFont>
    <p:embeddedFont>
      <p:font typeface="Alfred Serif Text" panose="00000500000000000000" pitchFamily="50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C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505BE-FA92-4187-8FB2-9C15EA5EEC63}" v="25" dt="2025-10-11T16:33:28.163"/>
    <p1510:client id="{DB365D7D-DA1E-C303-DCEF-425108A4289E}" v="194" dt="2025-10-11T15:12:22.286"/>
    <p1510:client id="{E3E8DEC0-A4B9-4D0B-96BE-71DCE85C1689}" v="1" dt="2025-10-12T10:03:58.426"/>
    <p1510:client id="{EF16686C-136F-48DE-9F2A-3B5883CB7A7E}" v="12" dt="2025-10-11T15:20:54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411" autoAdjust="0"/>
  </p:normalViewPr>
  <p:slideViewPr>
    <p:cSldViewPr snapToGrid="0">
      <p:cViewPr>
        <p:scale>
          <a:sx n="30" d="100"/>
          <a:sy n="30" d="100"/>
        </p:scale>
        <p:origin x="87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3BC8-3130-49C6-A726-F4D024224CD7}" type="datetimeFigureOut">
              <a:rPr lang="sv-SE" smtClean="0"/>
              <a:t>2025-10-12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D9716-2B20-424D-A6AA-DD7F719A94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74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Fredsprisen for 2025 går til en kvinne som kjemper for at alle skal få være med på å bestemme i landet hun bor i. Hun heter Maria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Corina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Machado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og kommer fra et land som heter Venezuela. 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9716-2B20-424D-A6AA-DD7F719A941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5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 av fredsprisvinneren.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9716-2B20-424D-A6AA-DD7F719A941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04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Venezuela er et land i Sør-Amerika, som grenser til blant annet Brasil og Colombia. Hovedstaden heter Caracas, en by med nesten 3 millioner innbyggere.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9716-2B20-424D-A6AA-DD7F719A941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571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Venezuela har et veldig rikt dyreliv, og i landet bor blant annet verdens største rovfugl –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andeskondoren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I Venezuela finnes også et av verdens høyeste fossefall, som er hele 979 meter høyt!  </a:t>
            </a:r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9716-2B20-424D-A6AA-DD7F719A941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29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bor over 28 millioner mennesker i Venezuela, men hver dag er det mange mennesker som forlater hjemme sine og reiser ut av landet. </a:t>
            </a:r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 dere tenke dere hvorfor?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bestemmer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Venezuela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innbyggerne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veldig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dårlig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Mange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mennesker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fattigdom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innbyggerne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bestemme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Dette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diktatur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  <a:p>
            <a:r>
              <a:rPr lang="nb-NO" dirty="0"/>
              <a:t>By UNICEF Ecuador from Ecuador - ©UNICEF/ECU/2018/</a:t>
            </a:r>
            <a:r>
              <a:rPr lang="nb-NO" dirty="0" err="1"/>
              <a:t>Arcos</a:t>
            </a:r>
            <a:r>
              <a:rPr lang="nb-NO" dirty="0"/>
              <a:t>, CC BY 2.0, https://commons.wikimedia.org/w/index.php?curid=72663807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9716-2B20-424D-A6AA-DD7F719A941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34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Maria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Corina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Machado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årets fredsprisvinner, kjemper en modig kamp for at menneskene som bor i Venezuela skal kunne bestemme i sitt eget land, og for at landet skal bli et demokrati, eller folkestyre. Men dette er en kamp som er farlig å kjempe: Maria må leve i skjul i Venezuela, og de tre barna hennes har måttet flykte til utlandet for å være trygge.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Norske Nobelkomiteen valgte å gi fredsprisen til Maria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Corina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Machado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hennes kamp for at Venezuela skal slutte å være et diktatur, og heller bli et demokrati.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hva betyr det egentlig at et land er et demokrati – eller et diktatur? 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9716-2B20-424D-A6AA-DD7F719A941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30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n-NO" noProof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6" name="Bildobjekt 5" descr="En bild som visar tallrik&#10;&#10;Automatiskt genererad beskrivning">
            <a:extLst>
              <a:ext uri="{FF2B5EF4-FFF2-40B4-BE49-F238E27FC236}">
                <a16:creationId xmlns:a16="http://schemas.microsoft.com/office/drawing/2014/main" id="{2424053A-CB96-4AD7-B28B-7A7BDF2D6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18" y="4618092"/>
            <a:ext cx="4136777" cy="27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9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nplatta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2439649" y="0"/>
            <a:ext cx="1194276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94" y="2066763"/>
            <a:ext cx="10416182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0174" y="4976814"/>
            <a:ext cx="9386889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3D49C19-62E6-1C55-E770-4F37B0C783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31236" y="4974205"/>
            <a:ext cx="10471868" cy="7844400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687535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3" pos="8882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nplatta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" y="0"/>
            <a:ext cx="1190307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4868" y="2121018"/>
            <a:ext cx="10553285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5" y="4976814"/>
            <a:ext cx="9253537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5F4DD4-5998-C351-2D82-86BF0FF1FD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904967" y="4976811"/>
            <a:ext cx="10570983" cy="7844400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681679D-37EA-B7CA-2CA1-5D7EC9DDD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8" y="542318"/>
            <a:ext cx="3051900" cy="2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3" pos="8178">
          <p15:clr>
            <a:srgbClr val="A4A3A4"/>
          </p15:clr>
        </p15:guide>
        <p15:guide id="4" pos="6795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nplatta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601B830-CE60-A585-E884-23C2426303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9650" y="4976814"/>
            <a:ext cx="5232400" cy="7845424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" y="0"/>
            <a:ext cx="1190307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944" y="2121018"/>
            <a:ext cx="1110356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615741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6" y="4976814"/>
            <a:ext cx="9253537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DB642E0F-4769-CC8B-41C7-73544D1263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48244" y="9058275"/>
            <a:ext cx="5227112" cy="3763850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E3FCE7EB-FF58-03BE-BEF6-975A8D72B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45138" y="4976814"/>
            <a:ext cx="5227112" cy="3741736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317C5F0-002A-55C8-B774-6323D2A883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8" y="534435"/>
            <a:ext cx="3051900" cy="2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0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2" pos="6795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F49321D-B8F9-7FDA-68A9-BB302425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8F9E25A-16A2-7269-96C9-75ED9E545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9548" y="4976813"/>
            <a:ext cx="17601166" cy="7845425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299889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8">
          <p15:clr>
            <a:srgbClr val="A4A3A4"/>
          </p15:clr>
        </p15:guide>
        <p15:guide id="2" pos="1319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901" y="4984811"/>
            <a:ext cx="10979150" cy="82160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F49321D-B8F9-7FDA-68A9-BB302425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956624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63" y="4976813"/>
            <a:ext cx="5235575" cy="784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2900" y="4976813"/>
            <a:ext cx="16783050" cy="7845425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591A90F8-AFFC-9C3D-1372-001C1042F5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420995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63" y="4976813"/>
            <a:ext cx="5235575" cy="7866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4200"/>
            </a:lvl1pPr>
            <a:lvl2pPr>
              <a:defRPr sz="4200"/>
            </a:lvl2pPr>
            <a:lvl3pPr>
              <a:defRPr sz="4200"/>
            </a:lvl3pPr>
            <a:lvl4pPr>
              <a:defRPr sz="4200"/>
            </a:lvl4pPr>
            <a:lvl5pPr>
              <a:defRPr sz="4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2900" y="4955793"/>
            <a:ext cx="16783050" cy="7866445"/>
          </a:xfrm>
          <a:noFill/>
        </p:spPr>
        <p:txBody>
          <a:bodyPr tIns="28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F1F98478-F816-4EF5-A493-5924586E19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E8550714-71DE-23E9-016B-AC78995E6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1758024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39650" y="4976813"/>
            <a:ext cx="11036300" cy="7845425"/>
          </a:xfrm>
          <a:noFill/>
        </p:spPr>
        <p:txBody>
          <a:bodyPr tIns="2232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14368CD-D667-4EFB-8525-AAA483A994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900" y="4976813"/>
            <a:ext cx="5210175" cy="7845425"/>
          </a:xfrm>
          <a:noFill/>
        </p:spPr>
        <p:txBody>
          <a:bodyPr tIns="2232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44136A55-E856-4328-AA2A-4873B53BD9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843" y="4976813"/>
            <a:ext cx="5231195" cy="3741737"/>
          </a:xfrm>
          <a:noFill/>
        </p:spPr>
        <p:txBody>
          <a:bodyPr tIns="86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7DAB1844-D190-46DD-9602-9DCD11214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843" y="9058275"/>
            <a:ext cx="5231195" cy="3775620"/>
          </a:xfrm>
          <a:noFill/>
        </p:spPr>
        <p:txBody>
          <a:bodyPr tIns="86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8C2B19-42C9-4B03-AD39-B6ABCAA011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631C7390-B083-A53F-4216-149738895E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980287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45138" y="917576"/>
            <a:ext cx="5230812" cy="3697288"/>
          </a:xfrm>
          <a:noFill/>
        </p:spPr>
        <p:txBody>
          <a:bodyPr tIns="828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14368CD-D667-4EFB-8525-AAA483A994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900" y="9058275"/>
            <a:ext cx="5210175" cy="3763963"/>
          </a:xfrm>
          <a:noFill/>
        </p:spPr>
        <p:txBody>
          <a:bodyPr tIns="828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44136A55-E856-4328-AA2A-4873B53BD9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843" y="4976813"/>
            <a:ext cx="5231195" cy="3741737"/>
          </a:xfrm>
          <a:noFill/>
        </p:spPr>
        <p:txBody>
          <a:bodyPr tIns="86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7DAB1844-D190-46DD-9602-9DCD11214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843" y="9058275"/>
            <a:ext cx="5231195" cy="3775620"/>
          </a:xfrm>
          <a:noFill/>
        </p:spPr>
        <p:txBody>
          <a:bodyPr tIns="86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25B24B76-4084-4684-9F32-F3953E6235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45138" y="4976812"/>
            <a:ext cx="5230812" cy="3741737"/>
          </a:xfrm>
          <a:noFill/>
        </p:spPr>
        <p:txBody>
          <a:bodyPr tIns="828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49561F9-F744-44E5-A8F7-B65405791D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9650" y="9058275"/>
            <a:ext cx="5232400" cy="3763963"/>
          </a:xfrm>
          <a:noFill/>
        </p:spPr>
        <p:txBody>
          <a:bodyPr tIns="828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4" name="Platshållare för bild 8">
            <a:extLst>
              <a:ext uri="{FF2B5EF4-FFF2-40B4-BE49-F238E27FC236}">
                <a16:creationId xmlns:a16="http://schemas.microsoft.com/office/drawing/2014/main" id="{967C4C1B-A93B-4C2C-B760-98B3154542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0843" y="917576"/>
            <a:ext cx="5231195" cy="3697287"/>
          </a:xfrm>
          <a:noFill/>
        </p:spPr>
        <p:txBody>
          <a:bodyPr tIns="86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30A9FA5E-0E22-424D-AA4A-539B7DA696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92900" y="917576"/>
            <a:ext cx="10979150" cy="7800974"/>
          </a:xfrm>
          <a:noFill/>
        </p:spPr>
        <p:txBody>
          <a:bodyPr tIns="86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7CF079D-D36E-439A-A84A-2CE180AF3D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45138" y="9058275"/>
            <a:ext cx="5230812" cy="3763963"/>
          </a:xfrm>
        </p:spPr>
        <p:txBody>
          <a:bodyPr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n-NO" noProof="0" err="1"/>
              <a:t>Bildtext</a:t>
            </a:r>
            <a:endParaRPr lang="nn-NO" noProof="0"/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72993200-369D-4A02-A416-47D192F617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sv-SE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C480C44-F0CE-97EF-FA01-4081CC74E2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18200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59" y="4976813"/>
            <a:ext cx="5279379" cy="7866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4200"/>
            </a:lvl1pPr>
            <a:lvl2pPr>
              <a:defRPr sz="4200"/>
            </a:lvl2pPr>
            <a:lvl3pPr>
              <a:defRPr sz="4200"/>
            </a:lvl3pPr>
            <a:lvl4pPr>
              <a:defRPr sz="4200"/>
            </a:lvl4pPr>
            <a:lvl5pPr>
              <a:defRPr sz="4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45138" y="4955793"/>
            <a:ext cx="5230812" cy="7866445"/>
          </a:xfrm>
          <a:noFill/>
        </p:spPr>
        <p:txBody>
          <a:bodyPr tIns="2556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900" y="4976813"/>
            <a:ext cx="10979150" cy="7845425"/>
          </a:xfrm>
          <a:noFill/>
        </p:spPr>
        <p:txBody>
          <a:bodyPr tIns="2556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B51DA21-B4F0-4F9B-802D-62FA86E88A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126B3242-53FD-6B8D-2B87-7B01F5D471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36616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n-NO" noProof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10" name="Bildobjekt 9" descr="En bild som visar tallrik&#10;&#10;Automatiskt genererad beskrivning">
            <a:extLst>
              <a:ext uri="{FF2B5EF4-FFF2-40B4-BE49-F238E27FC236}">
                <a16:creationId xmlns:a16="http://schemas.microsoft.com/office/drawing/2014/main" id="{B810178D-5FC1-4890-96D1-A6AC156A9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362" y="1021830"/>
            <a:ext cx="1847401" cy="1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17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39650" y="4976813"/>
            <a:ext cx="11036300" cy="7845425"/>
          </a:xfrm>
          <a:noFill/>
          <a:ln w="6350">
            <a:noFill/>
          </a:ln>
        </p:spPr>
        <p:txBody>
          <a:bodyPr tIns="2232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14368CD-D667-4EFB-8525-AAA483A994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900" y="4976813"/>
            <a:ext cx="5210175" cy="7845425"/>
          </a:xfrm>
          <a:noFill/>
          <a:ln w="6350">
            <a:noFill/>
          </a:ln>
        </p:spPr>
        <p:txBody>
          <a:bodyPr tIns="2232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44136A55-E856-4328-AA2A-4873B53BD9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843" y="4976813"/>
            <a:ext cx="5231195" cy="7845424"/>
          </a:xfrm>
          <a:noFill/>
          <a:ln w="6350">
            <a:noFill/>
          </a:ln>
        </p:spPr>
        <p:txBody>
          <a:bodyPr tIns="216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45104F9-A34B-4213-8C90-65AC92DD71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60D4B40C-9A82-314B-BAB1-36FDA09792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4049102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4976813"/>
            <a:ext cx="5246688" cy="7866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4200"/>
            </a:lvl1pPr>
            <a:lvl2pPr>
              <a:defRPr sz="4200"/>
            </a:lvl2pPr>
            <a:lvl3pPr>
              <a:defRPr sz="4200"/>
            </a:lvl3pPr>
            <a:lvl4pPr>
              <a:defRPr sz="4200"/>
            </a:lvl4pPr>
            <a:lvl5pPr>
              <a:defRPr sz="4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45138" y="4954587"/>
            <a:ext cx="5230812" cy="3763963"/>
          </a:xfrm>
          <a:noFill/>
        </p:spPr>
        <p:txBody>
          <a:bodyPr tIns="756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900" y="4955793"/>
            <a:ext cx="10979150" cy="7866445"/>
          </a:xfrm>
          <a:noFill/>
        </p:spPr>
        <p:txBody>
          <a:bodyPr tIns="756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17CE9191-902C-404C-A59E-2E85C36C80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245138" y="9058274"/>
            <a:ext cx="5230812" cy="3763963"/>
          </a:xfrm>
          <a:noFill/>
        </p:spPr>
        <p:txBody>
          <a:bodyPr tIns="756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49CD3394-E704-4FE7-899B-BFFF44C22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C2648AC0-B130-C84B-A259-DFA10FC1C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1743950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4976813"/>
            <a:ext cx="5246688" cy="7866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4200"/>
            </a:lvl1pPr>
            <a:lvl2pPr>
              <a:defRPr sz="4200"/>
            </a:lvl2pPr>
            <a:lvl3pPr>
              <a:defRPr sz="4200"/>
            </a:lvl3pPr>
            <a:lvl4pPr>
              <a:defRPr sz="4200"/>
            </a:lvl4pPr>
            <a:lvl5pPr>
              <a:defRPr sz="4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45138" y="4964907"/>
            <a:ext cx="5230812" cy="7857332"/>
          </a:xfrm>
          <a:noFill/>
          <a:ln w="6350">
            <a:noFill/>
          </a:ln>
        </p:spPr>
        <p:txBody>
          <a:bodyPr tIns="792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900" y="4964906"/>
            <a:ext cx="5210175" cy="3753644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17CE9191-902C-404C-A59E-2E85C36C80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9650" y="4976813"/>
            <a:ext cx="5230812" cy="7845425"/>
          </a:xfrm>
          <a:noFill/>
        </p:spPr>
        <p:txBody>
          <a:bodyPr tIns="792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147D2F0C-7D47-4EC0-AFBD-C500A1A4F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2900" y="9068593"/>
            <a:ext cx="5210175" cy="3753644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675C649F-DCB8-4EEB-A2BE-452422D407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60C259FB-3BB8-A203-A90D-84A5F7546D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4182463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900" y="4997833"/>
            <a:ext cx="5184789" cy="784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4200"/>
            </a:lvl1pPr>
            <a:lvl2pPr>
              <a:defRPr sz="4200"/>
            </a:lvl2pPr>
            <a:lvl3pPr>
              <a:defRPr sz="4200"/>
            </a:lvl3pPr>
            <a:lvl4pPr>
              <a:defRPr sz="4200"/>
            </a:lvl4pPr>
            <a:lvl5pPr>
              <a:defRPr sz="4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5351" y="4976813"/>
            <a:ext cx="5246687" cy="7845425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BF3BBBAB-5123-40FC-9093-8EC80D9286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52DFB090-D3EE-CC00-0437-6140D320F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3963219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007" y="4976813"/>
            <a:ext cx="5273032" cy="784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4B868B-68EF-46A1-8373-82E254F390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92900" y="4976813"/>
            <a:ext cx="5210175" cy="784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9D144C-80A2-4839-8D00-3C782533C14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461874" y="4976813"/>
            <a:ext cx="5210175" cy="784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D2EE98-7A53-4CCF-BA1E-2336E58BB5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8230847" y="4976813"/>
            <a:ext cx="5243885" cy="784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D8B77D13-7DED-D23E-0724-906F68579A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2001379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63" y="4976813"/>
            <a:ext cx="10996612" cy="784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D0B407-4CD7-4184-B441-2299CB8F7C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439650" y="4976813"/>
            <a:ext cx="11036300" cy="784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817CE036-0DA5-4712-AE41-B9C2010C2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131280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679" y="9058275"/>
            <a:ext cx="5234359" cy="3763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4B868B-68EF-46A1-8373-82E254F390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92900" y="9058275"/>
            <a:ext cx="5210175" cy="3763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9D144C-80A2-4839-8D00-3C782533C14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479338" y="9058275"/>
            <a:ext cx="5192711" cy="3763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D2EE98-7A53-4CCF-BA1E-2336E58BB5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8282021" y="9058275"/>
            <a:ext cx="5192711" cy="3763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46E6168-803F-440E-8C86-6FEA03CBCF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351" y="4976813"/>
            <a:ext cx="5246687" cy="3741737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E3DA2966-0020-4097-9CB2-12D1FE2CE4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92900" y="4976813"/>
            <a:ext cx="5210175" cy="3741737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550264C6-F2A0-4175-80F4-259BEE344A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9650" y="4976813"/>
            <a:ext cx="5232401" cy="3741737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FAFC9733-54EF-4A34-AAE1-122C2129D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45138" y="4976813"/>
            <a:ext cx="5230812" cy="3741737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9DE77552-24D3-4C1A-A619-4FE96DDC8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AE333DE7-8325-5C41-7B2A-2EEFA183D6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3590390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218504" y="4976813"/>
            <a:ext cx="5257446" cy="7866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5351" y="4976813"/>
            <a:ext cx="16776699" cy="7845425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44256CC-9CE9-42F5-A9DB-1CD27BCF84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F0A79ADC-0E95-4650-CF8E-914118164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1826572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49" y="4999037"/>
            <a:ext cx="5246689" cy="7823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4B868B-68EF-46A1-8373-82E254F390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92900" y="4999037"/>
            <a:ext cx="5210175" cy="7823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9D144C-80A2-4839-8D00-3C782533C14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439650" y="4999037"/>
            <a:ext cx="5232400" cy="7823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D2EE98-7A53-4CCF-BA1E-2336E58BB5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8245137" y="4999037"/>
            <a:ext cx="5229595" cy="7823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46E6168-803F-440E-8C86-6FEA03CBCF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351" y="917576"/>
            <a:ext cx="5246687" cy="3697288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E3DA2966-0020-4097-9CB2-12D1FE2CE4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92900" y="917576"/>
            <a:ext cx="5210175" cy="3697288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550264C6-F2A0-4175-80F4-259BEE344A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9650" y="917576"/>
            <a:ext cx="5232401" cy="3697288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FAFC9733-54EF-4A34-AAE1-122C2129D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45138" y="917576"/>
            <a:ext cx="5230812" cy="3697288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69C886A8-D5DB-4F36-B2F6-BAC0BFC1F9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D319D480-6BAC-9EEC-67AE-EA77C00060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3099364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4B868B-68EF-46A1-8373-82E254F390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15125" y="4976813"/>
            <a:ext cx="5187950" cy="784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9D144C-80A2-4839-8D00-3C782533C14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439650" y="4976813"/>
            <a:ext cx="5232400" cy="784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D2EE98-7A53-4CCF-BA1E-2336E58BB5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8245137" y="4976813"/>
            <a:ext cx="5229595" cy="784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46E6168-803F-440E-8C86-6FEA03CBCF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351" y="4976813"/>
            <a:ext cx="5246687" cy="7845425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799D384-BA98-4ABD-9891-C7F96BFA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DF6F85E0-F4B3-4DBE-8ECC-AB6E10D048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7D01CB3F-9E17-1F98-CD08-A74BB066A2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261218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tx2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53751652-9A71-CFED-AF79-1DE4B5290F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391" y="537468"/>
            <a:ext cx="3051900" cy="2124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  <a:lvl3pPr marL="1828709" indent="0">
              <a:buNone/>
              <a:defRPr/>
            </a:lvl3pPr>
            <a:lvl4pPr marL="2743063" indent="0">
              <a:buNone/>
              <a:defRPr/>
            </a:lvl4pPr>
            <a:lvl5pPr marL="3657417" indent="0">
              <a:buNone/>
              <a:defRPr/>
            </a:lvl5pPr>
          </a:lstStyle>
          <a:p>
            <a:pPr lvl="0"/>
            <a:r>
              <a:rPr lang="nn-NO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308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14368CD-D667-4EFB-8525-AAA483A994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439650" y="4976813"/>
            <a:ext cx="11036299" cy="7845425"/>
          </a:xfrm>
          <a:noFill/>
          <a:ln w="6350">
            <a:noFill/>
          </a:ln>
        </p:spPr>
        <p:txBody>
          <a:bodyPr tIns="2232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44136A55-E856-4328-AA2A-4873B53BD9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844" y="4976812"/>
            <a:ext cx="10992232" cy="7845425"/>
          </a:xfrm>
          <a:noFill/>
          <a:ln w="6350">
            <a:noFill/>
          </a:ln>
        </p:spPr>
        <p:txBody>
          <a:bodyPr tIns="86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4BC2EBEB-7DA1-45D8-AA13-006D664D0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12953BF8-C446-7C3D-C4FC-DC8FEE59BC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1759574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75" y="4976813"/>
            <a:ext cx="5249763" cy="7866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45138" y="4976812"/>
            <a:ext cx="5230812" cy="6500485"/>
          </a:xfrm>
          <a:noFill/>
          <a:ln w="6350">
            <a:noFill/>
          </a:ln>
        </p:spPr>
        <p:txBody>
          <a:bodyPr tIns="792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17CE9191-902C-404C-A59E-2E85C36C80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9650" y="4976813"/>
            <a:ext cx="5230812" cy="6500484"/>
          </a:xfrm>
          <a:noFill/>
        </p:spPr>
        <p:txBody>
          <a:bodyPr tIns="792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147D2F0C-7D47-4EC0-AFBD-C500A1A4F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2900" y="4976813"/>
            <a:ext cx="5210175" cy="6500484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9C82BF3-2EE5-4A17-9990-2CB11A855F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2900" y="11782369"/>
            <a:ext cx="5210175" cy="1039869"/>
          </a:xfrm>
        </p:spPr>
        <p:txBody>
          <a:bodyPr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90559F9D-B44F-466F-8AA6-A27BF6E220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39650" y="11782369"/>
            <a:ext cx="5249763" cy="1039869"/>
          </a:xfrm>
        </p:spPr>
        <p:txBody>
          <a:bodyPr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2BFCCCB0-D251-4E4A-877F-B49CF9FE08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245138" y="11782369"/>
            <a:ext cx="5240919" cy="1039869"/>
          </a:xfrm>
        </p:spPr>
        <p:txBody>
          <a:bodyPr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F2013FFE-B3F0-4780-85F7-DB5E0821A7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5ABDCCDB-1029-E6A4-547B-942CF9E512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2331273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9649" y="4614863"/>
            <a:ext cx="11036301" cy="25894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6000">
                <a:latin typeface="Alfred Serif Text" panose="00000500000000000000" pitchFamily="50" charset="0"/>
              </a:defRPr>
            </a:lvl1pPr>
          </a:lstStyle>
          <a:p>
            <a:r>
              <a:rPr lang="nn-NO" noProof="0"/>
              <a:t>Citat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39650" y="7661428"/>
            <a:ext cx="11036300" cy="51551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n-NO" noProof="0"/>
              <a:t>Författare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147D2F0C-7D47-4EC0-AFBD-C500A1A4F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350" y="917576"/>
            <a:ext cx="11007725" cy="11904662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F8585F1B-1D72-4D46-B404-01AB07FB0C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712D3962-7B17-F5ED-E877-35747ACBA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2602460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9649" y="4614863"/>
            <a:ext cx="11036301" cy="41036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9600">
                <a:latin typeface="Alfred Serif Text" panose="00000500000000000000" pitchFamily="50" charset="0"/>
              </a:defRPr>
            </a:lvl1pPr>
          </a:lstStyle>
          <a:p>
            <a:r>
              <a:rPr lang="nn-NO" noProof="0"/>
              <a:t>Citat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39650" y="9676661"/>
            <a:ext cx="11036300" cy="3145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n-NO" noProof="0"/>
              <a:t>Författare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147D2F0C-7D47-4EC0-AFBD-C500A1A4F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350" y="917575"/>
            <a:ext cx="11007725" cy="11904663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0984C1B8-58CD-4AEF-BA39-AECED6E05E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4AF88353-A10D-8263-CDEA-92EBC025EA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3028714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1" y="4614863"/>
            <a:ext cx="22580600" cy="26921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9600">
                <a:latin typeface="Alfred Serif Text" panose="00000500000000000000" pitchFamily="50" charset="0"/>
              </a:defRPr>
            </a:lvl1pPr>
          </a:lstStyle>
          <a:p>
            <a:r>
              <a:rPr lang="nn-NO" noProof="0"/>
              <a:t>Citat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5350" y="8229599"/>
            <a:ext cx="22580600" cy="3145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n-NO" noProof="0"/>
              <a:t>Författare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A538FC89-7D5F-7E0A-8796-4C9D54BFB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2947967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1" y="4614863"/>
            <a:ext cx="22580600" cy="26921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9600">
                <a:solidFill>
                  <a:schemeClr val="bg1"/>
                </a:solidFill>
                <a:latin typeface="Alfred Serif Text" panose="00000500000000000000" pitchFamily="50" charset="0"/>
              </a:defRPr>
            </a:lvl1pPr>
          </a:lstStyle>
          <a:p>
            <a:r>
              <a:rPr lang="nn-NO" noProof="0"/>
              <a:t>“Citat”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490A80E4-D51E-CC9A-85E2-4BEE1EBF5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3" name="Platshållare för text 7">
            <a:extLst>
              <a:ext uri="{FF2B5EF4-FFF2-40B4-BE49-F238E27FC236}">
                <a16:creationId xmlns:a16="http://schemas.microsoft.com/office/drawing/2014/main" id="{7CBDBCE2-8135-DF2A-622B-FCD50F19BE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6463" y="9069675"/>
            <a:ext cx="22569487" cy="953896"/>
          </a:xfr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Författare</a:t>
            </a:r>
          </a:p>
        </p:txBody>
      </p:sp>
    </p:spTree>
    <p:extLst>
      <p:ext uri="{BB962C8B-B14F-4D97-AF65-F5344CB8AC3E}">
        <p14:creationId xmlns:p14="http://schemas.microsoft.com/office/powerpoint/2010/main" val="1016482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218504" y="4976813"/>
            <a:ext cx="5257446" cy="7866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5351" y="4976813"/>
            <a:ext cx="16776699" cy="7845425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44256CC-9CE9-42F5-A9DB-1CD27BCF84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6C1A51A0-F7D0-027D-9C63-077AC4949A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1253410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04138" y="4976813"/>
            <a:ext cx="11071812" cy="7866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42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5352" y="4976813"/>
            <a:ext cx="11007724" cy="7845425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172A9D48-E5D9-428E-881A-E94BFE40F2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261BE800-AF75-A122-1A34-39D9358138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3419129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2900" y="4997833"/>
            <a:ext cx="10979150" cy="784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42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5353" y="4976813"/>
            <a:ext cx="5246686" cy="7845425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700EC05C-0BCA-4C86-9AA0-C6C1B575B4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4EF90F7C-6AD6-739E-85E8-1648A9470B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2803717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74327" y="4976813"/>
            <a:ext cx="10979150" cy="29548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42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5353" y="4976813"/>
            <a:ext cx="5246686" cy="7845425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30CB21A-0948-4F97-A8B1-01EEB23163A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30044" y="9058275"/>
            <a:ext cx="5273031" cy="3763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CB1E1CA-CB03-4DF9-AEF5-FEEFDBF770F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383082" y="9058275"/>
            <a:ext cx="5288968" cy="3763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7034B9-EC25-4272-ACD2-BC36F54B634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185765" y="9058275"/>
            <a:ext cx="5288968" cy="3763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A27E9097-CD06-4835-95E9-002BF134F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DCEEC1E2-8414-EFCA-E4A2-209918AFF8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23119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,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tx2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D2349-163E-0108-0BB3-792E90473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1" y="3850109"/>
            <a:ext cx="22580600" cy="17695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r>
              <a:rPr lang="nn-NO" noProof="0" err="1"/>
              <a:t>Rubrik</a:t>
            </a:r>
            <a:endParaRPr lang="nn-NO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E6133-E075-12E5-1DA4-8F9C304D2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11079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E38CF69E-84E2-2F47-FFED-3EE2AFFF84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5116" y="6090394"/>
            <a:ext cx="757237" cy="755650"/>
          </a:xfrm>
        </p:spPr>
        <p:txBody>
          <a:bodyPr anchor="b"/>
          <a:lstStyle>
            <a:lvl1pPr marL="0" indent="0" algn="ctr">
              <a:buFontTx/>
              <a:buNone/>
              <a:defRPr sz="1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D12B84-A171-CDC7-CFF4-53D0412C0C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391" y="537468"/>
            <a:ext cx="3051900" cy="2124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  <a:lvl3pPr marL="1828709" indent="0">
              <a:buNone/>
              <a:defRPr/>
            </a:lvl3pPr>
            <a:lvl4pPr marL="2743063" indent="0">
              <a:buNone/>
              <a:defRPr/>
            </a:lvl4pPr>
            <a:lvl5pPr marL="3657417" indent="0">
              <a:buNone/>
              <a:defRPr/>
            </a:lvl5pPr>
          </a:lstStyle>
          <a:p>
            <a:pPr lvl="0"/>
            <a:r>
              <a:rPr lang="nn-NO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641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E9944C-5EEE-4E91-8AE8-48776F3C31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0763" y="4976813"/>
            <a:ext cx="11036300" cy="29548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42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EC15C90-1FBD-493D-83DE-FCF99E54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899" y="4976813"/>
            <a:ext cx="5210176" cy="7845425"/>
          </a:xfrm>
          <a:noFill/>
        </p:spPr>
        <p:txBody>
          <a:bodyPr tIns="1044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30CB21A-0948-4F97-A8B1-01EEB23163A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5350" y="4964906"/>
            <a:ext cx="5273031" cy="3753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CB1E1CA-CB03-4DF9-AEF5-FEEFDBF770F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2383082" y="9058275"/>
            <a:ext cx="5288968" cy="3763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7034B9-EC25-4272-ACD2-BC36F54B634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8185765" y="9058275"/>
            <a:ext cx="5288968" cy="3763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n-NO" noProof="0"/>
              <a:t>Text</a:t>
            </a:r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CC427F8F-173B-4780-B964-461C67C70D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BB96F61D-D0C0-4E15-365F-7BAE1309DB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3024888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5EB3AB-20B2-39B8-4702-4914CC9CE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26" y="4609705"/>
            <a:ext cx="4254760" cy="28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17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ubrik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A94600-D668-B023-D825-BBE92FD15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89" y="1017438"/>
            <a:ext cx="1891035" cy="12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12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Utfallande 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90B117-9FC8-007C-D9D1-037AE07648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BF070107-8708-8DEF-3420-8AE8120B0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8508" y="537469"/>
            <a:ext cx="3062670" cy="212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  <a:lvl3pPr marL="1828709" indent="0">
              <a:buNone/>
              <a:defRPr/>
            </a:lvl3pPr>
            <a:lvl4pPr marL="2743063" indent="0">
              <a:buNone/>
              <a:defRPr/>
            </a:lvl4pPr>
            <a:lvl5pPr marL="3657417" indent="0">
              <a:buNone/>
              <a:defRPr/>
            </a:lvl5pPr>
          </a:lstStyle>
          <a:p>
            <a:pPr lvl="0"/>
            <a:r>
              <a:rPr lang="nn-NO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967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, Utfallande 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5F5950B-B7F4-665E-E5A5-ABD4124B8D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4382413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9BBEE5-0CA6-31EA-223C-050236DDF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1" y="3850109"/>
            <a:ext cx="22580600" cy="17695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Rubrik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DD5112-D8E3-7B41-F3D4-A0657A10E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11079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3051D79F-1E4F-FD30-37BB-DCCF4D277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5116" y="6090394"/>
            <a:ext cx="757237" cy="755650"/>
          </a:xfrm>
        </p:spPr>
        <p:txBody>
          <a:bodyPr anchor="b"/>
          <a:lstStyle>
            <a:lvl1pPr marL="0" indent="0" algn="ctr">
              <a:buFontTx/>
              <a:buNone/>
              <a:defRPr sz="1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.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CEC3A626-3BF0-890B-36AA-B513CBC4F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8508" y="537469"/>
            <a:ext cx="3062670" cy="212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  <a:lvl3pPr marL="1828709" indent="0">
              <a:buNone/>
              <a:defRPr/>
            </a:lvl3pPr>
            <a:lvl4pPr marL="2743063" indent="0">
              <a:buNone/>
              <a:defRPr/>
            </a:lvl4pPr>
            <a:lvl5pPr marL="3657417" indent="0">
              <a:buNone/>
              <a:defRPr/>
            </a:lvl5pPr>
          </a:lstStyle>
          <a:p>
            <a:pPr lvl="0"/>
            <a:r>
              <a:rPr lang="nn-NO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689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nplatta bild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2439649" y="0"/>
            <a:ext cx="11942763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49" y="9058275"/>
            <a:ext cx="5246689" cy="3763964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63" y="2074512"/>
            <a:ext cx="93672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CE061-2C7C-D5B2-C9B5-A89706B72D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86344" y="4976813"/>
            <a:ext cx="9489606" cy="7845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7A98B2A-F799-229B-5E46-4B03DC8FB6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463" y="4976813"/>
            <a:ext cx="5235575" cy="3731896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A16D212-4475-6FF7-84B9-9A1E7B735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2900" y="4981304"/>
            <a:ext cx="5210175" cy="7840933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4019879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882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nplatta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2439649" y="0"/>
            <a:ext cx="11942763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94" y="2066763"/>
            <a:ext cx="10416182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0174" y="4976814"/>
            <a:ext cx="9386889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3D49C19-62E6-1C55-E770-4F37B0C7836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431236" y="4974205"/>
            <a:ext cx="10471868" cy="7844400"/>
          </a:xfrm>
        </p:spPr>
        <p:txBody>
          <a:bodyPr/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84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3" pos="8882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onplatta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" y="0"/>
            <a:ext cx="11903074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4868" y="2121018"/>
            <a:ext cx="10553285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6" y="4976814"/>
            <a:ext cx="9253537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5F4DD4-5998-C351-2D82-86BF0FF1FD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904967" y="4976811"/>
            <a:ext cx="10570983" cy="7844400"/>
          </a:xfrm>
        </p:spPr>
        <p:txBody>
          <a:bodyPr/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A36F1B97-9DC8-5153-B840-46AEBE52D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777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3" pos="8178">
          <p15:clr>
            <a:srgbClr val="A4A3A4"/>
          </p15:clr>
        </p15:guide>
        <p15:guide id="4" pos="6795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nplatta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601B830-CE60-A585-E884-23C2426303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9650" y="4976814"/>
            <a:ext cx="5232400" cy="7845424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" y="0"/>
            <a:ext cx="11903074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944" y="2121018"/>
            <a:ext cx="1110356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615741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6" y="4976814"/>
            <a:ext cx="9253537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DB642E0F-4769-CC8B-41C7-73544D1263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48244" y="9058275"/>
            <a:ext cx="5227112" cy="3763850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E3FCE7EB-FF58-03BE-BEF6-975A8D72B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45138" y="4976814"/>
            <a:ext cx="5227112" cy="3741736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8D275D31-33BD-4E43-118A-D7DC4D6D27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644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95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t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83FED713-9984-1EE5-D60D-6693923BB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20A9A4A-7437-CE90-74E6-D3CB6CCF7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1" y="4614863"/>
            <a:ext cx="22580600" cy="26921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9600">
                <a:solidFill>
                  <a:schemeClr val="bg1"/>
                </a:solidFill>
                <a:latin typeface="Alfred Serif Text" panose="00000500000000000000" pitchFamily="50" charset="0"/>
              </a:defRPr>
            </a:lvl1pPr>
          </a:lstStyle>
          <a:p>
            <a:r>
              <a:rPr lang="nn-NO" noProof="0"/>
              <a:t>“Citat”</a:t>
            </a:r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825AAE60-25B2-5C60-3EFD-D4FC0F4E3A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6463" y="9069675"/>
            <a:ext cx="22569487" cy="953896"/>
          </a:xfr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Författare</a:t>
            </a:r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0096F034-099E-9927-B47B-2C3DE13741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26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A985D897-8E57-4BEE-A945-D0B4980AA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50" y="917575"/>
            <a:ext cx="22580600" cy="11904663"/>
          </a:xfrm>
          <a:noFill/>
        </p:spPr>
        <p:txBody>
          <a:bodyPr tIns="4356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1E9FA3-8CB8-45E4-9553-D9FB42782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2836" y="2057028"/>
            <a:ext cx="16956741" cy="1371600"/>
          </a:xfrm>
        </p:spPr>
        <p:txBody>
          <a:bodyPr/>
          <a:lstStyle>
            <a:lvl1pPr marL="0" indent="0" algn="ctr">
              <a:buNone/>
              <a:defRPr sz="5600"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D77B4B8-B6DA-47C7-BD9C-515984C73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E108C18C-DB7B-110F-3940-56613E77E8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16182001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Rubrik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3" name="Bildobjekt 2" descr="En bild som visar tallrik&#10;&#10;Automatiskt genererad beskrivning">
            <a:extLst>
              <a:ext uri="{FF2B5EF4-FFF2-40B4-BE49-F238E27FC236}">
                <a16:creationId xmlns:a16="http://schemas.microsoft.com/office/drawing/2014/main" id="{0FF1DD4E-17C4-FD44-E080-158E7E54DE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18" y="4618092"/>
            <a:ext cx="4136777" cy="27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83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Rubrik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3" name="Bildobjekt 2" descr="En bild som visar tallrik&#10;&#10;Automatiskt genererad beskrivning">
            <a:extLst>
              <a:ext uri="{FF2B5EF4-FFF2-40B4-BE49-F238E27FC236}">
                <a16:creationId xmlns:a16="http://schemas.microsoft.com/office/drawing/2014/main" id="{57159BE3-0792-3F5A-A716-FBDD3EF1A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362" y="1021830"/>
            <a:ext cx="1847401" cy="1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015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ubrik och Utfallande 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F00077-8A30-C1CE-1D5A-484A517E63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18767754-F584-A839-0BFA-85265F7502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391" y="537468"/>
            <a:ext cx="3051900" cy="2124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  <a:lvl3pPr marL="1828709" indent="0">
              <a:buNone/>
              <a:defRPr/>
            </a:lvl3pPr>
            <a:lvl4pPr marL="2743063" indent="0">
              <a:buNone/>
              <a:defRPr/>
            </a:lvl4pPr>
            <a:lvl5pPr marL="3657417" indent="0">
              <a:buNone/>
              <a:defRPr/>
            </a:lvl5pPr>
          </a:lstStyle>
          <a:p>
            <a:pPr lvl="0"/>
            <a:r>
              <a:rPr lang="nn-NO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644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ubrik och innehåll, Utfallande 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4F92E19-6BD7-C223-34A9-17367EB3AD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4382413" cy="13716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sv-SE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buFontTx/>
              <a:buNone/>
            </a:pPr>
            <a:r>
              <a:rPr lang="nn-NO" noProof="0"/>
              <a:t>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56051E-FA16-DF64-86E0-1B1814508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1" y="3839092"/>
            <a:ext cx="22580600" cy="17695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Rubrik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7C4AEF-53FB-A8CF-01A6-C747E9503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11079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71404621-B8F5-4BC5-49FA-00C7F3DD9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5116" y="6090394"/>
            <a:ext cx="757237" cy="755650"/>
          </a:xfrm>
        </p:spPr>
        <p:txBody>
          <a:bodyPr anchor="b"/>
          <a:lstStyle>
            <a:lvl1pPr marL="0" indent="0" algn="ctr">
              <a:buFontTx/>
              <a:buNone/>
              <a:defRPr sz="1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.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1DB8D2F0-859E-316B-FC91-A9849551C1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391" y="537468"/>
            <a:ext cx="3051900" cy="2124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  <a:lvl3pPr marL="1828709" indent="0">
              <a:buNone/>
              <a:defRPr/>
            </a:lvl3pPr>
            <a:lvl4pPr marL="2743063" indent="0">
              <a:buNone/>
              <a:defRPr/>
            </a:lvl4pPr>
            <a:lvl5pPr marL="3657417" indent="0">
              <a:buNone/>
              <a:defRPr/>
            </a:lvl5pPr>
          </a:lstStyle>
          <a:p>
            <a:pPr lvl="0"/>
            <a:r>
              <a:rPr lang="nn-NO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454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nplatta bild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2439649" y="0"/>
            <a:ext cx="11942763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49" y="9058275"/>
            <a:ext cx="5246689" cy="3763964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63" y="2074512"/>
            <a:ext cx="93672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CE061-2C7C-D5B2-C9B5-A89706B72D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86344" y="4976813"/>
            <a:ext cx="9489606" cy="7845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7A98B2A-F799-229B-5E46-4B03DC8FB6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463" y="4976813"/>
            <a:ext cx="5235575" cy="3731896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A16D212-4475-6FF7-84B9-9A1E7B735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2900" y="4981304"/>
            <a:ext cx="5210175" cy="7840933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683913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882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nplatta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2439649" y="0"/>
            <a:ext cx="11942763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94" y="2066763"/>
            <a:ext cx="10416182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0174" y="4976814"/>
            <a:ext cx="9386889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3D49C19-62E6-1C55-E770-4F37B0C7836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431236" y="4974205"/>
            <a:ext cx="10471868" cy="7844400"/>
          </a:xfrm>
        </p:spPr>
        <p:txBody>
          <a:bodyPr/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724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3" pos="8882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onplatta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" y="0"/>
            <a:ext cx="11903074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4868" y="2121018"/>
            <a:ext cx="10553285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6" y="4976814"/>
            <a:ext cx="9253537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5F4DD4-5998-C351-2D82-86BF0FF1FD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904967" y="4976811"/>
            <a:ext cx="10570983" cy="7844400"/>
          </a:xfrm>
        </p:spPr>
        <p:txBody>
          <a:bodyPr/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516F09C-FD79-9BCF-14CC-8D226D1BC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8" y="534435"/>
            <a:ext cx="3051900" cy="2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0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3" pos="8178">
          <p15:clr>
            <a:srgbClr val="A4A3A4"/>
          </p15:clr>
        </p15:guide>
        <p15:guide id="4" pos="6795" userDrawn="1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onplatta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601B830-CE60-A585-E884-23C2426303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9650" y="4976814"/>
            <a:ext cx="5232400" cy="7845424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" y="0"/>
            <a:ext cx="11903074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944" y="2121018"/>
            <a:ext cx="1110356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615741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6" y="4976814"/>
            <a:ext cx="9253537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DB642E0F-4769-CC8B-41C7-73544D1263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48244" y="9058275"/>
            <a:ext cx="5227112" cy="3763850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E3FCE7EB-FF58-03BE-BEF6-975A8D72B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45138" y="4976814"/>
            <a:ext cx="5227112" cy="3741736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B8D0780-2C86-2AF8-1D25-ABF9304C6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8" y="534435"/>
            <a:ext cx="3051900" cy="2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3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2" pos="6795" userDrawn="1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ita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83FED713-9984-1EE5-D60D-6693923BB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20A9A4A-7437-CE90-74E6-D3CB6CCF7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1" y="4614863"/>
            <a:ext cx="22580600" cy="26921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9600">
                <a:solidFill>
                  <a:schemeClr val="bg1"/>
                </a:solidFill>
                <a:latin typeface="Alfred Serif Text" panose="00000500000000000000" pitchFamily="50" charset="0"/>
              </a:defRPr>
            </a:lvl1pPr>
          </a:lstStyle>
          <a:p>
            <a:r>
              <a:rPr lang="nn-NO" noProof="0"/>
              <a:t>“Citat”</a:t>
            </a:r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825AAE60-25B2-5C60-3EFD-D4FC0F4E3A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6463" y="9069675"/>
            <a:ext cx="22569487" cy="953896"/>
          </a:xfr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Författare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C0A467-FC28-826E-8876-3A20848FC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8" y="534435"/>
            <a:ext cx="3051900" cy="2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865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ubrikbi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1ED9CD-5BFD-0321-84F7-591EAB483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26" y="4609705"/>
            <a:ext cx="4254760" cy="28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8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A985D897-8E57-4BEE-A945-D0B4980AA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50" y="917575"/>
            <a:ext cx="22580600" cy="11904663"/>
          </a:xfrm>
          <a:noFill/>
        </p:spPr>
        <p:txBody>
          <a:bodyPr tIns="4356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1E9FA3-8CB8-45E4-9553-D9FB42782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2836" y="2057028"/>
            <a:ext cx="16956741" cy="1371600"/>
          </a:xfrm>
        </p:spPr>
        <p:txBody>
          <a:bodyPr/>
          <a:lstStyle>
            <a:lvl1pPr marL="0" indent="0" algn="ctr">
              <a:buNone/>
              <a:defRPr sz="5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D77B4B8-B6DA-47C7-BD9C-515984C73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sv-SE"/>
              <a:t>Byline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4EFD1197-DA42-D6CF-4BBF-16929D6BE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sv-SE"/>
              <a:t>AVSNITT [t ex namn på kapitel eller sektion]</a:t>
            </a:r>
          </a:p>
        </p:txBody>
      </p:sp>
    </p:spTree>
    <p:extLst>
      <p:ext uri="{BB962C8B-B14F-4D97-AF65-F5344CB8AC3E}">
        <p14:creationId xmlns:p14="http://schemas.microsoft.com/office/powerpoint/2010/main" val="4056531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Rubrikbi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6AEC72-1C82-7CE1-F2B1-AF8416579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89" y="1017438"/>
            <a:ext cx="1891035" cy="12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96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 och Utfallande bi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306E316-378D-A68E-E1A4-D5EAF88D4C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2294BC34-5449-C41C-B308-0032F04061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8508" y="537469"/>
            <a:ext cx="3062670" cy="212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  <a:lvl3pPr marL="1828709" indent="0">
              <a:buNone/>
              <a:defRPr/>
            </a:lvl3pPr>
            <a:lvl4pPr marL="2743063" indent="0">
              <a:buNone/>
              <a:defRPr/>
            </a:lvl4pPr>
            <a:lvl5pPr marL="3657417" indent="0">
              <a:buNone/>
              <a:defRPr/>
            </a:lvl5pPr>
          </a:lstStyle>
          <a:p>
            <a:pPr lvl="0"/>
            <a:r>
              <a:rPr lang="nn-NO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25902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 och innehåll, Utfallande bi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36E4E55-2655-0E13-CDF1-CA0DFE2C03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4382413" cy="13716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sv-SE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buFontTx/>
              <a:buNone/>
            </a:pPr>
            <a:r>
              <a:rPr lang="nn-NO" noProof="0"/>
              <a:t>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61D4CFD-F4D1-7A48-0F21-A9FB10790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1" y="3839092"/>
            <a:ext cx="22580600" cy="17695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Headline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F94DDA1-F7A1-33BD-73E2-CB63EA2CE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11079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69DC4756-6020-2490-1AB6-874313DB47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5116" y="6090394"/>
            <a:ext cx="757237" cy="755650"/>
          </a:xfrm>
        </p:spPr>
        <p:txBody>
          <a:bodyPr anchor="b"/>
          <a:lstStyle>
            <a:lvl1pPr marL="0" indent="0" algn="ctr">
              <a:buFontTx/>
              <a:buNone/>
              <a:defRPr sz="1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.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873D9485-0C7A-04CB-94F2-1D854CE596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8508" y="537469"/>
            <a:ext cx="3062670" cy="212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  <a:lvl3pPr marL="1828709" indent="0">
              <a:buNone/>
              <a:defRPr/>
            </a:lvl3pPr>
            <a:lvl4pPr marL="2743063" indent="0">
              <a:buNone/>
              <a:defRPr/>
            </a:lvl4pPr>
            <a:lvl5pPr marL="3657417" indent="0">
              <a:buNone/>
              <a:defRPr/>
            </a:lvl5pPr>
          </a:lstStyle>
          <a:p>
            <a:pPr lvl="0"/>
            <a:r>
              <a:rPr lang="nn-NO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9432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nplatta bild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2439649" y="0"/>
            <a:ext cx="11942763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49" y="9058275"/>
            <a:ext cx="5246689" cy="3763964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63" y="2074512"/>
            <a:ext cx="93672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CE061-2C7C-D5B2-C9B5-A89706B72D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86344" y="4976813"/>
            <a:ext cx="9489606" cy="7845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7A98B2A-F799-229B-5E46-4B03DC8FB6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463" y="4976813"/>
            <a:ext cx="5235575" cy="3731896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A16D212-4475-6FF7-84B9-9A1E7B735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2900" y="4981304"/>
            <a:ext cx="5210175" cy="7840933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17393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882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nplatta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2439649" y="0"/>
            <a:ext cx="11942763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94" y="2066763"/>
            <a:ext cx="10416182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0174" y="4976814"/>
            <a:ext cx="9386889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3D49C19-62E6-1C55-E770-4F37B0C7836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431236" y="4974205"/>
            <a:ext cx="10471868" cy="7844400"/>
          </a:xfrm>
        </p:spPr>
        <p:txBody>
          <a:bodyPr/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8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3" pos="8882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onplatta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" y="0"/>
            <a:ext cx="11903074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4868" y="2121018"/>
            <a:ext cx="10553285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6" y="4976814"/>
            <a:ext cx="9253537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5F4DD4-5998-C351-2D82-86BF0FF1FD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904967" y="4976811"/>
            <a:ext cx="10570983" cy="7844400"/>
          </a:xfrm>
        </p:spPr>
        <p:txBody>
          <a:bodyPr/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675CE2D3-1B1A-86C4-E7DC-B38E6BB915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290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3" pos="8178">
          <p15:clr>
            <a:srgbClr val="A4A3A4"/>
          </p15:clr>
        </p15:guide>
        <p15:guide id="4" pos="6795" userDrawn="1">
          <p15:clr>
            <a:srgbClr val="A4A3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nplatta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601B830-CE60-A585-E884-23C2426303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9650" y="4976814"/>
            <a:ext cx="5232400" cy="7845424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" y="0"/>
            <a:ext cx="11903074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944" y="2121018"/>
            <a:ext cx="1110356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615741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6" y="4976814"/>
            <a:ext cx="9253537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DB642E0F-4769-CC8B-41C7-73544D1263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48244" y="9058275"/>
            <a:ext cx="5227112" cy="3763850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E3FCE7EB-FF58-03BE-BEF6-975A8D72B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45138" y="4976814"/>
            <a:ext cx="5227112" cy="3741736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63BF1EFE-BA89-B6F5-4A12-02E54DDF42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50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2" pos="6795" userDrawn="1">
          <p15:clr>
            <a:srgbClr val="A4A3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ita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83FED713-9984-1EE5-D60D-6693923BB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20A9A4A-7437-CE90-74E6-D3CB6CCF7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1" y="4614863"/>
            <a:ext cx="22580600" cy="26921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9600">
                <a:solidFill>
                  <a:schemeClr val="bg1"/>
                </a:solidFill>
                <a:latin typeface="Alfred Serif Text" panose="00000500000000000000" pitchFamily="50" charset="0"/>
              </a:defRPr>
            </a:lvl1pPr>
          </a:lstStyle>
          <a:p>
            <a:r>
              <a:rPr lang="nn-NO" noProof="0"/>
              <a:t>“Citat”</a:t>
            </a:r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825AAE60-25B2-5C60-3EFD-D4FC0F4E3A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6463" y="9069675"/>
            <a:ext cx="22569487" cy="953896"/>
          </a:xfr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Författare</a:t>
            </a:r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02FE2903-D444-78FC-D6DD-51B43D032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361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Rubrikbild">
    <p:bg>
      <p:bgPr>
        <a:solidFill>
          <a:srgbClr val="004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3C2CE11-CB1C-00FE-5224-8DB49C29D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26" y="4609705"/>
            <a:ext cx="4254760" cy="28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410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Rubrikbild">
    <p:bg>
      <p:bgPr>
        <a:solidFill>
          <a:srgbClr val="004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A714E7-BCE5-49E5-DD5F-0666E6CD99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89" y="1017438"/>
            <a:ext cx="1891035" cy="12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8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39650" y="1"/>
            <a:ext cx="11942762" cy="13716000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943" y="2087710"/>
            <a:ext cx="9911868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CE061-2C7C-D5B2-C9B5-A89706B72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1235" y="4976813"/>
            <a:ext cx="9959577" cy="7845425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134005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2" pos="7181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ubrik och Utfallande bil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73E7B3E8-DCC7-11AF-7CAC-5721F993DD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solidFill>
            <a:srgbClr val="004C7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F08E1F-1843-1D33-BE7A-513233C4B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8508" y="537469"/>
            <a:ext cx="3062670" cy="212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  <a:lvl3pPr marL="1828709" indent="0">
              <a:buNone/>
              <a:defRPr/>
            </a:lvl3pPr>
            <a:lvl4pPr marL="2743063" indent="0">
              <a:buNone/>
              <a:defRPr/>
            </a:lvl4pPr>
            <a:lvl5pPr marL="3657417" indent="0">
              <a:buNone/>
              <a:defRPr/>
            </a:lvl5pPr>
          </a:lstStyle>
          <a:p>
            <a:pPr lvl="0"/>
            <a:r>
              <a:rPr lang="nn-NO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227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ubrik och innehåll, Utfallande bil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768F0E-2795-DC27-2FEC-1CC85F6A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4382413" cy="13716000"/>
          </a:xfrm>
          <a:solidFill>
            <a:srgbClr val="004C7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F78C0B8-FB02-A094-3A96-234587405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1" y="3850109"/>
            <a:ext cx="22580600" cy="17695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Headline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79E605-3DF0-17B3-1680-E59767E63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11079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62854C2B-AC34-4F9D-AF02-17514526A5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5116" y="6090394"/>
            <a:ext cx="757237" cy="755650"/>
          </a:xfrm>
        </p:spPr>
        <p:txBody>
          <a:bodyPr anchor="b"/>
          <a:lstStyle>
            <a:lvl1pPr marL="0" indent="0" algn="ctr">
              <a:buFontTx/>
              <a:buNone/>
              <a:defRPr sz="1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.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5E5E753D-BBBE-A249-4B9A-4ABB0098D4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8508" y="537469"/>
            <a:ext cx="3062670" cy="212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  <a:lvl3pPr marL="1828709" indent="0">
              <a:buNone/>
              <a:defRPr/>
            </a:lvl3pPr>
            <a:lvl4pPr marL="2743063" indent="0">
              <a:buNone/>
              <a:defRPr/>
            </a:lvl4pPr>
            <a:lvl5pPr marL="3657417" indent="0">
              <a:buNone/>
              <a:defRPr/>
            </a:lvl5pPr>
          </a:lstStyle>
          <a:p>
            <a:pPr lvl="0"/>
            <a:r>
              <a:rPr lang="nn-NO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977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nplatta bild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2439649" y="0"/>
            <a:ext cx="1194276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49" y="9058275"/>
            <a:ext cx="5246689" cy="3763964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63" y="2074512"/>
            <a:ext cx="93672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CE061-2C7C-D5B2-C9B5-A89706B72D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86344" y="4976813"/>
            <a:ext cx="9489606" cy="7845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7A98B2A-F799-229B-5E46-4B03DC8FB6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463" y="4976813"/>
            <a:ext cx="5235575" cy="3731896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A16D212-4475-6FF7-84B9-9A1E7B735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2900" y="4981304"/>
            <a:ext cx="5210175" cy="7840933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461119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882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nplatta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2439649" y="0"/>
            <a:ext cx="1194276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94" y="2066763"/>
            <a:ext cx="10416182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0174" y="4976814"/>
            <a:ext cx="9386889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3D49C19-62E6-1C55-E770-4F37B0C7836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431236" y="4974205"/>
            <a:ext cx="10471868" cy="7844400"/>
          </a:xfrm>
        </p:spPr>
        <p:txBody>
          <a:bodyPr/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98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3" pos="8882">
          <p15:clr>
            <a:srgbClr val="A4A3A4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onplatta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" y="0"/>
            <a:ext cx="11903074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4868" y="2121018"/>
            <a:ext cx="10553285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6" y="4976814"/>
            <a:ext cx="9253537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5F4DD4-5998-C351-2D82-86BF0FF1FD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904967" y="4976811"/>
            <a:ext cx="10570983" cy="7844400"/>
          </a:xfrm>
        </p:spPr>
        <p:txBody>
          <a:bodyPr/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4552430F-BA0B-1A68-EEEA-CD065874C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9558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3" pos="8178">
          <p15:clr>
            <a:srgbClr val="A4A3A4"/>
          </p15:clr>
        </p15:guide>
        <p15:guide id="4" pos="6795" userDrawn="1">
          <p15:clr>
            <a:srgbClr val="A4A3A4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onplatta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601B830-CE60-A585-E884-23C2426303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9650" y="4976814"/>
            <a:ext cx="5232400" cy="7845424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" y="0"/>
            <a:ext cx="11903074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944" y="2121018"/>
            <a:ext cx="1110356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615741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6" y="4976814"/>
            <a:ext cx="9253537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DB642E0F-4769-CC8B-41C7-73544D1263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48244" y="9058275"/>
            <a:ext cx="5227112" cy="3763850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E3FCE7EB-FF58-03BE-BEF6-975A8D72B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45138" y="4976814"/>
            <a:ext cx="5227112" cy="3741736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CCE89371-B3A4-E345-D17E-9E8B858C7B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09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2" pos="6795" userDrawn="1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ita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83FED713-9984-1EE5-D60D-6693923BB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20A9A4A-7437-CE90-74E6-D3CB6CCF7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1" y="4614863"/>
            <a:ext cx="22580600" cy="26921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9600">
                <a:solidFill>
                  <a:schemeClr val="bg1"/>
                </a:solidFill>
                <a:latin typeface="Alfred Serif Text" panose="00000500000000000000" pitchFamily="50" charset="0"/>
              </a:defRPr>
            </a:lvl1pPr>
          </a:lstStyle>
          <a:p>
            <a:r>
              <a:rPr lang="nn-NO" noProof="0"/>
              <a:t>“Citat”</a:t>
            </a:r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825AAE60-25B2-5C60-3EFD-D4FC0F4E3A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6463" y="9069675"/>
            <a:ext cx="22569487" cy="953896"/>
          </a:xfr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Författare</a:t>
            </a:r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6D4B56AF-C4C6-B339-DCE4-C477538C4A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5357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Rubrikbil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3" name="Bildobjekt 2" descr="En bild som visar tallrik&#10;&#10;Automatiskt genererad beskrivning">
            <a:extLst>
              <a:ext uri="{FF2B5EF4-FFF2-40B4-BE49-F238E27FC236}">
                <a16:creationId xmlns:a16="http://schemas.microsoft.com/office/drawing/2014/main" id="{27D38847-781C-D924-D4DD-AA6B1B5AC8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18" y="4618092"/>
            <a:ext cx="4136777" cy="27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398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Rubrikbil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3" name="Bildobjekt 2" descr="En bild som visar tallrik&#10;&#10;Automatiskt genererad beskrivning">
            <a:extLst>
              <a:ext uri="{FF2B5EF4-FFF2-40B4-BE49-F238E27FC236}">
                <a16:creationId xmlns:a16="http://schemas.microsoft.com/office/drawing/2014/main" id="{C3301BDE-2B87-E3BA-93C6-234F22337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362" y="1021830"/>
            <a:ext cx="1847401" cy="1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813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Rubrik och Utfallande bil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73E7B3E8-DCC7-11AF-7CAC-5721F993DD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EB76A1-9F9A-5C57-CD15-216A90E5E5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391" y="537468"/>
            <a:ext cx="3051900" cy="2124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  <a:lvl3pPr marL="1828709" indent="0">
              <a:buNone/>
              <a:defRPr/>
            </a:lvl3pPr>
            <a:lvl4pPr marL="2743063" indent="0">
              <a:buNone/>
              <a:defRPr/>
            </a:lvl4pPr>
            <a:lvl5pPr marL="3657417" indent="0">
              <a:buNone/>
              <a:defRPr/>
            </a:lvl5pPr>
          </a:lstStyle>
          <a:p>
            <a:pPr lvl="0"/>
            <a:r>
              <a:rPr lang="nn-NO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116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903075" cy="13716000"/>
          </a:xfrm>
          <a:solidFill>
            <a:schemeClr val="bg1"/>
          </a:solidFill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70" y="2074512"/>
            <a:ext cx="10555079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/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/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CE061-2C7C-D5B2-C9B5-A89706B72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89064" y="4976813"/>
            <a:ext cx="10586886" cy="7845425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1292110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178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Rubrik och innehåll, Utfallande bil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768F0E-2795-DC27-2FEC-1CC85F6A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4382413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FB38FCD-3437-6BB3-B03F-443C33B64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1" y="3850109"/>
            <a:ext cx="22580600" cy="17695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Headline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E435727-07B8-4700-C552-5592F3151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11079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1BAC3ABD-C938-F8E5-9050-74975BA230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5116" y="6090394"/>
            <a:ext cx="757237" cy="755650"/>
          </a:xfrm>
        </p:spPr>
        <p:txBody>
          <a:bodyPr anchor="b"/>
          <a:lstStyle>
            <a:lvl1pPr marL="0" indent="0" algn="ctr">
              <a:buFontTx/>
              <a:buNone/>
              <a:defRPr sz="1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D39F88-600A-004A-1192-DF2E6BD101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391" y="537468"/>
            <a:ext cx="3051900" cy="2124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914354" indent="0">
              <a:buNone/>
              <a:defRPr/>
            </a:lvl2pPr>
            <a:lvl3pPr marL="1828709" indent="0">
              <a:buNone/>
              <a:defRPr/>
            </a:lvl3pPr>
            <a:lvl4pPr marL="2743063" indent="0">
              <a:buNone/>
              <a:defRPr/>
            </a:lvl4pPr>
            <a:lvl5pPr marL="3657417" indent="0">
              <a:buNone/>
              <a:defRPr/>
            </a:lvl5pPr>
          </a:lstStyle>
          <a:p>
            <a:pPr lvl="0"/>
            <a:r>
              <a:rPr lang="nn-NO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4437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nplatta bild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2439649" y="0"/>
            <a:ext cx="11942763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49" y="9058275"/>
            <a:ext cx="5246689" cy="3763964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63" y="2074512"/>
            <a:ext cx="93672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CE061-2C7C-D5B2-C9B5-A89706B72D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86344" y="4976813"/>
            <a:ext cx="9489606" cy="7845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7A98B2A-F799-229B-5E46-4B03DC8FB6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463" y="4976813"/>
            <a:ext cx="5235575" cy="3731896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A16D212-4475-6FF7-84B9-9A1E7B735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2900" y="4981304"/>
            <a:ext cx="5210175" cy="7840933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252509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882">
          <p15:clr>
            <a:srgbClr val="A4A3A4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nplatta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2439649" y="0"/>
            <a:ext cx="11942763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94" y="2066763"/>
            <a:ext cx="10416182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0174" y="4976814"/>
            <a:ext cx="9386889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3D49C19-62E6-1C55-E770-4F37B0C7836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431236" y="4974205"/>
            <a:ext cx="10471868" cy="7844400"/>
          </a:xfrm>
        </p:spPr>
        <p:txBody>
          <a:bodyPr/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305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3" pos="8882">
          <p15:clr>
            <a:srgbClr val="A4A3A4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onplatta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" y="0"/>
            <a:ext cx="1190307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4868" y="2121018"/>
            <a:ext cx="10553285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6" y="4976814"/>
            <a:ext cx="9253537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5F4DD4-5998-C351-2D82-86BF0FF1FD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904967" y="4976811"/>
            <a:ext cx="10570983" cy="7844400"/>
          </a:xfrm>
        </p:spPr>
        <p:txBody>
          <a:bodyPr/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DC4ADCB-6569-660F-F759-B93D9D580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8" y="534435"/>
            <a:ext cx="3051900" cy="2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5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3" pos="8178">
          <p15:clr>
            <a:srgbClr val="A4A3A4"/>
          </p15:clr>
        </p15:guide>
        <p15:guide id="4" pos="6795" userDrawn="1">
          <p15:clr>
            <a:srgbClr val="A4A3A4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onplatta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601B830-CE60-A585-E884-23C2426303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9650" y="4976814"/>
            <a:ext cx="5232400" cy="7845424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" y="0"/>
            <a:ext cx="1190307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944" y="2121018"/>
            <a:ext cx="1110356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615741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D038FB-8710-1DAF-351F-4F46B1BB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6" y="4976814"/>
            <a:ext cx="9253537" cy="784542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200">
                <a:solidFill>
                  <a:schemeClr val="bg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noProof="0"/>
              <a:t>Klikk for å redigere undertittelstil i malen</a:t>
            </a:r>
            <a:endParaRPr lang="nn-NO" noProof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DB642E0F-4769-CC8B-41C7-73544D1263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48244" y="9058275"/>
            <a:ext cx="5227112" cy="3763850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E3FCE7EB-FF58-03BE-BEF6-975A8D72B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45138" y="4976814"/>
            <a:ext cx="5227112" cy="3741736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0C66FC0-22D5-94E8-7704-A79E57FDD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8" y="534435"/>
            <a:ext cx="3051900" cy="2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0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6">
          <p15:clr>
            <a:srgbClr val="A4A3A4"/>
          </p15:clr>
        </p15:guide>
        <p15:guide id="2" pos="6795" userDrawn="1">
          <p15:clr>
            <a:srgbClr val="A4A3A4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ita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83FED713-9984-1EE5-D60D-6693923BB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20A9A4A-7437-CE90-74E6-D3CB6CCF7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1" y="4614863"/>
            <a:ext cx="22580600" cy="26921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9600">
                <a:solidFill>
                  <a:schemeClr val="bg1"/>
                </a:solidFill>
                <a:latin typeface="Alfred Serif Text" panose="00000500000000000000" pitchFamily="50" charset="0"/>
              </a:defRPr>
            </a:lvl1pPr>
          </a:lstStyle>
          <a:p>
            <a:r>
              <a:rPr lang="nn-NO" noProof="0"/>
              <a:t>“Citat”</a:t>
            </a:r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825AAE60-25B2-5C60-3EFD-D4FC0F4E3A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6463" y="9069675"/>
            <a:ext cx="22569487" cy="953896"/>
          </a:xfr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Författare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274489-0C5B-A4D5-255A-9198B6333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8" y="534435"/>
            <a:ext cx="3051900" cy="2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374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029808-BA11-8C4B-E4F6-D0955BC57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E1D7BC3-5DD8-A521-0400-CC3966F18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3482B6-9FB7-80DD-21F3-AA2788A3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B9B-9CE8-44F0-A4E8-2F9ADE624CFC}" type="datetimeFigureOut">
              <a:rPr lang="nb-NO" smtClean="0"/>
              <a:t>12.10.2025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FEC292-3646-66F7-3A07-BDE16A45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A8CC7F-3DF6-020E-56F4-FEBF19D5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FAD8-6ED2-490E-BBF2-A35AE58A61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432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nplatta bild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6DA48-315B-C2B5-AC25-A1FB5E40509D}"/>
              </a:ext>
            </a:extLst>
          </p:cNvPr>
          <p:cNvSpPr/>
          <p:nvPr userDrawn="1"/>
        </p:nvSpPr>
        <p:spPr>
          <a:xfrm>
            <a:off x="12439649" y="0"/>
            <a:ext cx="1194276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3000" noProof="0">
              <a:solidFill>
                <a:schemeClr val="bg1"/>
              </a:solidFill>
            </a:endParaRPr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64B389CA-E1FC-416C-9361-5632CC293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49" y="9058275"/>
            <a:ext cx="5246689" cy="3763964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63" y="2074512"/>
            <a:ext cx="93672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E3411FE2-3F3E-4B28-9B54-365B2EE18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0B485D43-084B-A655-9E78-0502C58C7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9763" y="506438"/>
            <a:ext cx="7596187" cy="323581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AVSNITT [t ex namn på kapitel eller sektion]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CE061-2C7C-D5B2-C9B5-A89706B72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86344" y="4976813"/>
            <a:ext cx="9489606" cy="7845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7A98B2A-F799-229B-5E46-4B03DC8FB6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463" y="4976813"/>
            <a:ext cx="5235575" cy="3731896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A16D212-4475-6FF7-84B9-9A1E7B735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2900" y="4981304"/>
            <a:ext cx="5210175" cy="7840933"/>
          </a:xfrm>
          <a:noFill/>
        </p:spPr>
        <p:txBody>
          <a:bodyPr tIns="270000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noProof="0"/>
              <a:t>Klikk på ikonet for å legge til et bilde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059283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882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n-NO" noProof="0" err="1"/>
              <a:t>Klicka</a:t>
            </a:r>
            <a:r>
              <a:rPr lang="nn-NO" noProof="0"/>
              <a:t> </a:t>
            </a:r>
            <a:r>
              <a:rPr lang="nn-NO" noProof="0" err="1"/>
              <a:t>här</a:t>
            </a:r>
            <a:r>
              <a:rPr lang="nn-NO" noProof="0"/>
              <a:t> </a:t>
            </a:r>
            <a:r>
              <a:rPr lang="nn-NO" noProof="0" err="1"/>
              <a:t>för</a:t>
            </a:r>
            <a:r>
              <a:rPr lang="nn-NO" noProof="0"/>
              <a:t> att </a:t>
            </a:r>
            <a:r>
              <a:rPr lang="nn-NO" noProof="0" err="1"/>
              <a:t>ändra</a:t>
            </a:r>
            <a:r>
              <a:rPr lang="nn-NO" noProof="0"/>
              <a:t> </a:t>
            </a:r>
            <a:r>
              <a:rPr lang="nn-NO" noProof="0" err="1"/>
              <a:t>mall</a:t>
            </a:r>
            <a:r>
              <a:rPr lang="nn-NO" noProof="0"/>
              <a:t> </a:t>
            </a:r>
            <a:r>
              <a:rPr lang="nn-NO" noProof="0" err="1"/>
              <a:t>för</a:t>
            </a:r>
            <a:r>
              <a:rPr lang="nn-NO" noProof="0"/>
              <a:t> </a:t>
            </a:r>
            <a:r>
              <a:rPr lang="nn-NO" noProof="0" err="1"/>
              <a:t>rubrikformat</a:t>
            </a:r>
            <a:endParaRPr lang="nn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598" y="4490235"/>
            <a:ext cx="22676351" cy="8702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n-NO" noProof="0" err="1"/>
              <a:t>Klicka</a:t>
            </a:r>
            <a:r>
              <a:rPr lang="nn-NO" noProof="0"/>
              <a:t> </a:t>
            </a:r>
            <a:r>
              <a:rPr lang="nn-NO" noProof="0" err="1"/>
              <a:t>här</a:t>
            </a:r>
            <a:r>
              <a:rPr lang="nn-NO" noProof="0"/>
              <a:t> </a:t>
            </a:r>
            <a:r>
              <a:rPr lang="nn-NO" noProof="0" err="1"/>
              <a:t>för</a:t>
            </a:r>
            <a:r>
              <a:rPr lang="nn-NO" noProof="0"/>
              <a:t> att </a:t>
            </a:r>
            <a:r>
              <a:rPr lang="nn-NO" noProof="0" err="1"/>
              <a:t>ändra</a:t>
            </a:r>
            <a:r>
              <a:rPr lang="nn-NO" noProof="0"/>
              <a:t> format på </a:t>
            </a:r>
            <a:r>
              <a:rPr lang="nn-NO" noProof="0" err="1"/>
              <a:t>bakgrundstexten</a:t>
            </a:r>
            <a:endParaRPr lang="nn-NO" noProof="0"/>
          </a:p>
          <a:p>
            <a:pPr lvl="1"/>
            <a:r>
              <a:rPr lang="nn-NO" noProof="0"/>
              <a:t>Nivå två</a:t>
            </a:r>
          </a:p>
          <a:p>
            <a:pPr lvl="2"/>
            <a:r>
              <a:rPr lang="nn-NO" noProof="0"/>
              <a:t>Nivå tre</a:t>
            </a:r>
          </a:p>
          <a:p>
            <a:pPr lvl="3"/>
            <a:r>
              <a:rPr lang="nn-NO" noProof="0"/>
              <a:t>Nivå fyra</a:t>
            </a:r>
          </a:p>
          <a:p>
            <a:pPr lvl="4"/>
            <a:r>
              <a:rPr lang="nn-NO" noProof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11447E5-2D38-49F6-911D-922DA1F5CC72}"/>
              </a:ext>
            </a:extLst>
          </p:cNvPr>
          <p:cNvPicPr>
            <a:picLocks noChangeAspect="1"/>
          </p:cNvPicPr>
          <p:nvPr userDrawn="1"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8" y="534435"/>
            <a:ext cx="3051900" cy="2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3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5" r:id="rId4"/>
    <p:sldLayoutId id="2147483664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666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67" r:id="rId24"/>
    <p:sldLayoutId id="2147483676" r:id="rId25"/>
    <p:sldLayoutId id="2147483678" r:id="rId26"/>
    <p:sldLayoutId id="2147483725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726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796" r:id="rId47"/>
    <p:sldLayoutId id="2147483797" r:id="rId48"/>
    <p:sldLayoutId id="2147483798" r:id="rId49"/>
    <p:sldLayoutId id="2147483817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4" r:id="rId57"/>
    <p:sldLayoutId id="2147483825" r:id="rId58"/>
    <p:sldLayoutId id="2147483808" r:id="rId59"/>
    <p:sldLayoutId id="2147483809" r:id="rId60"/>
    <p:sldLayoutId id="2147483810" r:id="rId61"/>
    <p:sldLayoutId id="2147483811" r:id="rId62"/>
    <p:sldLayoutId id="2147483812" r:id="rId63"/>
    <p:sldLayoutId id="2147483813" r:id="rId64"/>
    <p:sldLayoutId id="2147483814" r:id="rId65"/>
    <p:sldLayoutId id="2147483815" r:id="rId66"/>
    <p:sldLayoutId id="2147483816" r:id="rId67"/>
    <p:sldLayoutId id="2147483826" r:id="rId68"/>
    <p:sldLayoutId id="2147483827" r:id="rId69"/>
    <p:sldLayoutId id="2147483828" r:id="rId70"/>
    <p:sldLayoutId id="2147483829" r:id="rId71"/>
    <p:sldLayoutId id="2147483830" r:id="rId72"/>
    <p:sldLayoutId id="2147483831" r:id="rId73"/>
    <p:sldLayoutId id="2147483832" r:id="rId74"/>
    <p:sldLayoutId id="2147483833" r:id="rId75"/>
    <p:sldLayoutId id="2147483834" r:id="rId76"/>
    <p:sldLayoutId id="2147483835" r:id="rId77"/>
    <p:sldLayoutId id="2147483836" r:id="rId78"/>
    <p:sldLayoutId id="2147483837" r:id="rId79"/>
    <p:sldLayoutId id="2147483838" r:id="rId80"/>
    <p:sldLayoutId id="2147483839" r:id="rId81"/>
    <p:sldLayoutId id="2147483840" r:id="rId82"/>
    <p:sldLayoutId id="2147483841" r:id="rId83"/>
    <p:sldLayoutId id="2147483842" r:id="rId84"/>
    <p:sldLayoutId id="2147483843" r:id="rId85"/>
    <p:sldLayoutId id="2147483844" r:id="rId86"/>
  </p:sldLayoutIdLst>
  <p:txStyles>
    <p:titleStyle>
      <a:lvl1pPr algn="ctr" defTabSz="1828709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1828709" rtl="0" eaLnBrk="1" latinLnBrk="0" hangingPunct="1">
        <a:lnSpc>
          <a:spcPct val="100000"/>
        </a:lnSpc>
        <a:spcBef>
          <a:spcPts val="1000"/>
        </a:spcBef>
        <a:buFont typeface="Alfred Sans" panose="00000500000000000000" pitchFamily="50" charset="0"/>
        <a:buChar char="•"/>
        <a:tabLst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8" userDrawn="1">
          <p15:clr>
            <a:srgbClr val="F26B43"/>
          </p15:clr>
        </p15:guide>
        <p15:guide id="2" pos="7498" userDrawn="1">
          <p15:clr>
            <a:srgbClr val="F26B43"/>
          </p15:clr>
        </p15:guide>
        <p15:guide id="3" pos="564" userDrawn="1">
          <p15:clr>
            <a:srgbClr val="F26B43"/>
          </p15:clr>
        </p15:guide>
        <p15:guide id="4" pos="3869" userDrawn="1">
          <p15:clr>
            <a:srgbClr val="F26B43"/>
          </p15:clr>
        </p15:guide>
        <p15:guide id="5" pos="4216" userDrawn="1">
          <p15:clr>
            <a:srgbClr val="F26B43"/>
          </p15:clr>
        </p15:guide>
        <p15:guide id="6" pos="7836" userDrawn="1">
          <p15:clr>
            <a:srgbClr val="F26B43"/>
          </p15:clr>
        </p15:guide>
        <p15:guide id="7" pos="11132" userDrawn="1">
          <p15:clr>
            <a:srgbClr val="F26B43"/>
          </p15:clr>
        </p15:guide>
        <p15:guide id="8" pos="11493" userDrawn="1">
          <p15:clr>
            <a:srgbClr val="F26B43"/>
          </p15:clr>
        </p15:guide>
        <p15:guide id="9" pos="14788" userDrawn="1">
          <p15:clr>
            <a:srgbClr val="F26B43"/>
          </p15:clr>
        </p15:guide>
        <p15:guide id="10" orient="horz" pos="2907" userDrawn="1">
          <p15:clr>
            <a:srgbClr val="F26B43"/>
          </p15:clr>
        </p15:guide>
        <p15:guide id="11" orient="horz" pos="3135" userDrawn="1">
          <p15:clr>
            <a:srgbClr val="F26B43"/>
          </p15:clr>
        </p15:guide>
        <p15:guide id="12" orient="horz" pos="8077" userDrawn="1">
          <p15:clr>
            <a:srgbClr val="F26B43"/>
          </p15:clr>
        </p15:guide>
        <p15:guide id="13" orient="horz" pos="5492" userDrawn="1">
          <p15:clr>
            <a:srgbClr val="F26B43"/>
          </p15:clr>
        </p15:guide>
        <p15:guide id="14" orient="horz" pos="57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1B637D9-37DB-82AD-0F6C-AD3AACEDD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0" y="7206366"/>
            <a:ext cx="2123631" cy="1696874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AFCC38D2-C571-C91A-B129-05547B735F3A}"/>
              </a:ext>
            </a:extLst>
          </p:cNvPr>
          <p:cNvSpPr txBox="1">
            <a:spLocks/>
          </p:cNvSpPr>
          <p:nvPr/>
        </p:nvSpPr>
        <p:spPr>
          <a:xfrm>
            <a:off x="18774787" y="469877"/>
            <a:ext cx="4801093" cy="735690"/>
          </a:xfrm>
          <a:prstGeom prst="rect">
            <a:avLst/>
          </a:prstGeom>
        </p:spPr>
        <p:txBody>
          <a:bodyPr vert="horz" lIns="182868" tIns="91434" rIns="182868" bIns="91434" rtlCol="0" anchor="ctr">
            <a:noAutofit/>
          </a:bodyPr>
          <a:lstStyle>
            <a:defPPr>
              <a:defRPr lang="nb-NO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2800" dirty="0">
                <a:latin typeface="Alfred Sans" panose="00000500000000000000" pitchFamily="50" charset="0"/>
              </a:rPr>
              <a:t>FREDSPRISLEKSJONEN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5A23DDCF-3688-62B4-FBC5-C3657C062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1" y="3877185"/>
            <a:ext cx="18286810" cy="766841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sv-SE" sz="14000" dirty="0"/>
              <a:t>MARIA CORINA MACHADO</a:t>
            </a:r>
            <a:br>
              <a:rPr lang="sv-SE" sz="14000" dirty="0"/>
            </a:br>
            <a:endParaRPr lang="en-US" sz="14000" dirty="0"/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sv-SE" sz="9600" dirty="0"/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sv-SE" sz="9600" dirty="0"/>
              <a:t>NOBELS FREDSPRIS 2025</a:t>
            </a:r>
            <a:endParaRPr lang="nb-NO" sz="9600" dirty="0"/>
          </a:p>
        </p:txBody>
      </p:sp>
    </p:spTree>
    <p:extLst>
      <p:ext uri="{BB962C8B-B14F-4D97-AF65-F5344CB8AC3E}">
        <p14:creationId xmlns:p14="http://schemas.microsoft.com/office/powerpoint/2010/main" val="3909681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Menneskeansikt, person, klær, mann&#10;&#10;KI-generert innhold kan være feil.">
            <a:extLst>
              <a:ext uri="{FF2B5EF4-FFF2-40B4-BE49-F238E27FC236}">
                <a16:creationId xmlns:a16="http://schemas.microsoft.com/office/drawing/2014/main" id="{24B2EECC-FEEF-0C1D-DC4B-1774903876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>
            <a:fillRect/>
          </a:stretch>
        </p:blipFill>
        <p:spPr>
          <a:xfrm>
            <a:off x="0" y="-8172894"/>
            <a:ext cx="24503627" cy="28141877"/>
          </a:xfr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D9C99C19-3728-F961-9790-E50E514B97F8}"/>
              </a:ext>
            </a:extLst>
          </p:cNvPr>
          <p:cNvSpPr txBox="1">
            <a:spLocks/>
          </p:cNvSpPr>
          <p:nvPr/>
        </p:nvSpPr>
        <p:spPr>
          <a:xfrm>
            <a:off x="18774787" y="469877"/>
            <a:ext cx="4801093" cy="735690"/>
          </a:xfrm>
          <a:prstGeom prst="rect">
            <a:avLst/>
          </a:prstGeom>
        </p:spPr>
        <p:txBody>
          <a:bodyPr vert="horz" lIns="182868" tIns="91434" rIns="182868" bIns="91434" rtlCol="0" anchor="ctr">
            <a:noAutofit/>
          </a:bodyPr>
          <a:lstStyle>
            <a:defPPr>
              <a:defRPr lang="nb-NO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2800" dirty="0">
                <a:latin typeface="Alfred Sans" panose="00000500000000000000" pitchFamily="50" charset="0"/>
              </a:rPr>
              <a:t>FREDSPRISLEKSJONEN</a:t>
            </a:r>
          </a:p>
        </p:txBody>
      </p:sp>
    </p:spTree>
    <p:extLst>
      <p:ext uri="{BB962C8B-B14F-4D97-AF65-F5344CB8AC3E}">
        <p14:creationId xmlns:p14="http://schemas.microsoft.com/office/powerpoint/2010/main" val="2621939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utendørs, sky, himmel, fjell&#10;&#10;KI-generert innhold kan være feil.">
            <a:extLst>
              <a:ext uri="{FF2B5EF4-FFF2-40B4-BE49-F238E27FC236}">
                <a16:creationId xmlns:a16="http://schemas.microsoft.com/office/drawing/2014/main" id="{AA436224-6459-53A1-3DA1-555AECEEBA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7" r="17457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038F513B-BCD8-F753-0FB2-BDAC0C3B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767" y="2399978"/>
            <a:ext cx="11111566" cy="1473850"/>
          </a:xfrm>
        </p:spPr>
        <p:txBody>
          <a:bodyPr/>
          <a:lstStyle/>
          <a:p>
            <a:r>
              <a:rPr lang="nb-NO" dirty="0"/>
              <a:t>Venezuela ligger i </a:t>
            </a:r>
            <a:r>
              <a:rPr lang="nb-NO" b="1" dirty="0"/>
              <a:t>Sør-Amerika</a:t>
            </a:r>
            <a:r>
              <a:rPr lang="nb-NO" dirty="0"/>
              <a:t>, og hovedstaden heter </a:t>
            </a:r>
            <a:r>
              <a:rPr lang="nb-NO" b="1" dirty="0"/>
              <a:t>Caracas</a:t>
            </a:r>
          </a:p>
        </p:txBody>
      </p:sp>
      <p:pic>
        <p:nvPicPr>
          <p:cNvPr id="10" name="Bilde 9" descr="Et bilde som inneholder Verden, Jorden, kart&#10;&#10;KI-generert innhold kan være feil.">
            <a:extLst>
              <a:ext uri="{FF2B5EF4-FFF2-40B4-BE49-F238E27FC236}">
                <a16:creationId xmlns:a16="http://schemas.microsoft.com/office/drawing/2014/main" id="{E7ED3C8A-3347-4D90-6887-779E7A624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206" y="5068239"/>
            <a:ext cx="11818127" cy="722013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2ABC717-A5B0-5F4F-C4EA-E28136ABFD16}"/>
              </a:ext>
            </a:extLst>
          </p:cNvPr>
          <p:cNvSpPr txBox="1">
            <a:spLocks/>
          </p:cNvSpPr>
          <p:nvPr/>
        </p:nvSpPr>
        <p:spPr>
          <a:xfrm>
            <a:off x="18774787" y="469877"/>
            <a:ext cx="4801093" cy="735690"/>
          </a:xfrm>
          <a:prstGeom prst="rect">
            <a:avLst/>
          </a:prstGeom>
        </p:spPr>
        <p:txBody>
          <a:bodyPr vert="horz" lIns="182868" tIns="91434" rIns="182868" bIns="91434" rtlCol="0" anchor="ctr">
            <a:noAutofit/>
          </a:bodyPr>
          <a:lstStyle>
            <a:defPPr>
              <a:defRPr lang="nb-NO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2800" dirty="0">
                <a:latin typeface="Alfred Sans" panose="00000500000000000000" pitchFamily="50" charset="0"/>
              </a:rPr>
              <a:t>FREDSPRISLEKSJONEN</a:t>
            </a:r>
          </a:p>
        </p:txBody>
      </p:sp>
      <p:pic>
        <p:nvPicPr>
          <p:cNvPr id="7" name="Bilde 6" descr="Et bilde som inneholder sort, mørke&#10;&#10;KI-generert innhold kan være feil.">
            <a:extLst>
              <a:ext uri="{FF2B5EF4-FFF2-40B4-BE49-F238E27FC236}">
                <a16:creationId xmlns:a16="http://schemas.microsoft.com/office/drawing/2014/main" id="{DCE6BF76-9F86-DF63-6CE0-E0851395B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2834">
            <a:off x="14342986" y="7102146"/>
            <a:ext cx="1297658" cy="1297658"/>
          </a:xfrm>
          <a:prstGeom prst="rect">
            <a:avLst/>
          </a:prstGeom>
        </p:spPr>
      </p:pic>
      <p:pic>
        <p:nvPicPr>
          <p:cNvPr id="9" name="Bilde 8" descr="Et bilde som inneholder pattedyr, utendørs, grunn, gnager&#10;&#10;KI-generert innhold kan være feil.">
            <a:extLst>
              <a:ext uri="{FF2B5EF4-FFF2-40B4-BE49-F238E27FC236}">
                <a16:creationId xmlns:a16="http://schemas.microsoft.com/office/drawing/2014/main" id="{9F27E4BB-056A-CFAC-4BC7-696BACCAB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543" y="14107453"/>
            <a:ext cx="13998160" cy="9336663"/>
          </a:xfrm>
          <a:prstGeom prst="rect">
            <a:avLst/>
          </a:prstGeom>
        </p:spPr>
      </p:pic>
      <p:pic>
        <p:nvPicPr>
          <p:cNvPr id="11" name="Bilde 10" descr="Et bilde som inneholder pattedyr, krypdyr, Skjellkrypdyr, firfisle&#10;&#10;KI-generert innhold kan være feil.">
            <a:extLst>
              <a:ext uri="{FF2B5EF4-FFF2-40B4-BE49-F238E27FC236}">
                <a16:creationId xmlns:a16="http://schemas.microsoft.com/office/drawing/2014/main" id="{08661433-CF56-708E-1854-CA00A4012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67216"/>
            <a:ext cx="12518496" cy="9386262"/>
          </a:xfrm>
          <a:prstGeom prst="rect">
            <a:avLst/>
          </a:prstGeom>
        </p:spPr>
      </p:pic>
      <p:pic>
        <p:nvPicPr>
          <p:cNvPr id="12" name="Plassholder for bilde 7" descr="Et bilde som inneholder foss, natur, utendørs, himmel&#10;&#10;KI-generert innhold kan være feil.">
            <a:extLst>
              <a:ext uri="{FF2B5EF4-FFF2-40B4-BE49-F238E27FC236}">
                <a16:creationId xmlns:a16="http://schemas.microsoft.com/office/drawing/2014/main" id="{D965F4D8-30AE-281E-FD6D-776E432016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6788"/>
          <a:stretch>
            <a:fillRect/>
          </a:stretch>
        </p:blipFill>
        <p:spPr>
          <a:xfrm>
            <a:off x="25266240" y="-18316"/>
            <a:ext cx="11903075" cy="13716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71939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pattedyr, utendørs, grunn, gnager&#10;&#10;KI-generert innhold kan være feil.">
            <a:extLst>
              <a:ext uri="{FF2B5EF4-FFF2-40B4-BE49-F238E27FC236}">
                <a16:creationId xmlns:a16="http://schemas.microsoft.com/office/drawing/2014/main" id="{74B96B10-85BA-B7FA-8B3C-98C0357FF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543" y="4607937"/>
            <a:ext cx="13998160" cy="9336663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D34C8B-87C9-79C9-EE0A-A5B13E1980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8" name="Bilde 17" descr="Et bilde som inneholder pattedyr, krypdyr, Skjellkrypdyr, firfisle&#10;&#10;KI-generert innhold kan være feil.">
            <a:extLst>
              <a:ext uri="{FF2B5EF4-FFF2-40B4-BE49-F238E27FC236}">
                <a16:creationId xmlns:a16="http://schemas.microsoft.com/office/drawing/2014/main" id="{EB01DBD2-930C-C0CB-E93B-259226879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2038"/>
            <a:ext cx="12518496" cy="9386262"/>
          </a:xfrm>
          <a:prstGeom prst="rect">
            <a:avLst/>
          </a:prstGeom>
        </p:spPr>
      </p:pic>
      <p:pic>
        <p:nvPicPr>
          <p:cNvPr id="8" name="Plassholder for bilde 7" descr="Et bilde som inneholder foss, natur, utendørs, himmel&#10;&#10;KI-generert innhold kan være feil.">
            <a:extLst>
              <a:ext uri="{FF2B5EF4-FFF2-40B4-BE49-F238E27FC236}">
                <a16:creationId xmlns:a16="http://schemas.microsoft.com/office/drawing/2014/main" id="{DF551C4D-E1EF-13D9-990F-92981C141B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6788"/>
          <a:stretch>
            <a:fillRect/>
          </a:stretch>
        </p:blipFill>
        <p:spPr>
          <a:xfrm>
            <a:off x="12479338" y="0"/>
            <a:ext cx="11903075" cy="13716000"/>
          </a:xfrm>
        </p:spPr>
      </p:pic>
      <p:pic>
        <p:nvPicPr>
          <p:cNvPr id="16" name="Bilde 15" descr="Et bilde som inneholder gribb, fugl, Rovfugl, utendørs&#10;&#10;KI-generert innhold kan være feil.">
            <a:extLst>
              <a:ext uri="{FF2B5EF4-FFF2-40B4-BE49-F238E27FC236}">
                <a16:creationId xmlns:a16="http://schemas.microsoft.com/office/drawing/2014/main" id="{0A32ED28-D48B-16F6-41CC-DD200B9BB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10" y="4106330"/>
            <a:ext cx="7908992" cy="5503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5264B7F-CA23-6DEA-C185-400FE4A75A52}"/>
              </a:ext>
            </a:extLst>
          </p:cNvPr>
          <p:cNvSpPr txBox="1"/>
          <p:nvPr/>
        </p:nvSpPr>
        <p:spPr>
          <a:xfrm>
            <a:off x="7230132" y="13038957"/>
            <a:ext cx="50981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4200" dirty="0">
                <a:solidFill>
                  <a:schemeClr val="bg1"/>
                </a:solidFill>
              </a:rPr>
              <a:t>FLODSVIN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1EC0B75-BC77-70A2-A7D3-FF0D8B0717ED}"/>
              </a:ext>
            </a:extLst>
          </p:cNvPr>
          <p:cNvSpPr txBox="1"/>
          <p:nvPr/>
        </p:nvSpPr>
        <p:spPr>
          <a:xfrm>
            <a:off x="8280665" y="308980"/>
            <a:ext cx="38004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4200">
                <a:solidFill>
                  <a:schemeClr val="bg1"/>
                </a:solidFill>
              </a:rPr>
              <a:t>IGUAN</a:t>
            </a:r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66E918D-BE54-B721-FD1B-EBB99EA5BE19}"/>
              </a:ext>
            </a:extLst>
          </p:cNvPr>
          <p:cNvSpPr txBox="1"/>
          <p:nvPr/>
        </p:nvSpPr>
        <p:spPr>
          <a:xfrm>
            <a:off x="15900854" y="12884870"/>
            <a:ext cx="82305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4200" dirty="0">
                <a:solidFill>
                  <a:schemeClr val="bg1"/>
                </a:solidFill>
              </a:rPr>
              <a:t>ANGEL FALLS – 979 meter høyt!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25ADF8C-96B0-F047-55B3-DB77658F66F0}"/>
              </a:ext>
            </a:extLst>
          </p:cNvPr>
          <p:cNvSpPr txBox="1"/>
          <p:nvPr/>
        </p:nvSpPr>
        <p:spPr>
          <a:xfrm>
            <a:off x="9698518" y="8383781"/>
            <a:ext cx="55616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4200" dirty="0">
                <a:solidFill>
                  <a:schemeClr val="bg1"/>
                </a:solidFill>
              </a:rPr>
              <a:t>ANDESKONDOR</a:t>
            </a:r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03A88BB7-3442-8D99-56E7-25D2A4F00B21}"/>
              </a:ext>
            </a:extLst>
          </p:cNvPr>
          <p:cNvSpPr txBox="1">
            <a:spLocks/>
          </p:cNvSpPr>
          <p:nvPr/>
        </p:nvSpPr>
        <p:spPr>
          <a:xfrm>
            <a:off x="18774787" y="469877"/>
            <a:ext cx="4801093" cy="735690"/>
          </a:xfrm>
          <a:prstGeom prst="rect">
            <a:avLst/>
          </a:prstGeom>
        </p:spPr>
        <p:txBody>
          <a:bodyPr vert="horz" lIns="182868" tIns="91434" rIns="182868" bIns="91434" rtlCol="0" anchor="ctr">
            <a:noAutofit/>
          </a:bodyPr>
          <a:lstStyle>
            <a:defPPr>
              <a:defRPr lang="nb-NO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2800" dirty="0">
                <a:latin typeface="Alfred Sans" panose="00000500000000000000" pitchFamily="50" charset="0"/>
              </a:rPr>
              <a:t>FREDSPRISLEKSJONEN</a:t>
            </a:r>
          </a:p>
        </p:txBody>
      </p:sp>
      <p:pic>
        <p:nvPicPr>
          <p:cNvPr id="7" name="Plassholder for innhold 12" descr="Et bilde som inneholder utendørs, klær, folk, person&#10;&#10;KI-generert innhold kan være feil.">
            <a:extLst>
              <a:ext uri="{FF2B5EF4-FFF2-40B4-BE49-F238E27FC236}">
                <a16:creationId xmlns:a16="http://schemas.microsoft.com/office/drawing/2014/main" id="{994BEA7C-2CAE-C91E-02BA-957EC3F399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0416" y="3731952"/>
            <a:ext cx="15879763" cy="10596319"/>
          </a:xfrm>
          <a:prstGeom prst="rect">
            <a:avLst/>
          </a:prstGeom>
        </p:spPr>
      </p:pic>
      <p:pic>
        <p:nvPicPr>
          <p:cNvPr id="10" name="Bilde 9" descr="Et bilde som inneholder klær, person, mann, utendørs&#10;&#10;KI-generert innhold kan være feil.">
            <a:extLst>
              <a:ext uri="{FF2B5EF4-FFF2-40B4-BE49-F238E27FC236}">
                <a16:creationId xmlns:a16="http://schemas.microsoft.com/office/drawing/2014/main" id="{F7A0EA84-36D7-61C3-0778-160EA57360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640" y="3314432"/>
            <a:ext cx="14316863" cy="1061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27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D3F15576-AFB7-A2F5-A991-5D5B48C2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66" y="1460940"/>
            <a:ext cx="22580600" cy="1494475"/>
          </a:xfrm>
        </p:spPr>
        <p:txBody>
          <a:bodyPr/>
          <a:lstStyle/>
          <a:p>
            <a:r>
              <a:rPr lang="nb-NO" dirty="0"/>
              <a:t>Mange reiser fra Venezuela hver dag</a:t>
            </a:r>
          </a:p>
        </p:txBody>
      </p:sp>
      <p:pic>
        <p:nvPicPr>
          <p:cNvPr id="13" name="Plassholder for innhold 12" descr="Et bilde som inneholder utendørs, klær, folk, person&#10;&#10;KI-generert innhold kan være feil.">
            <a:extLst>
              <a:ext uri="{FF2B5EF4-FFF2-40B4-BE49-F238E27FC236}">
                <a16:creationId xmlns:a16="http://schemas.microsoft.com/office/drawing/2014/main" id="{9012C0D7-AAFC-28E1-C6F1-7AEA8644E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4056" y="3119681"/>
            <a:ext cx="15879763" cy="10596319"/>
          </a:xfrm>
        </p:spPr>
      </p:pic>
      <p:pic>
        <p:nvPicPr>
          <p:cNvPr id="17" name="Bilde 16" descr="Et bilde som inneholder klær, person, mann, utendørs&#10;&#10;KI-generert innhold kan være feil.">
            <a:extLst>
              <a:ext uri="{FF2B5EF4-FFF2-40B4-BE49-F238E27FC236}">
                <a16:creationId xmlns:a16="http://schemas.microsoft.com/office/drawing/2014/main" id="{A00AB1D1-759E-2E8D-FDF5-2510C5470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097" y="3123000"/>
            <a:ext cx="14316863" cy="1061425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3EBABC2-5A24-B18C-36BE-C87434C5DE4D}"/>
              </a:ext>
            </a:extLst>
          </p:cNvPr>
          <p:cNvSpPr txBox="1">
            <a:spLocks/>
          </p:cNvSpPr>
          <p:nvPr/>
        </p:nvSpPr>
        <p:spPr>
          <a:xfrm>
            <a:off x="18774787" y="469877"/>
            <a:ext cx="4801093" cy="735690"/>
          </a:xfrm>
          <a:prstGeom prst="rect">
            <a:avLst/>
          </a:prstGeom>
        </p:spPr>
        <p:txBody>
          <a:bodyPr vert="horz" lIns="182868" tIns="91434" rIns="182868" bIns="91434" rtlCol="0" anchor="ctr">
            <a:noAutofit/>
          </a:bodyPr>
          <a:lstStyle>
            <a:defPPr>
              <a:defRPr lang="nb-NO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2800" dirty="0">
                <a:latin typeface="Alfred Sans" panose="00000500000000000000" pitchFamily="50" charset="0"/>
              </a:rPr>
              <a:t>FREDSPRISLEKSJONEN</a:t>
            </a:r>
          </a:p>
        </p:txBody>
      </p:sp>
      <p:pic>
        <p:nvPicPr>
          <p:cNvPr id="3" name="Plassholder for bilde 14" descr="Et bilde som inneholder person, Menneskeansikt, klær, mann&#10;&#10;KI-generert innhold kan være feil.">
            <a:extLst>
              <a:ext uri="{FF2B5EF4-FFF2-40B4-BE49-F238E27FC236}">
                <a16:creationId xmlns:a16="http://schemas.microsoft.com/office/drawing/2014/main" id="{7F6B5F6E-0B97-076C-1442-86B7772BC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7" t="2" r="18793" b="-1"/>
          <a:stretch>
            <a:fillRect/>
          </a:stretch>
        </p:blipFill>
        <p:spPr>
          <a:xfrm>
            <a:off x="-13134887" y="-52830"/>
            <a:ext cx="12731440" cy="13768830"/>
          </a:xfrm>
          <a:prstGeom prst="rect">
            <a:avLst/>
          </a:prstGeom>
          <a:noFill/>
        </p:spPr>
      </p:pic>
      <p:pic>
        <p:nvPicPr>
          <p:cNvPr id="4" name="Bilde 3" descr="Et bilde som inneholder flagg, symbol&#10;&#10;KI-generert innhold kan være feil.">
            <a:extLst>
              <a:ext uri="{FF2B5EF4-FFF2-40B4-BE49-F238E27FC236}">
                <a16:creationId xmlns:a16="http://schemas.microsoft.com/office/drawing/2014/main" id="{B18DC98D-B3CD-6139-7E7B-151ED7DAF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505">
            <a:off x="13062991" y="14712813"/>
            <a:ext cx="10637866" cy="709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03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ssholder for bilde 14" descr="Et bilde som inneholder person, Menneskeansikt, klær, mann&#10;&#10;KI-generert innhold kan være feil.">
            <a:extLst>
              <a:ext uri="{FF2B5EF4-FFF2-40B4-BE49-F238E27FC236}">
                <a16:creationId xmlns:a16="http://schemas.microsoft.com/office/drawing/2014/main" id="{FC4BFDB9-9E23-C57F-84CD-7A18E88803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7" t="2" r="18793" b="-1"/>
          <a:stretch>
            <a:fillRect/>
          </a:stretch>
        </p:blipFill>
        <p:spPr>
          <a:xfrm>
            <a:off x="0" y="-52830"/>
            <a:ext cx="12731440" cy="13768830"/>
          </a:xfrm>
          <a:noFill/>
        </p:spPr>
      </p:pic>
      <p:pic>
        <p:nvPicPr>
          <p:cNvPr id="21" name="Bilde 20" descr="Et bilde som inneholder flagg, symbol&#10;&#10;KI-generert innhold kan være feil.">
            <a:extLst>
              <a:ext uri="{FF2B5EF4-FFF2-40B4-BE49-F238E27FC236}">
                <a16:creationId xmlns:a16="http://schemas.microsoft.com/office/drawing/2014/main" id="{F1047DC3-F561-179B-C22C-44A189D09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505">
            <a:off x="13246804" y="5634128"/>
            <a:ext cx="10637866" cy="7091911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0C2A574-EA46-AA4F-08FF-77B63F14DCEF}"/>
              </a:ext>
            </a:extLst>
          </p:cNvPr>
          <p:cNvSpPr txBox="1"/>
          <p:nvPr/>
        </p:nvSpPr>
        <p:spPr>
          <a:xfrm>
            <a:off x="13309929" y="1053042"/>
            <a:ext cx="10906292" cy="33953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b-NO" sz="7200" dirty="0">
                <a:latin typeface="+mj-lt"/>
              </a:rPr>
              <a:t>Marias kamp – </a:t>
            </a:r>
          </a:p>
          <a:p>
            <a:pPr algn="l">
              <a:lnSpc>
                <a:spcPct val="150000"/>
              </a:lnSpc>
            </a:pPr>
            <a:r>
              <a:rPr lang="nb-NO" sz="7200" dirty="0">
                <a:latin typeface="+mj-lt"/>
              </a:rPr>
              <a:t>fra diktatur til demokrati</a:t>
            </a:r>
            <a:br>
              <a:rPr lang="nb-NO" sz="5400" dirty="0"/>
            </a:br>
            <a:endParaRPr lang="nb-NO" sz="54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B411DA0-698B-138C-217A-561BC763CEBC}"/>
              </a:ext>
            </a:extLst>
          </p:cNvPr>
          <p:cNvSpPr txBox="1">
            <a:spLocks/>
          </p:cNvSpPr>
          <p:nvPr/>
        </p:nvSpPr>
        <p:spPr>
          <a:xfrm>
            <a:off x="18774787" y="469877"/>
            <a:ext cx="4801093" cy="735690"/>
          </a:xfrm>
          <a:prstGeom prst="rect">
            <a:avLst/>
          </a:prstGeom>
        </p:spPr>
        <p:txBody>
          <a:bodyPr vert="horz" lIns="182868" tIns="91434" rIns="182868" bIns="91434" rtlCol="0" anchor="ctr">
            <a:noAutofit/>
          </a:bodyPr>
          <a:lstStyle>
            <a:defPPr>
              <a:defRPr lang="nb-NO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2800" dirty="0">
                <a:latin typeface="Alfred Sans" panose="00000500000000000000" pitchFamily="50" charset="0"/>
              </a:rPr>
              <a:t>FREDSPRISLEKSJONEN</a:t>
            </a:r>
          </a:p>
        </p:txBody>
      </p:sp>
      <p:pic>
        <p:nvPicPr>
          <p:cNvPr id="3" name="Bilde 2" descr="Et bilde som inneholder sort, mørke&#10;&#10;KI-generert innhold kan være feil.">
            <a:extLst>
              <a:ext uri="{FF2B5EF4-FFF2-40B4-BE49-F238E27FC236}">
                <a16:creationId xmlns:a16="http://schemas.microsoft.com/office/drawing/2014/main" id="{A8696100-9F45-3900-AF44-70CE9E28B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774" y="1609945"/>
            <a:ext cx="1523118" cy="121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345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obel 2023">
  <a:themeElements>
    <a:clrScheme name="Nobel_Templates_2022">
      <a:dk1>
        <a:sysClr val="windowText" lastClr="000000"/>
      </a:dk1>
      <a:lt1>
        <a:sysClr val="window" lastClr="FFFFFF"/>
      </a:lt1>
      <a:dk2>
        <a:srgbClr val="0C1940"/>
      </a:dk2>
      <a:lt2>
        <a:srgbClr val="FFFFFF"/>
      </a:lt2>
      <a:accent1>
        <a:srgbClr val="0C1940"/>
      </a:accent1>
      <a:accent2>
        <a:srgbClr val="B86125"/>
      </a:accent2>
      <a:accent3>
        <a:srgbClr val="115E67"/>
      </a:accent3>
      <a:accent4>
        <a:srgbClr val="4A86A0"/>
      </a:accent4>
      <a:accent5>
        <a:srgbClr val="004C7D"/>
      </a:accent5>
      <a:accent6>
        <a:srgbClr val="6B3332"/>
      </a:accent6>
      <a:hlink>
        <a:srgbClr val="0C1940"/>
      </a:hlink>
      <a:folHlink>
        <a:srgbClr val="0C1940"/>
      </a:folHlink>
    </a:clrScheme>
    <a:fontScheme name="Nobel">
      <a:majorFont>
        <a:latin typeface="Alfred Sans"/>
        <a:ea typeface=""/>
        <a:cs typeface=""/>
      </a:majorFont>
      <a:minorFont>
        <a:latin typeface="Alfred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3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4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bel Peace Center.potx" id="{8D4859CD-2478-445B-8127-87D707506615}" vid="{3AACD656-DE8A-441D-AFF3-50011A748C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c304cc-c514-487e-82e9-fdf1ff63f990" xsi:nil="true"/>
    <lcf76f155ced4ddcb4097134ff3c332f xmlns="d36067f8-d824-44e4-a548-ed4e0446022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30468573503499BD4DC7423A99A3D" ma:contentTypeVersion="19" ma:contentTypeDescription="Create a new document." ma:contentTypeScope="" ma:versionID="608c2ff4e28ad98cf5cb4fa93dfb0743">
  <xsd:schema xmlns:xsd="http://www.w3.org/2001/XMLSchema" xmlns:xs="http://www.w3.org/2001/XMLSchema" xmlns:p="http://schemas.microsoft.com/office/2006/metadata/properties" xmlns:ns2="d36067f8-d824-44e4-a548-ed4e04460227" xmlns:ns3="c8c304cc-c514-487e-82e9-fdf1ff63f990" targetNamespace="http://schemas.microsoft.com/office/2006/metadata/properties" ma:root="true" ma:fieldsID="58d9091d43225a63b8420841ab11dc87" ns2:_="" ns3:_="">
    <xsd:import namespace="d36067f8-d824-44e4-a548-ed4e04460227"/>
    <xsd:import namespace="c8c304cc-c514-487e-82e9-fdf1ff63f9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067f8-d824-44e4-a548-ed4e04460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01d63fc-7d79-4a4e-88ed-5f84a8650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304cc-c514-487e-82e9-fdf1ff63f99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4fd77f1-1df9-460f-afb4-8dda8dc40df2}" ma:internalName="TaxCatchAll" ma:showField="CatchAllData" ma:web="c8c304cc-c514-487e-82e9-fdf1ff63f9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DD768C-EAE1-4E86-BCF3-CBBBBC3B05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5035F3-5C0E-4B92-B83E-79021068880E}">
  <ds:schemaRefs>
    <ds:schemaRef ds:uri="http://schemas.microsoft.com/office/2006/metadata/properties"/>
    <ds:schemaRef ds:uri="http://purl.org/dc/dcmitype/"/>
    <ds:schemaRef ds:uri="c8c304cc-c514-487e-82e9-fdf1ff63f990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36067f8-d824-44e4-a548-ed4e0446022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C62D8A7-370D-476D-BE0F-E85AC9C37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067f8-d824-44e4-a548-ed4e04460227"/>
    <ds:schemaRef ds:uri="c8c304cc-c514-487e-82e9-fdf1ff63f9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Nobel Peace Center</Template>
  <TotalTime>70</TotalTime>
  <Words>390</Words>
  <Application>Microsoft Office PowerPoint</Application>
  <PresentationFormat>Egendefinert</PresentationFormat>
  <Paragraphs>35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Alfred Sans</vt:lpstr>
      <vt:lpstr>Alfred Serif Text</vt:lpstr>
      <vt:lpstr>Nobel 2023</vt:lpstr>
      <vt:lpstr>MARIA CORINA MACHADO   NOBELS FREDSPRIS 2025</vt:lpstr>
      <vt:lpstr>PowerPoint-presentasjon</vt:lpstr>
      <vt:lpstr>Venezuela ligger i Sør-Amerika, og hovedstaden heter Caracas</vt:lpstr>
      <vt:lpstr>PowerPoint-presentasjon</vt:lpstr>
      <vt:lpstr>Mange reiser fra Venezuela hver dag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Bendik B Egge</dc:creator>
  <cp:lastModifiedBy>Marie Sannem Thoring</cp:lastModifiedBy>
  <cp:revision>12</cp:revision>
  <dcterms:created xsi:type="dcterms:W3CDTF">2025-10-11T14:12:09Z</dcterms:created>
  <dcterms:modified xsi:type="dcterms:W3CDTF">2025-10-12T14:16:50Z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0x010100A9730468573503499BD4DC7423A99A3D</vt:lpwstr>
  </property>
  <property fmtid="{D5CDD505-2E9C-101B-9397-08002B2CF9AE}" pid="3" name="MediaServiceImageTags">
    <vt:lpwstr/>
  </property>
</Properties>
</file>