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3"/>
  </p:notesMasterIdLst>
  <p:sldIdLst>
    <p:sldId id="256" r:id="rId5"/>
    <p:sldId id="257" r:id="rId6"/>
    <p:sldId id="258" r:id="rId7"/>
    <p:sldId id="259" r:id="rId8"/>
    <p:sldId id="260" r:id="rId9"/>
    <p:sldId id="261" r:id="rId10"/>
    <p:sldId id="262" r:id="rId11"/>
    <p:sldId id="263" r:id="rId12"/>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79E744E-A51C-DD1B-01C0-A8D48BA4A941}" name="Justin Edwards" initials="JE" userId="S::juedwards@microsoft.com::9a4b8f83-68f1-4b28-b012-643b42f4f3af" providerId="AD"/>
  <p188:author id="{A27501AF-14FA-4A5A-0B56-46BB559C58BE}" name="Daniel Stewart" initials="DS" userId="S::dastewart@microsoft.com::6067d913-84c6-4c17-bcad-8fe49e8c21c4" providerId="AD"/>
  <p188:author id="{A4E624B9-3132-275E-044B-CB1BE2988B4F}" name="Mira Langeland" initials="ML" userId="1ede672a21606ac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251"/>
    <p:restoredTop sz="82042"/>
  </p:normalViewPr>
  <p:slideViewPr>
    <p:cSldViewPr snapToGrid="0" snapToObjects="1">
      <p:cViewPr varScale="1">
        <p:scale>
          <a:sx n="122" d="100"/>
          <a:sy n="122" d="100"/>
        </p:scale>
        <p:origin x="448"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331" name="Shape 2331"/>
          <p:cNvSpPr>
            <a:spLocks noGrp="1" noRot="1" noChangeAspect="1"/>
          </p:cNvSpPr>
          <p:nvPr>
            <p:ph type="sldImg"/>
          </p:nvPr>
        </p:nvSpPr>
        <p:spPr>
          <a:xfrm>
            <a:off x="1143000" y="685800"/>
            <a:ext cx="4572000" cy="3429000"/>
          </a:xfrm>
          <a:prstGeom prst="rect">
            <a:avLst/>
          </a:prstGeom>
        </p:spPr>
        <p:txBody>
          <a:bodyPr/>
          <a:lstStyle/>
          <a:p>
            <a:endParaRPr/>
          </a:p>
        </p:txBody>
      </p:sp>
      <p:sp>
        <p:nvSpPr>
          <p:cNvPr id="2332" name="Shape 233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a:xfrm>
            <a:off x="381000" y="685800"/>
            <a:ext cx="6096000" cy="3429000"/>
          </a:xfrm>
        </p:spPr>
      </p:sp>
      <p:sp>
        <p:nvSpPr>
          <p:cNvPr id="3" name="Plassholder for notater 2"/>
          <p:cNvSpPr>
            <a:spLocks noGrp="1"/>
          </p:cNvSpPr>
          <p:nvPr>
            <p:ph type="body" idx="1"/>
          </p:nvPr>
        </p:nvSpPr>
        <p:spPr/>
        <p:txBody>
          <a:bodyPr/>
          <a:lstStyle/>
          <a:p>
            <a:r>
              <a:rPr lang="no" sz="1200" b="0" i="0" u="none" strike="noStrike" dirty="0">
                <a:effectLst/>
                <a:latin typeface="+mn-lt"/>
                <a:ea typeface="+mn-ea"/>
                <a:cs typeface="+mn-cs"/>
                <a:sym typeface="Calibri"/>
              </a:rPr>
              <a:t>Ta del i elevenes forkunnskaper ved å varme opp klasse med noen få av de følgende spørsmål. Registrer elevenes svar og tanker på de bord eller på diagram papir :</a:t>
            </a:r>
            <a:endParaRPr lang="nb-NO" dirty="0"/>
          </a:p>
        </p:txBody>
      </p:sp>
    </p:spTree>
    <p:extLst>
      <p:ext uri="{BB962C8B-B14F-4D97-AF65-F5344CB8AC3E}">
        <p14:creationId xmlns:p14="http://schemas.microsoft.com/office/powerpoint/2010/main" val="1757968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a:xfrm>
            <a:off x="381000" y="685800"/>
            <a:ext cx="6096000" cy="3429000"/>
          </a:xfrm>
        </p:spPr>
      </p:sp>
      <p:sp>
        <p:nvSpPr>
          <p:cNvPr id="3" name="Plassholder for notater 2"/>
          <p:cNvSpPr>
            <a:spLocks noGrp="1"/>
          </p:cNvSpPr>
          <p:nvPr>
            <p:ph type="body" idx="1"/>
          </p:nvPr>
        </p:nvSpPr>
        <p:spPr/>
        <p:txBody>
          <a:bodyPr/>
          <a:lstStyle/>
          <a:p>
            <a:r>
              <a:rPr lang="nb-NO" sz="1200" b="0" i="0" u="none" strike="noStrike" dirty="0" err="1">
                <a:effectLst/>
                <a:latin typeface="+mn-lt"/>
                <a:ea typeface="+mn-ea"/>
                <a:cs typeface="+mn-cs"/>
                <a:sym typeface="Calibri"/>
              </a:rPr>
              <a:t>Use</a:t>
            </a:r>
            <a:r>
              <a:rPr lang="nb-NO" sz="1200" b="0" i="0" u="none" strike="noStrike" dirty="0">
                <a:effectLst/>
                <a:latin typeface="+mn-lt"/>
                <a:ea typeface="+mn-ea"/>
                <a:cs typeface="+mn-cs"/>
                <a:sym typeface="Calibri"/>
              </a:rPr>
              <a:t> </a:t>
            </a:r>
            <a:r>
              <a:rPr lang="nb-NO" sz="1200" b="0" i="0" u="none" strike="noStrike" dirty="0" err="1">
                <a:effectLst/>
                <a:latin typeface="+mn-lt"/>
                <a:ea typeface="+mn-ea"/>
                <a:cs typeface="+mn-cs"/>
                <a:sym typeface="Calibri"/>
              </a:rPr>
              <a:t>the</a:t>
            </a:r>
            <a:r>
              <a:rPr lang="nb-NO" sz="1200" b="0" i="0" u="none" strike="noStrike" dirty="0">
                <a:effectLst/>
                <a:latin typeface="+mn-lt"/>
                <a:ea typeface="+mn-ea"/>
                <a:cs typeface="+mn-cs"/>
                <a:sym typeface="Calibri"/>
              </a:rPr>
              <a:t> slides to introduce Jody Williams and Landmines to </a:t>
            </a:r>
            <a:r>
              <a:rPr lang="nb-NO" sz="1200" b="0" i="0" u="none" strike="noStrike" dirty="0" err="1">
                <a:effectLst/>
                <a:latin typeface="+mn-lt"/>
                <a:ea typeface="+mn-ea"/>
                <a:cs typeface="+mn-cs"/>
                <a:sym typeface="Calibri"/>
              </a:rPr>
              <a:t>the</a:t>
            </a:r>
            <a:r>
              <a:rPr lang="nb-NO" sz="1200" b="0" i="0" u="none" strike="noStrike" dirty="0">
                <a:effectLst/>
                <a:latin typeface="+mn-lt"/>
                <a:ea typeface="+mn-ea"/>
                <a:cs typeface="+mn-cs"/>
                <a:sym typeface="Calibri"/>
              </a:rPr>
              <a:t> students. </a:t>
            </a:r>
            <a:endParaRPr lang="nb-NO" dirty="0"/>
          </a:p>
        </p:txBody>
      </p:sp>
    </p:spTree>
    <p:extLst>
      <p:ext uri="{BB962C8B-B14F-4D97-AF65-F5344CB8AC3E}">
        <p14:creationId xmlns:p14="http://schemas.microsoft.com/office/powerpoint/2010/main" val="1590663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a:xfrm>
            <a:off x="381000" y="685800"/>
            <a:ext cx="6096000" cy="3429000"/>
          </a:xfrm>
        </p:spPr>
      </p:sp>
      <p:sp>
        <p:nvSpPr>
          <p:cNvPr id="3" name="Plassholder for notater 2"/>
          <p:cNvSpPr>
            <a:spLocks noGrp="1"/>
          </p:cNvSpPr>
          <p:nvPr>
            <p:ph type="body" idx="1"/>
          </p:nvPr>
        </p:nvSpPr>
        <p:spPr/>
        <p:txBody>
          <a:bodyPr/>
          <a:lstStyle/>
          <a:p>
            <a:r>
              <a:rPr lang="nb-NO" sz="1200" b="0" i="0" u="none" strike="noStrike" dirty="0" err="1">
                <a:effectLst/>
                <a:latin typeface="+mn-lt"/>
                <a:ea typeface="+mn-ea"/>
                <a:cs typeface="+mn-cs"/>
                <a:sym typeface="Calibri"/>
              </a:rPr>
              <a:t>Use</a:t>
            </a:r>
            <a:r>
              <a:rPr lang="nb-NO" sz="1200" b="0" i="0" u="none" strike="noStrike" dirty="0">
                <a:effectLst/>
                <a:latin typeface="+mn-lt"/>
                <a:ea typeface="+mn-ea"/>
                <a:cs typeface="+mn-cs"/>
                <a:sym typeface="Calibri"/>
              </a:rPr>
              <a:t> </a:t>
            </a:r>
            <a:r>
              <a:rPr lang="nb-NO" sz="1200" b="0" i="0" u="none" strike="noStrike" dirty="0" err="1">
                <a:effectLst/>
                <a:latin typeface="+mn-lt"/>
                <a:ea typeface="+mn-ea"/>
                <a:cs typeface="+mn-cs"/>
                <a:sym typeface="Calibri"/>
              </a:rPr>
              <a:t>the</a:t>
            </a:r>
            <a:r>
              <a:rPr lang="nb-NO" sz="1200" b="0" i="0" u="none" strike="noStrike" dirty="0">
                <a:effectLst/>
                <a:latin typeface="+mn-lt"/>
                <a:ea typeface="+mn-ea"/>
                <a:cs typeface="+mn-cs"/>
                <a:sym typeface="Calibri"/>
              </a:rPr>
              <a:t> slides to introduce Jody Williams and Landmines to </a:t>
            </a:r>
            <a:r>
              <a:rPr lang="nb-NO" sz="1200" b="0" i="0" u="none" strike="noStrike" dirty="0" err="1">
                <a:effectLst/>
                <a:latin typeface="+mn-lt"/>
                <a:ea typeface="+mn-ea"/>
                <a:cs typeface="+mn-cs"/>
                <a:sym typeface="Calibri"/>
              </a:rPr>
              <a:t>the</a:t>
            </a:r>
            <a:r>
              <a:rPr lang="nb-NO" sz="1200" b="0" i="0" u="none" strike="noStrike" dirty="0">
                <a:effectLst/>
                <a:latin typeface="+mn-lt"/>
                <a:ea typeface="+mn-ea"/>
                <a:cs typeface="+mn-cs"/>
                <a:sym typeface="Calibri"/>
              </a:rPr>
              <a:t> students. </a:t>
            </a:r>
            <a:endParaRPr lang="nb-NO" dirty="0"/>
          </a:p>
        </p:txBody>
      </p:sp>
    </p:spTree>
    <p:extLst>
      <p:ext uri="{BB962C8B-B14F-4D97-AF65-F5344CB8AC3E}">
        <p14:creationId xmlns:p14="http://schemas.microsoft.com/office/powerpoint/2010/main" val="2733381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a:xfrm>
            <a:off x="381000" y="685800"/>
            <a:ext cx="6096000" cy="3429000"/>
          </a:xfrm>
        </p:spPr>
      </p:sp>
      <p:sp>
        <p:nvSpPr>
          <p:cNvPr id="3" name="Plassholder for notater 2"/>
          <p:cNvSpPr>
            <a:spLocks noGrp="1"/>
          </p:cNvSpPr>
          <p:nvPr>
            <p:ph type="body" idx="1"/>
          </p:nvPr>
        </p:nvSpPr>
        <p:spPr/>
        <p:txBody>
          <a:bodyPr/>
          <a:lstStyle/>
          <a:p>
            <a:pPr rtl="0" fontAlgn="base"/>
            <a:r>
              <a:rPr lang="no" sz="1200" b="0" i="0" u="none" strike="noStrike" dirty="0">
                <a:effectLst/>
                <a:latin typeface="+mn-lt"/>
                <a:ea typeface="+mn-ea"/>
                <a:cs typeface="+mn-cs"/>
                <a:sym typeface="Calibri"/>
              </a:rPr>
              <a:t>Sett scenen :</a:t>
            </a:r>
            <a:endParaRPr lang="nb-NO" sz="1200" b="1" i="0" u="none" strike="noStrike" dirty="0">
              <a:effectLst/>
              <a:latin typeface="+mn-lt"/>
              <a:ea typeface="+mn-ea"/>
              <a:cs typeface="+mn-cs"/>
              <a:sym typeface="Calibri"/>
            </a:endParaRPr>
          </a:p>
          <a:p>
            <a:pPr lvl="1" rtl="0" fontAlgn="base"/>
            <a:r>
              <a:rPr lang="no" sz="1200" b="0" i="0" u="none" strike="noStrike" dirty="0">
                <a:effectLst/>
                <a:latin typeface="+mn-lt"/>
                <a:ea typeface="+mn-ea"/>
                <a:cs typeface="+mn-cs"/>
                <a:sym typeface="Calibri"/>
              </a:rPr>
              <a:t>Før en kort diskusjon på kampanjer og deres innvirkning at hjelper elevene å forstå</a:t>
            </a:r>
            <a:endParaRPr lang="nb-NO" sz="1200" b="1" i="0" u="none" strike="noStrike" dirty="0">
              <a:effectLst/>
              <a:latin typeface="+mn-lt"/>
              <a:ea typeface="+mn-ea"/>
              <a:cs typeface="+mn-cs"/>
              <a:sym typeface="Calibri"/>
            </a:endParaRPr>
          </a:p>
        </p:txBody>
      </p:sp>
    </p:spTree>
    <p:extLst>
      <p:ext uri="{BB962C8B-B14F-4D97-AF65-F5344CB8AC3E}">
        <p14:creationId xmlns:p14="http://schemas.microsoft.com/office/powerpoint/2010/main" val="1567252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a:xfrm>
            <a:off x="381000" y="685800"/>
            <a:ext cx="6096000" cy="3429000"/>
          </a:xfrm>
        </p:spPr>
      </p:sp>
      <p:sp>
        <p:nvSpPr>
          <p:cNvPr id="3" name="Plassholder for notater 2"/>
          <p:cNvSpPr>
            <a:spLocks noGrp="1"/>
          </p:cNvSpPr>
          <p:nvPr>
            <p:ph type="body" idx="1"/>
          </p:nvPr>
        </p:nvSpPr>
        <p:spPr/>
        <p:txBody>
          <a:bodyPr/>
          <a:lstStyle/>
          <a:p>
            <a:pPr rtl="0" fontAlgn="base"/>
            <a:r>
              <a:rPr lang="no" sz="1200" b="0" i="0" u="none" strike="noStrike" dirty="0">
                <a:effectLst/>
                <a:latin typeface="+mn-lt"/>
                <a:ea typeface="+mn-ea"/>
                <a:cs typeface="+mn-cs"/>
                <a:sym typeface="Calibri"/>
              </a:rPr>
              <a:t>Start en kampanje :</a:t>
            </a:r>
          </a:p>
          <a:p>
            <a:pPr lvl="1" rtl="0" fontAlgn="base"/>
            <a:r>
              <a:rPr lang="no" sz="1200" b="0" i="0" u="none" strike="noStrike" dirty="0">
                <a:effectLst/>
                <a:latin typeface="+mn-lt"/>
                <a:ea typeface="+mn-ea"/>
                <a:cs typeface="+mn-cs"/>
                <a:sym typeface="Calibri"/>
              </a:rPr>
              <a:t>La elevene komme med en idé til en kampanje for noe _ at kunne endres på deres _ skole . Hvis de har problemer med å finne på ideer det kan være nyttig å ha en klasse brainstorm . Ideer kan inkluderer :</a:t>
            </a:r>
          </a:p>
          <a:p>
            <a:pPr lvl="2" rtl="0" fontAlgn="base"/>
            <a:r>
              <a:rPr lang="no" sz="1200" b="0" i="0" u="none" strike="noStrike" dirty="0">
                <a:effectLst/>
                <a:latin typeface="+mn-lt"/>
                <a:ea typeface="+mn-ea"/>
                <a:cs typeface="+mn-cs"/>
                <a:sym typeface="Calibri"/>
              </a:rPr>
              <a:t>Lengre fritid </a:t>
            </a:r>
          </a:p>
          <a:p>
            <a:pPr lvl="2" rtl="0" fontAlgn="base"/>
            <a:r>
              <a:rPr lang="no" sz="1200" b="0" i="0" u="none" strike="noStrike" dirty="0">
                <a:effectLst/>
                <a:latin typeface="+mn-lt"/>
                <a:ea typeface="+mn-ea"/>
                <a:cs typeface="+mn-cs"/>
                <a:sym typeface="Calibri"/>
              </a:rPr>
              <a:t>Nytt </a:t>
            </a:r>
            <a:endParaRPr lang="nb-NO" sz="1200" b="0" i="0" u="none" strike="noStrike" dirty="0">
              <a:effectLst/>
              <a:latin typeface="+mn-lt"/>
              <a:ea typeface="+mn-ea"/>
              <a:cs typeface="+mn-cs"/>
              <a:sym typeface="Calibri"/>
            </a:endParaRPr>
          </a:p>
          <a:p>
            <a:pPr lvl="2" rtl="0" fontAlgn="base"/>
            <a:r>
              <a:rPr lang="no" sz="1200" b="0" i="0" u="none" strike="noStrike" dirty="0">
                <a:effectLst/>
                <a:latin typeface="+mn-lt"/>
                <a:ea typeface="+mn-ea"/>
                <a:cs typeface="+mn-cs"/>
                <a:sym typeface="Calibri"/>
              </a:rPr>
              <a:t>Bedre skole lunsj</a:t>
            </a:r>
            <a:endParaRPr lang="nb-NO" sz="1200" b="0" i="0" u="none" strike="noStrike" dirty="0">
              <a:effectLst/>
              <a:latin typeface="+mn-lt"/>
              <a:ea typeface="+mn-ea"/>
              <a:cs typeface="+mn-cs"/>
              <a:sym typeface="Calibri"/>
            </a:endParaRPr>
          </a:p>
          <a:p>
            <a:pPr lvl="2" rtl="0" fontAlgn="base"/>
            <a:r>
              <a:rPr lang="no" sz="1200" b="0" i="0" u="none" strike="noStrike" dirty="0">
                <a:effectLst/>
                <a:latin typeface="+mn-lt"/>
                <a:ea typeface="+mn-ea"/>
                <a:cs typeface="+mn-cs"/>
                <a:sym typeface="Calibri"/>
              </a:rPr>
              <a:t>Færre tester</a:t>
            </a:r>
          </a:p>
          <a:p>
            <a:pPr lvl="2" rtl="0" fontAlgn="base"/>
            <a:r>
              <a:rPr lang="no" sz="1200" b="0" i="0" u="none" strike="noStrike" dirty="0">
                <a:effectLst/>
                <a:latin typeface="+mn-lt"/>
                <a:ea typeface="+mn-ea"/>
                <a:cs typeface="+mn-cs"/>
                <a:sym typeface="Calibri"/>
              </a:rPr>
              <a:t>Bedre internett adgang</a:t>
            </a:r>
            <a:endParaRPr lang="nb-NO" sz="1200" b="0" i="0" u="none" strike="noStrike" dirty="0">
              <a:effectLst/>
              <a:latin typeface="+mn-lt"/>
              <a:ea typeface="+mn-ea"/>
              <a:cs typeface="+mn-cs"/>
              <a:sym typeface="Calibri"/>
            </a:endParaRPr>
          </a:p>
          <a:p>
            <a:pPr lvl="1" rtl="0" fontAlgn="base"/>
            <a:r>
              <a:rPr lang="no" sz="1200" b="0" i="0" u="none" strike="noStrike" dirty="0">
                <a:effectLst/>
                <a:latin typeface="+mn-lt"/>
                <a:ea typeface="+mn-ea"/>
                <a:cs typeface="+mn-cs"/>
                <a:sym typeface="Calibri"/>
              </a:rPr>
              <a:t>Del elevene inn i grupper og har hver gruppe velge et problem de ønsker å designe en kampanje rundt .</a:t>
            </a:r>
          </a:p>
          <a:p>
            <a:pPr lvl="1" rtl="0" fontAlgn="base"/>
            <a:r>
              <a:rPr lang="no" sz="1200" b="0" i="0" u="none" strike="noStrike" dirty="0">
                <a:effectLst/>
                <a:latin typeface="+mn-lt"/>
                <a:ea typeface="+mn-ea"/>
                <a:cs typeface="+mn-cs"/>
                <a:sym typeface="Calibri"/>
              </a:rPr>
              <a:t>La elevene lage en plakat, velge et slagord og definere de nøkkel poeng av deres argument</a:t>
            </a:r>
          </a:p>
          <a:p>
            <a:endParaRPr lang="nb-NO" dirty="0"/>
          </a:p>
        </p:txBody>
      </p:sp>
    </p:spTree>
    <p:extLst>
      <p:ext uri="{BB962C8B-B14F-4D97-AF65-F5344CB8AC3E}">
        <p14:creationId xmlns:p14="http://schemas.microsoft.com/office/powerpoint/2010/main" val="845690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a:xfrm>
            <a:off x="381000" y="685800"/>
            <a:ext cx="6096000" cy="3429000"/>
          </a:xfrm>
        </p:spPr>
      </p:sp>
      <p:sp>
        <p:nvSpPr>
          <p:cNvPr id="3" name="Plassholder for notater 2"/>
          <p:cNvSpPr>
            <a:spLocks noGrp="1"/>
          </p:cNvSpPr>
          <p:nvPr>
            <p:ph type="body" idx="1"/>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lang="no" sz="1200" b="0" i="0" u="none" strike="noStrike" dirty="0">
                <a:effectLst/>
                <a:latin typeface="+mn-lt"/>
                <a:ea typeface="+mn-ea"/>
                <a:cs typeface="+mn-cs"/>
                <a:sym typeface="Calibri"/>
              </a:rPr>
              <a:t>La elevene øve _ deres argumenter foran de i klassen</a:t>
            </a:r>
            <a:endParaRPr lang="nb-NO" sz="1200" b="0" i="0" u="none" strike="noStrike" dirty="0">
              <a:effectLst/>
              <a:latin typeface="+mn-lt"/>
              <a:ea typeface="+mn-ea"/>
              <a:cs typeface="+mn-cs"/>
              <a:sym typeface="Calibri"/>
            </a:endParaRPr>
          </a:p>
          <a:p>
            <a:endParaRPr lang="nb-NO" dirty="0"/>
          </a:p>
        </p:txBody>
      </p:sp>
    </p:spTree>
    <p:extLst>
      <p:ext uri="{BB962C8B-B14F-4D97-AF65-F5344CB8AC3E}">
        <p14:creationId xmlns:p14="http://schemas.microsoft.com/office/powerpoint/2010/main" val="2023834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a:xfrm>
            <a:off x="381000" y="685800"/>
            <a:ext cx="6096000" cy="3429000"/>
          </a:xfrm>
        </p:spPr>
      </p:sp>
      <p:sp>
        <p:nvSpPr>
          <p:cNvPr id="3" name="Plassholder for notater 2"/>
          <p:cNvSpPr>
            <a:spLocks noGrp="1"/>
          </p:cNvSpPr>
          <p:nvPr>
            <p:ph type="body" idx="1"/>
          </p:nvPr>
        </p:nvSpPr>
        <p:spPr/>
        <p:txBody>
          <a:bodyPr/>
          <a:lstStyle/>
          <a:p>
            <a:pPr rtl="0" fontAlgn="base"/>
            <a:r>
              <a:rPr lang="no" sz="1200" b="0" i="0" u="none" strike="noStrike" dirty="0">
                <a:effectLst/>
                <a:latin typeface="+mn-lt"/>
                <a:ea typeface="+mn-ea"/>
                <a:cs typeface="+mn-cs"/>
                <a:sym typeface="Calibri"/>
              </a:rPr>
              <a:t>La elevene reflektere på de lekse med en kort diskusjon . Spør elevene hva de synes at de kunne gjøre neste for å beholde deres kampanje går ( sett melder seg på, samler signaturer , del med skoleledere osv. ) Minn elevene om at :</a:t>
            </a:r>
            <a:endParaRPr lang="nb-NO" sz="1200" b="1" i="0" u="none" strike="noStrike" dirty="0">
              <a:effectLst/>
              <a:latin typeface="+mn-lt"/>
              <a:ea typeface="+mn-ea"/>
              <a:cs typeface="+mn-cs"/>
              <a:sym typeface="Calibri"/>
            </a:endParaRPr>
          </a:p>
          <a:p>
            <a:pPr lvl="1" rtl="0" fontAlgn="base"/>
            <a:r>
              <a:rPr lang="no" sz="1200" b="0" i="0" u="none" strike="noStrike" dirty="0">
                <a:effectLst/>
                <a:latin typeface="+mn-lt"/>
                <a:ea typeface="+mn-ea"/>
                <a:cs typeface="+mn-cs"/>
                <a:sym typeface="Calibri"/>
              </a:rPr>
              <a:t>Kampanjer kan ta tid og det kan være vanskelig å nå deres mål. Men noen problemer er så viktige at det er verdt bruke tid på. ICBL har vokst til å bli en organisasjon med aktiv grupper i over 100 land . Kampanjen har vært _ går på i 30 år .</a:t>
            </a:r>
            <a:endParaRPr lang="nb-NO" sz="1200" b="1" i="0" u="none" strike="noStrike">
              <a:effectLst/>
              <a:latin typeface="+mn-lt"/>
              <a:ea typeface="+mn-ea"/>
              <a:cs typeface="+mn-cs"/>
              <a:sym typeface="Calibri"/>
            </a:endParaRPr>
          </a:p>
          <a:p>
            <a:endParaRPr lang="nb-NO" dirty="0"/>
          </a:p>
        </p:txBody>
      </p:sp>
    </p:spTree>
    <p:extLst>
      <p:ext uri="{BB962C8B-B14F-4D97-AF65-F5344CB8AC3E}">
        <p14:creationId xmlns:p14="http://schemas.microsoft.com/office/powerpoint/2010/main" val="17625645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Intro Slide 1">
    <p:spTree>
      <p:nvGrpSpPr>
        <p:cNvPr id="1" name=""/>
        <p:cNvGrpSpPr/>
        <p:nvPr/>
      </p:nvGrpSpPr>
      <p:grpSpPr>
        <a:xfrm>
          <a:off x="0" y="0"/>
          <a:ext cx="0" cy="0"/>
          <a:chOff x="0" y="0"/>
          <a:chExt cx="0" cy="0"/>
        </a:xfrm>
      </p:grpSpPr>
      <p:pic>
        <p:nvPicPr>
          <p:cNvPr id="12" name="Picture 1" descr="Picture 1"/>
          <p:cNvPicPr>
            <a:picLocks noChangeAspect="1"/>
          </p:cNvPicPr>
          <p:nvPr/>
        </p:nvPicPr>
        <p:blipFill>
          <a:blip r:embed="rId2"/>
          <a:srcRect l="18021" t="3193" b="10630"/>
          <a:stretch>
            <a:fillRect/>
          </a:stretch>
        </p:blipFill>
        <p:spPr>
          <a:xfrm>
            <a:off x="0" y="-1"/>
            <a:ext cx="12192000" cy="6968754"/>
          </a:xfrm>
          <a:prstGeom prst="rect">
            <a:avLst/>
          </a:prstGeom>
          <a:ln w="12700">
            <a:miter lim="400000"/>
          </a:ln>
        </p:spPr>
      </p:pic>
      <p:pic>
        <p:nvPicPr>
          <p:cNvPr id="13" name="Graphic 14" descr="Graphic 14"/>
          <p:cNvPicPr>
            <a:picLocks noChangeAspect="1"/>
          </p:cNvPicPr>
          <p:nvPr/>
        </p:nvPicPr>
        <p:blipFill>
          <a:blip r:embed="rId3"/>
          <a:stretch>
            <a:fillRect/>
          </a:stretch>
        </p:blipFill>
        <p:spPr>
          <a:xfrm>
            <a:off x="720725" y="636182"/>
            <a:ext cx="1834907" cy="443760"/>
          </a:xfrm>
          <a:prstGeom prst="rect">
            <a:avLst/>
          </a:prstGeom>
          <a:ln w="12700">
            <a:miter lim="400000"/>
          </a:ln>
        </p:spPr>
      </p:pic>
      <p:sp>
        <p:nvSpPr>
          <p:cNvPr id="14" name="Brødtekst nivå én…"/>
          <p:cNvSpPr txBox="1">
            <a:spLocks noGrp="1"/>
          </p:cNvSpPr>
          <p:nvPr>
            <p:ph type="body" sz="quarter" idx="1" hasCustomPrompt="1"/>
          </p:nvPr>
        </p:nvSpPr>
        <p:spPr>
          <a:xfrm>
            <a:off x="723900" y="2743200"/>
            <a:ext cx="5968999" cy="1828800"/>
          </a:xfrm>
          <a:prstGeom prst="rect">
            <a:avLst/>
          </a:prstGeom>
        </p:spPr>
        <p:txBody>
          <a:bodyPr>
            <a:normAutofit/>
          </a:bodyPr>
          <a:lstStyle>
            <a:lvl1pPr marL="0" indent="0">
              <a:spcBef>
                <a:spcPts val="600"/>
              </a:spcBef>
              <a:buSzTx/>
              <a:buFontTx/>
              <a:buNone/>
              <a:defRPr sz="4400">
                <a:solidFill>
                  <a:srgbClr val="FFFFFF"/>
                </a:solidFill>
                <a:latin typeface="Torque Bold"/>
                <a:ea typeface="Torque Bold"/>
                <a:cs typeface="Torque Bold"/>
                <a:sym typeface="Torque Bold"/>
              </a:defRPr>
            </a:lvl1pPr>
            <a:lvl2pPr marL="0" indent="457200">
              <a:spcBef>
                <a:spcPts val="600"/>
              </a:spcBef>
              <a:buSzTx/>
              <a:buFontTx/>
              <a:buNone/>
              <a:defRPr sz="4400">
                <a:solidFill>
                  <a:srgbClr val="FFFFFF"/>
                </a:solidFill>
                <a:latin typeface="Torque Bold"/>
                <a:ea typeface="Torque Bold"/>
                <a:cs typeface="Torque Bold"/>
                <a:sym typeface="Torque Bold"/>
              </a:defRPr>
            </a:lvl2pPr>
            <a:lvl3pPr marL="1333500" indent="-419100">
              <a:spcBef>
                <a:spcPts val="600"/>
              </a:spcBef>
              <a:buFontTx/>
              <a:defRPr sz="4400">
                <a:solidFill>
                  <a:srgbClr val="FFFFFF"/>
                </a:solidFill>
                <a:latin typeface="Torque Bold"/>
                <a:ea typeface="Torque Bold"/>
                <a:cs typeface="Torque Bold"/>
                <a:sym typeface="Torque Bold"/>
              </a:defRPr>
            </a:lvl3pPr>
            <a:lvl4pPr marL="1874520" indent="-502920">
              <a:spcBef>
                <a:spcPts val="600"/>
              </a:spcBef>
              <a:buFontTx/>
              <a:defRPr sz="4400">
                <a:solidFill>
                  <a:srgbClr val="FFFFFF"/>
                </a:solidFill>
                <a:latin typeface="Torque Bold"/>
                <a:ea typeface="Torque Bold"/>
                <a:cs typeface="Torque Bold"/>
                <a:sym typeface="Torque Bold"/>
              </a:defRPr>
            </a:lvl4pPr>
            <a:lvl5pPr marL="2331720" indent="-502920">
              <a:spcBef>
                <a:spcPts val="600"/>
              </a:spcBef>
              <a:buFontTx/>
              <a:defRPr sz="4400">
                <a:solidFill>
                  <a:srgbClr val="FFFFFF"/>
                </a:solidFill>
                <a:latin typeface="Torque Bold"/>
                <a:ea typeface="Torque Bold"/>
                <a:cs typeface="Torque Bold"/>
                <a:sym typeface="Torque Bold"/>
              </a:defRPr>
            </a:lvl5pPr>
          </a:lstStyle>
          <a:p>
            <a:r>
              <a:t>CLICK TO EDIT MASTER TEXT</a:t>
            </a:r>
          </a:p>
          <a:p>
            <a:pPr lvl="1"/>
            <a:endParaRPr/>
          </a:p>
          <a:p>
            <a:pPr lvl="2"/>
            <a:endParaRPr/>
          </a:p>
          <a:p>
            <a:pPr lvl="3"/>
            <a:endParaRPr/>
          </a:p>
          <a:p>
            <a:pPr lvl="4"/>
            <a:endParaRPr/>
          </a:p>
        </p:txBody>
      </p:sp>
      <p:sp>
        <p:nvSpPr>
          <p:cNvPr id="15" name="Text Placeholder 22"/>
          <p:cNvSpPr>
            <a:spLocks noGrp="1"/>
          </p:cNvSpPr>
          <p:nvPr>
            <p:ph type="body" sz="quarter" idx="21"/>
          </p:nvPr>
        </p:nvSpPr>
        <p:spPr>
          <a:xfrm>
            <a:off x="723900" y="4572000"/>
            <a:ext cx="4584700" cy="424733"/>
          </a:xfrm>
          <a:prstGeom prst="rect">
            <a:avLst/>
          </a:prstGeom>
        </p:spPr>
        <p:txBody>
          <a:bodyPr>
            <a:normAutofit/>
          </a:bodyPr>
          <a:lstStyle/>
          <a:p>
            <a:pPr marL="0" indent="0">
              <a:spcBef>
                <a:spcPts val="600"/>
              </a:spcBef>
              <a:buSzTx/>
              <a:buFontTx/>
              <a:buNone/>
              <a:defRPr b="0">
                <a:solidFill>
                  <a:srgbClr val="FFFFFF"/>
                </a:solidFill>
              </a:defRPr>
            </a:pPr>
            <a:endParaRPr/>
          </a:p>
        </p:txBody>
      </p:sp>
      <p:sp>
        <p:nvSpPr>
          <p:cNvPr id="16"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Green: Full Bleed Picture">
    <p:spTree>
      <p:nvGrpSpPr>
        <p:cNvPr id="1" name=""/>
        <p:cNvGrpSpPr/>
        <p:nvPr/>
      </p:nvGrpSpPr>
      <p:grpSpPr>
        <a:xfrm>
          <a:off x="0" y="0"/>
          <a:ext cx="0" cy="0"/>
          <a:chOff x="0" y="0"/>
          <a:chExt cx="0" cy="0"/>
        </a:xfrm>
      </p:grpSpPr>
      <p:sp>
        <p:nvSpPr>
          <p:cNvPr id="132" name="Picture Placeholder 7"/>
          <p:cNvSpPr>
            <a:spLocks noGrp="1"/>
          </p:cNvSpPr>
          <p:nvPr>
            <p:ph type="pic" idx="21"/>
          </p:nvPr>
        </p:nvSpPr>
        <p:spPr>
          <a:xfrm>
            <a:off x="0" y="1"/>
            <a:ext cx="12192000" cy="6858001"/>
          </a:xfrm>
          <a:prstGeom prst="rect">
            <a:avLst/>
          </a:prstGeom>
        </p:spPr>
        <p:txBody>
          <a:bodyPr lIns="91439" rIns="91439"/>
          <a:lstStyle/>
          <a:p>
            <a:endParaRPr/>
          </a:p>
        </p:txBody>
      </p:sp>
      <p:sp>
        <p:nvSpPr>
          <p:cNvPr id="133" name="Lysbilde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x">
  <p:cSld name="Photo full bleed right title">
    <p:spTree>
      <p:nvGrpSpPr>
        <p:cNvPr id="1" name=""/>
        <p:cNvGrpSpPr/>
        <p:nvPr/>
      </p:nvGrpSpPr>
      <p:grpSpPr>
        <a:xfrm>
          <a:off x="0" y="0"/>
          <a:ext cx="0" cy="0"/>
          <a:chOff x="0" y="0"/>
          <a:chExt cx="0" cy="0"/>
        </a:xfrm>
      </p:grpSpPr>
      <p:pic>
        <p:nvPicPr>
          <p:cNvPr id="1467"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468" name="Picture Placeholder 7"/>
          <p:cNvSpPr>
            <a:spLocks noGrp="1"/>
          </p:cNvSpPr>
          <p:nvPr>
            <p:ph type="pic" idx="21"/>
          </p:nvPr>
        </p:nvSpPr>
        <p:spPr>
          <a:xfrm>
            <a:off x="0" y="0"/>
            <a:ext cx="12192000" cy="6858000"/>
          </a:xfrm>
          <a:prstGeom prst="rect">
            <a:avLst/>
          </a:prstGeom>
        </p:spPr>
        <p:txBody>
          <a:bodyPr lIns="91439" rIns="91439"/>
          <a:lstStyle/>
          <a:p>
            <a:endParaRPr/>
          </a:p>
        </p:txBody>
      </p:sp>
      <p:sp>
        <p:nvSpPr>
          <p:cNvPr id="1469" name="Click to edit Master title style"/>
          <p:cNvSpPr txBox="1">
            <a:spLocks noGrp="1"/>
          </p:cNvSpPr>
          <p:nvPr>
            <p:ph type="title" hasCustomPrompt="1"/>
          </p:nvPr>
        </p:nvSpPr>
        <p:spPr>
          <a:xfrm>
            <a:off x="6522719" y="0"/>
            <a:ext cx="5669281" cy="6858000"/>
          </a:xfrm>
          <a:prstGeom prst="rect">
            <a:avLst/>
          </a:prstGeom>
          <a:gradFill>
            <a:gsLst>
              <a:gs pos="50000">
                <a:srgbClr val="000000">
                  <a:alpha val="70000"/>
                </a:srgbClr>
              </a:gs>
              <a:gs pos="100000">
                <a:srgbClr val="000000">
                  <a:alpha val="0"/>
                </a:srgbClr>
              </a:gs>
            </a:gsLst>
            <a:lin ang="10800000"/>
          </a:gradFill>
        </p:spPr>
        <p:txBody>
          <a:bodyPr lIns="585216" tIns="585216" rIns="585216" bIns="585216"/>
          <a:lstStyle>
            <a:lvl1pPr algn="r" defTabSz="932742">
              <a:lnSpc>
                <a:spcPct val="100000"/>
              </a:lnSpc>
              <a:defRPr sz="3600" b="1">
                <a:solidFill>
                  <a:srgbClr val="FFFFFF"/>
                </a:solidFill>
                <a:latin typeface="Segoe UI Semibold"/>
                <a:ea typeface="Segoe UI Semibold"/>
                <a:cs typeface="Segoe UI Semibold"/>
                <a:sym typeface="Segoe UI Semibold"/>
              </a:defRPr>
            </a:lvl1pPr>
          </a:lstStyle>
          <a:p>
            <a:r>
              <a:t>Click to edit Master title style</a:t>
            </a:r>
          </a:p>
        </p:txBody>
      </p:sp>
      <p:sp>
        <p:nvSpPr>
          <p:cNvPr id="1470"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471"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tx">
  <p:cSld name="Top horizontal photo and title">
    <p:spTree>
      <p:nvGrpSpPr>
        <p:cNvPr id="1" name=""/>
        <p:cNvGrpSpPr/>
        <p:nvPr/>
      </p:nvGrpSpPr>
      <p:grpSpPr>
        <a:xfrm>
          <a:off x="0" y="0"/>
          <a:ext cx="0" cy="0"/>
          <a:chOff x="0" y="0"/>
          <a:chExt cx="0" cy="0"/>
        </a:xfrm>
      </p:grpSpPr>
      <p:pic>
        <p:nvPicPr>
          <p:cNvPr id="1478"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479" name="Titteltekst"/>
          <p:cNvSpPr txBox="1">
            <a:spLocks noGrp="1"/>
          </p:cNvSpPr>
          <p:nvPr>
            <p:ph type="title"/>
          </p:nvPr>
        </p:nvSpPr>
        <p:spPr>
          <a:xfrm>
            <a:off x="588262" y="5157215"/>
            <a:ext cx="11018521" cy="1111823"/>
          </a:xfrm>
          <a:prstGeom prst="rect">
            <a:avLst/>
          </a:prstGeom>
        </p:spPr>
        <p:txBody>
          <a:bodyPr lIns="0" tIns="0" rIns="0" bIns="0"/>
          <a:lstStyle>
            <a:lvl1pPr algn="ct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480" name="Picture Placeholder"/>
          <p:cNvSpPr>
            <a:spLocks noGrp="1"/>
          </p:cNvSpPr>
          <p:nvPr>
            <p:ph type="pic" idx="21"/>
          </p:nvPr>
        </p:nvSpPr>
        <p:spPr>
          <a:xfrm>
            <a:off x="0" y="0"/>
            <a:ext cx="12192000" cy="4572000"/>
          </a:xfrm>
          <a:prstGeom prst="rect">
            <a:avLst/>
          </a:prstGeom>
        </p:spPr>
        <p:txBody>
          <a:bodyPr lIns="91439" rIns="91439"/>
          <a:lstStyle/>
          <a:p>
            <a:endParaRPr/>
          </a:p>
        </p:txBody>
      </p:sp>
      <p:sp>
        <p:nvSpPr>
          <p:cNvPr id="1481" name="TextBox 4"/>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482"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tx">
  <p:cSld name="Bottom horizontal photo and title">
    <p:spTree>
      <p:nvGrpSpPr>
        <p:cNvPr id="1" name=""/>
        <p:cNvGrpSpPr/>
        <p:nvPr/>
      </p:nvGrpSpPr>
      <p:grpSpPr>
        <a:xfrm>
          <a:off x="0" y="0"/>
          <a:ext cx="0" cy="0"/>
          <a:chOff x="0" y="0"/>
          <a:chExt cx="0" cy="0"/>
        </a:xfrm>
      </p:grpSpPr>
      <p:pic>
        <p:nvPicPr>
          <p:cNvPr id="1489"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490" name="Titteltekst"/>
          <p:cNvSpPr txBox="1">
            <a:spLocks noGrp="1"/>
          </p:cNvSpPr>
          <p:nvPr>
            <p:ph type="title"/>
          </p:nvPr>
        </p:nvSpPr>
        <p:spPr>
          <a:xfrm>
            <a:off x="588262" y="585787"/>
            <a:ext cx="11018521" cy="1114997"/>
          </a:xfrm>
          <a:prstGeom prst="rect">
            <a:avLst/>
          </a:prstGeom>
        </p:spPr>
        <p:txBody>
          <a:bodyPr lIns="0" tIns="0" rIns="0" bIns="0"/>
          <a:lstStyle>
            <a:lvl1pPr algn="ct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491" name="Picture Placeholder"/>
          <p:cNvSpPr>
            <a:spLocks noGrp="1"/>
          </p:cNvSpPr>
          <p:nvPr>
            <p:ph type="pic" idx="21"/>
          </p:nvPr>
        </p:nvSpPr>
        <p:spPr>
          <a:xfrm>
            <a:off x="-2382" y="2286000"/>
            <a:ext cx="12192001" cy="4572000"/>
          </a:xfrm>
          <a:prstGeom prst="rect">
            <a:avLst/>
          </a:prstGeom>
        </p:spPr>
        <p:txBody>
          <a:bodyPr lIns="91439" rIns="91439"/>
          <a:lstStyle/>
          <a:p>
            <a:endParaRPr/>
          </a:p>
        </p:txBody>
      </p:sp>
      <p:sp>
        <p:nvSpPr>
          <p:cNvPr id="1492" name="TextBox 4"/>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493"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x">
  <p:cSld name="Bottom horizontal photo and title left">
    <p:spTree>
      <p:nvGrpSpPr>
        <p:cNvPr id="1" name=""/>
        <p:cNvGrpSpPr/>
        <p:nvPr/>
      </p:nvGrpSpPr>
      <p:grpSpPr>
        <a:xfrm>
          <a:off x="0" y="0"/>
          <a:ext cx="0" cy="0"/>
          <a:chOff x="0" y="0"/>
          <a:chExt cx="0" cy="0"/>
        </a:xfrm>
      </p:grpSpPr>
      <p:pic>
        <p:nvPicPr>
          <p:cNvPr id="1500"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501" name="Titteltekst"/>
          <p:cNvSpPr txBox="1">
            <a:spLocks noGrp="1"/>
          </p:cNvSpPr>
          <p:nvPr>
            <p:ph type="title"/>
          </p:nvPr>
        </p:nvSpPr>
        <p:spPr>
          <a:xfrm>
            <a:off x="588262" y="866287"/>
            <a:ext cx="11018521" cy="553999"/>
          </a:xfrm>
          <a:prstGeom prst="rect">
            <a:avLst/>
          </a:prstGeom>
        </p:spPr>
        <p:txBody>
          <a:bodyPr lIns="0" tIns="0" rIns="0" bIns="0"/>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502" name="Picture Placeholder"/>
          <p:cNvSpPr>
            <a:spLocks noGrp="1"/>
          </p:cNvSpPr>
          <p:nvPr>
            <p:ph type="pic" idx="21"/>
          </p:nvPr>
        </p:nvSpPr>
        <p:spPr>
          <a:xfrm>
            <a:off x="-2382" y="2286000"/>
            <a:ext cx="12192001" cy="4572000"/>
          </a:xfrm>
          <a:prstGeom prst="rect">
            <a:avLst/>
          </a:prstGeom>
        </p:spPr>
        <p:txBody>
          <a:bodyPr lIns="91439" rIns="91439"/>
          <a:lstStyle/>
          <a:p>
            <a:endParaRPr/>
          </a:p>
        </p:txBody>
      </p:sp>
      <p:sp>
        <p:nvSpPr>
          <p:cNvPr id="1503" name="TextBox 4"/>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504"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tx">
  <p:cSld name="Two picture content">
    <p:spTree>
      <p:nvGrpSpPr>
        <p:cNvPr id="1" name=""/>
        <p:cNvGrpSpPr/>
        <p:nvPr/>
      </p:nvGrpSpPr>
      <p:grpSpPr>
        <a:xfrm>
          <a:off x="0" y="0"/>
          <a:ext cx="0" cy="0"/>
          <a:chOff x="0" y="0"/>
          <a:chExt cx="0" cy="0"/>
        </a:xfrm>
      </p:grpSpPr>
      <p:pic>
        <p:nvPicPr>
          <p:cNvPr id="1511"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512" name="Titteltekst"/>
          <p:cNvSpPr txBox="1">
            <a:spLocks noGrp="1"/>
          </p:cNvSpPr>
          <p:nvPr>
            <p:ph type="title"/>
          </p:nvPr>
        </p:nvSpPr>
        <p:spPr>
          <a:xfrm>
            <a:off x="588262" y="457200"/>
            <a:ext cx="11018521" cy="983234"/>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513" name="Brødtekst nivå én…"/>
          <p:cNvSpPr txBox="1">
            <a:spLocks noGrp="1"/>
          </p:cNvSpPr>
          <p:nvPr>
            <p:ph type="body" sz="quarter" idx="1"/>
          </p:nvPr>
        </p:nvSpPr>
        <p:spPr>
          <a:xfrm>
            <a:off x="584198" y="5689600"/>
            <a:ext cx="5367530" cy="579438"/>
          </a:xfrm>
          <a:prstGeom prst="rect">
            <a:avLst/>
          </a:prstGeom>
        </p:spPr>
        <p:txBody>
          <a:bodyPr lIns="0" tIns="0" rIns="0" bIns="0">
            <a:normAutofit/>
          </a:bodyPr>
          <a:lstStyle>
            <a:lvl1pPr marL="0" indent="0"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lvl1pPr>
            <a:lvl2pPr marL="434339" indent="-205739"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2pPr>
            <a:lvl3pPr marL="682228" indent="-225028"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3pPr>
            <a:lvl4pPr marL="894670" indent="-232682"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4pPr>
            <a:lvl5pPr marL="1072016" indent="-216353"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514" name="Picture Placeholder"/>
          <p:cNvSpPr>
            <a:spLocks noGrp="1"/>
          </p:cNvSpPr>
          <p:nvPr>
            <p:ph type="pic" sz="half" idx="21"/>
          </p:nvPr>
        </p:nvSpPr>
        <p:spPr>
          <a:xfrm>
            <a:off x="582612" y="2025650"/>
            <a:ext cx="5367529" cy="3474721"/>
          </a:xfrm>
          <a:prstGeom prst="rect">
            <a:avLst/>
          </a:prstGeom>
        </p:spPr>
        <p:txBody>
          <a:bodyPr lIns="91439" rIns="91439"/>
          <a:lstStyle/>
          <a:p>
            <a:endParaRPr/>
          </a:p>
        </p:txBody>
      </p:sp>
      <p:sp>
        <p:nvSpPr>
          <p:cNvPr id="1515" name="Text Placeholder 3"/>
          <p:cNvSpPr>
            <a:spLocks noGrp="1"/>
          </p:cNvSpPr>
          <p:nvPr>
            <p:ph type="body" sz="quarter" idx="22"/>
          </p:nvPr>
        </p:nvSpPr>
        <p:spPr>
          <a:xfrm>
            <a:off x="6241860" y="5689600"/>
            <a:ext cx="5367529" cy="579438"/>
          </a:xfrm>
          <a:prstGeom prst="rect">
            <a:avLst/>
          </a:prstGeom>
        </p:spPr>
        <p:txBody>
          <a:bodyPr lIns="0" tIns="0" rIns="0" bIns="0">
            <a:normAutofit/>
          </a:bodyPr>
          <a:lstStyle/>
          <a:p>
            <a:pPr marL="0" indent="0"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516" name="Picture Placeholder"/>
          <p:cNvSpPr>
            <a:spLocks noGrp="1"/>
          </p:cNvSpPr>
          <p:nvPr>
            <p:ph type="pic" sz="half" idx="23"/>
          </p:nvPr>
        </p:nvSpPr>
        <p:spPr>
          <a:xfrm>
            <a:off x="6239254" y="2025650"/>
            <a:ext cx="5367530" cy="3474721"/>
          </a:xfrm>
          <a:prstGeom prst="rect">
            <a:avLst/>
          </a:prstGeom>
        </p:spPr>
        <p:txBody>
          <a:bodyPr lIns="91439" rIns="91439"/>
          <a:lstStyle/>
          <a:p>
            <a:endParaRPr/>
          </a:p>
        </p:txBody>
      </p:sp>
      <p:sp>
        <p:nvSpPr>
          <p:cNvPr id="1517" name="TextBox 9"/>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518"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tx">
  <p:cSld name="Three picture content">
    <p:spTree>
      <p:nvGrpSpPr>
        <p:cNvPr id="1" name=""/>
        <p:cNvGrpSpPr/>
        <p:nvPr/>
      </p:nvGrpSpPr>
      <p:grpSpPr>
        <a:xfrm>
          <a:off x="0" y="0"/>
          <a:ext cx="0" cy="0"/>
          <a:chOff x="0" y="0"/>
          <a:chExt cx="0" cy="0"/>
        </a:xfrm>
      </p:grpSpPr>
      <p:pic>
        <p:nvPicPr>
          <p:cNvPr id="1525"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526" name="Titteltekst"/>
          <p:cNvSpPr txBox="1">
            <a:spLocks noGrp="1"/>
          </p:cNvSpPr>
          <p:nvPr>
            <p:ph type="title"/>
          </p:nvPr>
        </p:nvSpPr>
        <p:spPr>
          <a:xfrm>
            <a:off x="588262" y="457200"/>
            <a:ext cx="11018521" cy="983234"/>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527" name="Brødtekst nivå én…"/>
          <p:cNvSpPr txBox="1">
            <a:spLocks noGrp="1"/>
          </p:cNvSpPr>
          <p:nvPr>
            <p:ph type="body" sz="quarter" idx="1"/>
          </p:nvPr>
        </p:nvSpPr>
        <p:spPr>
          <a:xfrm>
            <a:off x="582612" y="5689600"/>
            <a:ext cx="3475039" cy="579438"/>
          </a:xfrm>
          <a:prstGeom prst="rect">
            <a:avLst/>
          </a:prstGeom>
        </p:spPr>
        <p:txBody>
          <a:bodyPr lIns="0" tIns="0" rIns="0" bIns="0">
            <a:normAutofit/>
          </a:bodyPr>
          <a:lstStyle>
            <a:lvl1pPr marL="0" indent="0"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lvl1pPr>
            <a:lvl2pPr marL="434339" indent="-205739"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2pPr>
            <a:lvl3pPr marL="682228" indent="-225028"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3pPr>
            <a:lvl4pPr marL="894670" indent="-232682"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4pPr>
            <a:lvl5pPr marL="1072016" indent="-216353"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528" name="Picture Placeholder"/>
          <p:cNvSpPr>
            <a:spLocks noGrp="1"/>
          </p:cNvSpPr>
          <p:nvPr>
            <p:ph type="pic" sz="quarter" idx="21"/>
          </p:nvPr>
        </p:nvSpPr>
        <p:spPr>
          <a:xfrm>
            <a:off x="582612" y="2025650"/>
            <a:ext cx="3474721" cy="3474721"/>
          </a:xfrm>
          <a:prstGeom prst="rect">
            <a:avLst/>
          </a:prstGeom>
        </p:spPr>
        <p:txBody>
          <a:bodyPr lIns="91439" rIns="91439"/>
          <a:lstStyle/>
          <a:p>
            <a:endParaRPr/>
          </a:p>
        </p:txBody>
      </p:sp>
      <p:sp>
        <p:nvSpPr>
          <p:cNvPr id="1529" name="Text Placeholder 3"/>
          <p:cNvSpPr>
            <a:spLocks noGrp="1"/>
          </p:cNvSpPr>
          <p:nvPr>
            <p:ph type="body" sz="quarter" idx="22"/>
          </p:nvPr>
        </p:nvSpPr>
        <p:spPr>
          <a:xfrm>
            <a:off x="4358640" y="5689600"/>
            <a:ext cx="3475038" cy="579438"/>
          </a:xfrm>
          <a:prstGeom prst="rect">
            <a:avLst/>
          </a:prstGeom>
        </p:spPr>
        <p:txBody>
          <a:bodyPr lIns="0" tIns="0" rIns="0" bIns="0">
            <a:normAutofit/>
          </a:bodyPr>
          <a:lstStyle/>
          <a:p>
            <a:pPr marL="0" indent="0"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530" name="Picture Placeholder"/>
          <p:cNvSpPr>
            <a:spLocks noGrp="1"/>
          </p:cNvSpPr>
          <p:nvPr>
            <p:ph type="pic" sz="quarter" idx="23"/>
          </p:nvPr>
        </p:nvSpPr>
        <p:spPr>
          <a:xfrm>
            <a:off x="4358640" y="2025650"/>
            <a:ext cx="3474721" cy="3474721"/>
          </a:xfrm>
          <a:prstGeom prst="rect">
            <a:avLst/>
          </a:prstGeom>
        </p:spPr>
        <p:txBody>
          <a:bodyPr lIns="91439" rIns="91439"/>
          <a:lstStyle/>
          <a:p>
            <a:endParaRPr/>
          </a:p>
        </p:txBody>
      </p:sp>
      <p:sp>
        <p:nvSpPr>
          <p:cNvPr id="1531" name="Text Placeholder 3"/>
          <p:cNvSpPr>
            <a:spLocks noGrp="1"/>
          </p:cNvSpPr>
          <p:nvPr>
            <p:ph type="body" sz="quarter" idx="24"/>
          </p:nvPr>
        </p:nvSpPr>
        <p:spPr>
          <a:xfrm>
            <a:off x="8134350" y="5689600"/>
            <a:ext cx="3475038" cy="579438"/>
          </a:xfrm>
          <a:prstGeom prst="rect">
            <a:avLst/>
          </a:prstGeom>
        </p:spPr>
        <p:txBody>
          <a:bodyPr lIns="0" tIns="0" rIns="0" bIns="0">
            <a:normAutofit/>
          </a:bodyPr>
          <a:lstStyle/>
          <a:p>
            <a:pPr marL="0" indent="0"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532" name="Picture Placeholder"/>
          <p:cNvSpPr>
            <a:spLocks noGrp="1"/>
          </p:cNvSpPr>
          <p:nvPr>
            <p:ph type="pic" sz="quarter" idx="25"/>
          </p:nvPr>
        </p:nvSpPr>
        <p:spPr>
          <a:xfrm>
            <a:off x="8132063" y="2025650"/>
            <a:ext cx="3474721" cy="3474721"/>
          </a:xfrm>
          <a:prstGeom prst="rect">
            <a:avLst/>
          </a:prstGeom>
        </p:spPr>
        <p:txBody>
          <a:bodyPr lIns="91439" rIns="91439"/>
          <a:lstStyle/>
          <a:p>
            <a:endParaRPr/>
          </a:p>
        </p:txBody>
      </p:sp>
      <p:sp>
        <p:nvSpPr>
          <p:cNvPr id="1533" name="TextBox 13"/>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534"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tx">
  <p:cSld name="Four picture content">
    <p:spTree>
      <p:nvGrpSpPr>
        <p:cNvPr id="1" name=""/>
        <p:cNvGrpSpPr/>
        <p:nvPr/>
      </p:nvGrpSpPr>
      <p:grpSpPr>
        <a:xfrm>
          <a:off x="0" y="0"/>
          <a:ext cx="0" cy="0"/>
          <a:chOff x="0" y="0"/>
          <a:chExt cx="0" cy="0"/>
        </a:xfrm>
      </p:grpSpPr>
      <p:pic>
        <p:nvPicPr>
          <p:cNvPr id="1541"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542" name="Titteltekst"/>
          <p:cNvSpPr txBox="1">
            <a:spLocks noGrp="1"/>
          </p:cNvSpPr>
          <p:nvPr>
            <p:ph type="title"/>
          </p:nvPr>
        </p:nvSpPr>
        <p:spPr>
          <a:xfrm>
            <a:off x="588262" y="457200"/>
            <a:ext cx="11018521" cy="983234"/>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543" name="Brødtekst nivå én…"/>
          <p:cNvSpPr txBox="1">
            <a:spLocks noGrp="1"/>
          </p:cNvSpPr>
          <p:nvPr>
            <p:ph type="body" sz="quarter" idx="1"/>
          </p:nvPr>
        </p:nvSpPr>
        <p:spPr>
          <a:xfrm>
            <a:off x="582612" y="4753938"/>
            <a:ext cx="2532890" cy="1515101"/>
          </a:xfrm>
          <a:prstGeom prst="rect">
            <a:avLst/>
          </a:prstGeom>
        </p:spPr>
        <p:txBody>
          <a:bodyPr lIns="0" tIns="0" rIns="0" bIns="0">
            <a:normAutofit/>
          </a:bodyPr>
          <a:lstStyle>
            <a:lvl1pPr marL="0" indent="0"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lvl1pPr>
            <a:lvl2pPr marL="434339" indent="-205739"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2pPr>
            <a:lvl3pPr marL="682228" indent="-225028"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3pPr>
            <a:lvl4pPr marL="894670" indent="-232682"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4pPr>
            <a:lvl5pPr marL="1072016" indent="-216353"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544" name="Picture Placeholder"/>
          <p:cNvSpPr>
            <a:spLocks noGrp="1"/>
          </p:cNvSpPr>
          <p:nvPr>
            <p:ph type="pic" sz="quarter" idx="21"/>
          </p:nvPr>
        </p:nvSpPr>
        <p:spPr>
          <a:xfrm>
            <a:off x="582612" y="2025650"/>
            <a:ext cx="2532889" cy="2532889"/>
          </a:xfrm>
          <a:prstGeom prst="rect">
            <a:avLst/>
          </a:prstGeom>
        </p:spPr>
        <p:txBody>
          <a:bodyPr lIns="91439" rIns="91439"/>
          <a:lstStyle/>
          <a:p>
            <a:endParaRPr/>
          </a:p>
        </p:txBody>
      </p:sp>
      <p:sp>
        <p:nvSpPr>
          <p:cNvPr id="1545" name="Text Placeholder 3"/>
          <p:cNvSpPr>
            <a:spLocks noGrp="1"/>
          </p:cNvSpPr>
          <p:nvPr>
            <p:ph type="body" sz="quarter" idx="22"/>
          </p:nvPr>
        </p:nvSpPr>
        <p:spPr>
          <a:xfrm>
            <a:off x="3413907" y="4753938"/>
            <a:ext cx="2532889" cy="1515101"/>
          </a:xfrm>
          <a:prstGeom prst="rect">
            <a:avLst/>
          </a:prstGeom>
        </p:spPr>
        <p:txBody>
          <a:bodyPr lIns="0" tIns="0" rIns="0" bIns="0">
            <a:normAutofit/>
          </a:bodyPr>
          <a:lstStyle/>
          <a:p>
            <a:pPr marL="0" indent="0"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546" name="Picture Placeholder"/>
          <p:cNvSpPr>
            <a:spLocks noGrp="1"/>
          </p:cNvSpPr>
          <p:nvPr>
            <p:ph type="pic" sz="quarter" idx="23"/>
          </p:nvPr>
        </p:nvSpPr>
        <p:spPr>
          <a:xfrm>
            <a:off x="3413907" y="2025650"/>
            <a:ext cx="2532889" cy="2532889"/>
          </a:xfrm>
          <a:prstGeom prst="rect">
            <a:avLst/>
          </a:prstGeom>
        </p:spPr>
        <p:txBody>
          <a:bodyPr lIns="91439" rIns="91439"/>
          <a:lstStyle/>
          <a:p>
            <a:endParaRPr/>
          </a:p>
        </p:txBody>
      </p:sp>
      <p:sp>
        <p:nvSpPr>
          <p:cNvPr id="1547" name="Text Placeholder 3"/>
          <p:cNvSpPr>
            <a:spLocks noGrp="1"/>
          </p:cNvSpPr>
          <p:nvPr>
            <p:ph type="body" sz="quarter" idx="24"/>
          </p:nvPr>
        </p:nvSpPr>
        <p:spPr>
          <a:xfrm>
            <a:off x="6245204" y="4753938"/>
            <a:ext cx="2532889" cy="1515101"/>
          </a:xfrm>
          <a:prstGeom prst="rect">
            <a:avLst/>
          </a:prstGeom>
        </p:spPr>
        <p:txBody>
          <a:bodyPr lIns="0" tIns="0" rIns="0" bIns="0">
            <a:normAutofit/>
          </a:bodyPr>
          <a:lstStyle/>
          <a:p>
            <a:pPr marL="0" indent="0"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548" name="Picture Placeholder"/>
          <p:cNvSpPr>
            <a:spLocks noGrp="1"/>
          </p:cNvSpPr>
          <p:nvPr>
            <p:ph type="pic" sz="quarter" idx="25"/>
          </p:nvPr>
        </p:nvSpPr>
        <p:spPr>
          <a:xfrm>
            <a:off x="6245204" y="2025650"/>
            <a:ext cx="2532889" cy="2532889"/>
          </a:xfrm>
          <a:prstGeom prst="rect">
            <a:avLst/>
          </a:prstGeom>
        </p:spPr>
        <p:txBody>
          <a:bodyPr lIns="91439" rIns="91439"/>
          <a:lstStyle/>
          <a:p>
            <a:endParaRPr/>
          </a:p>
        </p:txBody>
      </p:sp>
      <p:sp>
        <p:nvSpPr>
          <p:cNvPr id="1549" name="Text Placeholder 3"/>
          <p:cNvSpPr>
            <a:spLocks noGrp="1"/>
          </p:cNvSpPr>
          <p:nvPr>
            <p:ph type="body" sz="quarter" idx="26"/>
          </p:nvPr>
        </p:nvSpPr>
        <p:spPr>
          <a:xfrm>
            <a:off x="9076500" y="4753938"/>
            <a:ext cx="2532889" cy="1515101"/>
          </a:xfrm>
          <a:prstGeom prst="rect">
            <a:avLst/>
          </a:prstGeom>
        </p:spPr>
        <p:txBody>
          <a:bodyPr lIns="0" tIns="0" rIns="0" bIns="0">
            <a:normAutofit/>
          </a:bodyPr>
          <a:lstStyle/>
          <a:p>
            <a:pPr marL="0" indent="0"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550" name="Picture Placeholder"/>
          <p:cNvSpPr>
            <a:spLocks noGrp="1"/>
          </p:cNvSpPr>
          <p:nvPr>
            <p:ph type="pic" sz="quarter" idx="27"/>
          </p:nvPr>
        </p:nvSpPr>
        <p:spPr>
          <a:xfrm>
            <a:off x="9073894" y="2025650"/>
            <a:ext cx="2532890" cy="2532889"/>
          </a:xfrm>
          <a:prstGeom prst="rect">
            <a:avLst/>
          </a:prstGeom>
        </p:spPr>
        <p:txBody>
          <a:bodyPr lIns="91439" rIns="91439"/>
          <a:lstStyle/>
          <a:p>
            <a:endParaRPr/>
          </a:p>
        </p:txBody>
      </p:sp>
      <p:sp>
        <p:nvSpPr>
          <p:cNvPr id="1551" name="TextBox 1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552"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tx">
  <p:cSld name="Two filmstrip photos">
    <p:spTree>
      <p:nvGrpSpPr>
        <p:cNvPr id="1" name=""/>
        <p:cNvGrpSpPr/>
        <p:nvPr/>
      </p:nvGrpSpPr>
      <p:grpSpPr>
        <a:xfrm>
          <a:off x="0" y="0"/>
          <a:ext cx="0" cy="0"/>
          <a:chOff x="0" y="0"/>
          <a:chExt cx="0" cy="0"/>
        </a:xfrm>
      </p:grpSpPr>
      <p:pic>
        <p:nvPicPr>
          <p:cNvPr id="1559"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560" name="Titteltekst"/>
          <p:cNvSpPr txBox="1">
            <a:spLocks noGrp="1"/>
          </p:cNvSpPr>
          <p:nvPr>
            <p:ph type="title"/>
          </p:nvPr>
        </p:nvSpPr>
        <p:spPr>
          <a:xfrm>
            <a:off x="588262" y="585787"/>
            <a:ext cx="11018521" cy="1115569"/>
          </a:xfrm>
          <a:prstGeom prst="rect">
            <a:avLst/>
          </a:prstGeom>
        </p:spPr>
        <p:txBody>
          <a:bodyPr lIns="0" tIns="0" rIns="0" bIns="0"/>
          <a:lstStyle>
            <a:lvl1pPr algn="ct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561" name="Brødtekst nivå én…"/>
          <p:cNvSpPr txBox="1">
            <a:spLocks noGrp="1"/>
          </p:cNvSpPr>
          <p:nvPr>
            <p:ph type="body" sz="quarter" idx="1"/>
          </p:nvPr>
        </p:nvSpPr>
        <p:spPr>
          <a:xfrm>
            <a:off x="585216" y="5334000"/>
            <a:ext cx="4892041" cy="935038"/>
          </a:xfrm>
          <a:prstGeom prst="rect">
            <a:avLst/>
          </a:prstGeom>
        </p:spPr>
        <p:txBody>
          <a:bodyPr lIns="0" tIns="0" rIns="0" bIns="0">
            <a:normAutofit/>
          </a:bodyPr>
          <a:lstStyle>
            <a:lvl1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lvl1pPr>
            <a:lvl2pPr marL="434339" indent="-205739"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2pPr>
            <a:lvl3pPr marL="682228" indent="-225028"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3pPr>
            <a:lvl4pPr marL="894670" indent="-232682"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4pPr>
            <a:lvl5pPr marL="1072016" indent="-216353"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562" name="Picture Placeholder"/>
          <p:cNvSpPr>
            <a:spLocks noGrp="1"/>
          </p:cNvSpPr>
          <p:nvPr>
            <p:ph type="pic" sz="half" idx="21"/>
          </p:nvPr>
        </p:nvSpPr>
        <p:spPr>
          <a:xfrm>
            <a:off x="0" y="2286000"/>
            <a:ext cx="6062472" cy="2807208"/>
          </a:xfrm>
          <a:prstGeom prst="rect">
            <a:avLst/>
          </a:prstGeom>
        </p:spPr>
        <p:txBody>
          <a:bodyPr lIns="91439" rIns="91439"/>
          <a:lstStyle/>
          <a:p>
            <a:endParaRPr/>
          </a:p>
        </p:txBody>
      </p:sp>
      <p:sp>
        <p:nvSpPr>
          <p:cNvPr id="1563" name="Text Placeholder 3"/>
          <p:cNvSpPr>
            <a:spLocks noGrp="1"/>
          </p:cNvSpPr>
          <p:nvPr>
            <p:ph type="body" sz="quarter" idx="22"/>
          </p:nvPr>
        </p:nvSpPr>
        <p:spPr>
          <a:xfrm>
            <a:off x="6714743" y="5334000"/>
            <a:ext cx="4892041" cy="938213"/>
          </a:xfrm>
          <a:prstGeom prst="rect">
            <a:avLst/>
          </a:prstGeom>
        </p:spPr>
        <p:txBody>
          <a:bodyPr lIns="0" tIns="0" rIns="0" bIns="0">
            <a:normAutofit/>
          </a:bodyPr>
          <a:lstStyle/>
          <a:p>
            <a: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564" name="Picture Placeholder"/>
          <p:cNvSpPr>
            <a:spLocks noGrp="1"/>
          </p:cNvSpPr>
          <p:nvPr>
            <p:ph type="pic" sz="half" idx="23"/>
          </p:nvPr>
        </p:nvSpPr>
        <p:spPr>
          <a:xfrm>
            <a:off x="6129528" y="2286000"/>
            <a:ext cx="6062472" cy="2807208"/>
          </a:xfrm>
          <a:prstGeom prst="rect">
            <a:avLst/>
          </a:prstGeom>
        </p:spPr>
        <p:txBody>
          <a:bodyPr lIns="91439" rIns="91439"/>
          <a:lstStyle/>
          <a:p>
            <a:endParaRPr/>
          </a:p>
        </p:txBody>
      </p:sp>
      <p:sp>
        <p:nvSpPr>
          <p:cNvPr id="1565" name="TextBox 2"/>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566"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tx">
  <p:cSld name="Three filmstrip photos">
    <p:spTree>
      <p:nvGrpSpPr>
        <p:cNvPr id="1" name=""/>
        <p:cNvGrpSpPr/>
        <p:nvPr/>
      </p:nvGrpSpPr>
      <p:grpSpPr>
        <a:xfrm>
          <a:off x="0" y="0"/>
          <a:ext cx="0" cy="0"/>
          <a:chOff x="0" y="0"/>
          <a:chExt cx="0" cy="0"/>
        </a:xfrm>
      </p:grpSpPr>
      <p:pic>
        <p:nvPicPr>
          <p:cNvPr id="1573"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574" name="Titteltekst"/>
          <p:cNvSpPr txBox="1">
            <a:spLocks noGrp="1"/>
          </p:cNvSpPr>
          <p:nvPr>
            <p:ph type="title"/>
          </p:nvPr>
        </p:nvSpPr>
        <p:spPr>
          <a:xfrm>
            <a:off x="588262" y="585787"/>
            <a:ext cx="11018521" cy="1115568"/>
          </a:xfrm>
          <a:prstGeom prst="rect">
            <a:avLst/>
          </a:prstGeom>
        </p:spPr>
        <p:txBody>
          <a:bodyPr lIns="0" tIns="0" rIns="0" bIns="0"/>
          <a:lstStyle>
            <a:lvl1pPr algn="ct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575" name="Brødtekst nivå én…"/>
          <p:cNvSpPr txBox="1">
            <a:spLocks noGrp="1"/>
          </p:cNvSpPr>
          <p:nvPr>
            <p:ph type="body" sz="quarter" idx="1"/>
          </p:nvPr>
        </p:nvSpPr>
        <p:spPr>
          <a:xfrm>
            <a:off x="585216" y="4800600"/>
            <a:ext cx="2852929" cy="1468438"/>
          </a:xfrm>
          <a:prstGeom prst="rect">
            <a:avLst/>
          </a:prstGeom>
        </p:spPr>
        <p:txBody>
          <a:bodyPr lIns="0" tIns="0" rIns="0" bIns="0">
            <a:normAutofit/>
          </a:bodyPr>
          <a:lstStyle>
            <a:lvl1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lvl1pPr>
            <a:lvl2pPr marL="434339" indent="-205739"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2pPr>
            <a:lvl3pPr marL="682228" indent="-225028"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3pPr>
            <a:lvl4pPr marL="894670" indent="-232682"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4pPr>
            <a:lvl5pPr marL="1072016" indent="-216353"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576" name="Picture Placeholder"/>
          <p:cNvSpPr>
            <a:spLocks noGrp="1"/>
          </p:cNvSpPr>
          <p:nvPr>
            <p:ph type="pic" sz="quarter" idx="21"/>
          </p:nvPr>
        </p:nvSpPr>
        <p:spPr>
          <a:xfrm>
            <a:off x="0" y="2286000"/>
            <a:ext cx="4023360" cy="2286000"/>
          </a:xfrm>
          <a:prstGeom prst="rect">
            <a:avLst/>
          </a:prstGeom>
        </p:spPr>
        <p:txBody>
          <a:bodyPr lIns="91439" rIns="91439"/>
          <a:lstStyle/>
          <a:p>
            <a:endParaRPr/>
          </a:p>
        </p:txBody>
      </p:sp>
      <p:sp>
        <p:nvSpPr>
          <p:cNvPr id="1577" name="Text Placeholder 3"/>
          <p:cNvSpPr>
            <a:spLocks noGrp="1"/>
          </p:cNvSpPr>
          <p:nvPr>
            <p:ph type="body" sz="quarter" idx="22"/>
          </p:nvPr>
        </p:nvSpPr>
        <p:spPr>
          <a:xfrm>
            <a:off x="4669535" y="4799408"/>
            <a:ext cx="2852929" cy="1472805"/>
          </a:xfrm>
          <a:prstGeom prst="rect">
            <a:avLst/>
          </a:prstGeom>
        </p:spPr>
        <p:txBody>
          <a:bodyPr lIns="0" tIns="0" rIns="0" bIns="0">
            <a:normAutofit/>
          </a:bodyPr>
          <a:lstStyle/>
          <a:p>
            <a: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578" name="Picture Placeholder"/>
          <p:cNvSpPr>
            <a:spLocks noGrp="1"/>
          </p:cNvSpPr>
          <p:nvPr>
            <p:ph type="pic" sz="quarter" idx="23"/>
          </p:nvPr>
        </p:nvSpPr>
        <p:spPr>
          <a:xfrm>
            <a:off x="4084320" y="2286000"/>
            <a:ext cx="4023360" cy="2286000"/>
          </a:xfrm>
          <a:prstGeom prst="rect">
            <a:avLst/>
          </a:prstGeom>
        </p:spPr>
        <p:txBody>
          <a:bodyPr lIns="91439" rIns="91439"/>
          <a:lstStyle/>
          <a:p>
            <a:endParaRPr/>
          </a:p>
        </p:txBody>
      </p:sp>
      <p:sp>
        <p:nvSpPr>
          <p:cNvPr id="1579" name="Text Placeholder 3"/>
          <p:cNvSpPr>
            <a:spLocks noGrp="1"/>
          </p:cNvSpPr>
          <p:nvPr>
            <p:ph type="body" sz="quarter" idx="24"/>
          </p:nvPr>
        </p:nvSpPr>
        <p:spPr>
          <a:xfrm>
            <a:off x="8753856" y="4799410"/>
            <a:ext cx="2852929" cy="1469629"/>
          </a:xfrm>
          <a:prstGeom prst="rect">
            <a:avLst/>
          </a:prstGeom>
        </p:spPr>
        <p:txBody>
          <a:bodyPr lIns="0" tIns="0" rIns="0" bIns="0">
            <a:normAutofit/>
          </a:bodyPr>
          <a:lstStyle/>
          <a:p>
            <a: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580" name="Picture Placeholder"/>
          <p:cNvSpPr>
            <a:spLocks noGrp="1"/>
          </p:cNvSpPr>
          <p:nvPr>
            <p:ph type="pic" sz="quarter" idx="25"/>
          </p:nvPr>
        </p:nvSpPr>
        <p:spPr>
          <a:xfrm>
            <a:off x="8168640" y="2286000"/>
            <a:ext cx="4023360" cy="2286000"/>
          </a:xfrm>
          <a:prstGeom prst="rect">
            <a:avLst/>
          </a:prstGeom>
        </p:spPr>
        <p:txBody>
          <a:bodyPr lIns="91439" rIns="91439"/>
          <a:lstStyle/>
          <a:p>
            <a:endParaRPr/>
          </a:p>
        </p:txBody>
      </p:sp>
      <p:sp>
        <p:nvSpPr>
          <p:cNvPr id="1581" name="TextBox 2"/>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582"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type="tx">
  <p:cSld name="Four filmstrip photos">
    <p:spTree>
      <p:nvGrpSpPr>
        <p:cNvPr id="1" name=""/>
        <p:cNvGrpSpPr/>
        <p:nvPr/>
      </p:nvGrpSpPr>
      <p:grpSpPr>
        <a:xfrm>
          <a:off x="0" y="0"/>
          <a:ext cx="0" cy="0"/>
          <a:chOff x="0" y="0"/>
          <a:chExt cx="0" cy="0"/>
        </a:xfrm>
      </p:grpSpPr>
      <p:pic>
        <p:nvPicPr>
          <p:cNvPr id="1589"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590" name="Titteltekst"/>
          <p:cNvSpPr txBox="1">
            <a:spLocks noGrp="1"/>
          </p:cNvSpPr>
          <p:nvPr>
            <p:ph type="title"/>
          </p:nvPr>
        </p:nvSpPr>
        <p:spPr>
          <a:xfrm>
            <a:off x="588262" y="585787"/>
            <a:ext cx="11018521" cy="1115569"/>
          </a:xfrm>
          <a:prstGeom prst="rect">
            <a:avLst/>
          </a:prstGeom>
        </p:spPr>
        <p:txBody>
          <a:bodyPr lIns="0" tIns="0" rIns="0" bIns="0"/>
          <a:lstStyle>
            <a:lvl1pPr algn="ct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591" name="Brødtekst nivå én…"/>
          <p:cNvSpPr txBox="1">
            <a:spLocks noGrp="1"/>
          </p:cNvSpPr>
          <p:nvPr>
            <p:ph type="body" sz="quarter" idx="1"/>
          </p:nvPr>
        </p:nvSpPr>
        <p:spPr>
          <a:xfrm>
            <a:off x="585216" y="4800600"/>
            <a:ext cx="1828801" cy="1468438"/>
          </a:xfrm>
          <a:prstGeom prst="rect">
            <a:avLst/>
          </a:prstGeom>
        </p:spPr>
        <p:txBody>
          <a:bodyPr lIns="0" tIns="0" rIns="0" bIns="0">
            <a:normAutofit/>
          </a:bodyPr>
          <a:lstStyle>
            <a:lvl1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lvl1pPr>
            <a:lvl2pPr marL="434339" indent="-205739"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2pPr>
            <a:lvl3pPr marL="682228" indent="-225028"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3pPr>
            <a:lvl4pPr marL="894670" indent="-232682"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4pPr>
            <a:lvl5pPr marL="1072016" indent="-216353"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592" name="Picture Placeholder"/>
          <p:cNvSpPr>
            <a:spLocks noGrp="1"/>
          </p:cNvSpPr>
          <p:nvPr>
            <p:ph type="pic" sz="quarter" idx="21"/>
          </p:nvPr>
        </p:nvSpPr>
        <p:spPr>
          <a:xfrm>
            <a:off x="0" y="2286000"/>
            <a:ext cx="2999233" cy="2286000"/>
          </a:xfrm>
          <a:prstGeom prst="rect">
            <a:avLst/>
          </a:prstGeom>
        </p:spPr>
        <p:txBody>
          <a:bodyPr lIns="91439" rIns="91439"/>
          <a:lstStyle/>
          <a:p>
            <a:endParaRPr/>
          </a:p>
        </p:txBody>
      </p:sp>
      <p:sp>
        <p:nvSpPr>
          <p:cNvPr id="1593" name="Text Placeholder 3"/>
          <p:cNvSpPr>
            <a:spLocks noGrp="1"/>
          </p:cNvSpPr>
          <p:nvPr>
            <p:ph type="body" sz="quarter" idx="22"/>
          </p:nvPr>
        </p:nvSpPr>
        <p:spPr>
          <a:xfrm>
            <a:off x="3649471" y="4799408"/>
            <a:ext cx="1828801" cy="1472805"/>
          </a:xfrm>
          <a:prstGeom prst="rect">
            <a:avLst/>
          </a:prstGeom>
        </p:spPr>
        <p:txBody>
          <a:bodyPr lIns="0" tIns="0" rIns="0" bIns="0">
            <a:normAutofit/>
          </a:bodyPr>
          <a:lstStyle/>
          <a:p>
            <a: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594" name="Picture Placeholder"/>
          <p:cNvSpPr>
            <a:spLocks noGrp="1"/>
          </p:cNvSpPr>
          <p:nvPr>
            <p:ph type="pic" sz="quarter" idx="23"/>
          </p:nvPr>
        </p:nvSpPr>
        <p:spPr>
          <a:xfrm>
            <a:off x="3064255" y="2286000"/>
            <a:ext cx="2999234" cy="2286000"/>
          </a:xfrm>
          <a:prstGeom prst="rect">
            <a:avLst/>
          </a:prstGeom>
        </p:spPr>
        <p:txBody>
          <a:bodyPr lIns="91439" rIns="91439"/>
          <a:lstStyle/>
          <a:p>
            <a:endParaRPr/>
          </a:p>
        </p:txBody>
      </p:sp>
      <p:sp>
        <p:nvSpPr>
          <p:cNvPr id="1595" name="Text Placeholder 3"/>
          <p:cNvSpPr>
            <a:spLocks noGrp="1"/>
          </p:cNvSpPr>
          <p:nvPr>
            <p:ph type="body" sz="quarter" idx="24"/>
          </p:nvPr>
        </p:nvSpPr>
        <p:spPr>
          <a:xfrm>
            <a:off x="6713728" y="4799410"/>
            <a:ext cx="1828801" cy="1469629"/>
          </a:xfrm>
          <a:prstGeom prst="rect">
            <a:avLst/>
          </a:prstGeom>
        </p:spPr>
        <p:txBody>
          <a:bodyPr lIns="0" tIns="0" rIns="0" bIns="0">
            <a:normAutofit/>
          </a:bodyPr>
          <a:lstStyle/>
          <a:p>
            <a: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596" name="Picture Placeholder"/>
          <p:cNvSpPr>
            <a:spLocks noGrp="1"/>
          </p:cNvSpPr>
          <p:nvPr>
            <p:ph type="pic" sz="quarter" idx="25"/>
          </p:nvPr>
        </p:nvSpPr>
        <p:spPr>
          <a:xfrm>
            <a:off x="6128511" y="2286000"/>
            <a:ext cx="2999234" cy="2286000"/>
          </a:xfrm>
          <a:prstGeom prst="rect">
            <a:avLst/>
          </a:prstGeom>
        </p:spPr>
        <p:txBody>
          <a:bodyPr lIns="91439" rIns="91439"/>
          <a:lstStyle/>
          <a:p>
            <a:endParaRPr/>
          </a:p>
        </p:txBody>
      </p:sp>
      <p:sp>
        <p:nvSpPr>
          <p:cNvPr id="1597" name="Text Placeholder 3"/>
          <p:cNvSpPr>
            <a:spLocks noGrp="1"/>
          </p:cNvSpPr>
          <p:nvPr>
            <p:ph type="body" sz="quarter" idx="26"/>
          </p:nvPr>
        </p:nvSpPr>
        <p:spPr>
          <a:xfrm>
            <a:off x="9777983" y="4799408"/>
            <a:ext cx="1828801" cy="1469630"/>
          </a:xfrm>
          <a:prstGeom prst="rect">
            <a:avLst/>
          </a:prstGeom>
        </p:spPr>
        <p:txBody>
          <a:bodyPr lIns="0" tIns="0" rIns="0" bIns="0">
            <a:normAutofit/>
          </a:bodyPr>
          <a:lstStyle/>
          <a:p>
            <a: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598" name="Picture Placeholder"/>
          <p:cNvSpPr>
            <a:spLocks noGrp="1"/>
          </p:cNvSpPr>
          <p:nvPr>
            <p:ph type="pic" sz="quarter" idx="27"/>
          </p:nvPr>
        </p:nvSpPr>
        <p:spPr>
          <a:xfrm>
            <a:off x="9192768" y="2286000"/>
            <a:ext cx="2999233" cy="2286000"/>
          </a:xfrm>
          <a:prstGeom prst="rect">
            <a:avLst/>
          </a:prstGeom>
        </p:spPr>
        <p:txBody>
          <a:bodyPr lIns="91439" rIns="91439"/>
          <a:lstStyle/>
          <a:p>
            <a:endParaRPr/>
          </a:p>
        </p:txBody>
      </p:sp>
      <p:sp>
        <p:nvSpPr>
          <p:cNvPr id="1599" name="TextBox 2"/>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600"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Green: Full Bleed Media">
    <p:spTree>
      <p:nvGrpSpPr>
        <p:cNvPr id="1" name=""/>
        <p:cNvGrpSpPr/>
        <p:nvPr/>
      </p:nvGrpSpPr>
      <p:grpSpPr>
        <a:xfrm>
          <a:off x="0" y="0"/>
          <a:ext cx="0" cy="0"/>
          <a:chOff x="0" y="0"/>
          <a:chExt cx="0" cy="0"/>
        </a:xfrm>
      </p:grpSpPr>
      <p:sp>
        <p:nvSpPr>
          <p:cNvPr id="140" name="Media Placeholder 11"/>
          <p:cNvSpPr>
            <a:spLocks noGrp="1"/>
          </p:cNvSpPr>
          <p:nvPr>
            <p:ph type="media" idx="21"/>
          </p:nvPr>
        </p:nvSpPr>
        <p:spPr>
          <a:xfrm>
            <a:off x="0" y="0"/>
            <a:ext cx="12192000" cy="6858000"/>
          </a:xfrm>
          <a:prstGeom prst="rect">
            <a:avLst/>
          </a:prstGeom>
        </p:spPr>
        <p:txBody>
          <a:bodyPr lIns="91439" rIns="91439"/>
          <a:lstStyle/>
          <a:p>
            <a:endParaRPr/>
          </a:p>
        </p:txBody>
      </p:sp>
      <p:sp>
        <p:nvSpPr>
          <p:cNvPr id="141"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type="tx">
  <p:cSld name="Five filmstrip photos">
    <p:spTree>
      <p:nvGrpSpPr>
        <p:cNvPr id="1" name=""/>
        <p:cNvGrpSpPr/>
        <p:nvPr/>
      </p:nvGrpSpPr>
      <p:grpSpPr>
        <a:xfrm>
          <a:off x="0" y="0"/>
          <a:ext cx="0" cy="0"/>
          <a:chOff x="0" y="0"/>
          <a:chExt cx="0" cy="0"/>
        </a:xfrm>
      </p:grpSpPr>
      <p:pic>
        <p:nvPicPr>
          <p:cNvPr id="1607"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608" name="Titteltekst"/>
          <p:cNvSpPr txBox="1">
            <a:spLocks noGrp="1"/>
          </p:cNvSpPr>
          <p:nvPr>
            <p:ph type="title"/>
          </p:nvPr>
        </p:nvSpPr>
        <p:spPr>
          <a:xfrm>
            <a:off x="588262" y="585787"/>
            <a:ext cx="11018521" cy="1115569"/>
          </a:xfrm>
          <a:prstGeom prst="rect">
            <a:avLst/>
          </a:prstGeom>
        </p:spPr>
        <p:txBody>
          <a:bodyPr lIns="0" tIns="0" rIns="0" bIns="0"/>
          <a:lstStyle>
            <a:lvl1pPr algn="ct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609" name="Brødtekst nivå én…"/>
          <p:cNvSpPr txBox="1">
            <a:spLocks noGrp="1"/>
          </p:cNvSpPr>
          <p:nvPr>
            <p:ph type="body" sz="quarter" idx="1"/>
          </p:nvPr>
        </p:nvSpPr>
        <p:spPr>
          <a:xfrm>
            <a:off x="292608" y="4800600"/>
            <a:ext cx="1801368" cy="1468438"/>
          </a:xfrm>
          <a:prstGeom prst="rect">
            <a:avLst/>
          </a:prstGeom>
        </p:spPr>
        <p:txBody>
          <a:bodyPr lIns="0" tIns="0" rIns="0" bIns="0">
            <a:normAutofit/>
          </a:bodyPr>
          <a:lstStyle>
            <a:lvl1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lvl1pPr>
            <a:lvl2pPr marL="434339" indent="-205739"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2pPr>
            <a:lvl3pPr marL="682228" indent="-225028"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3pPr>
            <a:lvl4pPr marL="894670" indent="-232682"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4pPr>
            <a:lvl5pPr marL="1072016" indent="-216353"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610" name="Picture Placeholder"/>
          <p:cNvSpPr>
            <a:spLocks noGrp="1"/>
          </p:cNvSpPr>
          <p:nvPr>
            <p:ph type="pic" sz="quarter" idx="21"/>
          </p:nvPr>
        </p:nvSpPr>
        <p:spPr>
          <a:xfrm>
            <a:off x="0" y="2286000"/>
            <a:ext cx="2386584" cy="2286000"/>
          </a:xfrm>
          <a:prstGeom prst="rect">
            <a:avLst/>
          </a:prstGeom>
        </p:spPr>
        <p:txBody>
          <a:bodyPr lIns="91439" rIns="91439"/>
          <a:lstStyle/>
          <a:p>
            <a:endParaRPr/>
          </a:p>
        </p:txBody>
      </p:sp>
      <p:sp>
        <p:nvSpPr>
          <p:cNvPr id="1611" name="Text Placeholder 3"/>
          <p:cNvSpPr>
            <a:spLocks noGrp="1"/>
          </p:cNvSpPr>
          <p:nvPr>
            <p:ph type="body" sz="quarter" idx="22"/>
          </p:nvPr>
        </p:nvSpPr>
        <p:spPr>
          <a:xfrm>
            <a:off x="2743961" y="4799408"/>
            <a:ext cx="1801369" cy="1472805"/>
          </a:xfrm>
          <a:prstGeom prst="rect">
            <a:avLst/>
          </a:prstGeom>
        </p:spPr>
        <p:txBody>
          <a:bodyPr lIns="0" tIns="0" rIns="0" bIns="0">
            <a:normAutofit/>
          </a:bodyPr>
          <a:lstStyle/>
          <a:p>
            <a: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612" name="Picture Placeholder"/>
          <p:cNvSpPr>
            <a:spLocks noGrp="1"/>
          </p:cNvSpPr>
          <p:nvPr>
            <p:ph type="pic" sz="quarter" idx="23"/>
          </p:nvPr>
        </p:nvSpPr>
        <p:spPr>
          <a:xfrm>
            <a:off x="2451354" y="2286000"/>
            <a:ext cx="2386585" cy="2286000"/>
          </a:xfrm>
          <a:prstGeom prst="rect">
            <a:avLst/>
          </a:prstGeom>
        </p:spPr>
        <p:txBody>
          <a:bodyPr lIns="91439" rIns="91439"/>
          <a:lstStyle/>
          <a:p>
            <a:endParaRPr/>
          </a:p>
        </p:txBody>
      </p:sp>
      <p:sp>
        <p:nvSpPr>
          <p:cNvPr id="1613" name="Text Placeholder 3"/>
          <p:cNvSpPr>
            <a:spLocks noGrp="1"/>
          </p:cNvSpPr>
          <p:nvPr>
            <p:ph type="body" sz="quarter" idx="24"/>
          </p:nvPr>
        </p:nvSpPr>
        <p:spPr>
          <a:xfrm>
            <a:off x="5195315" y="4799410"/>
            <a:ext cx="1801369" cy="1469629"/>
          </a:xfrm>
          <a:prstGeom prst="rect">
            <a:avLst/>
          </a:prstGeom>
        </p:spPr>
        <p:txBody>
          <a:bodyPr lIns="0" tIns="0" rIns="0" bIns="0">
            <a:normAutofit/>
          </a:bodyPr>
          <a:lstStyle/>
          <a:p>
            <a: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614" name="Picture Placeholder"/>
          <p:cNvSpPr>
            <a:spLocks noGrp="1"/>
          </p:cNvSpPr>
          <p:nvPr>
            <p:ph type="pic" sz="quarter" idx="25"/>
          </p:nvPr>
        </p:nvSpPr>
        <p:spPr>
          <a:xfrm>
            <a:off x="4902708" y="2286000"/>
            <a:ext cx="2386585" cy="2286000"/>
          </a:xfrm>
          <a:prstGeom prst="rect">
            <a:avLst/>
          </a:prstGeom>
        </p:spPr>
        <p:txBody>
          <a:bodyPr lIns="91439" rIns="91439"/>
          <a:lstStyle/>
          <a:p>
            <a:endParaRPr/>
          </a:p>
        </p:txBody>
      </p:sp>
      <p:sp>
        <p:nvSpPr>
          <p:cNvPr id="1615" name="Text Placeholder 3"/>
          <p:cNvSpPr>
            <a:spLocks noGrp="1"/>
          </p:cNvSpPr>
          <p:nvPr>
            <p:ph type="body" sz="quarter" idx="26"/>
          </p:nvPr>
        </p:nvSpPr>
        <p:spPr>
          <a:xfrm>
            <a:off x="7646669" y="4799408"/>
            <a:ext cx="1801369" cy="1469630"/>
          </a:xfrm>
          <a:prstGeom prst="rect">
            <a:avLst/>
          </a:prstGeom>
        </p:spPr>
        <p:txBody>
          <a:bodyPr lIns="0" tIns="0" rIns="0" bIns="0">
            <a:normAutofit/>
          </a:bodyPr>
          <a:lstStyle/>
          <a:p>
            <a: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616" name="Picture Placeholder"/>
          <p:cNvSpPr>
            <a:spLocks noGrp="1"/>
          </p:cNvSpPr>
          <p:nvPr>
            <p:ph type="pic" sz="quarter" idx="27"/>
          </p:nvPr>
        </p:nvSpPr>
        <p:spPr>
          <a:xfrm>
            <a:off x="7354061" y="2286000"/>
            <a:ext cx="2386585" cy="2286000"/>
          </a:xfrm>
          <a:prstGeom prst="rect">
            <a:avLst/>
          </a:prstGeom>
        </p:spPr>
        <p:txBody>
          <a:bodyPr lIns="91439" rIns="91439"/>
          <a:lstStyle/>
          <a:p>
            <a:endParaRPr/>
          </a:p>
        </p:txBody>
      </p:sp>
      <p:sp>
        <p:nvSpPr>
          <p:cNvPr id="1617" name="Text Placeholder 3"/>
          <p:cNvSpPr>
            <a:spLocks noGrp="1"/>
          </p:cNvSpPr>
          <p:nvPr>
            <p:ph type="body" sz="quarter" idx="28"/>
          </p:nvPr>
        </p:nvSpPr>
        <p:spPr>
          <a:xfrm>
            <a:off x="10098023" y="4799408"/>
            <a:ext cx="1801369" cy="1469630"/>
          </a:xfrm>
          <a:prstGeom prst="rect">
            <a:avLst/>
          </a:prstGeom>
        </p:spPr>
        <p:txBody>
          <a:bodyPr lIns="0" tIns="0" rIns="0" bIns="0">
            <a:normAutofit/>
          </a:bodyPr>
          <a:lstStyle/>
          <a:p>
            <a: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618" name="Picture Placeholder"/>
          <p:cNvSpPr>
            <a:spLocks noGrp="1"/>
          </p:cNvSpPr>
          <p:nvPr>
            <p:ph type="pic" sz="quarter" idx="29"/>
          </p:nvPr>
        </p:nvSpPr>
        <p:spPr>
          <a:xfrm>
            <a:off x="9805416" y="2286000"/>
            <a:ext cx="2386585" cy="2286000"/>
          </a:xfrm>
          <a:prstGeom prst="rect">
            <a:avLst/>
          </a:prstGeom>
        </p:spPr>
        <p:txBody>
          <a:bodyPr lIns="91439" rIns="91439"/>
          <a:lstStyle/>
          <a:p>
            <a:endParaRPr/>
          </a:p>
        </p:txBody>
      </p:sp>
      <p:sp>
        <p:nvSpPr>
          <p:cNvPr id="1619" name="TextBox 2"/>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620"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x">
  <p:cSld name="Three round photos">
    <p:spTree>
      <p:nvGrpSpPr>
        <p:cNvPr id="1" name=""/>
        <p:cNvGrpSpPr/>
        <p:nvPr/>
      </p:nvGrpSpPr>
      <p:grpSpPr>
        <a:xfrm>
          <a:off x="0" y="0"/>
          <a:ext cx="0" cy="0"/>
          <a:chOff x="0" y="0"/>
          <a:chExt cx="0" cy="0"/>
        </a:xfrm>
      </p:grpSpPr>
      <p:pic>
        <p:nvPicPr>
          <p:cNvPr id="1627"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628" name="Titteltekst"/>
          <p:cNvSpPr txBox="1">
            <a:spLocks noGrp="1"/>
          </p:cNvSpPr>
          <p:nvPr>
            <p:ph type="title"/>
          </p:nvPr>
        </p:nvSpPr>
        <p:spPr>
          <a:xfrm>
            <a:off x="588262" y="588962"/>
            <a:ext cx="11018521" cy="1115568"/>
          </a:xfrm>
          <a:prstGeom prst="rect">
            <a:avLst/>
          </a:prstGeom>
        </p:spPr>
        <p:txBody>
          <a:bodyPr lIns="0" tIns="0" rIns="0" bIns="0"/>
          <a:lstStyle>
            <a:lvl1pPr algn="ct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629" name="Picture Placeholder"/>
          <p:cNvSpPr>
            <a:spLocks noGrp="1"/>
          </p:cNvSpPr>
          <p:nvPr>
            <p:ph type="pic" sz="quarter" idx="21"/>
          </p:nvPr>
        </p:nvSpPr>
        <p:spPr>
          <a:xfrm>
            <a:off x="2037906" y="2286000"/>
            <a:ext cx="2313433" cy="2313433"/>
          </a:xfrm>
          <a:prstGeom prst="rect">
            <a:avLst/>
          </a:prstGeom>
        </p:spPr>
        <p:txBody>
          <a:bodyPr lIns="91439" rIns="91439"/>
          <a:lstStyle/>
          <a:p>
            <a:endParaRPr/>
          </a:p>
        </p:txBody>
      </p:sp>
      <p:sp>
        <p:nvSpPr>
          <p:cNvPr id="1630" name="Brødtekst nivå én…"/>
          <p:cNvSpPr txBox="1">
            <a:spLocks noGrp="1"/>
          </p:cNvSpPr>
          <p:nvPr>
            <p:ph type="body" sz="quarter" idx="1"/>
          </p:nvPr>
        </p:nvSpPr>
        <p:spPr>
          <a:xfrm>
            <a:off x="2037906" y="4800600"/>
            <a:ext cx="2313433" cy="1468438"/>
          </a:xfrm>
          <a:prstGeom prst="rect">
            <a:avLst/>
          </a:prstGeom>
        </p:spPr>
        <p:txBody>
          <a:bodyPr lIns="0" tIns="0" rIns="0" bIns="0">
            <a:normAutofit/>
          </a:bodyPr>
          <a:lstStyle>
            <a:lvl1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lvl1pPr>
            <a:lvl2pPr marL="434339" indent="-205739"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2pPr>
            <a:lvl3pPr marL="682228" indent="-225028"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3pPr>
            <a:lvl4pPr marL="894670" indent="-232682"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4pPr>
            <a:lvl5pPr marL="1072016" indent="-216353"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631" name="Picture Placeholder"/>
          <p:cNvSpPr>
            <a:spLocks noGrp="1"/>
          </p:cNvSpPr>
          <p:nvPr>
            <p:ph type="pic" sz="quarter" idx="22"/>
          </p:nvPr>
        </p:nvSpPr>
        <p:spPr>
          <a:xfrm>
            <a:off x="4939284" y="2286000"/>
            <a:ext cx="2313433" cy="2313433"/>
          </a:xfrm>
          <a:prstGeom prst="rect">
            <a:avLst/>
          </a:prstGeom>
        </p:spPr>
        <p:txBody>
          <a:bodyPr lIns="91439" rIns="91439"/>
          <a:lstStyle/>
          <a:p>
            <a:endParaRPr/>
          </a:p>
        </p:txBody>
      </p:sp>
      <p:sp>
        <p:nvSpPr>
          <p:cNvPr id="1632" name="Text Placeholder 3"/>
          <p:cNvSpPr>
            <a:spLocks noGrp="1"/>
          </p:cNvSpPr>
          <p:nvPr>
            <p:ph type="body" sz="quarter" idx="23"/>
          </p:nvPr>
        </p:nvSpPr>
        <p:spPr>
          <a:xfrm>
            <a:off x="4939284" y="4800600"/>
            <a:ext cx="2313433" cy="1468438"/>
          </a:xfrm>
          <a:prstGeom prst="rect">
            <a:avLst/>
          </a:prstGeom>
        </p:spPr>
        <p:txBody>
          <a:bodyPr lIns="0" tIns="0" rIns="0" bIns="0">
            <a:normAutofit/>
          </a:bodyPr>
          <a:lstStyle/>
          <a:p>
            <a: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633" name="Picture Placeholder"/>
          <p:cNvSpPr>
            <a:spLocks noGrp="1"/>
          </p:cNvSpPr>
          <p:nvPr>
            <p:ph type="pic" sz="quarter" idx="24"/>
          </p:nvPr>
        </p:nvSpPr>
        <p:spPr>
          <a:xfrm>
            <a:off x="7840663" y="2286000"/>
            <a:ext cx="2313433" cy="2313433"/>
          </a:xfrm>
          <a:prstGeom prst="rect">
            <a:avLst/>
          </a:prstGeom>
        </p:spPr>
        <p:txBody>
          <a:bodyPr lIns="91439" rIns="91439"/>
          <a:lstStyle/>
          <a:p>
            <a:endParaRPr/>
          </a:p>
        </p:txBody>
      </p:sp>
      <p:sp>
        <p:nvSpPr>
          <p:cNvPr id="1634" name="Text Placeholder 3"/>
          <p:cNvSpPr>
            <a:spLocks noGrp="1"/>
          </p:cNvSpPr>
          <p:nvPr>
            <p:ph type="body" sz="quarter" idx="25"/>
          </p:nvPr>
        </p:nvSpPr>
        <p:spPr>
          <a:xfrm>
            <a:off x="7840663" y="4800600"/>
            <a:ext cx="2313433" cy="1468438"/>
          </a:xfrm>
          <a:prstGeom prst="rect">
            <a:avLst/>
          </a:prstGeom>
        </p:spPr>
        <p:txBody>
          <a:bodyPr lIns="0" tIns="0" rIns="0" bIns="0">
            <a:normAutofit/>
          </a:bodyPr>
          <a:lstStyle/>
          <a:p>
            <a: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635" name="TextBox 19"/>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636"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tx">
  <p:cSld name="Four round photos">
    <p:spTree>
      <p:nvGrpSpPr>
        <p:cNvPr id="1" name=""/>
        <p:cNvGrpSpPr/>
        <p:nvPr/>
      </p:nvGrpSpPr>
      <p:grpSpPr>
        <a:xfrm>
          <a:off x="0" y="0"/>
          <a:ext cx="0" cy="0"/>
          <a:chOff x="0" y="0"/>
          <a:chExt cx="0" cy="0"/>
        </a:xfrm>
      </p:grpSpPr>
      <p:pic>
        <p:nvPicPr>
          <p:cNvPr id="1643"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644" name="Titteltekst"/>
          <p:cNvSpPr txBox="1">
            <a:spLocks noGrp="1"/>
          </p:cNvSpPr>
          <p:nvPr>
            <p:ph type="title"/>
          </p:nvPr>
        </p:nvSpPr>
        <p:spPr>
          <a:xfrm>
            <a:off x="588262" y="583007"/>
            <a:ext cx="11018521" cy="1115568"/>
          </a:xfrm>
          <a:prstGeom prst="rect">
            <a:avLst/>
          </a:prstGeom>
        </p:spPr>
        <p:txBody>
          <a:bodyPr lIns="0" tIns="0" rIns="0" bIns="0"/>
          <a:lstStyle>
            <a:lvl1pPr algn="ct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645" name="Picture Placeholder"/>
          <p:cNvSpPr>
            <a:spLocks noGrp="1"/>
          </p:cNvSpPr>
          <p:nvPr>
            <p:ph type="pic" sz="quarter" idx="21"/>
          </p:nvPr>
        </p:nvSpPr>
        <p:spPr>
          <a:xfrm>
            <a:off x="584200" y="2286000"/>
            <a:ext cx="2313433" cy="2313433"/>
          </a:xfrm>
          <a:prstGeom prst="rect">
            <a:avLst/>
          </a:prstGeom>
        </p:spPr>
        <p:txBody>
          <a:bodyPr lIns="91439" rIns="91439"/>
          <a:lstStyle/>
          <a:p>
            <a:endParaRPr/>
          </a:p>
        </p:txBody>
      </p:sp>
      <p:sp>
        <p:nvSpPr>
          <p:cNvPr id="1646" name="Brødtekst nivå én…"/>
          <p:cNvSpPr txBox="1">
            <a:spLocks noGrp="1"/>
          </p:cNvSpPr>
          <p:nvPr>
            <p:ph type="body" sz="quarter" idx="1"/>
          </p:nvPr>
        </p:nvSpPr>
        <p:spPr>
          <a:xfrm>
            <a:off x="584200" y="4800600"/>
            <a:ext cx="2313433" cy="1468438"/>
          </a:xfrm>
          <a:prstGeom prst="rect">
            <a:avLst/>
          </a:prstGeom>
        </p:spPr>
        <p:txBody>
          <a:bodyPr lIns="0" tIns="0" rIns="0" bIns="0">
            <a:normAutofit/>
          </a:bodyPr>
          <a:lstStyle>
            <a:lvl1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lvl1pPr>
            <a:lvl2pPr marL="434339" indent="-205739"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2pPr>
            <a:lvl3pPr marL="682228" indent="-225028"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3pPr>
            <a:lvl4pPr marL="894670" indent="-232682"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4pPr>
            <a:lvl5pPr marL="1072016" indent="-216353"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647" name="Picture Placeholder"/>
          <p:cNvSpPr>
            <a:spLocks noGrp="1"/>
          </p:cNvSpPr>
          <p:nvPr>
            <p:ph type="pic" sz="quarter" idx="22"/>
          </p:nvPr>
        </p:nvSpPr>
        <p:spPr>
          <a:xfrm>
            <a:off x="3487249" y="2286000"/>
            <a:ext cx="2313433" cy="2313433"/>
          </a:xfrm>
          <a:prstGeom prst="rect">
            <a:avLst/>
          </a:prstGeom>
        </p:spPr>
        <p:txBody>
          <a:bodyPr lIns="91439" rIns="91439"/>
          <a:lstStyle/>
          <a:p>
            <a:endParaRPr/>
          </a:p>
        </p:txBody>
      </p:sp>
      <p:sp>
        <p:nvSpPr>
          <p:cNvPr id="1648" name="Text Placeholder 3"/>
          <p:cNvSpPr>
            <a:spLocks noGrp="1"/>
          </p:cNvSpPr>
          <p:nvPr>
            <p:ph type="body" sz="quarter" idx="23"/>
          </p:nvPr>
        </p:nvSpPr>
        <p:spPr>
          <a:xfrm>
            <a:off x="3487249" y="4800600"/>
            <a:ext cx="2313433" cy="1468438"/>
          </a:xfrm>
          <a:prstGeom prst="rect">
            <a:avLst/>
          </a:prstGeom>
        </p:spPr>
        <p:txBody>
          <a:bodyPr lIns="0" tIns="0" rIns="0" bIns="0">
            <a:normAutofit/>
          </a:bodyPr>
          <a:lstStyle/>
          <a:p>
            <a: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649" name="Picture Placeholder"/>
          <p:cNvSpPr>
            <a:spLocks noGrp="1"/>
          </p:cNvSpPr>
          <p:nvPr>
            <p:ph type="pic" sz="quarter" idx="24"/>
          </p:nvPr>
        </p:nvSpPr>
        <p:spPr>
          <a:xfrm>
            <a:off x="6390299" y="2286000"/>
            <a:ext cx="2313433" cy="2313433"/>
          </a:xfrm>
          <a:prstGeom prst="rect">
            <a:avLst/>
          </a:prstGeom>
        </p:spPr>
        <p:txBody>
          <a:bodyPr lIns="91439" rIns="91439"/>
          <a:lstStyle/>
          <a:p>
            <a:endParaRPr/>
          </a:p>
        </p:txBody>
      </p:sp>
      <p:sp>
        <p:nvSpPr>
          <p:cNvPr id="1650" name="Text Placeholder 3"/>
          <p:cNvSpPr>
            <a:spLocks noGrp="1"/>
          </p:cNvSpPr>
          <p:nvPr>
            <p:ph type="body" sz="quarter" idx="25"/>
          </p:nvPr>
        </p:nvSpPr>
        <p:spPr>
          <a:xfrm>
            <a:off x="6390299" y="4800600"/>
            <a:ext cx="2313433" cy="1468438"/>
          </a:xfrm>
          <a:prstGeom prst="rect">
            <a:avLst/>
          </a:prstGeom>
        </p:spPr>
        <p:txBody>
          <a:bodyPr lIns="0" tIns="0" rIns="0" bIns="0">
            <a:normAutofit/>
          </a:bodyPr>
          <a:lstStyle/>
          <a:p>
            <a: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651" name="Picture Placeholder"/>
          <p:cNvSpPr>
            <a:spLocks noGrp="1"/>
          </p:cNvSpPr>
          <p:nvPr>
            <p:ph type="pic" sz="quarter" idx="26"/>
          </p:nvPr>
        </p:nvSpPr>
        <p:spPr>
          <a:xfrm>
            <a:off x="9293351" y="2286000"/>
            <a:ext cx="2313433" cy="2313433"/>
          </a:xfrm>
          <a:prstGeom prst="rect">
            <a:avLst/>
          </a:prstGeom>
        </p:spPr>
        <p:txBody>
          <a:bodyPr lIns="91439" rIns="91439"/>
          <a:lstStyle/>
          <a:p>
            <a:endParaRPr/>
          </a:p>
        </p:txBody>
      </p:sp>
      <p:sp>
        <p:nvSpPr>
          <p:cNvPr id="1652" name="Text Placeholder 3"/>
          <p:cNvSpPr>
            <a:spLocks noGrp="1"/>
          </p:cNvSpPr>
          <p:nvPr>
            <p:ph type="body" sz="quarter" idx="27"/>
          </p:nvPr>
        </p:nvSpPr>
        <p:spPr>
          <a:xfrm>
            <a:off x="9293351" y="4800600"/>
            <a:ext cx="2313433" cy="1468438"/>
          </a:xfrm>
          <a:prstGeom prst="rect">
            <a:avLst/>
          </a:prstGeom>
        </p:spPr>
        <p:txBody>
          <a:bodyPr lIns="0" tIns="0" rIns="0" bIns="0">
            <a:normAutofit/>
          </a:bodyPr>
          <a:lstStyle/>
          <a:p>
            <a: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653" name="TextBox 2"/>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654"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tx">
  <p:cSld name="Five round photos">
    <p:spTree>
      <p:nvGrpSpPr>
        <p:cNvPr id="1" name=""/>
        <p:cNvGrpSpPr/>
        <p:nvPr/>
      </p:nvGrpSpPr>
      <p:grpSpPr>
        <a:xfrm>
          <a:off x="0" y="0"/>
          <a:ext cx="0" cy="0"/>
          <a:chOff x="0" y="0"/>
          <a:chExt cx="0" cy="0"/>
        </a:xfrm>
      </p:grpSpPr>
      <p:pic>
        <p:nvPicPr>
          <p:cNvPr id="1661"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662" name="Titteltekst"/>
          <p:cNvSpPr txBox="1">
            <a:spLocks noGrp="1"/>
          </p:cNvSpPr>
          <p:nvPr>
            <p:ph type="title"/>
          </p:nvPr>
        </p:nvSpPr>
        <p:spPr>
          <a:xfrm>
            <a:off x="588262" y="583007"/>
            <a:ext cx="11018521" cy="1115568"/>
          </a:xfrm>
          <a:prstGeom prst="rect">
            <a:avLst/>
          </a:prstGeom>
        </p:spPr>
        <p:txBody>
          <a:bodyPr lIns="0" tIns="0" rIns="0" bIns="0"/>
          <a:lstStyle>
            <a:lvl1pPr algn="ct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663" name="Picture Placeholder"/>
          <p:cNvSpPr>
            <a:spLocks noGrp="1"/>
          </p:cNvSpPr>
          <p:nvPr>
            <p:ph type="pic" sz="quarter" idx="21"/>
          </p:nvPr>
        </p:nvSpPr>
        <p:spPr>
          <a:xfrm>
            <a:off x="584200" y="2286000"/>
            <a:ext cx="1737361" cy="1737361"/>
          </a:xfrm>
          <a:prstGeom prst="rect">
            <a:avLst/>
          </a:prstGeom>
        </p:spPr>
        <p:txBody>
          <a:bodyPr lIns="91439" rIns="91439"/>
          <a:lstStyle/>
          <a:p>
            <a:endParaRPr/>
          </a:p>
        </p:txBody>
      </p:sp>
      <p:sp>
        <p:nvSpPr>
          <p:cNvPr id="1664" name="Brødtekst nivå én…"/>
          <p:cNvSpPr txBox="1">
            <a:spLocks noGrp="1"/>
          </p:cNvSpPr>
          <p:nvPr>
            <p:ph type="body" sz="quarter" idx="1"/>
          </p:nvPr>
        </p:nvSpPr>
        <p:spPr>
          <a:xfrm>
            <a:off x="584200" y="4235450"/>
            <a:ext cx="1737361" cy="2033589"/>
          </a:xfrm>
          <a:prstGeom prst="rect">
            <a:avLst/>
          </a:prstGeom>
        </p:spPr>
        <p:txBody>
          <a:bodyPr lIns="0" tIns="0" rIns="0" bIns="0">
            <a:normAutofit/>
          </a:bodyPr>
          <a:lstStyle>
            <a:lvl1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lvl1pPr>
            <a:lvl2pPr marL="434339" indent="-205739"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2pPr>
            <a:lvl3pPr marL="682228" indent="-225028"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3pPr>
            <a:lvl4pPr marL="894670" indent="-232682"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4pPr>
            <a:lvl5pPr marL="1072016" indent="-216353" algn="ctr"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665" name="Picture Placeholder"/>
          <p:cNvSpPr>
            <a:spLocks noGrp="1"/>
          </p:cNvSpPr>
          <p:nvPr>
            <p:ph type="pic" sz="quarter" idx="22"/>
          </p:nvPr>
        </p:nvSpPr>
        <p:spPr>
          <a:xfrm>
            <a:off x="2905505" y="2286000"/>
            <a:ext cx="1737362" cy="1737361"/>
          </a:xfrm>
          <a:prstGeom prst="rect">
            <a:avLst/>
          </a:prstGeom>
        </p:spPr>
        <p:txBody>
          <a:bodyPr lIns="91439" rIns="91439"/>
          <a:lstStyle/>
          <a:p>
            <a:endParaRPr/>
          </a:p>
        </p:txBody>
      </p:sp>
      <p:sp>
        <p:nvSpPr>
          <p:cNvPr id="1666" name="Text Placeholder 3"/>
          <p:cNvSpPr>
            <a:spLocks noGrp="1"/>
          </p:cNvSpPr>
          <p:nvPr>
            <p:ph type="body" sz="quarter" idx="23"/>
          </p:nvPr>
        </p:nvSpPr>
        <p:spPr>
          <a:xfrm>
            <a:off x="2905505" y="4235450"/>
            <a:ext cx="1737362" cy="2033589"/>
          </a:xfrm>
          <a:prstGeom prst="rect">
            <a:avLst/>
          </a:prstGeom>
        </p:spPr>
        <p:txBody>
          <a:bodyPr lIns="0" tIns="0" rIns="0" bIns="0">
            <a:normAutofit/>
          </a:bodyPr>
          <a:lstStyle/>
          <a:p>
            <a: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667" name="Picture Placeholder"/>
          <p:cNvSpPr>
            <a:spLocks noGrp="1"/>
          </p:cNvSpPr>
          <p:nvPr>
            <p:ph type="pic" sz="quarter" idx="24"/>
          </p:nvPr>
        </p:nvSpPr>
        <p:spPr>
          <a:xfrm>
            <a:off x="5227320" y="2286000"/>
            <a:ext cx="1737361" cy="1737361"/>
          </a:xfrm>
          <a:prstGeom prst="rect">
            <a:avLst/>
          </a:prstGeom>
        </p:spPr>
        <p:txBody>
          <a:bodyPr lIns="91439" rIns="91439"/>
          <a:lstStyle/>
          <a:p>
            <a:endParaRPr/>
          </a:p>
        </p:txBody>
      </p:sp>
      <p:sp>
        <p:nvSpPr>
          <p:cNvPr id="1668" name="Text Placeholder 3"/>
          <p:cNvSpPr>
            <a:spLocks noGrp="1"/>
          </p:cNvSpPr>
          <p:nvPr>
            <p:ph type="body" sz="quarter" idx="25"/>
          </p:nvPr>
        </p:nvSpPr>
        <p:spPr>
          <a:xfrm>
            <a:off x="5227320" y="4235451"/>
            <a:ext cx="1737361" cy="2033589"/>
          </a:xfrm>
          <a:prstGeom prst="rect">
            <a:avLst/>
          </a:prstGeom>
        </p:spPr>
        <p:txBody>
          <a:bodyPr lIns="0" tIns="0" rIns="0" bIns="0">
            <a:normAutofit/>
          </a:bodyPr>
          <a:lstStyle/>
          <a:p>
            <a: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669" name="Picture Placeholder"/>
          <p:cNvSpPr>
            <a:spLocks noGrp="1"/>
          </p:cNvSpPr>
          <p:nvPr>
            <p:ph type="pic" sz="quarter" idx="26"/>
          </p:nvPr>
        </p:nvSpPr>
        <p:spPr>
          <a:xfrm>
            <a:off x="7548118" y="2286000"/>
            <a:ext cx="1737361" cy="1737361"/>
          </a:xfrm>
          <a:prstGeom prst="rect">
            <a:avLst/>
          </a:prstGeom>
        </p:spPr>
        <p:txBody>
          <a:bodyPr lIns="91439" rIns="91439"/>
          <a:lstStyle/>
          <a:p>
            <a:endParaRPr/>
          </a:p>
        </p:txBody>
      </p:sp>
      <p:sp>
        <p:nvSpPr>
          <p:cNvPr id="1670" name="Text Placeholder 3"/>
          <p:cNvSpPr>
            <a:spLocks noGrp="1"/>
          </p:cNvSpPr>
          <p:nvPr>
            <p:ph type="body" sz="quarter" idx="27"/>
          </p:nvPr>
        </p:nvSpPr>
        <p:spPr>
          <a:xfrm>
            <a:off x="7548118" y="4235450"/>
            <a:ext cx="1737361" cy="2033589"/>
          </a:xfrm>
          <a:prstGeom prst="rect">
            <a:avLst/>
          </a:prstGeom>
        </p:spPr>
        <p:txBody>
          <a:bodyPr lIns="0" tIns="0" rIns="0" bIns="0">
            <a:normAutofit/>
          </a:bodyPr>
          <a:lstStyle/>
          <a:p>
            <a: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671" name="Picture Placeholder"/>
          <p:cNvSpPr>
            <a:spLocks noGrp="1"/>
          </p:cNvSpPr>
          <p:nvPr>
            <p:ph type="pic" sz="quarter" idx="28"/>
          </p:nvPr>
        </p:nvSpPr>
        <p:spPr>
          <a:xfrm>
            <a:off x="9869423" y="2286000"/>
            <a:ext cx="1737361" cy="1737361"/>
          </a:xfrm>
          <a:prstGeom prst="rect">
            <a:avLst/>
          </a:prstGeom>
        </p:spPr>
        <p:txBody>
          <a:bodyPr lIns="91439" rIns="91439"/>
          <a:lstStyle/>
          <a:p>
            <a:endParaRPr/>
          </a:p>
        </p:txBody>
      </p:sp>
      <p:sp>
        <p:nvSpPr>
          <p:cNvPr id="1672" name="Text Placeholder 3"/>
          <p:cNvSpPr>
            <a:spLocks noGrp="1"/>
          </p:cNvSpPr>
          <p:nvPr>
            <p:ph type="body" sz="quarter" idx="29"/>
          </p:nvPr>
        </p:nvSpPr>
        <p:spPr>
          <a:xfrm>
            <a:off x="9869423" y="4235450"/>
            <a:ext cx="1737361" cy="2033589"/>
          </a:xfrm>
          <a:prstGeom prst="rect">
            <a:avLst/>
          </a:prstGeom>
        </p:spPr>
        <p:txBody>
          <a:bodyPr lIns="0" tIns="0" rIns="0" bIns="0">
            <a:normAutofit/>
          </a:bodyPr>
          <a:lstStyle/>
          <a:p>
            <a:pPr marL="0" indent="0" algn="ctr"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pPr>
            <a:endParaRPr/>
          </a:p>
        </p:txBody>
      </p:sp>
      <p:sp>
        <p:nvSpPr>
          <p:cNvPr id="1673" name="TextBox 2"/>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674"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tx">
  <p:cSld name="Quote slide 1b">
    <p:bg>
      <p:bgPr>
        <a:solidFill>
          <a:srgbClr val="243A5E"/>
        </a:solidFill>
        <a:effectLst/>
      </p:bgPr>
    </p:bg>
    <p:spTree>
      <p:nvGrpSpPr>
        <p:cNvPr id="1" name=""/>
        <p:cNvGrpSpPr/>
        <p:nvPr/>
      </p:nvGrpSpPr>
      <p:grpSpPr>
        <a:xfrm>
          <a:off x="0" y="0"/>
          <a:ext cx="0" cy="0"/>
          <a:chOff x="0" y="0"/>
          <a:chExt cx="0" cy="0"/>
        </a:xfrm>
      </p:grpSpPr>
      <p:pic>
        <p:nvPicPr>
          <p:cNvPr id="1681"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682" name="Brødtekst nivå én…"/>
          <p:cNvSpPr txBox="1">
            <a:spLocks noGrp="1"/>
          </p:cNvSpPr>
          <p:nvPr>
            <p:ph type="body" sz="quarter" idx="1" hasCustomPrompt="1"/>
          </p:nvPr>
        </p:nvSpPr>
        <p:spPr>
          <a:xfrm>
            <a:off x="1739900" y="3779492"/>
            <a:ext cx="5795963" cy="277000"/>
          </a:xfrm>
          <a:prstGeom prst="rect">
            <a:avLst/>
          </a:prstGeom>
        </p:spPr>
        <p:txBody>
          <a:bodyPr lIns="0" tIns="0" rIns="0" bIns="0">
            <a:normAutofit/>
          </a:bodyPr>
          <a:lstStyle>
            <a:lvl1pPr marL="0" indent="0" defTabSz="932742">
              <a:lnSpc>
                <a:spcPct val="100000"/>
              </a:lnSpc>
              <a:spcBef>
                <a:spcPts val="0"/>
              </a:spcBef>
              <a:buSzTx/>
              <a:buFontTx/>
              <a:buNone/>
              <a:defRPr sz="1800">
                <a:solidFill>
                  <a:srgbClr val="FFFFFF"/>
                </a:solidFill>
                <a:latin typeface="Segoe UI Semibold"/>
                <a:ea typeface="Segoe UI Semibold"/>
                <a:cs typeface="Segoe UI Semibold"/>
                <a:sym typeface="Segoe UI Semibold"/>
              </a:defRPr>
            </a:lvl1pPr>
            <a:lvl2pPr marL="434339" indent="-205739" defTabSz="932742">
              <a:lnSpc>
                <a:spcPct val="100000"/>
              </a:lnSpc>
              <a:spcBef>
                <a:spcPts val="0"/>
              </a:spcBef>
              <a:buSzPct val="90000"/>
              <a:buFontTx/>
              <a:buChar char="·"/>
              <a:defRPr sz="1800">
                <a:solidFill>
                  <a:srgbClr val="FFFFFF"/>
                </a:solidFill>
                <a:latin typeface="Segoe UI Semibold"/>
                <a:ea typeface="Segoe UI Semibold"/>
                <a:cs typeface="Segoe UI Semibold"/>
                <a:sym typeface="Segoe UI Semibold"/>
              </a:defRPr>
            </a:lvl2pPr>
            <a:lvl3pPr marL="682228" indent="-225028" defTabSz="932742">
              <a:lnSpc>
                <a:spcPct val="100000"/>
              </a:lnSpc>
              <a:spcBef>
                <a:spcPts val="0"/>
              </a:spcBef>
              <a:buSzPct val="90000"/>
              <a:buFontTx/>
              <a:buChar char="·"/>
              <a:defRPr sz="1800">
                <a:solidFill>
                  <a:srgbClr val="FFFFFF"/>
                </a:solidFill>
                <a:latin typeface="Segoe UI Semibold"/>
                <a:ea typeface="Segoe UI Semibold"/>
                <a:cs typeface="Segoe UI Semibold"/>
                <a:sym typeface="Segoe UI Semibold"/>
              </a:defRPr>
            </a:lvl3pPr>
            <a:lvl4pPr marL="894670" indent="-232682" defTabSz="932742">
              <a:lnSpc>
                <a:spcPct val="100000"/>
              </a:lnSpc>
              <a:spcBef>
                <a:spcPts val="0"/>
              </a:spcBef>
              <a:buSzPct val="90000"/>
              <a:buFontTx/>
              <a:buChar char="·"/>
              <a:defRPr sz="1800">
                <a:solidFill>
                  <a:srgbClr val="FFFFFF"/>
                </a:solidFill>
                <a:latin typeface="Segoe UI Semibold"/>
                <a:ea typeface="Segoe UI Semibold"/>
                <a:cs typeface="Segoe UI Semibold"/>
                <a:sym typeface="Segoe UI Semibold"/>
              </a:defRPr>
            </a:lvl4pPr>
            <a:lvl5pPr marL="1072016" indent="-216353" defTabSz="932742">
              <a:lnSpc>
                <a:spcPct val="100000"/>
              </a:lnSpc>
              <a:spcBef>
                <a:spcPts val="0"/>
              </a:spcBef>
              <a:buSzPct val="90000"/>
              <a:buFontTx/>
              <a:buChar char="·"/>
              <a:defRPr sz="1800">
                <a:solidFill>
                  <a:srgbClr val="FFFFFF"/>
                </a:solidFill>
                <a:latin typeface="Segoe UI Semibold"/>
                <a:ea typeface="Segoe UI Semibold"/>
                <a:cs typeface="Segoe UI Semibold"/>
                <a:sym typeface="Segoe UI Semibold"/>
              </a:defRPr>
            </a:lvl5pPr>
          </a:lstStyle>
          <a:p>
            <a:r>
              <a:t>Name attribute</a:t>
            </a:r>
          </a:p>
          <a:p>
            <a:pPr lvl="1"/>
            <a:endParaRPr/>
          </a:p>
          <a:p>
            <a:pPr lvl="2"/>
            <a:endParaRPr/>
          </a:p>
          <a:p>
            <a:pPr lvl="3"/>
            <a:endParaRPr/>
          </a:p>
          <a:p>
            <a:pPr lvl="4"/>
            <a:endParaRPr/>
          </a:p>
        </p:txBody>
      </p:sp>
      <p:sp>
        <p:nvSpPr>
          <p:cNvPr id="1683" name="Text Placeholder 3"/>
          <p:cNvSpPr>
            <a:spLocks noGrp="1"/>
          </p:cNvSpPr>
          <p:nvPr>
            <p:ph type="body" sz="quarter" idx="21" hasCustomPrompt="1"/>
          </p:nvPr>
        </p:nvSpPr>
        <p:spPr>
          <a:xfrm>
            <a:off x="1739899" y="4077072"/>
            <a:ext cx="5795965" cy="215445"/>
          </a:xfrm>
          <a:prstGeom prst="rect">
            <a:avLst/>
          </a:prstGeom>
        </p:spPr>
        <p:txBody>
          <a:bodyPr lIns="0" tIns="0" rIns="0" bIns="0">
            <a:normAutofit/>
          </a:bodyPr>
          <a:lstStyle>
            <a:lvl1pPr marL="0" indent="0" defTabSz="932742">
              <a:lnSpc>
                <a:spcPct val="100000"/>
              </a:lnSpc>
              <a:spcBef>
                <a:spcPts val="0"/>
              </a:spcBef>
              <a:buSzTx/>
              <a:buFontTx/>
              <a:buNone/>
              <a:defRPr sz="1400" b="0">
                <a:solidFill>
                  <a:srgbClr val="FFFFFF"/>
                </a:solidFill>
                <a:latin typeface="Segoe UI"/>
                <a:ea typeface="Segoe UI"/>
                <a:cs typeface="Segoe UI"/>
                <a:sym typeface="Segoe UI"/>
              </a:defRPr>
            </a:lvl1pPr>
          </a:lstStyle>
          <a:p>
            <a:r>
              <a:t>Job title or another attribute</a:t>
            </a:r>
          </a:p>
        </p:txBody>
      </p:sp>
      <p:sp>
        <p:nvSpPr>
          <p:cNvPr id="1684" name="Add quote text here Add quote text here Add quote text here Add quote text here Add quote text here"/>
          <p:cNvSpPr txBox="1">
            <a:spLocks noGrp="1"/>
          </p:cNvSpPr>
          <p:nvPr>
            <p:ph type="title" hasCustomPrompt="1"/>
          </p:nvPr>
        </p:nvSpPr>
        <p:spPr>
          <a:xfrm>
            <a:off x="1739899" y="2025650"/>
            <a:ext cx="9866314" cy="1661993"/>
          </a:xfrm>
          <a:prstGeom prst="rect">
            <a:avLst/>
          </a:prstGeom>
        </p:spPr>
        <p:txBody>
          <a:bodyPr lIns="0" tIns="0" rIns="0" bIns="0" anchor="b"/>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Add quote text here Add quote text here Add quote text here Add quote text here Add quote text here</a:t>
            </a:r>
          </a:p>
        </p:txBody>
      </p:sp>
      <p:sp>
        <p:nvSpPr>
          <p:cNvPr id="1685"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type="tx">
  <p:cSld name="Quote slide 2b">
    <p:spTree>
      <p:nvGrpSpPr>
        <p:cNvPr id="1" name=""/>
        <p:cNvGrpSpPr/>
        <p:nvPr/>
      </p:nvGrpSpPr>
      <p:grpSpPr>
        <a:xfrm>
          <a:off x="0" y="0"/>
          <a:ext cx="0" cy="0"/>
          <a:chOff x="0" y="0"/>
          <a:chExt cx="0" cy="0"/>
        </a:xfrm>
      </p:grpSpPr>
      <p:pic>
        <p:nvPicPr>
          <p:cNvPr id="1692"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693" name="Rectangle 2"/>
          <p:cNvSpPr/>
          <p:nvPr/>
        </p:nvSpPr>
        <p:spPr>
          <a:xfrm>
            <a:off x="0" y="0"/>
            <a:ext cx="8128000" cy="6858000"/>
          </a:xfrm>
          <a:prstGeom prst="rect">
            <a:avLst/>
          </a:prstGeom>
          <a:solidFill>
            <a:srgbClr val="243A5E"/>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1694" name="Brødtekst nivå én…"/>
          <p:cNvSpPr txBox="1">
            <a:spLocks noGrp="1"/>
          </p:cNvSpPr>
          <p:nvPr>
            <p:ph type="body" sz="quarter" idx="1" hasCustomPrompt="1"/>
          </p:nvPr>
        </p:nvSpPr>
        <p:spPr>
          <a:xfrm>
            <a:off x="8420100" y="2044961"/>
            <a:ext cx="3478213" cy="277000"/>
          </a:xfrm>
          <a:prstGeom prst="rect">
            <a:avLst/>
          </a:prstGeom>
        </p:spPr>
        <p:txBody>
          <a:bodyPr lIns="0" tIns="0" rIns="0" bIns="0">
            <a:normAutofit/>
          </a:bodyPr>
          <a:lstStyle>
            <a:lvl1pPr marL="0" indent="0" defTabSz="932742">
              <a:lnSpc>
                <a:spcPct val="100000"/>
              </a:lnSpc>
              <a:spcBef>
                <a:spcPts val="0"/>
              </a:spcBef>
              <a:buSzTx/>
              <a:buFontTx/>
              <a:buNone/>
              <a:defRPr sz="1800">
                <a:solidFill>
                  <a:srgbClr val="000000"/>
                </a:solidFill>
                <a:latin typeface="Segoe UI Semibold"/>
                <a:ea typeface="Segoe UI Semibold"/>
                <a:cs typeface="Segoe UI Semibold"/>
                <a:sym typeface="Segoe UI Semibold"/>
              </a:defRPr>
            </a:lvl1pPr>
            <a:lvl2pPr marL="434339" indent="-205739"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2pPr>
            <a:lvl3pPr marL="682228" indent="-225028"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3pPr>
            <a:lvl4pPr marL="894670" indent="-232682"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4pPr>
            <a:lvl5pPr marL="1072016" indent="-216353" defTabSz="932742">
              <a:lnSpc>
                <a:spcPct val="100000"/>
              </a:lnSpc>
              <a:spcBef>
                <a:spcPts val="0"/>
              </a:spcBef>
              <a:buSzPct val="90000"/>
              <a:buFontTx/>
              <a:buChar char="·"/>
              <a:defRPr sz="1800">
                <a:solidFill>
                  <a:srgbClr val="000000"/>
                </a:solidFill>
                <a:latin typeface="Segoe UI Semibold"/>
                <a:ea typeface="Segoe UI Semibold"/>
                <a:cs typeface="Segoe UI Semibold"/>
                <a:sym typeface="Segoe UI Semibold"/>
              </a:defRPr>
            </a:lvl5pPr>
          </a:lstStyle>
          <a:p>
            <a:r>
              <a:t>Name attribute</a:t>
            </a:r>
          </a:p>
          <a:p>
            <a:pPr lvl="1"/>
            <a:endParaRPr/>
          </a:p>
          <a:p>
            <a:pPr lvl="2"/>
            <a:endParaRPr/>
          </a:p>
          <a:p>
            <a:pPr lvl="3"/>
            <a:endParaRPr/>
          </a:p>
          <a:p>
            <a:pPr lvl="4"/>
            <a:endParaRPr/>
          </a:p>
        </p:txBody>
      </p:sp>
      <p:sp>
        <p:nvSpPr>
          <p:cNvPr id="1695" name="Text Placeholder 3"/>
          <p:cNvSpPr>
            <a:spLocks noGrp="1"/>
          </p:cNvSpPr>
          <p:nvPr>
            <p:ph type="body" sz="quarter" idx="21" hasCustomPrompt="1"/>
          </p:nvPr>
        </p:nvSpPr>
        <p:spPr>
          <a:xfrm>
            <a:off x="8420100" y="2342539"/>
            <a:ext cx="3478213" cy="215445"/>
          </a:xfrm>
          <a:prstGeom prst="rect">
            <a:avLst/>
          </a:prstGeom>
        </p:spPr>
        <p:txBody>
          <a:bodyPr lIns="0" tIns="0" rIns="0" bIns="0">
            <a:normAutofit/>
          </a:bodyPr>
          <a:lstStyle>
            <a:lvl1pPr marL="0" indent="0" defTabSz="932742">
              <a:lnSpc>
                <a:spcPct val="100000"/>
              </a:lnSpc>
              <a:spcBef>
                <a:spcPts val="0"/>
              </a:spcBef>
              <a:buSzTx/>
              <a:buFontTx/>
              <a:buNone/>
              <a:defRPr sz="1400" b="0">
                <a:solidFill>
                  <a:srgbClr val="737373"/>
                </a:solidFill>
                <a:latin typeface="Segoe UI"/>
                <a:ea typeface="Segoe UI"/>
                <a:cs typeface="Segoe UI"/>
                <a:sym typeface="Segoe UI"/>
              </a:defRPr>
            </a:lvl1pPr>
          </a:lstStyle>
          <a:p>
            <a:r>
              <a:t>Job title or another attribute</a:t>
            </a:r>
          </a:p>
        </p:txBody>
      </p:sp>
      <p:sp>
        <p:nvSpPr>
          <p:cNvPr id="1696" name="Add quote text here"/>
          <p:cNvSpPr txBox="1">
            <a:spLocks noGrp="1"/>
          </p:cNvSpPr>
          <p:nvPr>
            <p:ph type="title" hasCustomPrompt="1"/>
          </p:nvPr>
        </p:nvSpPr>
        <p:spPr>
          <a:xfrm>
            <a:off x="1163637" y="2025650"/>
            <a:ext cx="6372226" cy="553999"/>
          </a:xfrm>
          <a:prstGeom prst="rect">
            <a:avLst/>
          </a:prstGeom>
        </p:spPr>
        <p:txBody>
          <a:bodyPr lIns="0" tIns="0" rIns="0" bIns="0" anchor="t"/>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Add quote text here</a:t>
            </a:r>
          </a:p>
        </p:txBody>
      </p:sp>
      <p:sp>
        <p:nvSpPr>
          <p:cNvPr id="1697"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type="tx">
  <p:cSld name="Quote slide with picture - alt">
    <p:spTree>
      <p:nvGrpSpPr>
        <p:cNvPr id="1" name=""/>
        <p:cNvGrpSpPr/>
        <p:nvPr/>
      </p:nvGrpSpPr>
      <p:grpSpPr>
        <a:xfrm>
          <a:off x="0" y="0"/>
          <a:ext cx="0" cy="0"/>
          <a:chOff x="0" y="0"/>
          <a:chExt cx="0" cy="0"/>
        </a:xfrm>
      </p:grpSpPr>
      <p:pic>
        <p:nvPicPr>
          <p:cNvPr id="1704"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705" name="Brødtekst nivå én…"/>
          <p:cNvSpPr txBox="1">
            <a:spLocks noGrp="1"/>
          </p:cNvSpPr>
          <p:nvPr>
            <p:ph type="body" sz="quarter" idx="1" hasCustomPrompt="1"/>
          </p:nvPr>
        </p:nvSpPr>
        <p:spPr>
          <a:xfrm>
            <a:off x="1163637" y="3779492"/>
            <a:ext cx="6372226" cy="277000"/>
          </a:xfrm>
          <a:prstGeom prst="rect">
            <a:avLst/>
          </a:prstGeom>
        </p:spPr>
        <p:txBody>
          <a:bodyPr lIns="0" tIns="0" rIns="0" bIns="0">
            <a:normAutofit/>
          </a:bodyPr>
          <a:lstStyle>
            <a:lvl1pPr marL="0" indent="0" defTabSz="932742">
              <a:lnSpc>
                <a:spcPct val="100000"/>
              </a:lnSpc>
              <a:spcBef>
                <a:spcPts val="0"/>
              </a:spcBef>
              <a:buSzTx/>
              <a:buFontTx/>
              <a:buNone/>
              <a:defRPr sz="1800">
                <a:solidFill>
                  <a:srgbClr val="737373"/>
                </a:solidFill>
                <a:latin typeface="Segoe UI Semibold"/>
                <a:ea typeface="Segoe UI Semibold"/>
                <a:cs typeface="Segoe UI Semibold"/>
                <a:sym typeface="Segoe UI Semibold"/>
              </a:defRPr>
            </a:lvl1pPr>
            <a:lvl2pPr marL="434339" indent="-205739" defTabSz="932742">
              <a:lnSpc>
                <a:spcPct val="100000"/>
              </a:lnSpc>
              <a:spcBef>
                <a:spcPts val="0"/>
              </a:spcBef>
              <a:buSzPct val="90000"/>
              <a:buFontTx/>
              <a:buChar char="·"/>
              <a:defRPr sz="1800">
                <a:solidFill>
                  <a:srgbClr val="737373"/>
                </a:solidFill>
                <a:latin typeface="Segoe UI Semibold"/>
                <a:ea typeface="Segoe UI Semibold"/>
                <a:cs typeface="Segoe UI Semibold"/>
                <a:sym typeface="Segoe UI Semibold"/>
              </a:defRPr>
            </a:lvl2pPr>
            <a:lvl3pPr marL="682228" indent="-225028" defTabSz="932742">
              <a:lnSpc>
                <a:spcPct val="100000"/>
              </a:lnSpc>
              <a:spcBef>
                <a:spcPts val="0"/>
              </a:spcBef>
              <a:buSzPct val="90000"/>
              <a:buFontTx/>
              <a:buChar char="·"/>
              <a:defRPr sz="1800">
                <a:solidFill>
                  <a:srgbClr val="737373"/>
                </a:solidFill>
                <a:latin typeface="Segoe UI Semibold"/>
                <a:ea typeface="Segoe UI Semibold"/>
                <a:cs typeface="Segoe UI Semibold"/>
                <a:sym typeface="Segoe UI Semibold"/>
              </a:defRPr>
            </a:lvl3pPr>
            <a:lvl4pPr marL="894670" indent="-232682" defTabSz="932742">
              <a:lnSpc>
                <a:spcPct val="100000"/>
              </a:lnSpc>
              <a:spcBef>
                <a:spcPts val="0"/>
              </a:spcBef>
              <a:buSzPct val="90000"/>
              <a:buFontTx/>
              <a:buChar char="·"/>
              <a:defRPr sz="1800">
                <a:solidFill>
                  <a:srgbClr val="737373"/>
                </a:solidFill>
                <a:latin typeface="Segoe UI Semibold"/>
                <a:ea typeface="Segoe UI Semibold"/>
                <a:cs typeface="Segoe UI Semibold"/>
                <a:sym typeface="Segoe UI Semibold"/>
              </a:defRPr>
            </a:lvl4pPr>
            <a:lvl5pPr marL="1072016" indent="-216353" defTabSz="932742">
              <a:lnSpc>
                <a:spcPct val="100000"/>
              </a:lnSpc>
              <a:spcBef>
                <a:spcPts val="0"/>
              </a:spcBef>
              <a:buSzPct val="90000"/>
              <a:buFontTx/>
              <a:buChar char="·"/>
              <a:defRPr sz="1800">
                <a:solidFill>
                  <a:srgbClr val="737373"/>
                </a:solidFill>
                <a:latin typeface="Segoe UI Semibold"/>
                <a:ea typeface="Segoe UI Semibold"/>
                <a:cs typeface="Segoe UI Semibold"/>
                <a:sym typeface="Segoe UI Semibold"/>
              </a:defRPr>
            </a:lvl5pPr>
          </a:lstStyle>
          <a:p>
            <a:r>
              <a:t>Name attribute</a:t>
            </a:r>
          </a:p>
          <a:p>
            <a:pPr lvl="1"/>
            <a:endParaRPr/>
          </a:p>
          <a:p>
            <a:pPr lvl="2"/>
            <a:endParaRPr/>
          </a:p>
          <a:p>
            <a:pPr lvl="3"/>
            <a:endParaRPr/>
          </a:p>
          <a:p>
            <a:pPr lvl="4"/>
            <a:endParaRPr/>
          </a:p>
        </p:txBody>
      </p:sp>
      <p:sp>
        <p:nvSpPr>
          <p:cNvPr id="1706" name="TextBox 13"/>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707" name="Picture Placeholder 24"/>
          <p:cNvSpPr>
            <a:spLocks noGrp="1"/>
          </p:cNvSpPr>
          <p:nvPr>
            <p:ph type="pic" sz="half" idx="21"/>
          </p:nvPr>
        </p:nvSpPr>
        <p:spPr>
          <a:xfrm>
            <a:off x="7835900" y="0"/>
            <a:ext cx="4356100" cy="6858000"/>
          </a:xfrm>
          <a:prstGeom prst="rect">
            <a:avLst/>
          </a:prstGeom>
        </p:spPr>
        <p:txBody>
          <a:bodyPr lIns="91439" rIns="91439"/>
          <a:lstStyle/>
          <a:p>
            <a:endParaRPr/>
          </a:p>
        </p:txBody>
      </p:sp>
      <p:sp>
        <p:nvSpPr>
          <p:cNvPr id="1708" name="Text Placeholder 3"/>
          <p:cNvSpPr>
            <a:spLocks noGrp="1"/>
          </p:cNvSpPr>
          <p:nvPr>
            <p:ph type="body" sz="quarter" idx="22" hasCustomPrompt="1"/>
          </p:nvPr>
        </p:nvSpPr>
        <p:spPr>
          <a:xfrm>
            <a:off x="1163637" y="4077072"/>
            <a:ext cx="6372226" cy="215445"/>
          </a:xfrm>
          <a:prstGeom prst="rect">
            <a:avLst/>
          </a:prstGeom>
        </p:spPr>
        <p:txBody>
          <a:bodyPr lIns="0" tIns="0" rIns="0" bIns="0">
            <a:normAutofit/>
          </a:bodyPr>
          <a:lstStyle>
            <a:lvl1pPr marL="0" indent="0" defTabSz="932742">
              <a:lnSpc>
                <a:spcPct val="100000"/>
              </a:lnSpc>
              <a:spcBef>
                <a:spcPts val="0"/>
              </a:spcBef>
              <a:buSzTx/>
              <a:buFontTx/>
              <a:buNone/>
              <a:defRPr sz="1400" b="0">
                <a:solidFill>
                  <a:srgbClr val="737373"/>
                </a:solidFill>
                <a:latin typeface="Segoe UI"/>
                <a:ea typeface="Segoe UI"/>
                <a:cs typeface="Segoe UI"/>
                <a:sym typeface="Segoe UI"/>
              </a:defRPr>
            </a:lvl1pPr>
          </a:lstStyle>
          <a:p>
            <a:r>
              <a:t>Job title or another attribute</a:t>
            </a:r>
          </a:p>
        </p:txBody>
      </p:sp>
      <p:sp>
        <p:nvSpPr>
          <p:cNvPr id="1709" name="Add quote text here"/>
          <p:cNvSpPr txBox="1">
            <a:spLocks noGrp="1"/>
          </p:cNvSpPr>
          <p:nvPr>
            <p:ph type="title" hasCustomPrompt="1"/>
          </p:nvPr>
        </p:nvSpPr>
        <p:spPr>
          <a:xfrm>
            <a:off x="1163637" y="2025650"/>
            <a:ext cx="6372226" cy="553999"/>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Add quote text here</a:t>
            </a:r>
          </a:p>
        </p:txBody>
      </p:sp>
      <p:sp>
        <p:nvSpPr>
          <p:cNvPr id="1710"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type="tx">
  <p:cSld name="Title and text side by side">
    <p:spTree>
      <p:nvGrpSpPr>
        <p:cNvPr id="1" name=""/>
        <p:cNvGrpSpPr/>
        <p:nvPr/>
      </p:nvGrpSpPr>
      <p:grpSpPr>
        <a:xfrm>
          <a:off x="0" y="0"/>
          <a:ext cx="0" cy="0"/>
          <a:chOff x="0" y="0"/>
          <a:chExt cx="0" cy="0"/>
        </a:xfrm>
      </p:grpSpPr>
      <p:pic>
        <p:nvPicPr>
          <p:cNvPr id="1717"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718" name="Title"/>
          <p:cNvSpPr txBox="1">
            <a:spLocks noGrp="1"/>
          </p:cNvSpPr>
          <p:nvPr>
            <p:ph type="title" hasCustomPrompt="1"/>
          </p:nvPr>
        </p:nvSpPr>
        <p:spPr>
          <a:xfrm>
            <a:off x="585216" y="2309811"/>
            <a:ext cx="3182028" cy="3959226"/>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Title</a:t>
            </a:r>
          </a:p>
        </p:txBody>
      </p:sp>
      <p:sp>
        <p:nvSpPr>
          <p:cNvPr id="1719" name="Brødtekst nivå én…"/>
          <p:cNvSpPr txBox="1">
            <a:spLocks noGrp="1"/>
          </p:cNvSpPr>
          <p:nvPr>
            <p:ph type="body" sz="half" idx="1"/>
          </p:nvPr>
        </p:nvSpPr>
        <p:spPr>
          <a:xfrm>
            <a:off x="4356100" y="2309811"/>
            <a:ext cx="7253289" cy="3959224"/>
          </a:xfrm>
          <a:prstGeom prst="rect">
            <a:avLst/>
          </a:prstGeom>
        </p:spPr>
        <p:txBody>
          <a:bodyPr lIns="0" tIns="0" rIns="0" bIns="0">
            <a:normAutofit/>
          </a:bodyPr>
          <a:lstStyle>
            <a:lvl1pPr marL="231775" indent="-231775" defTabSz="932742">
              <a:lnSpc>
                <a:spcPct val="100000"/>
              </a:lnSpc>
              <a:spcBef>
                <a:spcPts val="600"/>
              </a:spcBef>
              <a:buSzPct val="90000"/>
              <a:buFontTx/>
              <a:buChar char="·"/>
              <a:defRPr sz="2800" b="0">
                <a:solidFill>
                  <a:srgbClr val="000000"/>
                </a:solidFill>
                <a:latin typeface="Segoe UI"/>
                <a:ea typeface="Segoe UI"/>
                <a:cs typeface="Segoe UI"/>
                <a:sym typeface="Segoe UI"/>
              </a:defRPr>
            </a:lvl1pPr>
            <a:lvl2pPr marL="548639" indent="-320039" defTabSz="932742">
              <a:lnSpc>
                <a:spcPct val="100000"/>
              </a:lnSpc>
              <a:spcBef>
                <a:spcPts val="600"/>
              </a:spcBef>
              <a:buSzPct val="90000"/>
              <a:buFontTx/>
              <a:buChar char="·"/>
              <a:defRPr sz="2800" b="0">
                <a:solidFill>
                  <a:srgbClr val="000000"/>
                </a:solidFill>
                <a:latin typeface="Segoe UI"/>
                <a:ea typeface="Segoe UI"/>
                <a:cs typeface="Segoe UI"/>
                <a:sym typeface="Segoe UI"/>
              </a:defRPr>
            </a:lvl2pPr>
            <a:lvl3pPr marL="807243" indent="-350043" defTabSz="932742">
              <a:lnSpc>
                <a:spcPct val="100000"/>
              </a:lnSpc>
              <a:spcBef>
                <a:spcPts val="600"/>
              </a:spcBef>
              <a:buSzPct val="90000"/>
              <a:buFontTx/>
              <a:buChar char="·"/>
              <a:defRPr sz="2800" b="0">
                <a:solidFill>
                  <a:srgbClr val="000000"/>
                </a:solidFill>
                <a:latin typeface="Segoe UI"/>
                <a:ea typeface="Segoe UI"/>
                <a:cs typeface="Segoe UI"/>
                <a:sym typeface="Segoe UI"/>
              </a:defRPr>
            </a:lvl3pPr>
            <a:lvl4pPr marL="1023937" indent="-3619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4pPr>
            <a:lvl5pPr marL="1192212" indent="-3365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720" name="Straight Connector 4"/>
          <p:cNvSpPr/>
          <p:nvPr/>
        </p:nvSpPr>
        <p:spPr>
          <a:xfrm>
            <a:off x="585216" y="2019300"/>
            <a:ext cx="3182112" cy="0"/>
          </a:xfrm>
          <a:prstGeom prst="line">
            <a:avLst/>
          </a:prstGeom>
          <a:ln w="28575">
            <a:solidFill>
              <a:srgbClr val="0078D4"/>
            </a:solidFill>
          </a:ln>
        </p:spPr>
        <p:txBody>
          <a:bodyPr lIns="45719" rIns="45719"/>
          <a:lstStyle/>
          <a:p>
            <a:endParaRPr/>
          </a:p>
        </p:txBody>
      </p:sp>
      <p:sp>
        <p:nvSpPr>
          <p:cNvPr id="1721"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722" name="Straight Connector 7"/>
          <p:cNvSpPr/>
          <p:nvPr/>
        </p:nvSpPr>
        <p:spPr>
          <a:xfrm>
            <a:off x="4354522" y="2019300"/>
            <a:ext cx="7254866" cy="0"/>
          </a:xfrm>
          <a:prstGeom prst="line">
            <a:avLst/>
          </a:prstGeom>
          <a:ln w="19050">
            <a:solidFill>
              <a:srgbClr val="000000">
                <a:alpha val="30000"/>
              </a:srgbClr>
            </a:solidFill>
          </a:ln>
        </p:spPr>
        <p:txBody>
          <a:bodyPr lIns="45719" rIns="45719"/>
          <a:lstStyle/>
          <a:p>
            <a:endParaRPr/>
          </a:p>
        </p:txBody>
      </p:sp>
      <p:sp>
        <p:nvSpPr>
          <p:cNvPr id="1723"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tx">
  <p:cSld name="Title and text side by side 2">
    <p:spTree>
      <p:nvGrpSpPr>
        <p:cNvPr id="1" name=""/>
        <p:cNvGrpSpPr/>
        <p:nvPr/>
      </p:nvGrpSpPr>
      <p:grpSpPr>
        <a:xfrm>
          <a:off x="0" y="0"/>
          <a:ext cx="0" cy="0"/>
          <a:chOff x="0" y="0"/>
          <a:chExt cx="0" cy="0"/>
        </a:xfrm>
      </p:grpSpPr>
      <p:pic>
        <p:nvPicPr>
          <p:cNvPr id="1730"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731" name="Title"/>
          <p:cNvSpPr txBox="1">
            <a:spLocks noGrp="1"/>
          </p:cNvSpPr>
          <p:nvPr>
            <p:ph type="title" hasCustomPrompt="1"/>
          </p:nvPr>
        </p:nvSpPr>
        <p:spPr>
          <a:xfrm>
            <a:off x="588262" y="585787"/>
            <a:ext cx="3182029" cy="5683251"/>
          </a:xfrm>
          <a:prstGeom prst="rect">
            <a:avLst/>
          </a:prstGeom>
        </p:spPr>
        <p:txBody>
          <a:bodyPr lIns="0" tIns="0" rIns="0" bIns="0"/>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Title</a:t>
            </a:r>
          </a:p>
        </p:txBody>
      </p:sp>
      <p:sp>
        <p:nvSpPr>
          <p:cNvPr id="1732" name="Brødtekst nivå én…"/>
          <p:cNvSpPr txBox="1">
            <a:spLocks noGrp="1"/>
          </p:cNvSpPr>
          <p:nvPr>
            <p:ph type="body" idx="1"/>
          </p:nvPr>
        </p:nvSpPr>
        <p:spPr>
          <a:xfrm>
            <a:off x="4941887" y="585787"/>
            <a:ext cx="6667501" cy="5683250"/>
          </a:xfrm>
          <a:prstGeom prst="rect">
            <a:avLst/>
          </a:prstGeom>
        </p:spPr>
        <p:txBody>
          <a:bodyPr lIns="0" tIns="0" rIns="0" bIns="0" anchor="ctr">
            <a:normAutofit/>
          </a:bodyPr>
          <a:lstStyle>
            <a:lvl1pPr marL="231775" indent="-231775" defTabSz="932742">
              <a:lnSpc>
                <a:spcPct val="100000"/>
              </a:lnSpc>
              <a:spcBef>
                <a:spcPts val="600"/>
              </a:spcBef>
              <a:buSzPct val="90000"/>
              <a:buFontTx/>
              <a:buChar char="·"/>
              <a:defRPr sz="2800" b="0">
                <a:solidFill>
                  <a:srgbClr val="000000"/>
                </a:solidFill>
                <a:latin typeface="Segoe UI"/>
                <a:ea typeface="Segoe UI"/>
                <a:cs typeface="Segoe UI"/>
                <a:sym typeface="Segoe UI"/>
              </a:defRPr>
            </a:lvl1pPr>
            <a:lvl2pPr marL="548639" indent="-320039" defTabSz="932742">
              <a:lnSpc>
                <a:spcPct val="100000"/>
              </a:lnSpc>
              <a:spcBef>
                <a:spcPts val="600"/>
              </a:spcBef>
              <a:buSzPct val="90000"/>
              <a:buFontTx/>
              <a:buChar char="·"/>
              <a:defRPr sz="2800" b="0">
                <a:solidFill>
                  <a:srgbClr val="000000"/>
                </a:solidFill>
                <a:latin typeface="Segoe UI"/>
                <a:ea typeface="Segoe UI"/>
                <a:cs typeface="Segoe UI"/>
                <a:sym typeface="Segoe UI"/>
              </a:defRPr>
            </a:lvl2pPr>
            <a:lvl3pPr marL="807243" indent="-350043" defTabSz="932742">
              <a:lnSpc>
                <a:spcPct val="100000"/>
              </a:lnSpc>
              <a:spcBef>
                <a:spcPts val="600"/>
              </a:spcBef>
              <a:buSzPct val="90000"/>
              <a:buFontTx/>
              <a:buChar char="·"/>
              <a:defRPr sz="2800" b="0">
                <a:solidFill>
                  <a:srgbClr val="000000"/>
                </a:solidFill>
                <a:latin typeface="Segoe UI"/>
                <a:ea typeface="Segoe UI"/>
                <a:cs typeface="Segoe UI"/>
                <a:sym typeface="Segoe UI"/>
              </a:defRPr>
            </a:lvl3pPr>
            <a:lvl4pPr marL="1023937" indent="-3619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4pPr>
            <a:lvl5pPr marL="1192212" indent="-3365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733" name="Straight Connector 4"/>
          <p:cNvSpPr/>
          <p:nvPr/>
        </p:nvSpPr>
        <p:spPr>
          <a:xfrm>
            <a:off x="4356100" y="2578100"/>
            <a:ext cx="0" cy="1701800"/>
          </a:xfrm>
          <a:prstGeom prst="line">
            <a:avLst/>
          </a:prstGeom>
          <a:ln w="28575">
            <a:solidFill>
              <a:srgbClr val="0078D4"/>
            </a:solidFill>
          </a:ln>
        </p:spPr>
        <p:txBody>
          <a:bodyPr lIns="45719" rIns="45719"/>
          <a:lstStyle/>
          <a:p>
            <a:endParaRPr/>
          </a:p>
        </p:txBody>
      </p:sp>
      <p:sp>
        <p:nvSpPr>
          <p:cNvPr id="1734"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735"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tx">
  <p:cSld name="3_Title and text side by side 3">
    <p:spTree>
      <p:nvGrpSpPr>
        <p:cNvPr id="1" name=""/>
        <p:cNvGrpSpPr/>
        <p:nvPr/>
      </p:nvGrpSpPr>
      <p:grpSpPr>
        <a:xfrm>
          <a:off x="0" y="0"/>
          <a:ext cx="0" cy="0"/>
          <a:chOff x="0" y="0"/>
          <a:chExt cx="0" cy="0"/>
        </a:xfrm>
      </p:grpSpPr>
      <p:pic>
        <p:nvPicPr>
          <p:cNvPr id="1742"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743" name="Title"/>
          <p:cNvSpPr txBox="1">
            <a:spLocks noGrp="1"/>
          </p:cNvSpPr>
          <p:nvPr>
            <p:ph type="title" hasCustomPrompt="1"/>
          </p:nvPr>
        </p:nvSpPr>
        <p:spPr>
          <a:xfrm>
            <a:off x="588262" y="585787"/>
            <a:ext cx="3182029" cy="548746"/>
          </a:xfrm>
          <a:prstGeom prst="rect">
            <a:avLst/>
          </a:prstGeom>
        </p:spPr>
        <p:txBody>
          <a:bodyPr lIns="0" tIns="0" rIns="0" bIns="0" anchor="t"/>
          <a:lstStyle>
            <a:lvl1pPr defTabSz="932742">
              <a:lnSpc>
                <a:spcPct val="100000"/>
              </a:lnSpc>
              <a:defRPr sz="3600" b="1" spc="-50">
                <a:solidFill>
                  <a:srgbClr val="243A5E"/>
                </a:solidFill>
                <a:latin typeface="Segoe UI Semibold"/>
                <a:ea typeface="Segoe UI Semibold"/>
                <a:cs typeface="Segoe UI Semibold"/>
                <a:sym typeface="Segoe UI Semibold"/>
              </a:defRPr>
            </a:lvl1pPr>
          </a:lstStyle>
          <a:p>
            <a:r>
              <a:t>Title</a:t>
            </a:r>
          </a:p>
        </p:txBody>
      </p:sp>
      <p:sp>
        <p:nvSpPr>
          <p:cNvPr id="1744" name="Brødtekst nivå én…"/>
          <p:cNvSpPr txBox="1">
            <a:spLocks noGrp="1"/>
          </p:cNvSpPr>
          <p:nvPr>
            <p:ph type="body" sz="quarter" idx="1"/>
          </p:nvPr>
        </p:nvSpPr>
        <p:spPr>
          <a:xfrm>
            <a:off x="4941887" y="585789"/>
            <a:ext cx="1873780" cy="2843212"/>
          </a:xfrm>
          <a:prstGeom prst="rect">
            <a:avLst/>
          </a:prstGeom>
        </p:spPr>
        <p:txBody>
          <a:bodyPr lIns="0" tIns="0" rIns="0" bIns="0">
            <a:normAutofit/>
          </a:bodyPr>
          <a:lstStyle>
            <a:lvl1pPr marL="231775" indent="-231775" defTabSz="932742">
              <a:lnSpc>
                <a:spcPct val="100000"/>
              </a:lnSpc>
              <a:spcBef>
                <a:spcPts val="600"/>
              </a:spcBef>
              <a:buSzPct val="90000"/>
              <a:buFontTx/>
              <a:buChar char="·"/>
              <a:defRPr sz="2800" b="0">
                <a:solidFill>
                  <a:srgbClr val="000000"/>
                </a:solidFill>
                <a:latin typeface="Segoe UI"/>
                <a:ea typeface="Segoe UI"/>
                <a:cs typeface="Segoe UI"/>
                <a:sym typeface="Segoe UI"/>
              </a:defRPr>
            </a:lvl1pPr>
            <a:lvl2pPr marL="548639" indent="-320039" defTabSz="932742">
              <a:lnSpc>
                <a:spcPct val="100000"/>
              </a:lnSpc>
              <a:spcBef>
                <a:spcPts val="600"/>
              </a:spcBef>
              <a:buSzPct val="90000"/>
              <a:buFontTx/>
              <a:buChar char="·"/>
              <a:defRPr sz="2800" b="0">
                <a:solidFill>
                  <a:srgbClr val="000000"/>
                </a:solidFill>
                <a:latin typeface="Segoe UI"/>
                <a:ea typeface="Segoe UI"/>
                <a:cs typeface="Segoe UI"/>
                <a:sym typeface="Segoe UI"/>
              </a:defRPr>
            </a:lvl2pPr>
            <a:lvl3pPr marL="807243" indent="-350043" defTabSz="932742">
              <a:lnSpc>
                <a:spcPct val="100000"/>
              </a:lnSpc>
              <a:spcBef>
                <a:spcPts val="600"/>
              </a:spcBef>
              <a:buSzPct val="90000"/>
              <a:buFontTx/>
              <a:buChar char="·"/>
              <a:defRPr sz="2800" b="0">
                <a:solidFill>
                  <a:srgbClr val="000000"/>
                </a:solidFill>
                <a:latin typeface="Segoe UI"/>
                <a:ea typeface="Segoe UI"/>
                <a:cs typeface="Segoe UI"/>
                <a:sym typeface="Segoe UI"/>
              </a:defRPr>
            </a:lvl3pPr>
            <a:lvl4pPr marL="1023937" indent="-3619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4pPr>
            <a:lvl5pPr marL="1192212" indent="-3365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745"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746"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Green: Media 1">
    <p:spTree>
      <p:nvGrpSpPr>
        <p:cNvPr id="1" name=""/>
        <p:cNvGrpSpPr/>
        <p:nvPr/>
      </p:nvGrpSpPr>
      <p:grpSpPr>
        <a:xfrm>
          <a:off x="0" y="0"/>
          <a:ext cx="0" cy="0"/>
          <a:chOff x="0" y="0"/>
          <a:chExt cx="0" cy="0"/>
        </a:xfrm>
      </p:grpSpPr>
      <p:sp>
        <p:nvSpPr>
          <p:cNvPr id="148" name="Rectangle 1"/>
          <p:cNvSpPr/>
          <p:nvPr/>
        </p:nvSpPr>
        <p:spPr>
          <a:xfrm>
            <a:off x="0" y="4876800"/>
            <a:ext cx="12192000" cy="1981200"/>
          </a:xfrm>
          <a:prstGeom prst="rect">
            <a:avLst/>
          </a:prstGeom>
          <a:solidFill>
            <a:srgbClr val="488344"/>
          </a:solidFill>
          <a:ln w="12700">
            <a:miter lim="400000"/>
          </a:ln>
        </p:spPr>
        <p:txBody>
          <a:bodyPr lIns="45719" rIns="45719" anchor="ctr"/>
          <a:lstStyle/>
          <a:p>
            <a:pPr algn="ctr">
              <a:defRPr>
                <a:solidFill>
                  <a:srgbClr val="FFFFFF"/>
                </a:solidFill>
              </a:defRPr>
            </a:pPr>
            <a:endParaRPr/>
          </a:p>
        </p:txBody>
      </p:sp>
      <p:sp>
        <p:nvSpPr>
          <p:cNvPr id="149" name="Media Placeholder 11"/>
          <p:cNvSpPr>
            <a:spLocks noGrp="1"/>
          </p:cNvSpPr>
          <p:nvPr>
            <p:ph type="media" sz="half" idx="21"/>
          </p:nvPr>
        </p:nvSpPr>
        <p:spPr>
          <a:xfrm>
            <a:off x="2387867" y="863600"/>
            <a:ext cx="7404370" cy="3670300"/>
          </a:xfrm>
          <a:prstGeom prst="rect">
            <a:avLst/>
          </a:prstGeom>
        </p:spPr>
        <p:txBody>
          <a:bodyPr lIns="91439" rIns="91439"/>
          <a:lstStyle/>
          <a:p>
            <a:endParaRPr/>
          </a:p>
        </p:txBody>
      </p:sp>
      <p:sp>
        <p:nvSpPr>
          <p:cNvPr id="150" name="Brødtekst nivå én…"/>
          <p:cNvSpPr txBox="1">
            <a:spLocks noGrp="1"/>
          </p:cNvSpPr>
          <p:nvPr>
            <p:ph type="body" sz="quarter" idx="1"/>
          </p:nvPr>
        </p:nvSpPr>
        <p:spPr>
          <a:xfrm>
            <a:off x="2216149" y="5578475"/>
            <a:ext cx="8870951" cy="742950"/>
          </a:xfrm>
          <a:prstGeom prst="rect">
            <a:avLst/>
          </a:prstGeom>
        </p:spPr>
        <p:txBody>
          <a:bodyPr>
            <a:normAutofit/>
          </a:bodyPr>
          <a:lstStyle>
            <a:lvl1pPr marL="0" indent="0">
              <a:buSzTx/>
              <a:buFontTx/>
              <a:buNone/>
              <a:defRPr sz="3200">
                <a:solidFill>
                  <a:srgbClr val="FFFFFF"/>
                </a:solidFill>
                <a:latin typeface="Torque Bold"/>
                <a:ea typeface="Torque Bold"/>
                <a:cs typeface="Torque Bold"/>
                <a:sym typeface="Torque Bold"/>
              </a:defRPr>
            </a:lvl1pPr>
            <a:lvl2pPr marL="660400" indent="-203200">
              <a:buFontTx/>
              <a:defRPr sz="3200">
                <a:solidFill>
                  <a:srgbClr val="FFFFFF"/>
                </a:solidFill>
                <a:latin typeface="Torque Bold"/>
                <a:ea typeface="Torque Bold"/>
                <a:cs typeface="Torque Bold"/>
                <a:sym typeface="Torque Bold"/>
              </a:defRPr>
            </a:lvl2pPr>
            <a:lvl3pPr marL="1143000" indent="-228600">
              <a:buFontTx/>
              <a:defRPr sz="3200">
                <a:solidFill>
                  <a:srgbClr val="FFFFFF"/>
                </a:solidFill>
                <a:latin typeface="Torque Bold"/>
                <a:ea typeface="Torque Bold"/>
                <a:cs typeface="Torque Bold"/>
                <a:sym typeface="Torque Bold"/>
              </a:defRPr>
            </a:lvl3pPr>
            <a:lvl4pPr marL="1632857" indent="-261257">
              <a:buFontTx/>
              <a:defRPr sz="3200">
                <a:solidFill>
                  <a:srgbClr val="FFFFFF"/>
                </a:solidFill>
                <a:latin typeface="Torque Bold"/>
                <a:ea typeface="Torque Bold"/>
                <a:cs typeface="Torque Bold"/>
                <a:sym typeface="Torque Bold"/>
              </a:defRPr>
            </a:lvl4pPr>
            <a:lvl5pPr marL="2090057" indent="-261257">
              <a:buFontTx/>
              <a:defRPr sz="3200">
                <a:solidFill>
                  <a:srgbClr val="FFFFFF"/>
                </a:solidFill>
                <a:latin typeface="Torque Bold"/>
                <a:ea typeface="Torque Bold"/>
                <a:cs typeface="Torque Bold"/>
                <a:sym typeface="Torque Bold"/>
              </a:defRPr>
            </a:lvl5pPr>
          </a:lstStyle>
          <a:p>
            <a:r>
              <a:t>Brødtekst nivå én</a:t>
            </a:r>
          </a:p>
          <a:p>
            <a:pPr lvl="1"/>
            <a:r>
              <a:t>Brødtekst nivå to</a:t>
            </a:r>
          </a:p>
          <a:p>
            <a:pPr lvl="2"/>
            <a:r>
              <a:t>Brødtekst nivå tre</a:t>
            </a:r>
          </a:p>
          <a:p>
            <a:pPr lvl="3"/>
            <a:r>
              <a:t>Brødtekst nivå fire</a:t>
            </a:r>
          </a:p>
          <a:p>
            <a:pPr lvl="4"/>
            <a:r>
              <a:t>Brødtekst nivå fem</a:t>
            </a:r>
          </a:p>
        </p:txBody>
      </p:sp>
      <p:grpSp>
        <p:nvGrpSpPr>
          <p:cNvPr id="153" name="Group 14"/>
          <p:cNvGrpSpPr/>
          <p:nvPr/>
        </p:nvGrpSpPr>
        <p:grpSpPr>
          <a:xfrm>
            <a:off x="1104900" y="5622090"/>
            <a:ext cx="655455" cy="655719"/>
            <a:chOff x="0" y="0"/>
            <a:chExt cx="655454" cy="655718"/>
          </a:xfrm>
        </p:grpSpPr>
        <p:sp>
          <p:nvSpPr>
            <p:cNvPr id="151" name="Freeform 58"/>
            <p:cNvSpPr/>
            <p:nvPr/>
          </p:nvSpPr>
          <p:spPr>
            <a:xfrm>
              <a:off x="214567" y="172082"/>
              <a:ext cx="275776" cy="31880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1291"/>
                    <a:pt x="21032" y="11782"/>
                    <a:pt x="21032" y="11782"/>
                  </a:cubicBezTo>
                  <a:cubicBezTo>
                    <a:pt x="2274" y="21600"/>
                    <a:pt x="2274" y="21600"/>
                    <a:pt x="2274" y="21600"/>
                  </a:cubicBezTo>
                  <a:cubicBezTo>
                    <a:pt x="1705" y="21600"/>
                    <a:pt x="1705" y="21600"/>
                    <a:pt x="1137" y="21600"/>
                  </a:cubicBezTo>
                  <a:cubicBezTo>
                    <a:pt x="1137" y="21600"/>
                    <a:pt x="568" y="21600"/>
                    <a:pt x="568" y="21600"/>
                  </a:cubicBezTo>
                  <a:cubicBezTo>
                    <a:pt x="0" y="21109"/>
                    <a:pt x="0" y="20618"/>
                    <a:pt x="0" y="20127"/>
                  </a:cubicBezTo>
                  <a:cubicBezTo>
                    <a:pt x="0" y="1473"/>
                    <a:pt x="0" y="1473"/>
                    <a:pt x="0" y="1473"/>
                  </a:cubicBezTo>
                  <a:cubicBezTo>
                    <a:pt x="0" y="982"/>
                    <a:pt x="0" y="491"/>
                    <a:pt x="568" y="0"/>
                  </a:cubicBezTo>
                  <a:cubicBezTo>
                    <a:pt x="568" y="0"/>
                    <a:pt x="1137" y="0"/>
                    <a:pt x="1137" y="0"/>
                  </a:cubicBezTo>
                  <a:cubicBezTo>
                    <a:pt x="1705" y="0"/>
                    <a:pt x="1705" y="0"/>
                    <a:pt x="2274" y="0"/>
                  </a:cubicBezTo>
                  <a:cubicBezTo>
                    <a:pt x="21032" y="9818"/>
                    <a:pt x="21032" y="9818"/>
                    <a:pt x="21032" y="9818"/>
                  </a:cubicBezTo>
                  <a:cubicBezTo>
                    <a:pt x="21032" y="9818"/>
                    <a:pt x="21600" y="10309"/>
                    <a:pt x="21600" y="10800"/>
                  </a:cubicBezTo>
                  <a:close/>
                </a:path>
              </a:pathLst>
            </a:cu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sp>
          <p:nvSpPr>
            <p:cNvPr id="152" name="Oval 16"/>
            <p:cNvSpPr/>
            <p:nvPr/>
          </p:nvSpPr>
          <p:spPr>
            <a:xfrm>
              <a:off x="-1" y="-1"/>
              <a:ext cx="655456" cy="655720"/>
            </a:xfrm>
            <a:prstGeom prst="ellipse">
              <a:avLst/>
            </a:pr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grpSp>
      <p:pic>
        <p:nvPicPr>
          <p:cNvPr id="154" name="Picture 3" descr="Picture 3"/>
          <p:cNvPicPr>
            <a:picLocks noChangeAspect="1"/>
          </p:cNvPicPr>
          <p:nvPr/>
        </p:nvPicPr>
        <p:blipFill>
          <a:blip r:embed="rId2"/>
          <a:stretch>
            <a:fillRect/>
          </a:stretch>
        </p:blipFill>
        <p:spPr>
          <a:xfrm>
            <a:off x="10325172" y="4327611"/>
            <a:ext cx="1514329" cy="900026"/>
          </a:xfrm>
          <a:prstGeom prst="rect">
            <a:avLst/>
          </a:prstGeom>
          <a:ln w="12700">
            <a:miter lim="400000"/>
          </a:ln>
        </p:spPr>
      </p:pic>
      <p:sp>
        <p:nvSpPr>
          <p:cNvPr id="155"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tx">
  <p:cSld name="2_Blank">
    <p:spTree>
      <p:nvGrpSpPr>
        <p:cNvPr id="1" name=""/>
        <p:cNvGrpSpPr/>
        <p:nvPr/>
      </p:nvGrpSpPr>
      <p:grpSpPr>
        <a:xfrm>
          <a:off x="0" y="0"/>
          <a:ext cx="0" cy="0"/>
          <a:chOff x="0" y="0"/>
          <a:chExt cx="0" cy="0"/>
        </a:xfrm>
      </p:grpSpPr>
      <p:pic>
        <p:nvPicPr>
          <p:cNvPr id="1753"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754" name="Title"/>
          <p:cNvSpPr txBox="1">
            <a:spLocks noGrp="1"/>
          </p:cNvSpPr>
          <p:nvPr>
            <p:ph type="title" hasCustomPrompt="1"/>
          </p:nvPr>
        </p:nvSpPr>
        <p:spPr>
          <a:xfrm>
            <a:off x="588263" y="585787"/>
            <a:ext cx="2534351" cy="548746"/>
          </a:xfrm>
          <a:prstGeom prst="rect">
            <a:avLst/>
          </a:prstGeom>
        </p:spPr>
        <p:txBody>
          <a:bodyPr lIns="0" tIns="0" rIns="0" bIns="0" anchor="t"/>
          <a:lstStyle>
            <a:lvl1pPr defTabSz="932742">
              <a:lnSpc>
                <a:spcPct val="100000"/>
              </a:lnSpc>
              <a:defRPr sz="2800" b="1" spc="-50">
                <a:solidFill>
                  <a:srgbClr val="243A5E"/>
                </a:solidFill>
                <a:latin typeface="Segoe UI Semibold"/>
                <a:ea typeface="Segoe UI Semibold"/>
                <a:cs typeface="Segoe UI Semibold"/>
                <a:sym typeface="Segoe UI Semibold"/>
              </a:defRPr>
            </a:lvl1pPr>
          </a:lstStyle>
          <a:p>
            <a:r>
              <a:t>Title</a:t>
            </a:r>
          </a:p>
        </p:txBody>
      </p:sp>
      <p:sp>
        <p:nvSpPr>
          <p:cNvPr id="1755" name="Brødtekst nivå én…"/>
          <p:cNvSpPr txBox="1">
            <a:spLocks noGrp="1"/>
          </p:cNvSpPr>
          <p:nvPr>
            <p:ph type="body" sz="quarter" idx="1"/>
          </p:nvPr>
        </p:nvSpPr>
        <p:spPr>
          <a:xfrm>
            <a:off x="4370387" y="585789"/>
            <a:ext cx="1589089" cy="2843212"/>
          </a:xfrm>
          <a:prstGeom prst="rect">
            <a:avLst/>
          </a:prstGeom>
        </p:spPr>
        <p:txBody>
          <a:bodyPr lIns="0" tIns="0" rIns="0" bIns="0">
            <a:normAutofit/>
          </a:bodyPr>
          <a:lstStyle>
            <a:lvl1pPr marL="231775" indent="-231775" defTabSz="932742">
              <a:lnSpc>
                <a:spcPct val="100000"/>
              </a:lnSpc>
              <a:spcBef>
                <a:spcPts val="600"/>
              </a:spcBef>
              <a:buSzPct val="90000"/>
              <a:buFontTx/>
              <a:buChar char="·"/>
              <a:defRPr sz="2800" b="0">
                <a:solidFill>
                  <a:srgbClr val="000000"/>
                </a:solidFill>
                <a:latin typeface="Segoe UI"/>
                <a:ea typeface="Segoe UI"/>
                <a:cs typeface="Segoe UI"/>
                <a:sym typeface="Segoe UI"/>
              </a:defRPr>
            </a:lvl1pPr>
            <a:lvl2pPr marL="548639" indent="-320039" defTabSz="932742">
              <a:lnSpc>
                <a:spcPct val="100000"/>
              </a:lnSpc>
              <a:spcBef>
                <a:spcPts val="600"/>
              </a:spcBef>
              <a:buSzPct val="90000"/>
              <a:buFontTx/>
              <a:buChar char="·"/>
              <a:defRPr sz="2800" b="0">
                <a:solidFill>
                  <a:srgbClr val="000000"/>
                </a:solidFill>
                <a:latin typeface="Segoe UI"/>
                <a:ea typeface="Segoe UI"/>
                <a:cs typeface="Segoe UI"/>
                <a:sym typeface="Segoe UI"/>
              </a:defRPr>
            </a:lvl2pPr>
            <a:lvl3pPr marL="807243" indent="-350043" defTabSz="932742">
              <a:lnSpc>
                <a:spcPct val="100000"/>
              </a:lnSpc>
              <a:spcBef>
                <a:spcPts val="600"/>
              </a:spcBef>
              <a:buSzPct val="90000"/>
              <a:buFontTx/>
              <a:buChar char="·"/>
              <a:defRPr sz="2800" b="0">
                <a:solidFill>
                  <a:srgbClr val="000000"/>
                </a:solidFill>
                <a:latin typeface="Segoe UI"/>
                <a:ea typeface="Segoe UI"/>
                <a:cs typeface="Segoe UI"/>
                <a:sym typeface="Segoe UI"/>
              </a:defRPr>
            </a:lvl3pPr>
            <a:lvl4pPr marL="1023937" indent="-3619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4pPr>
            <a:lvl5pPr marL="1192212" indent="-3365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756" name="Text Placeholder 2"/>
          <p:cNvSpPr>
            <a:spLocks noGrp="1"/>
          </p:cNvSpPr>
          <p:nvPr>
            <p:ph type="body" sz="quarter" idx="21"/>
          </p:nvPr>
        </p:nvSpPr>
        <p:spPr>
          <a:xfrm>
            <a:off x="7192963" y="585788"/>
            <a:ext cx="1584326" cy="2843214"/>
          </a:xfrm>
          <a:prstGeom prst="rect">
            <a:avLst/>
          </a:prstGeom>
        </p:spPr>
        <p:txBody>
          <a:bodyPr lIns="0" tIns="0" rIns="0" bIns="0">
            <a:normAutofit/>
          </a:bodyPr>
          <a:lstStyle/>
          <a:p>
            <a:pPr marL="231775" indent="-231775" defTabSz="932742">
              <a:lnSpc>
                <a:spcPct val="100000"/>
              </a:lnSpc>
              <a:spcBef>
                <a:spcPts val="600"/>
              </a:spcBef>
              <a:buSzPct val="90000"/>
              <a:buFontTx/>
              <a:buChar char="·"/>
              <a:defRPr sz="2800" b="0">
                <a:solidFill>
                  <a:srgbClr val="000000"/>
                </a:solidFill>
                <a:latin typeface="Segoe UI"/>
                <a:ea typeface="Segoe UI"/>
                <a:cs typeface="Segoe UI"/>
                <a:sym typeface="Segoe UI"/>
              </a:defRPr>
            </a:pPr>
            <a:endParaRPr/>
          </a:p>
        </p:txBody>
      </p:sp>
      <p:sp>
        <p:nvSpPr>
          <p:cNvPr id="1757" name="Text Placeholder 2"/>
          <p:cNvSpPr>
            <a:spLocks noGrp="1"/>
          </p:cNvSpPr>
          <p:nvPr>
            <p:ph type="body" sz="quarter" idx="22"/>
          </p:nvPr>
        </p:nvSpPr>
        <p:spPr>
          <a:xfrm>
            <a:off x="4370387" y="3429000"/>
            <a:ext cx="1589089" cy="2843213"/>
          </a:xfrm>
          <a:prstGeom prst="rect">
            <a:avLst/>
          </a:prstGeom>
        </p:spPr>
        <p:txBody>
          <a:bodyPr lIns="0" tIns="0" rIns="0" bIns="0">
            <a:normAutofit/>
          </a:bodyPr>
          <a:lstStyle/>
          <a:p>
            <a:pPr marL="231775" indent="-231775" defTabSz="932742">
              <a:lnSpc>
                <a:spcPct val="100000"/>
              </a:lnSpc>
              <a:spcBef>
                <a:spcPts val="600"/>
              </a:spcBef>
              <a:buSzPct val="90000"/>
              <a:buFontTx/>
              <a:buChar char="·"/>
              <a:defRPr sz="2800" b="0">
                <a:solidFill>
                  <a:srgbClr val="000000"/>
                </a:solidFill>
                <a:latin typeface="Segoe UI"/>
                <a:ea typeface="Segoe UI"/>
                <a:cs typeface="Segoe UI"/>
                <a:sym typeface="Segoe UI"/>
              </a:defRPr>
            </a:pPr>
            <a:endParaRPr/>
          </a:p>
        </p:txBody>
      </p:sp>
      <p:sp>
        <p:nvSpPr>
          <p:cNvPr id="1758" name="Text Placeholder 2"/>
          <p:cNvSpPr>
            <a:spLocks noGrp="1"/>
          </p:cNvSpPr>
          <p:nvPr>
            <p:ph type="body" sz="quarter" idx="23"/>
          </p:nvPr>
        </p:nvSpPr>
        <p:spPr>
          <a:xfrm>
            <a:off x="7192963" y="3429000"/>
            <a:ext cx="1584326" cy="2843213"/>
          </a:xfrm>
          <a:prstGeom prst="rect">
            <a:avLst/>
          </a:prstGeom>
        </p:spPr>
        <p:txBody>
          <a:bodyPr lIns="0" tIns="0" rIns="0" bIns="0">
            <a:normAutofit/>
          </a:bodyPr>
          <a:lstStyle/>
          <a:p>
            <a:pPr marL="231775" indent="-231775" defTabSz="932742">
              <a:lnSpc>
                <a:spcPct val="100000"/>
              </a:lnSpc>
              <a:spcBef>
                <a:spcPts val="600"/>
              </a:spcBef>
              <a:buSzPct val="90000"/>
              <a:buFontTx/>
              <a:buChar char="·"/>
              <a:defRPr sz="2800" b="0">
                <a:solidFill>
                  <a:srgbClr val="000000"/>
                </a:solidFill>
                <a:latin typeface="Segoe UI"/>
                <a:ea typeface="Segoe UI"/>
                <a:cs typeface="Segoe UI"/>
                <a:sym typeface="Segoe UI"/>
              </a:defRPr>
            </a:pPr>
            <a:endParaRPr/>
          </a:p>
        </p:txBody>
      </p:sp>
      <p:sp>
        <p:nvSpPr>
          <p:cNvPr id="1759" name="Text Placeholder 2"/>
          <p:cNvSpPr>
            <a:spLocks noGrp="1"/>
          </p:cNvSpPr>
          <p:nvPr>
            <p:ph type="body" sz="quarter" idx="24"/>
          </p:nvPr>
        </p:nvSpPr>
        <p:spPr>
          <a:xfrm>
            <a:off x="10013950" y="585788"/>
            <a:ext cx="1595438" cy="2843214"/>
          </a:xfrm>
          <a:prstGeom prst="rect">
            <a:avLst/>
          </a:prstGeom>
        </p:spPr>
        <p:txBody>
          <a:bodyPr lIns="0" tIns="0" rIns="0" bIns="0">
            <a:normAutofit/>
          </a:bodyPr>
          <a:lstStyle/>
          <a:p>
            <a:pPr marL="231775" indent="-231775" defTabSz="932742">
              <a:lnSpc>
                <a:spcPct val="100000"/>
              </a:lnSpc>
              <a:spcBef>
                <a:spcPts val="600"/>
              </a:spcBef>
              <a:buSzPct val="90000"/>
              <a:buFontTx/>
              <a:buChar char="·"/>
              <a:defRPr sz="2800" b="0">
                <a:solidFill>
                  <a:srgbClr val="000000"/>
                </a:solidFill>
                <a:latin typeface="Segoe UI"/>
                <a:ea typeface="Segoe UI"/>
                <a:cs typeface="Segoe UI"/>
                <a:sym typeface="Segoe UI"/>
              </a:defRPr>
            </a:pPr>
            <a:endParaRPr/>
          </a:p>
        </p:txBody>
      </p:sp>
      <p:sp>
        <p:nvSpPr>
          <p:cNvPr id="1760" name="Text Placeholder 2"/>
          <p:cNvSpPr>
            <a:spLocks noGrp="1"/>
          </p:cNvSpPr>
          <p:nvPr>
            <p:ph type="body" sz="quarter" idx="25"/>
          </p:nvPr>
        </p:nvSpPr>
        <p:spPr>
          <a:xfrm>
            <a:off x="10013950" y="3429000"/>
            <a:ext cx="1595438" cy="2843213"/>
          </a:xfrm>
          <a:prstGeom prst="rect">
            <a:avLst/>
          </a:prstGeom>
        </p:spPr>
        <p:txBody>
          <a:bodyPr lIns="0" tIns="0" rIns="0" bIns="0">
            <a:normAutofit/>
          </a:bodyPr>
          <a:lstStyle/>
          <a:p>
            <a:pPr marL="231775" indent="-231775" defTabSz="932742">
              <a:lnSpc>
                <a:spcPct val="100000"/>
              </a:lnSpc>
              <a:spcBef>
                <a:spcPts val="600"/>
              </a:spcBef>
              <a:buSzPct val="90000"/>
              <a:buFontTx/>
              <a:buChar char="·"/>
              <a:defRPr sz="2800" b="0">
                <a:solidFill>
                  <a:srgbClr val="000000"/>
                </a:solidFill>
                <a:latin typeface="Segoe UI"/>
                <a:ea typeface="Segoe UI"/>
                <a:cs typeface="Segoe UI"/>
                <a:sym typeface="Segoe UI"/>
              </a:defRPr>
            </a:pPr>
            <a:endParaRPr/>
          </a:p>
        </p:txBody>
      </p:sp>
      <p:sp>
        <p:nvSpPr>
          <p:cNvPr id="1761"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type="tx">
  <p:cSld name="Left Title 3 Column Right">
    <p:bg>
      <p:bgPr>
        <a:solidFill>
          <a:srgbClr val="243A5E"/>
        </a:solidFill>
        <a:effectLst/>
      </p:bgPr>
    </p:bg>
    <p:spTree>
      <p:nvGrpSpPr>
        <p:cNvPr id="1" name=""/>
        <p:cNvGrpSpPr/>
        <p:nvPr/>
      </p:nvGrpSpPr>
      <p:grpSpPr>
        <a:xfrm>
          <a:off x="0" y="0"/>
          <a:ext cx="0" cy="0"/>
          <a:chOff x="0" y="0"/>
          <a:chExt cx="0" cy="0"/>
        </a:xfrm>
      </p:grpSpPr>
      <p:pic>
        <p:nvPicPr>
          <p:cNvPr id="1768"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769" name="Title"/>
          <p:cNvSpPr txBox="1">
            <a:spLocks noGrp="1"/>
          </p:cNvSpPr>
          <p:nvPr>
            <p:ph type="title" hasCustomPrompt="1"/>
          </p:nvPr>
        </p:nvSpPr>
        <p:spPr>
          <a:xfrm>
            <a:off x="588263" y="585787"/>
            <a:ext cx="2534351" cy="548746"/>
          </a:xfrm>
          <a:prstGeom prst="rect">
            <a:avLst/>
          </a:prstGeom>
        </p:spPr>
        <p:txBody>
          <a:bodyPr lIns="0" tIns="0" rIns="0" bIns="0" anchor="t"/>
          <a:lstStyle>
            <a:lvl1pPr defTabSz="932742">
              <a:lnSpc>
                <a:spcPct val="100000"/>
              </a:lnSpc>
              <a:defRPr sz="2800" b="1" spc="-50">
                <a:solidFill>
                  <a:srgbClr val="50E6FF"/>
                </a:solidFill>
                <a:latin typeface="Segoe UI Semibold"/>
                <a:ea typeface="Segoe UI Semibold"/>
                <a:cs typeface="Segoe UI Semibold"/>
                <a:sym typeface="Segoe UI Semibold"/>
              </a:defRPr>
            </a:lvl1pPr>
          </a:lstStyle>
          <a:p>
            <a:r>
              <a:t>Title</a:t>
            </a:r>
          </a:p>
        </p:txBody>
      </p:sp>
      <p:sp>
        <p:nvSpPr>
          <p:cNvPr id="1770" name="Brødtekst nivå én…"/>
          <p:cNvSpPr txBox="1">
            <a:spLocks noGrp="1"/>
          </p:cNvSpPr>
          <p:nvPr>
            <p:ph type="body" sz="quarter" idx="1"/>
          </p:nvPr>
        </p:nvSpPr>
        <p:spPr>
          <a:xfrm>
            <a:off x="4370387" y="961464"/>
            <a:ext cx="1589089" cy="2413749"/>
          </a:xfrm>
          <a:prstGeom prst="rect">
            <a:avLst/>
          </a:prstGeom>
        </p:spPr>
        <p:txBody>
          <a:bodyPr lIns="0" tIns="0" rIns="0" bIns="0">
            <a:normAutofit/>
          </a:bodyPr>
          <a:lstStyle>
            <a:lvl1pPr marL="0" indent="0" defTabSz="932742">
              <a:lnSpc>
                <a:spcPct val="100000"/>
              </a:lnSpc>
              <a:spcBef>
                <a:spcPts val="600"/>
              </a:spcBef>
              <a:buSzTx/>
              <a:buFontTx/>
              <a:buNone/>
              <a:defRPr sz="1400" b="0">
                <a:solidFill>
                  <a:srgbClr val="FFFFFF"/>
                </a:solidFill>
                <a:latin typeface="Segoe UI"/>
                <a:ea typeface="Segoe UI"/>
                <a:cs typeface="Segoe UI"/>
                <a:sym typeface="Segoe UI"/>
              </a:defRPr>
            </a:lvl1pPr>
            <a:lvl2pPr marL="388619" indent="-160019" defTabSz="932742">
              <a:lnSpc>
                <a:spcPct val="100000"/>
              </a:lnSpc>
              <a:spcBef>
                <a:spcPts val="600"/>
              </a:spcBef>
              <a:buSzPct val="90000"/>
              <a:buFontTx/>
              <a:buChar char="·"/>
              <a:defRPr sz="1400" b="0">
                <a:solidFill>
                  <a:srgbClr val="FFFFFF"/>
                </a:solidFill>
                <a:latin typeface="Segoe UI"/>
                <a:ea typeface="Segoe UI"/>
                <a:cs typeface="Segoe UI"/>
                <a:sym typeface="Segoe UI"/>
              </a:defRPr>
            </a:lvl2pPr>
            <a:lvl3pPr marL="632221" indent="-175021" defTabSz="932742">
              <a:lnSpc>
                <a:spcPct val="100000"/>
              </a:lnSpc>
              <a:spcBef>
                <a:spcPts val="600"/>
              </a:spcBef>
              <a:buSzPct val="90000"/>
              <a:buFontTx/>
              <a:buChar char="·"/>
              <a:defRPr sz="1400" b="0">
                <a:solidFill>
                  <a:srgbClr val="FFFFFF"/>
                </a:solidFill>
                <a:latin typeface="Segoe UI"/>
                <a:ea typeface="Segoe UI"/>
                <a:cs typeface="Segoe UI"/>
                <a:sym typeface="Segoe UI"/>
              </a:defRPr>
            </a:lvl3pPr>
            <a:lvl4pPr marL="842962" indent="-180975" defTabSz="932742">
              <a:lnSpc>
                <a:spcPct val="100000"/>
              </a:lnSpc>
              <a:spcBef>
                <a:spcPts val="600"/>
              </a:spcBef>
              <a:buSzPct val="90000"/>
              <a:buFontTx/>
              <a:buChar char="·"/>
              <a:defRPr sz="1400" b="0">
                <a:solidFill>
                  <a:srgbClr val="FFFFFF"/>
                </a:solidFill>
                <a:latin typeface="Segoe UI"/>
                <a:ea typeface="Segoe UI"/>
                <a:cs typeface="Segoe UI"/>
                <a:sym typeface="Segoe UI"/>
              </a:defRPr>
            </a:lvl4pPr>
            <a:lvl5pPr marL="1023937" indent="-168275" defTabSz="932742">
              <a:lnSpc>
                <a:spcPct val="100000"/>
              </a:lnSpc>
              <a:spcBef>
                <a:spcPts val="600"/>
              </a:spcBef>
              <a:buSzPct val="90000"/>
              <a:buFontTx/>
              <a:buChar char="·"/>
              <a:defRPr sz="1400" b="0">
                <a:solidFill>
                  <a:srgbClr val="FFFFFF"/>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771" name="Text Placeholder 2"/>
          <p:cNvSpPr>
            <a:spLocks noGrp="1"/>
          </p:cNvSpPr>
          <p:nvPr>
            <p:ph type="body" sz="quarter" idx="21"/>
          </p:nvPr>
        </p:nvSpPr>
        <p:spPr>
          <a:xfrm>
            <a:off x="7192963" y="961464"/>
            <a:ext cx="1584326" cy="2413749"/>
          </a:xfrm>
          <a:prstGeom prst="rect">
            <a:avLst/>
          </a:prstGeom>
        </p:spPr>
        <p:txBody>
          <a:bodyPr lIns="0" tIns="0" rIns="0" bIns="0">
            <a:normAutofit/>
          </a:bodyPr>
          <a:lstStyle/>
          <a:p>
            <a:pPr marL="0" indent="0" defTabSz="932742">
              <a:lnSpc>
                <a:spcPct val="100000"/>
              </a:lnSpc>
              <a:spcBef>
                <a:spcPts val="600"/>
              </a:spcBef>
              <a:buSzTx/>
              <a:buFontTx/>
              <a:buNone/>
              <a:defRPr sz="1400" b="0">
                <a:solidFill>
                  <a:srgbClr val="FFFFFF"/>
                </a:solidFill>
                <a:latin typeface="Segoe UI"/>
                <a:ea typeface="Segoe UI"/>
                <a:cs typeface="Segoe UI"/>
                <a:sym typeface="Segoe UI"/>
              </a:defRPr>
            </a:pPr>
            <a:endParaRPr/>
          </a:p>
        </p:txBody>
      </p:sp>
      <p:sp>
        <p:nvSpPr>
          <p:cNvPr id="1772" name="Text Placeholder 2"/>
          <p:cNvSpPr>
            <a:spLocks noGrp="1"/>
          </p:cNvSpPr>
          <p:nvPr>
            <p:ph type="body" sz="quarter" idx="22"/>
          </p:nvPr>
        </p:nvSpPr>
        <p:spPr>
          <a:xfrm>
            <a:off x="4370387" y="3818966"/>
            <a:ext cx="1589089" cy="2453247"/>
          </a:xfrm>
          <a:prstGeom prst="rect">
            <a:avLst/>
          </a:prstGeom>
        </p:spPr>
        <p:txBody>
          <a:bodyPr lIns="0" tIns="0" rIns="0" bIns="0">
            <a:normAutofit/>
          </a:bodyPr>
          <a:lstStyle/>
          <a:p>
            <a:pPr marL="0" indent="0" defTabSz="932742">
              <a:lnSpc>
                <a:spcPct val="100000"/>
              </a:lnSpc>
              <a:spcBef>
                <a:spcPts val="600"/>
              </a:spcBef>
              <a:buSzTx/>
              <a:buFontTx/>
              <a:buNone/>
              <a:defRPr sz="1400" b="0">
                <a:solidFill>
                  <a:srgbClr val="FFFFFF"/>
                </a:solidFill>
                <a:latin typeface="Segoe UI"/>
                <a:ea typeface="Segoe UI"/>
                <a:cs typeface="Segoe UI"/>
                <a:sym typeface="Segoe UI"/>
              </a:defRPr>
            </a:pPr>
            <a:endParaRPr/>
          </a:p>
        </p:txBody>
      </p:sp>
      <p:sp>
        <p:nvSpPr>
          <p:cNvPr id="1773" name="Text Placeholder 2"/>
          <p:cNvSpPr>
            <a:spLocks noGrp="1"/>
          </p:cNvSpPr>
          <p:nvPr>
            <p:ph type="body" sz="quarter" idx="23"/>
          </p:nvPr>
        </p:nvSpPr>
        <p:spPr>
          <a:xfrm>
            <a:off x="7192963" y="3818964"/>
            <a:ext cx="1584326" cy="2453248"/>
          </a:xfrm>
          <a:prstGeom prst="rect">
            <a:avLst/>
          </a:prstGeom>
        </p:spPr>
        <p:txBody>
          <a:bodyPr lIns="0" tIns="0" rIns="0" bIns="0">
            <a:normAutofit/>
          </a:bodyPr>
          <a:lstStyle/>
          <a:p>
            <a:pPr marL="0" indent="0" defTabSz="932742">
              <a:lnSpc>
                <a:spcPct val="100000"/>
              </a:lnSpc>
              <a:spcBef>
                <a:spcPts val="600"/>
              </a:spcBef>
              <a:buSzTx/>
              <a:buFontTx/>
              <a:buNone/>
              <a:defRPr sz="1400" b="0">
                <a:solidFill>
                  <a:srgbClr val="FFFFFF"/>
                </a:solidFill>
                <a:latin typeface="Segoe UI"/>
                <a:ea typeface="Segoe UI"/>
                <a:cs typeface="Segoe UI"/>
                <a:sym typeface="Segoe UI"/>
              </a:defRPr>
            </a:pPr>
            <a:endParaRPr/>
          </a:p>
        </p:txBody>
      </p:sp>
      <p:sp>
        <p:nvSpPr>
          <p:cNvPr id="1774" name="Text Placeholder 2"/>
          <p:cNvSpPr>
            <a:spLocks noGrp="1"/>
          </p:cNvSpPr>
          <p:nvPr>
            <p:ph type="body" sz="quarter" idx="24"/>
          </p:nvPr>
        </p:nvSpPr>
        <p:spPr>
          <a:xfrm>
            <a:off x="10013950" y="968187"/>
            <a:ext cx="1595438" cy="2413749"/>
          </a:xfrm>
          <a:prstGeom prst="rect">
            <a:avLst/>
          </a:prstGeom>
        </p:spPr>
        <p:txBody>
          <a:bodyPr lIns="0" tIns="0" rIns="0" bIns="0">
            <a:normAutofit/>
          </a:bodyPr>
          <a:lstStyle/>
          <a:p>
            <a:pPr marL="0" indent="0" defTabSz="932742">
              <a:lnSpc>
                <a:spcPct val="100000"/>
              </a:lnSpc>
              <a:spcBef>
                <a:spcPts val="600"/>
              </a:spcBef>
              <a:buSzTx/>
              <a:buFontTx/>
              <a:buNone/>
              <a:defRPr sz="1400" b="0">
                <a:solidFill>
                  <a:srgbClr val="FFFFFF"/>
                </a:solidFill>
                <a:latin typeface="Segoe UI"/>
                <a:ea typeface="Segoe UI"/>
                <a:cs typeface="Segoe UI"/>
                <a:sym typeface="Segoe UI"/>
              </a:defRPr>
            </a:pPr>
            <a:endParaRPr/>
          </a:p>
        </p:txBody>
      </p:sp>
      <p:sp>
        <p:nvSpPr>
          <p:cNvPr id="1775" name="Text Placeholder 2"/>
          <p:cNvSpPr>
            <a:spLocks noGrp="1"/>
          </p:cNvSpPr>
          <p:nvPr>
            <p:ph type="body" sz="quarter" idx="25"/>
          </p:nvPr>
        </p:nvSpPr>
        <p:spPr>
          <a:xfrm>
            <a:off x="10013950" y="3832411"/>
            <a:ext cx="1595438" cy="2439801"/>
          </a:xfrm>
          <a:prstGeom prst="rect">
            <a:avLst/>
          </a:prstGeom>
        </p:spPr>
        <p:txBody>
          <a:bodyPr lIns="0" tIns="0" rIns="0" bIns="0">
            <a:normAutofit/>
          </a:bodyPr>
          <a:lstStyle/>
          <a:p>
            <a:pPr marL="0" indent="0" defTabSz="932742">
              <a:lnSpc>
                <a:spcPct val="100000"/>
              </a:lnSpc>
              <a:spcBef>
                <a:spcPts val="600"/>
              </a:spcBef>
              <a:buSzTx/>
              <a:buFontTx/>
              <a:buNone/>
              <a:defRPr sz="1400" b="0">
                <a:solidFill>
                  <a:srgbClr val="FFFFFF"/>
                </a:solidFill>
                <a:latin typeface="Segoe UI"/>
                <a:ea typeface="Segoe UI"/>
                <a:cs typeface="Segoe UI"/>
                <a:sym typeface="Segoe UI"/>
              </a:defRPr>
            </a:pPr>
            <a:endParaRPr/>
          </a:p>
        </p:txBody>
      </p:sp>
      <p:sp>
        <p:nvSpPr>
          <p:cNvPr id="1776" name="Text Placeholder 2"/>
          <p:cNvSpPr>
            <a:spLocks noGrp="1"/>
          </p:cNvSpPr>
          <p:nvPr>
            <p:ph type="body" sz="quarter" idx="26" hasCustomPrompt="1"/>
          </p:nvPr>
        </p:nvSpPr>
        <p:spPr>
          <a:xfrm>
            <a:off x="4370387" y="585789"/>
            <a:ext cx="1587601" cy="360000"/>
          </a:xfrm>
          <a:prstGeom prst="rect">
            <a:avLst/>
          </a:prstGeom>
        </p:spPr>
        <p:txBody>
          <a:bodyPr lIns="0" tIns="0" rIns="0" bIns="0" anchor="b">
            <a:normAutofit/>
          </a:bodyPr>
          <a:lstStyle>
            <a:lvl1pPr marL="0" indent="0" defTabSz="932742">
              <a:lnSpc>
                <a:spcPct val="100000"/>
              </a:lnSpc>
              <a:spcBef>
                <a:spcPts val="600"/>
              </a:spcBef>
              <a:buSzTx/>
              <a:buFontTx/>
              <a:buNone/>
              <a:defRPr sz="2000">
                <a:solidFill>
                  <a:srgbClr val="50E6FF"/>
                </a:solidFill>
                <a:latin typeface="Segoe UI Semibold"/>
                <a:ea typeface="Segoe UI Semibold"/>
                <a:cs typeface="Segoe UI Semibold"/>
                <a:sym typeface="Segoe UI Semibold"/>
              </a:defRPr>
            </a:lvl1pPr>
          </a:lstStyle>
          <a:p>
            <a:r>
              <a:t>1</a:t>
            </a:r>
          </a:p>
        </p:txBody>
      </p:sp>
      <p:sp>
        <p:nvSpPr>
          <p:cNvPr id="1777" name="Text Placeholder 2"/>
          <p:cNvSpPr>
            <a:spLocks noGrp="1"/>
          </p:cNvSpPr>
          <p:nvPr>
            <p:ph type="body" sz="quarter" idx="27" hasCustomPrompt="1"/>
          </p:nvPr>
        </p:nvSpPr>
        <p:spPr>
          <a:xfrm>
            <a:off x="7192961" y="585789"/>
            <a:ext cx="1584327" cy="360000"/>
          </a:xfrm>
          <a:prstGeom prst="rect">
            <a:avLst/>
          </a:prstGeom>
        </p:spPr>
        <p:txBody>
          <a:bodyPr lIns="0" tIns="0" rIns="0" bIns="0" anchor="b">
            <a:normAutofit/>
          </a:bodyPr>
          <a:lstStyle>
            <a:lvl1pPr marL="0" indent="0" defTabSz="932742">
              <a:lnSpc>
                <a:spcPct val="100000"/>
              </a:lnSpc>
              <a:spcBef>
                <a:spcPts val="600"/>
              </a:spcBef>
              <a:buSzTx/>
              <a:buFontTx/>
              <a:buNone/>
              <a:defRPr sz="2000">
                <a:solidFill>
                  <a:srgbClr val="50E6FF"/>
                </a:solidFill>
                <a:latin typeface="Segoe UI Semibold"/>
                <a:ea typeface="Segoe UI Semibold"/>
                <a:cs typeface="Segoe UI Semibold"/>
                <a:sym typeface="Segoe UI Semibold"/>
              </a:defRPr>
            </a:lvl1pPr>
          </a:lstStyle>
          <a:p>
            <a:r>
              <a:t>2</a:t>
            </a:r>
          </a:p>
        </p:txBody>
      </p:sp>
      <p:sp>
        <p:nvSpPr>
          <p:cNvPr id="1778" name="Text Placeholder 2"/>
          <p:cNvSpPr>
            <a:spLocks noGrp="1"/>
          </p:cNvSpPr>
          <p:nvPr>
            <p:ph type="body" sz="quarter" idx="28" hasCustomPrompt="1"/>
          </p:nvPr>
        </p:nvSpPr>
        <p:spPr>
          <a:xfrm>
            <a:off x="10013950" y="585789"/>
            <a:ext cx="1595438" cy="360000"/>
          </a:xfrm>
          <a:prstGeom prst="rect">
            <a:avLst/>
          </a:prstGeom>
        </p:spPr>
        <p:txBody>
          <a:bodyPr lIns="0" tIns="0" rIns="0" bIns="0" anchor="b">
            <a:normAutofit/>
          </a:bodyPr>
          <a:lstStyle>
            <a:lvl1pPr marL="0" indent="0" defTabSz="932742">
              <a:lnSpc>
                <a:spcPct val="100000"/>
              </a:lnSpc>
              <a:spcBef>
                <a:spcPts val="600"/>
              </a:spcBef>
              <a:buSzTx/>
              <a:buFontTx/>
              <a:buNone/>
              <a:defRPr sz="2000">
                <a:solidFill>
                  <a:srgbClr val="50E6FF"/>
                </a:solidFill>
                <a:latin typeface="Segoe UI Semibold"/>
                <a:ea typeface="Segoe UI Semibold"/>
                <a:cs typeface="Segoe UI Semibold"/>
                <a:sym typeface="Segoe UI Semibold"/>
              </a:defRPr>
            </a:lvl1pPr>
          </a:lstStyle>
          <a:p>
            <a:r>
              <a:t>3</a:t>
            </a:r>
          </a:p>
        </p:txBody>
      </p:sp>
      <p:sp>
        <p:nvSpPr>
          <p:cNvPr id="1779" name="Text Placeholder 2"/>
          <p:cNvSpPr>
            <a:spLocks noGrp="1"/>
          </p:cNvSpPr>
          <p:nvPr>
            <p:ph type="body" sz="quarter" idx="29" hasCustomPrompt="1"/>
          </p:nvPr>
        </p:nvSpPr>
        <p:spPr>
          <a:xfrm>
            <a:off x="4371875" y="3442448"/>
            <a:ext cx="1587600" cy="360001"/>
          </a:xfrm>
          <a:prstGeom prst="rect">
            <a:avLst/>
          </a:prstGeom>
        </p:spPr>
        <p:txBody>
          <a:bodyPr lIns="0" tIns="0" rIns="0" bIns="0" anchor="b">
            <a:normAutofit/>
          </a:bodyPr>
          <a:lstStyle>
            <a:lvl1pPr marL="0" indent="0" defTabSz="932742">
              <a:lnSpc>
                <a:spcPct val="100000"/>
              </a:lnSpc>
              <a:spcBef>
                <a:spcPts val="600"/>
              </a:spcBef>
              <a:buSzTx/>
              <a:buFontTx/>
              <a:buNone/>
              <a:defRPr sz="2000">
                <a:solidFill>
                  <a:srgbClr val="50E6FF"/>
                </a:solidFill>
                <a:latin typeface="Segoe UI Semibold"/>
                <a:ea typeface="Segoe UI Semibold"/>
                <a:cs typeface="Segoe UI Semibold"/>
                <a:sym typeface="Segoe UI Semibold"/>
              </a:defRPr>
            </a:lvl1pPr>
          </a:lstStyle>
          <a:p>
            <a:r>
              <a:t>4</a:t>
            </a:r>
          </a:p>
        </p:txBody>
      </p:sp>
      <p:sp>
        <p:nvSpPr>
          <p:cNvPr id="1780" name="Text Placeholder 2"/>
          <p:cNvSpPr>
            <a:spLocks noGrp="1"/>
          </p:cNvSpPr>
          <p:nvPr>
            <p:ph type="body" sz="quarter" idx="30" hasCustomPrompt="1"/>
          </p:nvPr>
        </p:nvSpPr>
        <p:spPr>
          <a:xfrm>
            <a:off x="7198938" y="3442446"/>
            <a:ext cx="1584327" cy="360001"/>
          </a:xfrm>
          <a:prstGeom prst="rect">
            <a:avLst/>
          </a:prstGeom>
        </p:spPr>
        <p:txBody>
          <a:bodyPr lIns="0" tIns="0" rIns="0" bIns="0" anchor="b">
            <a:normAutofit/>
          </a:bodyPr>
          <a:lstStyle>
            <a:lvl1pPr marL="0" indent="0" defTabSz="932742">
              <a:lnSpc>
                <a:spcPct val="100000"/>
              </a:lnSpc>
              <a:spcBef>
                <a:spcPts val="600"/>
              </a:spcBef>
              <a:buSzTx/>
              <a:buFontTx/>
              <a:buNone/>
              <a:defRPr sz="2000">
                <a:solidFill>
                  <a:srgbClr val="50E6FF"/>
                </a:solidFill>
                <a:latin typeface="Segoe UI Semibold"/>
                <a:ea typeface="Segoe UI Semibold"/>
                <a:cs typeface="Segoe UI Semibold"/>
                <a:sym typeface="Segoe UI Semibold"/>
              </a:defRPr>
            </a:lvl1pPr>
          </a:lstStyle>
          <a:p>
            <a:r>
              <a:t>5</a:t>
            </a:r>
          </a:p>
        </p:txBody>
      </p:sp>
      <p:sp>
        <p:nvSpPr>
          <p:cNvPr id="1781" name="Text Placeholder 2"/>
          <p:cNvSpPr>
            <a:spLocks noGrp="1"/>
          </p:cNvSpPr>
          <p:nvPr>
            <p:ph type="body" sz="quarter" idx="31" hasCustomPrompt="1"/>
          </p:nvPr>
        </p:nvSpPr>
        <p:spPr>
          <a:xfrm>
            <a:off x="10013950" y="3453943"/>
            <a:ext cx="1595438" cy="360001"/>
          </a:xfrm>
          <a:prstGeom prst="rect">
            <a:avLst/>
          </a:prstGeom>
        </p:spPr>
        <p:txBody>
          <a:bodyPr lIns="0" tIns="0" rIns="0" bIns="0" anchor="b">
            <a:normAutofit/>
          </a:bodyPr>
          <a:lstStyle>
            <a:lvl1pPr marL="0" indent="0" defTabSz="932742">
              <a:lnSpc>
                <a:spcPct val="100000"/>
              </a:lnSpc>
              <a:spcBef>
                <a:spcPts val="600"/>
              </a:spcBef>
              <a:buSzTx/>
              <a:buFontTx/>
              <a:buNone/>
              <a:defRPr sz="2000">
                <a:solidFill>
                  <a:srgbClr val="50E6FF"/>
                </a:solidFill>
                <a:latin typeface="Segoe UI Semibold"/>
                <a:ea typeface="Segoe UI Semibold"/>
                <a:cs typeface="Segoe UI Semibold"/>
                <a:sym typeface="Segoe UI Semibold"/>
              </a:defRPr>
            </a:lvl1pPr>
          </a:lstStyle>
          <a:p>
            <a:r>
              <a:t>6</a:t>
            </a:r>
          </a:p>
        </p:txBody>
      </p:sp>
      <p:sp>
        <p:nvSpPr>
          <p:cNvPr id="1782" name="Text Placeholder 16"/>
          <p:cNvSpPr>
            <a:spLocks noGrp="1"/>
          </p:cNvSpPr>
          <p:nvPr>
            <p:ph type="body" sz="quarter" idx="32"/>
          </p:nvPr>
        </p:nvSpPr>
        <p:spPr>
          <a:xfrm>
            <a:off x="584199" y="1436688"/>
            <a:ext cx="2538415" cy="1249573"/>
          </a:xfrm>
          <a:prstGeom prst="rect">
            <a:avLst/>
          </a:prstGeom>
        </p:spPr>
        <p:txBody>
          <a:bodyPr lIns="0" tIns="0" rIns="0" bIns="0">
            <a:normAutofit/>
          </a:bodyPr>
          <a:lstStyle/>
          <a:p>
            <a:pPr marL="0" indent="0" defTabSz="932742">
              <a:lnSpc>
                <a:spcPct val="100000"/>
              </a:lnSpc>
              <a:spcBef>
                <a:spcPts val="300"/>
              </a:spcBef>
              <a:buSzTx/>
              <a:buFontTx/>
              <a:buNone/>
              <a:defRPr sz="1400" b="0">
                <a:solidFill>
                  <a:srgbClr val="FFFFFF"/>
                </a:solidFill>
                <a:latin typeface="Segoe UI"/>
                <a:ea typeface="Segoe UI"/>
                <a:cs typeface="Segoe UI"/>
                <a:sym typeface="Segoe UI"/>
              </a:defRPr>
            </a:pPr>
            <a:endParaRPr/>
          </a:p>
        </p:txBody>
      </p:sp>
      <p:sp>
        <p:nvSpPr>
          <p:cNvPr id="1783"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tx">
  <p:cSld name="Title and text side by side 3">
    <p:spTree>
      <p:nvGrpSpPr>
        <p:cNvPr id="1" name=""/>
        <p:cNvGrpSpPr/>
        <p:nvPr/>
      </p:nvGrpSpPr>
      <p:grpSpPr>
        <a:xfrm>
          <a:off x="0" y="0"/>
          <a:ext cx="0" cy="0"/>
          <a:chOff x="0" y="0"/>
          <a:chExt cx="0" cy="0"/>
        </a:xfrm>
      </p:grpSpPr>
      <p:pic>
        <p:nvPicPr>
          <p:cNvPr id="1790"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791" name="Rectangle 3"/>
          <p:cNvSpPr/>
          <p:nvPr/>
        </p:nvSpPr>
        <p:spPr>
          <a:xfrm>
            <a:off x="0" y="0"/>
            <a:ext cx="4356100" cy="6858000"/>
          </a:xfrm>
          <a:prstGeom prst="rect">
            <a:avLst/>
          </a:prstGeom>
          <a:solidFill>
            <a:srgbClr val="243A5E"/>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1792" name="Title"/>
          <p:cNvSpPr txBox="1">
            <a:spLocks noGrp="1"/>
          </p:cNvSpPr>
          <p:nvPr>
            <p:ph type="title" hasCustomPrompt="1"/>
          </p:nvPr>
        </p:nvSpPr>
        <p:spPr>
          <a:xfrm>
            <a:off x="588262" y="585787"/>
            <a:ext cx="3182029" cy="3118625"/>
          </a:xfrm>
          <a:prstGeom prst="rect">
            <a:avLst/>
          </a:prstGeom>
        </p:spPr>
        <p:txBody>
          <a:bodyPr lIns="0" tIns="0" rIns="0" bIns="0" anchor="t"/>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Title</a:t>
            </a:r>
          </a:p>
        </p:txBody>
      </p:sp>
      <p:sp>
        <p:nvSpPr>
          <p:cNvPr id="1793" name="Brødtekst nivå én…"/>
          <p:cNvSpPr txBox="1">
            <a:spLocks noGrp="1"/>
          </p:cNvSpPr>
          <p:nvPr>
            <p:ph type="body" idx="1"/>
          </p:nvPr>
        </p:nvSpPr>
        <p:spPr>
          <a:xfrm>
            <a:off x="4941887" y="585787"/>
            <a:ext cx="6667501" cy="5683250"/>
          </a:xfrm>
          <a:prstGeom prst="rect">
            <a:avLst/>
          </a:prstGeom>
        </p:spPr>
        <p:txBody>
          <a:bodyPr lIns="0" tIns="0" rIns="0" bIns="0">
            <a:normAutofit/>
          </a:bodyPr>
          <a:lstStyle>
            <a:lvl1pPr marL="231775" indent="-231775" defTabSz="932742">
              <a:lnSpc>
                <a:spcPct val="100000"/>
              </a:lnSpc>
              <a:spcBef>
                <a:spcPts val="600"/>
              </a:spcBef>
              <a:buSzPct val="90000"/>
              <a:buFontTx/>
              <a:buChar char="·"/>
              <a:defRPr sz="2800" b="0">
                <a:solidFill>
                  <a:srgbClr val="000000"/>
                </a:solidFill>
                <a:latin typeface="Segoe UI"/>
                <a:ea typeface="Segoe UI"/>
                <a:cs typeface="Segoe UI"/>
                <a:sym typeface="Segoe UI"/>
              </a:defRPr>
            </a:lvl1pPr>
            <a:lvl2pPr marL="548639" indent="-320039" defTabSz="932742">
              <a:lnSpc>
                <a:spcPct val="100000"/>
              </a:lnSpc>
              <a:spcBef>
                <a:spcPts val="600"/>
              </a:spcBef>
              <a:buSzPct val="90000"/>
              <a:buFontTx/>
              <a:buChar char="·"/>
              <a:defRPr sz="2800" b="0">
                <a:solidFill>
                  <a:srgbClr val="000000"/>
                </a:solidFill>
                <a:latin typeface="Segoe UI"/>
                <a:ea typeface="Segoe UI"/>
                <a:cs typeface="Segoe UI"/>
                <a:sym typeface="Segoe UI"/>
              </a:defRPr>
            </a:lvl2pPr>
            <a:lvl3pPr marL="807243" indent="-350043" defTabSz="932742">
              <a:lnSpc>
                <a:spcPct val="100000"/>
              </a:lnSpc>
              <a:spcBef>
                <a:spcPts val="600"/>
              </a:spcBef>
              <a:buSzPct val="90000"/>
              <a:buFontTx/>
              <a:buChar char="·"/>
              <a:defRPr sz="2800" b="0">
                <a:solidFill>
                  <a:srgbClr val="000000"/>
                </a:solidFill>
                <a:latin typeface="Segoe UI"/>
                <a:ea typeface="Segoe UI"/>
                <a:cs typeface="Segoe UI"/>
                <a:sym typeface="Segoe UI"/>
              </a:defRPr>
            </a:lvl3pPr>
            <a:lvl4pPr marL="1023937" indent="-3619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4pPr>
            <a:lvl5pPr marL="1192212" indent="-3365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794"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795"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type="tx">
  <p:cSld name="Title and text side by side multi column">
    <p:spTree>
      <p:nvGrpSpPr>
        <p:cNvPr id="1" name=""/>
        <p:cNvGrpSpPr/>
        <p:nvPr/>
      </p:nvGrpSpPr>
      <p:grpSpPr>
        <a:xfrm>
          <a:off x="0" y="0"/>
          <a:ext cx="0" cy="0"/>
          <a:chOff x="0" y="0"/>
          <a:chExt cx="0" cy="0"/>
        </a:xfrm>
      </p:grpSpPr>
      <p:pic>
        <p:nvPicPr>
          <p:cNvPr id="1802"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803" name="Rectangle 3"/>
          <p:cNvSpPr/>
          <p:nvPr/>
        </p:nvSpPr>
        <p:spPr>
          <a:xfrm>
            <a:off x="0" y="0"/>
            <a:ext cx="4356100" cy="6858000"/>
          </a:xfrm>
          <a:prstGeom prst="rect">
            <a:avLst/>
          </a:prstGeom>
          <a:solidFill>
            <a:srgbClr val="243A5E"/>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1804" name="Title"/>
          <p:cNvSpPr txBox="1">
            <a:spLocks noGrp="1"/>
          </p:cNvSpPr>
          <p:nvPr>
            <p:ph type="title" hasCustomPrompt="1"/>
          </p:nvPr>
        </p:nvSpPr>
        <p:spPr>
          <a:xfrm>
            <a:off x="588262" y="585787"/>
            <a:ext cx="3182029" cy="3118625"/>
          </a:xfrm>
          <a:prstGeom prst="rect">
            <a:avLst/>
          </a:prstGeom>
        </p:spPr>
        <p:txBody>
          <a:bodyPr lIns="0" tIns="0" rIns="0" bIns="0" anchor="t"/>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Title</a:t>
            </a:r>
          </a:p>
        </p:txBody>
      </p:sp>
      <p:sp>
        <p:nvSpPr>
          <p:cNvPr id="1805"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806" name="Brødtekst nivå én…"/>
          <p:cNvSpPr txBox="1">
            <a:spLocks noGrp="1"/>
          </p:cNvSpPr>
          <p:nvPr>
            <p:ph type="body" sz="quarter" idx="1" hasCustomPrompt="1"/>
          </p:nvPr>
        </p:nvSpPr>
        <p:spPr>
          <a:xfrm>
            <a:off x="4941887" y="1258017"/>
            <a:ext cx="2605088" cy="1323440"/>
          </a:xfrm>
          <a:prstGeom prst="rect">
            <a:avLst/>
          </a:prstGeom>
        </p:spPr>
        <p:txBody>
          <a:bodyPr lIns="0" tIns="0" rIns="0" bIns="0">
            <a:normAutofit/>
          </a:bodyPr>
          <a:lstStyle>
            <a:lvl1pPr marL="0" indent="0" defTabSz="932742">
              <a:lnSpc>
                <a:spcPct val="100000"/>
              </a:lnSpc>
              <a:spcBef>
                <a:spcPts val="300"/>
              </a:spcBef>
              <a:buSzTx/>
              <a:buFontTx/>
              <a:buNone/>
              <a:defRPr sz="1400">
                <a:solidFill>
                  <a:srgbClr val="000000"/>
                </a:solidFill>
                <a:latin typeface="Segoe UI Semibold"/>
                <a:ea typeface="Segoe UI Semibold"/>
                <a:cs typeface="Segoe UI Semibold"/>
                <a:sym typeface="Segoe UI Semibold"/>
              </a:defRPr>
            </a:lvl1pPr>
            <a:lvl2pPr marL="0" indent="9525" defTabSz="932742">
              <a:lnSpc>
                <a:spcPct val="100000"/>
              </a:lnSpc>
              <a:spcBef>
                <a:spcPts val="300"/>
              </a:spcBef>
              <a:buSzTx/>
              <a:buFontTx/>
              <a:buNone/>
              <a:defRPr sz="1400">
                <a:solidFill>
                  <a:srgbClr val="000000"/>
                </a:solidFill>
                <a:latin typeface="Segoe UI Semibold"/>
                <a:ea typeface="Segoe UI Semibold"/>
                <a:cs typeface="Segoe UI Semibold"/>
                <a:sym typeface="Segoe UI Semibold"/>
              </a:defRPr>
            </a:lvl2pPr>
            <a:lvl3pPr marL="0" indent="457200" defTabSz="932742">
              <a:lnSpc>
                <a:spcPct val="100000"/>
              </a:lnSpc>
              <a:spcBef>
                <a:spcPts val="300"/>
              </a:spcBef>
              <a:buSzTx/>
              <a:buFontTx/>
              <a:buNone/>
              <a:defRPr sz="1400">
                <a:solidFill>
                  <a:srgbClr val="000000"/>
                </a:solidFill>
                <a:latin typeface="Segoe UI Semibold"/>
                <a:ea typeface="Segoe UI Semibold"/>
                <a:cs typeface="Segoe UI Semibold"/>
                <a:sym typeface="Segoe UI Semibold"/>
              </a:defRPr>
            </a:lvl3pPr>
            <a:lvl4pPr marL="0" indent="661987" defTabSz="932742">
              <a:lnSpc>
                <a:spcPct val="100000"/>
              </a:lnSpc>
              <a:spcBef>
                <a:spcPts val="300"/>
              </a:spcBef>
              <a:buSzTx/>
              <a:buFontTx/>
              <a:buNone/>
              <a:defRPr sz="1400">
                <a:solidFill>
                  <a:srgbClr val="000000"/>
                </a:solidFill>
                <a:latin typeface="Segoe UI Semibold"/>
                <a:ea typeface="Segoe UI Semibold"/>
                <a:cs typeface="Segoe UI Semibold"/>
                <a:sym typeface="Segoe UI Semibold"/>
              </a:defRPr>
            </a:lvl4pPr>
            <a:lvl5pPr marL="0" indent="855662" defTabSz="932742">
              <a:lnSpc>
                <a:spcPct val="100000"/>
              </a:lnSpc>
              <a:spcBef>
                <a:spcPts val="300"/>
              </a:spcBef>
              <a:buSzTx/>
              <a:buFontTx/>
              <a:buNone/>
              <a:defRPr sz="1400">
                <a:solidFill>
                  <a:srgbClr val="000000"/>
                </a:solidFill>
                <a:latin typeface="Segoe UI Semibold"/>
                <a:ea typeface="Segoe UI Semibold"/>
                <a:cs typeface="Segoe UI Semibold"/>
                <a:sym typeface="Segoe UI Semibold"/>
              </a:defRPr>
            </a:lvl5pPr>
          </a:lstStyle>
          <a:p>
            <a:r>
              <a:t>Firstname Lastname</a:t>
            </a:r>
          </a:p>
          <a:p>
            <a:pPr lvl="1"/>
            <a:endParaRPr/>
          </a:p>
          <a:p>
            <a:pPr lvl="2"/>
            <a:endParaRPr/>
          </a:p>
          <a:p>
            <a:pPr lvl="3"/>
            <a:endParaRPr/>
          </a:p>
          <a:p>
            <a:pPr lvl="4"/>
            <a:endParaRPr/>
          </a:p>
        </p:txBody>
      </p:sp>
      <p:sp>
        <p:nvSpPr>
          <p:cNvPr id="1807" name="Text Placeholder 12"/>
          <p:cNvSpPr>
            <a:spLocks noGrp="1"/>
          </p:cNvSpPr>
          <p:nvPr>
            <p:ph type="body" sz="quarter" idx="21" hasCustomPrompt="1"/>
          </p:nvPr>
        </p:nvSpPr>
        <p:spPr>
          <a:xfrm>
            <a:off x="8688288" y="1258017"/>
            <a:ext cx="2605088" cy="1323440"/>
          </a:xfrm>
          <a:prstGeom prst="rect">
            <a:avLst/>
          </a:prstGeom>
        </p:spPr>
        <p:txBody>
          <a:bodyPr lIns="0" tIns="0" rIns="0" bIns="0">
            <a:normAutofit/>
          </a:bodyPr>
          <a:lstStyle>
            <a:lvl1pPr marL="0" indent="0" defTabSz="736866">
              <a:lnSpc>
                <a:spcPct val="100000"/>
              </a:lnSpc>
              <a:spcBef>
                <a:spcPts val="200"/>
              </a:spcBef>
              <a:buSzTx/>
              <a:buFontTx/>
              <a:buNone/>
              <a:defRPr sz="1106">
                <a:solidFill>
                  <a:srgbClr val="000000"/>
                </a:solidFill>
                <a:latin typeface="Segoe UI Semibold"/>
                <a:ea typeface="Segoe UI Semibold"/>
                <a:cs typeface="Segoe UI Semibold"/>
                <a:sym typeface="Segoe UI Semibold"/>
              </a:defRPr>
            </a:lvl1pPr>
          </a:lstStyle>
          <a:p>
            <a:r>
              <a:t>Firstname Lastname
Title
m: xxx-xxx-xxxx
t: xxx-xxx-xxxx
e: xxxxxxxxxxxxxxxxx@microsoft.com</a:t>
            </a:r>
          </a:p>
        </p:txBody>
      </p:sp>
      <p:sp>
        <p:nvSpPr>
          <p:cNvPr id="1808" name="Text Placeholder 12"/>
          <p:cNvSpPr>
            <a:spLocks noGrp="1"/>
          </p:cNvSpPr>
          <p:nvPr>
            <p:ph type="body" sz="quarter" idx="22" hasCustomPrompt="1"/>
          </p:nvPr>
        </p:nvSpPr>
        <p:spPr>
          <a:xfrm>
            <a:off x="4941987" y="2960688"/>
            <a:ext cx="2605088" cy="1323440"/>
          </a:xfrm>
          <a:prstGeom prst="rect">
            <a:avLst/>
          </a:prstGeom>
        </p:spPr>
        <p:txBody>
          <a:bodyPr lIns="0" tIns="0" rIns="0" bIns="0">
            <a:normAutofit/>
          </a:bodyPr>
          <a:lstStyle>
            <a:lvl1pPr marL="0" indent="0" defTabSz="736866">
              <a:lnSpc>
                <a:spcPct val="100000"/>
              </a:lnSpc>
              <a:spcBef>
                <a:spcPts val="200"/>
              </a:spcBef>
              <a:buSzTx/>
              <a:buFontTx/>
              <a:buNone/>
              <a:defRPr sz="1106">
                <a:solidFill>
                  <a:srgbClr val="000000"/>
                </a:solidFill>
                <a:latin typeface="Segoe UI Semibold"/>
                <a:ea typeface="Segoe UI Semibold"/>
                <a:cs typeface="Segoe UI Semibold"/>
                <a:sym typeface="Segoe UI Semibold"/>
              </a:defRPr>
            </a:lvl1pPr>
          </a:lstStyle>
          <a:p>
            <a:r>
              <a:t>Firstname Lastname
Title
m: xxx-xxx-xxxx
t: xxx-xxx-xxxx
e: xxxxxxxxxxxxxxxxx@microsoft.com</a:t>
            </a:r>
          </a:p>
        </p:txBody>
      </p:sp>
      <p:sp>
        <p:nvSpPr>
          <p:cNvPr id="1809" name="Text Placeholder 12"/>
          <p:cNvSpPr>
            <a:spLocks noGrp="1"/>
          </p:cNvSpPr>
          <p:nvPr>
            <p:ph type="body" sz="quarter" idx="23" hasCustomPrompt="1"/>
          </p:nvPr>
        </p:nvSpPr>
        <p:spPr>
          <a:xfrm>
            <a:off x="8688388" y="2960688"/>
            <a:ext cx="2605088" cy="1323440"/>
          </a:xfrm>
          <a:prstGeom prst="rect">
            <a:avLst/>
          </a:prstGeom>
        </p:spPr>
        <p:txBody>
          <a:bodyPr lIns="0" tIns="0" rIns="0" bIns="0">
            <a:normAutofit/>
          </a:bodyPr>
          <a:lstStyle>
            <a:lvl1pPr marL="0" indent="0" defTabSz="736866">
              <a:lnSpc>
                <a:spcPct val="100000"/>
              </a:lnSpc>
              <a:spcBef>
                <a:spcPts val="200"/>
              </a:spcBef>
              <a:buSzTx/>
              <a:buFontTx/>
              <a:buNone/>
              <a:defRPr sz="1106">
                <a:solidFill>
                  <a:srgbClr val="000000"/>
                </a:solidFill>
                <a:latin typeface="Segoe UI Semibold"/>
                <a:ea typeface="Segoe UI Semibold"/>
                <a:cs typeface="Segoe UI Semibold"/>
                <a:sym typeface="Segoe UI Semibold"/>
              </a:defRPr>
            </a:lvl1pPr>
          </a:lstStyle>
          <a:p>
            <a:r>
              <a:t>Firstname Lastname
Title
m: xxx-xxx-xxxx
t: xxx-xxx-xxxx
e: xxxxxxxxxxxxxxxxx@microsoft.com</a:t>
            </a:r>
          </a:p>
        </p:txBody>
      </p:sp>
      <p:sp>
        <p:nvSpPr>
          <p:cNvPr id="1810" name="Text Placeholder 12"/>
          <p:cNvSpPr>
            <a:spLocks noGrp="1"/>
          </p:cNvSpPr>
          <p:nvPr>
            <p:ph type="body" sz="quarter" idx="24" hasCustomPrompt="1"/>
          </p:nvPr>
        </p:nvSpPr>
        <p:spPr>
          <a:xfrm>
            <a:off x="4941987" y="4545012"/>
            <a:ext cx="2605088" cy="1323440"/>
          </a:xfrm>
          <a:prstGeom prst="rect">
            <a:avLst/>
          </a:prstGeom>
        </p:spPr>
        <p:txBody>
          <a:bodyPr lIns="0" tIns="0" rIns="0" bIns="0">
            <a:normAutofit/>
          </a:bodyPr>
          <a:lstStyle>
            <a:lvl1pPr marL="0" indent="0" defTabSz="736866">
              <a:lnSpc>
                <a:spcPct val="100000"/>
              </a:lnSpc>
              <a:spcBef>
                <a:spcPts val="200"/>
              </a:spcBef>
              <a:buSzTx/>
              <a:buFontTx/>
              <a:buNone/>
              <a:defRPr sz="1106">
                <a:solidFill>
                  <a:srgbClr val="000000"/>
                </a:solidFill>
                <a:latin typeface="Segoe UI Semibold"/>
                <a:ea typeface="Segoe UI Semibold"/>
                <a:cs typeface="Segoe UI Semibold"/>
                <a:sym typeface="Segoe UI Semibold"/>
              </a:defRPr>
            </a:lvl1pPr>
          </a:lstStyle>
          <a:p>
            <a:r>
              <a:t>Firstname Lastname
Title
m: xxx-xxx-xxxx
t: xxx-xxx-xxxx
e: xxxxxxxxxxxxxxxxx@microsoft.com</a:t>
            </a:r>
          </a:p>
        </p:txBody>
      </p:sp>
      <p:sp>
        <p:nvSpPr>
          <p:cNvPr id="1811" name="Text Placeholder 12"/>
          <p:cNvSpPr>
            <a:spLocks noGrp="1"/>
          </p:cNvSpPr>
          <p:nvPr>
            <p:ph type="body" sz="quarter" idx="25" hasCustomPrompt="1"/>
          </p:nvPr>
        </p:nvSpPr>
        <p:spPr>
          <a:xfrm>
            <a:off x="8688388" y="4545012"/>
            <a:ext cx="2605088" cy="1323440"/>
          </a:xfrm>
          <a:prstGeom prst="rect">
            <a:avLst/>
          </a:prstGeom>
        </p:spPr>
        <p:txBody>
          <a:bodyPr lIns="0" tIns="0" rIns="0" bIns="0">
            <a:normAutofit/>
          </a:bodyPr>
          <a:lstStyle>
            <a:lvl1pPr marL="0" indent="0" defTabSz="736866">
              <a:lnSpc>
                <a:spcPct val="100000"/>
              </a:lnSpc>
              <a:spcBef>
                <a:spcPts val="200"/>
              </a:spcBef>
              <a:buSzTx/>
              <a:buFontTx/>
              <a:buNone/>
              <a:defRPr sz="1106">
                <a:solidFill>
                  <a:srgbClr val="000000"/>
                </a:solidFill>
                <a:latin typeface="Segoe UI Semibold"/>
                <a:ea typeface="Segoe UI Semibold"/>
                <a:cs typeface="Segoe UI Semibold"/>
                <a:sym typeface="Segoe UI Semibold"/>
              </a:defRPr>
            </a:lvl1pPr>
          </a:lstStyle>
          <a:p>
            <a:r>
              <a:t>Firstname Lastname
Title
m: xxx-xxx-xxxx
t: xxx-xxx-xxxx
e: xxxxxxxxxxxxxxxxx@microsoft.com</a:t>
            </a:r>
          </a:p>
        </p:txBody>
      </p:sp>
      <p:sp>
        <p:nvSpPr>
          <p:cNvPr id="1812"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tx">
  <p:cSld name="Title and text side by side multi column 2">
    <p:spTree>
      <p:nvGrpSpPr>
        <p:cNvPr id="1" name=""/>
        <p:cNvGrpSpPr/>
        <p:nvPr/>
      </p:nvGrpSpPr>
      <p:grpSpPr>
        <a:xfrm>
          <a:off x="0" y="0"/>
          <a:ext cx="0" cy="0"/>
          <a:chOff x="0" y="0"/>
          <a:chExt cx="0" cy="0"/>
        </a:xfrm>
      </p:grpSpPr>
      <p:pic>
        <p:nvPicPr>
          <p:cNvPr id="1819"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820" name="Rectangle 3"/>
          <p:cNvSpPr/>
          <p:nvPr/>
        </p:nvSpPr>
        <p:spPr>
          <a:xfrm>
            <a:off x="0" y="0"/>
            <a:ext cx="4356100" cy="6858000"/>
          </a:xfrm>
          <a:prstGeom prst="rect">
            <a:avLst/>
          </a:prstGeom>
          <a:solidFill>
            <a:srgbClr val="243A5E"/>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1821" name="Resources"/>
          <p:cNvSpPr txBox="1">
            <a:spLocks noGrp="1"/>
          </p:cNvSpPr>
          <p:nvPr>
            <p:ph type="title" hasCustomPrompt="1"/>
          </p:nvPr>
        </p:nvSpPr>
        <p:spPr>
          <a:xfrm>
            <a:off x="588262" y="585787"/>
            <a:ext cx="3182029" cy="3118625"/>
          </a:xfrm>
          <a:prstGeom prst="rect">
            <a:avLst/>
          </a:prstGeom>
        </p:spPr>
        <p:txBody>
          <a:bodyPr lIns="0" tIns="0" rIns="0" bIns="0" anchor="t"/>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Resources</a:t>
            </a:r>
          </a:p>
        </p:txBody>
      </p:sp>
      <p:sp>
        <p:nvSpPr>
          <p:cNvPr id="1822"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823" name="Brødtekst nivå én…"/>
          <p:cNvSpPr txBox="1">
            <a:spLocks noGrp="1"/>
          </p:cNvSpPr>
          <p:nvPr>
            <p:ph type="body" sz="quarter" idx="1" hasCustomPrompt="1"/>
          </p:nvPr>
        </p:nvSpPr>
        <p:spPr>
          <a:xfrm>
            <a:off x="8688289" y="718471"/>
            <a:ext cx="2921101" cy="549891"/>
          </a:xfrm>
          <a:prstGeom prst="rect">
            <a:avLst/>
          </a:prstGeom>
        </p:spPr>
        <p:txBody>
          <a:bodyPr lIns="0" tIns="0" rIns="0" bIns="0">
            <a:normAutofit/>
          </a:bodyPr>
          <a:lstStyle>
            <a:lvl1pPr marL="0" indent="0" defTabSz="932742">
              <a:lnSpc>
                <a:spcPct val="100000"/>
              </a:lnSpc>
              <a:spcBef>
                <a:spcPts val="500"/>
              </a:spcBef>
              <a:buSzTx/>
              <a:buFontTx/>
              <a:buNone/>
              <a:defRPr>
                <a:solidFill>
                  <a:srgbClr val="000000"/>
                </a:solidFill>
                <a:latin typeface="Segoe UI Semibold"/>
                <a:ea typeface="Segoe UI Semibold"/>
                <a:cs typeface="Segoe UI Semibold"/>
                <a:sym typeface="Segoe UI Semibold"/>
              </a:defRPr>
            </a:lvl1pPr>
            <a:lvl2pPr marL="0" indent="228600" defTabSz="932742">
              <a:lnSpc>
                <a:spcPct val="100000"/>
              </a:lnSpc>
              <a:spcBef>
                <a:spcPts val="500"/>
              </a:spcBef>
              <a:buSzTx/>
              <a:buFontTx/>
              <a:buNone/>
              <a:defRPr>
                <a:solidFill>
                  <a:srgbClr val="000000"/>
                </a:solidFill>
                <a:latin typeface="Segoe UI Semibold"/>
                <a:ea typeface="Segoe UI Semibold"/>
                <a:cs typeface="Segoe UI Semibold"/>
                <a:sym typeface="Segoe UI Semibold"/>
              </a:defRPr>
            </a:lvl2pPr>
            <a:lvl3pPr marL="0" indent="457200" defTabSz="932742">
              <a:lnSpc>
                <a:spcPct val="100000"/>
              </a:lnSpc>
              <a:spcBef>
                <a:spcPts val="500"/>
              </a:spcBef>
              <a:buSzTx/>
              <a:buFontTx/>
              <a:buNone/>
              <a:defRPr>
                <a:solidFill>
                  <a:srgbClr val="000000"/>
                </a:solidFill>
                <a:latin typeface="Segoe UI Semibold"/>
                <a:ea typeface="Segoe UI Semibold"/>
                <a:cs typeface="Segoe UI Semibold"/>
                <a:sym typeface="Segoe UI Semibold"/>
              </a:defRPr>
            </a:lvl3pPr>
            <a:lvl4pPr marL="0" indent="661987" defTabSz="932742">
              <a:lnSpc>
                <a:spcPct val="100000"/>
              </a:lnSpc>
              <a:spcBef>
                <a:spcPts val="500"/>
              </a:spcBef>
              <a:buSzTx/>
              <a:buFontTx/>
              <a:buNone/>
              <a:defRPr>
                <a:solidFill>
                  <a:srgbClr val="000000"/>
                </a:solidFill>
                <a:latin typeface="Segoe UI Semibold"/>
                <a:ea typeface="Segoe UI Semibold"/>
                <a:cs typeface="Segoe UI Semibold"/>
                <a:sym typeface="Segoe UI Semibold"/>
              </a:defRPr>
            </a:lvl4pPr>
            <a:lvl5pPr marL="0" indent="855662" defTabSz="932742">
              <a:lnSpc>
                <a:spcPct val="100000"/>
              </a:lnSpc>
              <a:spcBef>
                <a:spcPts val="500"/>
              </a:spcBef>
              <a:buSzTx/>
              <a:buFontTx/>
              <a:buNone/>
              <a:defRPr>
                <a:solidFill>
                  <a:srgbClr val="000000"/>
                </a:solidFill>
                <a:latin typeface="Segoe UI Semibold"/>
                <a:ea typeface="Segoe UI Semibold"/>
                <a:cs typeface="Segoe UI Semibold"/>
                <a:sym typeface="Segoe UI Semibold"/>
              </a:defRPr>
            </a:lvl5pPr>
          </a:lstStyle>
          <a:p>
            <a:r>
              <a:t>Resource type</a:t>
            </a:r>
          </a:p>
          <a:p>
            <a:pPr lvl="1"/>
            <a:endParaRPr/>
          </a:p>
          <a:p>
            <a:pPr lvl="2"/>
            <a:endParaRPr/>
          </a:p>
          <a:p>
            <a:pPr lvl="3"/>
            <a:endParaRPr/>
          </a:p>
          <a:p>
            <a:pPr lvl="4"/>
            <a:endParaRPr/>
          </a:p>
        </p:txBody>
      </p:sp>
      <p:sp>
        <p:nvSpPr>
          <p:cNvPr id="1824" name="Text Placeholder 7"/>
          <p:cNvSpPr>
            <a:spLocks noGrp="1"/>
          </p:cNvSpPr>
          <p:nvPr>
            <p:ph type="body" sz="quarter" idx="21" hasCustomPrompt="1"/>
          </p:nvPr>
        </p:nvSpPr>
        <p:spPr>
          <a:xfrm>
            <a:off x="8688288" y="1346405"/>
            <a:ext cx="2921102" cy="473977"/>
          </a:xfrm>
          <a:prstGeom prst="rect">
            <a:avLst/>
          </a:prstGeom>
        </p:spPr>
        <p:txBody>
          <a:bodyPr lIns="0" tIns="0" rIns="0" bIns="0">
            <a:normAutofit/>
          </a:bodyPr>
          <a:lstStyle>
            <a:lvl1pPr marL="217170" indent="-217170" defTabSz="886104">
              <a:lnSpc>
                <a:spcPct val="100000"/>
              </a:lnSpc>
              <a:spcBef>
                <a:spcPts val="300"/>
              </a:spcBef>
              <a:buSzPct val="90000"/>
              <a:buFontTx/>
              <a:buChar char="·"/>
              <a:defRPr sz="1330" b="0">
                <a:solidFill>
                  <a:srgbClr val="737373"/>
                </a:solidFill>
                <a:latin typeface="Segoe UI"/>
                <a:ea typeface="Segoe UI"/>
                <a:cs typeface="Segoe UI"/>
                <a:sym typeface="Segoe UI"/>
              </a:defRPr>
            </a:lvl1pPr>
          </a:lstStyle>
          <a:p>
            <a:r>
              <a:t>Resource name
Resource name</a:t>
            </a:r>
          </a:p>
        </p:txBody>
      </p:sp>
      <p:sp>
        <p:nvSpPr>
          <p:cNvPr id="1825" name="Text Placeholder 4"/>
          <p:cNvSpPr>
            <a:spLocks noGrp="1"/>
          </p:cNvSpPr>
          <p:nvPr>
            <p:ph type="body" sz="quarter" idx="22" hasCustomPrompt="1"/>
          </p:nvPr>
        </p:nvSpPr>
        <p:spPr>
          <a:xfrm>
            <a:off x="4943871" y="718472"/>
            <a:ext cx="2921101" cy="549890"/>
          </a:xfrm>
          <a:prstGeom prst="rect">
            <a:avLst/>
          </a:prstGeom>
        </p:spPr>
        <p:txBody>
          <a:bodyPr lIns="0" tIns="0" rIns="0" bIns="0">
            <a:normAutofit/>
          </a:bodyPr>
          <a:lstStyle>
            <a:lvl1pPr marL="0" indent="0" defTabSz="932742">
              <a:lnSpc>
                <a:spcPct val="100000"/>
              </a:lnSpc>
              <a:spcBef>
                <a:spcPts val="500"/>
              </a:spcBef>
              <a:buSzTx/>
              <a:buFontTx/>
              <a:buNone/>
              <a:defRPr>
                <a:solidFill>
                  <a:srgbClr val="000000"/>
                </a:solidFill>
                <a:latin typeface="Segoe UI Semibold"/>
                <a:ea typeface="Segoe UI Semibold"/>
                <a:cs typeface="Segoe UI Semibold"/>
                <a:sym typeface="Segoe UI Semibold"/>
              </a:defRPr>
            </a:lvl1pPr>
          </a:lstStyle>
          <a:p>
            <a:r>
              <a:t>Resource type</a:t>
            </a:r>
          </a:p>
        </p:txBody>
      </p:sp>
      <p:sp>
        <p:nvSpPr>
          <p:cNvPr id="1826" name="Text Placeholder 7"/>
          <p:cNvSpPr>
            <a:spLocks noGrp="1"/>
          </p:cNvSpPr>
          <p:nvPr>
            <p:ph type="body" sz="quarter" idx="23" hasCustomPrompt="1"/>
          </p:nvPr>
        </p:nvSpPr>
        <p:spPr>
          <a:xfrm>
            <a:off x="4943871" y="1346405"/>
            <a:ext cx="2921102" cy="473977"/>
          </a:xfrm>
          <a:prstGeom prst="rect">
            <a:avLst/>
          </a:prstGeom>
        </p:spPr>
        <p:txBody>
          <a:bodyPr lIns="0" tIns="0" rIns="0" bIns="0">
            <a:normAutofit/>
          </a:bodyPr>
          <a:lstStyle>
            <a:lvl1pPr marL="217170" indent="-217170" defTabSz="886104">
              <a:lnSpc>
                <a:spcPct val="100000"/>
              </a:lnSpc>
              <a:spcBef>
                <a:spcPts val="300"/>
              </a:spcBef>
              <a:buSzPct val="90000"/>
              <a:buFontTx/>
              <a:buChar char="·"/>
              <a:defRPr sz="1330" b="0">
                <a:solidFill>
                  <a:srgbClr val="737373"/>
                </a:solidFill>
                <a:latin typeface="Segoe UI"/>
                <a:ea typeface="Segoe UI"/>
                <a:cs typeface="Segoe UI"/>
                <a:sym typeface="Segoe UI"/>
              </a:defRPr>
            </a:lvl1pPr>
          </a:lstStyle>
          <a:p>
            <a:r>
              <a:t>Resource name
Resource name</a:t>
            </a:r>
          </a:p>
        </p:txBody>
      </p:sp>
      <p:sp>
        <p:nvSpPr>
          <p:cNvPr id="1827" name="Text Placeholder 4"/>
          <p:cNvSpPr>
            <a:spLocks noGrp="1"/>
          </p:cNvSpPr>
          <p:nvPr>
            <p:ph type="body" sz="quarter" idx="24" hasCustomPrompt="1"/>
          </p:nvPr>
        </p:nvSpPr>
        <p:spPr>
          <a:xfrm>
            <a:off x="8688388" y="2528888"/>
            <a:ext cx="2921101" cy="549891"/>
          </a:xfrm>
          <a:prstGeom prst="rect">
            <a:avLst/>
          </a:prstGeom>
        </p:spPr>
        <p:txBody>
          <a:bodyPr lIns="0" tIns="0" rIns="0" bIns="0">
            <a:normAutofit/>
          </a:bodyPr>
          <a:lstStyle>
            <a:lvl1pPr marL="0" indent="0" defTabSz="932742">
              <a:lnSpc>
                <a:spcPct val="100000"/>
              </a:lnSpc>
              <a:spcBef>
                <a:spcPts val="500"/>
              </a:spcBef>
              <a:buSzTx/>
              <a:buFontTx/>
              <a:buNone/>
              <a:defRPr>
                <a:solidFill>
                  <a:srgbClr val="000000"/>
                </a:solidFill>
                <a:latin typeface="Segoe UI Semibold"/>
                <a:ea typeface="Segoe UI Semibold"/>
                <a:cs typeface="Segoe UI Semibold"/>
                <a:sym typeface="Segoe UI Semibold"/>
              </a:defRPr>
            </a:lvl1pPr>
          </a:lstStyle>
          <a:p>
            <a:r>
              <a:t>Resource type</a:t>
            </a:r>
          </a:p>
        </p:txBody>
      </p:sp>
      <p:sp>
        <p:nvSpPr>
          <p:cNvPr id="1828" name="Text Placeholder 7"/>
          <p:cNvSpPr>
            <a:spLocks noGrp="1"/>
          </p:cNvSpPr>
          <p:nvPr>
            <p:ph type="body" sz="quarter" idx="25" hasCustomPrompt="1"/>
          </p:nvPr>
        </p:nvSpPr>
        <p:spPr>
          <a:xfrm>
            <a:off x="8688386" y="3156821"/>
            <a:ext cx="2921102" cy="473977"/>
          </a:xfrm>
          <a:prstGeom prst="rect">
            <a:avLst/>
          </a:prstGeom>
        </p:spPr>
        <p:txBody>
          <a:bodyPr lIns="0" tIns="0" rIns="0" bIns="0">
            <a:normAutofit/>
          </a:bodyPr>
          <a:lstStyle>
            <a:lvl1pPr marL="217170" indent="-217170" defTabSz="886104">
              <a:lnSpc>
                <a:spcPct val="100000"/>
              </a:lnSpc>
              <a:spcBef>
                <a:spcPts val="300"/>
              </a:spcBef>
              <a:buSzPct val="90000"/>
              <a:buFontTx/>
              <a:buChar char="·"/>
              <a:defRPr sz="1330" b="0">
                <a:solidFill>
                  <a:srgbClr val="737373"/>
                </a:solidFill>
                <a:latin typeface="Segoe UI"/>
                <a:ea typeface="Segoe UI"/>
                <a:cs typeface="Segoe UI"/>
                <a:sym typeface="Segoe UI"/>
              </a:defRPr>
            </a:lvl1pPr>
          </a:lstStyle>
          <a:p>
            <a:r>
              <a:t>Resource name
Resource name</a:t>
            </a:r>
          </a:p>
        </p:txBody>
      </p:sp>
      <p:sp>
        <p:nvSpPr>
          <p:cNvPr id="1829" name="Text Placeholder 4"/>
          <p:cNvSpPr>
            <a:spLocks noGrp="1"/>
          </p:cNvSpPr>
          <p:nvPr>
            <p:ph type="body" sz="quarter" idx="26" hasCustomPrompt="1"/>
          </p:nvPr>
        </p:nvSpPr>
        <p:spPr>
          <a:xfrm>
            <a:off x="4943971" y="2528888"/>
            <a:ext cx="2921101" cy="549891"/>
          </a:xfrm>
          <a:prstGeom prst="rect">
            <a:avLst/>
          </a:prstGeom>
        </p:spPr>
        <p:txBody>
          <a:bodyPr lIns="0" tIns="0" rIns="0" bIns="0">
            <a:normAutofit/>
          </a:bodyPr>
          <a:lstStyle>
            <a:lvl1pPr marL="0" indent="0" defTabSz="932742">
              <a:lnSpc>
                <a:spcPct val="100000"/>
              </a:lnSpc>
              <a:spcBef>
                <a:spcPts val="500"/>
              </a:spcBef>
              <a:buSzTx/>
              <a:buFontTx/>
              <a:buNone/>
              <a:defRPr>
                <a:solidFill>
                  <a:srgbClr val="000000"/>
                </a:solidFill>
                <a:latin typeface="Segoe UI Semibold"/>
                <a:ea typeface="Segoe UI Semibold"/>
                <a:cs typeface="Segoe UI Semibold"/>
                <a:sym typeface="Segoe UI Semibold"/>
              </a:defRPr>
            </a:lvl1pPr>
          </a:lstStyle>
          <a:p>
            <a:r>
              <a:t>Resource type</a:t>
            </a:r>
          </a:p>
        </p:txBody>
      </p:sp>
      <p:sp>
        <p:nvSpPr>
          <p:cNvPr id="1830" name="Text Placeholder 7"/>
          <p:cNvSpPr>
            <a:spLocks noGrp="1"/>
          </p:cNvSpPr>
          <p:nvPr>
            <p:ph type="body" sz="quarter" idx="27" hasCustomPrompt="1"/>
          </p:nvPr>
        </p:nvSpPr>
        <p:spPr>
          <a:xfrm>
            <a:off x="4943969" y="3156821"/>
            <a:ext cx="2921102" cy="473977"/>
          </a:xfrm>
          <a:prstGeom prst="rect">
            <a:avLst/>
          </a:prstGeom>
        </p:spPr>
        <p:txBody>
          <a:bodyPr lIns="0" tIns="0" rIns="0" bIns="0">
            <a:normAutofit/>
          </a:bodyPr>
          <a:lstStyle>
            <a:lvl1pPr marL="217170" indent="-217170" defTabSz="886104">
              <a:lnSpc>
                <a:spcPct val="100000"/>
              </a:lnSpc>
              <a:spcBef>
                <a:spcPts val="300"/>
              </a:spcBef>
              <a:buSzPct val="90000"/>
              <a:buFontTx/>
              <a:buChar char="·"/>
              <a:defRPr sz="1330" b="0">
                <a:solidFill>
                  <a:srgbClr val="737373"/>
                </a:solidFill>
                <a:latin typeface="Segoe UI"/>
                <a:ea typeface="Segoe UI"/>
                <a:cs typeface="Segoe UI"/>
                <a:sym typeface="Segoe UI"/>
              </a:defRPr>
            </a:lvl1pPr>
          </a:lstStyle>
          <a:p>
            <a:r>
              <a:t>Resource name
Resource name</a:t>
            </a:r>
          </a:p>
        </p:txBody>
      </p:sp>
      <p:sp>
        <p:nvSpPr>
          <p:cNvPr id="1831" name="Text Placeholder 4"/>
          <p:cNvSpPr>
            <a:spLocks noGrp="1"/>
          </p:cNvSpPr>
          <p:nvPr>
            <p:ph type="body" sz="quarter" idx="28" hasCustomPrompt="1"/>
          </p:nvPr>
        </p:nvSpPr>
        <p:spPr>
          <a:xfrm>
            <a:off x="8688388" y="4508500"/>
            <a:ext cx="2921101" cy="549890"/>
          </a:xfrm>
          <a:prstGeom prst="rect">
            <a:avLst/>
          </a:prstGeom>
        </p:spPr>
        <p:txBody>
          <a:bodyPr lIns="0" tIns="0" rIns="0" bIns="0">
            <a:normAutofit/>
          </a:bodyPr>
          <a:lstStyle>
            <a:lvl1pPr marL="0" indent="0" defTabSz="932742">
              <a:lnSpc>
                <a:spcPct val="100000"/>
              </a:lnSpc>
              <a:spcBef>
                <a:spcPts val="500"/>
              </a:spcBef>
              <a:buSzTx/>
              <a:buFontTx/>
              <a:buNone/>
              <a:defRPr>
                <a:solidFill>
                  <a:srgbClr val="000000"/>
                </a:solidFill>
                <a:latin typeface="Segoe UI Semibold"/>
                <a:ea typeface="Segoe UI Semibold"/>
                <a:cs typeface="Segoe UI Semibold"/>
                <a:sym typeface="Segoe UI Semibold"/>
              </a:defRPr>
            </a:lvl1pPr>
          </a:lstStyle>
          <a:p>
            <a:r>
              <a:t>Resource type</a:t>
            </a:r>
          </a:p>
        </p:txBody>
      </p:sp>
      <p:sp>
        <p:nvSpPr>
          <p:cNvPr id="1832" name="Text Placeholder 7"/>
          <p:cNvSpPr>
            <a:spLocks noGrp="1"/>
          </p:cNvSpPr>
          <p:nvPr>
            <p:ph type="body" sz="quarter" idx="29" hasCustomPrompt="1"/>
          </p:nvPr>
        </p:nvSpPr>
        <p:spPr>
          <a:xfrm>
            <a:off x="8688386" y="5136432"/>
            <a:ext cx="2921102" cy="473978"/>
          </a:xfrm>
          <a:prstGeom prst="rect">
            <a:avLst/>
          </a:prstGeom>
        </p:spPr>
        <p:txBody>
          <a:bodyPr lIns="0" tIns="0" rIns="0" bIns="0">
            <a:normAutofit/>
          </a:bodyPr>
          <a:lstStyle>
            <a:lvl1pPr marL="217170" indent="-217170" defTabSz="886104">
              <a:lnSpc>
                <a:spcPct val="100000"/>
              </a:lnSpc>
              <a:spcBef>
                <a:spcPts val="300"/>
              </a:spcBef>
              <a:buSzPct val="90000"/>
              <a:buFontTx/>
              <a:buChar char="·"/>
              <a:defRPr sz="1330" b="0">
                <a:solidFill>
                  <a:srgbClr val="737373"/>
                </a:solidFill>
                <a:latin typeface="Segoe UI"/>
                <a:ea typeface="Segoe UI"/>
                <a:cs typeface="Segoe UI"/>
                <a:sym typeface="Segoe UI"/>
              </a:defRPr>
            </a:lvl1pPr>
          </a:lstStyle>
          <a:p>
            <a:r>
              <a:t>Resource name
Resource name</a:t>
            </a:r>
          </a:p>
        </p:txBody>
      </p:sp>
      <p:sp>
        <p:nvSpPr>
          <p:cNvPr id="1833" name="Text Placeholder 4"/>
          <p:cNvSpPr>
            <a:spLocks noGrp="1"/>
          </p:cNvSpPr>
          <p:nvPr>
            <p:ph type="body" sz="quarter" idx="30" hasCustomPrompt="1"/>
          </p:nvPr>
        </p:nvSpPr>
        <p:spPr>
          <a:xfrm>
            <a:off x="4943971" y="4508500"/>
            <a:ext cx="2921101" cy="549890"/>
          </a:xfrm>
          <a:prstGeom prst="rect">
            <a:avLst/>
          </a:prstGeom>
        </p:spPr>
        <p:txBody>
          <a:bodyPr lIns="0" tIns="0" rIns="0" bIns="0">
            <a:normAutofit/>
          </a:bodyPr>
          <a:lstStyle>
            <a:lvl1pPr marL="0" indent="0" defTabSz="932742">
              <a:lnSpc>
                <a:spcPct val="100000"/>
              </a:lnSpc>
              <a:spcBef>
                <a:spcPts val="500"/>
              </a:spcBef>
              <a:buSzTx/>
              <a:buFontTx/>
              <a:buNone/>
              <a:defRPr>
                <a:solidFill>
                  <a:srgbClr val="000000"/>
                </a:solidFill>
                <a:latin typeface="Segoe UI Semibold"/>
                <a:ea typeface="Segoe UI Semibold"/>
                <a:cs typeface="Segoe UI Semibold"/>
                <a:sym typeface="Segoe UI Semibold"/>
              </a:defRPr>
            </a:lvl1pPr>
          </a:lstStyle>
          <a:p>
            <a:r>
              <a:t>Resource type</a:t>
            </a:r>
          </a:p>
        </p:txBody>
      </p:sp>
      <p:sp>
        <p:nvSpPr>
          <p:cNvPr id="1834" name="Text Placeholder 7"/>
          <p:cNvSpPr>
            <a:spLocks noGrp="1"/>
          </p:cNvSpPr>
          <p:nvPr>
            <p:ph type="body" sz="quarter" idx="31" hasCustomPrompt="1"/>
          </p:nvPr>
        </p:nvSpPr>
        <p:spPr>
          <a:xfrm>
            <a:off x="4943969" y="5136432"/>
            <a:ext cx="2921102" cy="473978"/>
          </a:xfrm>
          <a:prstGeom prst="rect">
            <a:avLst/>
          </a:prstGeom>
        </p:spPr>
        <p:txBody>
          <a:bodyPr lIns="0" tIns="0" rIns="0" bIns="0">
            <a:normAutofit/>
          </a:bodyPr>
          <a:lstStyle>
            <a:lvl1pPr marL="217170" indent="-217170" defTabSz="886104">
              <a:lnSpc>
                <a:spcPct val="100000"/>
              </a:lnSpc>
              <a:spcBef>
                <a:spcPts val="300"/>
              </a:spcBef>
              <a:buSzPct val="90000"/>
              <a:buFontTx/>
              <a:buChar char="·"/>
              <a:defRPr sz="1330" b="0">
                <a:solidFill>
                  <a:srgbClr val="737373"/>
                </a:solidFill>
                <a:latin typeface="Segoe UI"/>
                <a:ea typeface="Segoe UI"/>
                <a:cs typeface="Segoe UI"/>
                <a:sym typeface="Segoe UI"/>
              </a:defRPr>
            </a:lvl1pPr>
          </a:lstStyle>
          <a:p>
            <a:r>
              <a:t>Resource name
Resource name</a:t>
            </a:r>
          </a:p>
        </p:txBody>
      </p:sp>
      <p:sp>
        <p:nvSpPr>
          <p:cNvPr id="1835"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type="tx">
  <p:cSld name="2_Title and text side by side 3">
    <p:spTree>
      <p:nvGrpSpPr>
        <p:cNvPr id="1" name=""/>
        <p:cNvGrpSpPr/>
        <p:nvPr/>
      </p:nvGrpSpPr>
      <p:grpSpPr>
        <a:xfrm>
          <a:off x="0" y="0"/>
          <a:ext cx="0" cy="0"/>
          <a:chOff x="0" y="0"/>
          <a:chExt cx="0" cy="0"/>
        </a:xfrm>
      </p:grpSpPr>
      <p:pic>
        <p:nvPicPr>
          <p:cNvPr id="1842"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843" name="Rectangle 3"/>
          <p:cNvSpPr/>
          <p:nvPr/>
        </p:nvSpPr>
        <p:spPr>
          <a:xfrm>
            <a:off x="0" y="0"/>
            <a:ext cx="4356100" cy="6858000"/>
          </a:xfrm>
          <a:prstGeom prst="rect">
            <a:avLst/>
          </a:prstGeom>
          <a:solidFill>
            <a:srgbClr val="243A5E"/>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1844" name="Title"/>
          <p:cNvSpPr txBox="1">
            <a:spLocks noGrp="1"/>
          </p:cNvSpPr>
          <p:nvPr>
            <p:ph type="title" hasCustomPrompt="1"/>
          </p:nvPr>
        </p:nvSpPr>
        <p:spPr>
          <a:xfrm>
            <a:off x="588262" y="585787"/>
            <a:ext cx="3182029" cy="575748"/>
          </a:xfrm>
          <a:prstGeom prst="rect">
            <a:avLst/>
          </a:prstGeom>
        </p:spPr>
        <p:txBody>
          <a:bodyPr lIns="0" tIns="0" rIns="0" bIns="0" anchor="t"/>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Title</a:t>
            </a:r>
          </a:p>
        </p:txBody>
      </p:sp>
      <p:sp>
        <p:nvSpPr>
          <p:cNvPr id="1845" name="Brødtekst nivå én…"/>
          <p:cNvSpPr txBox="1">
            <a:spLocks noGrp="1"/>
          </p:cNvSpPr>
          <p:nvPr>
            <p:ph type="body" sz="quarter" idx="1" hasCustomPrompt="1"/>
          </p:nvPr>
        </p:nvSpPr>
        <p:spPr>
          <a:xfrm>
            <a:off x="584200" y="1286005"/>
            <a:ext cx="3187700" cy="4983034"/>
          </a:xfrm>
          <a:prstGeom prst="rect">
            <a:avLst/>
          </a:prstGeom>
        </p:spPr>
        <p:txBody>
          <a:bodyPr lIns="0" tIns="0" rIns="0" bIns="0">
            <a:normAutofit/>
          </a:bodyPr>
          <a:lstStyle>
            <a:lvl1pPr marL="0" indent="0" defTabSz="932742">
              <a:lnSpc>
                <a:spcPct val="100000"/>
              </a:lnSpc>
              <a:spcBef>
                <a:spcPts val="600"/>
              </a:spcBef>
              <a:buSzTx/>
              <a:buFontTx/>
              <a:buNone/>
              <a:defRPr sz="2000" b="0">
                <a:solidFill>
                  <a:srgbClr val="FFFFFF"/>
                </a:solidFill>
                <a:latin typeface="Segoe UI"/>
                <a:ea typeface="Segoe UI"/>
                <a:cs typeface="Segoe UI"/>
                <a:sym typeface="Segoe UI"/>
              </a:defRPr>
            </a:lvl1pPr>
            <a:lvl2pPr marL="457200" indent="-228600" defTabSz="932742">
              <a:lnSpc>
                <a:spcPct val="100000"/>
              </a:lnSpc>
              <a:spcBef>
                <a:spcPts val="600"/>
              </a:spcBef>
              <a:buSzPct val="90000"/>
              <a:buFontTx/>
              <a:buChar char="·"/>
              <a:defRPr sz="2000" b="0">
                <a:solidFill>
                  <a:srgbClr val="FFFFFF"/>
                </a:solidFill>
                <a:latin typeface="Segoe UI"/>
                <a:ea typeface="Segoe UI"/>
                <a:cs typeface="Segoe UI"/>
                <a:sym typeface="Segoe UI"/>
              </a:defRPr>
            </a:lvl2pPr>
            <a:lvl3pPr marL="707231" indent="-250031" defTabSz="932742">
              <a:lnSpc>
                <a:spcPct val="100000"/>
              </a:lnSpc>
              <a:spcBef>
                <a:spcPts val="600"/>
              </a:spcBef>
              <a:buSzPct val="90000"/>
              <a:buFontTx/>
              <a:buChar char="·"/>
              <a:defRPr sz="2000" b="0">
                <a:solidFill>
                  <a:srgbClr val="FFFFFF"/>
                </a:solidFill>
                <a:latin typeface="Segoe UI"/>
                <a:ea typeface="Segoe UI"/>
                <a:cs typeface="Segoe UI"/>
                <a:sym typeface="Segoe UI"/>
              </a:defRPr>
            </a:lvl3pPr>
            <a:lvl4pPr marL="920523" indent="-258535" defTabSz="932742">
              <a:lnSpc>
                <a:spcPct val="100000"/>
              </a:lnSpc>
              <a:spcBef>
                <a:spcPts val="600"/>
              </a:spcBef>
              <a:buSzPct val="90000"/>
              <a:buFontTx/>
              <a:buChar char="·"/>
              <a:defRPr sz="2000" b="0">
                <a:solidFill>
                  <a:srgbClr val="FFFFFF"/>
                </a:solidFill>
                <a:latin typeface="Segoe UI"/>
                <a:ea typeface="Segoe UI"/>
                <a:cs typeface="Segoe UI"/>
                <a:sym typeface="Segoe UI"/>
              </a:defRPr>
            </a:lvl4pPr>
            <a:lvl5pPr marL="1096055" indent="-240392" defTabSz="932742">
              <a:lnSpc>
                <a:spcPct val="100000"/>
              </a:lnSpc>
              <a:spcBef>
                <a:spcPts val="600"/>
              </a:spcBef>
              <a:buSzPct val="90000"/>
              <a:buFontTx/>
              <a:buChar char="·"/>
              <a:defRPr sz="2000" b="0">
                <a:solidFill>
                  <a:srgbClr val="FFFFFF"/>
                </a:solidFill>
                <a:latin typeface="Segoe UI"/>
                <a:ea typeface="Segoe UI"/>
                <a:cs typeface="Segoe UI"/>
                <a:sym typeface="Segoe UI"/>
              </a:defRPr>
            </a:lvl5pPr>
          </a:lstStyle>
          <a:p>
            <a:r>
              <a:t>Subtitle</a:t>
            </a:r>
          </a:p>
          <a:p>
            <a:pPr lvl="1"/>
            <a:endParaRPr/>
          </a:p>
          <a:p>
            <a:pPr lvl="2"/>
            <a:endParaRPr/>
          </a:p>
          <a:p>
            <a:pPr lvl="3"/>
            <a:endParaRPr/>
          </a:p>
          <a:p>
            <a:pPr lvl="4"/>
            <a:endParaRPr/>
          </a:p>
        </p:txBody>
      </p:sp>
      <p:sp>
        <p:nvSpPr>
          <p:cNvPr id="1846"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847"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type="tx">
  <p:cSld name="1_Title and text side by side 3">
    <p:spTree>
      <p:nvGrpSpPr>
        <p:cNvPr id="1" name=""/>
        <p:cNvGrpSpPr/>
        <p:nvPr/>
      </p:nvGrpSpPr>
      <p:grpSpPr>
        <a:xfrm>
          <a:off x="0" y="0"/>
          <a:ext cx="0" cy="0"/>
          <a:chOff x="0" y="0"/>
          <a:chExt cx="0" cy="0"/>
        </a:xfrm>
      </p:grpSpPr>
      <p:pic>
        <p:nvPicPr>
          <p:cNvPr id="1854"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855" name="Rectangle 3"/>
          <p:cNvSpPr/>
          <p:nvPr/>
        </p:nvSpPr>
        <p:spPr>
          <a:xfrm>
            <a:off x="7835900" y="0"/>
            <a:ext cx="4356100" cy="6858000"/>
          </a:xfrm>
          <a:prstGeom prst="rect">
            <a:avLst/>
          </a:prstGeom>
          <a:solidFill>
            <a:srgbClr val="243A5E"/>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1856" name="Title"/>
          <p:cNvSpPr txBox="1">
            <a:spLocks noGrp="1"/>
          </p:cNvSpPr>
          <p:nvPr>
            <p:ph type="title" hasCustomPrompt="1"/>
          </p:nvPr>
        </p:nvSpPr>
        <p:spPr>
          <a:xfrm>
            <a:off x="584200" y="585787"/>
            <a:ext cx="6088063" cy="608700"/>
          </a:xfrm>
          <a:prstGeom prst="rect">
            <a:avLst/>
          </a:prstGeom>
        </p:spPr>
        <p:txBody>
          <a:bodyPr lIns="0" tIns="0" rIns="0" bIns="0" anchor="t"/>
          <a:lstStyle>
            <a:lvl1pPr defTabSz="932742">
              <a:lnSpc>
                <a:spcPct val="100000"/>
              </a:lnSpc>
              <a:defRPr sz="3600" b="1" spc="-50">
                <a:solidFill>
                  <a:srgbClr val="243A5E"/>
                </a:solidFill>
                <a:latin typeface="Segoe UI Semibold"/>
                <a:ea typeface="Segoe UI Semibold"/>
                <a:cs typeface="Segoe UI Semibold"/>
                <a:sym typeface="Segoe UI Semibold"/>
              </a:defRPr>
            </a:lvl1pPr>
          </a:lstStyle>
          <a:p>
            <a:r>
              <a:t>Title</a:t>
            </a:r>
          </a:p>
        </p:txBody>
      </p:sp>
      <p:sp>
        <p:nvSpPr>
          <p:cNvPr id="1857" name="Brødtekst nivå én…"/>
          <p:cNvSpPr txBox="1">
            <a:spLocks noGrp="1"/>
          </p:cNvSpPr>
          <p:nvPr>
            <p:ph type="body" sz="half" idx="1"/>
          </p:nvPr>
        </p:nvSpPr>
        <p:spPr>
          <a:xfrm>
            <a:off x="8361404" y="585787"/>
            <a:ext cx="3247984" cy="5683250"/>
          </a:xfrm>
          <a:prstGeom prst="rect">
            <a:avLst/>
          </a:prstGeom>
        </p:spPr>
        <p:txBody>
          <a:bodyPr lIns="0" tIns="0" rIns="0" bIns="0">
            <a:normAutofit/>
          </a:bodyPr>
          <a:lstStyle>
            <a:lvl1pPr marL="0" indent="0" defTabSz="932742">
              <a:lnSpc>
                <a:spcPct val="100000"/>
              </a:lnSpc>
              <a:spcBef>
                <a:spcPts val="600"/>
              </a:spcBef>
              <a:buSzTx/>
              <a:buFontTx/>
              <a:buNone/>
              <a:defRPr sz="2000" b="0">
                <a:solidFill>
                  <a:srgbClr val="FFFFFF"/>
                </a:solidFill>
                <a:latin typeface="Segoe UI"/>
                <a:ea typeface="Segoe UI"/>
                <a:cs typeface="Segoe UI"/>
                <a:sym typeface="Segoe UI"/>
              </a:defRPr>
            </a:lvl1pPr>
            <a:lvl2pPr marL="457200" indent="-228600" defTabSz="932742">
              <a:lnSpc>
                <a:spcPct val="100000"/>
              </a:lnSpc>
              <a:spcBef>
                <a:spcPts val="600"/>
              </a:spcBef>
              <a:buSzPct val="90000"/>
              <a:buFontTx/>
              <a:buChar char="·"/>
              <a:defRPr sz="2000" b="0">
                <a:solidFill>
                  <a:srgbClr val="FFFFFF"/>
                </a:solidFill>
                <a:latin typeface="Segoe UI"/>
                <a:ea typeface="Segoe UI"/>
                <a:cs typeface="Segoe UI"/>
                <a:sym typeface="Segoe UI"/>
              </a:defRPr>
            </a:lvl2pPr>
            <a:lvl3pPr marL="707231" indent="-250031" defTabSz="932742">
              <a:lnSpc>
                <a:spcPct val="100000"/>
              </a:lnSpc>
              <a:spcBef>
                <a:spcPts val="600"/>
              </a:spcBef>
              <a:buSzPct val="90000"/>
              <a:buFontTx/>
              <a:buChar char="·"/>
              <a:defRPr sz="2000" b="0">
                <a:solidFill>
                  <a:srgbClr val="FFFFFF"/>
                </a:solidFill>
                <a:latin typeface="Segoe UI"/>
                <a:ea typeface="Segoe UI"/>
                <a:cs typeface="Segoe UI"/>
                <a:sym typeface="Segoe UI"/>
              </a:defRPr>
            </a:lvl3pPr>
            <a:lvl4pPr marL="920523" indent="-258535" defTabSz="932742">
              <a:lnSpc>
                <a:spcPct val="100000"/>
              </a:lnSpc>
              <a:spcBef>
                <a:spcPts val="600"/>
              </a:spcBef>
              <a:buSzPct val="90000"/>
              <a:buFontTx/>
              <a:buChar char="·"/>
              <a:defRPr sz="2000" b="0">
                <a:solidFill>
                  <a:srgbClr val="FFFFFF"/>
                </a:solidFill>
                <a:latin typeface="Segoe UI"/>
                <a:ea typeface="Segoe UI"/>
                <a:cs typeface="Segoe UI"/>
                <a:sym typeface="Segoe UI"/>
              </a:defRPr>
            </a:lvl4pPr>
            <a:lvl5pPr marL="1096055" indent="-240392" defTabSz="932742">
              <a:lnSpc>
                <a:spcPct val="100000"/>
              </a:lnSpc>
              <a:spcBef>
                <a:spcPts val="600"/>
              </a:spcBef>
              <a:buSzPct val="90000"/>
              <a:buFontTx/>
              <a:buChar char="·"/>
              <a:defRPr sz="2000" b="0">
                <a:solidFill>
                  <a:srgbClr val="FFFFFF"/>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858"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859" name="Text Placeholder 2"/>
          <p:cNvSpPr>
            <a:spLocks noGrp="1"/>
          </p:cNvSpPr>
          <p:nvPr>
            <p:ph type="body" sz="quarter" idx="21"/>
          </p:nvPr>
        </p:nvSpPr>
        <p:spPr>
          <a:xfrm>
            <a:off x="584199" y="1196751"/>
            <a:ext cx="6088065" cy="2232249"/>
          </a:xfrm>
          <a:prstGeom prst="rect">
            <a:avLst/>
          </a:prstGeom>
        </p:spPr>
        <p:txBody>
          <a:bodyPr lIns="0" tIns="0" rIns="0" bIns="0">
            <a:normAutofit/>
          </a:bodyPr>
          <a:lstStyle/>
          <a:p>
            <a:pPr marL="0" indent="0" defTabSz="932742">
              <a:lnSpc>
                <a:spcPct val="100000"/>
              </a:lnSpc>
              <a:spcBef>
                <a:spcPts val="600"/>
              </a:spcBef>
              <a:buSzTx/>
              <a:buFontTx/>
              <a:buNone/>
              <a:defRPr sz="2000" b="0">
                <a:solidFill>
                  <a:srgbClr val="000000"/>
                </a:solidFill>
                <a:latin typeface="Segoe UI"/>
                <a:ea typeface="Segoe UI"/>
                <a:cs typeface="Segoe UI"/>
                <a:sym typeface="Segoe UI"/>
              </a:defRPr>
            </a:pPr>
            <a:endParaRPr/>
          </a:p>
        </p:txBody>
      </p:sp>
      <p:sp>
        <p:nvSpPr>
          <p:cNvPr id="1860"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type="tx">
  <p:cSld name="Title and text side by side 4">
    <p:bg>
      <p:bgPr>
        <a:solidFill>
          <a:srgbClr val="243A5E"/>
        </a:solidFill>
        <a:effectLst/>
      </p:bgPr>
    </p:bg>
    <p:spTree>
      <p:nvGrpSpPr>
        <p:cNvPr id="1" name=""/>
        <p:cNvGrpSpPr/>
        <p:nvPr/>
      </p:nvGrpSpPr>
      <p:grpSpPr>
        <a:xfrm>
          <a:off x="0" y="0"/>
          <a:ext cx="0" cy="0"/>
          <a:chOff x="0" y="0"/>
          <a:chExt cx="0" cy="0"/>
        </a:xfrm>
      </p:grpSpPr>
      <p:pic>
        <p:nvPicPr>
          <p:cNvPr id="1867"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868" name="Title"/>
          <p:cNvSpPr txBox="1">
            <a:spLocks noGrp="1"/>
          </p:cNvSpPr>
          <p:nvPr>
            <p:ph type="title" hasCustomPrompt="1"/>
          </p:nvPr>
        </p:nvSpPr>
        <p:spPr>
          <a:xfrm>
            <a:off x="588262" y="585787"/>
            <a:ext cx="3182029" cy="5683251"/>
          </a:xfrm>
          <a:prstGeom prst="rect">
            <a:avLst/>
          </a:prstGeom>
        </p:spPr>
        <p:txBody>
          <a:bodyPr lIns="0" tIns="0" rIns="0" bIns="0"/>
          <a:lstStyle>
            <a:lvl1pPr defTabSz="932742">
              <a:lnSpc>
                <a:spcPct val="100000"/>
              </a:lnSpc>
              <a:defRPr sz="3600" b="1" spc="-50">
                <a:solidFill>
                  <a:srgbClr val="FFFFFF"/>
                </a:solidFill>
                <a:latin typeface="Segoe UI Semibold"/>
                <a:ea typeface="Segoe UI Semibold"/>
                <a:cs typeface="Segoe UI Semibold"/>
                <a:sym typeface="Segoe UI Semibold"/>
              </a:defRPr>
            </a:lvl1pPr>
          </a:lstStyle>
          <a:p>
            <a:r>
              <a:t>Title</a:t>
            </a:r>
          </a:p>
        </p:txBody>
      </p:sp>
      <p:sp>
        <p:nvSpPr>
          <p:cNvPr id="1869" name="Brødtekst nivå én…"/>
          <p:cNvSpPr txBox="1">
            <a:spLocks noGrp="1"/>
          </p:cNvSpPr>
          <p:nvPr>
            <p:ph type="body" idx="1"/>
          </p:nvPr>
        </p:nvSpPr>
        <p:spPr>
          <a:xfrm>
            <a:off x="4941887" y="585787"/>
            <a:ext cx="6667501" cy="5683250"/>
          </a:xfrm>
          <a:prstGeom prst="rect">
            <a:avLst/>
          </a:prstGeom>
        </p:spPr>
        <p:txBody>
          <a:bodyPr lIns="0" tIns="0" rIns="0" bIns="0" anchor="ctr">
            <a:normAutofit/>
          </a:bodyPr>
          <a:lstStyle>
            <a:lvl1pPr marL="0" indent="0" defTabSz="932742">
              <a:lnSpc>
                <a:spcPct val="100000"/>
              </a:lnSpc>
              <a:spcBef>
                <a:spcPts val="600"/>
              </a:spcBef>
              <a:buSzTx/>
              <a:buFontTx/>
              <a:buNone/>
              <a:defRPr sz="2800" b="0">
                <a:solidFill>
                  <a:srgbClr val="FFFFFF"/>
                </a:solidFill>
                <a:latin typeface="Segoe UI"/>
                <a:ea typeface="Segoe UI"/>
                <a:cs typeface="Segoe UI"/>
                <a:sym typeface="Segoe UI"/>
              </a:defRPr>
            </a:lvl1pPr>
            <a:lvl2pPr marL="548639" indent="-320039" defTabSz="932742">
              <a:lnSpc>
                <a:spcPct val="100000"/>
              </a:lnSpc>
              <a:spcBef>
                <a:spcPts val="600"/>
              </a:spcBef>
              <a:buSzPct val="90000"/>
              <a:buFontTx/>
              <a:buChar char="·"/>
              <a:defRPr sz="2800" b="0">
                <a:solidFill>
                  <a:srgbClr val="FFFFFF"/>
                </a:solidFill>
                <a:latin typeface="Segoe UI"/>
                <a:ea typeface="Segoe UI"/>
                <a:cs typeface="Segoe UI"/>
                <a:sym typeface="Segoe UI"/>
              </a:defRPr>
            </a:lvl2pPr>
            <a:lvl3pPr marL="807243" indent="-350043" defTabSz="932742">
              <a:lnSpc>
                <a:spcPct val="100000"/>
              </a:lnSpc>
              <a:spcBef>
                <a:spcPts val="600"/>
              </a:spcBef>
              <a:buSzPct val="90000"/>
              <a:buFontTx/>
              <a:buChar char="·"/>
              <a:defRPr sz="2800" b="0">
                <a:solidFill>
                  <a:srgbClr val="FFFFFF"/>
                </a:solidFill>
                <a:latin typeface="Segoe UI"/>
                <a:ea typeface="Segoe UI"/>
                <a:cs typeface="Segoe UI"/>
                <a:sym typeface="Segoe UI"/>
              </a:defRPr>
            </a:lvl3pPr>
            <a:lvl4pPr marL="1023937" indent="-361950" defTabSz="932742">
              <a:lnSpc>
                <a:spcPct val="100000"/>
              </a:lnSpc>
              <a:spcBef>
                <a:spcPts val="600"/>
              </a:spcBef>
              <a:buSzPct val="90000"/>
              <a:buFontTx/>
              <a:buChar char="·"/>
              <a:defRPr sz="2800" b="0">
                <a:solidFill>
                  <a:srgbClr val="FFFFFF"/>
                </a:solidFill>
                <a:latin typeface="Segoe UI"/>
                <a:ea typeface="Segoe UI"/>
                <a:cs typeface="Segoe UI"/>
                <a:sym typeface="Segoe UI"/>
              </a:defRPr>
            </a:lvl4pPr>
            <a:lvl5pPr marL="1192212" indent="-336550" defTabSz="932742">
              <a:lnSpc>
                <a:spcPct val="100000"/>
              </a:lnSpc>
              <a:spcBef>
                <a:spcPts val="600"/>
              </a:spcBef>
              <a:buSzPct val="90000"/>
              <a:buFontTx/>
              <a:buChar char="·"/>
              <a:defRPr sz="2800" b="0">
                <a:solidFill>
                  <a:srgbClr val="FFFFFF"/>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870" name="Straight Connector 4"/>
          <p:cNvSpPr/>
          <p:nvPr/>
        </p:nvSpPr>
        <p:spPr>
          <a:xfrm>
            <a:off x="4356100" y="2578100"/>
            <a:ext cx="0" cy="1701800"/>
          </a:xfrm>
          <a:prstGeom prst="line">
            <a:avLst/>
          </a:prstGeom>
          <a:ln w="28575">
            <a:solidFill>
              <a:srgbClr val="FFFFFF"/>
            </a:solidFill>
          </a:ln>
        </p:spPr>
        <p:txBody>
          <a:bodyPr lIns="45719" rIns="45719"/>
          <a:lstStyle/>
          <a:p>
            <a:endParaRPr/>
          </a:p>
        </p:txBody>
      </p:sp>
      <p:sp>
        <p:nvSpPr>
          <p:cNvPr id="1871"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872"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type="tx">
  <p:cSld name="Title and text side by side 5">
    <p:bg>
      <p:bgPr>
        <a:solidFill>
          <a:srgbClr val="243A5E"/>
        </a:solidFill>
        <a:effectLst/>
      </p:bgPr>
    </p:bg>
    <p:spTree>
      <p:nvGrpSpPr>
        <p:cNvPr id="1" name=""/>
        <p:cNvGrpSpPr/>
        <p:nvPr/>
      </p:nvGrpSpPr>
      <p:grpSpPr>
        <a:xfrm>
          <a:off x="0" y="0"/>
          <a:ext cx="0" cy="0"/>
          <a:chOff x="0" y="0"/>
          <a:chExt cx="0" cy="0"/>
        </a:xfrm>
      </p:grpSpPr>
      <p:pic>
        <p:nvPicPr>
          <p:cNvPr id="1879"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880" name="Straight Connector 3"/>
          <p:cNvSpPr/>
          <p:nvPr/>
        </p:nvSpPr>
        <p:spPr>
          <a:xfrm flipH="1">
            <a:off x="6095999" y="1989441"/>
            <a:ext cx="1" cy="2879118"/>
          </a:xfrm>
          <a:prstGeom prst="line">
            <a:avLst/>
          </a:prstGeom>
          <a:ln w="28575">
            <a:solidFill>
              <a:srgbClr val="FFFFFF"/>
            </a:solidFill>
          </a:ln>
        </p:spPr>
        <p:txBody>
          <a:bodyPr lIns="45719" rIns="45719"/>
          <a:lstStyle/>
          <a:p>
            <a:endParaRPr/>
          </a:p>
        </p:txBody>
      </p:sp>
      <p:sp>
        <p:nvSpPr>
          <p:cNvPr id="1881" name="Title"/>
          <p:cNvSpPr txBox="1">
            <a:spLocks noGrp="1"/>
          </p:cNvSpPr>
          <p:nvPr>
            <p:ph type="title" hasCustomPrompt="1"/>
          </p:nvPr>
        </p:nvSpPr>
        <p:spPr>
          <a:xfrm>
            <a:off x="588262" y="585787"/>
            <a:ext cx="4894964" cy="5683251"/>
          </a:xfrm>
          <a:prstGeom prst="rect">
            <a:avLst/>
          </a:prstGeom>
        </p:spPr>
        <p:txBody>
          <a:bodyPr lIns="0" tIns="0" rIns="0" bIns="0"/>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Title</a:t>
            </a:r>
          </a:p>
        </p:txBody>
      </p:sp>
      <p:sp>
        <p:nvSpPr>
          <p:cNvPr id="1882" name="Brødtekst nivå én…"/>
          <p:cNvSpPr txBox="1">
            <a:spLocks noGrp="1"/>
          </p:cNvSpPr>
          <p:nvPr>
            <p:ph type="body" sz="half" idx="1"/>
          </p:nvPr>
        </p:nvSpPr>
        <p:spPr>
          <a:xfrm>
            <a:off x="6672261" y="585787"/>
            <a:ext cx="4937126" cy="5683250"/>
          </a:xfrm>
          <a:prstGeom prst="rect">
            <a:avLst/>
          </a:prstGeom>
        </p:spPr>
        <p:txBody>
          <a:bodyPr lIns="0" tIns="0" rIns="0" bIns="0" anchor="ctr">
            <a:normAutofit/>
          </a:bodyPr>
          <a:lstStyle>
            <a:lvl1pPr marL="0" indent="0" defTabSz="932742">
              <a:lnSpc>
                <a:spcPct val="100000"/>
              </a:lnSpc>
              <a:spcBef>
                <a:spcPts val="600"/>
              </a:spcBef>
              <a:buSzTx/>
              <a:buFontTx/>
              <a:buNone/>
              <a:defRPr sz="2800" b="0">
                <a:solidFill>
                  <a:srgbClr val="FFFFFF"/>
                </a:solidFill>
                <a:latin typeface="Segoe UI"/>
                <a:ea typeface="Segoe UI"/>
                <a:cs typeface="Segoe UI"/>
                <a:sym typeface="Segoe UI"/>
              </a:defRPr>
            </a:lvl1pPr>
            <a:lvl2pPr marL="548639" indent="-320039" defTabSz="932742">
              <a:lnSpc>
                <a:spcPct val="100000"/>
              </a:lnSpc>
              <a:spcBef>
                <a:spcPts val="600"/>
              </a:spcBef>
              <a:buSzPct val="90000"/>
              <a:buFontTx/>
              <a:buChar char="·"/>
              <a:defRPr sz="2800" b="0">
                <a:solidFill>
                  <a:srgbClr val="FFFFFF"/>
                </a:solidFill>
                <a:latin typeface="Segoe UI"/>
                <a:ea typeface="Segoe UI"/>
                <a:cs typeface="Segoe UI"/>
                <a:sym typeface="Segoe UI"/>
              </a:defRPr>
            </a:lvl2pPr>
            <a:lvl3pPr marL="807243" indent="-350043" defTabSz="932742">
              <a:lnSpc>
                <a:spcPct val="100000"/>
              </a:lnSpc>
              <a:spcBef>
                <a:spcPts val="600"/>
              </a:spcBef>
              <a:buSzPct val="90000"/>
              <a:buFontTx/>
              <a:buChar char="·"/>
              <a:defRPr sz="2800" b="0">
                <a:solidFill>
                  <a:srgbClr val="FFFFFF"/>
                </a:solidFill>
                <a:latin typeface="Segoe UI"/>
                <a:ea typeface="Segoe UI"/>
                <a:cs typeface="Segoe UI"/>
                <a:sym typeface="Segoe UI"/>
              </a:defRPr>
            </a:lvl3pPr>
            <a:lvl4pPr marL="1023937" indent="-361950" defTabSz="932742">
              <a:lnSpc>
                <a:spcPct val="100000"/>
              </a:lnSpc>
              <a:spcBef>
                <a:spcPts val="600"/>
              </a:spcBef>
              <a:buSzPct val="90000"/>
              <a:buFontTx/>
              <a:buChar char="·"/>
              <a:defRPr sz="2800" b="0">
                <a:solidFill>
                  <a:srgbClr val="FFFFFF"/>
                </a:solidFill>
                <a:latin typeface="Segoe UI"/>
                <a:ea typeface="Segoe UI"/>
                <a:cs typeface="Segoe UI"/>
                <a:sym typeface="Segoe UI"/>
              </a:defRPr>
            </a:lvl4pPr>
            <a:lvl5pPr marL="1192212" indent="-336550" defTabSz="932742">
              <a:lnSpc>
                <a:spcPct val="100000"/>
              </a:lnSpc>
              <a:spcBef>
                <a:spcPts val="600"/>
              </a:spcBef>
              <a:buSzPct val="90000"/>
              <a:buFontTx/>
              <a:buChar char="·"/>
              <a:defRPr sz="2800" b="0">
                <a:solidFill>
                  <a:srgbClr val="FFFFFF"/>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883"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type="tx">
  <p:cSld name="Project Profile">
    <p:spTree>
      <p:nvGrpSpPr>
        <p:cNvPr id="1" name=""/>
        <p:cNvGrpSpPr/>
        <p:nvPr/>
      </p:nvGrpSpPr>
      <p:grpSpPr>
        <a:xfrm>
          <a:off x="0" y="0"/>
          <a:ext cx="0" cy="0"/>
          <a:chOff x="0" y="0"/>
          <a:chExt cx="0" cy="0"/>
        </a:xfrm>
      </p:grpSpPr>
      <p:pic>
        <p:nvPicPr>
          <p:cNvPr id="1890"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891" name="Rectangle 1"/>
          <p:cNvSpPr/>
          <p:nvPr/>
        </p:nvSpPr>
        <p:spPr>
          <a:xfrm>
            <a:off x="-2" y="0"/>
            <a:ext cx="5959476" cy="6858000"/>
          </a:xfrm>
          <a:prstGeom prst="rect">
            <a:avLst/>
          </a:prstGeom>
          <a:solidFill>
            <a:srgbClr val="243A5E"/>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1892" name="Project Name"/>
          <p:cNvSpPr txBox="1">
            <a:spLocks noGrp="1"/>
          </p:cNvSpPr>
          <p:nvPr>
            <p:ph type="title" hasCustomPrompt="1"/>
          </p:nvPr>
        </p:nvSpPr>
        <p:spPr>
          <a:xfrm>
            <a:off x="588262" y="585787"/>
            <a:ext cx="4726689" cy="850901"/>
          </a:xfrm>
          <a:prstGeom prst="rect">
            <a:avLst/>
          </a:prstGeom>
        </p:spPr>
        <p:txBody>
          <a:bodyPr lIns="0" tIns="0" rIns="0" bIns="0" anchor="t"/>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Project Name</a:t>
            </a:r>
          </a:p>
        </p:txBody>
      </p:sp>
      <p:sp>
        <p:nvSpPr>
          <p:cNvPr id="1893" name="Straight Connector 10"/>
          <p:cNvSpPr/>
          <p:nvPr/>
        </p:nvSpPr>
        <p:spPr>
          <a:xfrm>
            <a:off x="6240462" y="2028345"/>
            <a:ext cx="5368926" cy="1"/>
          </a:xfrm>
          <a:prstGeom prst="line">
            <a:avLst/>
          </a:prstGeom>
          <a:ln w="25400">
            <a:solidFill>
              <a:srgbClr val="243A5E"/>
            </a:solidFill>
          </a:ln>
        </p:spPr>
        <p:txBody>
          <a:bodyPr lIns="45719" rIns="45719"/>
          <a:lstStyle/>
          <a:p>
            <a:endParaRPr/>
          </a:p>
        </p:txBody>
      </p:sp>
      <p:sp>
        <p:nvSpPr>
          <p:cNvPr id="1894" name="Brødtekst nivå én…"/>
          <p:cNvSpPr txBox="1">
            <a:spLocks noGrp="1"/>
          </p:cNvSpPr>
          <p:nvPr>
            <p:ph type="body" sz="quarter" idx="1" hasCustomPrompt="1"/>
          </p:nvPr>
        </p:nvSpPr>
        <p:spPr>
          <a:xfrm>
            <a:off x="584201" y="2017713"/>
            <a:ext cx="3481388" cy="2326792"/>
          </a:xfrm>
          <a:prstGeom prst="rect">
            <a:avLst/>
          </a:prstGeom>
        </p:spPr>
        <p:txBody>
          <a:bodyPr lIns="0" tIns="0" rIns="0" bIns="0">
            <a:normAutofit/>
          </a:bodyPr>
          <a:lstStyle>
            <a:lvl1pPr marL="0" indent="0" defTabSz="932742">
              <a:lnSpc>
                <a:spcPct val="100000"/>
              </a:lnSpc>
              <a:spcBef>
                <a:spcPts val="400"/>
              </a:spcBef>
              <a:buSzTx/>
              <a:buFontTx/>
              <a:buNone/>
              <a:defRPr sz="1800" b="0">
                <a:solidFill>
                  <a:srgbClr val="FFFFFF"/>
                </a:solidFill>
                <a:latin typeface="Segoe UI"/>
                <a:ea typeface="Segoe UI"/>
                <a:cs typeface="Segoe UI"/>
                <a:sym typeface="Segoe UI"/>
              </a:defRPr>
            </a:lvl1pPr>
            <a:lvl2pPr marL="0" indent="228600" defTabSz="932742">
              <a:lnSpc>
                <a:spcPct val="100000"/>
              </a:lnSpc>
              <a:spcBef>
                <a:spcPts val="400"/>
              </a:spcBef>
              <a:buSzTx/>
              <a:buFontTx/>
              <a:buNone/>
              <a:defRPr sz="1800" b="0">
                <a:solidFill>
                  <a:srgbClr val="FFFFFF"/>
                </a:solidFill>
                <a:latin typeface="Segoe UI"/>
                <a:ea typeface="Segoe UI"/>
                <a:cs typeface="Segoe UI"/>
                <a:sym typeface="Segoe UI"/>
              </a:defRPr>
            </a:lvl2pPr>
            <a:lvl3pPr marL="0" indent="457200" defTabSz="932742">
              <a:lnSpc>
                <a:spcPct val="100000"/>
              </a:lnSpc>
              <a:spcBef>
                <a:spcPts val="400"/>
              </a:spcBef>
              <a:buSzTx/>
              <a:buFontTx/>
              <a:buNone/>
              <a:defRPr sz="1800" b="0">
                <a:solidFill>
                  <a:srgbClr val="FFFFFF"/>
                </a:solidFill>
                <a:latin typeface="Segoe UI"/>
                <a:ea typeface="Segoe UI"/>
                <a:cs typeface="Segoe UI"/>
                <a:sym typeface="Segoe UI"/>
              </a:defRPr>
            </a:lvl3pPr>
            <a:lvl4pPr marL="0" indent="661987" defTabSz="932742">
              <a:lnSpc>
                <a:spcPct val="100000"/>
              </a:lnSpc>
              <a:spcBef>
                <a:spcPts val="400"/>
              </a:spcBef>
              <a:buSzTx/>
              <a:buFontTx/>
              <a:buNone/>
              <a:defRPr sz="1800" b="0">
                <a:solidFill>
                  <a:srgbClr val="FFFFFF"/>
                </a:solidFill>
                <a:latin typeface="Segoe UI"/>
                <a:ea typeface="Segoe UI"/>
                <a:cs typeface="Segoe UI"/>
                <a:sym typeface="Segoe UI"/>
              </a:defRPr>
            </a:lvl4pPr>
            <a:lvl5pPr marL="0" indent="855662" defTabSz="932742">
              <a:lnSpc>
                <a:spcPct val="100000"/>
              </a:lnSpc>
              <a:spcBef>
                <a:spcPts val="400"/>
              </a:spcBef>
              <a:buSzTx/>
              <a:buFontTx/>
              <a:buNone/>
              <a:defRPr sz="1800" b="0">
                <a:solidFill>
                  <a:srgbClr val="FFFFFF"/>
                </a:solidFill>
                <a:latin typeface="Segoe UI"/>
                <a:ea typeface="Segoe UI"/>
                <a:cs typeface="Segoe UI"/>
                <a:sym typeface="Segoe UI"/>
              </a:defRPr>
            </a:lvl5pPr>
          </a:lstStyle>
          <a:p>
            <a:r>
              <a:t>Provide more context and a detailed overview of what the project goals are, what you have or hope to accomplish.</a:t>
            </a:r>
          </a:p>
          <a:p>
            <a:pPr lvl="1"/>
            <a:endParaRPr/>
          </a:p>
          <a:p>
            <a:pPr lvl="2"/>
            <a:endParaRPr/>
          </a:p>
          <a:p>
            <a:pPr lvl="3"/>
            <a:endParaRPr/>
          </a:p>
          <a:p>
            <a:pPr lvl="4"/>
            <a:endParaRPr/>
          </a:p>
        </p:txBody>
      </p:sp>
      <p:sp>
        <p:nvSpPr>
          <p:cNvPr id="1895" name="Text Placeholder 31"/>
          <p:cNvSpPr>
            <a:spLocks noGrp="1"/>
          </p:cNvSpPr>
          <p:nvPr>
            <p:ph type="body" sz="quarter" idx="21" hasCustomPrompt="1"/>
          </p:nvPr>
        </p:nvSpPr>
        <p:spPr>
          <a:xfrm>
            <a:off x="6240462" y="585787"/>
            <a:ext cx="1597026" cy="647701"/>
          </a:xfrm>
          <a:prstGeom prst="rect">
            <a:avLst/>
          </a:prstGeom>
        </p:spPr>
        <p:txBody>
          <a:bodyPr lIns="0" tIns="0" rIns="0" bIns="0" anchor="ctr">
            <a:normAutofit/>
          </a:bodyPr>
          <a:lstStyle>
            <a:lvl1pPr marL="0" indent="0" algn="ctr" defTabSz="932742">
              <a:lnSpc>
                <a:spcPct val="100000"/>
              </a:lnSpc>
              <a:spcBef>
                <a:spcPts val="800"/>
              </a:spcBef>
              <a:buSzTx/>
              <a:buFontTx/>
              <a:buNone/>
              <a:defRPr sz="3600">
                <a:solidFill>
                  <a:srgbClr val="000000"/>
                </a:solidFill>
                <a:latin typeface="Segoe UI Semibold"/>
                <a:ea typeface="Segoe UI Semibold"/>
                <a:cs typeface="Segoe UI Semibold"/>
                <a:sym typeface="Segoe UI Semibold"/>
              </a:defRPr>
            </a:lvl1pPr>
          </a:lstStyle>
          <a:p>
            <a:r>
              <a:t>$2M</a:t>
            </a:r>
          </a:p>
        </p:txBody>
      </p:sp>
      <p:sp>
        <p:nvSpPr>
          <p:cNvPr id="1896" name="Text Placeholder 31"/>
          <p:cNvSpPr>
            <a:spLocks noGrp="1"/>
          </p:cNvSpPr>
          <p:nvPr>
            <p:ph type="body" sz="quarter" idx="22" hasCustomPrompt="1"/>
          </p:nvPr>
        </p:nvSpPr>
        <p:spPr>
          <a:xfrm>
            <a:off x="8148638" y="585787"/>
            <a:ext cx="1560612" cy="647701"/>
          </a:xfrm>
          <a:prstGeom prst="rect">
            <a:avLst/>
          </a:prstGeom>
        </p:spPr>
        <p:txBody>
          <a:bodyPr lIns="0" tIns="0" rIns="0" bIns="0" anchor="ctr">
            <a:normAutofit/>
          </a:bodyPr>
          <a:lstStyle>
            <a:lvl1pPr marL="0" indent="0" algn="ctr" defTabSz="932742">
              <a:lnSpc>
                <a:spcPct val="100000"/>
              </a:lnSpc>
              <a:spcBef>
                <a:spcPts val="800"/>
              </a:spcBef>
              <a:buSzTx/>
              <a:buFontTx/>
              <a:buNone/>
              <a:defRPr sz="3600">
                <a:solidFill>
                  <a:srgbClr val="000000"/>
                </a:solidFill>
                <a:latin typeface="Segoe UI Semibold"/>
                <a:ea typeface="Segoe UI Semibold"/>
                <a:cs typeface="Segoe UI Semibold"/>
                <a:sym typeface="Segoe UI Semibold"/>
              </a:defRPr>
            </a:lvl1pPr>
          </a:lstStyle>
          <a:p>
            <a:r>
              <a:t>70%</a:t>
            </a:r>
          </a:p>
        </p:txBody>
      </p:sp>
      <p:sp>
        <p:nvSpPr>
          <p:cNvPr id="1897" name="Text Placeholder 31"/>
          <p:cNvSpPr>
            <a:spLocks noGrp="1"/>
          </p:cNvSpPr>
          <p:nvPr>
            <p:ph type="body" sz="quarter" idx="23" hasCustomPrompt="1"/>
          </p:nvPr>
        </p:nvSpPr>
        <p:spPr>
          <a:xfrm>
            <a:off x="10013950" y="585787"/>
            <a:ext cx="1595439" cy="647701"/>
          </a:xfrm>
          <a:prstGeom prst="rect">
            <a:avLst/>
          </a:prstGeom>
        </p:spPr>
        <p:txBody>
          <a:bodyPr lIns="0" tIns="0" rIns="0" bIns="0" anchor="ctr">
            <a:normAutofit/>
          </a:bodyPr>
          <a:lstStyle>
            <a:lvl1pPr marL="0" indent="0" algn="ctr" defTabSz="932742">
              <a:lnSpc>
                <a:spcPct val="100000"/>
              </a:lnSpc>
              <a:spcBef>
                <a:spcPts val="800"/>
              </a:spcBef>
              <a:buSzTx/>
              <a:buFontTx/>
              <a:buNone/>
              <a:defRPr sz="3600">
                <a:solidFill>
                  <a:srgbClr val="000000"/>
                </a:solidFill>
                <a:latin typeface="Segoe UI Semibold"/>
                <a:ea typeface="Segoe UI Semibold"/>
                <a:cs typeface="Segoe UI Semibold"/>
                <a:sym typeface="Segoe UI Semibold"/>
              </a:defRPr>
            </a:lvl1pPr>
          </a:lstStyle>
          <a:p>
            <a:r>
              <a:t>300</a:t>
            </a:r>
          </a:p>
        </p:txBody>
      </p:sp>
      <p:sp>
        <p:nvSpPr>
          <p:cNvPr id="1898" name="Text Placeholder 35"/>
          <p:cNvSpPr>
            <a:spLocks noGrp="1"/>
          </p:cNvSpPr>
          <p:nvPr>
            <p:ph type="body" sz="quarter" idx="24" hasCustomPrompt="1"/>
          </p:nvPr>
        </p:nvSpPr>
        <p:spPr>
          <a:xfrm>
            <a:off x="6240462" y="1233488"/>
            <a:ext cx="1571626" cy="611187"/>
          </a:xfrm>
          <a:prstGeom prst="rect">
            <a:avLst/>
          </a:prstGeom>
        </p:spPr>
        <p:txBody>
          <a:bodyPr lIns="0" tIns="0" rIns="0" bIns="0" anchor="ctr">
            <a:normAutofit/>
          </a:bodyPr>
          <a:lstStyle>
            <a:lvl1pPr marL="0" indent="0" algn="ctr" defTabSz="932742">
              <a:lnSpc>
                <a:spcPct val="100000"/>
              </a:lnSpc>
              <a:spcBef>
                <a:spcPts val="300"/>
              </a:spcBef>
              <a:buSzTx/>
              <a:buFontTx/>
              <a:buNone/>
              <a:defRPr sz="1400" b="0">
                <a:solidFill>
                  <a:srgbClr val="737373"/>
                </a:solidFill>
                <a:latin typeface="Segoe UI"/>
                <a:ea typeface="Segoe UI"/>
                <a:cs typeface="Segoe UI"/>
                <a:sym typeface="Segoe UI"/>
              </a:defRPr>
            </a:lvl1pPr>
          </a:lstStyle>
          <a:p>
            <a:r>
              <a:t>Financial
Value</a:t>
            </a:r>
          </a:p>
        </p:txBody>
      </p:sp>
      <p:sp>
        <p:nvSpPr>
          <p:cNvPr id="1899" name="Text Placeholder 35"/>
          <p:cNvSpPr>
            <a:spLocks noGrp="1"/>
          </p:cNvSpPr>
          <p:nvPr>
            <p:ph type="body" sz="quarter" idx="25" hasCustomPrompt="1"/>
          </p:nvPr>
        </p:nvSpPr>
        <p:spPr>
          <a:xfrm>
            <a:off x="8148638" y="1233488"/>
            <a:ext cx="1571626" cy="611187"/>
          </a:xfrm>
          <a:prstGeom prst="rect">
            <a:avLst/>
          </a:prstGeom>
        </p:spPr>
        <p:txBody>
          <a:bodyPr lIns="0" tIns="0" rIns="0" bIns="0" anchor="ctr">
            <a:normAutofit/>
          </a:bodyPr>
          <a:lstStyle>
            <a:lvl1pPr marL="0" indent="0" algn="ctr" defTabSz="932742">
              <a:lnSpc>
                <a:spcPct val="100000"/>
              </a:lnSpc>
              <a:spcBef>
                <a:spcPts val="300"/>
              </a:spcBef>
              <a:buSzTx/>
              <a:buFontTx/>
              <a:buNone/>
              <a:defRPr sz="1400" b="0">
                <a:solidFill>
                  <a:srgbClr val="737373"/>
                </a:solidFill>
                <a:latin typeface="Segoe UI"/>
                <a:ea typeface="Segoe UI"/>
                <a:cs typeface="Segoe UI"/>
                <a:sym typeface="Segoe UI"/>
              </a:defRPr>
            </a:lvl1pPr>
          </a:lstStyle>
          <a:p>
            <a:r>
              <a:t>Percentage
Value</a:t>
            </a:r>
          </a:p>
        </p:txBody>
      </p:sp>
      <p:sp>
        <p:nvSpPr>
          <p:cNvPr id="1900" name="Text Placeholder 35"/>
          <p:cNvSpPr>
            <a:spLocks noGrp="1"/>
          </p:cNvSpPr>
          <p:nvPr>
            <p:ph type="body" sz="quarter" idx="26" hasCustomPrompt="1"/>
          </p:nvPr>
        </p:nvSpPr>
        <p:spPr>
          <a:xfrm>
            <a:off x="10013950" y="1233488"/>
            <a:ext cx="1595438" cy="611187"/>
          </a:xfrm>
          <a:prstGeom prst="rect">
            <a:avLst/>
          </a:prstGeom>
        </p:spPr>
        <p:txBody>
          <a:bodyPr lIns="0" tIns="0" rIns="0" bIns="0" anchor="ctr">
            <a:normAutofit/>
          </a:bodyPr>
          <a:lstStyle>
            <a:lvl1pPr marL="0" indent="0" algn="ctr" defTabSz="932742">
              <a:lnSpc>
                <a:spcPct val="100000"/>
              </a:lnSpc>
              <a:spcBef>
                <a:spcPts val="300"/>
              </a:spcBef>
              <a:buSzTx/>
              <a:buFontTx/>
              <a:buNone/>
              <a:defRPr sz="1400" b="0">
                <a:solidFill>
                  <a:srgbClr val="737373"/>
                </a:solidFill>
                <a:latin typeface="Segoe UI"/>
                <a:ea typeface="Segoe UI"/>
                <a:cs typeface="Segoe UI"/>
                <a:sym typeface="Segoe UI"/>
              </a:defRPr>
            </a:lvl1pPr>
          </a:lstStyle>
          <a:p>
            <a:r>
              <a:t>Additional
Value</a:t>
            </a:r>
          </a:p>
        </p:txBody>
      </p:sp>
      <p:sp>
        <p:nvSpPr>
          <p:cNvPr id="1901" name="Text Placeholder 39"/>
          <p:cNvSpPr>
            <a:spLocks noGrp="1"/>
          </p:cNvSpPr>
          <p:nvPr>
            <p:ph type="body" sz="quarter" idx="27" hasCustomPrompt="1"/>
          </p:nvPr>
        </p:nvSpPr>
        <p:spPr>
          <a:xfrm>
            <a:off x="6240462" y="2017713"/>
            <a:ext cx="4422776" cy="704223"/>
          </a:xfrm>
          <a:prstGeom prst="rect">
            <a:avLst/>
          </a:prstGeom>
        </p:spPr>
        <p:txBody>
          <a:bodyPr lIns="46799" tIns="46799" rIns="46799" bIns="46799" anchor="b">
            <a:normAutofit/>
          </a:bodyPr>
          <a:lstStyle>
            <a:lvl1pPr marL="0" indent="0" defTabSz="932742">
              <a:lnSpc>
                <a:spcPct val="100000"/>
              </a:lnSpc>
              <a:spcBef>
                <a:spcPts val="500"/>
              </a:spcBef>
              <a:buSzTx/>
              <a:buFontTx/>
              <a:buNone/>
              <a:defRPr>
                <a:solidFill>
                  <a:srgbClr val="000000"/>
                </a:solidFill>
                <a:latin typeface="Segoe UI Semibold"/>
                <a:ea typeface="Segoe UI Semibold"/>
                <a:cs typeface="Segoe UI Semibold"/>
                <a:sym typeface="Segoe UI Semibold"/>
              </a:defRPr>
            </a:lvl1pPr>
          </a:lstStyle>
          <a:p>
            <a:r>
              <a:t>Project goals</a:t>
            </a:r>
          </a:p>
        </p:txBody>
      </p:sp>
      <p:sp>
        <p:nvSpPr>
          <p:cNvPr id="1902" name="Text Placeholder 41"/>
          <p:cNvSpPr>
            <a:spLocks noGrp="1"/>
          </p:cNvSpPr>
          <p:nvPr>
            <p:ph type="body" sz="quarter" idx="28" hasCustomPrompt="1"/>
          </p:nvPr>
        </p:nvSpPr>
        <p:spPr>
          <a:xfrm>
            <a:off x="6240462" y="2977114"/>
            <a:ext cx="5368926" cy="1148319"/>
          </a:xfrm>
          <a:prstGeom prst="rect">
            <a:avLst/>
          </a:prstGeom>
        </p:spPr>
        <p:txBody>
          <a:bodyPr lIns="46799" tIns="46799" rIns="46799" bIns="46799">
            <a:normAutofit/>
          </a:bodyPr>
          <a:lstStyle>
            <a:lvl1pPr marL="0" indent="0" defTabSz="932742">
              <a:lnSpc>
                <a:spcPct val="100000"/>
              </a:lnSpc>
              <a:spcBef>
                <a:spcPts val="300"/>
              </a:spcBef>
              <a:buSzTx/>
              <a:buFontTx/>
              <a:buNone/>
              <a:defRPr sz="1400" b="0">
                <a:solidFill>
                  <a:srgbClr val="737373"/>
                </a:solidFill>
                <a:latin typeface="Segoe UI"/>
                <a:ea typeface="Segoe UI"/>
                <a:cs typeface="Segoe UI"/>
                <a:sym typeface="Segoe UI"/>
              </a:defRPr>
            </a:lvl1pPr>
          </a:lstStyle>
          <a:p>
            <a:r>
              <a:t>Descriptive text</a:t>
            </a:r>
          </a:p>
        </p:txBody>
      </p:sp>
      <p:sp>
        <p:nvSpPr>
          <p:cNvPr id="1903" name="Text Placeholder 39"/>
          <p:cNvSpPr>
            <a:spLocks noGrp="1"/>
          </p:cNvSpPr>
          <p:nvPr>
            <p:ph type="body" sz="quarter" idx="29" hasCustomPrompt="1"/>
          </p:nvPr>
        </p:nvSpPr>
        <p:spPr>
          <a:xfrm>
            <a:off x="6240462" y="4161318"/>
            <a:ext cx="4422776" cy="704223"/>
          </a:xfrm>
          <a:prstGeom prst="rect">
            <a:avLst/>
          </a:prstGeom>
        </p:spPr>
        <p:txBody>
          <a:bodyPr lIns="46799" tIns="46799" rIns="46799" bIns="46799" anchor="b">
            <a:normAutofit/>
          </a:bodyPr>
          <a:lstStyle>
            <a:lvl1pPr marL="0" indent="0" defTabSz="932742">
              <a:lnSpc>
                <a:spcPct val="100000"/>
              </a:lnSpc>
              <a:spcBef>
                <a:spcPts val="500"/>
              </a:spcBef>
              <a:buSzTx/>
              <a:buFontTx/>
              <a:buNone/>
              <a:defRPr>
                <a:solidFill>
                  <a:srgbClr val="000000"/>
                </a:solidFill>
                <a:latin typeface="Segoe UI Semibold"/>
                <a:ea typeface="Segoe UI Semibold"/>
                <a:cs typeface="Segoe UI Semibold"/>
                <a:sym typeface="Segoe UI Semibold"/>
              </a:defRPr>
            </a:lvl1pPr>
          </a:lstStyle>
          <a:p>
            <a:r>
              <a:t>Project goals</a:t>
            </a:r>
          </a:p>
        </p:txBody>
      </p:sp>
      <p:sp>
        <p:nvSpPr>
          <p:cNvPr id="1904" name="Text Placeholder 41"/>
          <p:cNvSpPr>
            <a:spLocks noGrp="1"/>
          </p:cNvSpPr>
          <p:nvPr>
            <p:ph type="body" sz="quarter" idx="30" hasCustomPrompt="1"/>
          </p:nvPr>
        </p:nvSpPr>
        <p:spPr>
          <a:xfrm>
            <a:off x="6240462" y="5120721"/>
            <a:ext cx="5368926" cy="1148318"/>
          </a:xfrm>
          <a:prstGeom prst="rect">
            <a:avLst/>
          </a:prstGeom>
        </p:spPr>
        <p:txBody>
          <a:bodyPr lIns="46799" tIns="46799" rIns="46799" bIns="46799">
            <a:normAutofit/>
          </a:bodyPr>
          <a:lstStyle>
            <a:lvl1pPr marL="0" indent="0" defTabSz="932742">
              <a:lnSpc>
                <a:spcPct val="100000"/>
              </a:lnSpc>
              <a:spcBef>
                <a:spcPts val="300"/>
              </a:spcBef>
              <a:buSzTx/>
              <a:buFontTx/>
              <a:buNone/>
              <a:defRPr sz="1400" b="0">
                <a:solidFill>
                  <a:srgbClr val="737373"/>
                </a:solidFill>
                <a:latin typeface="Segoe UI"/>
                <a:ea typeface="Segoe UI"/>
                <a:cs typeface="Segoe UI"/>
                <a:sym typeface="Segoe UI"/>
              </a:defRPr>
            </a:lvl1pPr>
          </a:lstStyle>
          <a:p>
            <a:r>
              <a:t>Descriptive text</a:t>
            </a:r>
          </a:p>
        </p:txBody>
      </p:sp>
      <p:sp>
        <p:nvSpPr>
          <p:cNvPr id="1905"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Green: Media 2">
    <p:spTree>
      <p:nvGrpSpPr>
        <p:cNvPr id="1" name=""/>
        <p:cNvGrpSpPr/>
        <p:nvPr/>
      </p:nvGrpSpPr>
      <p:grpSpPr>
        <a:xfrm>
          <a:off x="0" y="0"/>
          <a:ext cx="0" cy="0"/>
          <a:chOff x="0" y="0"/>
          <a:chExt cx="0" cy="0"/>
        </a:xfrm>
      </p:grpSpPr>
      <p:sp>
        <p:nvSpPr>
          <p:cNvPr id="162" name="Rectangle 8"/>
          <p:cNvSpPr/>
          <p:nvPr/>
        </p:nvSpPr>
        <p:spPr>
          <a:xfrm>
            <a:off x="0" y="4876800"/>
            <a:ext cx="12192000" cy="1981200"/>
          </a:xfrm>
          <a:prstGeom prst="rect">
            <a:avLst/>
          </a:prstGeom>
          <a:solidFill>
            <a:srgbClr val="488344"/>
          </a:solidFill>
          <a:ln w="12700">
            <a:miter lim="400000"/>
          </a:ln>
        </p:spPr>
        <p:txBody>
          <a:bodyPr lIns="45719" rIns="45719" anchor="ctr"/>
          <a:lstStyle/>
          <a:p>
            <a:pPr algn="ctr">
              <a:defRPr>
                <a:solidFill>
                  <a:srgbClr val="FFFFFF"/>
                </a:solidFill>
              </a:defRPr>
            </a:pPr>
            <a:endParaRPr/>
          </a:p>
        </p:txBody>
      </p:sp>
      <p:sp>
        <p:nvSpPr>
          <p:cNvPr id="163" name="Brødtekst nivå én…"/>
          <p:cNvSpPr txBox="1">
            <a:spLocks noGrp="1"/>
          </p:cNvSpPr>
          <p:nvPr>
            <p:ph type="body" sz="quarter" idx="1"/>
          </p:nvPr>
        </p:nvSpPr>
        <p:spPr>
          <a:xfrm>
            <a:off x="2216149" y="5578475"/>
            <a:ext cx="8870951" cy="742950"/>
          </a:xfrm>
          <a:prstGeom prst="rect">
            <a:avLst/>
          </a:prstGeom>
        </p:spPr>
        <p:txBody>
          <a:bodyPr>
            <a:normAutofit/>
          </a:bodyPr>
          <a:lstStyle>
            <a:lvl1pPr marL="0" indent="0">
              <a:buSzTx/>
              <a:buFontTx/>
              <a:buNone/>
              <a:defRPr sz="3200">
                <a:solidFill>
                  <a:srgbClr val="FFFFFF"/>
                </a:solidFill>
                <a:latin typeface="Torque Bold"/>
                <a:ea typeface="Torque Bold"/>
                <a:cs typeface="Torque Bold"/>
                <a:sym typeface="Torque Bold"/>
              </a:defRPr>
            </a:lvl1pPr>
            <a:lvl2pPr marL="660400" indent="-203200">
              <a:buFontTx/>
              <a:defRPr sz="3200">
                <a:solidFill>
                  <a:srgbClr val="FFFFFF"/>
                </a:solidFill>
                <a:latin typeface="Torque Bold"/>
                <a:ea typeface="Torque Bold"/>
                <a:cs typeface="Torque Bold"/>
                <a:sym typeface="Torque Bold"/>
              </a:defRPr>
            </a:lvl2pPr>
            <a:lvl3pPr marL="1143000" indent="-228600">
              <a:buFontTx/>
              <a:defRPr sz="3200">
                <a:solidFill>
                  <a:srgbClr val="FFFFFF"/>
                </a:solidFill>
                <a:latin typeface="Torque Bold"/>
                <a:ea typeface="Torque Bold"/>
                <a:cs typeface="Torque Bold"/>
                <a:sym typeface="Torque Bold"/>
              </a:defRPr>
            </a:lvl3pPr>
            <a:lvl4pPr marL="1632857" indent="-261257">
              <a:buFontTx/>
              <a:defRPr sz="3200">
                <a:solidFill>
                  <a:srgbClr val="FFFFFF"/>
                </a:solidFill>
                <a:latin typeface="Torque Bold"/>
                <a:ea typeface="Torque Bold"/>
                <a:cs typeface="Torque Bold"/>
                <a:sym typeface="Torque Bold"/>
              </a:defRPr>
            </a:lvl4pPr>
            <a:lvl5pPr marL="2090057" indent="-261257">
              <a:buFontTx/>
              <a:defRPr sz="3200">
                <a:solidFill>
                  <a:srgbClr val="FFFFFF"/>
                </a:solidFill>
                <a:latin typeface="Torque Bold"/>
                <a:ea typeface="Torque Bold"/>
                <a:cs typeface="Torque Bold"/>
                <a:sym typeface="Torque Bold"/>
              </a:defRPr>
            </a:lvl5pPr>
          </a:lstStyle>
          <a:p>
            <a:r>
              <a:t>Brødtekst nivå én</a:t>
            </a:r>
          </a:p>
          <a:p>
            <a:pPr lvl="1"/>
            <a:r>
              <a:t>Brødtekst nivå to</a:t>
            </a:r>
          </a:p>
          <a:p>
            <a:pPr lvl="2"/>
            <a:r>
              <a:t>Brødtekst nivå tre</a:t>
            </a:r>
          </a:p>
          <a:p>
            <a:pPr lvl="3"/>
            <a:r>
              <a:t>Brødtekst nivå fire</a:t>
            </a:r>
          </a:p>
          <a:p>
            <a:pPr lvl="4"/>
            <a:r>
              <a:t>Brødtekst nivå fem</a:t>
            </a:r>
          </a:p>
        </p:txBody>
      </p:sp>
      <p:grpSp>
        <p:nvGrpSpPr>
          <p:cNvPr id="166" name="Group 12"/>
          <p:cNvGrpSpPr/>
          <p:nvPr/>
        </p:nvGrpSpPr>
        <p:grpSpPr>
          <a:xfrm>
            <a:off x="1104900" y="5622090"/>
            <a:ext cx="655455" cy="655719"/>
            <a:chOff x="0" y="0"/>
            <a:chExt cx="655454" cy="655718"/>
          </a:xfrm>
        </p:grpSpPr>
        <p:sp>
          <p:nvSpPr>
            <p:cNvPr id="164" name="Freeform 39"/>
            <p:cNvSpPr/>
            <p:nvPr/>
          </p:nvSpPr>
          <p:spPr>
            <a:xfrm flipH="1">
              <a:off x="163759" y="163825"/>
              <a:ext cx="327937" cy="32806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187" y="4875"/>
                  </a:lnTo>
                  <a:lnTo>
                    <a:pt x="11724" y="6821"/>
                  </a:lnTo>
                  <a:lnTo>
                    <a:pt x="14913" y="10104"/>
                  </a:lnTo>
                  <a:lnTo>
                    <a:pt x="21600" y="16783"/>
                  </a:lnTo>
                  <a:lnTo>
                    <a:pt x="19313" y="19073"/>
                  </a:lnTo>
                  <a:lnTo>
                    <a:pt x="16777" y="21600"/>
                  </a:lnTo>
                  <a:lnTo>
                    <a:pt x="10089" y="14919"/>
                  </a:lnTo>
                  <a:lnTo>
                    <a:pt x="7197" y="12092"/>
                  </a:lnTo>
                  <a:lnTo>
                    <a:pt x="4873" y="18196"/>
                  </a:lnTo>
                  <a:lnTo>
                    <a:pt x="0" y="0"/>
                  </a:lnTo>
                  <a:close/>
                </a:path>
              </a:pathLst>
            </a:cu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sp>
          <p:nvSpPr>
            <p:cNvPr id="165" name="Oval 18"/>
            <p:cNvSpPr/>
            <p:nvPr/>
          </p:nvSpPr>
          <p:spPr>
            <a:xfrm>
              <a:off x="-1" y="-1"/>
              <a:ext cx="655456" cy="655720"/>
            </a:xfrm>
            <a:prstGeom prst="ellipse">
              <a:avLst/>
            </a:pr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grpSp>
      <p:sp>
        <p:nvSpPr>
          <p:cNvPr id="167" name="Rectangle 19"/>
          <p:cNvSpPr/>
          <p:nvPr/>
        </p:nvSpPr>
        <p:spPr>
          <a:xfrm>
            <a:off x="3174" y="4703440"/>
            <a:ext cx="173361" cy="173360"/>
          </a:xfrm>
          <a:prstGeom prst="rect">
            <a:avLst/>
          </a:prstGeom>
          <a:solidFill>
            <a:srgbClr val="488344"/>
          </a:solidFill>
          <a:ln w="12700">
            <a:miter lim="400000"/>
          </a:ln>
        </p:spPr>
        <p:txBody>
          <a:bodyPr lIns="45719" rIns="45719" anchor="ctr"/>
          <a:lstStyle/>
          <a:p>
            <a:pPr algn="ctr">
              <a:defRPr>
                <a:solidFill>
                  <a:srgbClr val="FFFFFF"/>
                </a:solidFill>
              </a:defRPr>
            </a:pPr>
            <a:endParaRPr/>
          </a:p>
        </p:txBody>
      </p:sp>
      <p:sp>
        <p:nvSpPr>
          <p:cNvPr id="168" name="Rectangle 20"/>
          <p:cNvSpPr/>
          <p:nvPr/>
        </p:nvSpPr>
        <p:spPr>
          <a:xfrm>
            <a:off x="515898" y="4533900"/>
            <a:ext cx="173360" cy="173360"/>
          </a:xfrm>
          <a:prstGeom prst="rect">
            <a:avLst/>
          </a:prstGeom>
          <a:solidFill>
            <a:srgbClr val="488344"/>
          </a:solidFill>
          <a:ln w="12700">
            <a:miter lim="400000"/>
          </a:ln>
        </p:spPr>
        <p:txBody>
          <a:bodyPr lIns="45719" rIns="45719" anchor="ctr"/>
          <a:lstStyle/>
          <a:p>
            <a:pPr algn="ctr">
              <a:defRPr>
                <a:solidFill>
                  <a:srgbClr val="FFFFFF"/>
                </a:solidFill>
              </a:defRPr>
            </a:pPr>
            <a:endParaRPr/>
          </a:p>
        </p:txBody>
      </p:sp>
      <p:sp>
        <p:nvSpPr>
          <p:cNvPr id="169" name="Rectangle 21"/>
          <p:cNvSpPr/>
          <p:nvPr/>
        </p:nvSpPr>
        <p:spPr>
          <a:xfrm>
            <a:off x="342538" y="4703440"/>
            <a:ext cx="173361" cy="173360"/>
          </a:xfrm>
          <a:prstGeom prst="rect">
            <a:avLst/>
          </a:prstGeom>
          <a:solidFill>
            <a:srgbClr val="488344"/>
          </a:solidFill>
          <a:ln w="12700">
            <a:miter lim="400000"/>
          </a:ln>
        </p:spPr>
        <p:txBody>
          <a:bodyPr lIns="45719" rIns="45719" anchor="ctr"/>
          <a:lstStyle/>
          <a:p>
            <a:pPr algn="ctr">
              <a:defRPr>
                <a:solidFill>
                  <a:srgbClr val="FFFFFF"/>
                </a:solidFill>
              </a:defRPr>
            </a:pPr>
            <a:endParaRPr/>
          </a:p>
        </p:txBody>
      </p:sp>
      <p:sp>
        <p:nvSpPr>
          <p:cNvPr id="170" name="Rectangle 22"/>
          <p:cNvSpPr/>
          <p:nvPr/>
        </p:nvSpPr>
        <p:spPr>
          <a:xfrm>
            <a:off x="8187" y="3904236"/>
            <a:ext cx="173361" cy="173360"/>
          </a:xfrm>
          <a:prstGeom prst="rect">
            <a:avLst/>
          </a:prstGeom>
          <a:solidFill>
            <a:srgbClr val="488344"/>
          </a:solidFill>
          <a:ln w="12700">
            <a:miter lim="400000"/>
          </a:ln>
        </p:spPr>
        <p:txBody>
          <a:bodyPr lIns="45719" rIns="45719" anchor="ctr"/>
          <a:lstStyle/>
          <a:p>
            <a:pPr algn="ctr">
              <a:defRPr>
                <a:solidFill>
                  <a:srgbClr val="FFFFFF"/>
                </a:solidFill>
              </a:defRPr>
            </a:pPr>
            <a:endParaRPr/>
          </a:p>
        </p:txBody>
      </p:sp>
      <p:sp>
        <p:nvSpPr>
          <p:cNvPr id="171" name="Rectangle 23"/>
          <p:cNvSpPr/>
          <p:nvPr/>
        </p:nvSpPr>
        <p:spPr>
          <a:xfrm>
            <a:off x="689257" y="4711077"/>
            <a:ext cx="173360" cy="173360"/>
          </a:xfrm>
          <a:prstGeom prst="rect">
            <a:avLst/>
          </a:prstGeom>
          <a:solidFill>
            <a:srgbClr val="488344"/>
          </a:solidFill>
          <a:ln w="12700">
            <a:miter lim="400000"/>
          </a:ln>
        </p:spPr>
        <p:txBody>
          <a:bodyPr lIns="45719" rIns="45719" anchor="ctr"/>
          <a:lstStyle/>
          <a:p>
            <a:pPr algn="ctr">
              <a:defRPr>
                <a:solidFill>
                  <a:srgbClr val="FFFFFF"/>
                </a:solidFill>
              </a:defRPr>
            </a:pPr>
            <a:endParaRPr/>
          </a:p>
        </p:txBody>
      </p:sp>
      <p:sp>
        <p:nvSpPr>
          <p:cNvPr id="172" name="Rectangle 24"/>
          <p:cNvSpPr/>
          <p:nvPr/>
        </p:nvSpPr>
        <p:spPr>
          <a:xfrm>
            <a:off x="4205454" y="4699622"/>
            <a:ext cx="173360" cy="173360"/>
          </a:xfrm>
          <a:prstGeom prst="rect">
            <a:avLst/>
          </a:prstGeom>
          <a:solidFill>
            <a:srgbClr val="488344"/>
          </a:solidFill>
          <a:ln w="12700">
            <a:miter lim="400000"/>
          </a:ln>
        </p:spPr>
        <p:txBody>
          <a:bodyPr lIns="45719" rIns="45719" anchor="ctr"/>
          <a:lstStyle/>
          <a:p>
            <a:pPr algn="ctr">
              <a:defRPr>
                <a:solidFill>
                  <a:srgbClr val="FFFFFF"/>
                </a:solidFill>
              </a:defRPr>
            </a:pPr>
            <a:endParaRPr/>
          </a:p>
        </p:txBody>
      </p:sp>
      <p:sp>
        <p:nvSpPr>
          <p:cNvPr id="173" name="Media Placeholder 11"/>
          <p:cNvSpPr>
            <a:spLocks noGrp="1"/>
          </p:cNvSpPr>
          <p:nvPr>
            <p:ph type="media" sz="half" idx="21"/>
          </p:nvPr>
        </p:nvSpPr>
        <p:spPr>
          <a:xfrm>
            <a:off x="2387867" y="863600"/>
            <a:ext cx="7404370" cy="3670300"/>
          </a:xfrm>
          <a:prstGeom prst="rect">
            <a:avLst/>
          </a:prstGeom>
        </p:spPr>
        <p:txBody>
          <a:bodyPr lIns="91439" rIns="91439"/>
          <a:lstStyle/>
          <a:p>
            <a:endParaRPr/>
          </a:p>
        </p:txBody>
      </p:sp>
      <p:sp>
        <p:nvSpPr>
          <p:cNvPr id="174"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tx">
  <p:cSld name="Team Slide 1">
    <p:spTree>
      <p:nvGrpSpPr>
        <p:cNvPr id="1" name=""/>
        <p:cNvGrpSpPr/>
        <p:nvPr/>
      </p:nvGrpSpPr>
      <p:grpSpPr>
        <a:xfrm>
          <a:off x="0" y="0"/>
          <a:ext cx="0" cy="0"/>
          <a:chOff x="0" y="0"/>
          <a:chExt cx="0" cy="0"/>
        </a:xfrm>
      </p:grpSpPr>
      <p:pic>
        <p:nvPicPr>
          <p:cNvPr id="1912"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913" name="Rectangle 1"/>
          <p:cNvSpPr/>
          <p:nvPr/>
        </p:nvSpPr>
        <p:spPr>
          <a:xfrm>
            <a:off x="-2" y="0"/>
            <a:ext cx="4065591" cy="6858000"/>
          </a:xfrm>
          <a:prstGeom prst="rect">
            <a:avLst/>
          </a:prstGeom>
          <a:solidFill>
            <a:srgbClr val="243A5E"/>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1914" name="Hello"/>
          <p:cNvSpPr txBox="1">
            <a:spLocks noGrp="1"/>
          </p:cNvSpPr>
          <p:nvPr>
            <p:ph type="title" hasCustomPrompt="1"/>
          </p:nvPr>
        </p:nvSpPr>
        <p:spPr>
          <a:xfrm>
            <a:off x="588263" y="585787"/>
            <a:ext cx="2824864" cy="850901"/>
          </a:xfrm>
          <a:prstGeom prst="rect">
            <a:avLst/>
          </a:prstGeom>
        </p:spPr>
        <p:txBody>
          <a:bodyPr lIns="0" tIns="0" rIns="0" bIns="0" anchor="t"/>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Hello</a:t>
            </a:r>
          </a:p>
        </p:txBody>
      </p:sp>
      <p:sp>
        <p:nvSpPr>
          <p:cNvPr id="1915" name="Brødtekst nivå én…"/>
          <p:cNvSpPr txBox="1">
            <a:spLocks noGrp="1"/>
          </p:cNvSpPr>
          <p:nvPr>
            <p:ph type="body" sz="quarter" idx="1" hasCustomPrompt="1"/>
          </p:nvPr>
        </p:nvSpPr>
        <p:spPr>
          <a:xfrm>
            <a:off x="7192963" y="1437685"/>
            <a:ext cx="3835401" cy="277000"/>
          </a:xfrm>
          <a:prstGeom prst="rect">
            <a:avLst/>
          </a:prstGeom>
        </p:spPr>
        <p:txBody>
          <a:bodyPr lIns="0" tIns="0" rIns="0" bIns="0">
            <a:normAutofit/>
          </a:bodyPr>
          <a:lstStyle>
            <a:lvl1pPr marL="0" indent="0" defTabSz="932742">
              <a:lnSpc>
                <a:spcPct val="100000"/>
              </a:lnSpc>
              <a:spcBef>
                <a:spcPts val="400"/>
              </a:spcBef>
              <a:buSzTx/>
              <a:buFontTx/>
              <a:buNone/>
              <a:defRPr sz="1800">
                <a:solidFill>
                  <a:srgbClr val="000000"/>
                </a:solidFill>
                <a:latin typeface="Segoe UI Semibold"/>
                <a:ea typeface="Segoe UI Semibold"/>
                <a:cs typeface="Segoe UI Semibold"/>
                <a:sym typeface="Segoe UI Semibold"/>
              </a:defRPr>
            </a:lvl1pPr>
            <a:lvl2pPr marL="0" indent="228600" defTabSz="932742">
              <a:lnSpc>
                <a:spcPct val="100000"/>
              </a:lnSpc>
              <a:spcBef>
                <a:spcPts val="400"/>
              </a:spcBef>
              <a:buSzTx/>
              <a:buFontTx/>
              <a:buNone/>
              <a:defRPr sz="1800">
                <a:solidFill>
                  <a:srgbClr val="000000"/>
                </a:solidFill>
                <a:latin typeface="Segoe UI Semibold"/>
                <a:ea typeface="Segoe UI Semibold"/>
                <a:cs typeface="Segoe UI Semibold"/>
                <a:sym typeface="Segoe UI Semibold"/>
              </a:defRPr>
            </a:lvl2pPr>
            <a:lvl3pPr marL="0" indent="457200" defTabSz="932742">
              <a:lnSpc>
                <a:spcPct val="100000"/>
              </a:lnSpc>
              <a:spcBef>
                <a:spcPts val="400"/>
              </a:spcBef>
              <a:buSzTx/>
              <a:buFontTx/>
              <a:buNone/>
              <a:defRPr sz="1800">
                <a:solidFill>
                  <a:srgbClr val="000000"/>
                </a:solidFill>
                <a:latin typeface="Segoe UI Semibold"/>
                <a:ea typeface="Segoe UI Semibold"/>
                <a:cs typeface="Segoe UI Semibold"/>
                <a:sym typeface="Segoe UI Semibold"/>
              </a:defRPr>
            </a:lvl3pPr>
            <a:lvl4pPr marL="0" indent="661987" defTabSz="932742">
              <a:lnSpc>
                <a:spcPct val="100000"/>
              </a:lnSpc>
              <a:spcBef>
                <a:spcPts val="400"/>
              </a:spcBef>
              <a:buSzTx/>
              <a:buFontTx/>
              <a:buNone/>
              <a:defRPr sz="1800">
                <a:solidFill>
                  <a:srgbClr val="000000"/>
                </a:solidFill>
                <a:latin typeface="Segoe UI Semibold"/>
                <a:ea typeface="Segoe UI Semibold"/>
                <a:cs typeface="Segoe UI Semibold"/>
                <a:sym typeface="Segoe UI Semibold"/>
              </a:defRPr>
            </a:lvl4pPr>
            <a:lvl5pPr marL="0" indent="855662" defTabSz="932742">
              <a:lnSpc>
                <a:spcPct val="100000"/>
              </a:lnSpc>
              <a:spcBef>
                <a:spcPts val="400"/>
              </a:spcBef>
              <a:buSzTx/>
              <a:buFontTx/>
              <a:buNone/>
              <a:defRPr sz="1800">
                <a:solidFill>
                  <a:srgbClr val="000000"/>
                </a:solidFill>
                <a:latin typeface="Segoe UI Semibold"/>
                <a:ea typeface="Segoe UI Semibold"/>
                <a:cs typeface="Segoe UI Semibold"/>
                <a:sym typeface="Segoe UI Semibold"/>
              </a:defRPr>
            </a:lvl5pPr>
          </a:lstStyle>
          <a:p>
            <a:r>
              <a:t>Firstname Lastname</a:t>
            </a:r>
          </a:p>
          <a:p>
            <a:pPr lvl="1"/>
            <a:endParaRPr/>
          </a:p>
          <a:p>
            <a:pPr lvl="2"/>
            <a:endParaRPr/>
          </a:p>
          <a:p>
            <a:pPr lvl="3"/>
            <a:endParaRPr/>
          </a:p>
          <a:p>
            <a:pPr lvl="4"/>
            <a:endParaRPr/>
          </a:p>
        </p:txBody>
      </p:sp>
      <p:sp>
        <p:nvSpPr>
          <p:cNvPr id="1916" name="Text Placeholder 26"/>
          <p:cNvSpPr>
            <a:spLocks noGrp="1"/>
          </p:cNvSpPr>
          <p:nvPr>
            <p:ph type="body" sz="quarter" idx="21" hasCustomPrompt="1"/>
          </p:nvPr>
        </p:nvSpPr>
        <p:spPr>
          <a:xfrm>
            <a:off x="7192963" y="1802269"/>
            <a:ext cx="3835401" cy="215445"/>
          </a:xfrm>
          <a:prstGeom prst="rect">
            <a:avLst/>
          </a:prstGeom>
        </p:spPr>
        <p:txBody>
          <a:bodyPr lIns="0" tIns="0" rIns="0" bIns="0">
            <a:normAutofit/>
          </a:bodyPr>
          <a:lstStyle>
            <a:lvl1pPr marL="0" indent="0" defTabSz="932742">
              <a:lnSpc>
                <a:spcPct val="100000"/>
              </a:lnSpc>
              <a:spcBef>
                <a:spcPts val="300"/>
              </a:spcBef>
              <a:buSzTx/>
              <a:buFontTx/>
              <a:buNone/>
              <a:defRPr sz="1400" b="0">
                <a:solidFill>
                  <a:srgbClr val="000000"/>
                </a:solidFill>
                <a:latin typeface="Segoe UI"/>
                <a:ea typeface="Segoe UI"/>
                <a:cs typeface="Segoe UI"/>
                <a:sym typeface="Segoe UI"/>
              </a:defRPr>
            </a:lvl1pPr>
          </a:lstStyle>
          <a:p>
            <a:r>
              <a:t>Title</a:t>
            </a:r>
          </a:p>
        </p:txBody>
      </p:sp>
      <p:sp>
        <p:nvSpPr>
          <p:cNvPr id="1917" name="Text Placeholder 28"/>
          <p:cNvSpPr>
            <a:spLocks noGrp="1"/>
          </p:cNvSpPr>
          <p:nvPr>
            <p:ph type="body" sz="quarter" idx="22" hasCustomPrompt="1"/>
          </p:nvPr>
        </p:nvSpPr>
        <p:spPr>
          <a:xfrm>
            <a:off x="7192963" y="2200938"/>
            <a:ext cx="3835399" cy="1150186"/>
          </a:xfrm>
          <a:prstGeom prst="rect">
            <a:avLst/>
          </a:prstGeom>
        </p:spPr>
        <p:txBody>
          <a:bodyPr lIns="0" tIns="0" rIns="0" bIns="0">
            <a:normAutofit/>
          </a:bodyPr>
          <a:lstStyle>
            <a:lvl1pPr marL="0" indent="0" defTabSz="932742">
              <a:lnSpc>
                <a:spcPct val="100000"/>
              </a:lnSpc>
              <a:spcBef>
                <a:spcPts val="200"/>
              </a:spcBef>
              <a:buSzTx/>
              <a:buFontTx/>
              <a:buNone/>
              <a:defRPr sz="1200" b="0">
                <a:solidFill>
                  <a:srgbClr val="505050"/>
                </a:solidFill>
                <a:latin typeface="Segoe UI"/>
                <a:ea typeface="Segoe UI"/>
                <a:cs typeface="Segoe UI"/>
                <a:sym typeface="Segoe UI"/>
              </a:defRPr>
            </a:lvl1pPr>
          </a:lstStyle>
          <a:p>
            <a:r>
              <a:t>About: Lorem ipsum dolor sit amet, consectetur adipiscing elit, sed do eiusmod tempor incididunt ut labore et dolore magna aliqua. Ut enim ad minim veniam, quis nostrud exercitation ullamco laboris nisi ut aliquip ex ea commodo consequat. </a:t>
            </a:r>
          </a:p>
        </p:txBody>
      </p:sp>
      <p:sp>
        <p:nvSpPr>
          <p:cNvPr id="1918" name="Text Placeholder 24"/>
          <p:cNvSpPr>
            <a:spLocks noGrp="1"/>
          </p:cNvSpPr>
          <p:nvPr>
            <p:ph type="body" sz="quarter" idx="23" hasCustomPrompt="1"/>
          </p:nvPr>
        </p:nvSpPr>
        <p:spPr>
          <a:xfrm>
            <a:off x="7192963" y="4292600"/>
            <a:ext cx="3835401" cy="277000"/>
          </a:xfrm>
          <a:prstGeom prst="rect">
            <a:avLst/>
          </a:prstGeom>
        </p:spPr>
        <p:txBody>
          <a:bodyPr lIns="0" tIns="0" rIns="0" bIns="0">
            <a:normAutofit/>
          </a:bodyPr>
          <a:lstStyle>
            <a:lvl1pPr marL="0" indent="0" defTabSz="932742">
              <a:lnSpc>
                <a:spcPct val="100000"/>
              </a:lnSpc>
              <a:spcBef>
                <a:spcPts val="400"/>
              </a:spcBef>
              <a:buSzTx/>
              <a:buFontTx/>
              <a:buNone/>
              <a:defRPr sz="1800">
                <a:solidFill>
                  <a:srgbClr val="000000"/>
                </a:solidFill>
                <a:latin typeface="Segoe UI Semibold"/>
                <a:ea typeface="Segoe UI Semibold"/>
                <a:cs typeface="Segoe UI Semibold"/>
                <a:sym typeface="Segoe UI Semibold"/>
              </a:defRPr>
            </a:lvl1pPr>
          </a:lstStyle>
          <a:p>
            <a:r>
              <a:t>Firstname Lastname</a:t>
            </a:r>
          </a:p>
        </p:txBody>
      </p:sp>
      <p:sp>
        <p:nvSpPr>
          <p:cNvPr id="1919" name="Text Placeholder 26"/>
          <p:cNvSpPr>
            <a:spLocks noGrp="1"/>
          </p:cNvSpPr>
          <p:nvPr>
            <p:ph type="body" sz="quarter" idx="24" hasCustomPrompt="1"/>
          </p:nvPr>
        </p:nvSpPr>
        <p:spPr>
          <a:xfrm>
            <a:off x="7192963" y="4657183"/>
            <a:ext cx="3835401" cy="215445"/>
          </a:xfrm>
          <a:prstGeom prst="rect">
            <a:avLst/>
          </a:prstGeom>
        </p:spPr>
        <p:txBody>
          <a:bodyPr lIns="0" tIns="0" rIns="0" bIns="0">
            <a:normAutofit/>
          </a:bodyPr>
          <a:lstStyle>
            <a:lvl1pPr marL="0" indent="0" defTabSz="932742">
              <a:lnSpc>
                <a:spcPct val="100000"/>
              </a:lnSpc>
              <a:spcBef>
                <a:spcPts val="300"/>
              </a:spcBef>
              <a:buSzTx/>
              <a:buFontTx/>
              <a:buNone/>
              <a:defRPr sz="1400" b="0">
                <a:solidFill>
                  <a:srgbClr val="000000"/>
                </a:solidFill>
                <a:latin typeface="Segoe UI"/>
                <a:ea typeface="Segoe UI"/>
                <a:cs typeface="Segoe UI"/>
                <a:sym typeface="Segoe UI"/>
              </a:defRPr>
            </a:lvl1pPr>
          </a:lstStyle>
          <a:p>
            <a:r>
              <a:t>Title</a:t>
            </a:r>
          </a:p>
        </p:txBody>
      </p:sp>
      <p:sp>
        <p:nvSpPr>
          <p:cNvPr id="1920" name="Text Placeholder 28"/>
          <p:cNvSpPr>
            <a:spLocks noGrp="1"/>
          </p:cNvSpPr>
          <p:nvPr>
            <p:ph type="body" sz="quarter" idx="25" hasCustomPrompt="1"/>
          </p:nvPr>
        </p:nvSpPr>
        <p:spPr>
          <a:xfrm>
            <a:off x="7192963" y="5055854"/>
            <a:ext cx="3835401" cy="1213184"/>
          </a:xfrm>
          <a:prstGeom prst="rect">
            <a:avLst/>
          </a:prstGeom>
        </p:spPr>
        <p:txBody>
          <a:bodyPr lIns="0" tIns="0" rIns="0" bIns="0">
            <a:normAutofit/>
          </a:bodyPr>
          <a:lstStyle>
            <a:lvl1pPr marL="0" indent="0" defTabSz="932742">
              <a:lnSpc>
                <a:spcPct val="100000"/>
              </a:lnSpc>
              <a:spcBef>
                <a:spcPts val="200"/>
              </a:spcBef>
              <a:buSzTx/>
              <a:buFontTx/>
              <a:buNone/>
              <a:defRPr sz="1200" b="0">
                <a:solidFill>
                  <a:srgbClr val="505050"/>
                </a:solidFill>
                <a:latin typeface="Segoe UI"/>
                <a:ea typeface="Segoe UI"/>
                <a:cs typeface="Segoe UI"/>
                <a:sym typeface="Segoe UI"/>
              </a:defRPr>
            </a:lvl1pPr>
          </a:lstStyle>
          <a:p>
            <a:r>
              <a:t>About: Lorem ipsum dolor sit amet, consectetur adipiscing elit, sed do eiusmod tempor incididunt ut labore et dolore magna aliqua. Ut enim ad minim veniam, quis nostrud exercitation ullamco laboris nisi ut aliquip ex ea commodo consequat. </a:t>
            </a:r>
          </a:p>
        </p:txBody>
      </p:sp>
      <p:sp>
        <p:nvSpPr>
          <p:cNvPr id="1921" name="Picture Placeholder 39"/>
          <p:cNvSpPr>
            <a:spLocks noGrp="1"/>
          </p:cNvSpPr>
          <p:nvPr>
            <p:ph type="pic" sz="quarter" idx="26"/>
          </p:nvPr>
        </p:nvSpPr>
        <p:spPr>
          <a:xfrm>
            <a:off x="5314950" y="1436687"/>
            <a:ext cx="1576800" cy="1576800"/>
          </a:xfrm>
          <a:prstGeom prst="rect">
            <a:avLst/>
          </a:prstGeom>
        </p:spPr>
        <p:txBody>
          <a:bodyPr lIns="91439" rIns="91439"/>
          <a:lstStyle/>
          <a:p>
            <a:endParaRPr/>
          </a:p>
        </p:txBody>
      </p:sp>
      <p:sp>
        <p:nvSpPr>
          <p:cNvPr id="1922" name="Picture Placeholder 39"/>
          <p:cNvSpPr>
            <a:spLocks noGrp="1"/>
          </p:cNvSpPr>
          <p:nvPr>
            <p:ph type="pic" sz="quarter" idx="27"/>
          </p:nvPr>
        </p:nvSpPr>
        <p:spPr>
          <a:xfrm>
            <a:off x="5314950" y="4293096"/>
            <a:ext cx="1576800" cy="1576801"/>
          </a:xfrm>
          <a:prstGeom prst="rect">
            <a:avLst/>
          </a:prstGeom>
        </p:spPr>
        <p:txBody>
          <a:bodyPr lIns="91439" rIns="91439"/>
          <a:lstStyle/>
          <a:p>
            <a:endParaRPr/>
          </a:p>
        </p:txBody>
      </p:sp>
      <p:sp>
        <p:nvSpPr>
          <p:cNvPr id="1923"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type="tx">
  <p:cSld name="3_4-column">
    <p:spTree>
      <p:nvGrpSpPr>
        <p:cNvPr id="1" name=""/>
        <p:cNvGrpSpPr/>
        <p:nvPr/>
      </p:nvGrpSpPr>
      <p:grpSpPr>
        <a:xfrm>
          <a:off x="0" y="0"/>
          <a:ext cx="0" cy="0"/>
          <a:chOff x="0" y="0"/>
          <a:chExt cx="0" cy="0"/>
        </a:xfrm>
      </p:grpSpPr>
      <p:pic>
        <p:nvPicPr>
          <p:cNvPr id="1930"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931" name="Rectangle 1"/>
          <p:cNvSpPr/>
          <p:nvPr/>
        </p:nvSpPr>
        <p:spPr>
          <a:xfrm>
            <a:off x="1" y="-1"/>
            <a:ext cx="12192001" cy="1439695"/>
          </a:xfrm>
          <a:prstGeom prst="rect">
            <a:avLst/>
          </a:prstGeom>
          <a:solidFill>
            <a:srgbClr val="243A5E"/>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1932" name="The Team"/>
          <p:cNvSpPr txBox="1">
            <a:spLocks noGrp="1"/>
          </p:cNvSpPr>
          <p:nvPr>
            <p:ph type="title" hasCustomPrompt="1"/>
          </p:nvPr>
        </p:nvSpPr>
        <p:spPr>
          <a:xfrm>
            <a:off x="588262" y="457200"/>
            <a:ext cx="11018521" cy="553999"/>
          </a:xfrm>
          <a:prstGeom prst="rect">
            <a:avLst/>
          </a:prstGeom>
        </p:spPr>
        <p:txBody>
          <a:bodyPr lIns="0" tIns="0" rIns="0" bIns="0" anchor="t"/>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The Team</a:t>
            </a:r>
          </a:p>
        </p:txBody>
      </p:sp>
      <p:sp>
        <p:nvSpPr>
          <p:cNvPr id="1933" name="Brødtekst nivå én…"/>
          <p:cNvSpPr txBox="1">
            <a:spLocks noGrp="1"/>
          </p:cNvSpPr>
          <p:nvPr>
            <p:ph type="body" sz="quarter" idx="1" hasCustomPrompt="1"/>
          </p:nvPr>
        </p:nvSpPr>
        <p:spPr>
          <a:xfrm>
            <a:off x="601664" y="4408340"/>
            <a:ext cx="2520951" cy="277001"/>
          </a:xfrm>
          <a:prstGeom prst="rect">
            <a:avLst/>
          </a:prstGeom>
        </p:spPr>
        <p:txBody>
          <a:bodyPr lIns="0" tIns="0" rIns="0" bIns="0">
            <a:normAutofit/>
          </a:bodyPr>
          <a:lstStyle>
            <a:lvl1pPr marL="0" indent="0" defTabSz="932742">
              <a:lnSpc>
                <a:spcPct val="100000"/>
              </a:lnSpc>
              <a:spcBef>
                <a:spcPts val="400"/>
              </a:spcBef>
              <a:buSzTx/>
              <a:buFontTx/>
              <a:buNone/>
              <a:defRPr sz="1800">
                <a:solidFill>
                  <a:srgbClr val="000000"/>
                </a:solidFill>
                <a:latin typeface="Segoe UI Semibold"/>
                <a:ea typeface="Segoe UI Semibold"/>
                <a:cs typeface="Segoe UI Semibold"/>
                <a:sym typeface="Segoe UI Semibold"/>
              </a:defRPr>
            </a:lvl1pPr>
            <a:lvl2pPr marL="0" indent="228600" defTabSz="932742">
              <a:lnSpc>
                <a:spcPct val="100000"/>
              </a:lnSpc>
              <a:spcBef>
                <a:spcPts val="400"/>
              </a:spcBef>
              <a:buSzTx/>
              <a:buFontTx/>
              <a:buNone/>
              <a:defRPr sz="1800">
                <a:solidFill>
                  <a:srgbClr val="000000"/>
                </a:solidFill>
                <a:latin typeface="Segoe UI Semibold"/>
                <a:ea typeface="Segoe UI Semibold"/>
                <a:cs typeface="Segoe UI Semibold"/>
                <a:sym typeface="Segoe UI Semibold"/>
              </a:defRPr>
            </a:lvl2pPr>
            <a:lvl3pPr marL="0" indent="457200" defTabSz="932742">
              <a:lnSpc>
                <a:spcPct val="100000"/>
              </a:lnSpc>
              <a:spcBef>
                <a:spcPts val="400"/>
              </a:spcBef>
              <a:buSzTx/>
              <a:buFontTx/>
              <a:buNone/>
              <a:defRPr sz="1800">
                <a:solidFill>
                  <a:srgbClr val="000000"/>
                </a:solidFill>
                <a:latin typeface="Segoe UI Semibold"/>
                <a:ea typeface="Segoe UI Semibold"/>
                <a:cs typeface="Segoe UI Semibold"/>
                <a:sym typeface="Segoe UI Semibold"/>
              </a:defRPr>
            </a:lvl3pPr>
            <a:lvl4pPr marL="0" indent="661987" defTabSz="932742">
              <a:lnSpc>
                <a:spcPct val="100000"/>
              </a:lnSpc>
              <a:spcBef>
                <a:spcPts val="400"/>
              </a:spcBef>
              <a:buSzTx/>
              <a:buFontTx/>
              <a:buNone/>
              <a:defRPr sz="1800">
                <a:solidFill>
                  <a:srgbClr val="000000"/>
                </a:solidFill>
                <a:latin typeface="Segoe UI Semibold"/>
                <a:ea typeface="Segoe UI Semibold"/>
                <a:cs typeface="Segoe UI Semibold"/>
                <a:sym typeface="Segoe UI Semibold"/>
              </a:defRPr>
            </a:lvl4pPr>
            <a:lvl5pPr marL="0" indent="855662" defTabSz="932742">
              <a:lnSpc>
                <a:spcPct val="100000"/>
              </a:lnSpc>
              <a:spcBef>
                <a:spcPts val="400"/>
              </a:spcBef>
              <a:buSzTx/>
              <a:buFontTx/>
              <a:buNone/>
              <a:defRPr sz="1800">
                <a:solidFill>
                  <a:srgbClr val="000000"/>
                </a:solidFill>
                <a:latin typeface="Segoe UI Semibold"/>
                <a:ea typeface="Segoe UI Semibold"/>
                <a:cs typeface="Segoe UI Semibold"/>
                <a:sym typeface="Segoe UI Semibold"/>
              </a:defRPr>
            </a:lvl5pPr>
          </a:lstStyle>
          <a:p>
            <a:r>
              <a:t>Firstname Lastname</a:t>
            </a:r>
          </a:p>
          <a:p>
            <a:pPr lvl="1"/>
            <a:endParaRPr/>
          </a:p>
          <a:p>
            <a:pPr lvl="2"/>
            <a:endParaRPr/>
          </a:p>
          <a:p>
            <a:pPr lvl="3"/>
            <a:endParaRPr/>
          </a:p>
          <a:p>
            <a:pPr lvl="4"/>
            <a:endParaRPr/>
          </a:p>
        </p:txBody>
      </p:sp>
      <p:sp>
        <p:nvSpPr>
          <p:cNvPr id="1934" name="Text Placeholder 26"/>
          <p:cNvSpPr>
            <a:spLocks noGrp="1"/>
          </p:cNvSpPr>
          <p:nvPr>
            <p:ph type="body" sz="quarter" idx="21" hasCustomPrompt="1"/>
          </p:nvPr>
        </p:nvSpPr>
        <p:spPr>
          <a:xfrm>
            <a:off x="601664" y="4772924"/>
            <a:ext cx="2520951" cy="215445"/>
          </a:xfrm>
          <a:prstGeom prst="rect">
            <a:avLst/>
          </a:prstGeom>
        </p:spPr>
        <p:txBody>
          <a:bodyPr lIns="0" tIns="0" rIns="0" bIns="0">
            <a:normAutofit/>
          </a:bodyPr>
          <a:lstStyle>
            <a:lvl1pPr marL="0" indent="0" defTabSz="932742">
              <a:lnSpc>
                <a:spcPct val="100000"/>
              </a:lnSpc>
              <a:spcBef>
                <a:spcPts val="300"/>
              </a:spcBef>
              <a:buSzTx/>
              <a:buFontTx/>
              <a:buNone/>
              <a:defRPr sz="1400" b="0">
                <a:solidFill>
                  <a:srgbClr val="000000"/>
                </a:solidFill>
                <a:latin typeface="Segoe UI"/>
                <a:ea typeface="Segoe UI"/>
                <a:cs typeface="Segoe UI"/>
                <a:sym typeface="Segoe UI"/>
              </a:defRPr>
            </a:lvl1pPr>
          </a:lstStyle>
          <a:p>
            <a:r>
              <a:t>Title</a:t>
            </a:r>
          </a:p>
        </p:txBody>
      </p:sp>
      <p:sp>
        <p:nvSpPr>
          <p:cNvPr id="1935" name="Text Placeholder 28"/>
          <p:cNvSpPr>
            <a:spLocks noGrp="1"/>
          </p:cNvSpPr>
          <p:nvPr>
            <p:ph type="body" sz="quarter" idx="22" hasCustomPrompt="1"/>
          </p:nvPr>
        </p:nvSpPr>
        <p:spPr>
          <a:xfrm>
            <a:off x="601664" y="5171595"/>
            <a:ext cx="2520951" cy="923331"/>
          </a:xfrm>
          <a:prstGeom prst="rect">
            <a:avLst/>
          </a:prstGeom>
        </p:spPr>
        <p:txBody>
          <a:bodyPr lIns="0" tIns="0" rIns="0" bIns="0">
            <a:normAutofit/>
          </a:bodyPr>
          <a:lstStyle>
            <a:lvl1pPr marL="0" indent="0" defTabSz="895432">
              <a:lnSpc>
                <a:spcPct val="100000"/>
              </a:lnSpc>
              <a:spcBef>
                <a:spcPts val="200"/>
              </a:spcBef>
              <a:buSzTx/>
              <a:buFontTx/>
              <a:buNone/>
              <a:defRPr sz="1152" b="0">
                <a:solidFill>
                  <a:srgbClr val="505050"/>
                </a:solidFill>
                <a:latin typeface="Segoe UI"/>
                <a:ea typeface="Segoe UI"/>
                <a:cs typeface="Segoe UI"/>
                <a:sym typeface="Segoe UI"/>
              </a:defRPr>
            </a:lvl1pPr>
          </a:lstStyle>
          <a:p>
            <a:r>
              <a:t>About: Lorem ipsum dolor sit amet, consectetur adipiscing elit, sed do eiusmod tempor incididunt ut labore et dolore magna aliqua. Ut enim ad minim veniam.</a:t>
            </a:r>
          </a:p>
        </p:txBody>
      </p:sp>
      <p:sp>
        <p:nvSpPr>
          <p:cNvPr id="1936" name="Text Placeholder 24"/>
          <p:cNvSpPr>
            <a:spLocks noGrp="1"/>
          </p:cNvSpPr>
          <p:nvPr>
            <p:ph type="body" sz="quarter" idx="23" hasCustomPrompt="1"/>
          </p:nvPr>
        </p:nvSpPr>
        <p:spPr>
          <a:xfrm>
            <a:off x="3413125" y="4400550"/>
            <a:ext cx="2520950" cy="277000"/>
          </a:xfrm>
          <a:prstGeom prst="rect">
            <a:avLst/>
          </a:prstGeom>
        </p:spPr>
        <p:txBody>
          <a:bodyPr lIns="0" tIns="0" rIns="0" bIns="0">
            <a:normAutofit/>
          </a:bodyPr>
          <a:lstStyle>
            <a:lvl1pPr marL="0" indent="0" defTabSz="932742">
              <a:lnSpc>
                <a:spcPct val="100000"/>
              </a:lnSpc>
              <a:spcBef>
                <a:spcPts val="400"/>
              </a:spcBef>
              <a:buSzTx/>
              <a:buFontTx/>
              <a:buNone/>
              <a:defRPr sz="1800">
                <a:solidFill>
                  <a:srgbClr val="000000"/>
                </a:solidFill>
                <a:latin typeface="Segoe UI Semibold"/>
                <a:ea typeface="Segoe UI Semibold"/>
                <a:cs typeface="Segoe UI Semibold"/>
                <a:sym typeface="Segoe UI Semibold"/>
              </a:defRPr>
            </a:lvl1pPr>
          </a:lstStyle>
          <a:p>
            <a:r>
              <a:t>Firstname Lastname</a:t>
            </a:r>
          </a:p>
        </p:txBody>
      </p:sp>
      <p:sp>
        <p:nvSpPr>
          <p:cNvPr id="1937" name="Text Placeholder 26"/>
          <p:cNvSpPr>
            <a:spLocks noGrp="1"/>
          </p:cNvSpPr>
          <p:nvPr>
            <p:ph type="body" sz="quarter" idx="24" hasCustomPrompt="1"/>
          </p:nvPr>
        </p:nvSpPr>
        <p:spPr>
          <a:xfrm>
            <a:off x="3413125" y="4765133"/>
            <a:ext cx="2520950" cy="215445"/>
          </a:xfrm>
          <a:prstGeom prst="rect">
            <a:avLst/>
          </a:prstGeom>
        </p:spPr>
        <p:txBody>
          <a:bodyPr lIns="0" tIns="0" rIns="0" bIns="0">
            <a:normAutofit/>
          </a:bodyPr>
          <a:lstStyle>
            <a:lvl1pPr marL="0" indent="0" defTabSz="932742">
              <a:lnSpc>
                <a:spcPct val="100000"/>
              </a:lnSpc>
              <a:spcBef>
                <a:spcPts val="300"/>
              </a:spcBef>
              <a:buSzTx/>
              <a:buFontTx/>
              <a:buNone/>
              <a:defRPr sz="1400" b="0">
                <a:solidFill>
                  <a:srgbClr val="000000"/>
                </a:solidFill>
                <a:latin typeface="Segoe UI"/>
                <a:ea typeface="Segoe UI"/>
                <a:cs typeface="Segoe UI"/>
                <a:sym typeface="Segoe UI"/>
              </a:defRPr>
            </a:lvl1pPr>
          </a:lstStyle>
          <a:p>
            <a:r>
              <a:t>Title</a:t>
            </a:r>
          </a:p>
        </p:txBody>
      </p:sp>
      <p:sp>
        <p:nvSpPr>
          <p:cNvPr id="1938" name="Text Placeholder 28"/>
          <p:cNvSpPr>
            <a:spLocks noGrp="1"/>
          </p:cNvSpPr>
          <p:nvPr>
            <p:ph type="body" sz="quarter" idx="25" hasCustomPrompt="1"/>
          </p:nvPr>
        </p:nvSpPr>
        <p:spPr>
          <a:xfrm>
            <a:off x="3413125" y="5163804"/>
            <a:ext cx="2520950" cy="923331"/>
          </a:xfrm>
          <a:prstGeom prst="rect">
            <a:avLst/>
          </a:prstGeom>
        </p:spPr>
        <p:txBody>
          <a:bodyPr lIns="0" tIns="0" rIns="0" bIns="0">
            <a:normAutofit/>
          </a:bodyPr>
          <a:lstStyle>
            <a:lvl1pPr marL="0" indent="0" defTabSz="895432">
              <a:lnSpc>
                <a:spcPct val="100000"/>
              </a:lnSpc>
              <a:spcBef>
                <a:spcPts val="200"/>
              </a:spcBef>
              <a:buSzTx/>
              <a:buFontTx/>
              <a:buNone/>
              <a:defRPr sz="1152" b="0">
                <a:solidFill>
                  <a:srgbClr val="505050"/>
                </a:solidFill>
                <a:latin typeface="Segoe UI"/>
                <a:ea typeface="Segoe UI"/>
                <a:cs typeface="Segoe UI"/>
                <a:sym typeface="Segoe UI"/>
              </a:defRPr>
            </a:lvl1pPr>
          </a:lstStyle>
          <a:p>
            <a:r>
              <a:t>About: Lorem ipsum dolor sit amet, consectetur adipiscing elit, sed do eiusmod tempor incididunt ut labore et dolore magna aliqua. Ut enim ad minim veniam.</a:t>
            </a:r>
          </a:p>
        </p:txBody>
      </p:sp>
      <p:sp>
        <p:nvSpPr>
          <p:cNvPr id="1939" name="Text Placeholder 24"/>
          <p:cNvSpPr>
            <a:spLocks noGrp="1"/>
          </p:cNvSpPr>
          <p:nvPr>
            <p:ph type="body" sz="quarter" idx="26" hasCustomPrompt="1"/>
          </p:nvPr>
        </p:nvSpPr>
        <p:spPr>
          <a:xfrm>
            <a:off x="6256337" y="4400550"/>
            <a:ext cx="2520951" cy="277000"/>
          </a:xfrm>
          <a:prstGeom prst="rect">
            <a:avLst/>
          </a:prstGeom>
        </p:spPr>
        <p:txBody>
          <a:bodyPr lIns="0" tIns="0" rIns="0" bIns="0">
            <a:normAutofit/>
          </a:bodyPr>
          <a:lstStyle>
            <a:lvl1pPr marL="0" indent="0" defTabSz="932742">
              <a:lnSpc>
                <a:spcPct val="100000"/>
              </a:lnSpc>
              <a:spcBef>
                <a:spcPts val="400"/>
              </a:spcBef>
              <a:buSzTx/>
              <a:buFontTx/>
              <a:buNone/>
              <a:defRPr sz="1800">
                <a:solidFill>
                  <a:srgbClr val="000000"/>
                </a:solidFill>
                <a:latin typeface="Segoe UI Semibold"/>
                <a:ea typeface="Segoe UI Semibold"/>
                <a:cs typeface="Segoe UI Semibold"/>
                <a:sym typeface="Segoe UI Semibold"/>
              </a:defRPr>
            </a:lvl1pPr>
          </a:lstStyle>
          <a:p>
            <a:r>
              <a:t>Firstname Lastname</a:t>
            </a:r>
          </a:p>
        </p:txBody>
      </p:sp>
      <p:sp>
        <p:nvSpPr>
          <p:cNvPr id="1940" name="Text Placeholder 26"/>
          <p:cNvSpPr>
            <a:spLocks noGrp="1"/>
          </p:cNvSpPr>
          <p:nvPr>
            <p:ph type="body" sz="quarter" idx="27" hasCustomPrompt="1"/>
          </p:nvPr>
        </p:nvSpPr>
        <p:spPr>
          <a:xfrm>
            <a:off x="6256337" y="4765133"/>
            <a:ext cx="2520951" cy="215445"/>
          </a:xfrm>
          <a:prstGeom prst="rect">
            <a:avLst/>
          </a:prstGeom>
        </p:spPr>
        <p:txBody>
          <a:bodyPr lIns="0" tIns="0" rIns="0" bIns="0">
            <a:normAutofit/>
          </a:bodyPr>
          <a:lstStyle>
            <a:lvl1pPr marL="0" indent="0" defTabSz="932742">
              <a:lnSpc>
                <a:spcPct val="100000"/>
              </a:lnSpc>
              <a:spcBef>
                <a:spcPts val="300"/>
              </a:spcBef>
              <a:buSzTx/>
              <a:buFontTx/>
              <a:buNone/>
              <a:defRPr sz="1400" b="0">
                <a:solidFill>
                  <a:srgbClr val="000000"/>
                </a:solidFill>
                <a:latin typeface="Segoe UI"/>
                <a:ea typeface="Segoe UI"/>
                <a:cs typeface="Segoe UI"/>
                <a:sym typeface="Segoe UI"/>
              </a:defRPr>
            </a:lvl1pPr>
          </a:lstStyle>
          <a:p>
            <a:r>
              <a:t>Title</a:t>
            </a:r>
          </a:p>
        </p:txBody>
      </p:sp>
      <p:sp>
        <p:nvSpPr>
          <p:cNvPr id="1941" name="Text Placeholder 28"/>
          <p:cNvSpPr>
            <a:spLocks noGrp="1"/>
          </p:cNvSpPr>
          <p:nvPr>
            <p:ph type="body" sz="quarter" idx="28" hasCustomPrompt="1"/>
          </p:nvPr>
        </p:nvSpPr>
        <p:spPr>
          <a:xfrm>
            <a:off x="6256337" y="5163804"/>
            <a:ext cx="2520951" cy="923331"/>
          </a:xfrm>
          <a:prstGeom prst="rect">
            <a:avLst/>
          </a:prstGeom>
        </p:spPr>
        <p:txBody>
          <a:bodyPr lIns="0" tIns="0" rIns="0" bIns="0">
            <a:normAutofit/>
          </a:bodyPr>
          <a:lstStyle>
            <a:lvl1pPr marL="0" indent="0" defTabSz="895432">
              <a:lnSpc>
                <a:spcPct val="100000"/>
              </a:lnSpc>
              <a:spcBef>
                <a:spcPts val="200"/>
              </a:spcBef>
              <a:buSzTx/>
              <a:buFontTx/>
              <a:buNone/>
              <a:defRPr sz="1152" b="0">
                <a:solidFill>
                  <a:srgbClr val="505050"/>
                </a:solidFill>
                <a:latin typeface="Segoe UI"/>
                <a:ea typeface="Segoe UI"/>
                <a:cs typeface="Segoe UI"/>
                <a:sym typeface="Segoe UI"/>
              </a:defRPr>
            </a:lvl1pPr>
          </a:lstStyle>
          <a:p>
            <a:r>
              <a:t>About: Lorem ipsum dolor sit amet, consectetur adipiscing elit, sed do eiusmod tempor incididunt ut labore et dolore magna aliqua. Ut enim ad minim veniam.</a:t>
            </a:r>
          </a:p>
        </p:txBody>
      </p:sp>
      <p:sp>
        <p:nvSpPr>
          <p:cNvPr id="1942" name="Text Placeholder 24"/>
          <p:cNvSpPr>
            <a:spLocks noGrp="1"/>
          </p:cNvSpPr>
          <p:nvPr>
            <p:ph type="body" sz="quarter" idx="29" hasCustomPrompt="1"/>
          </p:nvPr>
        </p:nvSpPr>
        <p:spPr>
          <a:xfrm>
            <a:off x="9070975" y="4400550"/>
            <a:ext cx="2520950" cy="277000"/>
          </a:xfrm>
          <a:prstGeom prst="rect">
            <a:avLst/>
          </a:prstGeom>
        </p:spPr>
        <p:txBody>
          <a:bodyPr lIns="0" tIns="0" rIns="0" bIns="0">
            <a:normAutofit/>
          </a:bodyPr>
          <a:lstStyle>
            <a:lvl1pPr marL="0" indent="0" defTabSz="932742">
              <a:lnSpc>
                <a:spcPct val="100000"/>
              </a:lnSpc>
              <a:spcBef>
                <a:spcPts val="400"/>
              </a:spcBef>
              <a:buSzTx/>
              <a:buFontTx/>
              <a:buNone/>
              <a:defRPr sz="1800">
                <a:solidFill>
                  <a:srgbClr val="000000"/>
                </a:solidFill>
                <a:latin typeface="Segoe UI Semibold"/>
                <a:ea typeface="Segoe UI Semibold"/>
                <a:cs typeface="Segoe UI Semibold"/>
                <a:sym typeface="Segoe UI Semibold"/>
              </a:defRPr>
            </a:lvl1pPr>
          </a:lstStyle>
          <a:p>
            <a:r>
              <a:t>Firstname Lastname</a:t>
            </a:r>
          </a:p>
        </p:txBody>
      </p:sp>
      <p:sp>
        <p:nvSpPr>
          <p:cNvPr id="1943" name="Text Placeholder 26"/>
          <p:cNvSpPr>
            <a:spLocks noGrp="1"/>
          </p:cNvSpPr>
          <p:nvPr>
            <p:ph type="body" sz="quarter" idx="30" hasCustomPrompt="1"/>
          </p:nvPr>
        </p:nvSpPr>
        <p:spPr>
          <a:xfrm>
            <a:off x="9070975" y="4765133"/>
            <a:ext cx="2520950" cy="215445"/>
          </a:xfrm>
          <a:prstGeom prst="rect">
            <a:avLst/>
          </a:prstGeom>
        </p:spPr>
        <p:txBody>
          <a:bodyPr lIns="0" tIns="0" rIns="0" bIns="0">
            <a:normAutofit/>
          </a:bodyPr>
          <a:lstStyle>
            <a:lvl1pPr marL="0" indent="0" defTabSz="932742">
              <a:lnSpc>
                <a:spcPct val="100000"/>
              </a:lnSpc>
              <a:spcBef>
                <a:spcPts val="300"/>
              </a:spcBef>
              <a:buSzTx/>
              <a:buFontTx/>
              <a:buNone/>
              <a:defRPr sz="1400" b="0">
                <a:solidFill>
                  <a:srgbClr val="000000"/>
                </a:solidFill>
                <a:latin typeface="Segoe UI"/>
                <a:ea typeface="Segoe UI"/>
                <a:cs typeface="Segoe UI"/>
                <a:sym typeface="Segoe UI"/>
              </a:defRPr>
            </a:lvl1pPr>
          </a:lstStyle>
          <a:p>
            <a:r>
              <a:t>Title</a:t>
            </a:r>
          </a:p>
        </p:txBody>
      </p:sp>
      <p:sp>
        <p:nvSpPr>
          <p:cNvPr id="1944" name="Text Placeholder 28"/>
          <p:cNvSpPr>
            <a:spLocks noGrp="1"/>
          </p:cNvSpPr>
          <p:nvPr>
            <p:ph type="body" sz="quarter" idx="31" hasCustomPrompt="1"/>
          </p:nvPr>
        </p:nvSpPr>
        <p:spPr>
          <a:xfrm>
            <a:off x="9070975" y="5163804"/>
            <a:ext cx="2520950" cy="923331"/>
          </a:xfrm>
          <a:prstGeom prst="rect">
            <a:avLst/>
          </a:prstGeom>
        </p:spPr>
        <p:txBody>
          <a:bodyPr lIns="0" tIns="0" rIns="0" bIns="0">
            <a:normAutofit/>
          </a:bodyPr>
          <a:lstStyle>
            <a:lvl1pPr marL="0" indent="0" defTabSz="895432">
              <a:lnSpc>
                <a:spcPct val="100000"/>
              </a:lnSpc>
              <a:spcBef>
                <a:spcPts val="200"/>
              </a:spcBef>
              <a:buSzTx/>
              <a:buFontTx/>
              <a:buNone/>
              <a:defRPr sz="1152" b="0">
                <a:solidFill>
                  <a:srgbClr val="505050"/>
                </a:solidFill>
                <a:latin typeface="Segoe UI"/>
                <a:ea typeface="Segoe UI"/>
                <a:cs typeface="Segoe UI"/>
                <a:sym typeface="Segoe UI"/>
              </a:defRPr>
            </a:lvl1pPr>
          </a:lstStyle>
          <a:p>
            <a:r>
              <a:t>About: Lorem ipsum dolor sit amet, consectetur adipiscing elit, sed do eiusmod tempor incididunt ut labore et dolore magna aliqua. Ut enim ad minim veniam.</a:t>
            </a:r>
          </a:p>
        </p:txBody>
      </p:sp>
      <p:sp>
        <p:nvSpPr>
          <p:cNvPr id="1945" name="Picture Placeholder 16"/>
          <p:cNvSpPr>
            <a:spLocks noGrp="1"/>
          </p:cNvSpPr>
          <p:nvPr>
            <p:ph type="pic" sz="quarter" idx="32"/>
          </p:nvPr>
        </p:nvSpPr>
        <p:spPr>
          <a:xfrm>
            <a:off x="774200" y="1785409"/>
            <a:ext cx="2160000" cy="2160000"/>
          </a:xfrm>
          <a:prstGeom prst="rect">
            <a:avLst/>
          </a:prstGeom>
        </p:spPr>
        <p:txBody>
          <a:bodyPr lIns="91439" rIns="91439"/>
          <a:lstStyle/>
          <a:p>
            <a:endParaRPr/>
          </a:p>
        </p:txBody>
      </p:sp>
      <p:sp>
        <p:nvSpPr>
          <p:cNvPr id="1946" name="Picture Placeholder 16"/>
          <p:cNvSpPr>
            <a:spLocks noGrp="1"/>
          </p:cNvSpPr>
          <p:nvPr>
            <p:ph type="pic" sz="quarter" idx="33"/>
          </p:nvPr>
        </p:nvSpPr>
        <p:spPr>
          <a:xfrm>
            <a:off x="3603125" y="1785409"/>
            <a:ext cx="2160000" cy="2160000"/>
          </a:xfrm>
          <a:prstGeom prst="rect">
            <a:avLst/>
          </a:prstGeom>
        </p:spPr>
        <p:txBody>
          <a:bodyPr lIns="91439" rIns="91439"/>
          <a:lstStyle/>
          <a:p>
            <a:endParaRPr/>
          </a:p>
        </p:txBody>
      </p:sp>
      <p:sp>
        <p:nvSpPr>
          <p:cNvPr id="1947" name="Picture Placeholder 16"/>
          <p:cNvSpPr>
            <a:spLocks noGrp="1"/>
          </p:cNvSpPr>
          <p:nvPr>
            <p:ph type="pic" sz="quarter" idx="34"/>
          </p:nvPr>
        </p:nvSpPr>
        <p:spPr>
          <a:xfrm>
            <a:off x="6428875" y="1785409"/>
            <a:ext cx="2160000" cy="2160000"/>
          </a:xfrm>
          <a:prstGeom prst="rect">
            <a:avLst/>
          </a:prstGeom>
        </p:spPr>
        <p:txBody>
          <a:bodyPr lIns="91439" rIns="91439"/>
          <a:lstStyle/>
          <a:p>
            <a:endParaRPr/>
          </a:p>
        </p:txBody>
      </p:sp>
      <p:sp>
        <p:nvSpPr>
          <p:cNvPr id="1948" name="Picture Placeholder 16"/>
          <p:cNvSpPr>
            <a:spLocks noGrp="1"/>
          </p:cNvSpPr>
          <p:nvPr>
            <p:ph type="pic" sz="quarter" idx="35"/>
          </p:nvPr>
        </p:nvSpPr>
        <p:spPr>
          <a:xfrm>
            <a:off x="9260975" y="1785409"/>
            <a:ext cx="2160000" cy="2160000"/>
          </a:xfrm>
          <a:prstGeom prst="rect">
            <a:avLst/>
          </a:prstGeom>
        </p:spPr>
        <p:txBody>
          <a:bodyPr lIns="91439" rIns="91439"/>
          <a:lstStyle/>
          <a:p>
            <a:endParaRPr/>
          </a:p>
        </p:txBody>
      </p:sp>
      <p:sp>
        <p:nvSpPr>
          <p:cNvPr id="1949"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tx">
  <p:cSld name="Profile Slide">
    <p:bg>
      <p:bgPr>
        <a:solidFill>
          <a:srgbClr val="243A5E"/>
        </a:solidFill>
        <a:effectLst/>
      </p:bgPr>
    </p:bg>
    <p:spTree>
      <p:nvGrpSpPr>
        <p:cNvPr id="1" name=""/>
        <p:cNvGrpSpPr/>
        <p:nvPr/>
      </p:nvGrpSpPr>
      <p:grpSpPr>
        <a:xfrm>
          <a:off x="0" y="0"/>
          <a:ext cx="0" cy="0"/>
          <a:chOff x="0" y="0"/>
          <a:chExt cx="0" cy="0"/>
        </a:xfrm>
      </p:grpSpPr>
      <p:pic>
        <p:nvPicPr>
          <p:cNvPr id="1956"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957" name="Picture Placeholder 2"/>
          <p:cNvSpPr>
            <a:spLocks noGrp="1"/>
          </p:cNvSpPr>
          <p:nvPr>
            <p:ph type="pic" sz="half" idx="21"/>
          </p:nvPr>
        </p:nvSpPr>
        <p:spPr>
          <a:xfrm>
            <a:off x="0" y="0"/>
            <a:ext cx="4065588" cy="6858000"/>
          </a:xfrm>
          <a:prstGeom prst="rect">
            <a:avLst/>
          </a:prstGeom>
        </p:spPr>
        <p:txBody>
          <a:bodyPr lIns="91439" rIns="91439"/>
          <a:lstStyle/>
          <a:p>
            <a:endParaRPr/>
          </a:p>
        </p:txBody>
      </p:sp>
      <p:sp>
        <p:nvSpPr>
          <p:cNvPr id="1958" name="Brødtekst nivå én…"/>
          <p:cNvSpPr txBox="1">
            <a:spLocks noGrp="1"/>
          </p:cNvSpPr>
          <p:nvPr>
            <p:ph type="body" sz="quarter" idx="1" hasCustomPrompt="1"/>
          </p:nvPr>
        </p:nvSpPr>
        <p:spPr>
          <a:xfrm>
            <a:off x="5016500" y="1125537"/>
            <a:ext cx="5832475" cy="371514"/>
          </a:xfrm>
          <a:prstGeom prst="rect">
            <a:avLst/>
          </a:prstGeom>
        </p:spPr>
        <p:txBody>
          <a:bodyPr lIns="46799" tIns="46799" rIns="46799" bIns="46799">
            <a:normAutofit/>
          </a:bodyPr>
          <a:lstStyle>
            <a:lvl1pPr marL="0" indent="0" defTabSz="932742">
              <a:lnSpc>
                <a:spcPct val="100000"/>
              </a:lnSpc>
              <a:spcBef>
                <a:spcPts val="400"/>
              </a:spcBef>
              <a:buSzTx/>
              <a:buFontTx/>
              <a:buNone/>
              <a:defRPr sz="1800">
                <a:solidFill>
                  <a:srgbClr val="50E6FF"/>
                </a:solidFill>
                <a:latin typeface="Segoe UI Semibold"/>
                <a:ea typeface="Segoe UI Semibold"/>
                <a:cs typeface="Segoe UI Semibold"/>
                <a:sym typeface="Segoe UI Semibold"/>
              </a:defRPr>
            </a:lvl1pPr>
            <a:lvl2pPr marL="0" indent="228600" defTabSz="932742">
              <a:lnSpc>
                <a:spcPct val="100000"/>
              </a:lnSpc>
              <a:spcBef>
                <a:spcPts val="400"/>
              </a:spcBef>
              <a:buSzTx/>
              <a:buFontTx/>
              <a:buNone/>
              <a:defRPr sz="1800">
                <a:solidFill>
                  <a:srgbClr val="50E6FF"/>
                </a:solidFill>
                <a:latin typeface="Segoe UI Semibold"/>
                <a:ea typeface="Segoe UI Semibold"/>
                <a:cs typeface="Segoe UI Semibold"/>
                <a:sym typeface="Segoe UI Semibold"/>
              </a:defRPr>
            </a:lvl2pPr>
            <a:lvl3pPr marL="0" indent="457200" defTabSz="932742">
              <a:lnSpc>
                <a:spcPct val="100000"/>
              </a:lnSpc>
              <a:spcBef>
                <a:spcPts val="400"/>
              </a:spcBef>
              <a:buSzTx/>
              <a:buFontTx/>
              <a:buNone/>
              <a:defRPr sz="1800">
                <a:solidFill>
                  <a:srgbClr val="50E6FF"/>
                </a:solidFill>
                <a:latin typeface="Segoe UI Semibold"/>
                <a:ea typeface="Segoe UI Semibold"/>
                <a:cs typeface="Segoe UI Semibold"/>
                <a:sym typeface="Segoe UI Semibold"/>
              </a:defRPr>
            </a:lvl3pPr>
            <a:lvl4pPr marL="0" indent="661987" defTabSz="932742">
              <a:lnSpc>
                <a:spcPct val="100000"/>
              </a:lnSpc>
              <a:spcBef>
                <a:spcPts val="400"/>
              </a:spcBef>
              <a:buSzTx/>
              <a:buFontTx/>
              <a:buNone/>
              <a:defRPr sz="1800">
                <a:solidFill>
                  <a:srgbClr val="50E6FF"/>
                </a:solidFill>
                <a:latin typeface="Segoe UI Semibold"/>
                <a:ea typeface="Segoe UI Semibold"/>
                <a:cs typeface="Segoe UI Semibold"/>
                <a:sym typeface="Segoe UI Semibold"/>
              </a:defRPr>
            </a:lvl4pPr>
            <a:lvl5pPr marL="0" indent="855662" defTabSz="932742">
              <a:lnSpc>
                <a:spcPct val="100000"/>
              </a:lnSpc>
              <a:spcBef>
                <a:spcPts val="400"/>
              </a:spcBef>
              <a:buSzTx/>
              <a:buFontTx/>
              <a:buNone/>
              <a:defRPr sz="1800">
                <a:solidFill>
                  <a:srgbClr val="50E6FF"/>
                </a:solidFill>
                <a:latin typeface="Segoe UI Semibold"/>
                <a:ea typeface="Segoe UI Semibold"/>
                <a:cs typeface="Segoe UI Semibold"/>
                <a:sym typeface="Segoe UI Semibold"/>
              </a:defRPr>
            </a:lvl5pPr>
          </a:lstStyle>
          <a:p>
            <a:r>
              <a:t>Firstname Lastname</a:t>
            </a:r>
          </a:p>
          <a:p>
            <a:pPr lvl="1"/>
            <a:endParaRPr/>
          </a:p>
          <a:p>
            <a:pPr lvl="2"/>
            <a:endParaRPr/>
          </a:p>
          <a:p>
            <a:pPr lvl="3"/>
            <a:endParaRPr/>
          </a:p>
          <a:p>
            <a:pPr lvl="4"/>
            <a:endParaRPr/>
          </a:p>
        </p:txBody>
      </p:sp>
      <p:sp>
        <p:nvSpPr>
          <p:cNvPr id="1959" name="Text Placeholder 12"/>
          <p:cNvSpPr>
            <a:spLocks noGrp="1"/>
          </p:cNvSpPr>
          <p:nvPr>
            <p:ph type="body" sz="quarter" idx="22" hasCustomPrompt="1"/>
          </p:nvPr>
        </p:nvSpPr>
        <p:spPr>
          <a:xfrm>
            <a:off x="5016500" y="1518666"/>
            <a:ext cx="5832475" cy="309959"/>
          </a:xfrm>
          <a:prstGeom prst="rect">
            <a:avLst/>
          </a:prstGeom>
        </p:spPr>
        <p:txBody>
          <a:bodyPr lIns="46799" tIns="46799" rIns="46799" bIns="46799">
            <a:normAutofit/>
          </a:bodyPr>
          <a:lstStyle>
            <a:lvl1pPr marL="0" indent="0" defTabSz="932742">
              <a:lnSpc>
                <a:spcPct val="100000"/>
              </a:lnSpc>
              <a:spcBef>
                <a:spcPts val="300"/>
              </a:spcBef>
              <a:buSzTx/>
              <a:buFontTx/>
              <a:buNone/>
              <a:defRPr sz="1400" b="0">
                <a:solidFill>
                  <a:srgbClr val="FFFFFF"/>
                </a:solidFill>
                <a:latin typeface="Segoe UI"/>
                <a:ea typeface="Segoe UI"/>
                <a:cs typeface="Segoe UI"/>
                <a:sym typeface="Segoe UI"/>
              </a:defRPr>
            </a:lvl1pPr>
          </a:lstStyle>
          <a:p>
            <a:r>
              <a:t>Title</a:t>
            </a:r>
          </a:p>
        </p:txBody>
      </p:sp>
      <p:sp>
        <p:nvSpPr>
          <p:cNvPr id="1960" name="Text Placeholder 16"/>
          <p:cNvSpPr>
            <a:spLocks noGrp="1"/>
          </p:cNvSpPr>
          <p:nvPr>
            <p:ph type="body" sz="quarter" idx="23" hasCustomPrompt="1"/>
          </p:nvPr>
        </p:nvSpPr>
        <p:spPr>
          <a:xfrm>
            <a:off x="5016500" y="2614613"/>
            <a:ext cx="5832475" cy="956289"/>
          </a:xfrm>
          <a:prstGeom prst="rect">
            <a:avLst/>
          </a:prstGeom>
        </p:spPr>
        <p:txBody>
          <a:bodyPr lIns="46799" tIns="46799" rIns="46799" bIns="46799">
            <a:normAutofit/>
          </a:bodyPr>
          <a:lstStyle>
            <a:lvl1pPr marL="0" indent="0" defTabSz="932742">
              <a:lnSpc>
                <a:spcPct val="100000"/>
              </a:lnSpc>
              <a:spcBef>
                <a:spcPts val="300"/>
              </a:spcBef>
              <a:buSzTx/>
              <a:buFontTx/>
              <a:buNone/>
              <a:defRPr sz="1400" b="0">
                <a:solidFill>
                  <a:srgbClr val="FFFFFF"/>
                </a:solidFill>
                <a:latin typeface="Segoe UI"/>
                <a:ea typeface="Segoe UI"/>
                <a:cs typeface="Segoe UI"/>
                <a:sym typeface="Segoe UI"/>
              </a:defRPr>
            </a:lvl1pPr>
          </a:lstStyle>
          <a:p>
            <a:r>
              <a:t>Lorem ipsum dolor sit amet, consectetur adipiscing elit, sed do eiusmod tempor incididunt ut labore et dolore magna aliqua. Ut enim ad minim veniam, quis nostrud exercitation ullamco laboris nisi ut aliquip ex ea commodo consequat.</a:t>
            </a:r>
          </a:p>
        </p:txBody>
      </p:sp>
      <p:sp>
        <p:nvSpPr>
          <p:cNvPr id="1961" name="Text Placeholder 18"/>
          <p:cNvSpPr>
            <a:spLocks noGrp="1"/>
          </p:cNvSpPr>
          <p:nvPr>
            <p:ph type="body" sz="quarter" idx="24" hasCustomPrompt="1"/>
          </p:nvPr>
        </p:nvSpPr>
        <p:spPr>
          <a:xfrm>
            <a:off x="5018087" y="2093722"/>
            <a:ext cx="5832476" cy="371514"/>
          </a:xfrm>
          <a:prstGeom prst="rect">
            <a:avLst/>
          </a:prstGeom>
        </p:spPr>
        <p:txBody>
          <a:bodyPr lIns="46799" tIns="46799" rIns="46799" bIns="46799">
            <a:normAutofit/>
          </a:bodyPr>
          <a:lstStyle>
            <a:lvl1pPr marL="0" indent="0" defTabSz="932742">
              <a:lnSpc>
                <a:spcPct val="100000"/>
              </a:lnSpc>
              <a:spcBef>
                <a:spcPts val="400"/>
              </a:spcBef>
              <a:buSzTx/>
              <a:buFontTx/>
              <a:buNone/>
              <a:defRPr sz="1800">
                <a:solidFill>
                  <a:srgbClr val="FFFFFF"/>
                </a:solidFill>
                <a:latin typeface="Segoe UI Semibold"/>
                <a:ea typeface="Segoe UI Semibold"/>
                <a:cs typeface="Segoe UI Semibold"/>
                <a:sym typeface="Segoe UI Semibold"/>
              </a:defRPr>
            </a:lvl1pPr>
          </a:lstStyle>
          <a:p>
            <a:r>
              <a:t>Experience</a:t>
            </a:r>
          </a:p>
        </p:txBody>
      </p:sp>
      <p:sp>
        <p:nvSpPr>
          <p:cNvPr id="1962" name="Text Placeholder 18"/>
          <p:cNvSpPr>
            <a:spLocks noGrp="1"/>
          </p:cNvSpPr>
          <p:nvPr>
            <p:ph type="body" sz="quarter" idx="25" hasCustomPrompt="1"/>
          </p:nvPr>
        </p:nvSpPr>
        <p:spPr>
          <a:xfrm>
            <a:off x="5018087" y="4426832"/>
            <a:ext cx="5832476" cy="371514"/>
          </a:xfrm>
          <a:prstGeom prst="rect">
            <a:avLst/>
          </a:prstGeom>
        </p:spPr>
        <p:txBody>
          <a:bodyPr lIns="46799" tIns="46799" rIns="46799" bIns="46799">
            <a:normAutofit/>
          </a:bodyPr>
          <a:lstStyle>
            <a:lvl1pPr marL="0" indent="0" defTabSz="932742">
              <a:lnSpc>
                <a:spcPct val="100000"/>
              </a:lnSpc>
              <a:spcBef>
                <a:spcPts val="400"/>
              </a:spcBef>
              <a:buSzTx/>
              <a:buFontTx/>
              <a:buNone/>
              <a:defRPr sz="1800">
                <a:solidFill>
                  <a:srgbClr val="FFFFFF"/>
                </a:solidFill>
                <a:latin typeface="Segoe UI Semibold"/>
                <a:ea typeface="Segoe UI Semibold"/>
                <a:cs typeface="Segoe UI Semibold"/>
                <a:sym typeface="Segoe UI Semibold"/>
              </a:defRPr>
            </a:lvl1pPr>
          </a:lstStyle>
          <a:p>
            <a:r>
              <a:t>Expertise</a:t>
            </a:r>
          </a:p>
        </p:txBody>
      </p:sp>
      <p:sp>
        <p:nvSpPr>
          <p:cNvPr id="1963" name="Text Placeholder 21"/>
          <p:cNvSpPr>
            <a:spLocks noGrp="1"/>
          </p:cNvSpPr>
          <p:nvPr>
            <p:ph type="body" sz="quarter" idx="26" hasCustomPrompt="1"/>
          </p:nvPr>
        </p:nvSpPr>
        <p:spPr>
          <a:xfrm>
            <a:off x="5016500" y="4864163"/>
            <a:ext cx="1649477" cy="827023"/>
          </a:xfrm>
          <a:prstGeom prst="rect">
            <a:avLst/>
          </a:prstGeom>
        </p:spPr>
        <p:txBody>
          <a:bodyPr lIns="46799" tIns="46799" rIns="46799" bIns="46799">
            <a:normAutofit/>
          </a:bodyPr>
          <a:lstStyle>
            <a:lvl1pPr defTabSz="932742">
              <a:lnSpc>
                <a:spcPct val="100000"/>
              </a:lnSpc>
              <a:spcBef>
                <a:spcPts val="300"/>
              </a:spcBef>
              <a:buFontTx/>
              <a:buChar char="·"/>
              <a:defRPr sz="1400" b="0">
                <a:solidFill>
                  <a:srgbClr val="FFFFFF"/>
                </a:solidFill>
                <a:latin typeface="Segoe UI"/>
                <a:ea typeface="Segoe UI"/>
                <a:cs typeface="Segoe UI"/>
                <a:sym typeface="Segoe UI"/>
              </a:defRPr>
            </a:lvl1pPr>
          </a:lstStyle>
          <a:p>
            <a:r>
              <a:t>One
Two
Three</a:t>
            </a:r>
          </a:p>
        </p:txBody>
      </p:sp>
      <p:sp>
        <p:nvSpPr>
          <p:cNvPr id="1964" name="Text Placeholder 21"/>
          <p:cNvSpPr>
            <a:spLocks noGrp="1"/>
          </p:cNvSpPr>
          <p:nvPr>
            <p:ph type="body" sz="quarter" idx="27" hasCustomPrompt="1"/>
          </p:nvPr>
        </p:nvSpPr>
        <p:spPr>
          <a:xfrm>
            <a:off x="7104994" y="4864163"/>
            <a:ext cx="1649477" cy="827023"/>
          </a:xfrm>
          <a:prstGeom prst="rect">
            <a:avLst/>
          </a:prstGeom>
        </p:spPr>
        <p:txBody>
          <a:bodyPr lIns="46799" tIns="46799" rIns="46799" bIns="46799">
            <a:normAutofit/>
          </a:bodyPr>
          <a:lstStyle>
            <a:lvl1pPr defTabSz="932742">
              <a:lnSpc>
                <a:spcPct val="100000"/>
              </a:lnSpc>
              <a:spcBef>
                <a:spcPts val="300"/>
              </a:spcBef>
              <a:buFontTx/>
              <a:buChar char="·"/>
              <a:defRPr sz="1400" b="0">
                <a:solidFill>
                  <a:srgbClr val="FFFFFF"/>
                </a:solidFill>
                <a:latin typeface="Segoe UI"/>
                <a:ea typeface="Segoe UI"/>
                <a:cs typeface="Segoe UI"/>
                <a:sym typeface="Segoe UI"/>
              </a:defRPr>
            </a:lvl1pPr>
          </a:lstStyle>
          <a:p>
            <a:r>
              <a:t>Four
Five
Six</a:t>
            </a:r>
          </a:p>
        </p:txBody>
      </p:sp>
      <p:sp>
        <p:nvSpPr>
          <p:cNvPr id="1965" name="Text Placeholder 21"/>
          <p:cNvSpPr>
            <a:spLocks noGrp="1"/>
          </p:cNvSpPr>
          <p:nvPr>
            <p:ph type="body" sz="quarter" idx="28" hasCustomPrompt="1"/>
          </p:nvPr>
        </p:nvSpPr>
        <p:spPr>
          <a:xfrm>
            <a:off x="9193487" y="4864163"/>
            <a:ext cx="1649477" cy="827023"/>
          </a:xfrm>
          <a:prstGeom prst="rect">
            <a:avLst/>
          </a:prstGeom>
        </p:spPr>
        <p:txBody>
          <a:bodyPr lIns="46799" tIns="46799" rIns="46799" bIns="46799">
            <a:normAutofit/>
          </a:bodyPr>
          <a:lstStyle>
            <a:lvl1pPr defTabSz="932742">
              <a:lnSpc>
                <a:spcPct val="100000"/>
              </a:lnSpc>
              <a:spcBef>
                <a:spcPts val="300"/>
              </a:spcBef>
              <a:buFontTx/>
              <a:buChar char="·"/>
              <a:defRPr sz="1400" b="0">
                <a:solidFill>
                  <a:srgbClr val="FFFFFF"/>
                </a:solidFill>
                <a:latin typeface="Segoe UI"/>
                <a:ea typeface="Segoe UI"/>
                <a:cs typeface="Segoe UI"/>
                <a:sym typeface="Segoe UI"/>
              </a:defRPr>
            </a:lvl1pPr>
          </a:lstStyle>
          <a:p>
            <a:r>
              <a:t>Seven
Eight
Nine</a:t>
            </a:r>
          </a:p>
        </p:txBody>
      </p:sp>
      <p:sp>
        <p:nvSpPr>
          <p:cNvPr id="1966"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tx">
  <p:cSld name="Profile Slide 2">
    <p:spTree>
      <p:nvGrpSpPr>
        <p:cNvPr id="1" name=""/>
        <p:cNvGrpSpPr/>
        <p:nvPr/>
      </p:nvGrpSpPr>
      <p:grpSpPr>
        <a:xfrm>
          <a:off x="0" y="0"/>
          <a:ext cx="0" cy="0"/>
          <a:chOff x="0" y="0"/>
          <a:chExt cx="0" cy="0"/>
        </a:xfrm>
      </p:grpSpPr>
      <p:pic>
        <p:nvPicPr>
          <p:cNvPr id="1973"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974" name="Picture Placeholder 2"/>
          <p:cNvSpPr>
            <a:spLocks noGrp="1"/>
          </p:cNvSpPr>
          <p:nvPr>
            <p:ph type="pic" sz="half" idx="21"/>
          </p:nvPr>
        </p:nvSpPr>
        <p:spPr>
          <a:xfrm>
            <a:off x="0" y="0"/>
            <a:ext cx="4065588" cy="6858000"/>
          </a:xfrm>
          <a:prstGeom prst="rect">
            <a:avLst/>
          </a:prstGeom>
        </p:spPr>
        <p:txBody>
          <a:bodyPr lIns="91439" rIns="91439"/>
          <a:lstStyle/>
          <a:p>
            <a:endParaRPr/>
          </a:p>
        </p:txBody>
      </p:sp>
      <p:sp>
        <p:nvSpPr>
          <p:cNvPr id="1975" name="Brødtekst nivå én…"/>
          <p:cNvSpPr txBox="1">
            <a:spLocks noGrp="1"/>
          </p:cNvSpPr>
          <p:nvPr>
            <p:ph type="body" sz="quarter" idx="1" hasCustomPrompt="1"/>
          </p:nvPr>
        </p:nvSpPr>
        <p:spPr>
          <a:xfrm>
            <a:off x="5016500" y="1125537"/>
            <a:ext cx="5832475" cy="371514"/>
          </a:xfrm>
          <a:prstGeom prst="rect">
            <a:avLst/>
          </a:prstGeom>
        </p:spPr>
        <p:txBody>
          <a:bodyPr lIns="46799" tIns="46799" rIns="46799" bIns="46799">
            <a:normAutofit/>
          </a:bodyPr>
          <a:lstStyle>
            <a:lvl1pPr marL="0" indent="0" defTabSz="932742">
              <a:lnSpc>
                <a:spcPct val="100000"/>
              </a:lnSpc>
              <a:spcBef>
                <a:spcPts val="400"/>
              </a:spcBef>
              <a:buSzTx/>
              <a:buFontTx/>
              <a:buNone/>
              <a:defRPr sz="1800">
                <a:solidFill>
                  <a:srgbClr val="000000"/>
                </a:solidFill>
                <a:latin typeface="Segoe UI Semibold"/>
                <a:ea typeface="Segoe UI Semibold"/>
                <a:cs typeface="Segoe UI Semibold"/>
                <a:sym typeface="Segoe UI Semibold"/>
              </a:defRPr>
            </a:lvl1pPr>
            <a:lvl2pPr marL="0" indent="228600" defTabSz="932742">
              <a:lnSpc>
                <a:spcPct val="100000"/>
              </a:lnSpc>
              <a:spcBef>
                <a:spcPts val="400"/>
              </a:spcBef>
              <a:buSzTx/>
              <a:buFontTx/>
              <a:buNone/>
              <a:defRPr sz="1800">
                <a:solidFill>
                  <a:srgbClr val="000000"/>
                </a:solidFill>
                <a:latin typeface="Segoe UI Semibold"/>
                <a:ea typeface="Segoe UI Semibold"/>
                <a:cs typeface="Segoe UI Semibold"/>
                <a:sym typeface="Segoe UI Semibold"/>
              </a:defRPr>
            </a:lvl2pPr>
            <a:lvl3pPr marL="0" indent="457200" defTabSz="932742">
              <a:lnSpc>
                <a:spcPct val="100000"/>
              </a:lnSpc>
              <a:spcBef>
                <a:spcPts val="400"/>
              </a:spcBef>
              <a:buSzTx/>
              <a:buFontTx/>
              <a:buNone/>
              <a:defRPr sz="1800">
                <a:solidFill>
                  <a:srgbClr val="000000"/>
                </a:solidFill>
                <a:latin typeface="Segoe UI Semibold"/>
                <a:ea typeface="Segoe UI Semibold"/>
                <a:cs typeface="Segoe UI Semibold"/>
                <a:sym typeface="Segoe UI Semibold"/>
              </a:defRPr>
            </a:lvl3pPr>
            <a:lvl4pPr marL="0" indent="661987" defTabSz="932742">
              <a:lnSpc>
                <a:spcPct val="100000"/>
              </a:lnSpc>
              <a:spcBef>
                <a:spcPts val="400"/>
              </a:spcBef>
              <a:buSzTx/>
              <a:buFontTx/>
              <a:buNone/>
              <a:defRPr sz="1800">
                <a:solidFill>
                  <a:srgbClr val="000000"/>
                </a:solidFill>
                <a:latin typeface="Segoe UI Semibold"/>
                <a:ea typeface="Segoe UI Semibold"/>
                <a:cs typeface="Segoe UI Semibold"/>
                <a:sym typeface="Segoe UI Semibold"/>
              </a:defRPr>
            </a:lvl4pPr>
            <a:lvl5pPr marL="0" indent="855662" defTabSz="932742">
              <a:lnSpc>
                <a:spcPct val="100000"/>
              </a:lnSpc>
              <a:spcBef>
                <a:spcPts val="400"/>
              </a:spcBef>
              <a:buSzTx/>
              <a:buFontTx/>
              <a:buNone/>
              <a:defRPr sz="1800">
                <a:solidFill>
                  <a:srgbClr val="000000"/>
                </a:solidFill>
                <a:latin typeface="Segoe UI Semibold"/>
                <a:ea typeface="Segoe UI Semibold"/>
                <a:cs typeface="Segoe UI Semibold"/>
                <a:sym typeface="Segoe UI Semibold"/>
              </a:defRPr>
            </a:lvl5pPr>
          </a:lstStyle>
          <a:p>
            <a:r>
              <a:t>Firstname Lastname</a:t>
            </a:r>
          </a:p>
          <a:p>
            <a:pPr lvl="1"/>
            <a:endParaRPr/>
          </a:p>
          <a:p>
            <a:pPr lvl="2"/>
            <a:endParaRPr/>
          </a:p>
          <a:p>
            <a:pPr lvl="3"/>
            <a:endParaRPr/>
          </a:p>
          <a:p>
            <a:pPr lvl="4"/>
            <a:endParaRPr/>
          </a:p>
        </p:txBody>
      </p:sp>
      <p:sp>
        <p:nvSpPr>
          <p:cNvPr id="1976" name="Text Placeholder 12"/>
          <p:cNvSpPr>
            <a:spLocks noGrp="1"/>
          </p:cNvSpPr>
          <p:nvPr>
            <p:ph type="body" sz="quarter" idx="22" hasCustomPrompt="1"/>
          </p:nvPr>
        </p:nvSpPr>
        <p:spPr>
          <a:xfrm>
            <a:off x="5016500" y="1518666"/>
            <a:ext cx="5832475" cy="309959"/>
          </a:xfrm>
          <a:prstGeom prst="rect">
            <a:avLst/>
          </a:prstGeom>
        </p:spPr>
        <p:txBody>
          <a:bodyPr lIns="46799" tIns="46799" rIns="46799" bIns="46799">
            <a:normAutofit/>
          </a:bodyPr>
          <a:lstStyle>
            <a:lvl1pPr marL="0" indent="0" defTabSz="932742">
              <a:lnSpc>
                <a:spcPct val="100000"/>
              </a:lnSpc>
              <a:spcBef>
                <a:spcPts val="300"/>
              </a:spcBef>
              <a:buSzTx/>
              <a:buFontTx/>
              <a:buNone/>
              <a:defRPr sz="1400" b="0">
                <a:solidFill>
                  <a:srgbClr val="737373"/>
                </a:solidFill>
                <a:latin typeface="Segoe UI"/>
                <a:ea typeface="Segoe UI"/>
                <a:cs typeface="Segoe UI"/>
                <a:sym typeface="Segoe UI"/>
              </a:defRPr>
            </a:lvl1pPr>
          </a:lstStyle>
          <a:p>
            <a:r>
              <a:t>Title</a:t>
            </a:r>
          </a:p>
        </p:txBody>
      </p:sp>
      <p:sp>
        <p:nvSpPr>
          <p:cNvPr id="1977" name="Text Placeholder 16"/>
          <p:cNvSpPr>
            <a:spLocks noGrp="1"/>
          </p:cNvSpPr>
          <p:nvPr>
            <p:ph type="body" sz="quarter" idx="23" hasCustomPrompt="1"/>
          </p:nvPr>
        </p:nvSpPr>
        <p:spPr>
          <a:xfrm>
            <a:off x="5016500" y="2614613"/>
            <a:ext cx="5832475" cy="956289"/>
          </a:xfrm>
          <a:prstGeom prst="rect">
            <a:avLst/>
          </a:prstGeom>
        </p:spPr>
        <p:txBody>
          <a:bodyPr lIns="46799" tIns="46799" rIns="46799" bIns="46799">
            <a:normAutofit/>
          </a:bodyPr>
          <a:lstStyle>
            <a:lvl1pPr marL="0" indent="0" defTabSz="932742">
              <a:lnSpc>
                <a:spcPct val="100000"/>
              </a:lnSpc>
              <a:spcBef>
                <a:spcPts val="300"/>
              </a:spcBef>
              <a:buSzTx/>
              <a:buFontTx/>
              <a:buNone/>
              <a:defRPr sz="1400" b="0">
                <a:solidFill>
                  <a:srgbClr val="737373"/>
                </a:solidFill>
                <a:latin typeface="Segoe UI"/>
                <a:ea typeface="Segoe UI"/>
                <a:cs typeface="Segoe UI"/>
                <a:sym typeface="Segoe UI"/>
              </a:defRPr>
            </a:lvl1pPr>
          </a:lstStyle>
          <a:p>
            <a:r>
              <a:t>Lorem ipsum dolor sit amet, consectetur adipiscing elit, sed do eiusmod tempor incididunt ut labore et dolore magna aliqua. Ut enim ad minim veniam, quis nostrud exercitation ullamco laboris nisi ut aliquip ex ea commodo consequat.</a:t>
            </a:r>
          </a:p>
        </p:txBody>
      </p:sp>
      <p:sp>
        <p:nvSpPr>
          <p:cNvPr id="1978" name="Text Placeholder 18"/>
          <p:cNvSpPr>
            <a:spLocks noGrp="1"/>
          </p:cNvSpPr>
          <p:nvPr>
            <p:ph type="body" sz="quarter" idx="24" hasCustomPrompt="1"/>
          </p:nvPr>
        </p:nvSpPr>
        <p:spPr>
          <a:xfrm>
            <a:off x="5018087" y="2093722"/>
            <a:ext cx="5832476" cy="371514"/>
          </a:xfrm>
          <a:prstGeom prst="rect">
            <a:avLst/>
          </a:prstGeom>
        </p:spPr>
        <p:txBody>
          <a:bodyPr lIns="46799" tIns="46799" rIns="46799" bIns="46799">
            <a:normAutofit/>
          </a:bodyPr>
          <a:lstStyle>
            <a:lvl1pPr marL="0" indent="0" defTabSz="932742">
              <a:lnSpc>
                <a:spcPct val="100000"/>
              </a:lnSpc>
              <a:spcBef>
                <a:spcPts val="400"/>
              </a:spcBef>
              <a:buSzTx/>
              <a:buFontTx/>
              <a:buNone/>
              <a:defRPr sz="1800">
                <a:solidFill>
                  <a:srgbClr val="737373"/>
                </a:solidFill>
                <a:latin typeface="Segoe UI Semibold"/>
                <a:ea typeface="Segoe UI Semibold"/>
                <a:cs typeface="Segoe UI Semibold"/>
                <a:sym typeface="Segoe UI Semibold"/>
              </a:defRPr>
            </a:lvl1pPr>
          </a:lstStyle>
          <a:p>
            <a:r>
              <a:t>Experience</a:t>
            </a:r>
          </a:p>
        </p:txBody>
      </p:sp>
      <p:sp>
        <p:nvSpPr>
          <p:cNvPr id="1979" name="Text Placeholder 18"/>
          <p:cNvSpPr>
            <a:spLocks noGrp="1"/>
          </p:cNvSpPr>
          <p:nvPr>
            <p:ph type="body" sz="quarter" idx="25" hasCustomPrompt="1"/>
          </p:nvPr>
        </p:nvSpPr>
        <p:spPr>
          <a:xfrm>
            <a:off x="5018087" y="4426832"/>
            <a:ext cx="5832476" cy="371514"/>
          </a:xfrm>
          <a:prstGeom prst="rect">
            <a:avLst/>
          </a:prstGeom>
        </p:spPr>
        <p:txBody>
          <a:bodyPr lIns="46799" tIns="46799" rIns="46799" bIns="46799">
            <a:normAutofit/>
          </a:bodyPr>
          <a:lstStyle>
            <a:lvl1pPr marL="0" indent="0" defTabSz="932742">
              <a:lnSpc>
                <a:spcPct val="100000"/>
              </a:lnSpc>
              <a:spcBef>
                <a:spcPts val="400"/>
              </a:spcBef>
              <a:buSzTx/>
              <a:buFontTx/>
              <a:buNone/>
              <a:defRPr sz="1800">
                <a:solidFill>
                  <a:srgbClr val="737373"/>
                </a:solidFill>
                <a:latin typeface="Segoe UI Semibold"/>
                <a:ea typeface="Segoe UI Semibold"/>
                <a:cs typeface="Segoe UI Semibold"/>
                <a:sym typeface="Segoe UI Semibold"/>
              </a:defRPr>
            </a:lvl1pPr>
          </a:lstStyle>
          <a:p>
            <a:r>
              <a:t>Expertise</a:t>
            </a:r>
          </a:p>
        </p:txBody>
      </p:sp>
      <p:sp>
        <p:nvSpPr>
          <p:cNvPr id="1980" name="Text Placeholder 21"/>
          <p:cNvSpPr>
            <a:spLocks noGrp="1"/>
          </p:cNvSpPr>
          <p:nvPr>
            <p:ph type="body" sz="quarter" idx="26" hasCustomPrompt="1"/>
          </p:nvPr>
        </p:nvSpPr>
        <p:spPr>
          <a:xfrm>
            <a:off x="5016500" y="4864163"/>
            <a:ext cx="1649477" cy="827023"/>
          </a:xfrm>
          <a:prstGeom prst="rect">
            <a:avLst/>
          </a:prstGeom>
        </p:spPr>
        <p:txBody>
          <a:bodyPr lIns="46799" tIns="46799" rIns="46799" bIns="46799">
            <a:normAutofit/>
          </a:bodyPr>
          <a:lstStyle>
            <a:lvl1pPr defTabSz="932742">
              <a:lnSpc>
                <a:spcPct val="100000"/>
              </a:lnSpc>
              <a:spcBef>
                <a:spcPts val="300"/>
              </a:spcBef>
              <a:buFontTx/>
              <a:buChar char="·"/>
              <a:defRPr sz="1400" b="0">
                <a:solidFill>
                  <a:srgbClr val="737373"/>
                </a:solidFill>
                <a:latin typeface="Segoe UI"/>
                <a:ea typeface="Segoe UI"/>
                <a:cs typeface="Segoe UI"/>
                <a:sym typeface="Segoe UI"/>
              </a:defRPr>
            </a:lvl1pPr>
          </a:lstStyle>
          <a:p>
            <a:r>
              <a:t>One
Two
Three</a:t>
            </a:r>
          </a:p>
        </p:txBody>
      </p:sp>
      <p:sp>
        <p:nvSpPr>
          <p:cNvPr id="1981" name="Text Placeholder 21"/>
          <p:cNvSpPr>
            <a:spLocks noGrp="1"/>
          </p:cNvSpPr>
          <p:nvPr>
            <p:ph type="body" sz="quarter" idx="27" hasCustomPrompt="1"/>
          </p:nvPr>
        </p:nvSpPr>
        <p:spPr>
          <a:xfrm>
            <a:off x="7104994" y="4864163"/>
            <a:ext cx="1649477" cy="827023"/>
          </a:xfrm>
          <a:prstGeom prst="rect">
            <a:avLst/>
          </a:prstGeom>
        </p:spPr>
        <p:txBody>
          <a:bodyPr lIns="46799" tIns="46799" rIns="46799" bIns="46799">
            <a:normAutofit/>
          </a:bodyPr>
          <a:lstStyle>
            <a:lvl1pPr defTabSz="932742">
              <a:lnSpc>
                <a:spcPct val="100000"/>
              </a:lnSpc>
              <a:spcBef>
                <a:spcPts val="300"/>
              </a:spcBef>
              <a:buFontTx/>
              <a:buChar char="·"/>
              <a:defRPr sz="1400" b="0">
                <a:solidFill>
                  <a:srgbClr val="737373"/>
                </a:solidFill>
                <a:latin typeface="Segoe UI"/>
                <a:ea typeface="Segoe UI"/>
                <a:cs typeface="Segoe UI"/>
                <a:sym typeface="Segoe UI"/>
              </a:defRPr>
            </a:lvl1pPr>
          </a:lstStyle>
          <a:p>
            <a:r>
              <a:t>Four
Five
Six</a:t>
            </a:r>
          </a:p>
        </p:txBody>
      </p:sp>
      <p:sp>
        <p:nvSpPr>
          <p:cNvPr id="1982" name="Text Placeholder 21"/>
          <p:cNvSpPr>
            <a:spLocks noGrp="1"/>
          </p:cNvSpPr>
          <p:nvPr>
            <p:ph type="body" sz="quarter" idx="28" hasCustomPrompt="1"/>
          </p:nvPr>
        </p:nvSpPr>
        <p:spPr>
          <a:xfrm>
            <a:off x="9193487" y="4864163"/>
            <a:ext cx="1649477" cy="827023"/>
          </a:xfrm>
          <a:prstGeom prst="rect">
            <a:avLst/>
          </a:prstGeom>
        </p:spPr>
        <p:txBody>
          <a:bodyPr lIns="46799" tIns="46799" rIns="46799" bIns="46799">
            <a:normAutofit/>
          </a:bodyPr>
          <a:lstStyle>
            <a:lvl1pPr defTabSz="932742">
              <a:lnSpc>
                <a:spcPct val="100000"/>
              </a:lnSpc>
              <a:spcBef>
                <a:spcPts val="300"/>
              </a:spcBef>
              <a:buFontTx/>
              <a:buChar char="·"/>
              <a:defRPr sz="1400" b="0">
                <a:solidFill>
                  <a:srgbClr val="737373"/>
                </a:solidFill>
                <a:latin typeface="Segoe UI"/>
                <a:ea typeface="Segoe UI"/>
                <a:cs typeface="Segoe UI"/>
                <a:sym typeface="Segoe UI"/>
              </a:defRPr>
            </a:lvl1pPr>
          </a:lstStyle>
          <a:p>
            <a:r>
              <a:t>Seven
Eight
Nine</a:t>
            </a:r>
          </a:p>
        </p:txBody>
      </p:sp>
      <p:sp>
        <p:nvSpPr>
          <p:cNvPr id="1983"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type="tx">
  <p:cSld name="Large Number Divider 1">
    <p:bg>
      <p:bgPr>
        <a:solidFill>
          <a:srgbClr val="243A5E"/>
        </a:solidFill>
        <a:effectLst/>
      </p:bgPr>
    </p:bg>
    <p:spTree>
      <p:nvGrpSpPr>
        <p:cNvPr id="1" name=""/>
        <p:cNvGrpSpPr/>
        <p:nvPr/>
      </p:nvGrpSpPr>
      <p:grpSpPr>
        <a:xfrm>
          <a:off x="0" y="0"/>
          <a:ext cx="0" cy="0"/>
          <a:chOff x="0" y="0"/>
          <a:chExt cx="0" cy="0"/>
        </a:xfrm>
      </p:grpSpPr>
      <p:pic>
        <p:nvPicPr>
          <p:cNvPr id="1990"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991" name="Brødtekst nivå én…"/>
          <p:cNvSpPr txBox="1">
            <a:spLocks noGrp="1"/>
          </p:cNvSpPr>
          <p:nvPr>
            <p:ph type="body" sz="quarter" idx="1" hasCustomPrompt="1"/>
          </p:nvPr>
        </p:nvSpPr>
        <p:spPr>
          <a:xfrm>
            <a:off x="4941887" y="585787"/>
            <a:ext cx="6667501" cy="690121"/>
          </a:xfrm>
          <a:prstGeom prst="rect">
            <a:avLst/>
          </a:prstGeom>
        </p:spPr>
        <p:txBody>
          <a:bodyPr lIns="0" tIns="0" rIns="0" bIns="0">
            <a:normAutofit/>
          </a:bodyPr>
          <a:lstStyle>
            <a:lvl1pPr marL="0" indent="0" defTabSz="932742">
              <a:lnSpc>
                <a:spcPct val="100000"/>
              </a:lnSpc>
              <a:spcBef>
                <a:spcPts val="800"/>
              </a:spcBef>
              <a:buSzTx/>
              <a:buFontTx/>
              <a:buNone/>
              <a:defRPr sz="3600">
                <a:solidFill>
                  <a:srgbClr val="FFFFFF"/>
                </a:solidFill>
                <a:latin typeface="Segoe UI Semibold"/>
                <a:ea typeface="Segoe UI Semibold"/>
                <a:cs typeface="Segoe UI Semibold"/>
                <a:sym typeface="Segoe UI Semibold"/>
              </a:defRPr>
            </a:lvl1pPr>
            <a:lvl2pPr marL="640079" indent="-411479" defTabSz="932742">
              <a:lnSpc>
                <a:spcPct val="100000"/>
              </a:lnSpc>
              <a:spcBef>
                <a:spcPts val="800"/>
              </a:spcBef>
              <a:buSzPct val="90000"/>
              <a:buFontTx/>
              <a:buChar char="·"/>
              <a:defRPr sz="3600">
                <a:solidFill>
                  <a:srgbClr val="FFFFFF"/>
                </a:solidFill>
                <a:latin typeface="Segoe UI Semibold"/>
                <a:ea typeface="Segoe UI Semibold"/>
                <a:cs typeface="Segoe UI Semibold"/>
                <a:sym typeface="Segoe UI Semibold"/>
              </a:defRPr>
            </a:lvl2pPr>
            <a:lvl3pPr marL="907256" indent="-450056" defTabSz="932742">
              <a:lnSpc>
                <a:spcPct val="100000"/>
              </a:lnSpc>
              <a:spcBef>
                <a:spcPts val="800"/>
              </a:spcBef>
              <a:buSzPct val="90000"/>
              <a:buFontTx/>
              <a:buChar char="·"/>
              <a:defRPr sz="3600">
                <a:solidFill>
                  <a:srgbClr val="FFFFFF"/>
                </a:solidFill>
                <a:latin typeface="Segoe UI Semibold"/>
                <a:ea typeface="Segoe UI Semibold"/>
                <a:cs typeface="Segoe UI Semibold"/>
                <a:sym typeface="Segoe UI Semibold"/>
              </a:defRPr>
            </a:lvl3pPr>
            <a:lvl4pPr marL="1127352" indent="-465364" defTabSz="932742">
              <a:lnSpc>
                <a:spcPct val="100000"/>
              </a:lnSpc>
              <a:spcBef>
                <a:spcPts val="800"/>
              </a:spcBef>
              <a:buSzPct val="90000"/>
              <a:buFontTx/>
              <a:buChar char="·"/>
              <a:defRPr sz="3600">
                <a:solidFill>
                  <a:srgbClr val="FFFFFF"/>
                </a:solidFill>
                <a:latin typeface="Segoe UI Semibold"/>
                <a:ea typeface="Segoe UI Semibold"/>
                <a:cs typeface="Segoe UI Semibold"/>
                <a:sym typeface="Segoe UI Semibold"/>
              </a:defRPr>
            </a:lvl4pPr>
            <a:lvl5pPr marL="1288370" indent="-432707" defTabSz="932742">
              <a:lnSpc>
                <a:spcPct val="100000"/>
              </a:lnSpc>
              <a:spcBef>
                <a:spcPts val="800"/>
              </a:spcBef>
              <a:buSzPct val="90000"/>
              <a:buFontTx/>
              <a:buChar char="·"/>
              <a:defRPr sz="3600">
                <a:solidFill>
                  <a:srgbClr val="FFFFFF"/>
                </a:solidFill>
                <a:latin typeface="Segoe UI Semibold"/>
                <a:ea typeface="Segoe UI Semibold"/>
                <a:cs typeface="Segoe UI Semibold"/>
                <a:sym typeface="Segoe UI Semibold"/>
              </a:defRPr>
            </a:lvl5pPr>
          </a:lstStyle>
          <a:p>
            <a:r>
              <a:t>Section title</a:t>
            </a:r>
          </a:p>
          <a:p>
            <a:pPr lvl="1"/>
            <a:endParaRPr/>
          </a:p>
          <a:p>
            <a:pPr lvl="2"/>
            <a:endParaRPr/>
          </a:p>
          <a:p>
            <a:pPr lvl="3"/>
            <a:endParaRPr/>
          </a:p>
          <a:p>
            <a:pPr lvl="4"/>
            <a:endParaRPr/>
          </a:p>
        </p:txBody>
      </p:sp>
      <p:sp>
        <p:nvSpPr>
          <p:cNvPr id="1992"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993" name="TextBox 3"/>
          <p:cNvSpPr txBox="1"/>
          <p:nvPr/>
        </p:nvSpPr>
        <p:spPr>
          <a:xfrm>
            <a:off x="0" y="680485"/>
            <a:ext cx="4356100" cy="7721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50000" b="1">
                <a:solidFill>
                  <a:srgbClr val="0078D4"/>
                </a:solidFill>
                <a:latin typeface="Segoe UI"/>
                <a:ea typeface="Segoe UI"/>
                <a:cs typeface="Segoe UI"/>
                <a:sym typeface="Segoe UI"/>
              </a:defRPr>
            </a:lvl1pPr>
          </a:lstStyle>
          <a:p>
            <a:r>
              <a:t>1</a:t>
            </a:r>
          </a:p>
        </p:txBody>
      </p:sp>
      <p:sp>
        <p:nvSpPr>
          <p:cNvPr id="1994" name="Text Placeholder 2"/>
          <p:cNvSpPr>
            <a:spLocks noGrp="1"/>
          </p:cNvSpPr>
          <p:nvPr>
            <p:ph type="body" sz="quarter" idx="21" hasCustomPrompt="1"/>
          </p:nvPr>
        </p:nvSpPr>
        <p:spPr>
          <a:xfrm>
            <a:off x="4941887" y="1307806"/>
            <a:ext cx="6667501" cy="2121194"/>
          </a:xfrm>
          <a:prstGeom prst="rect">
            <a:avLst/>
          </a:prstGeom>
        </p:spPr>
        <p:txBody>
          <a:bodyPr lIns="0" tIns="0" rIns="0" bIns="0">
            <a:normAutofit/>
          </a:bodyPr>
          <a:lstStyle>
            <a:lvl1pPr marL="0" indent="0" defTabSz="932742">
              <a:lnSpc>
                <a:spcPct val="100000"/>
              </a:lnSpc>
              <a:spcBef>
                <a:spcPts val="600"/>
              </a:spcBef>
              <a:buSzTx/>
              <a:buFontTx/>
              <a:buNone/>
              <a:defRPr b="0">
                <a:solidFill>
                  <a:srgbClr val="FFFFFF"/>
                </a:solidFill>
                <a:latin typeface="Segoe UI"/>
                <a:ea typeface="Segoe UI"/>
                <a:cs typeface="Segoe UI"/>
                <a:sym typeface="Segoe UI"/>
              </a:defRPr>
            </a:lvl1pPr>
          </a:lstStyle>
          <a:p>
            <a:r>
              <a:t>Section Details</a:t>
            </a:r>
          </a:p>
        </p:txBody>
      </p:sp>
      <p:sp>
        <p:nvSpPr>
          <p:cNvPr id="1995"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tx">
  <p:cSld name="1_Large Number Divider 1">
    <p:bg>
      <p:bgPr>
        <a:solidFill>
          <a:srgbClr val="243A5E"/>
        </a:solidFill>
        <a:effectLst/>
      </p:bgPr>
    </p:bg>
    <p:spTree>
      <p:nvGrpSpPr>
        <p:cNvPr id="1" name=""/>
        <p:cNvGrpSpPr/>
        <p:nvPr/>
      </p:nvGrpSpPr>
      <p:grpSpPr>
        <a:xfrm>
          <a:off x="0" y="0"/>
          <a:ext cx="0" cy="0"/>
          <a:chOff x="0" y="0"/>
          <a:chExt cx="0" cy="0"/>
        </a:xfrm>
      </p:grpSpPr>
      <p:pic>
        <p:nvPicPr>
          <p:cNvPr id="2002"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003"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2004" name="TextBox 3"/>
          <p:cNvSpPr txBox="1"/>
          <p:nvPr/>
        </p:nvSpPr>
        <p:spPr>
          <a:xfrm>
            <a:off x="0" y="680482"/>
            <a:ext cx="4356100" cy="7721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50000" b="1">
                <a:solidFill>
                  <a:srgbClr val="0078D4"/>
                </a:solidFill>
                <a:latin typeface="Segoe UI"/>
                <a:ea typeface="Segoe UI"/>
                <a:cs typeface="Segoe UI"/>
                <a:sym typeface="Segoe UI"/>
              </a:defRPr>
            </a:lvl1pPr>
          </a:lstStyle>
          <a:p>
            <a:r>
              <a:t>2</a:t>
            </a:r>
          </a:p>
        </p:txBody>
      </p:sp>
      <p:sp>
        <p:nvSpPr>
          <p:cNvPr id="2005" name="Brødtekst nivå én…"/>
          <p:cNvSpPr txBox="1">
            <a:spLocks noGrp="1"/>
          </p:cNvSpPr>
          <p:nvPr>
            <p:ph type="body" sz="quarter" idx="1" hasCustomPrompt="1"/>
          </p:nvPr>
        </p:nvSpPr>
        <p:spPr>
          <a:xfrm>
            <a:off x="4941887" y="1307806"/>
            <a:ext cx="6667501" cy="2121194"/>
          </a:xfrm>
          <a:prstGeom prst="rect">
            <a:avLst/>
          </a:prstGeom>
        </p:spPr>
        <p:txBody>
          <a:bodyPr lIns="0" tIns="0" rIns="0" bIns="0">
            <a:normAutofit/>
          </a:bodyPr>
          <a:lstStyle>
            <a:lvl1pPr marL="0" indent="0" defTabSz="932742">
              <a:lnSpc>
                <a:spcPct val="100000"/>
              </a:lnSpc>
              <a:spcBef>
                <a:spcPts val="600"/>
              </a:spcBef>
              <a:buSzTx/>
              <a:buFontTx/>
              <a:buNone/>
              <a:defRPr b="0">
                <a:solidFill>
                  <a:srgbClr val="FFFFFF"/>
                </a:solidFill>
                <a:latin typeface="Segoe UI"/>
                <a:ea typeface="Segoe UI"/>
                <a:cs typeface="Segoe UI"/>
                <a:sym typeface="Segoe UI"/>
              </a:defRPr>
            </a:lvl1pPr>
            <a:lvl2pPr marL="502919" defTabSz="932742">
              <a:lnSpc>
                <a:spcPct val="100000"/>
              </a:lnSpc>
              <a:spcBef>
                <a:spcPts val="600"/>
              </a:spcBef>
              <a:buSzPct val="90000"/>
              <a:buFontTx/>
              <a:buChar char="·"/>
              <a:defRPr b="0">
                <a:solidFill>
                  <a:srgbClr val="FFFFFF"/>
                </a:solidFill>
                <a:latin typeface="Segoe UI"/>
                <a:ea typeface="Segoe UI"/>
                <a:cs typeface="Segoe UI"/>
                <a:sym typeface="Segoe UI"/>
              </a:defRPr>
            </a:lvl2pPr>
            <a:lvl3pPr marL="757237" indent="-300037" defTabSz="932742">
              <a:lnSpc>
                <a:spcPct val="100000"/>
              </a:lnSpc>
              <a:spcBef>
                <a:spcPts val="600"/>
              </a:spcBef>
              <a:buSzPct val="90000"/>
              <a:buFontTx/>
              <a:buChar char="·"/>
              <a:defRPr b="0">
                <a:solidFill>
                  <a:srgbClr val="FFFFFF"/>
                </a:solidFill>
                <a:latin typeface="Segoe UI"/>
                <a:ea typeface="Segoe UI"/>
                <a:cs typeface="Segoe UI"/>
                <a:sym typeface="Segoe UI"/>
              </a:defRPr>
            </a:lvl3pPr>
            <a:lvl4pPr marL="972230" indent="-310242" defTabSz="932742">
              <a:lnSpc>
                <a:spcPct val="100000"/>
              </a:lnSpc>
              <a:spcBef>
                <a:spcPts val="600"/>
              </a:spcBef>
              <a:buSzPct val="90000"/>
              <a:buFontTx/>
              <a:buChar char="·"/>
              <a:defRPr b="0">
                <a:solidFill>
                  <a:srgbClr val="FFFFFF"/>
                </a:solidFill>
                <a:latin typeface="Segoe UI"/>
                <a:ea typeface="Segoe UI"/>
                <a:cs typeface="Segoe UI"/>
                <a:sym typeface="Segoe UI"/>
              </a:defRPr>
            </a:lvl4pPr>
            <a:lvl5pPr marL="1144134" indent="-288471" defTabSz="932742">
              <a:lnSpc>
                <a:spcPct val="100000"/>
              </a:lnSpc>
              <a:spcBef>
                <a:spcPts val="600"/>
              </a:spcBef>
              <a:buSzPct val="90000"/>
              <a:buFontTx/>
              <a:buChar char="·"/>
              <a:defRPr b="0">
                <a:solidFill>
                  <a:srgbClr val="FFFFFF"/>
                </a:solidFill>
                <a:latin typeface="Segoe UI"/>
                <a:ea typeface="Segoe UI"/>
                <a:cs typeface="Segoe UI"/>
                <a:sym typeface="Segoe UI"/>
              </a:defRPr>
            </a:lvl5pPr>
          </a:lstStyle>
          <a:p>
            <a:r>
              <a:t>Section Details</a:t>
            </a:r>
          </a:p>
          <a:p>
            <a:pPr lvl="1"/>
            <a:endParaRPr/>
          </a:p>
          <a:p>
            <a:pPr lvl="2"/>
            <a:endParaRPr/>
          </a:p>
          <a:p>
            <a:pPr lvl="3"/>
            <a:endParaRPr/>
          </a:p>
          <a:p>
            <a:pPr lvl="4"/>
            <a:endParaRPr/>
          </a:p>
        </p:txBody>
      </p:sp>
      <p:sp>
        <p:nvSpPr>
          <p:cNvPr id="2006" name="Section title"/>
          <p:cNvSpPr txBox="1">
            <a:spLocks noGrp="1"/>
          </p:cNvSpPr>
          <p:nvPr>
            <p:ph type="title" hasCustomPrompt="1"/>
          </p:nvPr>
        </p:nvSpPr>
        <p:spPr>
          <a:xfrm>
            <a:off x="4941887" y="585787"/>
            <a:ext cx="6667232" cy="714095"/>
          </a:xfrm>
          <a:prstGeom prst="rect">
            <a:avLst/>
          </a:prstGeom>
        </p:spPr>
        <p:txBody>
          <a:bodyPr lIns="0" tIns="0" rIns="0" bIns="0" anchor="t"/>
          <a:lstStyle>
            <a:lvl1pPr defTabSz="932742">
              <a:defRPr sz="3600" b="1" spc="-50">
                <a:solidFill>
                  <a:srgbClr val="FFFFFF"/>
                </a:solidFill>
                <a:latin typeface="Segoe UI Semibold"/>
                <a:ea typeface="Segoe UI Semibold"/>
                <a:cs typeface="Segoe UI Semibold"/>
                <a:sym typeface="Segoe UI Semibold"/>
              </a:defRPr>
            </a:lvl1pPr>
          </a:lstStyle>
          <a:p>
            <a:r>
              <a:t>Section title</a:t>
            </a:r>
          </a:p>
        </p:txBody>
      </p:sp>
      <p:sp>
        <p:nvSpPr>
          <p:cNvPr id="2007"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type="tx">
  <p:cSld name="2_Large Number Divider 1">
    <p:bg>
      <p:bgPr>
        <a:solidFill>
          <a:srgbClr val="243A5E"/>
        </a:solidFill>
        <a:effectLst/>
      </p:bgPr>
    </p:bg>
    <p:spTree>
      <p:nvGrpSpPr>
        <p:cNvPr id="1" name=""/>
        <p:cNvGrpSpPr/>
        <p:nvPr/>
      </p:nvGrpSpPr>
      <p:grpSpPr>
        <a:xfrm>
          <a:off x="0" y="0"/>
          <a:ext cx="0" cy="0"/>
          <a:chOff x="0" y="0"/>
          <a:chExt cx="0" cy="0"/>
        </a:xfrm>
      </p:grpSpPr>
      <p:pic>
        <p:nvPicPr>
          <p:cNvPr id="2014"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015"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2016" name="TextBox 3"/>
          <p:cNvSpPr txBox="1"/>
          <p:nvPr/>
        </p:nvSpPr>
        <p:spPr>
          <a:xfrm>
            <a:off x="0" y="680483"/>
            <a:ext cx="4356100" cy="7721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50000" b="1">
                <a:solidFill>
                  <a:srgbClr val="0078D4"/>
                </a:solidFill>
                <a:latin typeface="Segoe UI"/>
                <a:ea typeface="Segoe UI"/>
                <a:cs typeface="Segoe UI"/>
                <a:sym typeface="Segoe UI"/>
              </a:defRPr>
            </a:lvl1pPr>
          </a:lstStyle>
          <a:p>
            <a:r>
              <a:t>3</a:t>
            </a:r>
          </a:p>
        </p:txBody>
      </p:sp>
      <p:sp>
        <p:nvSpPr>
          <p:cNvPr id="2017" name="Brødtekst nivå én…"/>
          <p:cNvSpPr txBox="1">
            <a:spLocks noGrp="1"/>
          </p:cNvSpPr>
          <p:nvPr>
            <p:ph type="body" sz="quarter" idx="1" hasCustomPrompt="1"/>
          </p:nvPr>
        </p:nvSpPr>
        <p:spPr>
          <a:xfrm>
            <a:off x="4941887" y="1307806"/>
            <a:ext cx="6667501" cy="2121194"/>
          </a:xfrm>
          <a:prstGeom prst="rect">
            <a:avLst/>
          </a:prstGeom>
        </p:spPr>
        <p:txBody>
          <a:bodyPr lIns="0" tIns="0" rIns="0" bIns="0">
            <a:normAutofit/>
          </a:bodyPr>
          <a:lstStyle>
            <a:lvl1pPr marL="0" indent="0" defTabSz="932742">
              <a:lnSpc>
                <a:spcPct val="100000"/>
              </a:lnSpc>
              <a:spcBef>
                <a:spcPts val="600"/>
              </a:spcBef>
              <a:buSzTx/>
              <a:buFontTx/>
              <a:buNone/>
              <a:defRPr b="0">
                <a:solidFill>
                  <a:srgbClr val="FFFFFF"/>
                </a:solidFill>
                <a:latin typeface="Segoe UI"/>
                <a:ea typeface="Segoe UI"/>
                <a:cs typeface="Segoe UI"/>
                <a:sym typeface="Segoe UI"/>
              </a:defRPr>
            </a:lvl1pPr>
            <a:lvl2pPr marL="502919" defTabSz="932742">
              <a:lnSpc>
                <a:spcPct val="100000"/>
              </a:lnSpc>
              <a:spcBef>
                <a:spcPts val="600"/>
              </a:spcBef>
              <a:buSzPct val="90000"/>
              <a:buFontTx/>
              <a:buChar char="·"/>
              <a:defRPr b="0">
                <a:solidFill>
                  <a:srgbClr val="FFFFFF"/>
                </a:solidFill>
                <a:latin typeface="Segoe UI"/>
                <a:ea typeface="Segoe UI"/>
                <a:cs typeface="Segoe UI"/>
                <a:sym typeface="Segoe UI"/>
              </a:defRPr>
            </a:lvl2pPr>
            <a:lvl3pPr marL="757237" indent="-300037" defTabSz="932742">
              <a:lnSpc>
                <a:spcPct val="100000"/>
              </a:lnSpc>
              <a:spcBef>
                <a:spcPts val="600"/>
              </a:spcBef>
              <a:buSzPct val="90000"/>
              <a:buFontTx/>
              <a:buChar char="·"/>
              <a:defRPr b="0">
                <a:solidFill>
                  <a:srgbClr val="FFFFFF"/>
                </a:solidFill>
                <a:latin typeface="Segoe UI"/>
                <a:ea typeface="Segoe UI"/>
                <a:cs typeface="Segoe UI"/>
                <a:sym typeface="Segoe UI"/>
              </a:defRPr>
            </a:lvl3pPr>
            <a:lvl4pPr marL="972230" indent="-310242" defTabSz="932742">
              <a:lnSpc>
                <a:spcPct val="100000"/>
              </a:lnSpc>
              <a:spcBef>
                <a:spcPts val="600"/>
              </a:spcBef>
              <a:buSzPct val="90000"/>
              <a:buFontTx/>
              <a:buChar char="·"/>
              <a:defRPr b="0">
                <a:solidFill>
                  <a:srgbClr val="FFFFFF"/>
                </a:solidFill>
                <a:latin typeface="Segoe UI"/>
                <a:ea typeface="Segoe UI"/>
                <a:cs typeface="Segoe UI"/>
                <a:sym typeface="Segoe UI"/>
              </a:defRPr>
            </a:lvl4pPr>
            <a:lvl5pPr marL="1144134" indent="-288471" defTabSz="932742">
              <a:lnSpc>
                <a:spcPct val="100000"/>
              </a:lnSpc>
              <a:spcBef>
                <a:spcPts val="600"/>
              </a:spcBef>
              <a:buSzPct val="90000"/>
              <a:buFontTx/>
              <a:buChar char="·"/>
              <a:defRPr b="0">
                <a:solidFill>
                  <a:srgbClr val="FFFFFF"/>
                </a:solidFill>
                <a:latin typeface="Segoe UI"/>
                <a:ea typeface="Segoe UI"/>
                <a:cs typeface="Segoe UI"/>
                <a:sym typeface="Segoe UI"/>
              </a:defRPr>
            </a:lvl5pPr>
          </a:lstStyle>
          <a:p>
            <a:r>
              <a:t>Section Details</a:t>
            </a:r>
          </a:p>
          <a:p>
            <a:pPr lvl="1"/>
            <a:endParaRPr/>
          </a:p>
          <a:p>
            <a:pPr lvl="2"/>
            <a:endParaRPr/>
          </a:p>
          <a:p>
            <a:pPr lvl="3"/>
            <a:endParaRPr/>
          </a:p>
          <a:p>
            <a:pPr lvl="4"/>
            <a:endParaRPr/>
          </a:p>
        </p:txBody>
      </p:sp>
      <p:sp>
        <p:nvSpPr>
          <p:cNvPr id="2018" name="Section title"/>
          <p:cNvSpPr txBox="1">
            <a:spLocks noGrp="1"/>
          </p:cNvSpPr>
          <p:nvPr>
            <p:ph type="title" hasCustomPrompt="1"/>
          </p:nvPr>
        </p:nvSpPr>
        <p:spPr>
          <a:xfrm>
            <a:off x="4941887" y="585787"/>
            <a:ext cx="6667232" cy="714095"/>
          </a:xfrm>
          <a:prstGeom prst="rect">
            <a:avLst/>
          </a:prstGeom>
        </p:spPr>
        <p:txBody>
          <a:bodyPr lIns="0" tIns="0" rIns="0" bIns="0" anchor="t"/>
          <a:lstStyle>
            <a:lvl1pPr defTabSz="932742">
              <a:defRPr sz="3600" b="1" spc="-50">
                <a:solidFill>
                  <a:srgbClr val="FFFFFF"/>
                </a:solidFill>
                <a:latin typeface="Segoe UI Semibold"/>
                <a:ea typeface="Segoe UI Semibold"/>
                <a:cs typeface="Segoe UI Semibold"/>
                <a:sym typeface="Segoe UI Semibold"/>
              </a:defRPr>
            </a:lvl1pPr>
          </a:lstStyle>
          <a:p>
            <a:r>
              <a:t>Section title</a:t>
            </a:r>
          </a:p>
        </p:txBody>
      </p:sp>
      <p:sp>
        <p:nvSpPr>
          <p:cNvPr id="2019"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type="tx">
  <p:cSld name="3_Large Number Divider 1">
    <p:bg>
      <p:bgPr>
        <a:solidFill>
          <a:srgbClr val="243A5E"/>
        </a:solidFill>
        <a:effectLst/>
      </p:bgPr>
    </p:bg>
    <p:spTree>
      <p:nvGrpSpPr>
        <p:cNvPr id="1" name=""/>
        <p:cNvGrpSpPr/>
        <p:nvPr/>
      </p:nvGrpSpPr>
      <p:grpSpPr>
        <a:xfrm>
          <a:off x="0" y="0"/>
          <a:ext cx="0" cy="0"/>
          <a:chOff x="0" y="0"/>
          <a:chExt cx="0" cy="0"/>
        </a:xfrm>
      </p:grpSpPr>
      <p:pic>
        <p:nvPicPr>
          <p:cNvPr id="2026"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027"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2028" name="TextBox 3"/>
          <p:cNvSpPr txBox="1"/>
          <p:nvPr/>
        </p:nvSpPr>
        <p:spPr>
          <a:xfrm>
            <a:off x="0" y="680483"/>
            <a:ext cx="4356100" cy="7721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50000" b="1">
                <a:solidFill>
                  <a:srgbClr val="0078D4"/>
                </a:solidFill>
                <a:latin typeface="Segoe UI"/>
                <a:ea typeface="Segoe UI"/>
                <a:cs typeface="Segoe UI"/>
                <a:sym typeface="Segoe UI"/>
              </a:defRPr>
            </a:lvl1pPr>
          </a:lstStyle>
          <a:p>
            <a:r>
              <a:t>4</a:t>
            </a:r>
          </a:p>
        </p:txBody>
      </p:sp>
      <p:sp>
        <p:nvSpPr>
          <p:cNvPr id="2029" name="Brødtekst nivå én…"/>
          <p:cNvSpPr txBox="1">
            <a:spLocks noGrp="1"/>
          </p:cNvSpPr>
          <p:nvPr>
            <p:ph type="body" sz="quarter" idx="1" hasCustomPrompt="1"/>
          </p:nvPr>
        </p:nvSpPr>
        <p:spPr>
          <a:xfrm>
            <a:off x="4941887" y="1307806"/>
            <a:ext cx="6667501" cy="2121194"/>
          </a:xfrm>
          <a:prstGeom prst="rect">
            <a:avLst/>
          </a:prstGeom>
        </p:spPr>
        <p:txBody>
          <a:bodyPr lIns="0" tIns="0" rIns="0" bIns="0">
            <a:normAutofit/>
          </a:bodyPr>
          <a:lstStyle>
            <a:lvl1pPr marL="0" indent="0" defTabSz="932742">
              <a:lnSpc>
                <a:spcPct val="100000"/>
              </a:lnSpc>
              <a:spcBef>
                <a:spcPts val="600"/>
              </a:spcBef>
              <a:buSzTx/>
              <a:buFontTx/>
              <a:buNone/>
              <a:defRPr b="0">
                <a:solidFill>
                  <a:srgbClr val="FFFFFF"/>
                </a:solidFill>
                <a:latin typeface="Segoe UI"/>
                <a:ea typeface="Segoe UI"/>
                <a:cs typeface="Segoe UI"/>
                <a:sym typeface="Segoe UI"/>
              </a:defRPr>
            </a:lvl1pPr>
            <a:lvl2pPr marL="502919" defTabSz="932742">
              <a:lnSpc>
                <a:spcPct val="100000"/>
              </a:lnSpc>
              <a:spcBef>
                <a:spcPts val="600"/>
              </a:spcBef>
              <a:buSzPct val="90000"/>
              <a:buFontTx/>
              <a:buChar char="·"/>
              <a:defRPr b="0">
                <a:solidFill>
                  <a:srgbClr val="FFFFFF"/>
                </a:solidFill>
                <a:latin typeface="Segoe UI"/>
                <a:ea typeface="Segoe UI"/>
                <a:cs typeface="Segoe UI"/>
                <a:sym typeface="Segoe UI"/>
              </a:defRPr>
            </a:lvl2pPr>
            <a:lvl3pPr marL="757237" indent="-300037" defTabSz="932742">
              <a:lnSpc>
                <a:spcPct val="100000"/>
              </a:lnSpc>
              <a:spcBef>
                <a:spcPts val="600"/>
              </a:spcBef>
              <a:buSzPct val="90000"/>
              <a:buFontTx/>
              <a:buChar char="·"/>
              <a:defRPr b="0">
                <a:solidFill>
                  <a:srgbClr val="FFFFFF"/>
                </a:solidFill>
                <a:latin typeface="Segoe UI"/>
                <a:ea typeface="Segoe UI"/>
                <a:cs typeface="Segoe UI"/>
                <a:sym typeface="Segoe UI"/>
              </a:defRPr>
            </a:lvl3pPr>
            <a:lvl4pPr marL="972230" indent="-310242" defTabSz="932742">
              <a:lnSpc>
                <a:spcPct val="100000"/>
              </a:lnSpc>
              <a:spcBef>
                <a:spcPts val="600"/>
              </a:spcBef>
              <a:buSzPct val="90000"/>
              <a:buFontTx/>
              <a:buChar char="·"/>
              <a:defRPr b="0">
                <a:solidFill>
                  <a:srgbClr val="FFFFFF"/>
                </a:solidFill>
                <a:latin typeface="Segoe UI"/>
                <a:ea typeface="Segoe UI"/>
                <a:cs typeface="Segoe UI"/>
                <a:sym typeface="Segoe UI"/>
              </a:defRPr>
            </a:lvl4pPr>
            <a:lvl5pPr marL="1144134" indent="-288471" defTabSz="932742">
              <a:lnSpc>
                <a:spcPct val="100000"/>
              </a:lnSpc>
              <a:spcBef>
                <a:spcPts val="600"/>
              </a:spcBef>
              <a:buSzPct val="90000"/>
              <a:buFontTx/>
              <a:buChar char="·"/>
              <a:defRPr b="0">
                <a:solidFill>
                  <a:srgbClr val="FFFFFF"/>
                </a:solidFill>
                <a:latin typeface="Segoe UI"/>
                <a:ea typeface="Segoe UI"/>
                <a:cs typeface="Segoe UI"/>
                <a:sym typeface="Segoe UI"/>
              </a:defRPr>
            </a:lvl5pPr>
          </a:lstStyle>
          <a:p>
            <a:r>
              <a:t>Section Details</a:t>
            </a:r>
          </a:p>
          <a:p>
            <a:pPr lvl="1"/>
            <a:endParaRPr/>
          </a:p>
          <a:p>
            <a:pPr lvl="2"/>
            <a:endParaRPr/>
          </a:p>
          <a:p>
            <a:pPr lvl="3"/>
            <a:endParaRPr/>
          </a:p>
          <a:p>
            <a:pPr lvl="4"/>
            <a:endParaRPr/>
          </a:p>
        </p:txBody>
      </p:sp>
      <p:sp>
        <p:nvSpPr>
          <p:cNvPr id="2030" name="Section title"/>
          <p:cNvSpPr txBox="1">
            <a:spLocks noGrp="1"/>
          </p:cNvSpPr>
          <p:nvPr>
            <p:ph type="title" hasCustomPrompt="1"/>
          </p:nvPr>
        </p:nvSpPr>
        <p:spPr>
          <a:xfrm>
            <a:off x="4941887" y="585787"/>
            <a:ext cx="6667232" cy="714095"/>
          </a:xfrm>
          <a:prstGeom prst="rect">
            <a:avLst/>
          </a:prstGeom>
        </p:spPr>
        <p:txBody>
          <a:bodyPr lIns="0" tIns="0" rIns="0" bIns="0" anchor="t"/>
          <a:lstStyle>
            <a:lvl1pPr defTabSz="932742">
              <a:defRPr sz="3600" b="1" spc="-50">
                <a:solidFill>
                  <a:srgbClr val="FFFFFF"/>
                </a:solidFill>
                <a:latin typeface="Segoe UI Semibold"/>
                <a:ea typeface="Segoe UI Semibold"/>
                <a:cs typeface="Segoe UI Semibold"/>
                <a:sym typeface="Segoe UI Semibold"/>
              </a:defRPr>
            </a:lvl1pPr>
          </a:lstStyle>
          <a:p>
            <a:r>
              <a:t>Section title</a:t>
            </a:r>
          </a:p>
        </p:txBody>
      </p:sp>
      <p:sp>
        <p:nvSpPr>
          <p:cNvPr id="2031"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type="tx">
  <p:cSld name="4_Large Number Divider 1">
    <p:bg>
      <p:bgPr>
        <a:solidFill>
          <a:srgbClr val="243A5E"/>
        </a:solidFill>
        <a:effectLst/>
      </p:bgPr>
    </p:bg>
    <p:spTree>
      <p:nvGrpSpPr>
        <p:cNvPr id="1" name=""/>
        <p:cNvGrpSpPr/>
        <p:nvPr/>
      </p:nvGrpSpPr>
      <p:grpSpPr>
        <a:xfrm>
          <a:off x="0" y="0"/>
          <a:ext cx="0" cy="0"/>
          <a:chOff x="0" y="0"/>
          <a:chExt cx="0" cy="0"/>
        </a:xfrm>
      </p:grpSpPr>
      <p:pic>
        <p:nvPicPr>
          <p:cNvPr id="2038"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039"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2040" name="TextBox 3"/>
          <p:cNvSpPr txBox="1"/>
          <p:nvPr/>
        </p:nvSpPr>
        <p:spPr>
          <a:xfrm>
            <a:off x="0" y="680483"/>
            <a:ext cx="4356100" cy="7721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50000" b="1">
                <a:solidFill>
                  <a:srgbClr val="0078D4"/>
                </a:solidFill>
                <a:latin typeface="Segoe UI"/>
                <a:ea typeface="Segoe UI"/>
                <a:cs typeface="Segoe UI"/>
                <a:sym typeface="Segoe UI"/>
              </a:defRPr>
            </a:lvl1pPr>
          </a:lstStyle>
          <a:p>
            <a:r>
              <a:t>5</a:t>
            </a:r>
          </a:p>
        </p:txBody>
      </p:sp>
      <p:sp>
        <p:nvSpPr>
          <p:cNvPr id="2041" name="Brødtekst nivå én…"/>
          <p:cNvSpPr txBox="1">
            <a:spLocks noGrp="1"/>
          </p:cNvSpPr>
          <p:nvPr>
            <p:ph type="body" sz="quarter" idx="1" hasCustomPrompt="1"/>
          </p:nvPr>
        </p:nvSpPr>
        <p:spPr>
          <a:xfrm>
            <a:off x="4941887" y="1307806"/>
            <a:ext cx="6667501" cy="2121194"/>
          </a:xfrm>
          <a:prstGeom prst="rect">
            <a:avLst/>
          </a:prstGeom>
        </p:spPr>
        <p:txBody>
          <a:bodyPr lIns="0" tIns="0" rIns="0" bIns="0">
            <a:normAutofit/>
          </a:bodyPr>
          <a:lstStyle>
            <a:lvl1pPr marL="0" indent="0" defTabSz="932742">
              <a:lnSpc>
                <a:spcPct val="100000"/>
              </a:lnSpc>
              <a:spcBef>
                <a:spcPts val="600"/>
              </a:spcBef>
              <a:buSzTx/>
              <a:buFontTx/>
              <a:buNone/>
              <a:defRPr b="0">
                <a:solidFill>
                  <a:srgbClr val="FFFFFF"/>
                </a:solidFill>
                <a:latin typeface="Segoe UI"/>
                <a:ea typeface="Segoe UI"/>
                <a:cs typeface="Segoe UI"/>
                <a:sym typeface="Segoe UI"/>
              </a:defRPr>
            </a:lvl1pPr>
            <a:lvl2pPr marL="502919" defTabSz="932742">
              <a:lnSpc>
                <a:spcPct val="100000"/>
              </a:lnSpc>
              <a:spcBef>
                <a:spcPts val="600"/>
              </a:spcBef>
              <a:buSzPct val="90000"/>
              <a:buFontTx/>
              <a:buChar char="·"/>
              <a:defRPr b="0">
                <a:solidFill>
                  <a:srgbClr val="FFFFFF"/>
                </a:solidFill>
                <a:latin typeface="Segoe UI"/>
                <a:ea typeface="Segoe UI"/>
                <a:cs typeface="Segoe UI"/>
                <a:sym typeface="Segoe UI"/>
              </a:defRPr>
            </a:lvl2pPr>
            <a:lvl3pPr marL="757237" indent="-300037" defTabSz="932742">
              <a:lnSpc>
                <a:spcPct val="100000"/>
              </a:lnSpc>
              <a:spcBef>
                <a:spcPts val="600"/>
              </a:spcBef>
              <a:buSzPct val="90000"/>
              <a:buFontTx/>
              <a:buChar char="·"/>
              <a:defRPr b="0">
                <a:solidFill>
                  <a:srgbClr val="FFFFFF"/>
                </a:solidFill>
                <a:latin typeface="Segoe UI"/>
                <a:ea typeface="Segoe UI"/>
                <a:cs typeface="Segoe UI"/>
                <a:sym typeface="Segoe UI"/>
              </a:defRPr>
            </a:lvl3pPr>
            <a:lvl4pPr marL="972230" indent="-310242" defTabSz="932742">
              <a:lnSpc>
                <a:spcPct val="100000"/>
              </a:lnSpc>
              <a:spcBef>
                <a:spcPts val="600"/>
              </a:spcBef>
              <a:buSzPct val="90000"/>
              <a:buFontTx/>
              <a:buChar char="·"/>
              <a:defRPr b="0">
                <a:solidFill>
                  <a:srgbClr val="FFFFFF"/>
                </a:solidFill>
                <a:latin typeface="Segoe UI"/>
                <a:ea typeface="Segoe UI"/>
                <a:cs typeface="Segoe UI"/>
                <a:sym typeface="Segoe UI"/>
              </a:defRPr>
            </a:lvl4pPr>
            <a:lvl5pPr marL="1144134" indent="-288471" defTabSz="932742">
              <a:lnSpc>
                <a:spcPct val="100000"/>
              </a:lnSpc>
              <a:spcBef>
                <a:spcPts val="600"/>
              </a:spcBef>
              <a:buSzPct val="90000"/>
              <a:buFontTx/>
              <a:buChar char="·"/>
              <a:defRPr b="0">
                <a:solidFill>
                  <a:srgbClr val="FFFFFF"/>
                </a:solidFill>
                <a:latin typeface="Segoe UI"/>
                <a:ea typeface="Segoe UI"/>
                <a:cs typeface="Segoe UI"/>
                <a:sym typeface="Segoe UI"/>
              </a:defRPr>
            </a:lvl5pPr>
          </a:lstStyle>
          <a:p>
            <a:r>
              <a:t>Section Details</a:t>
            </a:r>
          </a:p>
          <a:p>
            <a:pPr lvl="1"/>
            <a:endParaRPr/>
          </a:p>
          <a:p>
            <a:pPr lvl="2"/>
            <a:endParaRPr/>
          </a:p>
          <a:p>
            <a:pPr lvl="3"/>
            <a:endParaRPr/>
          </a:p>
          <a:p>
            <a:pPr lvl="4"/>
            <a:endParaRPr/>
          </a:p>
        </p:txBody>
      </p:sp>
      <p:sp>
        <p:nvSpPr>
          <p:cNvPr id="2042" name="Section title"/>
          <p:cNvSpPr txBox="1">
            <a:spLocks noGrp="1"/>
          </p:cNvSpPr>
          <p:nvPr>
            <p:ph type="title" hasCustomPrompt="1"/>
          </p:nvPr>
        </p:nvSpPr>
        <p:spPr>
          <a:xfrm>
            <a:off x="4941887" y="585787"/>
            <a:ext cx="6667232" cy="714095"/>
          </a:xfrm>
          <a:prstGeom prst="rect">
            <a:avLst/>
          </a:prstGeom>
        </p:spPr>
        <p:txBody>
          <a:bodyPr lIns="0" tIns="0" rIns="0" bIns="0" anchor="t"/>
          <a:lstStyle>
            <a:lvl1pPr defTabSz="932742">
              <a:defRPr sz="3600" b="1" spc="-50">
                <a:solidFill>
                  <a:srgbClr val="FFFFFF"/>
                </a:solidFill>
                <a:latin typeface="Segoe UI Semibold"/>
                <a:ea typeface="Segoe UI Semibold"/>
                <a:cs typeface="Segoe UI Semibold"/>
                <a:sym typeface="Segoe UI Semibold"/>
              </a:defRPr>
            </a:lvl1pPr>
          </a:lstStyle>
          <a:p>
            <a:r>
              <a:t>Section title</a:t>
            </a:r>
          </a:p>
        </p:txBody>
      </p:sp>
      <p:sp>
        <p:nvSpPr>
          <p:cNvPr id="2043"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tx">
  <p:cSld name="5_Large Number Divider 1">
    <p:bg>
      <p:bgPr>
        <a:solidFill>
          <a:srgbClr val="243A5E"/>
        </a:solidFill>
        <a:effectLst/>
      </p:bgPr>
    </p:bg>
    <p:spTree>
      <p:nvGrpSpPr>
        <p:cNvPr id="1" name=""/>
        <p:cNvGrpSpPr/>
        <p:nvPr/>
      </p:nvGrpSpPr>
      <p:grpSpPr>
        <a:xfrm>
          <a:off x="0" y="0"/>
          <a:ext cx="0" cy="0"/>
          <a:chOff x="0" y="0"/>
          <a:chExt cx="0" cy="0"/>
        </a:xfrm>
      </p:grpSpPr>
      <p:pic>
        <p:nvPicPr>
          <p:cNvPr id="2050"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051" name="TextBox 3"/>
          <p:cNvSpPr txBox="1"/>
          <p:nvPr/>
        </p:nvSpPr>
        <p:spPr>
          <a:xfrm>
            <a:off x="0" y="680485"/>
            <a:ext cx="4356100" cy="7721601"/>
          </a:xfrm>
          <a:prstGeom prst="rect">
            <a:avLst/>
          </a:prstGeom>
          <a:ln w="12700">
            <a:miter lim="400000"/>
          </a:ln>
          <a:effectLst>
            <a:outerShdw blurRad="76200" dist="76200" dir="2700000" rotWithShape="0">
              <a:srgbClr val="000000">
                <a:alpha val="2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50000" b="1">
                <a:solidFill>
                  <a:srgbClr val="0078D4"/>
                </a:solidFill>
                <a:latin typeface="Segoe UI"/>
                <a:ea typeface="Segoe UI"/>
                <a:cs typeface="Segoe UI"/>
                <a:sym typeface="Segoe UI"/>
              </a:defRPr>
            </a:lvl1pPr>
          </a:lstStyle>
          <a:p>
            <a:r>
              <a:t>1</a:t>
            </a:r>
          </a:p>
        </p:txBody>
      </p:sp>
      <p:sp>
        <p:nvSpPr>
          <p:cNvPr id="2052"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2053" name="Brødtekst nivå én…"/>
          <p:cNvSpPr txBox="1">
            <a:spLocks noGrp="1"/>
          </p:cNvSpPr>
          <p:nvPr>
            <p:ph type="body" sz="quarter" idx="1" hasCustomPrompt="1"/>
          </p:nvPr>
        </p:nvSpPr>
        <p:spPr>
          <a:xfrm>
            <a:off x="4941887" y="1307806"/>
            <a:ext cx="6667501" cy="2121194"/>
          </a:xfrm>
          <a:prstGeom prst="rect">
            <a:avLst/>
          </a:prstGeom>
        </p:spPr>
        <p:txBody>
          <a:bodyPr lIns="0" tIns="0" rIns="0" bIns="0">
            <a:normAutofit/>
          </a:bodyPr>
          <a:lstStyle>
            <a:lvl1pPr marL="0" indent="0" defTabSz="932742">
              <a:lnSpc>
                <a:spcPct val="100000"/>
              </a:lnSpc>
              <a:spcBef>
                <a:spcPts val="600"/>
              </a:spcBef>
              <a:buSzTx/>
              <a:buFontTx/>
              <a:buNone/>
              <a:defRPr b="0">
                <a:solidFill>
                  <a:srgbClr val="FFFFFF"/>
                </a:solidFill>
                <a:latin typeface="Segoe UI"/>
                <a:ea typeface="Segoe UI"/>
                <a:cs typeface="Segoe UI"/>
                <a:sym typeface="Segoe UI"/>
              </a:defRPr>
            </a:lvl1pPr>
            <a:lvl2pPr marL="502919" defTabSz="932742">
              <a:lnSpc>
                <a:spcPct val="100000"/>
              </a:lnSpc>
              <a:spcBef>
                <a:spcPts val="600"/>
              </a:spcBef>
              <a:buSzPct val="90000"/>
              <a:buFontTx/>
              <a:buChar char="·"/>
              <a:defRPr b="0">
                <a:solidFill>
                  <a:srgbClr val="FFFFFF"/>
                </a:solidFill>
                <a:latin typeface="Segoe UI"/>
                <a:ea typeface="Segoe UI"/>
                <a:cs typeface="Segoe UI"/>
                <a:sym typeface="Segoe UI"/>
              </a:defRPr>
            </a:lvl2pPr>
            <a:lvl3pPr marL="757237" indent="-300037" defTabSz="932742">
              <a:lnSpc>
                <a:spcPct val="100000"/>
              </a:lnSpc>
              <a:spcBef>
                <a:spcPts val="600"/>
              </a:spcBef>
              <a:buSzPct val="90000"/>
              <a:buFontTx/>
              <a:buChar char="·"/>
              <a:defRPr b="0">
                <a:solidFill>
                  <a:srgbClr val="FFFFFF"/>
                </a:solidFill>
                <a:latin typeface="Segoe UI"/>
                <a:ea typeface="Segoe UI"/>
                <a:cs typeface="Segoe UI"/>
                <a:sym typeface="Segoe UI"/>
              </a:defRPr>
            </a:lvl3pPr>
            <a:lvl4pPr marL="972230" indent="-310242" defTabSz="932742">
              <a:lnSpc>
                <a:spcPct val="100000"/>
              </a:lnSpc>
              <a:spcBef>
                <a:spcPts val="600"/>
              </a:spcBef>
              <a:buSzPct val="90000"/>
              <a:buFontTx/>
              <a:buChar char="·"/>
              <a:defRPr b="0">
                <a:solidFill>
                  <a:srgbClr val="FFFFFF"/>
                </a:solidFill>
                <a:latin typeface="Segoe UI"/>
                <a:ea typeface="Segoe UI"/>
                <a:cs typeface="Segoe UI"/>
                <a:sym typeface="Segoe UI"/>
              </a:defRPr>
            </a:lvl4pPr>
            <a:lvl5pPr marL="1144134" indent="-288471" defTabSz="932742">
              <a:lnSpc>
                <a:spcPct val="100000"/>
              </a:lnSpc>
              <a:spcBef>
                <a:spcPts val="600"/>
              </a:spcBef>
              <a:buSzPct val="90000"/>
              <a:buFontTx/>
              <a:buChar char="·"/>
              <a:defRPr b="0">
                <a:solidFill>
                  <a:srgbClr val="FFFFFF"/>
                </a:solidFill>
                <a:latin typeface="Segoe UI"/>
                <a:ea typeface="Segoe UI"/>
                <a:cs typeface="Segoe UI"/>
                <a:sym typeface="Segoe UI"/>
              </a:defRPr>
            </a:lvl5pPr>
          </a:lstStyle>
          <a:p>
            <a:r>
              <a:t>Section Details</a:t>
            </a:r>
          </a:p>
          <a:p>
            <a:pPr lvl="1"/>
            <a:endParaRPr/>
          </a:p>
          <a:p>
            <a:pPr lvl="2"/>
            <a:endParaRPr/>
          </a:p>
          <a:p>
            <a:pPr lvl="3"/>
            <a:endParaRPr/>
          </a:p>
          <a:p>
            <a:pPr lvl="4"/>
            <a:endParaRPr/>
          </a:p>
        </p:txBody>
      </p:sp>
      <p:sp>
        <p:nvSpPr>
          <p:cNvPr id="2054" name="Section title"/>
          <p:cNvSpPr txBox="1">
            <a:spLocks noGrp="1"/>
          </p:cNvSpPr>
          <p:nvPr>
            <p:ph type="title" hasCustomPrompt="1"/>
          </p:nvPr>
        </p:nvSpPr>
        <p:spPr>
          <a:xfrm>
            <a:off x="4941887" y="585787"/>
            <a:ext cx="6667232" cy="714095"/>
          </a:xfrm>
          <a:prstGeom prst="rect">
            <a:avLst/>
          </a:prstGeom>
        </p:spPr>
        <p:txBody>
          <a:bodyPr lIns="0" tIns="0" rIns="0" bIns="0" anchor="t"/>
          <a:lstStyle>
            <a:lvl1pPr defTabSz="932742">
              <a:defRPr sz="3600" b="1" spc="-50">
                <a:solidFill>
                  <a:srgbClr val="FFFFFF"/>
                </a:solidFill>
                <a:latin typeface="Segoe UI Semibold"/>
                <a:ea typeface="Segoe UI Semibold"/>
                <a:cs typeface="Segoe UI Semibold"/>
                <a:sym typeface="Segoe UI Semibold"/>
              </a:defRPr>
            </a:lvl1pPr>
          </a:lstStyle>
          <a:p>
            <a:r>
              <a:t>Section title</a:t>
            </a:r>
          </a:p>
        </p:txBody>
      </p:sp>
      <p:sp>
        <p:nvSpPr>
          <p:cNvPr id="2055"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urple: Intro Slide">
    <p:spTree>
      <p:nvGrpSpPr>
        <p:cNvPr id="1" name=""/>
        <p:cNvGrpSpPr/>
        <p:nvPr/>
      </p:nvGrpSpPr>
      <p:grpSpPr>
        <a:xfrm>
          <a:off x="0" y="0"/>
          <a:ext cx="0" cy="0"/>
          <a:chOff x="0" y="0"/>
          <a:chExt cx="0" cy="0"/>
        </a:xfrm>
      </p:grpSpPr>
      <p:sp>
        <p:nvSpPr>
          <p:cNvPr id="181" name="Rectangle 6"/>
          <p:cNvSpPr/>
          <p:nvPr/>
        </p:nvSpPr>
        <p:spPr>
          <a:xfrm>
            <a:off x="3408960" y="0"/>
            <a:ext cx="6858001" cy="6858000"/>
          </a:xfrm>
          <a:prstGeom prst="rect">
            <a:avLst/>
          </a:prstGeom>
          <a:solidFill>
            <a:srgbClr val="915F9C"/>
          </a:solidFill>
          <a:ln w="12700">
            <a:miter lim="400000"/>
          </a:ln>
        </p:spPr>
        <p:txBody>
          <a:bodyPr lIns="45719" rIns="45719" anchor="ctr"/>
          <a:lstStyle/>
          <a:p>
            <a:pPr algn="ctr">
              <a:defRPr>
                <a:solidFill>
                  <a:srgbClr val="FFFFFF"/>
                </a:solidFill>
              </a:defRPr>
            </a:pPr>
            <a:endParaRPr/>
          </a:p>
        </p:txBody>
      </p:sp>
      <p:sp>
        <p:nvSpPr>
          <p:cNvPr id="182" name="Rectangle 2"/>
          <p:cNvSpPr/>
          <p:nvPr/>
        </p:nvSpPr>
        <p:spPr>
          <a:xfrm>
            <a:off x="1" y="0"/>
            <a:ext cx="6858001" cy="6858000"/>
          </a:xfrm>
          <a:prstGeom prst="rect">
            <a:avLst/>
          </a:prstGeom>
          <a:solidFill>
            <a:srgbClr val="915F9C"/>
          </a:solidFill>
          <a:ln w="12700">
            <a:miter lim="400000"/>
          </a:ln>
        </p:spPr>
        <p:txBody>
          <a:bodyPr lIns="45719" rIns="45719" anchor="ctr"/>
          <a:lstStyle/>
          <a:p>
            <a:pPr algn="ctr">
              <a:defRPr>
                <a:solidFill>
                  <a:srgbClr val="FFFFFF"/>
                </a:solidFill>
              </a:defRPr>
            </a:pPr>
            <a:endParaRPr/>
          </a:p>
        </p:txBody>
      </p:sp>
      <p:pic>
        <p:nvPicPr>
          <p:cNvPr id="183" name="Graphic 4" descr="Graphic 4"/>
          <p:cNvPicPr>
            <a:picLocks noChangeAspect="1"/>
          </p:cNvPicPr>
          <p:nvPr/>
        </p:nvPicPr>
        <p:blipFill>
          <a:blip r:embed="rId2"/>
          <a:stretch>
            <a:fillRect/>
          </a:stretch>
        </p:blipFill>
        <p:spPr>
          <a:xfrm>
            <a:off x="720725" y="636182"/>
            <a:ext cx="1834907" cy="443760"/>
          </a:xfrm>
          <a:prstGeom prst="rect">
            <a:avLst/>
          </a:prstGeom>
          <a:ln w="12700">
            <a:miter lim="400000"/>
          </a:ln>
        </p:spPr>
      </p:pic>
      <p:sp>
        <p:nvSpPr>
          <p:cNvPr id="184" name="Brødtekst nivå én…"/>
          <p:cNvSpPr txBox="1">
            <a:spLocks noGrp="1"/>
          </p:cNvSpPr>
          <p:nvPr>
            <p:ph type="body" sz="quarter" idx="1" hasCustomPrompt="1"/>
          </p:nvPr>
        </p:nvSpPr>
        <p:spPr>
          <a:xfrm>
            <a:off x="723900" y="2743200"/>
            <a:ext cx="5989478" cy="1828800"/>
          </a:xfrm>
          <a:prstGeom prst="rect">
            <a:avLst/>
          </a:prstGeom>
        </p:spPr>
        <p:txBody>
          <a:bodyPr>
            <a:normAutofit/>
          </a:bodyPr>
          <a:lstStyle>
            <a:lvl1pPr marL="0" indent="0">
              <a:spcBef>
                <a:spcPts val="600"/>
              </a:spcBef>
              <a:buSzTx/>
              <a:buFontTx/>
              <a:buNone/>
              <a:defRPr sz="6700">
                <a:solidFill>
                  <a:srgbClr val="FFFFFF"/>
                </a:solidFill>
                <a:latin typeface="Torque Bold"/>
                <a:ea typeface="Torque Bold"/>
                <a:cs typeface="Torque Bold"/>
                <a:sym typeface="Torque Bold"/>
              </a:defRPr>
            </a:lvl1pPr>
            <a:lvl2pPr marL="0" indent="457200">
              <a:spcBef>
                <a:spcPts val="600"/>
              </a:spcBef>
              <a:buSzTx/>
              <a:buFontTx/>
              <a:buNone/>
              <a:defRPr sz="6700">
                <a:solidFill>
                  <a:srgbClr val="FFFFFF"/>
                </a:solidFill>
                <a:latin typeface="Torque Bold"/>
                <a:ea typeface="Torque Bold"/>
                <a:cs typeface="Torque Bold"/>
                <a:sym typeface="Torque Bold"/>
              </a:defRPr>
            </a:lvl2pPr>
            <a:lvl3pPr marL="1552575" indent="-638175">
              <a:spcBef>
                <a:spcPts val="600"/>
              </a:spcBef>
              <a:buFontTx/>
              <a:defRPr sz="6700">
                <a:solidFill>
                  <a:srgbClr val="FFFFFF"/>
                </a:solidFill>
                <a:latin typeface="Torque Bold"/>
                <a:ea typeface="Torque Bold"/>
                <a:cs typeface="Torque Bold"/>
                <a:sym typeface="Torque Bold"/>
              </a:defRPr>
            </a:lvl3pPr>
            <a:lvl4pPr marL="2137410" indent="-765810">
              <a:spcBef>
                <a:spcPts val="600"/>
              </a:spcBef>
              <a:buFontTx/>
              <a:defRPr sz="6700">
                <a:solidFill>
                  <a:srgbClr val="FFFFFF"/>
                </a:solidFill>
                <a:latin typeface="Torque Bold"/>
                <a:ea typeface="Torque Bold"/>
                <a:cs typeface="Torque Bold"/>
                <a:sym typeface="Torque Bold"/>
              </a:defRPr>
            </a:lvl4pPr>
            <a:lvl5pPr marL="2594610" indent="-765810">
              <a:spcBef>
                <a:spcPts val="600"/>
              </a:spcBef>
              <a:buFontTx/>
              <a:defRPr sz="6700">
                <a:solidFill>
                  <a:srgbClr val="FFFFFF"/>
                </a:solidFill>
                <a:latin typeface="Torque Bold"/>
                <a:ea typeface="Torque Bold"/>
                <a:cs typeface="Torque Bold"/>
                <a:sym typeface="Torque Bold"/>
              </a:defRPr>
            </a:lvl5pPr>
          </a:lstStyle>
          <a:p>
            <a:r>
              <a:t>CLICK TO EDIT</a:t>
            </a:r>
          </a:p>
          <a:p>
            <a:pPr lvl="1"/>
            <a:endParaRPr/>
          </a:p>
          <a:p>
            <a:pPr lvl="2"/>
            <a:endParaRPr/>
          </a:p>
          <a:p>
            <a:pPr lvl="3"/>
            <a:endParaRPr/>
          </a:p>
          <a:p>
            <a:pPr lvl="4"/>
            <a:endParaRPr/>
          </a:p>
        </p:txBody>
      </p:sp>
      <p:sp>
        <p:nvSpPr>
          <p:cNvPr id="185" name="Text Placeholder 22"/>
          <p:cNvSpPr>
            <a:spLocks noGrp="1"/>
          </p:cNvSpPr>
          <p:nvPr>
            <p:ph type="body" sz="quarter" idx="21"/>
          </p:nvPr>
        </p:nvSpPr>
        <p:spPr>
          <a:xfrm>
            <a:off x="723898" y="4572000"/>
            <a:ext cx="5989479" cy="1034130"/>
          </a:xfrm>
          <a:prstGeom prst="rect">
            <a:avLst/>
          </a:prstGeom>
        </p:spPr>
        <p:txBody>
          <a:bodyPr>
            <a:normAutofit/>
          </a:bodyPr>
          <a:lstStyle/>
          <a:p>
            <a:pPr marL="0" indent="0">
              <a:spcBef>
                <a:spcPts val="600"/>
              </a:spcBef>
              <a:buSzTx/>
              <a:buFontTx/>
              <a:buNone/>
              <a:defRPr sz="3400" b="0">
                <a:solidFill>
                  <a:srgbClr val="FFFFFF"/>
                </a:solidFill>
              </a:defRPr>
            </a:pPr>
            <a:endParaRPr/>
          </a:p>
        </p:txBody>
      </p:sp>
      <p:pic>
        <p:nvPicPr>
          <p:cNvPr id="186" name="Picture 3" descr="Picture 3"/>
          <p:cNvPicPr>
            <a:picLocks noChangeAspect="1"/>
          </p:cNvPicPr>
          <p:nvPr/>
        </p:nvPicPr>
        <p:blipFill>
          <a:blip r:embed="rId3"/>
          <a:stretch>
            <a:fillRect/>
          </a:stretch>
        </p:blipFill>
        <p:spPr>
          <a:xfrm rot="188474" flipH="1">
            <a:off x="9003455" y="2151358"/>
            <a:ext cx="2237763" cy="3567311"/>
          </a:xfrm>
          <a:prstGeom prst="rect">
            <a:avLst/>
          </a:prstGeom>
          <a:ln w="12700">
            <a:miter lim="400000"/>
          </a:ln>
        </p:spPr>
      </p:pic>
      <p:sp>
        <p:nvSpPr>
          <p:cNvPr id="187"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type="tx">
  <p:cSld name="6_Large Number Divider 1">
    <p:bg>
      <p:bgPr>
        <a:solidFill>
          <a:srgbClr val="243A5E"/>
        </a:solidFill>
        <a:effectLst/>
      </p:bgPr>
    </p:bg>
    <p:spTree>
      <p:nvGrpSpPr>
        <p:cNvPr id="1" name=""/>
        <p:cNvGrpSpPr/>
        <p:nvPr/>
      </p:nvGrpSpPr>
      <p:grpSpPr>
        <a:xfrm>
          <a:off x="0" y="0"/>
          <a:ext cx="0" cy="0"/>
          <a:chOff x="0" y="0"/>
          <a:chExt cx="0" cy="0"/>
        </a:xfrm>
      </p:grpSpPr>
      <p:pic>
        <p:nvPicPr>
          <p:cNvPr id="2062"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063"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2064" name="TextBox 3"/>
          <p:cNvSpPr txBox="1"/>
          <p:nvPr/>
        </p:nvSpPr>
        <p:spPr>
          <a:xfrm>
            <a:off x="0" y="680482"/>
            <a:ext cx="4356100" cy="7721601"/>
          </a:xfrm>
          <a:prstGeom prst="rect">
            <a:avLst/>
          </a:prstGeom>
          <a:ln w="12700">
            <a:miter lim="400000"/>
          </a:ln>
          <a:effectLst>
            <a:outerShdw blurRad="76200" dist="76200" dir="2700000" rotWithShape="0">
              <a:srgbClr val="000000">
                <a:alpha val="2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50000" b="1">
                <a:solidFill>
                  <a:srgbClr val="0078D4"/>
                </a:solidFill>
                <a:latin typeface="Segoe UI"/>
                <a:ea typeface="Segoe UI"/>
                <a:cs typeface="Segoe UI"/>
                <a:sym typeface="Segoe UI"/>
              </a:defRPr>
            </a:lvl1pPr>
          </a:lstStyle>
          <a:p>
            <a:r>
              <a:t>2</a:t>
            </a:r>
          </a:p>
        </p:txBody>
      </p:sp>
      <p:sp>
        <p:nvSpPr>
          <p:cNvPr id="2065" name="Brødtekst nivå én…"/>
          <p:cNvSpPr txBox="1">
            <a:spLocks noGrp="1"/>
          </p:cNvSpPr>
          <p:nvPr>
            <p:ph type="body" sz="quarter" idx="1" hasCustomPrompt="1"/>
          </p:nvPr>
        </p:nvSpPr>
        <p:spPr>
          <a:xfrm>
            <a:off x="4941887" y="1307806"/>
            <a:ext cx="6667501" cy="2121194"/>
          </a:xfrm>
          <a:prstGeom prst="rect">
            <a:avLst/>
          </a:prstGeom>
        </p:spPr>
        <p:txBody>
          <a:bodyPr lIns="0" tIns="0" rIns="0" bIns="0">
            <a:normAutofit/>
          </a:bodyPr>
          <a:lstStyle>
            <a:lvl1pPr marL="0" indent="0" defTabSz="932742">
              <a:lnSpc>
                <a:spcPct val="100000"/>
              </a:lnSpc>
              <a:spcBef>
                <a:spcPts val="600"/>
              </a:spcBef>
              <a:buSzTx/>
              <a:buFontTx/>
              <a:buNone/>
              <a:defRPr b="0">
                <a:solidFill>
                  <a:srgbClr val="FFFFFF"/>
                </a:solidFill>
                <a:latin typeface="Segoe UI"/>
                <a:ea typeface="Segoe UI"/>
                <a:cs typeface="Segoe UI"/>
                <a:sym typeface="Segoe UI"/>
              </a:defRPr>
            </a:lvl1pPr>
            <a:lvl2pPr marL="502919" defTabSz="932742">
              <a:lnSpc>
                <a:spcPct val="100000"/>
              </a:lnSpc>
              <a:spcBef>
                <a:spcPts val="600"/>
              </a:spcBef>
              <a:buSzPct val="90000"/>
              <a:buFontTx/>
              <a:buChar char="·"/>
              <a:defRPr b="0">
                <a:solidFill>
                  <a:srgbClr val="FFFFFF"/>
                </a:solidFill>
                <a:latin typeface="Segoe UI"/>
                <a:ea typeface="Segoe UI"/>
                <a:cs typeface="Segoe UI"/>
                <a:sym typeface="Segoe UI"/>
              </a:defRPr>
            </a:lvl2pPr>
            <a:lvl3pPr marL="757237" indent="-300037" defTabSz="932742">
              <a:lnSpc>
                <a:spcPct val="100000"/>
              </a:lnSpc>
              <a:spcBef>
                <a:spcPts val="600"/>
              </a:spcBef>
              <a:buSzPct val="90000"/>
              <a:buFontTx/>
              <a:buChar char="·"/>
              <a:defRPr b="0">
                <a:solidFill>
                  <a:srgbClr val="FFFFFF"/>
                </a:solidFill>
                <a:latin typeface="Segoe UI"/>
                <a:ea typeface="Segoe UI"/>
                <a:cs typeface="Segoe UI"/>
                <a:sym typeface="Segoe UI"/>
              </a:defRPr>
            </a:lvl3pPr>
            <a:lvl4pPr marL="972230" indent="-310242" defTabSz="932742">
              <a:lnSpc>
                <a:spcPct val="100000"/>
              </a:lnSpc>
              <a:spcBef>
                <a:spcPts val="600"/>
              </a:spcBef>
              <a:buSzPct val="90000"/>
              <a:buFontTx/>
              <a:buChar char="·"/>
              <a:defRPr b="0">
                <a:solidFill>
                  <a:srgbClr val="FFFFFF"/>
                </a:solidFill>
                <a:latin typeface="Segoe UI"/>
                <a:ea typeface="Segoe UI"/>
                <a:cs typeface="Segoe UI"/>
                <a:sym typeface="Segoe UI"/>
              </a:defRPr>
            </a:lvl4pPr>
            <a:lvl5pPr marL="1144134" indent="-288471" defTabSz="932742">
              <a:lnSpc>
                <a:spcPct val="100000"/>
              </a:lnSpc>
              <a:spcBef>
                <a:spcPts val="600"/>
              </a:spcBef>
              <a:buSzPct val="90000"/>
              <a:buFontTx/>
              <a:buChar char="·"/>
              <a:defRPr b="0">
                <a:solidFill>
                  <a:srgbClr val="FFFFFF"/>
                </a:solidFill>
                <a:latin typeface="Segoe UI"/>
                <a:ea typeface="Segoe UI"/>
                <a:cs typeface="Segoe UI"/>
                <a:sym typeface="Segoe UI"/>
              </a:defRPr>
            </a:lvl5pPr>
          </a:lstStyle>
          <a:p>
            <a:r>
              <a:t>Section Details</a:t>
            </a:r>
          </a:p>
          <a:p>
            <a:pPr lvl="1"/>
            <a:endParaRPr/>
          </a:p>
          <a:p>
            <a:pPr lvl="2"/>
            <a:endParaRPr/>
          </a:p>
          <a:p>
            <a:pPr lvl="3"/>
            <a:endParaRPr/>
          </a:p>
          <a:p>
            <a:pPr lvl="4"/>
            <a:endParaRPr/>
          </a:p>
        </p:txBody>
      </p:sp>
      <p:sp>
        <p:nvSpPr>
          <p:cNvPr id="2066" name="Section title"/>
          <p:cNvSpPr txBox="1">
            <a:spLocks noGrp="1"/>
          </p:cNvSpPr>
          <p:nvPr>
            <p:ph type="title" hasCustomPrompt="1"/>
          </p:nvPr>
        </p:nvSpPr>
        <p:spPr>
          <a:xfrm>
            <a:off x="4941887" y="585787"/>
            <a:ext cx="6667232" cy="714095"/>
          </a:xfrm>
          <a:prstGeom prst="rect">
            <a:avLst/>
          </a:prstGeom>
        </p:spPr>
        <p:txBody>
          <a:bodyPr lIns="0" tIns="0" rIns="0" bIns="0" anchor="t"/>
          <a:lstStyle>
            <a:lvl1pPr defTabSz="932742">
              <a:defRPr sz="3600" b="1" spc="-50">
                <a:solidFill>
                  <a:srgbClr val="FFFFFF"/>
                </a:solidFill>
                <a:latin typeface="Segoe UI Semibold"/>
                <a:ea typeface="Segoe UI Semibold"/>
                <a:cs typeface="Segoe UI Semibold"/>
                <a:sym typeface="Segoe UI Semibold"/>
              </a:defRPr>
            </a:lvl1pPr>
          </a:lstStyle>
          <a:p>
            <a:r>
              <a:t>Section title</a:t>
            </a:r>
          </a:p>
        </p:txBody>
      </p:sp>
      <p:sp>
        <p:nvSpPr>
          <p:cNvPr id="2067"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type="tx">
  <p:cSld name="7_Large Number Divider 1">
    <p:bg>
      <p:bgPr>
        <a:solidFill>
          <a:srgbClr val="243A5E"/>
        </a:solidFill>
        <a:effectLst/>
      </p:bgPr>
    </p:bg>
    <p:spTree>
      <p:nvGrpSpPr>
        <p:cNvPr id="1" name=""/>
        <p:cNvGrpSpPr/>
        <p:nvPr/>
      </p:nvGrpSpPr>
      <p:grpSpPr>
        <a:xfrm>
          <a:off x="0" y="0"/>
          <a:ext cx="0" cy="0"/>
          <a:chOff x="0" y="0"/>
          <a:chExt cx="0" cy="0"/>
        </a:xfrm>
      </p:grpSpPr>
      <p:pic>
        <p:nvPicPr>
          <p:cNvPr id="2074"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075"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2076" name="TextBox 3"/>
          <p:cNvSpPr txBox="1"/>
          <p:nvPr/>
        </p:nvSpPr>
        <p:spPr>
          <a:xfrm>
            <a:off x="0" y="680483"/>
            <a:ext cx="4356100" cy="7721601"/>
          </a:xfrm>
          <a:prstGeom prst="rect">
            <a:avLst/>
          </a:prstGeom>
          <a:ln w="12700">
            <a:miter lim="400000"/>
          </a:ln>
          <a:effectLst>
            <a:outerShdw blurRad="76200" dist="76200" dir="2700000" rotWithShape="0">
              <a:srgbClr val="000000">
                <a:alpha val="2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50000" b="1">
                <a:solidFill>
                  <a:srgbClr val="0078D4"/>
                </a:solidFill>
                <a:latin typeface="Segoe UI"/>
                <a:ea typeface="Segoe UI"/>
                <a:cs typeface="Segoe UI"/>
                <a:sym typeface="Segoe UI"/>
              </a:defRPr>
            </a:lvl1pPr>
          </a:lstStyle>
          <a:p>
            <a:r>
              <a:t>3</a:t>
            </a:r>
          </a:p>
        </p:txBody>
      </p:sp>
      <p:sp>
        <p:nvSpPr>
          <p:cNvPr id="2077" name="Brødtekst nivå én…"/>
          <p:cNvSpPr txBox="1">
            <a:spLocks noGrp="1"/>
          </p:cNvSpPr>
          <p:nvPr>
            <p:ph type="body" sz="quarter" idx="1" hasCustomPrompt="1"/>
          </p:nvPr>
        </p:nvSpPr>
        <p:spPr>
          <a:xfrm>
            <a:off x="4941887" y="1307806"/>
            <a:ext cx="6667501" cy="2121194"/>
          </a:xfrm>
          <a:prstGeom prst="rect">
            <a:avLst/>
          </a:prstGeom>
        </p:spPr>
        <p:txBody>
          <a:bodyPr lIns="0" tIns="0" rIns="0" bIns="0">
            <a:normAutofit/>
          </a:bodyPr>
          <a:lstStyle>
            <a:lvl1pPr marL="0" indent="0" defTabSz="932742">
              <a:lnSpc>
                <a:spcPct val="100000"/>
              </a:lnSpc>
              <a:spcBef>
                <a:spcPts val="600"/>
              </a:spcBef>
              <a:buSzTx/>
              <a:buFontTx/>
              <a:buNone/>
              <a:defRPr b="0">
                <a:solidFill>
                  <a:srgbClr val="FFFFFF"/>
                </a:solidFill>
                <a:latin typeface="Segoe UI"/>
                <a:ea typeface="Segoe UI"/>
                <a:cs typeface="Segoe UI"/>
                <a:sym typeface="Segoe UI"/>
              </a:defRPr>
            </a:lvl1pPr>
            <a:lvl2pPr marL="502919" defTabSz="932742">
              <a:lnSpc>
                <a:spcPct val="100000"/>
              </a:lnSpc>
              <a:spcBef>
                <a:spcPts val="600"/>
              </a:spcBef>
              <a:buSzPct val="90000"/>
              <a:buFontTx/>
              <a:buChar char="·"/>
              <a:defRPr b="0">
                <a:solidFill>
                  <a:srgbClr val="FFFFFF"/>
                </a:solidFill>
                <a:latin typeface="Segoe UI"/>
                <a:ea typeface="Segoe UI"/>
                <a:cs typeface="Segoe UI"/>
                <a:sym typeface="Segoe UI"/>
              </a:defRPr>
            </a:lvl2pPr>
            <a:lvl3pPr marL="757237" indent="-300037" defTabSz="932742">
              <a:lnSpc>
                <a:spcPct val="100000"/>
              </a:lnSpc>
              <a:spcBef>
                <a:spcPts val="600"/>
              </a:spcBef>
              <a:buSzPct val="90000"/>
              <a:buFontTx/>
              <a:buChar char="·"/>
              <a:defRPr b="0">
                <a:solidFill>
                  <a:srgbClr val="FFFFFF"/>
                </a:solidFill>
                <a:latin typeface="Segoe UI"/>
                <a:ea typeface="Segoe UI"/>
                <a:cs typeface="Segoe UI"/>
                <a:sym typeface="Segoe UI"/>
              </a:defRPr>
            </a:lvl3pPr>
            <a:lvl4pPr marL="972230" indent="-310242" defTabSz="932742">
              <a:lnSpc>
                <a:spcPct val="100000"/>
              </a:lnSpc>
              <a:spcBef>
                <a:spcPts val="600"/>
              </a:spcBef>
              <a:buSzPct val="90000"/>
              <a:buFontTx/>
              <a:buChar char="·"/>
              <a:defRPr b="0">
                <a:solidFill>
                  <a:srgbClr val="FFFFFF"/>
                </a:solidFill>
                <a:latin typeface="Segoe UI"/>
                <a:ea typeface="Segoe UI"/>
                <a:cs typeface="Segoe UI"/>
                <a:sym typeface="Segoe UI"/>
              </a:defRPr>
            </a:lvl4pPr>
            <a:lvl5pPr marL="1144134" indent="-288471" defTabSz="932742">
              <a:lnSpc>
                <a:spcPct val="100000"/>
              </a:lnSpc>
              <a:spcBef>
                <a:spcPts val="600"/>
              </a:spcBef>
              <a:buSzPct val="90000"/>
              <a:buFontTx/>
              <a:buChar char="·"/>
              <a:defRPr b="0">
                <a:solidFill>
                  <a:srgbClr val="FFFFFF"/>
                </a:solidFill>
                <a:latin typeface="Segoe UI"/>
                <a:ea typeface="Segoe UI"/>
                <a:cs typeface="Segoe UI"/>
                <a:sym typeface="Segoe UI"/>
              </a:defRPr>
            </a:lvl5pPr>
          </a:lstStyle>
          <a:p>
            <a:r>
              <a:t>Section Details</a:t>
            </a:r>
          </a:p>
          <a:p>
            <a:pPr lvl="1"/>
            <a:endParaRPr/>
          </a:p>
          <a:p>
            <a:pPr lvl="2"/>
            <a:endParaRPr/>
          </a:p>
          <a:p>
            <a:pPr lvl="3"/>
            <a:endParaRPr/>
          </a:p>
          <a:p>
            <a:pPr lvl="4"/>
            <a:endParaRPr/>
          </a:p>
        </p:txBody>
      </p:sp>
      <p:sp>
        <p:nvSpPr>
          <p:cNvPr id="2078" name="Section title"/>
          <p:cNvSpPr txBox="1">
            <a:spLocks noGrp="1"/>
          </p:cNvSpPr>
          <p:nvPr>
            <p:ph type="title" hasCustomPrompt="1"/>
          </p:nvPr>
        </p:nvSpPr>
        <p:spPr>
          <a:xfrm>
            <a:off x="4941887" y="585787"/>
            <a:ext cx="6667232" cy="714095"/>
          </a:xfrm>
          <a:prstGeom prst="rect">
            <a:avLst/>
          </a:prstGeom>
        </p:spPr>
        <p:txBody>
          <a:bodyPr lIns="0" tIns="0" rIns="0" bIns="0" anchor="t"/>
          <a:lstStyle>
            <a:lvl1pPr defTabSz="932742">
              <a:defRPr sz="3600" b="1" spc="-50">
                <a:solidFill>
                  <a:srgbClr val="FFFFFF"/>
                </a:solidFill>
                <a:latin typeface="Segoe UI Semibold"/>
                <a:ea typeface="Segoe UI Semibold"/>
                <a:cs typeface="Segoe UI Semibold"/>
                <a:sym typeface="Segoe UI Semibold"/>
              </a:defRPr>
            </a:lvl1pPr>
          </a:lstStyle>
          <a:p>
            <a:r>
              <a:t>Section title</a:t>
            </a:r>
          </a:p>
        </p:txBody>
      </p:sp>
      <p:sp>
        <p:nvSpPr>
          <p:cNvPr id="2079"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type="tx">
  <p:cSld name="8_Large Number Divider 1">
    <p:bg>
      <p:bgPr>
        <a:solidFill>
          <a:srgbClr val="243A5E"/>
        </a:solidFill>
        <a:effectLst/>
      </p:bgPr>
    </p:bg>
    <p:spTree>
      <p:nvGrpSpPr>
        <p:cNvPr id="1" name=""/>
        <p:cNvGrpSpPr/>
        <p:nvPr/>
      </p:nvGrpSpPr>
      <p:grpSpPr>
        <a:xfrm>
          <a:off x="0" y="0"/>
          <a:ext cx="0" cy="0"/>
          <a:chOff x="0" y="0"/>
          <a:chExt cx="0" cy="0"/>
        </a:xfrm>
      </p:grpSpPr>
      <p:pic>
        <p:nvPicPr>
          <p:cNvPr id="2086"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087"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2088" name="TextBox 3"/>
          <p:cNvSpPr txBox="1"/>
          <p:nvPr/>
        </p:nvSpPr>
        <p:spPr>
          <a:xfrm>
            <a:off x="0" y="680483"/>
            <a:ext cx="4356100" cy="7721601"/>
          </a:xfrm>
          <a:prstGeom prst="rect">
            <a:avLst/>
          </a:prstGeom>
          <a:ln w="12700">
            <a:miter lim="400000"/>
          </a:ln>
          <a:effectLst>
            <a:outerShdw blurRad="76200" dist="76200" dir="2700000" rotWithShape="0">
              <a:srgbClr val="000000">
                <a:alpha val="2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50000" b="1">
                <a:solidFill>
                  <a:srgbClr val="0078D4"/>
                </a:solidFill>
                <a:latin typeface="Segoe UI"/>
                <a:ea typeface="Segoe UI"/>
                <a:cs typeface="Segoe UI"/>
                <a:sym typeface="Segoe UI"/>
              </a:defRPr>
            </a:lvl1pPr>
          </a:lstStyle>
          <a:p>
            <a:r>
              <a:t>4</a:t>
            </a:r>
          </a:p>
        </p:txBody>
      </p:sp>
      <p:sp>
        <p:nvSpPr>
          <p:cNvPr id="2089" name="Brødtekst nivå én…"/>
          <p:cNvSpPr txBox="1">
            <a:spLocks noGrp="1"/>
          </p:cNvSpPr>
          <p:nvPr>
            <p:ph type="body" sz="quarter" idx="1" hasCustomPrompt="1"/>
          </p:nvPr>
        </p:nvSpPr>
        <p:spPr>
          <a:xfrm>
            <a:off x="4941887" y="1307806"/>
            <a:ext cx="6667501" cy="2121194"/>
          </a:xfrm>
          <a:prstGeom prst="rect">
            <a:avLst/>
          </a:prstGeom>
        </p:spPr>
        <p:txBody>
          <a:bodyPr lIns="0" tIns="0" rIns="0" bIns="0">
            <a:normAutofit/>
          </a:bodyPr>
          <a:lstStyle>
            <a:lvl1pPr marL="0" indent="0" defTabSz="932742">
              <a:lnSpc>
                <a:spcPct val="100000"/>
              </a:lnSpc>
              <a:spcBef>
                <a:spcPts val="600"/>
              </a:spcBef>
              <a:buSzTx/>
              <a:buFontTx/>
              <a:buNone/>
              <a:defRPr b="0">
                <a:solidFill>
                  <a:srgbClr val="FFFFFF"/>
                </a:solidFill>
                <a:latin typeface="Segoe UI"/>
                <a:ea typeface="Segoe UI"/>
                <a:cs typeface="Segoe UI"/>
                <a:sym typeface="Segoe UI"/>
              </a:defRPr>
            </a:lvl1pPr>
            <a:lvl2pPr marL="502919" defTabSz="932742">
              <a:lnSpc>
                <a:spcPct val="100000"/>
              </a:lnSpc>
              <a:spcBef>
                <a:spcPts val="600"/>
              </a:spcBef>
              <a:buSzPct val="90000"/>
              <a:buFontTx/>
              <a:buChar char="·"/>
              <a:defRPr b="0">
                <a:solidFill>
                  <a:srgbClr val="FFFFFF"/>
                </a:solidFill>
                <a:latin typeface="Segoe UI"/>
                <a:ea typeface="Segoe UI"/>
                <a:cs typeface="Segoe UI"/>
                <a:sym typeface="Segoe UI"/>
              </a:defRPr>
            </a:lvl2pPr>
            <a:lvl3pPr marL="757237" indent="-300037" defTabSz="932742">
              <a:lnSpc>
                <a:spcPct val="100000"/>
              </a:lnSpc>
              <a:spcBef>
                <a:spcPts val="600"/>
              </a:spcBef>
              <a:buSzPct val="90000"/>
              <a:buFontTx/>
              <a:buChar char="·"/>
              <a:defRPr b="0">
                <a:solidFill>
                  <a:srgbClr val="FFFFFF"/>
                </a:solidFill>
                <a:latin typeface="Segoe UI"/>
                <a:ea typeface="Segoe UI"/>
                <a:cs typeface="Segoe UI"/>
                <a:sym typeface="Segoe UI"/>
              </a:defRPr>
            </a:lvl3pPr>
            <a:lvl4pPr marL="972230" indent="-310242" defTabSz="932742">
              <a:lnSpc>
                <a:spcPct val="100000"/>
              </a:lnSpc>
              <a:spcBef>
                <a:spcPts val="600"/>
              </a:spcBef>
              <a:buSzPct val="90000"/>
              <a:buFontTx/>
              <a:buChar char="·"/>
              <a:defRPr b="0">
                <a:solidFill>
                  <a:srgbClr val="FFFFFF"/>
                </a:solidFill>
                <a:latin typeface="Segoe UI"/>
                <a:ea typeface="Segoe UI"/>
                <a:cs typeface="Segoe UI"/>
                <a:sym typeface="Segoe UI"/>
              </a:defRPr>
            </a:lvl4pPr>
            <a:lvl5pPr marL="1144134" indent="-288471" defTabSz="932742">
              <a:lnSpc>
                <a:spcPct val="100000"/>
              </a:lnSpc>
              <a:spcBef>
                <a:spcPts val="600"/>
              </a:spcBef>
              <a:buSzPct val="90000"/>
              <a:buFontTx/>
              <a:buChar char="·"/>
              <a:defRPr b="0">
                <a:solidFill>
                  <a:srgbClr val="FFFFFF"/>
                </a:solidFill>
                <a:latin typeface="Segoe UI"/>
                <a:ea typeface="Segoe UI"/>
                <a:cs typeface="Segoe UI"/>
                <a:sym typeface="Segoe UI"/>
              </a:defRPr>
            </a:lvl5pPr>
          </a:lstStyle>
          <a:p>
            <a:r>
              <a:t>Section Details</a:t>
            </a:r>
          </a:p>
          <a:p>
            <a:pPr lvl="1"/>
            <a:endParaRPr/>
          </a:p>
          <a:p>
            <a:pPr lvl="2"/>
            <a:endParaRPr/>
          </a:p>
          <a:p>
            <a:pPr lvl="3"/>
            <a:endParaRPr/>
          </a:p>
          <a:p>
            <a:pPr lvl="4"/>
            <a:endParaRPr/>
          </a:p>
        </p:txBody>
      </p:sp>
      <p:sp>
        <p:nvSpPr>
          <p:cNvPr id="2090" name="Section title"/>
          <p:cNvSpPr txBox="1">
            <a:spLocks noGrp="1"/>
          </p:cNvSpPr>
          <p:nvPr>
            <p:ph type="title" hasCustomPrompt="1"/>
          </p:nvPr>
        </p:nvSpPr>
        <p:spPr>
          <a:xfrm>
            <a:off x="4941887" y="585787"/>
            <a:ext cx="6667232" cy="714095"/>
          </a:xfrm>
          <a:prstGeom prst="rect">
            <a:avLst/>
          </a:prstGeom>
        </p:spPr>
        <p:txBody>
          <a:bodyPr lIns="0" tIns="0" rIns="0" bIns="0" anchor="t"/>
          <a:lstStyle>
            <a:lvl1pPr defTabSz="932742">
              <a:defRPr sz="3600" b="1" spc="-50">
                <a:solidFill>
                  <a:srgbClr val="FFFFFF"/>
                </a:solidFill>
                <a:latin typeface="Segoe UI Semibold"/>
                <a:ea typeface="Segoe UI Semibold"/>
                <a:cs typeface="Segoe UI Semibold"/>
                <a:sym typeface="Segoe UI Semibold"/>
              </a:defRPr>
            </a:lvl1pPr>
          </a:lstStyle>
          <a:p>
            <a:r>
              <a:t>Section title</a:t>
            </a:r>
          </a:p>
        </p:txBody>
      </p:sp>
      <p:sp>
        <p:nvSpPr>
          <p:cNvPr id="2091"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tx">
  <p:cSld name="9_Large Number Divider 1">
    <p:bg>
      <p:bgPr>
        <a:solidFill>
          <a:srgbClr val="243A5E"/>
        </a:solidFill>
        <a:effectLst/>
      </p:bgPr>
    </p:bg>
    <p:spTree>
      <p:nvGrpSpPr>
        <p:cNvPr id="1" name=""/>
        <p:cNvGrpSpPr/>
        <p:nvPr/>
      </p:nvGrpSpPr>
      <p:grpSpPr>
        <a:xfrm>
          <a:off x="0" y="0"/>
          <a:ext cx="0" cy="0"/>
          <a:chOff x="0" y="0"/>
          <a:chExt cx="0" cy="0"/>
        </a:xfrm>
      </p:grpSpPr>
      <p:pic>
        <p:nvPicPr>
          <p:cNvPr id="2098"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099"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2100" name="TextBox 3"/>
          <p:cNvSpPr txBox="1"/>
          <p:nvPr/>
        </p:nvSpPr>
        <p:spPr>
          <a:xfrm>
            <a:off x="0" y="680483"/>
            <a:ext cx="4356100" cy="7721601"/>
          </a:xfrm>
          <a:prstGeom prst="rect">
            <a:avLst/>
          </a:prstGeom>
          <a:ln w="12700">
            <a:miter lim="400000"/>
          </a:ln>
          <a:effectLst>
            <a:outerShdw blurRad="76200" dist="76200" dir="2700000" rotWithShape="0">
              <a:srgbClr val="000000">
                <a:alpha val="2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50000" b="1">
                <a:solidFill>
                  <a:srgbClr val="0078D4"/>
                </a:solidFill>
                <a:latin typeface="Segoe UI"/>
                <a:ea typeface="Segoe UI"/>
                <a:cs typeface="Segoe UI"/>
                <a:sym typeface="Segoe UI"/>
              </a:defRPr>
            </a:lvl1pPr>
          </a:lstStyle>
          <a:p>
            <a:r>
              <a:t>5</a:t>
            </a:r>
          </a:p>
        </p:txBody>
      </p:sp>
      <p:sp>
        <p:nvSpPr>
          <p:cNvPr id="2101" name="Brødtekst nivå én…"/>
          <p:cNvSpPr txBox="1">
            <a:spLocks noGrp="1"/>
          </p:cNvSpPr>
          <p:nvPr>
            <p:ph type="body" sz="quarter" idx="1" hasCustomPrompt="1"/>
          </p:nvPr>
        </p:nvSpPr>
        <p:spPr>
          <a:xfrm>
            <a:off x="4941887" y="1307806"/>
            <a:ext cx="6667501" cy="2121194"/>
          </a:xfrm>
          <a:prstGeom prst="rect">
            <a:avLst/>
          </a:prstGeom>
        </p:spPr>
        <p:txBody>
          <a:bodyPr lIns="0" tIns="0" rIns="0" bIns="0">
            <a:normAutofit/>
          </a:bodyPr>
          <a:lstStyle>
            <a:lvl1pPr marL="0" indent="0" defTabSz="932742">
              <a:lnSpc>
                <a:spcPct val="100000"/>
              </a:lnSpc>
              <a:spcBef>
                <a:spcPts val="600"/>
              </a:spcBef>
              <a:buSzTx/>
              <a:buFontTx/>
              <a:buNone/>
              <a:defRPr b="0">
                <a:solidFill>
                  <a:srgbClr val="FFFFFF"/>
                </a:solidFill>
                <a:latin typeface="Segoe UI"/>
                <a:ea typeface="Segoe UI"/>
                <a:cs typeface="Segoe UI"/>
                <a:sym typeface="Segoe UI"/>
              </a:defRPr>
            </a:lvl1pPr>
            <a:lvl2pPr marL="502919" defTabSz="932742">
              <a:lnSpc>
                <a:spcPct val="100000"/>
              </a:lnSpc>
              <a:spcBef>
                <a:spcPts val="600"/>
              </a:spcBef>
              <a:buSzPct val="90000"/>
              <a:buFontTx/>
              <a:buChar char="·"/>
              <a:defRPr b="0">
                <a:solidFill>
                  <a:srgbClr val="FFFFFF"/>
                </a:solidFill>
                <a:latin typeface="Segoe UI"/>
                <a:ea typeface="Segoe UI"/>
                <a:cs typeface="Segoe UI"/>
                <a:sym typeface="Segoe UI"/>
              </a:defRPr>
            </a:lvl2pPr>
            <a:lvl3pPr marL="757237" indent="-300037" defTabSz="932742">
              <a:lnSpc>
                <a:spcPct val="100000"/>
              </a:lnSpc>
              <a:spcBef>
                <a:spcPts val="600"/>
              </a:spcBef>
              <a:buSzPct val="90000"/>
              <a:buFontTx/>
              <a:buChar char="·"/>
              <a:defRPr b="0">
                <a:solidFill>
                  <a:srgbClr val="FFFFFF"/>
                </a:solidFill>
                <a:latin typeface="Segoe UI"/>
                <a:ea typeface="Segoe UI"/>
                <a:cs typeface="Segoe UI"/>
                <a:sym typeface="Segoe UI"/>
              </a:defRPr>
            </a:lvl3pPr>
            <a:lvl4pPr marL="972230" indent="-310242" defTabSz="932742">
              <a:lnSpc>
                <a:spcPct val="100000"/>
              </a:lnSpc>
              <a:spcBef>
                <a:spcPts val="600"/>
              </a:spcBef>
              <a:buSzPct val="90000"/>
              <a:buFontTx/>
              <a:buChar char="·"/>
              <a:defRPr b="0">
                <a:solidFill>
                  <a:srgbClr val="FFFFFF"/>
                </a:solidFill>
                <a:latin typeface="Segoe UI"/>
                <a:ea typeface="Segoe UI"/>
                <a:cs typeface="Segoe UI"/>
                <a:sym typeface="Segoe UI"/>
              </a:defRPr>
            </a:lvl4pPr>
            <a:lvl5pPr marL="1144134" indent="-288471" defTabSz="932742">
              <a:lnSpc>
                <a:spcPct val="100000"/>
              </a:lnSpc>
              <a:spcBef>
                <a:spcPts val="600"/>
              </a:spcBef>
              <a:buSzPct val="90000"/>
              <a:buFontTx/>
              <a:buChar char="·"/>
              <a:defRPr b="0">
                <a:solidFill>
                  <a:srgbClr val="FFFFFF"/>
                </a:solidFill>
                <a:latin typeface="Segoe UI"/>
                <a:ea typeface="Segoe UI"/>
                <a:cs typeface="Segoe UI"/>
                <a:sym typeface="Segoe UI"/>
              </a:defRPr>
            </a:lvl5pPr>
          </a:lstStyle>
          <a:p>
            <a:r>
              <a:t>Section Details</a:t>
            </a:r>
          </a:p>
          <a:p>
            <a:pPr lvl="1"/>
            <a:endParaRPr/>
          </a:p>
          <a:p>
            <a:pPr lvl="2"/>
            <a:endParaRPr/>
          </a:p>
          <a:p>
            <a:pPr lvl="3"/>
            <a:endParaRPr/>
          </a:p>
          <a:p>
            <a:pPr lvl="4"/>
            <a:endParaRPr/>
          </a:p>
        </p:txBody>
      </p:sp>
      <p:sp>
        <p:nvSpPr>
          <p:cNvPr id="2102" name="Section title"/>
          <p:cNvSpPr txBox="1">
            <a:spLocks noGrp="1"/>
          </p:cNvSpPr>
          <p:nvPr>
            <p:ph type="title" hasCustomPrompt="1"/>
          </p:nvPr>
        </p:nvSpPr>
        <p:spPr>
          <a:xfrm>
            <a:off x="4941887" y="585787"/>
            <a:ext cx="6667232" cy="714095"/>
          </a:xfrm>
          <a:prstGeom prst="rect">
            <a:avLst/>
          </a:prstGeom>
        </p:spPr>
        <p:txBody>
          <a:bodyPr lIns="0" tIns="0" rIns="0" bIns="0" anchor="t"/>
          <a:lstStyle>
            <a:lvl1pPr defTabSz="932742">
              <a:defRPr sz="3600" b="1" spc="-50">
                <a:solidFill>
                  <a:srgbClr val="FFFFFF"/>
                </a:solidFill>
                <a:latin typeface="Segoe UI Semibold"/>
                <a:ea typeface="Segoe UI Semibold"/>
                <a:cs typeface="Segoe UI Semibold"/>
                <a:sym typeface="Segoe UI Semibold"/>
              </a:defRPr>
            </a:lvl1pPr>
          </a:lstStyle>
          <a:p>
            <a:r>
              <a:t>Section title</a:t>
            </a:r>
          </a:p>
        </p:txBody>
      </p:sp>
      <p:sp>
        <p:nvSpPr>
          <p:cNvPr id="2103"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tx">
  <p:cSld name="Developer Code Layout full page">
    <p:bg>
      <p:bgPr>
        <a:solidFill>
          <a:srgbClr val="E6E6E6"/>
        </a:solidFill>
        <a:effectLst/>
      </p:bgPr>
    </p:bg>
    <p:spTree>
      <p:nvGrpSpPr>
        <p:cNvPr id="1" name=""/>
        <p:cNvGrpSpPr/>
        <p:nvPr/>
      </p:nvGrpSpPr>
      <p:grpSpPr>
        <a:xfrm>
          <a:off x="0" y="0"/>
          <a:ext cx="0" cy="0"/>
          <a:chOff x="0" y="0"/>
          <a:chExt cx="0" cy="0"/>
        </a:xfrm>
      </p:grpSpPr>
      <p:pic>
        <p:nvPicPr>
          <p:cNvPr id="2110"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111" name="Rectangle 5"/>
          <p:cNvSpPr/>
          <p:nvPr/>
        </p:nvSpPr>
        <p:spPr>
          <a:xfrm>
            <a:off x="0" y="0"/>
            <a:ext cx="12192000" cy="6858000"/>
          </a:xfrm>
          <a:prstGeom prst="rect">
            <a:avLst/>
          </a:prstGeom>
          <a:solidFill>
            <a:srgbClr val="FFFFFF"/>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2112" name="Brødtekst nivå én…"/>
          <p:cNvSpPr txBox="1">
            <a:spLocks noGrp="1"/>
          </p:cNvSpPr>
          <p:nvPr>
            <p:ph type="body" sz="quarter" idx="1" hasCustomPrompt="1"/>
          </p:nvPr>
        </p:nvSpPr>
        <p:spPr>
          <a:xfrm>
            <a:off x="0" y="0"/>
            <a:ext cx="3788358" cy="493777"/>
          </a:xfrm>
          <a:prstGeom prst="rect">
            <a:avLst/>
          </a:prstGeom>
          <a:gradFill>
            <a:gsLst>
              <a:gs pos="0">
                <a:srgbClr val="000000"/>
              </a:gs>
              <a:gs pos="99000">
                <a:srgbClr val="000000"/>
              </a:gs>
            </a:gsLst>
            <a:lin ang="10800000"/>
          </a:gradFill>
        </p:spPr>
        <p:txBody>
          <a:bodyPr lIns="0" tIns="0" rIns="0" bIns="0">
            <a:normAutofit/>
          </a:bodyPr>
          <a:lstStyle>
            <a:lvl1pPr marL="0" indent="0" defTabSz="932742">
              <a:lnSpc>
                <a:spcPct val="100000"/>
              </a:lnSpc>
              <a:spcBef>
                <a:spcPts val="400"/>
              </a:spcBef>
              <a:buSzTx/>
              <a:buFontTx/>
              <a:buNone/>
              <a:defRPr sz="1900">
                <a:solidFill>
                  <a:srgbClr val="FFFFFF"/>
                </a:solidFill>
                <a:latin typeface="Segoe UI Semibold"/>
                <a:ea typeface="Segoe UI Semibold"/>
                <a:cs typeface="Segoe UI Semibold"/>
                <a:sym typeface="Segoe UI Semibold"/>
              </a:defRPr>
            </a:lvl1pPr>
            <a:lvl2pPr marL="445769" indent="-217169" defTabSz="932742">
              <a:lnSpc>
                <a:spcPct val="100000"/>
              </a:lnSpc>
              <a:spcBef>
                <a:spcPts val="400"/>
              </a:spcBef>
              <a:buSzPct val="90000"/>
              <a:buFontTx/>
              <a:buChar char="·"/>
              <a:defRPr sz="1900">
                <a:solidFill>
                  <a:srgbClr val="FFFFFF"/>
                </a:solidFill>
                <a:latin typeface="Segoe UI Semibold"/>
                <a:ea typeface="Segoe UI Semibold"/>
                <a:cs typeface="Segoe UI Semibold"/>
                <a:sym typeface="Segoe UI Semibold"/>
              </a:defRPr>
            </a:lvl2pPr>
            <a:lvl3pPr marL="694729" indent="-237529" defTabSz="932742">
              <a:lnSpc>
                <a:spcPct val="100000"/>
              </a:lnSpc>
              <a:spcBef>
                <a:spcPts val="400"/>
              </a:spcBef>
              <a:buSzPct val="90000"/>
              <a:buFontTx/>
              <a:buChar char="·"/>
              <a:defRPr sz="1900">
                <a:solidFill>
                  <a:srgbClr val="FFFFFF"/>
                </a:solidFill>
                <a:latin typeface="Segoe UI Semibold"/>
                <a:ea typeface="Segoe UI Semibold"/>
                <a:cs typeface="Segoe UI Semibold"/>
                <a:sym typeface="Segoe UI Semibold"/>
              </a:defRPr>
            </a:lvl3pPr>
            <a:lvl4pPr marL="907596" indent="-245608" defTabSz="932742">
              <a:lnSpc>
                <a:spcPct val="100000"/>
              </a:lnSpc>
              <a:spcBef>
                <a:spcPts val="400"/>
              </a:spcBef>
              <a:buSzPct val="90000"/>
              <a:buFontTx/>
              <a:buChar char="·"/>
              <a:defRPr sz="1900">
                <a:solidFill>
                  <a:srgbClr val="FFFFFF"/>
                </a:solidFill>
                <a:latin typeface="Segoe UI Semibold"/>
                <a:ea typeface="Segoe UI Semibold"/>
                <a:cs typeface="Segoe UI Semibold"/>
                <a:sym typeface="Segoe UI Semibold"/>
              </a:defRPr>
            </a:lvl4pPr>
            <a:lvl5pPr marL="1084036" indent="-228373" defTabSz="932742">
              <a:lnSpc>
                <a:spcPct val="100000"/>
              </a:lnSpc>
              <a:spcBef>
                <a:spcPts val="400"/>
              </a:spcBef>
              <a:buSzPct val="90000"/>
              <a:buFontTx/>
              <a:buChar char="·"/>
              <a:defRPr sz="1900">
                <a:solidFill>
                  <a:srgbClr val="FFFFFF"/>
                </a:solidFill>
                <a:latin typeface="Segoe UI Semibold"/>
                <a:ea typeface="Segoe UI Semibold"/>
                <a:cs typeface="Segoe UI Semibold"/>
                <a:sym typeface="Segoe UI Semibold"/>
              </a:defRPr>
            </a:lvl5pPr>
          </a:lstStyle>
          <a:p>
            <a:r>
              <a:t>Click to enter title</a:t>
            </a:r>
          </a:p>
          <a:p>
            <a:pPr lvl="1"/>
            <a:endParaRPr/>
          </a:p>
          <a:p>
            <a:pPr lvl="2"/>
            <a:endParaRPr/>
          </a:p>
          <a:p>
            <a:pPr lvl="3"/>
            <a:endParaRPr/>
          </a:p>
          <a:p>
            <a:pPr lvl="4"/>
            <a:endParaRPr/>
          </a:p>
        </p:txBody>
      </p:sp>
      <p:sp>
        <p:nvSpPr>
          <p:cNvPr id="2113" name="Text Placeholder 4"/>
          <p:cNvSpPr>
            <a:spLocks noGrp="1"/>
          </p:cNvSpPr>
          <p:nvPr>
            <p:ph type="body" sz="quarter" idx="21"/>
          </p:nvPr>
        </p:nvSpPr>
        <p:spPr>
          <a:xfrm>
            <a:off x="591437" y="710247"/>
            <a:ext cx="11018522" cy="369333"/>
          </a:xfrm>
          <a:prstGeom prst="rect">
            <a:avLst/>
          </a:prstGeom>
        </p:spPr>
        <p:txBody>
          <a:bodyPr lIns="0" tIns="0" rIns="0" bIns="0">
            <a:normAutofit/>
          </a:bodyPr>
          <a:lstStyle/>
          <a:p>
            <a:pPr marL="0" indent="0" defTabSz="932742">
              <a:lnSpc>
                <a:spcPct val="100000"/>
              </a:lnSpc>
              <a:spcBef>
                <a:spcPts val="500"/>
              </a:spcBef>
              <a:buSzTx/>
              <a:buFontTx/>
              <a:buNone/>
              <a:defRPr b="0">
                <a:solidFill>
                  <a:srgbClr val="000000"/>
                </a:solidFill>
                <a:latin typeface="Consolas"/>
                <a:ea typeface="Consolas"/>
                <a:cs typeface="Consolas"/>
                <a:sym typeface="Consolas"/>
              </a:defRPr>
            </a:pPr>
            <a:endParaRPr/>
          </a:p>
        </p:txBody>
      </p:sp>
      <p:sp>
        <p:nvSpPr>
          <p:cNvPr id="2114"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tx">
  <p:cSld name="Developer Code Layout">
    <p:bg>
      <p:bgPr>
        <a:solidFill>
          <a:srgbClr val="E6E6E6"/>
        </a:solidFill>
        <a:effectLst/>
      </p:bgPr>
    </p:bg>
    <p:spTree>
      <p:nvGrpSpPr>
        <p:cNvPr id="1" name=""/>
        <p:cNvGrpSpPr/>
        <p:nvPr/>
      </p:nvGrpSpPr>
      <p:grpSpPr>
        <a:xfrm>
          <a:off x="0" y="0"/>
          <a:ext cx="0" cy="0"/>
          <a:chOff x="0" y="0"/>
          <a:chExt cx="0" cy="0"/>
        </a:xfrm>
      </p:grpSpPr>
      <p:pic>
        <p:nvPicPr>
          <p:cNvPr id="2121"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122" name="Titteltekst"/>
          <p:cNvSpPr txBox="1">
            <a:spLocks noGrp="1"/>
          </p:cNvSpPr>
          <p:nvPr>
            <p:ph type="title"/>
          </p:nvPr>
        </p:nvSpPr>
        <p:spPr>
          <a:xfrm>
            <a:off x="588262" y="457200"/>
            <a:ext cx="11018521" cy="553999"/>
          </a:xfrm>
          <a:prstGeom prst="rect">
            <a:avLst/>
          </a:prstGeom>
        </p:spPr>
        <p:txBody>
          <a:bodyPr lIns="0" tIns="0" rIns="0" bIns="0"/>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2123" name="Rectangle 5"/>
          <p:cNvSpPr/>
          <p:nvPr/>
        </p:nvSpPr>
        <p:spPr>
          <a:xfrm>
            <a:off x="0" y="1436687"/>
            <a:ext cx="12192000" cy="5421313"/>
          </a:xfrm>
          <a:prstGeom prst="rect">
            <a:avLst/>
          </a:prstGeom>
          <a:solidFill>
            <a:srgbClr val="FFFFFF"/>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2124" name="Brødtekst nivå én…"/>
          <p:cNvSpPr txBox="1">
            <a:spLocks noGrp="1"/>
          </p:cNvSpPr>
          <p:nvPr>
            <p:ph type="body" sz="quarter" idx="1" hasCustomPrompt="1"/>
          </p:nvPr>
        </p:nvSpPr>
        <p:spPr>
          <a:xfrm>
            <a:off x="0" y="1436687"/>
            <a:ext cx="3788358" cy="446149"/>
          </a:xfrm>
          <a:prstGeom prst="rect">
            <a:avLst/>
          </a:prstGeom>
          <a:gradFill>
            <a:gsLst>
              <a:gs pos="0">
                <a:srgbClr val="000000"/>
              </a:gs>
              <a:gs pos="92000">
                <a:srgbClr val="000000"/>
              </a:gs>
            </a:gsLst>
            <a:lin ang="16200000"/>
          </a:gradFill>
        </p:spPr>
        <p:txBody>
          <a:bodyPr lIns="0" tIns="0" rIns="0" bIns="0">
            <a:normAutofit/>
          </a:bodyPr>
          <a:lstStyle>
            <a:lvl1pPr marL="0" indent="0" defTabSz="932742">
              <a:lnSpc>
                <a:spcPct val="100000"/>
              </a:lnSpc>
              <a:spcBef>
                <a:spcPts val="400"/>
              </a:spcBef>
              <a:buSzTx/>
              <a:buFontTx/>
              <a:buNone/>
              <a:defRPr sz="1900">
                <a:solidFill>
                  <a:srgbClr val="FFFFFF"/>
                </a:solidFill>
                <a:latin typeface="Segoe UI Semibold"/>
                <a:ea typeface="Segoe UI Semibold"/>
                <a:cs typeface="Segoe UI Semibold"/>
                <a:sym typeface="Segoe UI Semibold"/>
              </a:defRPr>
            </a:lvl1pPr>
            <a:lvl2pPr marL="445769" indent="-217169" defTabSz="932742">
              <a:lnSpc>
                <a:spcPct val="100000"/>
              </a:lnSpc>
              <a:spcBef>
                <a:spcPts val="400"/>
              </a:spcBef>
              <a:buSzPct val="90000"/>
              <a:buFontTx/>
              <a:buChar char="·"/>
              <a:defRPr sz="1900">
                <a:solidFill>
                  <a:srgbClr val="FFFFFF"/>
                </a:solidFill>
                <a:latin typeface="Segoe UI Semibold"/>
                <a:ea typeface="Segoe UI Semibold"/>
                <a:cs typeface="Segoe UI Semibold"/>
                <a:sym typeface="Segoe UI Semibold"/>
              </a:defRPr>
            </a:lvl2pPr>
            <a:lvl3pPr marL="694729" indent="-237529" defTabSz="932742">
              <a:lnSpc>
                <a:spcPct val="100000"/>
              </a:lnSpc>
              <a:spcBef>
                <a:spcPts val="400"/>
              </a:spcBef>
              <a:buSzPct val="90000"/>
              <a:buFontTx/>
              <a:buChar char="·"/>
              <a:defRPr sz="1900">
                <a:solidFill>
                  <a:srgbClr val="FFFFFF"/>
                </a:solidFill>
                <a:latin typeface="Segoe UI Semibold"/>
                <a:ea typeface="Segoe UI Semibold"/>
                <a:cs typeface="Segoe UI Semibold"/>
                <a:sym typeface="Segoe UI Semibold"/>
              </a:defRPr>
            </a:lvl3pPr>
            <a:lvl4pPr marL="907596" indent="-245608" defTabSz="932742">
              <a:lnSpc>
                <a:spcPct val="100000"/>
              </a:lnSpc>
              <a:spcBef>
                <a:spcPts val="400"/>
              </a:spcBef>
              <a:buSzPct val="90000"/>
              <a:buFontTx/>
              <a:buChar char="·"/>
              <a:defRPr sz="1900">
                <a:solidFill>
                  <a:srgbClr val="FFFFFF"/>
                </a:solidFill>
                <a:latin typeface="Segoe UI Semibold"/>
                <a:ea typeface="Segoe UI Semibold"/>
                <a:cs typeface="Segoe UI Semibold"/>
                <a:sym typeface="Segoe UI Semibold"/>
              </a:defRPr>
            </a:lvl4pPr>
            <a:lvl5pPr marL="1084036" indent="-228373" defTabSz="932742">
              <a:lnSpc>
                <a:spcPct val="100000"/>
              </a:lnSpc>
              <a:spcBef>
                <a:spcPts val="400"/>
              </a:spcBef>
              <a:buSzPct val="90000"/>
              <a:buFontTx/>
              <a:buChar char="·"/>
              <a:defRPr sz="1900">
                <a:solidFill>
                  <a:srgbClr val="FFFFFF"/>
                </a:solidFill>
                <a:latin typeface="Segoe UI Semibold"/>
                <a:ea typeface="Segoe UI Semibold"/>
                <a:cs typeface="Segoe UI Semibold"/>
                <a:sym typeface="Segoe UI Semibold"/>
              </a:defRPr>
            </a:lvl5pPr>
          </a:lstStyle>
          <a:p>
            <a:r>
              <a:t>Click to enter title</a:t>
            </a:r>
          </a:p>
          <a:p>
            <a:pPr lvl="1"/>
            <a:endParaRPr/>
          </a:p>
          <a:p>
            <a:pPr lvl="2"/>
            <a:endParaRPr/>
          </a:p>
          <a:p>
            <a:pPr lvl="3"/>
            <a:endParaRPr/>
          </a:p>
          <a:p>
            <a:pPr lvl="4"/>
            <a:endParaRPr/>
          </a:p>
        </p:txBody>
      </p:sp>
      <p:sp>
        <p:nvSpPr>
          <p:cNvPr id="2125" name="Text Placeholder 4"/>
          <p:cNvSpPr>
            <a:spLocks noGrp="1"/>
          </p:cNvSpPr>
          <p:nvPr>
            <p:ph type="body" sz="quarter" idx="21"/>
          </p:nvPr>
        </p:nvSpPr>
        <p:spPr>
          <a:xfrm>
            <a:off x="588262" y="2099310"/>
            <a:ext cx="11018522" cy="369333"/>
          </a:xfrm>
          <a:prstGeom prst="rect">
            <a:avLst/>
          </a:prstGeom>
        </p:spPr>
        <p:txBody>
          <a:bodyPr lIns="0" tIns="0" rIns="0" bIns="0">
            <a:normAutofit/>
          </a:bodyPr>
          <a:lstStyle/>
          <a:p>
            <a:pPr marL="0" indent="0" defTabSz="932742">
              <a:lnSpc>
                <a:spcPct val="100000"/>
              </a:lnSpc>
              <a:spcBef>
                <a:spcPts val="500"/>
              </a:spcBef>
              <a:buSzTx/>
              <a:buFontTx/>
              <a:buNone/>
              <a:defRPr b="0">
                <a:solidFill>
                  <a:srgbClr val="000000"/>
                </a:solidFill>
                <a:latin typeface="Consolas"/>
                <a:ea typeface="Consolas"/>
                <a:cs typeface="Consolas"/>
                <a:sym typeface="Consolas"/>
              </a:defRPr>
            </a:pPr>
            <a:endParaRPr/>
          </a:p>
        </p:txBody>
      </p:sp>
      <p:sp>
        <p:nvSpPr>
          <p:cNvPr id="2126"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tx">
  <p:cSld name="Code Bottom">
    <p:bg>
      <p:bgPr>
        <a:solidFill>
          <a:srgbClr val="E6E6E6"/>
        </a:solidFill>
        <a:effectLst/>
      </p:bgPr>
    </p:bg>
    <p:spTree>
      <p:nvGrpSpPr>
        <p:cNvPr id="1" name=""/>
        <p:cNvGrpSpPr/>
        <p:nvPr/>
      </p:nvGrpSpPr>
      <p:grpSpPr>
        <a:xfrm>
          <a:off x="0" y="0"/>
          <a:ext cx="0" cy="0"/>
          <a:chOff x="0" y="0"/>
          <a:chExt cx="0" cy="0"/>
        </a:xfrm>
      </p:grpSpPr>
      <p:pic>
        <p:nvPicPr>
          <p:cNvPr id="2133"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134" name="Titteltekst"/>
          <p:cNvSpPr txBox="1">
            <a:spLocks noGrp="1"/>
          </p:cNvSpPr>
          <p:nvPr>
            <p:ph type="title"/>
          </p:nvPr>
        </p:nvSpPr>
        <p:spPr>
          <a:xfrm>
            <a:off x="588262" y="457200"/>
            <a:ext cx="11018521" cy="553999"/>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2135" name="Brødtekst nivå én…"/>
          <p:cNvSpPr txBox="1">
            <a:spLocks noGrp="1"/>
          </p:cNvSpPr>
          <p:nvPr>
            <p:ph type="body" sz="quarter" idx="1" hasCustomPrompt="1"/>
          </p:nvPr>
        </p:nvSpPr>
        <p:spPr>
          <a:xfrm>
            <a:off x="586389" y="1230680"/>
            <a:ext cx="11018521" cy="369333"/>
          </a:xfrm>
          <a:prstGeom prst="rect">
            <a:avLst/>
          </a:prstGeom>
        </p:spPr>
        <p:txBody>
          <a:bodyPr lIns="0" tIns="0" rIns="0" bIns="0">
            <a:normAutofit/>
          </a:bodyPr>
          <a:lstStyle>
            <a:lvl1pPr marL="0" indent="0" defTabSz="932742">
              <a:lnSpc>
                <a:spcPct val="100000"/>
              </a:lnSpc>
              <a:spcBef>
                <a:spcPts val="600"/>
              </a:spcBef>
              <a:buSzTx/>
              <a:buFontTx/>
              <a:buNone/>
              <a:defRPr b="0">
                <a:solidFill>
                  <a:srgbClr val="000000"/>
                </a:solidFill>
                <a:latin typeface="Segoe UI"/>
                <a:ea typeface="Segoe UI"/>
                <a:cs typeface="Segoe UI"/>
                <a:sym typeface="Segoe UI"/>
              </a:defRPr>
            </a:lvl1pPr>
            <a:lvl2pPr marL="0" indent="228531" defTabSz="932742">
              <a:lnSpc>
                <a:spcPct val="100000"/>
              </a:lnSpc>
              <a:spcBef>
                <a:spcPts val="600"/>
              </a:spcBef>
              <a:buSzTx/>
              <a:buFontTx/>
              <a:buNone/>
              <a:defRPr b="0">
                <a:solidFill>
                  <a:srgbClr val="000000"/>
                </a:solidFill>
                <a:latin typeface="Segoe UI"/>
                <a:ea typeface="Segoe UI"/>
                <a:cs typeface="Segoe UI"/>
                <a:sym typeface="Segoe UI"/>
              </a:defRPr>
            </a:lvl2pPr>
            <a:lvl3pPr marL="0" indent="457062" defTabSz="932742">
              <a:lnSpc>
                <a:spcPct val="100000"/>
              </a:lnSpc>
              <a:spcBef>
                <a:spcPts val="600"/>
              </a:spcBef>
              <a:buSzTx/>
              <a:buFontTx/>
              <a:buNone/>
              <a:defRPr b="0">
                <a:solidFill>
                  <a:srgbClr val="000000"/>
                </a:solidFill>
                <a:latin typeface="Segoe UI"/>
                <a:ea typeface="Segoe UI"/>
                <a:cs typeface="Segoe UI"/>
                <a:sym typeface="Segoe UI"/>
              </a:defRPr>
            </a:lvl3pPr>
            <a:lvl4pPr marL="0" indent="685594" defTabSz="932742">
              <a:lnSpc>
                <a:spcPct val="100000"/>
              </a:lnSpc>
              <a:spcBef>
                <a:spcPts val="600"/>
              </a:spcBef>
              <a:buSzTx/>
              <a:buFontTx/>
              <a:buNone/>
              <a:defRPr b="0">
                <a:solidFill>
                  <a:srgbClr val="000000"/>
                </a:solidFill>
                <a:latin typeface="Segoe UI"/>
                <a:ea typeface="Segoe UI"/>
                <a:cs typeface="Segoe UI"/>
                <a:sym typeface="Segoe UI"/>
              </a:defRPr>
            </a:lvl4pPr>
            <a:lvl5pPr marL="0" indent="914125" defTabSz="932742">
              <a:lnSpc>
                <a:spcPct val="100000"/>
              </a:lnSpc>
              <a:spcBef>
                <a:spcPts val="600"/>
              </a:spcBef>
              <a:buSzTx/>
              <a:buFontTx/>
              <a:buNone/>
              <a:defRPr b="0">
                <a:solidFill>
                  <a:srgbClr val="000000"/>
                </a:solidFill>
                <a:latin typeface="Segoe UI"/>
                <a:ea typeface="Segoe UI"/>
                <a:cs typeface="Segoe UI"/>
                <a:sym typeface="Segoe UI"/>
              </a:defRPr>
            </a:lvl5pPr>
          </a:lstStyle>
          <a:p>
            <a:r>
              <a:t>Click to edit text</a:t>
            </a:r>
          </a:p>
          <a:p>
            <a:pPr lvl="1"/>
            <a:endParaRPr/>
          </a:p>
          <a:p>
            <a:pPr lvl="2"/>
            <a:endParaRPr/>
          </a:p>
          <a:p>
            <a:pPr lvl="3"/>
            <a:endParaRPr/>
          </a:p>
          <a:p>
            <a:pPr lvl="4"/>
            <a:endParaRPr/>
          </a:p>
        </p:txBody>
      </p:sp>
      <p:sp>
        <p:nvSpPr>
          <p:cNvPr id="2136" name="Rectangle 4"/>
          <p:cNvSpPr/>
          <p:nvPr/>
        </p:nvSpPr>
        <p:spPr>
          <a:xfrm>
            <a:off x="0" y="2827138"/>
            <a:ext cx="12192000" cy="4030863"/>
          </a:xfrm>
          <a:prstGeom prst="rect">
            <a:avLst/>
          </a:prstGeom>
          <a:solidFill>
            <a:srgbClr val="FFFFFF"/>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2137" name="Text Placeholder 14"/>
          <p:cNvSpPr>
            <a:spLocks noGrp="1"/>
          </p:cNvSpPr>
          <p:nvPr>
            <p:ph type="body" sz="quarter" idx="21" hasCustomPrompt="1"/>
          </p:nvPr>
        </p:nvSpPr>
        <p:spPr>
          <a:xfrm>
            <a:off x="0" y="2827138"/>
            <a:ext cx="3788358" cy="446149"/>
          </a:xfrm>
          <a:prstGeom prst="rect">
            <a:avLst/>
          </a:prstGeom>
          <a:gradFill>
            <a:gsLst>
              <a:gs pos="0">
                <a:srgbClr val="000000"/>
              </a:gs>
              <a:gs pos="92000">
                <a:srgbClr val="000000"/>
              </a:gs>
            </a:gsLst>
            <a:lin ang="16200000"/>
          </a:gradFill>
        </p:spPr>
        <p:txBody>
          <a:bodyPr lIns="0" tIns="0" rIns="0" bIns="0">
            <a:normAutofit/>
          </a:bodyPr>
          <a:lstStyle>
            <a:lvl1pPr marL="0" indent="0" defTabSz="932742">
              <a:lnSpc>
                <a:spcPct val="100000"/>
              </a:lnSpc>
              <a:spcBef>
                <a:spcPts val="400"/>
              </a:spcBef>
              <a:buSzTx/>
              <a:buFontTx/>
              <a:buNone/>
              <a:defRPr sz="1900">
                <a:solidFill>
                  <a:srgbClr val="FFFFFF"/>
                </a:solidFill>
                <a:latin typeface="Segoe UI Semibold"/>
                <a:ea typeface="Segoe UI Semibold"/>
                <a:cs typeface="Segoe UI Semibold"/>
                <a:sym typeface="Segoe UI Semibold"/>
              </a:defRPr>
            </a:lvl1pPr>
          </a:lstStyle>
          <a:p>
            <a:r>
              <a:t>Click to enter title</a:t>
            </a:r>
          </a:p>
        </p:txBody>
      </p:sp>
      <p:sp>
        <p:nvSpPr>
          <p:cNvPr id="2138" name="Text Placeholder 4"/>
          <p:cNvSpPr>
            <a:spLocks noGrp="1"/>
          </p:cNvSpPr>
          <p:nvPr>
            <p:ph type="body" sz="quarter" idx="22" hasCustomPrompt="1"/>
          </p:nvPr>
        </p:nvSpPr>
        <p:spPr>
          <a:xfrm>
            <a:off x="586388" y="3491219"/>
            <a:ext cx="11018522" cy="369333"/>
          </a:xfrm>
          <a:prstGeom prst="rect">
            <a:avLst/>
          </a:prstGeom>
        </p:spPr>
        <p:txBody>
          <a:bodyPr lIns="0" tIns="0" rIns="0" bIns="0">
            <a:normAutofit/>
          </a:bodyPr>
          <a:lstStyle>
            <a:lvl1pPr marL="0" indent="0" defTabSz="932742">
              <a:lnSpc>
                <a:spcPct val="100000"/>
              </a:lnSpc>
              <a:spcBef>
                <a:spcPts val="500"/>
              </a:spcBef>
              <a:buSzTx/>
              <a:buFontTx/>
              <a:buNone/>
              <a:defRPr b="0">
                <a:solidFill>
                  <a:srgbClr val="000000"/>
                </a:solidFill>
                <a:latin typeface="Consolas"/>
                <a:ea typeface="Consolas"/>
                <a:cs typeface="Consolas"/>
                <a:sym typeface="Consolas"/>
              </a:defRPr>
            </a:lvl1pPr>
          </a:lstStyle>
          <a:p>
            <a:r>
              <a:t>Click to edit or paste code</a:t>
            </a:r>
          </a:p>
        </p:txBody>
      </p:sp>
      <p:sp>
        <p:nvSpPr>
          <p:cNvPr id="2139"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tx">
  <p:cSld name="Code Top">
    <p:bg>
      <p:bgPr>
        <a:solidFill>
          <a:srgbClr val="E6E6E6"/>
        </a:solidFill>
        <a:effectLst/>
      </p:bgPr>
    </p:bg>
    <p:spTree>
      <p:nvGrpSpPr>
        <p:cNvPr id="1" name=""/>
        <p:cNvGrpSpPr/>
        <p:nvPr/>
      </p:nvGrpSpPr>
      <p:grpSpPr>
        <a:xfrm>
          <a:off x="0" y="0"/>
          <a:ext cx="0" cy="0"/>
          <a:chOff x="0" y="0"/>
          <a:chExt cx="0" cy="0"/>
        </a:xfrm>
      </p:grpSpPr>
      <p:pic>
        <p:nvPicPr>
          <p:cNvPr id="2146"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147" name="Rectangle 4"/>
          <p:cNvSpPr/>
          <p:nvPr/>
        </p:nvSpPr>
        <p:spPr>
          <a:xfrm>
            <a:off x="0" y="-1"/>
            <a:ext cx="12192000" cy="4030864"/>
          </a:xfrm>
          <a:prstGeom prst="rect">
            <a:avLst/>
          </a:prstGeom>
          <a:solidFill>
            <a:srgbClr val="FFFFFF"/>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2148" name="Titteltekst"/>
          <p:cNvSpPr txBox="1">
            <a:spLocks noGrp="1"/>
          </p:cNvSpPr>
          <p:nvPr>
            <p:ph type="title"/>
          </p:nvPr>
        </p:nvSpPr>
        <p:spPr>
          <a:xfrm>
            <a:off x="588262" y="4224580"/>
            <a:ext cx="11018521" cy="492444"/>
          </a:xfrm>
          <a:prstGeom prst="rect">
            <a:avLst/>
          </a:prstGeom>
        </p:spPr>
        <p:txBody>
          <a:bodyPr lIns="0" tIns="0" rIns="0" bIns="0" anchor="t"/>
          <a:lstStyle>
            <a:lvl1pPr defTabSz="932742">
              <a:lnSpc>
                <a:spcPct val="100000"/>
              </a:lnSpc>
              <a:defRPr b="1" spc="-50">
                <a:solidFill>
                  <a:srgbClr val="000000"/>
                </a:solidFill>
                <a:latin typeface="Segoe UI Semibold"/>
                <a:ea typeface="Segoe UI Semibold"/>
                <a:cs typeface="Segoe UI Semibold"/>
                <a:sym typeface="Segoe UI Semibold"/>
              </a:defRPr>
            </a:lvl1pPr>
          </a:lstStyle>
          <a:p>
            <a:r>
              <a:t>Titteltekst</a:t>
            </a:r>
          </a:p>
        </p:txBody>
      </p:sp>
      <p:sp>
        <p:nvSpPr>
          <p:cNvPr id="2149" name="Brødtekst nivå én…"/>
          <p:cNvSpPr txBox="1">
            <a:spLocks noGrp="1"/>
          </p:cNvSpPr>
          <p:nvPr>
            <p:ph type="body" sz="quarter" idx="1" hasCustomPrompt="1"/>
          </p:nvPr>
        </p:nvSpPr>
        <p:spPr>
          <a:xfrm>
            <a:off x="0" y="0"/>
            <a:ext cx="3788358" cy="446149"/>
          </a:xfrm>
          <a:prstGeom prst="rect">
            <a:avLst/>
          </a:prstGeom>
          <a:gradFill>
            <a:gsLst>
              <a:gs pos="0">
                <a:srgbClr val="000000"/>
              </a:gs>
              <a:gs pos="92000">
                <a:srgbClr val="000000"/>
              </a:gs>
            </a:gsLst>
            <a:lin ang="16200000"/>
          </a:gradFill>
        </p:spPr>
        <p:txBody>
          <a:bodyPr lIns="0" tIns="0" rIns="0" bIns="0">
            <a:normAutofit/>
          </a:bodyPr>
          <a:lstStyle>
            <a:lvl1pPr marL="0" indent="0" defTabSz="932742">
              <a:lnSpc>
                <a:spcPct val="100000"/>
              </a:lnSpc>
              <a:spcBef>
                <a:spcPts val="400"/>
              </a:spcBef>
              <a:buSzTx/>
              <a:buFontTx/>
              <a:buNone/>
              <a:defRPr sz="1900">
                <a:solidFill>
                  <a:srgbClr val="FFFFFF"/>
                </a:solidFill>
                <a:latin typeface="Segoe UI Semibold"/>
                <a:ea typeface="Segoe UI Semibold"/>
                <a:cs typeface="Segoe UI Semibold"/>
                <a:sym typeface="Segoe UI Semibold"/>
              </a:defRPr>
            </a:lvl1pPr>
            <a:lvl2pPr marL="445769" indent="-217169" defTabSz="932742">
              <a:lnSpc>
                <a:spcPct val="100000"/>
              </a:lnSpc>
              <a:spcBef>
                <a:spcPts val="400"/>
              </a:spcBef>
              <a:buSzPct val="90000"/>
              <a:buFontTx/>
              <a:buChar char="·"/>
              <a:defRPr sz="1900">
                <a:solidFill>
                  <a:srgbClr val="FFFFFF"/>
                </a:solidFill>
                <a:latin typeface="Segoe UI Semibold"/>
                <a:ea typeface="Segoe UI Semibold"/>
                <a:cs typeface="Segoe UI Semibold"/>
                <a:sym typeface="Segoe UI Semibold"/>
              </a:defRPr>
            </a:lvl2pPr>
            <a:lvl3pPr marL="694729" indent="-237529" defTabSz="932742">
              <a:lnSpc>
                <a:spcPct val="100000"/>
              </a:lnSpc>
              <a:spcBef>
                <a:spcPts val="400"/>
              </a:spcBef>
              <a:buSzPct val="90000"/>
              <a:buFontTx/>
              <a:buChar char="·"/>
              <a:defRPr sz="1900">
                <a:solidFill>
                  <a:srgbClr val="FFFFFF"/>
                </a:solidFill>
                <a:latin typeface="Segoe UI Semibold"/>
                <a:ea typeface="Segoe UI Semibold"/>
                <a:cs typeface="Segoe UI Semibold"/>
                <a:sym typeface="Segoe UI Semibold"/>
              </a:defRPr>
            </a:lvl3pPr>
            <a:lvl4pPr marL="907596" indent="-245608" defTabSz="932742">
              <a:lnSpc>
                <a:spcPct val="100000"/>
              </a:lnSpc>
              <a:spcBef>
                <a:spcPts val="400"/>
              </a:spcBef>
              <a:buSzPct val="90000"/>
              <a:buFontTx/>
              <a:buChar char="·"/>
              <a:defRPr sz="1900">
                <a:solidFill>
                  <a:srgbClr val="FFFFFF"/>
                </a:solidFill>
                <a:latin typeface="Segoe UI Semibold"/>
                <a:ea typeface="Segoe UI Semibold"/>
                <a:cs typeface="Segoe UI Semibold"/>
                <a:sym typeface="Segoe UI Semibold"/>
              </a:defRPr>
            </a:lvl4pPr>
            <a:lvl5pPr marL="1084036" indent="-228373" defTabSz="932742">
              <a:lnSpc>
                <a:spcPct val="100000"/>
              </a:lnSpc>
              <a:spcBef>
                <a:spcPts val="400"/>
              </a:spcBef>
              <a:buSzPct val="90000"/>
              <a:buFontTx/>
              <a:buChar char="·"/>
              <a:defRPr sz="1900">
                <a:solidFill>
                  <a:srgbClr val="FFFFFF"/>
                </a:solidFill>
                <a:latin typeface="Segoe UI Semibold"/>
                <a:ea typeface="Segoe UI Semibold"/>
                <a:cs typeface="Segoe UI Semibold"/>
                <a:sym typeface="Segoe UI Semibold"/>
              </a:defRPr>
            </a:lvl5pPr>
          </a:lstStyle>
          <a:p>
            <a:r>
              <a:t>Click to enter title</a:t>
            </a:r>
          </a:p>
          <a:p>
            <a:pPr lvl="1"/>
            <a:endParaRPr/>
          </a:p>
          <a:p>
            <a:pPr lvl="2"/>
            <a:endParaRPr/>
          </a:p>
          <a:p>
            <a:pPr lvl="3"/>
            <a:endParaRPr/>
          </a:p>
          <a:p>
            <a:pPr lvl="4"/>
            <a:endParaRPr/>
          </a:p>
        </p:txBody>
      </p:sp>
      <p:sp>
        <p:nvSpPr>
          <p:cNvPr id="2150" name="Text Placeholder 4"/>
          <p:cNvSpPr>
            <a:spLocks noGrp="1"/>
          </p:cNvSpPr>
          <p:nvPr>
            <p:ph type="body" sz="quarter" idx="21" hasCustomPrompt="1"/>
          </p:nvPr>
        </p:nvSpPr>
        <p:spPr>
          <a:xfrm>
            <a:off x="586388" y="660507"/>
            <a:ext cx="11018522" cy="369333"/>
          </a:xfrm>
          <a:prstGeom prst="rect">
            <a:avLst/>
          </a:prstGeom>
        </p:spPr>
        <p:txBody>
          <a:bodyPr lIns="0" tIns="0" rIns="0" bIns="0">
            <a:normAutofit/>
          </a:bodyPr>
          <a:lstStyle>
            <a:lvl1pPr marL="0" indent="0" defTabSz="932742">
              <a:lnSpc>
                <a:spcPct val="100000"/>
              </a:lnSpc>
              <a:spcBef>
                <a:spcPts val="500"/>
              </a:spcBef>
              <a:buSzTx/>
              <a:buFontTx/>
              <a:buNone/>
              <a:defRPr b="0">
                <a:solidFill>
                  <a:srgbClr val="000000"/>
                </a:solidFill>
                <a:latin typeface="Consolas"/>
                <a:ea typeface="Consolas"/>
                <a:cs typeface="Consolas"/>
                <a:sym typeface="Consolas"/>
              </a:defRPr>
            </a:lvl1pPr>
          </a:lstStyle>
          <a:p>
            <a:r>
              <a:t>Click to edit or paste code</a:t>
            </a:r>
          </a:p>
        </p:txBody>
      </p:sp>
      <p:sp>
        <p:nvSpPr>
          <p:cNvPr id="2151" name="Text Placeholder 3"/>
          <p:cNvSpPr>
            <a:spLocks noGrp="1"/>
          </p:cNvSpPr>
          <p:nvPr>
            <p:ph type="body" sz="quarter" idx="22" hasCustomPrompt="1"/>
          </p:nvPr>
        </p:nvSpPr>
        <p:spPr>
          <a:xfrm>
            <a:off x="591151" y="4996505"/>
            <a:ext cx="11018522" cy="369333"/>
          </a:xfrm>
          <a:prstGeom prst="rect">
            <a:avLst/>
          </a:prstGeom>
        </p:spPr>
        <p:txBody>
          <a:bodyPr lIns="0" tIns="0" rIns="0" bIns="0">
            <a:normAutofit/>
          </a:bodyPr>
          <a:lstStyle>
            <a:lvl1pPr marL="0" indent="0" defTabSz="932742">
              <a:lnSpc>
                <a:spcPct val="100000"/>
              </a:lnSpc>
              <a:spcBef>
                <a:spcPts val="600"/>
              </a:spcBef>
              <a:buSzTx/>
              <a:buFontTx/>
              <a:buNone/>
              <a:defRPr b="0">
                <a:solidFill>
                  <a:srgbClr val="000000"/>
                </a:solidFill>
                <a:latin typeface="Segoe UI"/>
                <a:ea typeface="Segoe UI"/>
                <a:cs typeface="Segoe UI"/>
                <a:sym typeface="Segoe UI"/>
              </a:defRPr>
            </a:lvl1pPr>
          </a:lstStyle>
          <a:p>
            <a:r>
              <a:t>Click to edit text</a:t>
            </a:r>
          </a:p>
        </p:txBody>
      </p:sp>
      <p:sp>
        <p:nvSpPr>
          <p:cNvPr id="2152"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type="tx">
  <p:cSld name="Code Right side">
    <p:bg>
      <p:bgPr>
        <a:solidFill>
          <a:srgbClr val="E6E6E6"/>
        </a:solidFill>
        <a:effectLst/>
      </p:bgPr>
    </p:bg>
    <p:spTree>
      <p:nvGrpSpPr>
        <p:cNvPr id="1" name=""/>
        <p:cNvGrpSpPr/>
        <p:nvPr/>
      </p:nvGrpSpPr>
      <p:grpSpPr>
        <a:xfrm>
          <a:off x="0" y="0"/>
          <a:ext cx="0" cy="0"/>
          <a:chOff x="0" y="0"/>
          <a:chExt cx="0" cy="0"/>
        </a:xfrm>
      </p:grpSpPr>
      <p:pic>
        <p:nvPicPr>
          <p:cNvPr id="2159"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160" name="Click to edit title"/>
          <p:cNvSpPr txBox="1">
            <a:spLocks noGrp="1"/>
          </p:cNvSpPr>
          <p:nvPr>
            <p:ph type="title" hasCustomPrompt="1"/>
          </p:nvPr>
        </p:nvSpPr>
        <p:spPr>
          <a:xfrm>
            <a:off x="588262" y="457200"/>
            <a:ext cx="4040889" cy="492444"/>
          </a:xfrm>
          <a:prstGeom prst="rect">
            <a:avLst/>
          </a:prstGeom>
        </p:spPr>
        <p:txBody>
          <a:bodyPr lIns="0" tIns="0" rIns="0" bIns="0" anchor="t"/>
          <a:lstStyle>
            <a:lvl1pPr defTabSz="932742">
              <a:lnSpc>
                <a:spcPct val="100000"/>
              </a:lnSpc>
              <a:defRPr b="1" spc="-50">
                <a:solidFill>
                  <a:srgbClr val="000000"/>
                </a:solidFill>
                <a:latin typeface="Segoe UI Semibold"/>
                <a:ea typeface="Segoe UI Semibold"/>
                <a:cs typeface="Segoe UI Semibold"/>
                <a:sym typeface="Segoe UI Semibold"/>
              </a:defRPr>
            </a:lvl1pPr>
          </a:lstStyle>
          <a:p>
            <a:r>
              <a:t>Click to edit title</a:t>
            </a:r>
          </a:p>
        </p:txBody>
      </p:sp>
      <p:sp>
        <p:nvSpPr>
          <p:cNvPr id="2161" name="Brødtekst nivå én…"/>
          <p:cNvSpPr txBox="1">
            <a:spLocks noGrp="1"/>
          </p:cNvSpPr>
          <p:nvPr>
            <p:ph type="body" sz="quarter" idx="1" hasCustomPrompt="1"/>
          </p:nvPr>
        </p:nvSpPr>
        <p:spPr>
          <a:xfrm>
            <a:off x="588965" y="1338138"/>
            <a:ext cx="4040186" cy="369333"/>
          </a:xfrm>
          <a:prstGeom prst="rect">
            <a:avLst/>
          </a:prstGeom>
        </p:spPr>
        <p:txBody>
          <a:bodyPr lIns="0" tIns="0" rIns="0" bIns="0">
            <a:normAutofit/>
          </a:bodyPr>
          <a:lstStyle>
            <a:lvl1pPr marL="0" indent="0" defTabSz="932742">
              <a:lnSpc>
                <a:spcPct val="100000"/>
              </a:lnSpc>
              <a:spcBef>
                <a:spcPts val="600"/>
              </a:spcBef>
              <a:buSzTx/>
              <a:buFontTx/>
              <a:buNone/>
              <a:defRPr b="0">
                <a:solidFill>
                  <a:srgbClr val="000000"/>
                </a:solidFill>
                <a:latin typeface="Segoe UI"/>
                <a:ea typeface="Segoe UI"/>
                <a:cs typeface="Segoe UI"/>
                <a:sym typeface="Segoe UI"/>
              </a:defRPr>
            </a:lvl1pPr>
            <a:lvl2pPr marL="0" indent="0" defTabSz="932742">
              <a:lnSpc>
                <a:spcPct val="100000"/>
              </a:lnSpc>
              <a:spcBef>
                <a:spcPts val="600"/>
              </a:spcBef>
              <a:buSzTx/>
              <a:buFontTx/>
              <a:buNone/>
              <a:defRPr b="0">
                <a:solidFill>
                  <a:srgbClr val="000000"/>
                </a:solidFill>
                <a:latin typeface="Segoe UI"/>
                <a:ea typeface="Segoe UI"/>
                <a:cs typeface="Segoe UI"/>
                <a:sym typeface="Segoe UI"/>
              </a:defRPr>
            </a:lvl2pPr>
            <a:lvl3pPr marL="0" indent="457062" defTabSz="932742">
              <a:lnSpc>
                <a:spcPct val="100000"/>
              </a:lnSpc>
              <a:spcBef>
                <a:spcPts val="600"/>
              </a:spcBef>
              <a:buSzTx/>
              <a:buFontTx/>
              <a:buNone/>
              <a:defRPr b="0">
                <a:solidFill>
                  <a:srgbClr val="000000"/>
                </a:solidFill>
                <a:latin typeface="Segoe UI"/>
                <a:ea typeface="Segoe UI"/>
                <a:cs typeface="Segoe UI"/>
                <a:sym typeface="Segoe UI"/>
              </a:defRPr>
            </a:lvl3pPr>
            <a:lvl4pPr marL="0" indent="685594" defTabSz="932742">
              <a:lnSpc>
                <a:spcPct val="100000"/>
              </a:lnSpc>
              <a:spcBef>
                <a:spcPts val="600"/>
              </a:spcBef>
              <a:buSzTx/>
              <a:buFontTx/>
              <a:buNone/>
              <a:defRPr b="0">
                <a:solidFill>
                  <a:srgbClr val="000000"/>
                </a:solidFill>
                <a:latin typeface="Segoe UI"/>
                <a:ea typeface="Segoe UI"/>
                <a:cs typeface="Segoe UI"/>
                <a:sym typeface="Segoe UI"/>
              </a:defRPr>
            </a:lvl4pPr>
            <a:lvl5pPr marL="0" indent="914125" defTabSz="932742">
              <a:lnSpc>
                <a:spcPct val="100000"/>
              </a:lnSpc>
              <a:spcBef>
                <a:spcPts val="600"/>
              </a:spcBef>
              <a:buSzTx/>
              <a:buFontTx/>
              <a:buNone/>
              <a:defRPr b="0">
                <a:solidFill>
                  <a:srgbClr val="000000"/>
                </a:solidFill>
                <a:latin typeface="Segoe UI"/>
                <a:ea typeface="Segoe UI"/>
                <a:cs typeface="Segoe UI"/>
                <a:sym typeface="Segoe UI"/>
              </a:defRPr>
            </a:lvl5pPr>
          </a:lstStyle>
          <a:p>
            <a:r>
              <a:t>Click to edit text</a:t>
            </a:r>
          </a:p>
          <a:p>
            <a:pPr lvl="1"/>
            <a:endParaRPr/>
          </a:p>
          <a:p>
            <a:pPr lvl="2"/>
            <a:endParaRPr/>
          </a:p>
          <a:p>
            <a:pPr lvl="3"/>
            <a:endParaRPr/>
          </a:p>
          <a:p>
            <a:pPr lvl="4"/>
            <a:endParaRPr/>
          </a:p>
        </p:txBody>
      </p:sp>
      <p:sp>
        <p:nvSpPr>
          <p:cNvPr id="2162" name="Rectangle 2"/>
          <p:cNvSpPr/>
          <p:nvPr/>
        </p:nvSpPr>
        <p:spPr>
          <a:xfrm>
            <a:off x="5205984" y="0"/>
            <a:ext cx="6986017" cy="6858000"/>
          </a:xfrm>
          <a:prstGeom prst="rect">
            <a:avLst/>
          </a:prstGeom>
          <a:solidFill>
            <a:srgbClr val="FFFFFF"/>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2163" name="Text Placeholder 14"/>
          <p:cNvSpPr>
            <a:spLocks noGrp="1"/>
          </p:cNvSpPr>
          <p:nvPr>
            <p:ph type="body" sz="quarter" idx="21" hasCustomPrompt="1"/>
          </p:nvPr>
        </p:nvSpPr>
        <p:spPr>
          <a:xfrm>
            <a:off x="5211762" y="0"/>
            <a:ext cx="3788359" cy="492314"/>
          </a:xfrm>
          <a:prstGeom prst="rect">
            <a:avLst/>
          </a:prstGeom>
          <a:gradFill>
            <a:gsLst>
              <a:gs pos="0">
                <a:srgbClr val="000000"/>
              </a:gs>
              <a:gs pos="99000">
                <a:srgbClr val="000000"/>
              </a:gs>
            </a:gsLst>
            <a:lin ang="10800000"/>
          </a:gradFill>
        </p:spPr>
        <p:txBody>
          <a:bodyPr lIns="0" tIns="0" rIns="0" bIns="0">
            <a:normAutofit/>
          </a:bodyPr>
          <a:lstStyle>
            <a:lvl1pPr marL="0" indent="0" defTabSz="932742">
              <a:lnSpc>
                <a:spcPct val="100000"/>
              </a:lnSpc>
              <a:spcBef>
                <a:spcPts val="400"/>
              </a:spcBef>
              <a:buSzTx/>
              <a:buFontTx/>
              <a:buNone/>
              <a:defRPr sz="1900">
                <a:solidFill>
                  <a:srgbClr val="FFFFFF"/>
                </a:solidFill>
                <a:latin typeface="Segoe UI Semibold"/>
                <a:ea typeface="Segoe UI Semibold"/>
                <a:cs typeface="Segoe UI Semibold"/>
                <a:sym typeface="Segoe UI Semibold"/>
              </a:defRPr>
            </a:lvl1pPr>
          </a:lstStyle>
          <a:p>
            <a:r>
              <a:t>Click to enter title</a:t>
            </a:r>
          </a:p>
        </p:txBody>
      </p:sp>
      <p:sp>
        <p:nvSpPr>
          <p:cNvPr id="2164" name="Text Placeholder 4"/>
          <p:cNvSpPr>
            <a:spLocks noGrp="1"/>
          </p:cNvSpPr>
          <p:nvPr>
            <p:ph type="body" sz="quarter" idx="22" hasCustomPrompt="1"/>
          </p:nvPr>
        </p:nvSpPr>
        <p:spPr>
          <a:xfrm>
            <a:off x="5800725" y="709186"/>
            <a:ext cx="5801961" cy="369334"/>
          </a:xfrm>
          <a:prstGeom prst="rect">
            <a:avLst/>
          </a:prstGeom>
        </p:spPr>
        <p:txBody>
          <a:bodyPr lIns="0" tIns="0" rIns="0" bIns="0">
            <a:normAutofit/>
          </a:bodyPr>
          <a:lstStyle>
            <a:lvl1pPr marL="0" indent="0" defTabSz="932742">
              <a:lnSpc>
                <a:spcPct val="100000"/>
              </a:lnSpc>
              <a:spcBef>
                <a:spcPts val="500"/>
              </a:spcBef>
              <a:buSzTx/>
              <a:buFontTx/>
              <a:buNone/>
              <a:defRPr b="0">
                <a:solidFill>
                  <a:srgbClr val="2F2F2F"/>
                </a:solidFill>
                <a:latin typeface="Consolas"/>
                <a:ea typeface="Consolas"/>
                <a:cs typeface="Consolas"/>
                <a:sym typeface="Consolas"/>
              </a:defRPr>
            </a:lvl1pPr>
          </a:lstStyle>
          <a:p>
            <a:r>
              <a:t>Click to edit or paste code</a:t>
            </a:r>
          </a:p>
        </p:txBody>
      </p:sp>
      <p:sp>
        <p:nvSpPr>
          <p:cNvPr id="2165"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type="tx">
  <p:cSld name="Code Left sde">
    <p:bg>
      <p:bgPr>
        <a:solidFill>
          <a:srgbClr val="E6E6E6"/>
        </a:solidFill>
        <a:effectLst/>
      </p:bgPr>
    </p:bg>
    <p:spTree>
      <p:nvGrpSpPr>
        <p:cNvPr id="1" name=""/>
        <p:cNvGrpSpPr/>
        <p:nvPr/>
      </p:nvGrpSpPr>
      <p:grpSpPr>
        <a:xfrm>
          <a:off x="0" y="0"/>
          <a:ext cx="0" cy="0"/>
          <a:chOff x="0" y="0"/>
          <a:chExt cx="0" cy="0"/>
        </a:xfrm>
      </p:grpSpPr>
      <p:pic>
        <p:nvPicPr>
          <p:cNvPr id="2172"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173" name="Rectangle 2"/>
          <p:cNvSpPr/>
          <p:nvPr/>
        </p:nvSpPr>
        <p:spPr>
          <a:xfrm>
            <a:off x="-3" y="0"/>
            <a:ext cx="6986018" cy="6858000"/>
          </a:xfrm>
          <a:prstGeom prst="rect">
            <a:avLst/>
          </a:prstGeom>
          <a:solidFill>
            <a:srgbClr val="FFFFFF"/>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2174" name="Click to edit title"/>
          <p:cNvSpPr txBox="1">
            <a:spLocks noGrp="1"/>
          </p:cNvSpPr>
          <p:nvPr>
            <p:ph type="title" hasCustomPrompt="1"/>
          </p:nvPr>
        </p:nvSpPr>
        <p:spPr>
          <a:xfrm>
            <a:off x="7575549" y="457200"/>
            <a:ext cx="4031234" cy="492444"/>
          </a:xfrm>
          <a:prstGeom prst="rect">
            <a:avLst/>
          </a:prstGeom>
        </p:spPr>
        <p:txBody>
          <a:bodyPr lIns="0" tIns="0" rIns="0" bIns="0" anchor="t"/>
          <a:lstStyle>
            <a:lvl1pPr defTabSz="932742">
              <a:lnSpc>
                <a:spcPct val="100000"/>
              </a:lnSpc>
              <a:defRPr b="1" spc="-50">
                <a:solidFill>
                  <a:srgbClr val="000000"/>
                </a:solidFill>
                <a:latin typeface="Segoe UI Semibold"/>
                <a:ea typeface="Segoe UI Semibold"/>
                <a:cs typeface="Segoe UI Semibold"/>
                <a:sym typeface="Segoe UI Semibold"/>
              </a:defRPr>
            </a:lvl1pPr>
          </a:lstStyle>
          <a:p>
            <a:r>
              <a:t>Click to edit title</a:t>
            </a:r>
          </a:p>
        </p:txBody>
      </p:sp>
      <p:sp>
        <p:nvSpPr>
          <p:cNvPr id="2175" name="Brødtekst nivå én…"/>
          <p:cNvSpPr txBox="1">
            <a:spLocks noGrp="1"/>
          </p:cNvSpPr>
          <p:nvPr>
            <p:ph type="body" sz="quarter" idx="1" hasCustomPrompt="1"/>
          </p:nvPr>
        </p:nvSpPr>
        <p:spPr>
          <a:xfrm>
            <a:off x="-2" y="0"/>
            <a:ext cx="3788359" cy="492314"/>
          </a:xfrm>
          <a:prstGeom prst="rect">
            <a:avLst/>
          </a:prstGeom>
          <a:gradFill>
            <a:gsLst>
              <a:gs pos="0">
                <a:srgbClr val="000000"/>
              </a:gs>
              <a:gs pos="99000">
                <a:srgbClr val="000000"/>
              </a:gs>
            </a:gsLst>
            <a:lin ang="10800000"/>
          </a:gradFill>
        </p:spPr>
        <p:txBody>
          <a:bodyPr lIns="0" tIns="0" rIns="0" bIns="0">
            <a:normAutofit/>
          </a:bodyPr>
          <a:lstStyle>
            <a:lvl1pPr marL="0" indent="0" defTabSz="932742">
              <a:lnSpc>
                <a:spcPct val="100000"/>
              </a:lnSpc>
              <a:spcBef>
                <a:spcPts val="400"/>
              </a:spcBef>
              <a:buSzTx/>
              <a:buFontTx/>
              <a:buNone/>
              <a:defRPr sz="1900">
                <a:solidFill>
                  <a:srgbClr val="FFFFFF"/>
                </a:solidFill>
                <a:latin typeface="Segoe UI Semibold"/>
                <a:ea typeface="Segoe UI Semibold"/>
                <a:cs typeface="Segoe UI Semibold"/>
                <a:sym typeface="Segoe UI Semibold"/>
              </a:defRPr>
            </a:lvl1pPr>
            <a:lvl2pPr marL="445769" indent="-217169" defTabSz="932742">
              <a:lnSpc>
                <a:spcPct val="100000"/>
              </a:lnSpc>
              <a:spcBef>
                <a:spcPts val="400"/>
              </a:spcBef>
              <a:buSzPct val="90000"/>
              <a:buFontTx/>
              <a:buChar char="·"/>
              <a:defRPr sz="1900">
                <a:solidFill>
                  <a:srgbClr val="FFFFFF"/>
                </a:solidFill>
                <a:latin typeface="Segoe UI Semibold"/>
                <a:ea typeface="Segoe UI Semibold"/>
                <a:cs typeface="Segoe UI Semibold"/>
                <a:sym typeface="Segoe UI Semibold"/>
              </a:defRPr>
            </a:lvl2pPr>
            <a:lvl3pPr marL="694729" indent="-237529" defTabSz="932742">
              <a:lnSpc>
                <a:spcPct val="100000"/>
              </a:lnSpc>
              <a:spcBef>
                <a:spcPts val="400"/>
              </a:spcBef>
              <a:buSzPct val="90000"/>
              <a:buFontTx/>
              <a:buChar char="·"/>
              <a:defRPr sz="1900">
                <a:solidFill>
                  <a:srgbClr val="FFFFFF"/>
                </a:solidFill>
                <a:latin typeface="Segoe UI Semibold"/>
                <a:ea typeface="Segoe UI Semibold"/>
                <a:cs typeface="Segoe UI Semibold"/>
                <a:sym typeface="Segoe UI Semibold"/>
              </a:defRPr>
            </a:lvl3pPr>
            <a:lvl4pPr marL="907596" indent="-245608" defTabSz="932742">
              <a:lnSpc>
                <a:spcPct val="100000"/>
              </a:lnSpc>
              <a:spcBef>
                <a:spcPts val="400"/>
              </a:spcBef>
              <a:buSzPct val="90000"/>
              <a:buFontTx/>
              <a:buChar char="·"/>
              <a:defRPr sz="1900">
                <a:solidFill>
                  <a:srgbClr val="FFFFFF"/>
                </a:solidFill>
                <a:latin typeface="Segoe UI Semibold"/>
                <a:ea typeface="Segoe UI Semibold"/>
                <a:cs typeface="Segoe UI Semibold"/>
                <a:sym typeface="Segoe UI Semibold"/>
              </a:defRPr>
            </a:lvl4pPr>
            <a:lvl5pPr marL="1084036" indent="-228373" defTabSz="932742">
              <a:lnSpc>
                <a:spcPct val="100000"/>
              </a:lnSpc>
              <a:spcBef>
                <a:spcPts val="400"/>
              </a:spcBef>
              <a:buSzPct val="90000"/>
              <a:buFontTx/>
              <a:buChar char="·"/>
              <a:defRPr sz="1900">
                <a:solidFill>
                  <a:srgbClr val="FFFFFF"/>
                </a:solidFill>
                <a:latin typeface="Segoe UI Semibold"/>
                <a:ea typeface="Segoe UI Semibold"/>
                <a:cs typeface="Segoe UI Semibold"/>
                <a:sym typeface="Segoe UI Semibold"/>
              </a:defRPr>
            </a:lvl5pPr>
          </a:lstStyle>
          <a:p>
            <a:r>
              <a:t>Click to enter title</a:t>
            </a:r>
          </a:p>
          <a:p>
            <a:pPr lvl="1"/>
            <a:endParaRPr/>
          </a:p>
          <a:p>
            <a:pPr lvl="2"/>
            <a:endParaRPr/>
          </a:p>
          <a:p>
            <a:pPr lvl="3"/>
            <a:endParaRPr/>
          </a:p>
          <a:p>
            <a:pPr lvl="4"/>
            <a:endParaRPr/>
          </a:p>
        </p:txBody>
      </p:sp>
      <p:sp>
        <p:nvSpPr>
          <p:cNvPr id="2176" name="Text Placeholder 4"/>
          <p:cNvSpPr>
            <a:spLocks noGrp="1"/>
          </p:cNvSpPr>
          <p:nvPr>
            <p:ph type="body" sz="quarter" idx="21" hasCustomPrompt="1"/>
          </p:nvPr>
        </p:nvSpPr>
        <p:spPr>
          <a:xfrm>
            <a:off x="584198" y="706011"/>
            <a:ext cx="5819776" cy="369333"/>
          </a:xfrm>
          <a:prstGeom prst="rect">
            <a:avLst/>
          </a:prstGeom>
        </p:spPr>
        <p:txBody>
          <a:bodyPr lIns="0" tIns="0" rIns="0" bIns="0">
            <a:normAutofit/>
          </a:bodyPr>
          <a:lstStyle>
            <a:lvl1pPr marL="0" indent="0" defTabSz="932742">
              <a:lnSpc>
                <a:spcPct val="100000"/>
              </a:lnSpc>
              <a:spcBef>
                <a:spcPts val="500"/>
              </a:spcBef>
              <a:buSzTx/>
              <a:buFontTx/>
              <a:buNone/>
              <a:defRPr b="0">
                <a:solidFill>
                  <a:srgbClr val="2F2F2F"/>
                </a:solidFill>
                <a:latin typeface="Consolas"/>
                <a:ea typeface="Consolas"/>
                <a:cs typeface="Consolas"/>
                <a:sym typeface="Consolas"/>
              </a:defRPr>
            </a:lvl1pPr>
          </a:lstStyle>
          <a:p>
            <a:r>
              <a:t>Click to edit or paste code</a:t>
            </a:r>
          </a:p>
        </p:txBody>
      </p:sp>
      <p:sp>
        <p:nvSpPr>
          <p:cNvPr id="2177" name="Text Placeholder 3"/>
          <p:cNvSpPr>
            <a:spLocks noGrp="1"/>
          </p:cNvSpPr>
          <p:nvPr>
            <p:ph type="body" sz="quarter" idx="22" hasCustomPrompt="1"/>
          </p:nvPr>
        </p:nvSpPr>
        <p:spPr>
          <a:xfrm>
            <a:off x="7575550" y="1336675"/>
            <a:ext cx="4033838" cy="369333"/>
          </a:xfrm>
          <a:prstGeom prst="rect">
            <a:avLst/>
          </a:prstGeom>
        </p:spPr>
        <p:txBody>
          <a:bodyPr lIns="0" tIns="0" rIns="0" bIns="0">
            <a:normAutofit/>
          </a:bodyPr>
          <a:lstStyle>
            <a:lvl1pPr marL="0" indent="0" defTabSz="932742">
              <a:lnSpc>
                <a:spcPct val="100000"/>
              </a:lnSpc>
              <a:spcBef>
                <a:spcPts val="600"/>
              </a:spcBef>
              <a:buSzTx/>
              <a:buFontTx/>
              <a:buNone/>
              <a:defRPr b="0">
                <a:solidFill>
                  <a:srgbClr val="000000"/>
                </a:solidFill>
                <a:latin typeface="Segoe UI"/>
                <a:ea typeface="Segoe UI"/>
                <a:cs typeface="Segoe UI"/>
                <a:sym typeface="Segoe UI"/>
              </a:defRPr>
            </a:lvl1pPr>
          </a:lstStyle>
          <a:p>
            <a:r>
              <a:t>Click to edit text</a:t>
            </a:r>
          </a:p>
        </p:txBody>
      </p:sp>
      <p:sp>
        <p:nvSpPr>
          <p:cNvPr id="2178"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urple: Text / Picture">
    <p:spTree>
      <p:nvGrpSpPr>
        <p:cNvPr id="1" name=""/>
        <p:cNvGrpSpPr/>
        <p:nvPr/>
      </p:nvGrpSpPr>
      <p:grpSpPr>
        <a:xfrm>
          <a:off x="0" y="0"/>
          <a:ext cx="0" cy="0"/>
          <a:chOff x="0" y="0"/>
          <a:chExt cx="0" cy="0"/>
        </a:xfrm>
      </p:grpSpPr>
      <p:sp>
        <p:nvSpPr>
          <p:cNvPr id="194" name="Rectangle 4"/>
          <p:cNvSpPr/>
          <p:nvPr/>
        </p:nvSpPr>
        <p:spPr>
          <a:xfrm>
            <a:off x="838200" y="1363288"/>
            <a:ext cx="5020734" cy="4535085"/>
          </a:xfrm>
          <a:prstGeom prst="rect">
            <a:avLst/>
          </a:prstGeom>
          <a:solidFill>
            <a:srgbClr val="F3EBF4"/>
          </a:solidFill>
          <a:ln w="12700">
            <a:miter lim="400000"/>
          </a:ln>
        </p:spPr>
        <p:txBody>
          <a:bodyPr lIns="45719" rIns="45719" anchor="ctr"/>
          <a:lstStyle/>
          <a:p>
            <a:pPr algn="ctr">
              <a:defRPr>
                <a:solidFill>
                  <a:srgbClr val="FFFFFF"/>
                </a:solidFill>
              </a:defRPr>
            </a:pPr>
            <a:endParaRPr/>
          </a:p>
        </p:txBody>
      </p:sp>
      <p:sp>
        <p:nvSpPr>
          <p:cNvPr id="195" name="Rectangle 3"/>
          <p:cNvSpPr/>
          <p:nvPr/>
        </p:nvSpPr>
        <p:spPr>
          <a:xfrm>
            <a:off x="10893424" y="0"/>
            <a:ext cx="1295402" cy="6858000"/>
          </a:xfrm>
          <a:prstGeom prst="rect">
            <a:avLst/>
          </a:prstGeom>
          <a:solidFill>
            <a:srgbClr val="915F9C"/>
          </a:solidFill>
          <a:ln w="12700">
            <a:miter lim="400000"/>
          </a:ln>
        </p:spPr>
        <p:txBody>
          <a:bodyPr lIns="45719" rIns="45719" anchor="ctr"/>
          <a:lstStyle/>
          <a:p>
            <a:pPr algn="ctr">
              <a:defRPr>
                <a:solidFill>
                  <a:srgbClr val="FFFFFF"/>
                </a:solidFill>
              </a:defRPr>
            </a:pPr>
            <a:endParaRPr/>
          </a:p>
        </p:txBody>
      </p:sp>
      <p:sp>
        <p:nvSpPr>
          <p:cNvPr id="196" name="CLICK TO EDIT MASTER TITLE STYLE"/>
          <p:cNvSpPr txBox="1">
            <a:spLocks noGrp="1"/>
          </p:cNvSpPr>
          <p:nvPr>
            <p:ph type="title" hasCustomPrompt="1"/>
          </p:nvPr>
        </p:nvSpPr>
        <p:spPr>
          <a:xfrm>
            <a:off x="838200" y="365125"/>
            <a:ext cx="9537700" cy="998164"/>
          </a:xfrm>
          <a:prstGeom prst="rect">
            <a:avLst/>
          </a:prstGeom>
        </p:spPr>
        <p:txBody>
          <a:bodyPr/>
          <a:lstStyle/>
          <a:p>
            <a:r>
              <a:t>CLICK TO EDIT MASTER TITLE STYLE</a:t>
            </a:r>
          </a:p>
        </p:txBody>
      </p:sp>
      <p:sp>
        <p:nvSpPr>
          <p:cNvPr id="197" name="Brødtekst nivå én…"/>
          <p:cNvSpPr txBox="1">
            <a:spLocks noGrp="1"/>
          </p:cNvSpPr>
          <p:nvPr>
            <p:ph type="body" sz="quarter" idx="1"/>
          </p:nvPr>
        </p:nvSpPr>
        <p:spPr>
          <a:xfrm>
            <a:off x="1229192" y="1654232"/>
            <a:ext cx="4240275" cy="3840481"/>
          </a:xfrm>
          <a:prstGeom prst="rect">
            <a:avLst/>
          </a:prstGeom>
        </p:spPr>
        <p:txBody>
          <a:bodyPr>
            <a:normAutofit/>
          </a:bodyPr>
          <a:lstStyle>
            <a:lvl1pPr marL="0" indent="0">
              <a:lnSpc>
                <a:spcPct val="100000"/>
              </a:lnSpc>
              <a:spcBef>
                <a:spcPts val="600"/>
              </a:spcBef>
              <a:buSzTx/>
              <a:buFontTx/>
              <a:buNone/>
              <a:defRPr sz="2000" b="0">
                <a:solidFill>
                  <a:srgbClr val="4E4F4F"/>
                </a:solidFill>
              </a:defRPr>
            </a:lvl1pPr>
            <a:lvl2pPr marL="0" indent="457200">
              <a:lnSpc>
                <a:spcPct val="100000"/>
              </a:lnSpc>
              <a:spcBef>
                <a:spcPts val="600"/>
              </a:spcBef>
              <a:buSzTx/>
              <a:buFontTx/>
              <a:buNone/>
              <a:defRPr sz="2000" b="0">
                <a:solidFill>
                  <a:srgbClr val="4E4F4F"/>
                </a:solidFill>
              </a:defRPr>
            </a:lvl2pPr>
            <a:lvl3pPr marL="0" indent="914400">
              <a:lnSpc>
                <a:spcPct val="100000"/>
              </a:lnSpc>
              <a:spcBef>
                <a:spcPts val="600"/>
              </a:spcBef>
              <a:buSzTx/>
              <a:buFontTx/>
              <a:buNone/>
              <a:defRPr sz="2000" b="0">
                <a:solidFill>
                  <a:srgbClr val="4E4F4F"/>
                </a:solidFill>
              </a:defRPr>
            </a:lvl3pPr>
            <a:lvl4pPr marL="0" indent="1371600">
              <a:lnSpc>
                <a:spcPct val="100000"/>
              </a:lnSpc>
              <a:spcBef>
                <a:spcPts val="600"/>
              </a:spcBef>
              <a:buSzTx/>
              <a:buFontTx/>
              <a:buNone/>
              <a:defRPr sz="2000" b="0">
                <a:solidFill>
                  <a:srgbClr val="4E4F4F"/>
                </a:solidFill>
              </a:defRPr>
            </a:lvl4pPr>
            <a:lvl5pPr marL="0" indent="1828800">
              <a:lnSpc>
                <a:spcPct val="100000"/>
              </a:lnSpc>
              <a:spcBef>
                <a:spcPts val="600"/>
              </a:spcBef>
              <a:buSzTx/>
              <a:buFontTx/>
              <a:buNone/>
              <a:defRPr sz="2000" b="0">
                <a:solidFill>
                  <a:srgbClr val="4E4F4F"/>
                </a:solidFill>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98" name="Picture Placeholder 7"/>
          <p:cNvSpPr>
            <a:spLocks noGrp="1"/>
          </p:cNvSpPr>
          <p:nvPr>
            <p:ph type="pic" sz="half" idx="21"/>
          </p:nvPr>
        </p:nvSpPr>
        <p:spPr>
          <a:xfrm>
            <a:off x="5858933" y="1363288"/>
            <a:ext cx="4516967" cy="4535085"/>
          </a:xfrm>
          <a:prstGeom prst="rect">
            <a:avLst/>
          </a:prstGeom>
        </p:spPr>
        <p:txBody>
          <a:bodyPr lIns="91439" rIns="91439"/>
          <a:lstStyle/>
          <a:p>
            <a:endParaRPr/>
          </a:p>
        </p:txBody>
      </p:sp>
      <p:pic>
        <p:nvPicPr>
          <p:cNvPr id="199"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200" name="Lysbildenumm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201" name="Picture 8" descr="Picture 8"/>
          <p:cNvPicPr>
            <a:picLocks noChangeAspect="1"/>
          </p:cNvPicPr>
          <p:nvPr/>
        </p:nvPicPr>
        <p:blipFill>
          <a:blip r:embed="rId3"/>
          <a:stretch>
            <a:fillRect/>
          </a:stretch>
        </p:blipFill>
        <p:spPr>
          <a:xfrm rot="21337158" flipH="1">
            <a:off x="10740618" y="4260601"/>
            <a:ext cx="1018077" cy="1622959"/>
          </a:xfrm>
          <a:prstGeom prst="rect">
            <a:avLst/>
          </a:prstGeom>
          <a:ln w="12700">
            <a:miter lim="400000"/>
          </a:ln>
        </p:spPr>
      </p:pic>
    </p:spTree>
  </p:cSld>
  <p:clrMapOvr>
    <a:masterClrMapping/>
  </p:clrMapOvr>
  <p:transition spd="med"/>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type="tx">
  <p:cSld name="Demo slide">
    <p:bg>
      <p:bgPr>
        <a:solidFill>
          <a:srgbClr val="243A5E"/>
        </a:solidFill>
        <a:effectLst/>
      </p:bgPr>
    </p:bg>
    <p:spTree>
      <p:nvGrpSpPr>
        <p:cNvPr id="1" name=""/>
        <p:cNvGrpSpPr/>
        <p:nvPr/>
      </p:nvGrpSpPr>
      <p:grpSpPr>
        <a:xfrm>
          <a:off x="0" y="0"/>
          <a:ext cx="0" cy="0"/>
          <a:chOff x="0" y="0"/>
          <a:chExt cx="0" cy="0"/>
        </a:xfrm>
      </p:grpSpPr>
      <p:pic>
        <p:nvPicPr>
          <p:cNvPr id="2185"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186" name="Demo title"/>
          <p:cNvSpPr txBox="1">
            <a:spLocks noGrp="1"/>
          </p:cNvSpPr>
          <p:nvPr>
            <p:ph type="title" hasCustomPrompt="1"/>
          </p:nvPr>
        </p:nvSpPr>
        <p:spPr>
          <a:xfrm>
            <a:off x="585216" y="3033222"/>
            <a:ext cx="9144001" cy="498600"/>
          </a:xfrm>
          <a:prstGeom prst="rect">
            <a:avLst/>
          </a:prstGeom>
        </p:spPr>
        <p:txBody>
          <a:bodyPr lIns="0" tIns="0" rIns="0" bIns="0" anchor="b"/>
          <a:lstStyle>
            <a:lvl1pPr defTabSz="932742">
              <a:defRPr sz="3600" b="1" spc="-50">
                <a:solidFill>
                  <a:srgbClr val="50E6FF"/>
                </a:solidFill>
                <a:latin typeface="Segoe UI Semibold"/>
                <a:ea typeface="Segoe UI Semibold"/>
                <a:cs typeface="Segoe UI Semibold"/>
                <a:sym typeface="Segoe UI Semibold"/>
              </a:defRPr>
            </a:lvl1pPr>
          </a:lstStyle>
          <a:p>
            <a:r>
              <a:t>Demo title</a:t>
            </a:r>
          </a:p>
        </p:txBody>
      </p:sp>
      <p:sp>
        <p:nvSpPr>
          <p:cNvPr id="2187" name="Brødtekst nivå én…"/>
          <p:cNvSpPr txBox="1">
            <a:spLocks noGrp="1"/>
          </p:cNvSpPr>
          <p:nvPr>
            <p:ph type="body" sz="quarter" idx="1" hasCustomPrompt="1"/>
          </p:nvPr>
        </p:nvSpPr>
        <p:spPr>
          <a:xfrm>
            <a:off x="585216" y="3977318"/>
            <a:ext cx="9144001" cy="338555"/>
          </a:xfrm>
          <a:prstGeom prst="rect">
            <a:avLst/>
          </a:prstGeom>
        </p:spPr>
        <p:txBody>
          <a:bodyPr lIns="0" tIns="0" rIns="0" bIns="0">
            <a:normAutofit/>
          </a:bodyPr>
          <a:lstStyle>
            <a:lvl1pPr marL="0" indent="0" defTabSz="932742">
              <a:lnSpc>
                <a:spcPct val="100000"/>
              </a:lnSpc>
              <a:spcBef>
                <a:spcPts val="0"/>
              </a:spcBef>
              <a:buSzTx/>
              <a:buFontTx/>
              <a:buNone/>
              <a:defRPr sz="2200" b="0">
                <a:solidFill>
                  <a:srgbClr val="FFFFFF"/>
                </a:solidFill>
                <a:latin typeface="Segoe UI"/>
                <a:ea typeface="Segoe UI"/>
                <a:cs typeface="Segoe UI"/>
                <a:sym typeface="Segoe UI"/>
              </a:defRPr>
            </a:lvl1pPr>
            <a:lvl2pPr marL="480059" indent="-251459" defTabSz="932742">
              <a:lnSpc>
                <a:spcPct val="100000"/>
              </a:lnSpc>
              <a:spcBef>
                <a:spcPts val="0"/>
              </a:spcBef>
              <a:buSzPct val="90000"/>
              <a:buFontTx/>
              <a:buChar char="·"/>
              <a:defRPr sz="2200" b="0">
                <a:solidFill>
                  <a:srgbClr val="FFFFFF"/>
                </a:solidFill>
                <a:latin typeface="Segoe UI"/>
                <a:ea typeface="Segoe UI"/>
                <a:cs typeface="Segoe UI"/>
                <a:sym typeface="Segoe UI"/>
              </a:defRPr>
            </a:lvl2pPr>
            <a:lvl3pPr marL="732234" indent="-275034" defTabSz="932742">
              <a:lnSpc>
                <a:spcPct val="100000"/>
              </a:lnSpc>
              <a:spcBef>
                <a:spcPts val="0"/>
              </a:spcBef>
              <a:buSzPct val="90000"/>
              <a:buFontTx/>
              <a:buChar char="·"/>
              <a:defRPr sz="2200" b="0">
                <a:solidFill>
                  <a:srgbClr val="FFFFFF"/>
                </a:solidFill>
                <a:latin typeface="Segoe UI"/>
                <a:ea typeface="Segoe UI"/>
                <a:cs typeface="Segoe UI"/>
                <a:sym typeface="Segoe UI"/>
              </a:defRPr>
            </a:lvl3pPr>
            <a:lvl4pPr marL="946377" indent="-284389" defTabSz="932742">
              <a:lnSpc>
                <a:spcPct val="100000"/>
              </a:lnSpc>
              <a:spcBef>
                <a:spcPts val="0"/>
              </a:spcBef>
              <a:buSzPct val="90000"/>
              <a:buFontTx/>
              <a:buChar char="·"/>
              <a:defRPr sz="2200" b="0">
                <a:solidFill>
                  <a:srgbClr val="FFFFFF"/>
                </a:solidFill>
                <a:latin typeface="Segoe UI"/>
                <a:ea typeface="Segoe UI"/>
                <a:cs typeface="Segoe UI"/>
                <a:sym typeface="Segoe UI"/>
              </a:defRPr>
            </a:lvl4pPr>
            <a:lvl5pPr marL="1120095" indent="-264432" defTabSz="932742">
              <a:lnSpc>
                <a:spcPct val="100000"/>
              </a:lnSpc>
              <a:spcBef>
                <a:spcPts val="0"/>
              </a:spcBef>
              <a:buSzPct val="90000"/>
              <a:buFontTx/>
              <a:buChar char="·"/>
              <a:defRPr sz="2200" b="0">
                <a:solidFill>
                  <a:srgbClr val="FFFFFF"/>
                </a:solidFill>
                <a:latin typeface="Segoe UI"/>
                <a:ea typeface="Segoe UI"/>
                <a:cs typeface="Segoe UI"/>
                <a:sym typeface="Segoe UI"/>
              </a:defRPr>
            </a:lvl5pPr>
          </a:lstStyle>
          <a:p>
            <a:r>
              <a:t>Speaker name</a:t>
            </a:r>
          </a:p>
          <a:p>
            <a:pPr lvl="1"/>
            <a:endParaRPr/>
          </a:p>
          <a:p>
            <a:pPr lvl="2"/>
            <a:endParaRPr/>
          </a:p>
          <a:p>
            <a:pPr lvl="3"/>
            <a:endParaRPr/>
          </a:p>
          <a:p>
            <a:pPr lvl="4"/>
            <a:endParaRPr/>
          </a:p>
        </p:txBody>
      </p:sp>
      <p:sp>
        <p:nvSpPr>
          <p:cNvPr id="2188"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type="tx">
  <p:cSld name="Demo slide 2">
    <p:spTree>
      <p:nvGrpSpPr>
        <p:cNvPr id="1" name=""/>
        <p:cNvGrpSpPr/>
        <p:nvPr/>
      </p:nvGrpSpPr>
      <p:grpSpPr>
        <a:xfrm>
          <a:off x="0" y="0"/>
          <a:ext cx="0" cy="0"/>
          <a:chOff x="0" y="0"/>
          <a:chExt cx="0" cy="0"/>
        </a:xfrm>
      </p:grpSpPr>
      <p:pic>
        <p:nvPicPr>
          <p:cNvPr id="2195"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196" name="Demo title"/>
          <p:cNvSpPr txBox="1">
            <a:spLocks noGrp="1"/>
          </p:cNvSpPr>
          <p:nvPr>
            <p:ph type="title" hasCustomPrompt="1"/>
          </p:nvPr>
        </p:nvSpPr>
        <p:spPr>
          <a:xfrm>
            <a:off x="585216" y="3033222"/>
            <a:ext cx="9144001" cy="498600"/>
          </a:xfrm>
          <a:prstGeom prst="rect">
            <a:avLst/>
          </a:prstGeom>
        </p:spPr>
        <p:txBody>
          <a:bodyPr lIns="0" tIns="0" rIns="0" bIns="0" anchor="b"/>
          <a:lstStyle>
            <a:lvl1pPr defTabSz="932742">
              <a:defRPr sz="3600" b="1" spc="-50">
                <a:solidFill>
                  <a:srgbClr val="000000"/>
                </a:solidFill>
                <a:latin typeface="Segoe UI Semibold"/>
                <a:ea typeface="Segoe UI Semibold"/>
                <a:cs typeface="Segoe UI Semibold"/>
                <a:sym typeface="Segoe UI Semibold"/>
              </a:defRPr>
            </a:lvl1pPr>
          </a:lstStyle>
          <a:p>
            <a:r>
              <a:t>Demo title</a:t>
            </a:r>
          </a:p>
        </p:txBody>
      </p:sp>
      <p:sp>
        <p:nvSpPr>
          <p:cNvPr id="2197" name="Brødtekst nivå én…"/>
          <p:cNvSpPr txBox="1">
            <a:spLocks noGrp="1"/>
          </p:cNvSpPr>
          <p:nvPr>
            <p:ph type="body" sz="quarter" idx="1" hasCustomPrompt="1"/>
          </p:nvPr>
        </p:nvSpPr>
        <p:spPr>
          <a:xfrm>
            <a:off x="585216" y="3977318"/>
            <a:ext cx="9144001" cy="338555"/>
          </a:xfrm>
          <a:prstGeom prst="rect">
            <a:avLst/>
          </a:prstGeom>
        </p:spPr>
        <p:txBody>
          <a:bodyPr lIns="0" tIns="0" rIns="0" bIns="0">
            <a:normAutofit/>
          </a:bodyPr>
          <a:lstStyle>
            <a:lvl1pPr marL="0" indent="0" defTabSz="932742">
              <a:lnSpc>
                <a:spcPct val="100000"/>
              </a:lnSpc>
              <a:spcBef>
                <a:spcPts val="0"/>
              </a:spcBef>
              <a:buSzTx/>
              <a:buFontTx/>
              <a:buNone/>
              <a:defRPr sz="2200" b="0">
                <a:solidFill>
                  <a:srgbClr val="000000"/>
                </a:solidFill>
                <a:latin typeface="Segoe UI"/>
                <a:ea typeface="Segoe UI"/>
                <a:cs typeface="Segoe UI"/>
                <a:sym typeface="Segoe UI"/>
              </a:defRPr>
            </a:lvl1pPr>
            <a:lvl2pPr marL="480059" indent="-251459" defTabSz="932742">
              <a:lnSpc>
                <a:spcPct val="100000"/>
              </a:lnSpc>
              <a:spcBef>
                <a:spcPts val="0"/>
              </a:spcBef>
              <a:buSzPct val="90000"/>
              <a:buFontTx/>
              <a:buChar char="·"/>
              <a:defRPr sz="2200" b="0">
                <a:solidFill>
                  <a:srgbClr val="000000"/>
                </a:solidFill>
                <a:latin typeface="Segoe UI"/>
                <a:ea typeface="Segoe UI"/>
                <a:cs typeface="Segoe UI"/>
                <a:sym typeface="Segoe UI"/>
              </a:defRPr>
            </a:lvl2pPr>
            <a:lvl3pPr marL="732234" indent="-275034" defTabSz="932742">
              <a:lnSpc>
                <a:spcPct val="100000"/>
              </a:lnSpc>
              <a:spcBef>
                <a:spcPts val="0"/>
              </a:spcBef>
              <a:buSzPct val="90000"/>
              <a:buFontTx/>
              <a:buChar char="·"/>
              <a:defRPr sz="2200" b="0">
                <a:solidFill>
                  <a:srgbClr val="000000"/>
                </a:solidFill>
                <a:latin typeface="Segoe UI"/>
                <a:ea typeface="Segoe UI"/>
                <a:cs typeface="Segoe UI"/>
                <a:sym typeface="Segoe UI"/>
              </a:defRPr>
            </a:lvl3pPr>
            <a:lvl4pPr marL="946377" indent="-284389" defTabSz="932742">
              <a:lnSpc>
                <a:spcPct val="100000"/>
              </a:lnSpc>
              <a:spcBef>
                <a:spcPts val="0"/>
              </a:spcBef>
              <a:buSzPct val="90000"/>
              <a:buFontTx/>
              <a:buChar char="·"/>
              <a:defRPr sz="2200" b="0">
                <a:solidFill>
                  <a:srgbClr val="000000"/>
                </a:solidFill>
                <a:latin typeface="Segoe UI"/>
                <a:ea typeface="Segoe UI"/>
                <a:cs typeface="Segoe UI"/>
                <a:sym typeface="Segoe UI"/>
              </a:defRPr>
            </a:lvl4pPr>
            <a:lvl5pPr marL="1120095" indent="-264432" defTabSz="932742">
              <a:lnSpc>
                <a:spcPct val="100000"/>
              </a:lnSpc>
              <a:spcBef>
                <a:spcPts val="0"/>
              </a:spcBef>
              <a:buSzPct val="90000"/>
              <a:buFontTx/>
              <a:buChar char="·"/>
              <a:defRPr sz="2200" b="0">
                <a:solidFill>
                  <a:srgbClr val="000000"/>
                </a:solidFill>
                <a:latin typeface="Segoe UI"/>
                <a:ea typeface="Segoe UI"/>
                <a:cs typeface="Segoe UI"/>
                <a:sym typeface="Segoe UI"/>
              </a:defRPr>
            </a:lvl5pPr>
          </a:lstStyle>
          <a:p>
            <a:r>
              <a:t>Speaker name</a:t>
            </a:r>
          </a:p>
          <a:p>
            <a:pPr lvl="1"/>
            <a:endParaRPr/>
          </a:p>
          <a:p>
            <a:pPr lvl="2"/>
            <a:endParaRPr/>
          </a:p>
          <a:p>
            <a:pPr lvl="3"/>
            <a:endParaRPr/>
          </a:p>
          <a:p>
            <a:pPr lvl="4"/>
            <a:endParaRPr/>
          </a:p>
        </p:txBody>
      </p:sp>
      <p:sp>
        <p:nvSpPr>
          <p:cNvPr id="2198"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tx">
  <p:cSld name="Section Divider">
    <p:bg>
      <p:bgPr>
        <a:solidFill>
          <a:srgbClr val="243A5E"/>
        </a:solidFill>
        <a:effectLst/>
      </p:bgPr>
    </p:bg>
    <p:spTree>
      <p:nvGrpSpPr>
        <p:cNvPr id="1" name=""/>
        <p:cNvGrpSpPr/>
        <p:nvPr/>
      </p:nvGrpSpPr>
      <p:grpSpPr>
        <a:xfrm>
          <a:off x="0" y="0"/>
          <a:ext cx="0" cy="0"/>
          <a:chOff x="0" y="0"/>
          <a:chExt cx="0" cy="0"/>
        </a:xfrm>
      </p:grpSpPr>
      <p:pic>
        <p:nvPicPr>
          <p:cNvPr id="2205"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206" name="Section Divider"/>
          <p:cNvSpPr txBox="1">
            <a:spLocks noGrp="1"/>
          </p:cNvSpPr>
          <p:nvPr>
            <p:ph type="title" hasCustomPrompt="1"/>
          </p:nvPr>
        </p:nvSpPr>
        <p:spPr>
          <a:xfrm>
            <a:off x="585216" y="3033222"/>
            <a:ext cx="9144001" cy="498600"/>
          </a:xfrm>
          <a:prstGeom prst="rect">
            <a:avLst/>
          </a:prstGeom>
        </p:spPr>
        <p:txBody>
          <a:bodyPr lIns="0" tIns="0" rIns="0" bIns="0" anchor="b"/>
          <a:lstStyle>
            <a:lvl1pPr defTabSz="932742">
              <a:defRPr sz="3600" b="1" spc="-50">
                <a:solidFill>
                  <a:srgbClr val="50E6FF"/>
                </a:solidFill>
                <a:latin typeface="Segoe UI Semibold"/>
                <a:ea typeface="Segoe UI Semibold"/>
                <a:cs typeface="Segoe UI Semibold"/>
                <a:sym typeface="Segoe UI Semibold"/>
              </a:defRPr>
            </a:lvl1pPr>
          </a:lstStyle>
          <a:p>
            <a:r>
              <a:t>Section Divider</a:t>
            </a:r>
          </a:p>
        </p:txBody>
      </p:sp>
      <p:sp>
        <p:nvSpPr>
          <p:cNvPr id="2207" name="Brødtekst nivå én…"/>
          <p:cNvSpPr txBox="1">
            <a:spLocks noGrp="1"/>
          </p:cNvSpPr>
          <p:nvPr>
            <p:ph type="body" sz="quarter" idx="1" hasCustomPrompt="1"/>
          </p:nvPr>
        </p:nvSpPr>
        <p:spPr>
          <a:xfrm>
            <a:off x="585216" y="3977318"/>
            <a:ext cx="9144001" cy="338555"/>
          </a:xfrm>
          <a:prstGeom prst="rect">
            <a:avLst/>
          </a:prstGeom>
        </p:spPr>
        <p:txBody>
          <a:bodyPr lIns="0" tIns="0" rIns="0" bIns="0">
            <a:normAutofit/>
          </a:bodyPr>
          <a:lstStyle>
            <a:lvl1pPr marL="0" indent="0" defTabSz="932742">
              <a:lnSpc>
                <a:spcPct val="100000"/>
              </a:lnSpc>
              <a:spcBef>
                <a:spcPts val="0"/>
              </a:spcBef>
              <a:buSzTx/>
              <a:buFontTx/>
              <a:buNone/>
              <a:defRPr sz="2200" b="0">
                <a:solidFill>
                  <a:srgbClr val="FFFFFF"/>
                </a:solidFill>
                <a:latin typeface="Segoe UI"/>
                <a:ea typeface="Segoe UI"/>
                <a:cs typeface="Segoe UI"/>
                <a:sym typeface="Segoe UI"/>
              </a:defRPr>
            </a:lvl1pPr>
            <a:lvl2pPr marL="480059" indent="-251459" defTabSz="932742">
              <a:lnSpc>
                <a:spcPct val="100000"/>
              </a:lnSpc>
              <a:spcBef>
                <a:spcPts val="0"/>
              </a:spcBef>
              <a:buSzPct val="90000"/>
              <a:buFontTx/>
              <a:buChar char="·"/>
              <a:defRPr sz="2200" b="0">
                <a:solidFill>
                  <a:srgbClr val="FFFFFF"/>
                </a:solidFill>
                <a:latin typeface="Segoe UI"/>
                <a:ea typeface="Segoe UI"/>
                <a:cs typeface="Segoe UI"/>
                <a:sym typeface="Segoe UI"/>
              </a:defRPr>
            </a:lvl2pPr>
            <a:lvl3pPr marL="732234" indent="-275034" defTabSz="932742">
              <a:lnSpc>
                <a:spcPct val="100000"/>
              </a:lnSpc>
              <a:spcBef>
                <a:spcPts val="0"/>
              </a:spcBef>
              <a:buSzPct val="90000"/>
              <a:buFontTx/>
              <a:buChar char="·"/>
              <a:defRPr sz="2200" b="0">
                <a:solidFill>
                  <a:srgbClr val="FFFFFF"/>
                </a:solidFill>
                <a:latin typeface="Segoe UI"/>
                <a:ea typeface="Segoe UI"/>
                <a:cs typeface="Segoe UI"/>
                <a:sym typeface="Segoe UI"/>
              </a:defRPr>
            </a:lvl3pPr>
            <a:lvl4pPr marL="946377" indent="-284389" defTabSz="932742">
              <a:lnSpc>
                <a:spcPct val="100000"/>
              </a:lnSpc>
              <a:spcBef>
                <a:spcPts val="0"/>
              </a:spcBef>
              <a:buSzPct val="90000"/>
              <a:buFontTx/>
              <a:buChar char="·"/>
              <a:defRPr sz="2200" b="0">
                <a:solidFill>
                  <a:srgbClr val="FFFFFF"/>
                </a:solidFill>
                <a:latin typeface="Segoe UI"/>
                <a:ea typeface="Segoe UI"/>
                <a:cs typeface="Segoe UI"/>
                <a:sym typeface="Segoe UI"/>
              </a:defRPr>
            </a:lvl4pPr>
            <a:lvl5pPr marL="1120095" indent="-264432" defTabSz="932742">
              <a:lnSpc>
                <a:spcPct val="100000"/>
              </a:lnSpc>
              <a:spcBef>
                <a:spcPts val="0"/>
              </a:spcBef>
              <a:buSzPct val="90000"/>
              <a:buFontTx/>
              <a:buChar char="·"/>
              <a:defRPr sz="2200" b="0">
                <a:solidFill>
                  <a:srgbClr val="FFFFFF"/>
                </a:solidFill>
                <a:latin typeface="Segoe UI"/>
                <a:ea typeface="Segoe UI"/>
                <a:cs typeface="Segoe UI"/>
                <a:sym typeface="Segoe UI"/>
              </a:defRPr>
            </a:lvl5pPr>
          </a:lstStyle>
          <a:p>
            <a:r>
              <a:t>Subtitle</a:t>
            </a:r>
          </a:p>
          <a:p>
            <a:pPr lvl="1"/>
            <a:endParaRPr/>
          </a:p>
          <a:p>
            <a:pPr lvl="2"/>
            <a:endParaRPr/>
          </a:p>
          <a:p>
            <a:pPr lvl="3"/>
            <a:endParaRPr/>
          </a:p>
          <a:p>
            <a:pPr lvl="4"/>
            <a:endParaRPr/>
          </a:p>
        </p:txBody>
      </p:sp>
      <p:sp>
        <p:nvSpPr>
          <p:cNvPr id="2208"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type="tx">
  <p:cSld name="Section Divider 2">
    <p:spTree>
      <p:nvGrpSpPr>
        <p:cNvPr id="1" name=""/>
        <p:cNvGrpSpPr/>
        <p:nvPr/>
      </p:nvGrpSpPr>
      <p:grpSpPr>
        <a:xfrm>
          <a:off x="0" y="0"/>
          <a:ext cx="0" cy="0"/>
          <a:chOff x="0" y="0"/>
          <a:chExt cx="0" cy="0"/>
        </a:xfrm>
      </p:grpSpPr>
      <p:pic>
        <p:nvPicPr>
          <p:cNvPr id="2215"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216" name="Section Divider"/>
          <p:cNvSpPr txBox="1">
            <a:spLocks noGrp="1"/>
          </p:cNvSpPr>
          <p:nvPr>
            <p:ph type="title" hasCustomPrompt="1"/>
          </p:nvPr>
        </p:nvSpPr>
        <p:spPr>
          <a:xfrm>
            <a:off x="585216" y="3033222"/>
            <a:ext cx="9144001" cy="498600"/>
          </a:xfrm>
          <a:prstGeom prst="rect">
            <a:avLst/>
          </a:prstGeom>
        </p:spPr>
        <p:txBody>
          <a:bodyPr lIns="0" tIns="0" rIns="0" bIns="0" anchor="b"/>
          <a:lstStyle>
            <a:lvl1pPr defTabSz="932742">
              <a:defRPr sz="3600" b="1" spc="-50">
                <a:solidFill>
                  <a:srgbClr val="000000"/>
                </a:solidFill>
                <a:latin typeface="Segoe UI Semibold"/>
                <a:ea typeface="Segoe UI Semibold"/>
                <a:cs typeface="Segoe UI Semibold"/>
                <a:sym typeface="Segoe UI Semibold"/>
              </a:defRPr>
            </a:lvl1pPr>
          </a:lstStyle>
          <a:p>
            <a:r>
              <a:t>Section Divider</a:t>
            </a:r>
          </a:p>
        </p:txBody>
      </p:sp>
      <p:sp>
        <p:nvSpPr>
          <p:cNvPr id="2217" name="Brødtekst nivå én…"/>
          <p:cNvSpPr txBox="1">
            <a:spLocks noGrp="1"/>
          </p:cNvSpPr>
          <p:nvPr>
            <p:ph type="body" sz="quarter" idx="1" hasCustomPrompt="1"/>
          </p:nvPr>
        </p:nvSpPr>
        <p:spPr>
          <a:xfrm>
            <a:off x="585216" y="3977318"/>
            <a:ext cx="9144001" cy="338555"/>
          </a:xfrm>
          <a:prstGeom prst="rect">
            <a:avLst/>
          </a:prstGeom>
        </p:spPr>
        <p:txBody>
          <a:bodyPr lIns="0" tIns="0" rIns="0" bIns="0">
            <a:normAutofit/>
          </a:bodyPr>
          <a:lstStyle>
            <a:lvl1pPr marL="0" indent="0" defTabSz="932742">
              <a:lnSpc>
                <a:spcPct val="100000"/>
              </a:lnSpc>
              <a:spcBef>
                <a:spcPts val="0"/>
              </a:spcBef>
              <a:buSzTx/>
              <a:buFontTx/>
              <a:buNone/>
              <a:defRPr sz="2200" b="0">
                <a:solidFill>
                  <a:srgbClr val="000000"/>
                </a:solidFill>
                <a:latin typeface="Segoe UI"/>
                <a:ea typeface="Segoe UI"/>
                <a:cs typeface="Segoe UI"/>
                <a:sym typeface="Segoe UI"/>
              </a:defRPr>
            </a:lvl1pPr>
            <a:lvl2pPr marL="480059" indent="-251459" defTabSz="932742">
              <a:lnSpc>
                <a:spcPct val="100000"/>
              </a:lnSpc>
              <a:spcBef>
                <a:spcPts val="0"/>
              </a:spcBef>
              <a:buSzPct val="90000"/>
              <a:buFontTx/>
              <a:buChar char="·"/>
              <a:defRPr sz="2200" b="0">
                <a:solidFill>
                  <a:srgbClr val="000000"/>
                </a:solidFill>
                <a:latin typeface="Segoe UI"/>
                <a:ea typeface="Segoe UI"/>
                <a:cs typeface="Segoe UI"/>
                <a:sym typeface="Segoe UI"/>
              </a:defRPr>
            </a:lvl2pPr>
            <a:lvl3pPr marL="732234" indent="-275034" defTabSz="932742">
              <a:lnSpc>
                <a:spcPct val="100000"/>
              </a:lnSpc>
              <a:spcBef>
                <a:spcPts val="0"/>
              </a:spcBef>
              <a:buSzPct val="90000"/>
              <a:buFontTx/>
              <a:buChar char="·"/>
              <a:defRPr sz="2200" b="0">
                <a:solidFill>
                  <a:srgbClr val="000000"/>
                </a:solidFill>
                <a:latin typeface="Segoe UI"/>
                <a:ea typeface="Segoe UI"/>
                <a:cs typeface="Segoe UI"/>
                <a:sym typeface="Segoe UI"/>
              </a:defRPr>
            </a:lvl3pPr>
            <a:lvl4pPr marL="946377" indent="-284389" defTabSz="932742">
              <a:lnSpc>
                <a:spcPct val="100000"/>
              </a:lnSpc>
              <a:spcBef>
                <a:spcPts val="0"/>
              </a:spcBef>
              <a:buSzPct val="90000"/>
              <a:buFontTx/>
              <a:buChar char="·"/>
              <a:defRPr sz="2200" b="0">
                <a:solidFill>
                  <a:srgbClr val="000000"/>
                </a:solidFill>
                <a:latin typeface="Segoe UI"/>
                <a:ea typeface="Segoe UI"/>
                <a:cs typeface="Segoe UI"/>
                <a:sym typeface="Segoe UI"/>
              </a:defRPr>
            </a:lvl4pPr>
            <a:lvl5pPr marL="1120095" indent="-264432" defTabSz="932742">
              <a:lnSpc>
                <a:spcPct val="100000"/>
              </a:lnSpc>
              <a:spcBef>
                <a:spcPts val="0"/>
              </a:spcBef>
              <a:buSzPct val="90000"/>
              <a:buFontTx/>
              <a:buChar char="·"/>
              <a:defRPr sz="2200" b="0">
                <a:solidFill>
                  <a:srgbClr val="000000"/>
                </a:solidFill>
                <a:latin typeface="Segoe UI"/>
                <a:ea typeface="Segoe UI"/>
                <a:cs typeface="Segoe UI"/>
                <a:sym typeface="Segoe UI"/>
              </a:defRPr>
            </a:lvl5pPr>
          </a:lstStyle>
          <a:p>
            <a:r>
              <a:t>Subtitle</a:t>
            </a:r>
          </a:p>
          <a:p>
            <a:pPr lvl="1"/>
            <a:endParaRPr/>
          </a:p>
          <a:p>
            <a:pPr lvl="2"/>
            <a:endParaRPr/>
          </a:p>
          <a:p>
            <a:pPr lvl="3"/>
            <a:endParaRPr/>
          </a:p>
          <a:p>
            <a:pPr lvl="4"/>
            <a:endParaRPr/>
          </a:p>
        </p:txBody>
      </p:sp>
      <p:sp>
        <p:nvSpPr>
          <p:cNvPr id="2218"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type="tx">
  <p:cSld name="Section Divider 3">
    <p:bg>
      <p:bgPr>
        <a:solidFill>
          <a:srgbClr val="E6E6E6"/>
        </a:solidFill>
        <a:effectLst/>
      </p:bgPr>
    </p:bg>
    <p:spTree>
      <p:nvGrpSpPr>
        <p:cNvPr id="1" name=""/>
        <p:cNvGrpSpPr/>
        <p:nvPr/>
      </p:nvGrpSpPr>
      <p:grpSpPr>
        <a:xfrm>
          <a:off x="0" y="0"/>
          <a:ext cx="0" cy="0"/>
          <a:chOff x="0" y="0"/>
          <a:chExt cx="0" cy="0"/>
        </a:xfrm>
      </p:grpSpPr>
      <p:pic>
        <p:nvPicPr>
          <p:cNvPr id="2225"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226" name="Section Divider"/>
          <p:cNvSpPr txBox="1">
            <a:spLocks noGrp="1"/>
          </p:cNvSpPr>
          <p:nvPr>
            <p:ph type="title" hasCustomPrompt="1"/>
          </p:nvPr>
        </p:nvSpPr>
        <p:spPr>
          <a:xfrm>
            <a:off x="585216" y="3033222"/>
            <a:ext cx="9144001" cy="498600"/>
          </a:xfrm>
          <a:prstGeom prst="rect">
            <a:avLst/>
          </a:prstGeom>
        </p:spPr>
        <p:txBody>
          <a:bodyPr lIns="0" tIns="0" rIns="0" bIns="0" anchor="b"/>
          <a:lstStyle>
            <a:lvl1pPr defTabSz="932742">
              <a:defRPr sz="3600" b="1" spc="-50">
                <a:solidFill>
                  <a:srgbClr val="000000"/>
                </a:solidFill>
                <a:latin typeface="Segoe UI Semibold"/>
                <a:ea typeface="Segoe UI Semibold"/>
                <a:cs typeface="Segoe UI Semibold"/>
                <a:sym typeface="Segoe UI Semibold"/>
              </a:defRPr>
            </a:lvl1pPr>
          </a:lstStyle>
          <a:p>
            <a:r>
              <a:t>Section Divider</a:t>
            </a:r>
          </a:p>
        </p:txBody>
      </p:sp>
      <p:sp>
        <p:nvSpPr>
          <p:cNvPr id="2227" name="Brødtekst nivå én…"/>
          <p:cNvSpPr txBox="1">
            <a:spLocks noGrp="1"/>
          </p:cNvSpPr>
          <p:nvPr>
            <p:ph type="body" sz="quarter" idx="1" hasCustomPrompt="1"/>
          </p:nvPr>
        </p:nvSpPr>
        <p:spPr>
          <a:xfrm>
            <a:off x="585216" y="3977318"/>
            <a:ext cx="9144001" cy="338555"/>
          </a:xfrm>
          <a:prstGeom prst="rect">
            <a:avLst/>
          </a:prstGeom>
        </p:spPr>
        <p:txBody>
          <a:bodyPr lIns="0" tIns="0" rIns="0" bIns="0">
            <a:normAutofit/>
          </a:bodyPr>
          <a:lstStyle>
            <a:lvl1pPr marL="0" indent="0" defTabSz="932742">
              <a:lnSpc>
                <a:spcPct val="100000"/>
              </a:lnSpc>
              <a:spcBef>
                <a:spcPts val="0"/>
              </a:spcBef>
              <a:buSzTx/>
              <a:buFontTx/>
              <a:buNone/>
              <a:defRPr sz="2200" b="0">
                <a:solidFill>
                  <a:srgbClr val="000000"/>
                </a:solidFill>
                <a:latin typeface="Segoe UI"/>
                <a:ea typeface="Segoe UI"/>
                <a:cs typeface="Segoe UI"/>
                <a:sym typeface="Segoe UI"/>
              </a:defRPr>
            </a:lvl1pPr>
            <a:lvl2pPr marL="480059" indent="-251459" defTabSz="932742">
              <a:lnSpc>
                <a:spcPct val="100000"/>
              </a:lnSpc>
              <a:spcBef>
                <a:spcPts val="0"/>
              </a:spcBef>
              <a:buSzPct val="90000"/>
              <a:buFontTx/>
              <a:buChar char="·"/>
              <a:defRPr sz="2200" b="0">
                <a:solidFill>
                  <a:srgbClr val="000000"/>
                </a:solidFill>
                <a:latin typeface="Segoe UI"/>
                <a:ea typeface="Segoe UI"/>
                <a:cs typeface="Segoe UI"/>
                <a:sym typeface="Segoe UI"/>
              </a:defRPr>
            </a:lvl2pPr>
            <a:lvl3pPr marL="732234" indent="-275034" defTabSz="932742">
              <a:lnSpc>
                <a:spcPct val="100000"/>
              </a:lnSpc>
              <a:spcBef>
                <a:spcPts val="0"/>
              </a:spcBef>
              <a:buSzPct val="90000"/>
              <a:buFontTx/>
              <a:buChar char="·"/>
              <a:defRPr sz="2200" b="0">
                <a:solidFill>
                  <a:srgbClr val="000000"/>
                </a:solidFill>
                <a:latin typeface="Segoe UI"/>
                <a:ea typeface="Segoe UI"/>
                <a:cs typeface="Segoe UI"/>
                <a:sym typeface="Segoe UI"/>
              </a:defRPr>
            </a:lvl3pPr>
            <a:lvl4pPr marL="946377" indent="-284389" defTabSz="932742">
              <a:lnSpc>
                <a:spcPct val="100000"/>
              </a:lnSpc>
              <a:spcBef>
                <a:spcPts val="0"/>
              </a:spcBef>
              <a:buSzPct val="90000"/>
              <a:buFontTx/>
              <a:buChar char="·"/>
              <a:defRPr sz="2200" b="0">
                <a:solidFill>
                  <a:srgbClr val="000000"/>
                </a:solidFill>
                <a:latin typeface="Segoe UI"/>
                <a:ea typeface="Segoe UI"/>
                <a:cs typeface="Segoe UI"/>
                <a:sym typeface="Segoe UI"/>
              </a:defRPr>
            </a:lvl4pPr>
            <a:lvl5pPr marL="1120095" indent="-264432" defTabSz="932742">
              <a:lnSpc>
                <a:spcPct val="100000"/>
              </a:lnSpc>
              <a:spcBef>
                <a:spcPts val="0"/>
              </a:spcBef>
              <a:buSzPct val="90000"/>
              <a:buFontTx/>
              <a:buChar char="·"/>
              <a:defRPr sz="2200" b="0">
                <a:solidFill>
                  <a:srgbClr val="000000"/>
                </a:solidFill>
                <a:latin typeface="Segoe UI"/>
                <a:ea typeface="Segoe UI"/>
                <a:cs typeface="Segoe UI"/>
                <a:sym typeface="Segoe UI"/>
              </a:defRPr>
            </a:lvl5pPr>
          </a:lstStyle>
          <a:p>
            <a:r>
              <a:t>Subtitle</a:t>
            </a:r>
          </a:p>
          <a:p>
            <a:pPr lvl="1"/>
            <a:endParaRPr/>
          </a:p>
          <a:p>
            <a:pPr lvl="2"/>
            <a:endParaRPr/>
          </a:p>
          <a:p>
            <a:pPr lvl="3"/>
            <a:endParaRPr/>
          </a:p>
          <a:p>
            <a:pPr lvl="4"/>
            <a:endParaRPr/>
          </a:p>
        </p:txBody>
      </p:sp>
      <p:sp>
        <p:nvSpPr>
          <p:cNvPr id="2228"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tx">
  <p:cSld name="Section Divider 4">
    <p:bg>
      <p:bgPr>
        <a:solidFill>
          <a:srgbClr val="243A5E"/>
        </a:solidFill>
        <a:effectLst/>
      </p:bgPr>
    </p:bg>
    <p:spTree>
      <p:nvGrpSpPr>
        <p:cNvPr id="1" name=""/>
        <p:cNvGrpSpPr/>
        <p:nvPr/>
      </p:nvGrpSpPr>
      <p:grpSpPr>
        <a:xfrm>
          <a:off x="0" y="0"/>
          <a:ext cx="0" cy="0"/>
          <a:chOff x="0" y="0"/>
          <a:chExt cx="0" cy="0"/>
        </a:xfrm>
      </p:grpSpPr>
      <p:pic>
        <p:nvPicPr>
          <p:cNvPr id="2235"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236" name="Section description"/>
          <p:cNvSpPr txBox="1">
            <a:spLocks noGrp="1"/>
          </p:cNvSpPr>
          <p:nvPr>
            <p:ph type="title" hasCustomPrompt="1"/>
          </p:nvPr>
        </p:nvSpPr>
        <p:spPr>
          <a:xfrm>
            <a:off x="585216" y="932047"/>
            <a:ext cx="9144001" cy="498599"/>
          </a:xfrm>
          <a:prstGeom prst="rect">
            <a:avLst/>
          </a:prstGeom>
        </p:spPr>
        <p:txBody>
          <a:bodyPr lIns="0" tIns="0" rIns="0" bIns="0" anchor="b"/>
          <a:lstStyle>
            <a:lvl1pPr defTabSz="932742">
              <a:defRPr sz="3600" b="1" spc="-50">
                <a:solidFill>
                  <a:srgbClr val="FFFFFF"/>
                </a:solidFill>
                <a:latin typeface="Segoe UI Semibold"/>
                <a:ea typeface="Segoe UI Semibold"/>
                <a:cs typeface="Segoe UI Semibold"/>
                <a:sym typeface="Segoe UI Semibold"/>
              </a:defRPr>
            </a:lvl1pPr>
          </a:lstStyle>
          <a:p>
            <a:r>
              <a:t>Section description</a:t>
            </a:r>
          </a:p>
        </p:txBody>
      </p:sp>
      <p:sp>
        <p:nvSpPr>
          <p:cNvPr id="2237" name="Brødtekst nivå én…"/>
          <p:cNvSpPr txBox="1">
            <a:spLocks noGrp="1"/>
          </p:cNvSpPr>
          <p:nvPr>
            <p:ph type="body" sz="quarter" idx="1" hasCustomPrompt="1"/>
          </p:nvPr>
        </p:nvSpPr>
        <p:spPr>
          <a:xfrm>
            <a:off x="585216" y="585787"/>
            <a:ext cx="9144001" cy="338555"/>
          </a:xfrm>
          <a:prstGeom prst="rect">
            <a:avLst/>
          </a:prstGeom>
        </p:spPr>
        <p:txBody>
          <a:bodyPr lIns="0" tIns="0" rIns="0" bIns="0">
            <a:normAutofit/>
          </a:bodyPr>
          <a:lstStyle>
            <a:lvl1pPr marL="0" indent="0" defTabSz="932742">
              <a:lnSpc>
                <a:spcPct val="100000"/>
              </a:lnSpc>
              <a:spcBef>
                <a:spcPts val="0"/>
              </a:spcBef>
              <a:buSzTx/>
              <a:buFontTx/>
              <a:buNone/>
              <a:defRPr sz="2200" b="0">
                <a:solidFill>
                  <a:srgbClr val="50E6FF"/>
                </a:solidFill>
                <a:latin typeface="Segoe UI"/>
                <a:ea typeface="Segoe UI"/>
                <a:cs typeface="Segoe UI"/>
                <a:sym typeface="Segoe UI"/>
              </a:defRPr>
            </a:lvl1pPr>
            <a:lvl2pPr marL="480059" indent="-251459" defTabSz="932742">
              <a:lnSpc>
                <a:spcPct val="100000"/>
              </a:lnSpc>
              <a:spcBef>
                <a:spcPts val="0"/>
              </a:spcBef>
              <a:buSzPct val="90000"/>
              <a:buFontTx/>
              <a:buChar char="·"/>
              <a:defRPr sz="2200" b="0">
                <a:solidFill>
                  <a:srgbClr val="50E6FF"/>
                </a:solidFill>
                <a:latin typeface="Segoe UI"/>
                <a:ea typeface="Segoe UI"/>
                <a:cs typeface="Segoe UI"/>
                <a:sym typeface="Segoe UI"/>
              </a:defRPr>
            </a:lvl2pPr>
            <a:lvl3pPr marL="732234" indent="-275034" defTabSz="932742">
              <a:lnSpc>
                <a:spcPct val="100000"/>
              </a:lnSpc>
              <a:spcBef>
                <a:spcPts val="0"/>
              </a:spcBef>
              <a:buSzPct val="90000"/>
              <a:buFontTx/>
              <a:buChar char="·"/>
              <a:defRPr sz="2200" b="0">
                <a:solidFill>
                  <a:srgbClr val="50E6FF"/>
                </a:solidFill>
                <a:latin typeface="Segoe UI"/>
                <a:ea typeface="Segoe UI"/>
                <a:cs typeface="Segoe UI"/>
                <a:sym typeface="Segoe UI"/>
              </a:defRPr>
            </a:lvl3pPr>
            <a:lvl4pPr marL="946377" indent="-284389" defTabSz="932742">
              <a:lnSpc>
                <a:spcPct val="100000"/>
              </a:lnSpc>
              <a:spcBef>
                <a:spcPts val="0"/>
              </a:spcBef>
              <a:buSzPct val="90000"/>
              <a:buFontTx/>
              <a:buChar char="·"/>
              <a:defRPr sz="2200" b="0">
                <a:solidFill>
                  <a:srgbClr val="50E6FF"/>
                </a:solidFill>
                <a:latin typeface="Segoe UI"/>
                <a:ea typeface="Segoe UI"/>
                <a:cs typeface="Segoe UI"/>
                <a:sym typeface="Segoe UI"/>
              </a:defRPr>
            </a:lvl4pPr>
            <a:lvl5pPr marL="1120095" indent="-264432" defTabSz="932742">
              <a:lnSpc>
                <a:spcPct val="100000"/>
              </a:lnSpc>
              <a:spcBef>
                <a:spcPts val="0"/>
              </a:spcBef>
              <a:buSzPct val="90000"/>
              <a:buFontTx/>
              <a:buChar char="·"/>
              <a:defRPr sz="2200" b="0">
                <a:solidFill>
                  <a:srgbClr val="50E6FF"/>
                </a:solidFill>
                <a:latin typeface="Segoe UI"/>
                <a:ea typeface="Segoe UI"/>
                <a:cs typeface="Segoe UI"/>
                <a:sym typeface="Segoe UI"/>
              </a:defRPr>
            </a:lvl5pPr>
          </a:lstStyle>
          <a:p>
            <a:r>
              <a:t>Section Name</a:t>
            </a:r>
          </a:p>
          <a:p>
            <a:pPr lvl="1"/>
            <a:endParaRPr/>
          </a:p>
          <a:p>
            <a:pPr lvl="2"/>
            <a:endParaRPr/>
          </a:p>
          <a:p>
            <a:pPr lvl="3"/>
            <a:endParaRPr/>
          </a:p>
          <a:p>
            <a:pPr lvl="4"/>
            <a:endParaRPr/>
          </a:p>
        </p:txBody>
      </p:sp>
      <p:sp>
        <p:nvSpPr>
          <p:cNvPr id="2238"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type="tx">
  <p:cSld name="Section Title">
    <p:bg>
      <p:bgPr>
        <a:solidFill>
          <a:srgbClr val="243A5E"/>
        </a:solidFill>
        <a:effectLst/>
      </p:bgPr>
    </p:bg>
    <p:spTree>
      <p:nvGrpSpPr>
        <p:cNvPr id="1" name=""/>
        <p:cNvGrpSpPr/>
        <p:nvPr/>
      </p:nvGrpSpPr>
      <p:grpSpPr>
        <a:xfrm>
          <a:off x="0" y="0"/>
          <a:ext cx="0" cy="0"/>
          <a:chOff x="0" y="0"/>
          <a:chExt cx="0" cy="0"/>
        </a:xfrm>
      </p:grpSpPr>
      <p:pic>
        <p:nvPicPr>
          <p:cNvPr id="2245"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246" name="Section title with no subtitle"/>
          <p:cNvSpPr txBox="1">
            <a:spLocks noGrp="1"/>
          </p:cNvSpPr>
          <p:nvPr>
            <p:ph type="title" hasCustomPrompt="1"/>
          </p:nvPr>
        </p:nvSpPr>
        <p:spPr>
          <a:xfrm>
            <a:off x="585216" y="3035807"/>
            <a:ext cx="9144001" cy="498599"/>
          </a:xfrm>
          <a:prstGeom prst="rect">
            <a:avLst/>
          </a:prstGeom>
        </p:spPr>
        <p:txBody>
          <a:bodyPr lIns="0" tIns="0" rIns="0" bIns="0" anchor="b"/>
          <a:lstStyle>
            <a:lvl1pPr defTabSz="932742">
              <a:defRPr sz="3600" b="1" spc="-50">
                <a:solidFill>
                  <a:srgbClr val="50E6FF"/>
                </a:solidFill>
                <a:latin typeface="Segoe UI Semibold"/>
                <a:ea typeface="Segoe UI Semibold"/>
                <a:cs typeface="Segoe UI Semibold"/>
                <a:sym typeface="Segoe UI Semibold"/>
              </a:defRPr>
            </a:lvl1pPr>
          </a:lstStyle>
          <a:p>
            <a:r>
              <a:t>Section title with no subtitle</a:t>
            </a:r>
          </a:p>
        </p:txBody>
      </p:sp>
      <p:sp>
        <p:nvSpPr>
          <p:cNvPr id="2247"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tx">
  <p:cSld name="Section Title 2">
    <p:spTree>
      <p:nvGrpSpPr>
        <p:cNvPr id="1" name=""/>
        <p:cNvGrpSpPr/>
        <p:nvPr/>
      </p:nvGrpSpPr>
      <p:grpSpPr>
        <a:xfrm>
          <a:off x="0" y="0"/>
          <a:ext cx="0" cy="0"/>
          <a:chOff x="0" y="0"/>
          <a:chExt cx="0" cy="0"/>
        </a:xfrm>
      </p:grpSpPr>
      <p:pic>
        <p:nvPicPr>
          <p:cNvPr id="2254"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255" name="Section title with no subtitle"/>
          <p:cNvSpPr txBox="1">
            <a:spLocks noGrp="1"/>
          </p:cNvSpPr>
          <p:nvPr>
            <p:ph type="title" hasCustomPrompt="1"/>
          </p:nvPr>
        </p:nvSpPr>
        <p:spPr>
          <a:xfrm>
            <a:off x="585216" y="3035807"/>
            <a:ext cx="9144001" cy="498599"/>
          </a:xfrm>
          <a:prstGeom prst="rect">
            <a:avLst/>
          </a:prstGeom>
        </p:spPr>
        <p:txBody>
          <a:bodyPr lIns="0" tIns="0" rIns="0" bIns="0" anchor="b"/>
          <a:lstStyle>
            <a:lvl1pPr defTabSz="932742">
              <a:defRPr sz="3600" b="1" spc="-50">
                <a:solidFill>
                  <a:srgbClr val="000000"/>
                </a:solidFill>
                <a:latin typeface="Segoe UI Semibold"/>
                <a:ea typeface="Segoe UI Semibold"/>
                <a:cs typeface="Segoe UI Semibold"/>
                <a:sym typeface="Segoe UI Semibold"/>
              </a:defRPr>
            </a:lvl1pPr>
          </a:lstStyle>
          <a:p>
            <a:r>
              <a:t>Section title with no subtitle</a:t>
            </a:r>
          </a:p>
        </p:txBody>
      </p:sp>
      <p:sp>
        <p:nvSpPr>
          <p:cNvPr id="2256"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x">
  <p:cSld name="Blank 12 Column">
    <p:spTree>
      <p:nvGrpSpPr>
        <p:cNvPr id="1" name=""/>
        <p:cNvGrpSpPr/>
        <p:nvPr/>
      </p:nvGrpSpPr>
      <p:grpSpPr>
        <a:xfrm>
          <a:off x="0" y="0"/>
          <a:ext cx="0" cy="0"/>
          <a:chOff x="0" y="0"/>
          <a:chExt cx="0" cy="0"/>
        </a:xfrm>
      </p:grpSpPr>
      <p:pic>
        <p:nvPicPr>
          <p:cNvPr id="2263"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264"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type="tx">
  <p:cSld name="Blank 12 Column Dark Bkg">
    <p:bg>
      <p:bgPr>
        <a:solidFill>
          <a:srgbClr val="243A5E"/>
        </a:solidFill>
        <a:effectLst/>
      </p:bgPr>
    </p:bg>
    <p:spTree>
      <p:nvGrpSpPr>
        <p:cNvPr id="1" name=""/>
        <p:cNvGrpSpPr/>
        <p:nvPr/>
      </p:nvGrpSpPr>
      <p:grpSpPr>
        <a:xfrm>
          <a:off x="0" y="0"/>
          <a:ext cx="0" cy="0"/>
          <a:chOff x="0" y="0"/>
          <a:chExt cx="0" cy="0"/>
        </a:xfrm>
      </p:grpSpPr>
      <p:pic>
        <p:nvPicPr>
          <p:cNvPr id="2271"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272"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urple: Table Slide">
    <p:spTree>
      <p:nvGrpSpPr>
        <p:cNvPr id="1" name=""/>
        <p:cNvGrpSpPr/>
        <p:nvPr/>
      </p:nvGrpSpPr>
      <p:grpSpPr>
        <a:xfrm>
          <a:off x="0" y="0"/>
          <a:ext cx="0" cy="0"/>
          <a:chOff x="0" y="0"/>
          <a:chExt cx="0" cy="0"/>
        </a:xfrm>
      </p:grpSpPr>
      <p:sp>
        <p:nvSpPr>
          <p:cNvPr id="208" name="Rectangle 3"/>
          <p:cNvSpPr/>
          <p:nvPr/>
        </p:nvSpPr>
        <p:spPr>
          <a:xfrm>
            <a:off x="10893424" y="0"/>
            <a:ext cx="1295402" cy="6858000"/>
          </a:xfrm>
          <a:prstGeom prst="rect">
            <a:avLst/>
          </a:prstGeom>
          <a:solidFill>
            <a:srgbClr val="915F9C"/>
          </a:solidFill>
          <a:ln w="12700">
            <a:miter lim="400000"/>
          </a:ln>
        </p:spPr>
        <p:txBody>
          <a:bodyPr lIns="45719" rIns="45719" anchor="ctr"/>
          <a:lstStyle/>
          <a:p>
            <a:pPr algn="ctr">
              <a:defRPr>
                <a:solidFill>
                  <a:srgbClr val="FFFFFF"/>
                </a:solidFill>
              </a:defRPr>
            </a:pPr>
            <a:endParaRPr/>
          </a:p>
        </p:txBody>
      </p:sp>
      <p:sp>
        <p:nvSpPr>
          <p:cNvPr id="209" name="CLICK TO EDIT MASTER TITLE STYLE"/>
          <p:cNvSpPr txBox="1">
            <a:spLocks noGrp="1"/>
          </p:cNvSpPr>
          <p:nvPr>
            <p:ph type="title" hasCustomPrompt="1"/>
          </p:nvPr>
        </p:nvSpPr>
        <p:spPr>
          <a:xfrm>
            <a:off x="838200" y="365125"/>
            <a:ext cx="9537700" cy="998164"/>
          </a:xfrm>
          <a:prstGeom prst="rect">
            <a:avLst/>
          </a:prstGeom>
        </p:spPr>
        <p:txBody>
          <a:bodyPr/>
          <a:lstStyle/>
          <a:p>
            <a:r>
              <a:t>CLICK TO EDIT MASTER TITLE STYLE</a:t>
            </a:r>
          </a:p>
        </p:txBody>
      </p:sp>
      <p:pic>
        <p:nvPicPr>
          <p:cNvPr id="210"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211" name="Lysbildenumm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212" name="Picture 4" descr="Picture 4"/>
          <p:cNvPicPr>
            <a:picLocks noChangeAspect="1"/>
          </p:cNvPicPr>
          <p:nvPr/>
        </p:nvPicPr>
        <p:blipFill>
          <a:blip r:embed="rId3"/>
          <a:stretch>
            <a:fillRect/>
          </a:stretch>
        </p:blipFill>
        <p:spPr>
          <a:xfrm rot="21337158" flipH="1">
            <a:off x="10740618" y="4260601"/>
            <a:ext cx="1018077" cy="1622959"/>
          </a:xfrm>
          <a:prstGeom prst="rect">
            <a:avLst/>
          </a:prstGeom>
          <a:ln w="12700">
            <a:miter lim="400000"/>
          </a:ln>
        </p:spPr>
      </p:pic>
    </p:spTree>
  </p:cSld>
  <p:clrMapOvr>
    <a:masterClrMapping/>
  </p:clrMapOvr>
  <p:transition spd="med"/>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type="tx">
  <p:cSld name="Apendix Blue Bkg">
    <p:bg>
      <p:bgPr>
        <a:solidFill>
          <a:srgbClr val="243A5E"/>
        </a:solidFill>
        <a:effectLst/>
      </p:bgPr>
    </p:bg>
    <p:spTree>
      <p:nvGrpSpPr>
        <p:cNvPr id="1" name=""/>
        <p:cNvGrpSpPr/>
        <p:nvPr/>
      </p:nvGrpSpPr>
      <p:grpSpPr>
        <a:xfrm>
          <a:off x="0" y="0"/>
          <a:ext cx="0" cy="0"/>
          <a:chOff x="0" y="0"/>
          <a:chExt cx="0" cy="0"/>
        </a:xfrm>
      </p:grpSpPr>
      <p:pic>
        <p:nvPicPr>
          <p:cNvPr id="2279"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280" name="Brødtekst nivå én…"/>
          <p:cNvSpPr txBox="1">
            <a:spLocks noGrp="1"/>
          </p:cNvSpPr>
          <p:nvPr>
            <p:ph type="body" sz="quarter" idx="1" hasCustomPrompt="1"/>
          </p:nvPr>
        </p:nvSpPr>
        <p:spPr>
          <a:xfrm>
            <a:off x="584200" y="5715039"/>
            <a:ext cx="5367338" cy="553999"/>
          </a:xfrm>
          <a:prstGeom prst="rect">
            <a:avLst/>
          </a:prstGeom>
        </p:spPr>
        <p:txBody>
          <a:bodyPr lIns="0" tIns="0" rIns="0" bIns="0" anchor="b">
            <a:normAutofit/>
          </a:bodyPr>
          <a:lstStyle>
            <a:lvl1pPr marL="0" indent="0" defTabSz="932742">
              <a:lnSpc>
                <a:spcPct val="100000"/>
              </a:lnSpc>
              <a:spcBef>
                <a:spcPts val="800"/>
              </a:spcBef>
              <a:buSzTx/>
              <a:buFontTx/>
              <a:buNone/>
              <a:defRPr sz="3600">
                <a:solidFill>
                  <a:srgbClr val="FFFFFF"/>
                </a:solidFill>
                <a:latin typeface="Segoe UI Semibold"/>
                <a:ea typeface="Segoe UI Semibold"/>
                <a:cs typeface="Segoe UI Semibold"/>
                <a:sym typeface="Segoe UI Semibold"/>
              </a:defRPr>
            </a:lvl1pPr>
            <a:lvl2pPr marL="640079" indent="-411479" defTabSz="932742">
              <a:lnSpc>
                <a:spcPct val="100000"/>
              </a:lnSpc>
              <a:spcBef>
                <a:spcPts val="800"/>
              </a:spcBef>
              <a:buSzPct val="90000"/>
              <a:buFontTx/>
              <a:buChar char="·"/>
              <a:defRPr sz="3600">
                <a:solidFill>
                  <a:srgbClr val="FFFFFF"/>
                </a:solidFill>
                <a:latin typeface="Segoe UI Semibold"/>
                <a:ea typeface="Segoe UI Semibold"/>
                <a:cs typeface="Segoe UI Semibold"/>
                <a:sym typeface="Segoe UI Semibold"/>
              </a:defRPr>
            </a:lvl2pPr>
            <a:lvl3pPr marL="907256" indent="-450056" defTabSz="932742">
              <a:lnSpc>
                <a:spcPct val="100000"/>
              </a:lnSpc>
              <a:spcBef>
                <a:spcPts val="800"/>
              </a:spcBef>
              <a:buSzPct val="90000"/>
              <a:buFontTx/>
              <a:buChar char="·"/>
              <a:defRPr sz="3600">
                <a:solidFill>
                  <a:srgbClr val="FFFFFF"/>
                </a:solidFill>
                <a:latin typeface="Segoe UI Semibold"/>
                <a:ea typeface="Segoe UI Semibold"/>
                <a:cs typeface="Segoe UI Semibold"/>
                <a:sym typeface="Segoe UI Semibold"/>
              </a:defRPr>
            </a:lvl3pPr>
            <a:lvl4pPr marL="1127352" indent="-465364" defTabSz="932742">
              <a:lnSpc>
                <a:spcPct val="100000"/>
              </a:lnSpc>
              <a:spcBef>
                <a:spcPts val="800"/>
              </a:spcBef>
              <a:buSzPct val="90000"/>
              <a:buFontTx/>
              <a:buChar char="·"/>
              <a:defRPr sz="3600">
                <a:solidFill>
                  <a:srgbClr val="FFFFFF"/>
                </a:solidFill>
                <a:latin typeface="Segoe UI Semibold"/>
                <a:ea typeface="Segoe UI Semibold"/>
                <a:cs typeface="Segoe UI Semibold"/>
                <a:sym typeface="Segoe UI Semibold"/>
              </a:defRPr>
            </a:lvl4pPr>
            <a:lvl5pPr marL="1288370" indent="-432707" defTabSz="932742">
              <a:lnSpc>
                <a:spcPct val="100000"/>
              </a:lnSpc>
              <a:spcBef>
                <a:spcPts val="800"/>
              </a:spcBef>
              <a:buSzPct val="90000"/>
              <a:buFontTx/>
              <a:buChar char="·"/>
              <a:defRPr sz="3600">
                <a:solidFill>
                  <a:srgbClr val="FFFFFF"/>
                </a:solidFill>
                <a:latin typeface="Segoe UI Semibold"/>
                <a:ea typeface="Segoe UI Semibold"/>
                <a:cs typeface="Segoe UI Semibold"/>
                <a:sym typeface="Segoe UI Semibold"/>
              </a:defRPr>
            </a:lvl5pPr>
          </a:lstStyle>
          <a:p>
            <a:r>
              <a:t>Appendix</a:t>
            </a:r>
          </a:p>
          <a:p>
            <a:pPr lvl="1"/>
            <a:endParaRPr/>
          </a:p>
          <a:p>
            <a:pPr lvl="2"/>
            <a:endParaRPr/>
          </a:p>
          <a:p>
            <a:pPr lvl="3"/>
            <a:endParaRPr/>
          </a:p>
          <a:p>
            <a:pPr lvl="4"/>
            <a:endParaRPr/>
          </a:p>
        </p:txBody>
      </p:sp>
      <p:sp>
        <p:nvSpPr>
          <p:cNvPr id="2281"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type="tx">
  <p:cSld name="Closing logo slide">
    <p:bg>
      <p:bgPr>
        <a:solidFill>
          <a:srgbClr val="243A5E"/>
        </a:solidFill>
        <a:effectLst/>
      </p:bgPr>
    </p:bg>
    <p:spTree>
      <p:nvGrpSpPr>
        <p:cNvPr id="1" name=""/>
        <p:cNvGrpSpPr/>
        <p:nvPr/>
      </p:nvGrpSpPr>
      <p:grpSpPr>
        <a:xfrm>
          <a:off x="0" y="0"/>
          <a:ext cx="0" cy="0"/>
          <a:chOff x="0" y="0"/>
          <a:chExt cx="0" cy="0"/>
        </a:xfrm>
      </p:grpSpPr>
      <p:pic>
        <p:nvPicPr>
          <p:cNvPr id="2288"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289" name="Text Box 3"/>
          <p:cNvSpPr txBox="1"/>
          <p:nvPr/>
        </p:nvSpPr>
        <p:spPr>
          <a:xfrm>
            <a:off x="584199" y="6142038"/>
            <a:ext cx="4482126" cy="127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spAutoFit/>
          </a:bodyPr>
          <a:lstStyle>
            <a:lvl1pPr defTabSz="932289">
              <a:defRPr sz="700">
                <a:solidFill>
                  <a:srgbClr val="FFFFFF"/>
                </a:solidFill>
                <a:latin typeface="Segoe UI"/>
                <a:ea typeface="Segoe UI"/>
                <a:cs typeface="Segoe UI"/>
                <a:sym typeface="Segoe UI"/>
              </a:defRPr>
            </a:lvl1pPr>
          </a:lstStyle>
          <a:p>
            <a:r>
              <a:t>© Copyright Microsoft Corporation. All rights reserved. </a:t>
            </a:r>
          </a:p>
        </p:txBody>
      </p:sp>
      <p:pic>
        <p:nvPicPr>
          <p:cNvPr id="2290" name="MS logo white - EMF" descr="MS logo white - EMF"/>
          <p:cNvPicPr>
            <a:picLocks noChangeAspect="1"/>
          </p:cNvPicPr>
          <p:nvPr/>
        </p:nvPicPr>
        <p:blipFill>
          <a:blip r:embed="rId3"/>
          <a:stretch>
            <a:fillRect/>
          </a:stretch>
        </p:blipFill>
        <p:spPr>
          <a:xfrm>
            <a:off x="584200" y="585787"/>
            <a:ext cx="1366245" cy="292609"/>
          </a:xfrm>
          <a:prstGeom prst="rect">
            <a:avLst/>
          </a:prstGeom>
          <a:ln w="12700">
            <a:miter lim="400000"/>
          </a:ln>
        </p:spPr>
      </p:pic>
      <p:sp>
        <p:nvSpPr>
          <p:cNvPr id="2291"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type="tx">
  <p:cSld name="Black Notes slide Layout">
    <p:bg>
      <p:bgPr>
        <a:solidFill>
          <a:srgbClr val="000000"/>
        </a:solidFill>
        <a:effectLst/>
      </p:bgPr>
    </p:bg>
    <p:spTree>
      <p:nvGrpSpPr>
        <p:cNvPr id="1" name=""/>
        <p:cNvGrpSpPr/>
        <p:nvPr/>
      </p:nvGrpSpPr>
      <p:grpSpPr>
        <a:xfrm>
          <a:off x="0" y="0"/>
          <a:ext cx="0" cy="0"/>
          <a:chOff x="0" y="0"/>
          <a:chExt cx="0" cy="0"/>
        </a:xfrm>
      </p:grpSpPr>
      <p:pic>
        <p:nvPicPr>
          <p:cNvPr id="2298"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299" name="Titteltekst"/>
          <p:cNvSpPr txBox="1">
            <a:spLocks noGrp="1"/>
          </p:cNvSpPr>
          <p:nvPr>
            <p:ph type="title"/>
          </p:nvPr>
        </p:nvSpPr>
        <p:spPr>
          <a:xfrm>
            <a:off x="588262" y="457200"/>
            <a:ext cx="11018521" cy="553999"/>
          </a:xfrm>
          <a:prstGeom prst="rect">
            <a:avLst/>
          </a:prstGeom>
        </p:spPr>
        <p:txBody>
          <a:bodyPr lIns="0" tIns="0" rIns="0" bIns="0" anchor="t"/>
          <a:lstStyle>
            <a:lvl1pPr defTabSz="932742">
              <a:lnSpc>
                <a:spcPct val="100000"/>
              </a:lnSpc>
              <a:defRPr sz="3600" spc="-50">
                <a:solidFill>
                  <a:srgbClr val="FFFFFF"/>
                </a:solidFill>
                <a:latin typeface="Segoe UI"/>
                <a:ea typeface="Segoe UI"/>
                <a:cs typeface="Segoe UI"/>
                <a:sym typeface="Segoe UI"/>
              </a:defRPr>
            </a:lvl1pPr>
          </a:lstStyle>
          <a:p>
            <a:r>
              <a:t>Titteltekst</a:t>
            </a:r>
          </a:p>
        </p:txBody>
      </p:sp>
      <p:sp>
        <p:nvSpPr>
          <p:cNvPr id="2300" name="Brødtekst nivå én…"/>
          <p:cNvSpPr txBox="1">
            <a:spLocks noGrp="1"/>
          </p:cNvSpPr>
          <p:nvPr>
            <p:ph type="body" sz="half" idx="1"/>
          </p:nvPr>
        </p:nvSpPr>
        <p:spPr>
          <a:xfrm>
            <a:off x="584200" y="1436687"/>
            <a:ext cx="11018839" cy="2215993"/>
          </a:xfrm>
          <a:prstGeom prst="rect">
            <a:avLst/>
          </a:prstGeom>
        </p:spPr>
        <p:txBody>
          <a:bodyPr lIns="0" tIns="0" rIns="0" bIns="0">
            <a:normAutofit/>
          </a:bodyPr>
          <a:lstStyle>
            <a:lvl1pPr defTabSz="932742">
              <a:lnSpc>
                <a:spcPct val="100000"/>
              </a:lnSpc>
              <a:spcBef>
                <a:spcPts val="800"/>
              </a:spcBef>
              <a:buSzPct val="90000"/>
              <a:buFontTx/>
              <a:buChar char="·"/>
              <a:defRPr sz="3600" b="0">
                <a:solidFill>
                  <a:srgbClr val="FFFFFF"/>
                </a:solidFill>
                <a:latin typeface="Segoe UI"/>
                <a:ea typeface="Segoe UI"/>
                <a:cs typeface="Segoe UI"/>
                <a:sym typeface="Segoe UI"/>
              </a:defRPr>
            </a:lvl1pPr>
            <a:lvl2pPr marL="522514" indent="-293914" defTabSz="932742">
              <a:lnSpc>
                <a:spcPct val="100000"/>
              </a:lnSpc>
              <a:spcBef>
                <a:spcPts val="800"/>
              </a:spcBef>
              <a:buSzPct val="90000"/>
              <a:buFontTx/>
              <a:buChar char="·"/>
              <a:defRPr sz="3600" b="0">
                <a:solidFill>
                  <a:srgbClr val="FFFFFF"/>
                </a:solidFill>
                <a:latin typeface="Segoe UI"/>
                <a:ea typeface="Segoe UI"/>
                <a:cs typeface="Segoe UI"/>
                <a:sym typeface="Segoe UI"/>
              </a:defRPr>
            </a:lvl2pPr>
            <a:lvl3pPr marL="757237" indent="-300037" defTabSz="932742">
              <a:lnSpc>
                <a:spcPct val="100000"/>
              </a:lnSpc>
              <a:spcBef>
                <a:spcPts val="800"/>
              </a:spcBef>
              <a:buSzPct val="90000"/>
              <a:buFontTx/>
              <a:buChar char="·"/>
              <a:defRPr sz="3600" b="0">
                <a:solidFill>
                  <a:srgbClr val="FFFFFF"/>
                </a:solidFill>
                <a:latin typeface="Segoe UI"/>
                <a:ea typeface="Segoe UI"/>
                <a:cs typeface="Segoe UI"/>
                <a:sym typeface="Segoe UI"/>
              </a:defRPr>
            </a:lvl3pPr>
            <a:lvl4pPr marL="987743" indent="-325755" defTabSz="932742">
              <a:lnSpc>
                <a:spcPct val="100000"/>
              </a:lnSpc>
              <a:spcBef>
                <a:spcPts val="800"/>
              </a:spcBef>
              <a:buSzPct val="90000"/>
              <a:buFontTx/>
              <a:buChar char="·"/>
              <a:defRPr sz="3600" b="0">
                <a:solidFill>
                  <a:srgbClr val="FFFFFF"/>
                </a:solidFill>
                <a:latin typeface="Segoe UI"/>
                <a:ea typeface="Segoe UI"/>
                <a:cs typeface="Segoe UI"/>
                <a:sym typeface="Segoe UI"/>
              </a:defRPr>
            </a:lvl4pPr>
            <a:lvl5pPr marL="1192212" indent="-336550" defTabSz="932742">
              <a:lnSpc>
                <a:spcPct val="100000"/>
              </a:lnSpc>
              <a:spcBef>
                <a:spcPts val="800"/>
              </a:spcBef>
              <a:buSzPct val="90000"/>
              <a:buFontTx/>
              <a:buChar char="·"/>
              <a:defRPr sz="3600" b="0">
                <a:solidFill>
                  <a:srgbClr val="FFFFFF"/>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2301" name="Next slide"/>
          <p:cNvSpPr>
            <a:spLocks noGrp="1"/>
          </p:cNvSpPr>
          <p:nvPr>
            <p:ph type="body" sz="quarter" idx="21" hasCustomPrompt="1"/>
          </p:nvPr>
        </p:nvSpPr>
        <p:spPr>
          <a:xfrm>
            <a:off x="0" y="6269037"/>
            <a:ext cx="12192003" cy="588964"/>
          </a:xfrm>
          <a:prstGeom prst="rect">
            <a:avLst/>
          </a:prstGeom>
          <a:solidFill>
            <a:srgbClr val="FFFF99"/>
          </a:solidFill>
        </p:spPr>
        <p:txBody>
          <a:bodyPr anchor="b">
            <a:normAutofit/>
          </a:bodyPr>
          <a:lstStyle>
            <a:lvl1pPr marL="198881" indent="-198881" algn="r" defTabSz="811485">
              <a:lnSpc>
                <a:spcPct val="100000"/>
              </a:lnSpc>
              <a:spcBef>
                <a:spcPts val="700"/>
              </a:spcBef>
              <a:buSzTx/>
              <a:buFontTx/>
              <a:buNone/>
              <a:defRPr sz="3218" b="0" spc="-87">
                <a:solidFill>
                  <a:srgbClr val="000000"/>
                </a:solidFill>
                <a:latin typeface="Segoe UI"/>
                <a:ea typeface="Segoe UI"/>
                <a:cs typeface="Segoe UI"/>
                <a:sym typeface="Segoe UI"/>
              </a:defRPr>
            </a:lvl1pPr>
          </a:lstStyle>
          <a:p>
            <a:r>
              <a:t>Next:</a:t>
            </a:r>
          </a:p>
        </p:txBody>
      </p:sp>
      <p:sp>
        <p:nvSpPr>
          <p:cNvPr id="2302"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type="tx">
  <p:cSld name="Blue Slide">
    <p:spTree>
      <p:nvGrpSpPr>
        <p:cNvPr id="1" name=""/>
        <p:cNvGrpSpPr/>
        <p:nvPr/>
      </p:nvGrpSpPr>
      <p:grpSpPr>
        <a:xfrm>
          <a:off x="0" y="0"/>
          <a:ext cx="0" cy="0"/>
          <a:chOff x="0" y="0"/>
          <a:chExt cx="0" cy="0"/>
        </a:xfrm>
      </p:grpSpPr>
      <p:pic>
        <p:nvPicPr>
          <p:cNvPr id="2309"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310" name="Titteltekst"/>
          <p:cNvSpPr txBox="1">
            <a:spLocks noGrp="1"/>
          </p:cNvSpPr>
          <p:nvPr>
            <p:ph type="title"/>
          </p:nvPr>
        </p:nvSpPr>
        <p:spPr>
          <a:xfrm>
            <a:off x="588262" y="457200"/>
            <a:ext cx="11018521" cy="553999"/>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pic>
        <p:nvPicPr>
          <p:cNvPr id="2311" name="Picture 3" descr="Picture 3"/>
          <p:cNvPicPr>
            <a:picLocks noChangeAspect="1"/>
          </p:cNvPicPr>
          <p:nvPr/>
        </p:nvPicPr>
        <p:blipFill>
          <a:blip r:embed="rId3"/>
          <a:srcRect r="92530" b="6089"/>
          <a:stretch>
            <a:fillRect/>
          </a:stretch>
        </p:blipFill>
        <p:spPr>
          <a:xfrm>
            <a:off x="10896600" y="292"/>
            <a:ext cx="1295400" cy="6857708"/>
          </a:xfrm>
          <a:prstGeom prst="rect">
            <a:avLst/>
          </a:prstGeom>
          <a:ln w="12700">
            <a:miter lim="400000"/>
          </a:ln>
        </p:spPr>
      </p:pic>
      <p:sp>
        <p:nvSpPr>
          <p:cNvPr id="2312" name="Brødtekst nivå én…"/>
          <p:cNvSpPr txBox="1">
            <a:spLocks noGrp="1"/>
          </p:cNvSpPr>
          <p:nvPr>
            <p:ph type="body" sz="quarter" idx="1"/>
          </p:nvPr>
        </p:nvSpPr>
        <p:spPr>
          <a:xfrm>
            <a:off x="838200" y="1654232"/>
            <a:ext cx="5257800" cy="1591206"/>
          </a:xfrm>
          <a:prstGeom prst="rect">
            <a:avLst/>
          </a:prstGeom>
        </p:spPr>
        <p:txBody>
          <a:bodyPr lIns="0" tIns="0" rIns="0" bIns="0">
            <a:normAutofit/>
          </a:bodyPr>
          <a:lstStyle>
            <a:lvl1pPr defTabSz="932742">
              <a:lnSpc>
                <a:spcPct val="100000"/>
              </a:lnSpc>
              <a:spcBef>
                <a:spcPts val="0"/>
              </a:spcBef>
              <a:buSzPct val="90000"/>
              <a:buFontTx/>
              <a:buChar char="·"/>
              <a:defRPr sz="2800">
                <a:solidFill>
                  <a:srgbClr val="4B728C"/>
                </a:solidFill>
                <a:latin typeface="Segoe UI"/>
                <a:ea typeface="Segoe UI"/>
                <a:cs typeface="Segoe UI"/>
                <a:sym typeface="Segoe UI"/>
              </a:defRPr>
            </a:lvl1pPr>
            <a:lvl2pPr marL="584200" indent="-355600" defTabSz="932742">
              <a:lnSpc>
                <a:spcPct val="100000"/>
              </a:lnSpc>
              <a:spcBef>
                <a:spcPts val="0"/>
              </a:spcBef>
              <a:buSzPct val="90000"/>
              <a:buFontTx/>
              <a:buChar char="·"/>
              <a:defRPr sz="2800">
                <a:solidFill>
                  <a:srgbClr val="4B728C"/>
                </a:solidFill>
                <a:latin typeface="Segoe UI"/>
                <a:ea typeface="Segoe UI"/>
                <a:cs typeface="Segoe UI"/>
                <a:sym typeface="Segoe UI"/>
              </a:defRPr>
            </a:lvl2pPr>
            <a:lvl3pPr marL="807243" indent="-350043" defTabSz="932742">
              <a:lnSpc>
                <a:spcPct val="100000"/>
              </a:lnSpc>
              <a:spcBef>
                <a:spcPts val="0"/>
              </a:spcBef>
              <a:buSzPct val="90000"/>
              <a:buFontTx/>
              <a:buChar char="·"/>
              <a:defRPr sz="2800">
                <a:solidFill>
                  <a:srgbClr val="4B728C"/>
                </a:solidFill>
                <a:latin typeface="Segoe UI"/>
                <a:ea typeface="Segoe UI"/>
                <a:cs typeface="Segoe UI"/>
                <a:sym typeface="Segoe UI"/>
              </a:defRPr>
            </a:lvl3pPr>
            <a:lvl4pPr marL="1023937" indent="-361950" defTabSz="932742">
              <a:lnSpc>
                <a:spcPct val="100000"/>
              </a:lnSpc>
              <a:spcBef>
                <a:spcPts val="0"/>
              </a:spcBef>
              <a:buSzPct val="90000"/>
              <a:buFontTx/>
              <a:buChar char="·"/>
              <a:defRPr sz="2800">
                <a:solidFill>
                  <a:srgbClr val="4B728C"/>
                </a:solidFill>
                <a:latin typeface="Segoe UI"/>
                <a:ea typeface="Segoe UI"/>
                <a:cs typeface="Segoe UI"/>
                <a:sym typeface="Segoe UI"/>
              </a:defRPr>
            </a:lvl4pPr>
            <a:lvl5pPr marL="1192212" indent="-336550" defTabSz="932742">
              <a:lnSpc>
                <a:spcPct val="100000"/>
              </a:lnSpc>
              <a:spcBef>
                <a:spcPts val="0"/>
              </a:spcBef>
              <a:buSzPct val="90000"/>
              <a:buFontTx/>
              <a:buChar char="·"/>
              <a:defRPr sz="2800">
                <a:solidFill>
                  <a:srgbClr val="4B728C"/>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2313" name="Picture Placeholder 7"/>
          <p:cNvSpPr>
            <a:spLocks noGrp="1"/>
          </p:cNvSpPr>
          <p:nvPr>
            <p:ph type="pic" sz="quarter" idx="21"/>
          </p:nvPr>
        </p:nvSpPr>
        <p:spPr>
          <a:xfrm>
            <a:off x="6375400" y="1654232"/>
            <a:ext cx="4000500" cy="424733"/>
          </a:xfrm>
          <a:prstGeom prst="rect">
            <a:avLst/>
          </a:prstGeom>
        </p:spPr>
        <p:txBody>
          <a:bodyPr lIns="91439" rIns="91439"/>
          <a:lstStyle/>
          <a:p>
            <a:endParaRPr/>
          </a:p>
        </p:txBody>
      </p:sp>
      <p:pic>
        <p:nvPicPr>
          <p:cNvPr id="2314" name="Graphic 8" descr="Graphic 8"/>
          <p:cNvPicPr>
            <a:picLocks noChangeAspect="1"/>
          </p:cNvPicPr>
          <p:nvPr/>
        </p:nvPicPr>
        <p:blipFill>
          <a:blip r:embed="rId4"/>
          <a:stretch>
            <a:fillRect/>
          </a:stretch>
        </p:blipFill>
        <p:spPr>
          <a:xfrm>
            <a:off x="838200" y="6161830"/>
            <a:ext cx="1530927" cy="370245"/>
          </a:xfrm>
          <a:prstGeom prst="rect">
            <a:avLst/>
          </a:prstGeom>
          <a:ln w="12700">
            <a:miter lim="400000"/>
          </a:ln>
        </p:spPr>
      </p:pic>
      <p:sp>
        <p:nvSpPr>
          <p:cNvPr id="2315" name="Lysbilde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type="tx">
  <p:cSld name="1_Title and Content">
    <p:spTree>
      <p:nvGrpSpPr>
        <p:cNvPr id="1" name=""/>
        <p:cNvGrpSpPr/>
        <p:nvPr/>
      </p:nvGrpSpPr>
      <p:grpSpPr>
        <a:xfrm>
          <a:off x="0" y="0"/>
          <a:ext cx="0" cy="0"/>
          <a:chOff x="0" y="0"/>
          <a:chExt cx="0" cy="0"/>
        </a:xfrm>
      </p:grpSpPr>
      <p:pic>
        <p:nvPicPr>
          <p:cNvPr id="2322"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2323" name="Titteltekst"/>
          <p:cNvSpPr txBox="1">
            <a:spLocks noGrp="1"/>
          </p:cNvSpPr>
          <p:nvPr>
            <p:ph type="title"/>
          </p:nvPr>
        </p:nvSpPr>
        <p:spPr>
          <a:xfrm>
            <a:off x="588262" y="457200"/>
            <a:ext cx="11018521" cy="553999"/>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2324" name="Brødtekst nivå én…"/>
          <p:cNvSpPr txBox="1">
            <a:spLocks noGrp="1"/>
          </p:cNvSpPr>
          <p:nvPr>
            <p:ph type="body" sz="half" idx="1"/>
          </p:nvPr>
        </p:nvSpPr>
        <p:spPr>
          <a:xfrm>
            <a:off x="584200" y="1435502"/>
            <a:ext cx="11018520" cy="1612751"/>
          </a:xfrm>
          <a:prstGeom prst="rect">
            <a:avLst/>
          </a:prstGeom>
        </p:spPr>
        <p:txBody>
          <a:bodyPr lIns="0" tIns="0" rIns="0" bIns="0">
            <a:normAutofit/>
          </a:bodyPr>
          <a:lstStyle>
            <a:lvl1pPr defTabSz="932742">
              <a:lnSpc>
                <a:spcPct val="100000"/>
              </a:lnSpc>
              <a:spcBef>
                <a:spcPts val="600"/>
              </a:spcBef>
              <a:buSzPct val="90000"/>
              <a:buFontTx/>
              <a:buChar char="·"/>
              <a:defRPr sz="2800" b="0">
                <a:solidFill>
                  <a:srgbClr val="000000"/>
                </a:solidFill>
                <a:latin typeface="Segoe UI"/>
                <a:ea typeface="Segoe UI"/>
                <a:cs typeface="Segoe UI"/>
                <a:sym typeface="Segoe UI"/>
              </a:defRPr>
            </a:lvl1pPr>
            <a:lvl2pPr marL="548639" indent="-320039" defTabSz="932742">
              <a:lnSpc>
                <a:spcPct val="100000"/>
              </a:lnSpc>
              <a:spcBef>
                <a:spcPts val="600"/>
              </a:spcBef>
              <a:buSzPct val="90000"/>
              <a:buFontTx/>
              <a:buChar char="·"/>
              <a:defRPr sz="2800" b="0">
                <a:solidFill>
                  <a:srgbClr val="000000"/>
                </a:solidFill>
                <a:latin typeface="Segoe UI"/>
                <a:ea typeface="Segoe UI"/>
                <a:cs typeface="Segoe UI"/>
                <a:sym typeface="Segoe UI"/>
              </a:defRPr>
            </a:lvl2pPr>
            <a:lvl3pPr marL="807243" indent="-350043" defTabSz="932742">
              <a:lnSpc>
                <a:spcPct val="100000"/>
              </a:lnSpc>
              <a:spcBef>
                <a:spcPts val="600"/>
              </a:spcBef>
              <a:buSzPct val="90000"/>
              <a:buFontTx/>
              <a:buChar char="·"/>
              <a:defRPr sz="2800" b="0">
                <a:solidFill>
                  <a:srgbClr val="000000"/>
                </a:solidFill>
                <a:latin typeface="Segoe UI"/>
                <a:ea typeface="Segoe UI"/>
                <a:cs typeface="Segoe UI"/>
                <a:sym typeface="Segoe UI"/>
              </a:defRPr>
            </a:lvl3pPr>
            <a:lvl4pPr marL="1023937" indent="-3619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4pPr>
            <a:lvl5pPr marL="1192212" indent="-3365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2325" name="Lysbildenummer"/>
          <p:cNvSpPr txBox="1">
            <a:spLocks noGrp="1"/>
          </p:cNvSpPr>
          <p:nvPr>
            <p:ph type="sldNum" sz="quarter" idx="2"/>
          </p:nvPr>
        </p:nvSpPr>
        <p:spPr>
          <a:xfrm>
            <a:off x="0" y="0"/>
            <a:ext cx="249471" cy="370840"/>
          </a:xfrm>
          <a:prstGeom prst="rect">
            <a:avLst/>
          </a:prstGeom>
        </p:spPr>
        <p:txBody>
          <a:bodyPr/>
          <a:lstStyle>
            <a:lvl1pPr algn="l">
              <a:defRPr sz="1800">
                <a:solidFill>
                  <a:srgbClr val="000000"/>
                </a:solidFill>
                <a:latin typeface="Segoe UI"/>
                <a:ea typeface="Segoe UI"/>
                <a:cs typeface="Segoe UI"/>
                <a:sym typeface="Segoe UI"/>
              </a:defRPr>
            </a:lvl1p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Purple: Bulllet Slide">
    <p:spTree>
      <p:nvGrpSpPr>
        <p:cNvPr id="1" name=""/>
        <p:cNvGrpSpPr/>
        <p:nvPr/>
      </p:nvGrpSpPr>
      <p:grpSpPr>
        <a:xfrm>
          <a:off x="0" y="0"/>
          <a:ext cx="0" cy="0"/>
          <a:chOff x="0" y="0"/>
          <a:chExt cx="0" cy="0"/>
        </a:xfrm>
      </p:grpSpPr>
      <p:sp>
        <p:nvSpPr>
          <p:cNvPr id="219" name="Rectangle 25"/>
          <p:cNvSpPr/>
          <p:nvPr/>
        </p:nvSpPr>
        <p:spPr>
          <a:xfrm>
            <a:off x="0" y="0"/>
            <a:ext cx="12192000" cy="1663907"/>
          </a:xfrm>
          <a:prstGeom prst="rect">
            <a:avLst/>
          </a:prstGeom>
          <a:solidFill>
            <a:srgbClr val="915F9C"/>
          </a:solidFill>
          <a:ln w="12700">
            <a:miter lim="400000"/>
          </a:ln>
        </p:spPr>
        <p:txBody>
          <a:bodyPr lIns="45719" rIns="45719" anchor="ctr"/>
          <a:lstStyle/>
          <a:p>
            <a:pPr algn="ctr">
              <a:defRPr>
                <a:solidFill>
                  <a:srgbClr val="FFFFFF"/>
                </a:solidFill>
              </a:defRPr>
            </a:pPr>
            <a:endParaRPr/>
          </a:p>
        </p:txBody>
      </p:sp>
      <p:sp>
        <p:nvSpPr>
          <p:cNvPr id="220" name="CLICK TO EDIT MASTER TITLE STYLE"/>
          <p:cNvSpPr txBox="1">
            <a:spLocks noGrp="1"/>
          </p:cNvSpPr>
          <p:nvPr>
            <p:ph type="title" hasCustomPrompt="1"/>
          </p:nvPr>
        </p:nvSpPr>
        <p:spPr>
          <a:xfrm>
            <a:off x="838199" y="365125"/>
            <a:ext cx="10491704" cy="998164"/>
          </a:xfrm>
          <a:prstGeom prst="rect">
            <a:avLst/>
          </a:prstGeom>
        </p:spPr>
        <p:txBody>
          <a:bodyPr/>
          <a:lstStyle>
            <a:lvl1pPr>
              <a:defRPr>
                <a:solidFill>
                  <a:srgbClr val="FFFFFF"/>
                </a:solidFill>
              </a:defRPr>
            </a:lvl1pPr>
          </a:lstStyle>
          <a:p>
            <a:r>
              <a:t>CLICK TO EDIT MASTER TITLE STYLE</a:t>
            </a:r>
          </a:p>
        </p:txBody>
      </p:sp>
      <p:pic>
        <p:nvPicPr>
          <p:cNvPr id="221"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222" name="Lysbildenumm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23" name="Brødtekst nivå én…"/>
          <p:cNvSpPr txBox="1">
            <a:spLocks noGrp="1"/>
          </p:cNvSpPr>
          <p:nvPr>
            <p:ph type="body" sz="quarter" idx="1"/>
          </p:nvPr>
        </p:nvSpPr>
        <p:spPr>
          <a:xfrm>
            <a:off x="868178" y="4141589"/>
            <a:ext cx="1934982" cy="6196569"/>
          </a:xfrm>
          <a:prstGeom prst="rect">
            <a:avLst/>
          </a:prstGeom>
        </p:spPr>
        <p:txBody>
          <a:bodyPr>
            <a:normAutofit/>
          </a:bodyPr>
          <a:lstStyle>
            <a:lvl1pPr marL="0" indent="0">
              <a:lnSpc>
                <a:spcPct val="100000"/>
              </a:lnSpc>
              <a:buSzTx/>
              <a:buFontTx/>
              <a:buNone/>
              <a:defRPr sz="2000" b="0">
                <a:solidFill>
                  <a:srgbClr val="4E4F4F"/>
                </a:solidFill>
              </a:defRPr>
            </a:lvl1pPr>
            <a:lvl2pPr marL="0" indent="457200">
              <a:lnSpc>
                <a:spcPct val="100000"/>
              </a:lnSpc>
              <a:buSzTx/>
              <a:buFontTx/>
              <a:buNone/>
              <a:defRPr sz="2000" b="0">
                <a:solidFill>
                  <a:srgbClr val="4E4F4F"/>
                </a:solidFill>
              </a:defRPr>
            </a:lvl2pPr>
            <a:lvl3pPr marL="0" indent="914400">
              <a:lnSpc>
                <a:spcPct val="100000"/>
              </a:lnSpc>
              <a:buSzTx/>
              <a:buFontTx/>
              <a:buNone/>
              <a:defRPr sz="2000" b="0">
                <a:solidFill>
                  <a:srgbClr val="4E4F4F"/>
                </a:solidFill>
              </a:defRPr>
            </a:lvl3pPr>
            <a:lvl4pPr marL="0" indent="1371600">
              <a:lnSpc>
                <a:spcPct val="100000"/>
              </a:lnSpc>
              <a:buSzTx/>
              <a:buFontTx/>
              <a:buNone/>
              <a:defRPr sz="2000" b="0">
                <a:solidFill>
                  <a:srgbClr val="4E4F4F"/>
                </a:solidFill>
              </a:defRPr>
            </a:lvl4pPr>
            <a:lvl5pPr marL="0" indent="1828800">
              <a:lnSpc>
                <a:spcPct val="100000"/>
              </a:lnSpc>
              <a:buSzTx/>
              <a:buFontTx/>
              <a:buNone/>
              <a:defRPr sz="2000" b="0">
                <a:solidFill>
                  <a:srgbClr val="4E4F4F"/>
                </a:solidFill>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224" name="Text Placeholder 4"/>
          <p:cNvSpPr>
            <a:spLocks noGrp="1"/>
          </p:cNvSpPr>
          <p:nvPr>
            <p:ph type="body" sz="quarter" idx="21"/>
          </p:nvPr>
        </p:nvSpPr>
        <p:spPr>
          <a:xfrm>
            <a:off x="2974297"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225" name="Text Placeholder 4"/>
          <p:cNvSpPr>
            <a:spLocks noGrp="1"/>
          </p:cNvSpPr>
          <p:nvPr>
            <p:ph type="body" sz="quarter" idx="22"/>
          </p:nvPr>
        </p:nvSpPr>
        <p:spPr>
          <a:xfrm>
            <a:off x="5087909"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226" name="Text Placeholder 4"/>
          <p:cNvSpPr>
            <a:spLocks noGrp="1"/>
          </p:cNvSpPr>
          <p:nvPr>
            <p:ph type="body" sz="quarter" idx="23"/>
          </p:nvPr>
        </p:nvSpPr>
        <p:spPr>
          <a:xfrm>
            <a:off x="7209445"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227" name="Text Placeholder 4"/>
          <p:cNvSpPr>
            <a:spLocks noGrp="1"/>
          </p:cNvSpPr>
          <p:nvPr>
            <p:ph type="body" sz="quarter" idx="24"/>
          </p:nvPr>
        </p:nvSpPr>
        <p:spPr>
          <a:xfrm>
            <a:off x="9345542"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228" name="Picture Placeholder 8"/>
          <p:cNvSpPr>
            <a:spLocks noGrp="1"/>
          </p:cNvSpPr>
          <p:nvPr>
            <p:ph type="pic" sz="quarter" idx="25"/>
          </p:nvPr>
        </p:nvSpPr>
        <p:spPr>
          <a:xfrm>
            <a:off x="868178" y="2024545"/>
            <a:ext cx="1934981" cy="1921062"/>
          </a:xfrm>
          <a:prstGeom prst="rect">
            <a:avLst/>
          </a:prstGeom>
        </p:spPr>
        <p:txBody>
          <a:bodyPr lIns="91439" rIns="91439"/>
          <a:lstStyle/>
          <a:p>
            <a:endParaRPr/>
          </a:p>
        </p:txBody>
      </p:sp>
      <p:sp>
        <p:nvSpPr>
          <p:cNvPr id="229" name="Picture Placeholder 8"/>
          <p:cNvSpPr>
            <a:spLocks noGrp="1"/>
          </p:cNvSpPr>
          <p:nvPr>
            <p:ph type="pic" sz="quarter" idx="26"/>
          </p:nvPr>
        </p:nvSpPr>
        <p:spPr>
          <a:xfrm>
            <a:off x="2974297" y="2024545"/>
            <a:ext cx="1934981" cy="1921062"/>
          </a:xfrm>
          <a:prstGeom prst="rect">
            <a:avLst/>
          </a:prstGeom>
        </p:spPr>
        <p:txBody>
          <a:bodyPr lIns="91439" rIns="91439"/>
          <a:lstStyle/>
          <a:p>
            <a:endParaRPr/>
          </a:p>
        </p:txBody>
      </p:sp>
      <p:sp>
        <p:nvSpPr>
          <p:cNvPr id="230" name="Picture Placeholder 8"/>
          <p:cNvSpPr>
            <a:spLocks noGrp="1"/>
          </p:cNvSpPr>
          <p:nvPr>
            <p:ph type="pic" sz="quarter" idx="27"/>
          </p:nvPr>
        </p:nvSpPr>
        <p:spPr>
          <a:xfrm>
            <a:off x="5087909" y="2024545"/>
            <a:ext cx="1934981" cy="1921062"/>
          </a:xfrm>
          <a:prstGeom prst="rect">
            <a:avLst/>
          </a:prstGeom>
        </p:spPr>
        <p:txBody>
          <a:bodyPr lIns="91439" rIns="91439"/>
          <a:lstStyle/>
          <a:p>
            <a:endParaRPr/>
          </a:p>
        </p:txBody>
      </p:sp>
      <p:sp>
        <p:nvSpPr>
          <p:cNvPr id="231" name="Picture Placeholder 8"/>
          <p:cNvSpPr>
            <a:spLocks noGrp="1"/>
          </p:cNvSpPr>
          <p:nvPr>
            <p:ph type="pic" sz="quarter" idx="28"/>
          </p:nvPr>
        </p:nvSpPr>
        <p:spPr>
          <a:xfrm>
            <a:off x="7209445" y="2024545"/>
            <a:ext cx="1934981" cy="1921062"/>
          </a:xfrm>
          <a:prstGeom prst="rect">
            <a:avLst/>
          </a:prstGeom>
        </p:spPr>
        <p:txBody>
          <a:bodyPr lIns="91439" rIns="91439"/>
          <a:lstStyle/>
          <a:p>
            <a:endParaRPr/>
          </a:p>
        </p:txBody>
      </p:sp>
      <p:sp>
        <p:nvSpPr>
          <p:cNvPr id="232" name="Picture Placeholder 8"/>
          <p:cNvSpPr>
            <a:spLocks noGrp="1"/>
          </p:cNvSpPr>
          <p:nvPr>
            <p:ph type="pic" sz="quarter" idx="29"/>
          </p:nvPr>
        </p:nvSpPr>
        <p:spPr>
          <a:xfrm>
            <a:off x="9345542" y="2024545"/>
            <a:ext cx="1934981" cy="1921062"/>
          </a:xfrm>
          <a:prstGeom prst="rect">
            <a:avLst/>
          </a:prstGeom>
        </p:spPr>
        <p:txBody>
          <a:bodyPr lIns="91439" rIns="91439"/>
          <a:lstStyle/>
          <a:p>
            <a:endParaRPr/>
          </a:p>
        </p:txBody>
      </p:sp>
      <p:sp>
        <p:nvSpPr>
          <p:cNvPr id="233" name="Rectangle 20"/>
          <p:cNvSpPr/>
          <p:nvPr/>
        </p:nvSpPr>
        <p:spPr>
          <a:xfrm>
            <a:off x="176962" y="2010625"/>
            <a:ext cx="173361" cy="183346"/>
          </a:xfrm>
          <a:prstGeom prst="rect">
            <a:avLst/>
          </a:prstGeom>
          <a:solidFill>
            <a:srgbClr val="915F9C"/>
          </a:solidFill>
          <a:ln w="12700">
            <a:miter lim="400000"/>
          </a:ln>
        </p:spPr>
        <p:txBody>
          <a:bodyPr lIns="45719" rIns="45719" anchor="ctr"/>
          <a:lstStyle/>
          <a:p>
            <a:pPr algn="ctr">
              <a:defRPr>
                <a:solidFill>
                  <a:srgbClr val="FFFFFF"/>
                </a:solidFill>
              </a:defRPr>
            </a:pPr>
            <a:endParaRPr/>
          </a:p>
        </p:txBody>
      </p:sp>
      <p:sp>
        <p:nvSpPr>
          <p:cNvPr id="234" name="Rectangle 24"/>
          <p:cNvSpPr/>
          <p:nvPr/>
        </p:nvSpPr>
        <p:spPr>
          <a:xfrm>
            <a:off x="522571" y="1837266"/>
            <a:ext cx="173360" cy="183346"/>
          </a:xfrm>
          <a:prstGeom prst="rect">
            <a:avLst/>
          </a:prstGeom>
          <a:solidFill>
            <a:srgbClr val="915F9C"/>
          </a:solidFill>
          <a:ln w="12700">
            <a:miter lim="400000"/>
          </a:ln>
        </p:spPr>
        <p:txBody>
          <a:bodyPr lIns="45719" rIns="45719" anchor="ctr"/>
          <a:lstStyle/>
          <a:p>
            <a:pPr algn="ctr">
              <a:defRPr>
                <a:solidFill>
                  <a:srgbClr val="FFFFFF"/>
                </a:solidFill>
              </a:defRPr>
            </a:pPr>
            <a:endParaRPr/>
          </a:p>
        </p:txBody>
      </p:sp>
      <p:sp>
        <p:nvSpPr>
          <p:cNvPr id="235" name="Rectangle 26"/>
          <p:cNvSpPr/>
          <p:nvPr/>
        </p:nvSpPr>
        <p:spPr>
          <a:xfrm>
            <a:off x="355600" y="1663907"/>
            <a:ext cx="173360" cy="173360"/>
          </a:xfrm>
          <a:prstGeom prst="rect">
            <a:avLst/>
          </a:prstGeom>
          <a:solidFill>
            <a:srgbClr val="915F9C"/>
          </a:solidFill>
          <a:ln w="12700">
            <a:miter lim="400000"/>
          </a:ln>
        </p:spPr>
        <p:txBody>
          <a:bodyPr lIns="45719" rIns="45719" anchor="ctr"/>
          <a:lstStyle/>
          <a:p>
            <a:pPr algn="ctr">
              <a:defRPr>
                <a:solidFill>
                  <a:srgbClr val="FFFFFF"/>
                </a:solidFill>
              </a:defRPr>
            </a:pPr>
            <a:endParaRPr/>
          </a:p>
        </p:txBody>
      </p:sp>
      <p:sp>
        <p:nvSpPr>
          <p:cNvPr id="236" name="Rectangle 5"/>
          <p:cNvSpPr/>
          <p:nvPr/>
        </p:nvSpPr>
        <p:spPr>
          <a:xfrm>
            <a:off x="11669837" y="2010625"/>
            <a:ext cx="173360" cy="173360"/>
          </a:xfrm>
          <a:prstGeom prst="rect">
            <a:avLst/>
          </a:prstGeom>
          <a:solidFill>
            <a:srgbClr val="915F9C"/>
          </a:solidFill>
          <a:ln w="12700">
            <a:miter lim="400000"/>
          </a:ln>
        </p:spPr>
        <p:txBody>
          <a:bodyPr lIns="45719" rIns="45719" anchor="ctr"/>
          <a:lstStyle/>
          <a:p>
            <a:pPr algn="ctr">
              <a:defRPr>
                <a:solidFill>
                  <a:srgbClr val="FFFFFF"/>
                </a:solidFill>
              </a:defRPr>
            </a:pPr>
            <a:endParaRPr/>
          </a:p>
        </p:txBody>
      </p:sp>
      <p:sp>
        <p:nvSpPr>
          <p:cNvPr id="237" name="Rectangle 7"/>
          <p:cNvSpPr/>
          <p:nvPr/>
        </p:nvSpPr>
        <p:spPr>
          <a:xfrm>
            <a:off x="11843195" y="1670867"/>
            <a:ext cx="173360" cy="173360"/>
          </a:xfrm>
          <a:prstGeom prst="rect">
            <a:avLst/>
          </a:prstGeom>
          <a:solidFill>
            <a:srgbClr val="915F9C"/>
          </a:solidFill>
          <a:ln w="12700">
            <a:miter lim="400000"/>
          </a:ln>
        </p:spPr>
        <p:txBody>
          <a:bodyPr lIns="45719" rIns="45719" anchor="ctr"/>
          <a:lstStyle/>
          <a:p>
            <a:pPr algn="ctr">
              <a:defRPr>
                <a:solidFill>
                  <a:srgbClr val="FFFFFF"/>
                </a:solidFill>
              </a:defRPr>
            </a:pPr>
            <a:endParaRPr/>
          </a:p>
        </p:txBody>
      </p:sp>
      <p:sp>
        <p:nvSpPr>
          <p:cNvPr id="238" name="Rectangle 31"/>
          <p:cNvSpPr/>
          <p:nvPr/>
        </p:nvSpPr>
        <p:spPr>
          <a:xfrm>
            <a:off x="10507691" y="1663906"/>
            <a:ext cx="173360" cy="173360"/>
          </a:xfrm>
          <a:prstGeom prst="rect">
            <a:avLst/>
          </a:prstGeom>
          <a:solidFill>
            <a:srgbClr val="915F9C"/>
          </a:solidFill>
          <a:ln w="12700">
            <a:miter lim="400000"/>
          </a:ln>
        </p:spPr>
        <p:txBody>
          <a:bodyPr lIns="45719" rIns="45719" anchor="ctr"/>
          <a:lstStyle/>
          <a:p>
            <a:pPr algn="ctr">
              <a:defRPr>
                <a:solidFill>
                  <a:srgbClr val="FFFFFF"/>
                </a:solidFill>
              </a:defRPr>
            </a:pPr>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Purple: Large Picture">
    <p:spTree>
      <p:nvGrpSpPr>
        <p:cNvPr id="1" name=""/>
        <p:cNvGrpSpPr/>
        <p:nvPr/>
      </p:nvGrpSpPr>
      <p:grpSpPr>
        <a:xfrm>
          <a:off x="0" y="0"/>
          <a:ext cx="0" cy="0"/>
          <a:chOff x="0" y="0"/>
          <a:chExt cx="0" cy="0"/>
        </a:xfrm>
      </p:grpSpPr>
      <p:sp>
        <p:nvSpPr>
          <p:cNvPr id="245" name="Rectangle 5"/>
          <p:cNvSpPr/>
          <p:nvPr/>
        </p:nvSpPr>
        <p:spPr>
          <a:xfrm>
            <a:off x="838199" y="1654232"/>
            <a:ext cx="2123794" cy="4181674"/>
          </a:xfrm>
          <a:prstGeom prst="rect">
            <a:avLst/>
          </a:prstGeom>
          <a:solidFill>
            <a:srgbClr val="F3EBF4"/>
          </a:solidFill>
          <a:ln w="12700">
            <a:miter lim="400000"/>
          </a:ln>
        </p:spPr>
        <p:txBody>
          <a:bodyPr lIns="45719" rIns="45719" anchor="ctr"/>
          <a:lstStyle/>
          <a:p>
            <a:pPr algn="ctr">
              <a:defRPr>
                <a:solidFill>
                  <a:srgbClr val="FFFFFF"/>
                </a:solidFill>
              </a:defRPr>
            </a:pPr>
            <a:endParaRPr/>
          </a:p>
        </p:txBody>
      </p:sp>
      <p:sp>
        <p:nvSpPr>
          <p:cNvPr id="246" name="CLICK TO EDIT MASTER TITLE STYLE"/>
          <p:cNvSpPr txBox="1">
            <a:spLocks noGrp="1"/>
          </p:cNvSpPr>
          <p:nvPr>
            <p:ph type="title" hasCustomPrompt="1"/>
          </p:nvPr>
        </p:nvSpPr>
        <p:spPr>
          <a:xfrm>
            <a:off x="838199" y="365125"/>
            <a:ext cx="10491704" cy="998164"/>
          </a:xfrm>
          <a:prstGeom prst="rect">
            <a:avLst/>
          </a:prstGeom>
        </p:spPr>
        <p:txBody>
          <a:bodyPr/>
          <a:lstStyle/>
          <a:p>
            <a:r>
              <a:t>CLICK TO EDIT MASTER TITLE STYLE</a:t>
            </a:r>
          </a:p>
        </p:txBody>
      </p:sp>
      <p:sp>
        <p:nvSpPr>
          <p:cNvPr id="247" name="Brødtekst nivå én…"/>
          <p:cNvSpPr txBox="1">
            <a:spLocks noGrp="1"/>
          </p:cNvSpPr>
          <p:nvPr>
            <p:ph type="body" sz="quarter" idx="1"/>
          </p:nvPr>
        </p:nvSpPr>
        <p:spPr>
          <a:xfrm>
            <a:off x="1046374" y="1933730"/>
            <a:ext cx="1677973" cy="3638395"/>
          </a:xfrm>
          <a:prstGeom prst="rect">
            <a:avLst/>
          </a:prstGeom>
        </p:spPr>
        <p:txBody>
          <a:bodyPr>
            <a:normAutofit/>
          </a:bodyPr>
          <a:lstStyle>
            <a:lvl1pPr marL="0" indent="0">
              <a:lnSpc>
                <a:spcPct val="100000"/>
              </a:lnSpc>
              <a:spcBef>
                <a:spcPts val="600"/>
              </a:spcBef>
              <a:buSzTx/>
              <a:buFontTx/>
              <a:buNone/>
              <a:defRPr sz="2000" b="0">
                <a:solidFill>
                  <a:srgbClr val="4E4F4F"/>
                </a:solidFill>
              </a:defRPr>
            </a:lvl1pPr>
            <a:lvl2pPr marL="0" indent="457200">
              <a:lnSpc>
                <a:spcPct val="100000"/>
              </a:lnSpc>
              <a:spcBef>
                <a:spcPts val="600"/>
              </a:spcBef>
              <a:buSzTx/>
              <a:buFontTx/>
              <a:buNone/>
              <a:defRPr sz="2000" b="0">
                <a:solidFill>
                  <a:srgbClr val="4E4F4F"/>
                </a:solidFill>
              </a:defRPr>
            </a:lvl2pPr>
            <a:lvl3pPr marL="0" indent="914400">
              <a:lnSpc>
                <a:spcPct val="100000"/>
              </a:lnSpc>
              <a:spcBef>
                <a:spcPts val="600"/>
              </a:spcBef>
              <a:buSzTx/>
              <a:buFontTx/>
              <a:buNone/>
              <a:defRPr sz="2000" b="0">
                <a:solidFill>
                  <a:srgbClr val="4E4F4F"/>
                </a:solidFill>
              </a:defRPr>
            </a:lvl3pPr>
            <a:lvl4pPr marL="0" indent="1371600">
              <a:lnSpc>
                <a:spcPct val="100000"/>
              </a:lnSpc>
              <a:spcBef>
                <a:spcPts val="600"/>
              </a:spcBef>
              <a:buSzTx/>
              <a:buFontTx/>
              <a:buNone/>
              <a:defRPr sz="2000" b="0">
                <a:solidFill>
                  <a:srgbClr val="4E4F4F"/>
                </a:solidFill>
              </a:defRPr>
            </a:lvl4pPr>
            <a:lvl5pPr marL="0" indent="1828800">
              <a:lnSpc>
                <a:spcPct val="100000"/>
              </a:lnSpc>
              <a:spcBef>
                <a:spcPts val="600"/>
              </a:spcBef>
              <a:buSzTx/>
              <a:buFontTx/>
              <a:buNone/>
              <a:defRPr sz="2000" b="0">
                <a:solidFill>
                  <a:srgbClr val="4E4F4F"/>
                </a:solidFill>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248" name="Picture Placeholder 7"/>
          <p:cNvSpPr>
            <a:spLocks noGrp="1"/>
          </p:cNvSpPr>
          <p:nvPr>
            <p:ph type="pic" idx="21"/>
          </p:nvPr>
        </p:nvSpPr>
        <p:spPr>
          <a:xfrm>
            <a:off x="2961992" y="1654231"/>
            <a:ext cx="8367912" cy="4181675"/>
          </a:xfrm>
          <a:prstGeom prst="rect">
            <a:avLst/>
          </a:prstGeom>
        </p:spPr>
        <p:txBody>
          <a:bodyPr lIns="91439" rIns="91439"/>
          <a:lstStyle/>
          <a:p>
            <a:endParaRPr/>
          </a:p>
        </p:txBody>
      </p:sp>
      <p:pic>
        <p:nvPicPr>
          <p:cNvPr id="249"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250" name="Lysbilde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Purple: Full Bleed Picture">
    <p:spTree>
      <p:nvGrpSpPr>
        <p:cNvPr id="1" name=""/>
        <p:cNvGrpSpPr/>
        <p:nvPr/>
      </p:nvGrpSpPr>
      <p:grpSpPr>
        <a:xfrm>
          <a:off x="0" y="0"/>
          <a:ext cx="0" cy="0"/>
          <a:chOff x="0" y="0"/>
          <a:chExt cx="0" cy="0"/>
        </a:xfrm>
      </p:grpSpPr>
      <p:sp>
        <p:nvSpPr>
          <p:cNvPr id="257" name="Picture Placeholder 7"/>
          <p:cNvSpPr>
            <a:spLocks noGrp="1"/>
          </p:cNvSpPr>
          <p:nvPr>
            <p:ph type="pic" idx="21"/>
          </p:nvPr>
        </p:nvSpPr>
        <p:spPr>
          <a:xfrm>
            <a:off x="0" y="0"/>
            <a:ext cx="12192000" cy="6858000"/>
          </a:xfrm>
          <a:prstGeom prst="rect">
            <a:avLst/>
          </a:prstGeom>
        </p:spPr>
        <p:txBody>
          <a:bodyPr lIns="91439" rIns="91439"/>
          <a:lstStyle/>
          <a:p>
            <a:endParaRPr/>
          </a:p>
        </p:txBody>
      </p:sp>
      <p:sp>
        <p:nvSpPr>
          <p:cNvPr id="258" name="Lysbilde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Intro Slide 2">
    <p:spTree>
      <p:nvGrpSpPr>
        <p:cNvPr id="1" name=""/>
        <p:cNvGrpSpPr/>
        <p:nvPr/>
      </p:nvGrpSpPr>
      <p:grpSpPr>
        <a:xfrm>
          <a:off x="0" y="0"/>
          <a:ext cx="0" cy="0"/>
          <a:chOff x="0" y="0"/>
          <a:chExt cx="0" cy="0"/>
        </a:xfrm>
      </p:grpSpPr>
      <p:pic>
        <p:nvPicPr>
          <p:cNvPr id="23" name="Picture 2" descr="Picture 2"/>
          <p:cNvPicPr>
            <a:picLocks noChangeAspect="1"/>
          </p:cNvPicPr>
          <p:nvPr/>
        </p:nvPicPr>
        <p:blipFill>
          <a:blip r:embed="rId2"/>
          <a:srcRect l="15702" r="13264" b="23892"/>
          <a:stretch>
            <a:fillRect/>
          </a:stretch>
        </p:blipFill>
        <p:spPr>
          <a:xfrm>
            <a:off x="0" y="1"/>
            <a:ext cx="12192000" cy="6858001"/>
          </a:xfrm>
          <a:prstGeom prst="rect">
            <a:avLst/>
          </a:prstGeom>
          <a:ln w="12700">
            <a:miter lim="400000"/>
          </a:ln>
        </p:spPr>
      </p:pic>
      <p:pic>
        <p:nvPicPr>
          <p:cNvPr id="24" name="Graphic 4" descr="Graphic 4"/>
          <p:cNvPicPr>
            <a:picLocks noChangeAspect="1"/>
          </p:cNvPicPr>
          <p:nvPr/>
        </p:nvPicPr>
        <p:blipFill>
          <a:blip r:embed="rId3"/>
          <a:stretch>
            <a:fillRect/>
          </a:stretch>
        </p:blipFill>
        <p:spPr>
          <a:xfrm>
            <a:off x="720725" y="636182"/>
            <a:ext cx="1834907" cy="443760"/>
          </a:xfrm>
          <a:prstGeom prst="rect">
            <a:avLst/>
          </a:prstGeom>
          <a:ln w="12700">
            <a:miter lim="400000"/>
          </a:ln>
        </p:spPr>
      </p:pic>
      <p:sp>
        <p:nvSpPr>
          <p:cNvPr id="25" name="Brødtekst nivå én…"/>
          <p:cNvSpPr txBox="1">
            <a:spLocks noGrp="1"/>
          </p:cNvSpPr>
          <p:nvPr>
            <p:ph type="body" sz="quarter" idx="1" hasCustomPrompt="1"/>
          </p:nvPr>
        </p:nvSpPr>
        <p:spPr>
          <a:xfrm>
            <a:off x="723900" y="2743200"/>
            <a:ext cx="5968999" cy="1828800"/>
          </a:xfrm>
          <a:prstGeom prst="rect">
            <a:avLst/>
          </a:prstGeom>
        </p:spPr>
        <p:txBody>
          <a:bodyPr>
            <a:normAutofit/>
          </a:bodyPr>
          <a:lstStyle>
            <a:lvl1pPr marL="0" indent="0">
              <a:spcBef>
                <a:spcPts val="600"/>
              </a:spcBef>
              <a:buSzTx/>
              <a:buFontTx/>
              <a:buNone/>
              <a:defRPr sz="4400">
                <a:solidFill>
                  <a:srgbClr val="FFFFFF"/>
                </a:solidFill>
                <a:latin typeface="Torque Bold"/>
                <a:ea typeface="Torque Bold"/>
                <a:cs typeface="Torque Bold"/>
                <a:sym typeface="Torque Bold"/>
              </a:defRPr>
            </a:lvl1pPr>
            <a:lvl2pPr marL="0" indent="457200">
              <a:spcBef>
                <a:spcPts val="600"/>
              </a:spcBef>
              <a:buSzTx/>
              <a:buFontTx/>
              <a:buNone/>
              <a:defRPr sz="4400">
                <a:solidFill>
                  <a:srgbClr val="FFFFFF"/>
                </a:solidFill>
                <a:latin typeface="Torque Bold"/>
                <a:ea typeface="Torque Bold"/>
                <a:cs typeface="Torque Bold"/>
                <a:sym typeface="Torque Bold"/>
              </a:defRPr>
            </a:lvl2pPr>
            <a:lvl3pPr marL="1333500" indent="-419100">
              <a:spcBef>
                <a:spcPts val="600"/>
              </a:spcBef>
              <a:buFontTx/>
              <a:defRPr sz="4400">
                <a:solidFill>
                  <a:srgbClr val="FFFFFF"/>
                </a:solidFill>
                <a:latin typeface="Torque Bold"/>
                <a:ea typeface="Torque Bold"/>
                <a:cs typeface="Torque Bold"/>
                <a:sym typeface="Torque Bold"/>
              </a:defRPr>
            </a:lvl3pPr>
            <a:lvl4pPr marL="1874520" indent="-502920">
              <a:spcBef>
                <a:spcPts val="600"/>
              </a:spcBef>
              <a:buFontTx/>
              <a:defRPr sz="4400">
                <a:solidFill>
                  <a:srgbClr val="FFFFFF"/>
                </a:solidFill>
                <a:latin typeface="Torque Bold"/>
                <a:ea typeface="Torque Bold"/>
                <a:cs typeface="Torque Bold"/>
                <a:sym typeface="Torque Bold"/>
              </a:defRPr>
            </a:lvl4pPr>
            <a:lvl5pPr marL="2331720" indent="-502920">
              <a:spcBef>
                <a:spcPts val="600"/>
              </a:spcBef>
              <a:buFontTx/>
              <a:defRPr sz="4400">
                <a:solidFill>
                  <a:srgbClr val="FFFFFF"/>
                </a:solidFill>
                <a:latin typeface="Torque Bold"/>
                <a:ea typeface="Torque Bold"/>
                <a:cs typeface="Torque Bold"/>
                <a:sym typeface="Torque Bold"/>
              </a:defRPr>
            </a:lvl5pPr>
          </a:lstStyle>
          <a:p>
            <a:r>
              <a:t>CLICK TO EDIT MASTER TEXT</a:t>
            </a:r>
          </a:p>
          <a:p>
            <a:pPr lvl="1"/>
            <a:endParaRPr/>
          </a:p>
          <a:p>
            <a:pPr lvl="2"/>
            <a:endParaRPr/>
          </a:p>
          <a:p>
            <a:pPr lvl="3"/>
            <a:endParaRPr/>
          </a:p>
          <a:p>
            <a:pPr lvl="4"/>
            <a:endParaRPr/>
          </a:p>
        </p:txBody>
      </p:sp>
      <p:sp>
        <p:nvSpPr>
          <p:cNvPr id="26" name="Text Placeholder 22"/>
          <p:cNvSpPr>
            <a:spLocks noGrp="1"/>
          </p:cNvSpPr>
          <p:nvPr>
            <p:ph type="body" sz="quarter" idx="21"/>
          </p:nvPr>
        </p:nvSpPr>
        <p:spPr>
          <a:xfrm>
            <a:off x="723900" y="4572000"/>
            <a:ext cx="4584700" cy="424733"/>
          </a:xfrm>
          <a:prstGeom prst="rect">
            <a:avLst/>
          </a:prstGeom>
        </p:spPr>
        <p:txBody>
          <a:bodyPr>
            <a:normAutofit/>
          </a:bodyPr>
          <a:lstStyle/>
          <a:p>
            <a:pPr marL="0" indent="0">
              <a:spcBef>
                <a:spcPts val="600"/>
              </a:spcBef>
              <a:buSzTx/>
              <a:buFontTx/>
              <a:buNone/>
              <a:defRPr b="0">
                <a:solidFill>
                  <a:srgbClr val="FFFFFF"/>
                </a:solidFill>
              </a:defRPr>
            </a:pPr>
            <a:endParaRPr/>
          </a:p>
        </p:txBody>
      </p:sp>
      <p:sp>
        <p:nvSpPr>
          <p:cNvPr id="27"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urple: Full Bleed Media">
    <p:spTree>
      <p:nvGrpSpPr>
        <p:cNvPr id="1" name=""/>
        <p:cNvGrpSpPr/>
        <p:nvPr/>
      </p:nvGrpSpPr>
      <p:grpSpPr>
        <a:xfrm>
          <a:off x="0" y="0"/>
          <a:ext cx="0" cy="0"/>
          <a:chOff x="0" y="0"/>
          <a:chExt cx="0" cy="0"/>
        </a:xfrm>
      </p:grpSpPr>
      <p:sp>
        <p:nvSpPr>
          <p:cNvPr id="265" name="Media Placeholder 11"/>
          <p:cNvSpPr>
            <a:spLocks noGrp="1"/>
          </p:cNvSpPr>
          <p:nvPr>
            <p:ph type="media" idx="21"/>
          </p:nvPr>
        </p:nvSpPr>
        <p:spPr>
          <a:xfrm>
            <a:off x="0" y="0"/>
            <a:ext cx="12192000" cy="6858000"/>
          </a:xfrm>
          <a:prstGeom prst="rect">
            <a:avLst/>
          </a:prstGeom>
        </p:spPr>
        <p:txBody>
          <a:bodyPr lIns="91439" rIns="91439"/>
          <a:lstStyle/>
          <a:p>
            <a:endParaRPr/>
          </a:p>
        </p:txBody>
      </p:sp>
      <p:sp>
        <p:nvSpPr>
          <p:cNvPr id="266"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urple: Media 1">
    <p:spTree>
      <p:nvGrpSpPr>
        <p:cNvPr id="1" name=""/>
        <p:cNvGrpSpPr/>
        <p:nvPr/>
      </p:nvGrpSpPr>
      <p:grpSpPr>
        <a:xfrm>
          <a:off x="0" y="0"/>
          <a:ext cx="0" cy="0"/>
          <a:chOff x="0" y="0"/>
          <a:chExt cx="0" cy="0"/>
        </a:xfrm>
      </p:grpSpPr>
      <p:sp>
        <p:nvSpPr>
          <p:cNvPr id="273" name="Rectangle 1"/>
          <p:cNvSpPr/>
          <p:nvPr/>
        </p:nvSpPr>
        <p:spPr>
          <a:xfrm>
            <a:off x="0" y="4876800"/>
            <a:ext cx="12192000" cy="1981200"/>
          </a:xfrm>
          <a:prstGeom prst="rect">
            <a:avLst/>
          </a:prstGeom>
          <a:solidFill>
            <a:srgbClr val="915F9C"/>
          </a:solidFill>
          <a:ln w="12700">
            <a:miter lim="400000"/>
          </a:ln>
        </p:spPr>
        <p:txBody>
          <a:bodyPr lIns="45719" rIns="45719" anchor="ctr"/>
          <a:lstStyle/>
          <a:p>
            <a:pPr algn="ctr">
              <a:defRPr>
                <a:solidFill>
                  <a:srgbClr val="FFFFFF"/>
                </a:solidFill>
              </a:defRPr>
            </a:pPr>
            <a:endParaRPr/>
          </a:p>
        </p:txBody>
      </p:sp>
      <p:sp>
        <p:nvSpPr>
          <p:cNvPr id="274" name="Media Placeholder 11"/>
          <p:cNvSpPr>
            <a:spLocks noGrp="1"/>
          </p:cNvSpPr>
          <p:nvPr>
            <p:ph type="media" sz="half" idx="21"/>
          </p:nvPr>
        </p:nvSpPr>
        <p:spPr>
          <a:xfrm>
            <a:off x="2387867" y="863599"/>
            <a:ext cx="7404370" cy="3670299"/>
          </a:xfrm>
          <a:prstGeom prst="rect">
            <a:avLst/>
          </a:prstGeom>
        </p:spPr>
        <p:txBody>
          <a:bodyPr lIns="91439" rIns="91439"/>
          <a:lstStyle/>
          <a:p>
            <a:endParaRPr/>
          </a:p>
        </p:txBody>
      </p:sp>
      <p:sp>
        <p:nvSpPr>
          <p:cNvPr id="275" name="Brødtekst nivå én…"/>
          <p:cNvSpPr txBox="1">
            <a:spLocks noGrp="1"/>
          </p:cNvSpPr>
          <p:nvPr>
            <p:ph type="body" sz="quarter" idx="1"/>
          </p:nvPr>
        </p:nvSpPr>
        <p:spPr>
          <a:xfrm>
            <a:off x="2216149" y="5578475"/>
            <a:ext cx="8870951" cy="742950"/>
          </a:xfrm>
          <a:prstGeom prst="rect">
            <a:avLst/>
          </a:prstGeom>
        </p:spPr>
        <p:txBody>
          <a:bodyPr>
            <a:normAutofit/>
          </a:bodyPr>
          <a:lstStyle>
            <a:lvl1pPr marL="0" indent="0">
              <a:buSzTx/>
              <a:buFontTx/>
              <a:buNone/>
              <a:defRPr sz="3200">
                <a:solidFill>
                  <a:srgbClr val="FFFFFF"/>
                </a:solidFill>
                <a:latin typeface="Torque Bold"/>
                <a:ea typeface="Torque Bold"/>
                <a:cs typeface="Torque Bold"/>
                <a:sym typeface="Torque Bold"/>
              </a:defRPr>
            </a:lvl1pPr>
            <a:lvl2pPr marL="660400" indent="-203200">
              <a:buFontTx/>
              <a:defRPr sz="3200">
                <a:solidFill>
                  <a:srgbClr val="FFFFFF"/>
                </a:solidFill>
                <a:latin typeface="Torque Bold"/>
                <a:ea typeface="Torque Bold"/>
                <a:cs typeface="Torque Bold"/>
                <a:sym typeface="Torque Bold"/>
              </a:defRPr>
            </a:lvl2pPr>
            <a:lvl3pPr marL="1143000" indent="-228600">
              <a:buFontTx/>
              <a:defRPr sz="3200">
                <a:solidFill>
                  <a:srgbClr val="FFFFFF"/>
                </a:solidFill>
                <a:latin typeface="Torque Bold"/>
                <a:ea typeface="Torque Bold"/>
                <a:cs typeface="Torque Bold"/>
                <a:sym typeface="Torque Bold"/>
              </a:defRPr>
            </a:lvl3pPr>
            <a:lvl4pPr marL="1632857" indent="-261257">
              <a:buFontTx/>
              <a:defRPr sz="3200">
                <a:solidFill>
                  <a:srgbClr val="FFFFFF"/>
                </a:solidFill>
                <a:latin typeface="Torque Bold"/>
                <a:ea typeface="Torque Bold"/>
                <a:cs typeface="Torque Bold"/>
                <a:sym typeface="Torque Bold"/>
              </a:defRPr>
            </a:lvl4pPr>
            <a:lvl5pPr marL="2090057" indent="-261257">
              <a:buFontTx/>
              <a:defRPr sz="3200">
                <a:solidFill>
                  <a:srgbClr val="FFFFFF"/>
                </a:solidFill>
                <a:latin typeface="Torque Bold"/>
                <a:ea typeface="Torque Bold"/>
                <a:cs typeface="Torque Bold"/>
                <a:sym typeface="Torque Bold"/>
              </a:defRPr>
            </a:lvl5pPr>
          </a:lstStyle>
          <a:p>
            <a:r>
              <a:t>Brødtekst nivå én</a:t>
            </a:r>
          </a:p>
          <a:p>
            <a:pPr lvl="1"/>
            <a:r>
              <a:t>Brødtekst nivå to</a:t>
            </a:r>
          </a:p>
          <a:p>
            <a:pPr lvl="2"/>
            <a:r>
              <a:t>Brødtekst nivå tre</a:t>
            </a:r>
          </a:p>
          <a:p>
            <a:pPr lvl="3"/>
            <a:r>
              <a:t>Brødtekst nivå fire</a:t>
            </a:r>
          </a:p>
          <a:p>
            <a:pPr lvl="4"/>
            <a:r>
              <a:t>Brødtekst nivå fem</a:t>
            </a:r>
          </a:p>
        </p:txBody>
      </p:sp>
      <p:grpSp>
        <p:nvGrpSpPr>
          <p:cNvPr id="278" name="Group 14"/>
          <p:cNvGrpSpPr/>
          <p:nvPr/>
        </p:nvGrpSpPr>
        <p:grpSpPr>
          <a:xfrm>
            <a:off x="1104900" y="5622090"/>
            <a:ext cx="655455" cy="655719"/>
            <a:chOff x="0" y="0"/>
            <a:chExt cx="655454" cy="655718"/>
          </a:xfrm>
        </p:grpSpPr>
        <p:sp>
          <p:nvSpPr>
            <p:cNvPr id="276" name="Freeform 58"/>
            <p:cNvSpPr/>
            <p:nvPr/>
          </p:nvSpPr>
          <p:spPr>
            <a:xfrm>
              <a:off x="214567" y="172082"/>
              <a:ext cx="275776" cy="31880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1291"/>
                    <a:pt x="21032" y="11782"/>
                    <a:pt x="21032" y="11782"/>
                  </a:cubicBezTo>
                  <a:cubicBezTo>
                    <a:pt x="2274" y="21600"/>
                    <a:pt x="2274" y="21600"/>
                    <a:pt x="2274" y="21600"/>
                  </a:cubicBezTo>
                  <a:cubicBezTo>
                    <a:pt x="1705" y="21600"/>
                    <a:pt x="1705" y="21600"/>
                    <a:pt x="1137" y="21600"/>
                  </a:cubicBezTo>
                  <a:cubicBezTo>
                    <a:pt x="1137" y="21600"/>
                    <a:pt x="568" y="21600"/>
                    <a:pt x="568" y="21600"/>
                  </a:cubicBezTo>
                  <a:cubicBezTo>
                    <a:pt x="0" y="21109"/>
                    <a:pt x="0" y="20618"/>
                    <a:pt x="0" y="20127"/>
                  </a:cubicBezTo>
                  <a:cubicBezTo>
                    <a:pt x="0" y="1473"/>
                    <a:pt x="0" y="1473"/>
                    <a:pt x="0" y="1473"/>
                  </a:cubicBezTo>
                  <a:cubicBezTo>
                    <a:pt x="0" y="982"/>
                    <a:pt x="0" y="491"/>
                    <a:pt x="568" y="0"/>
                  </a:cubicBezTo>
                  <a:cubicBezTo>
                    <a:pt x="568" y="0"/>
                    <a:pt x="1137" y="0"/>
                    <a:pt x="1137" y="0"/>
                  </a:cubicBezTo>
                  <a:cubicBezTo>
                    <a:pt x="1705" y="0"/>
                    <a:pt x="1705" y="0"/>
                    <a:pt x="2274" y="0"/>
                  </a:cubicBezTo>
                  <a:cubicBezTo>
                    <a:pt x="21032" y="9818"/>
                    <a:pt x="21032" y="9818"/>
                    <a:pt x="21032" y="9818"/>
                  </a:cubicBezTo>
                  <a:cubicBezTo>
                    <a:pt x="21032" y="9818"/>
                    <a:pt x="21600" y="10309"/>
                    <a:pt x="21600" y="10800"/>
                  </a:cubicBezTo>
                  <a:close/>
                </a:path>
              </a:pathLst>
            </a:cu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sp>
          <p:nvSpPr>
            <p:cNvPr id="277" name="Oval 16"/>
            <p:cNvSpPr/>
            <p:nvPr/>
          </p:nvSpPr>
          <p:spPr>
            <a:xfrm>
              <a:off x="-1" y="-1"/>
              <a:ext cx="655456" cy="655720"/>
            </a:xfrm>
            <a:prstGeom prst="ellipse">
              <a:avLst/>
            </a:pr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grpSp>
      <p:pic>
        <p:nvPicPr>
          <p:cNvPr id="279" name="Picture 5" descr="Picture 5"/>
          <p:cNvPicPr>
            <a:picLocks noChangeAspect="1"/>
          </p:cNvPicPr>
          <p:nvPr/>
        </p:nvPicPr>
        <p:blipFill>
          <a:blip r:embed="rId2"/>
          <a:stretch>
            <a:fillRect/>
          </a:stretch>
        </p:blipFill>
        <p:spPr>
          <a:xfrm rot="21337158" flipH="1">
            <a:off x="10578059" y="3747556"/>
            <a:ext cx="1018077" cy="1622959"/>
          </a:xfrm>
          <a:prstGeom prst="rect">
            <a:avLst/>
          </a:prstGeom>
          <a:ln w="12700">
            <a:miter lim="400000"/>
          </a:ln>
        </p:spPr>
      </p:pic>
      <p:sp>
        <p:nvSpPr>
          <p:cNvPr id="280"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Purple: Media 2">
    <p:spTree>
      <p:nvGrpSpPr>
        <p:cNvPr id="1" name=""/>
        <p:cNvGrpSpPr/>
        <p:nvPr/>
      </p:nvGrpSpPr>
      <p:grpSpPr>
        <a:xfrm>
          <a:off x="0" y="0"/>
          <a:ext cx="0" cy="0"/>
          <a:chOff x="0" y="0"/>
          <a:chExt cx="0" cy="0"/>
        </a:xfrm>
      </p:grpSpPr>
      <p:sp>
        <p:nvSpPr>
          <p:cNvPr id="287" name="Rectangle 8"/>
          <p:cNvSpPr/>
          <p:nvPr/>
        </p:nvSpPr>
        <p:spPr>
          <a:xfrm>
            <a:off x="0" y="4876800"/>
            <a:ext cx="12192000" cy="1981200"/>
          </a:xfrm>
          <a:prstGeom prst="rect">
            <a:avLst/>
          </a:prstGeom>
          <a:solidFill>
            <a:srgbClr val="915F9C"/>
          </a:solidFill>
          <a:ln w="12700">
            <a:miter lim="400000"/>
          </a:ln>
        </p:spPr>
        <p:txBody>
          <a:bodyPr lIns="45719" rIns="45719" anchor="ctr"/>
          <a:lstStyle/>
          <a:p>
            <a:pPr algn="ctr">
              <a:defRPr>
                <a:solidFill>
                  <a:srgbClr val="FFFFFF"/>
                </a:solidFill>
              </a:defRPr>
            </a:pPr>
            <a:endParaRPr/>
          </a:p>
        </p:txBody>
      </p:sp>
      <p:sp>
        <p:nvSpPr>
          <p:cNvPr id="288" name="Brødtekst nivå én…"/>
          <p:cNvSpPr txBox="1">
            <a:spLocks noGrp="1"/>
          </p:cNvSpPr>
          <p:nvPr>
            <p:ph type="body" sz="quarter" idx="1"/>
          </p:nvPr>
        </p:nvSpPr>
        <p:spPr>
          <a:xfrm>
            <a:off x="2216149" y="5578475"/>
            <a:ext cx="8870951" cy="742950"/>
          </a:xfrm>
          <a:prstGeom prst="rect">
            <a:avLst/>
          </a:prstGeom>
        </p:spPr>
        <p:txBody>
          <a:bodyPr>
            <a:normAutofit/>
          </a:bodyPr>
          <a:lstStyle>
            <a:lvl1pPr marL="0" indent="0">
              <a:buSzTx/>
              <a:buFontTx/>
              <a:buNone/>
              <a:defRPr sz="3200">
                <a:solidFill>
                  <a:srgbClr val="FFFFFF"/>
                </a:solidFill>
                <a:latin typeface="Torque Bold"/>
                <a:ea typeface="Torque Bold"/>
                <a:cs typeface="Torque Bold"/>
                <a:sym typeface="Torque Bold"/>
              </a:defRPr>
            </a:lvl1pPr>
            <a:lvl2pPr marL="660400" indent="-203200">
              <a:buFontTx/>
              <a:defRPr sz="3200">
                <a:solidFill>
                  <a:srgbClr val="FFFFFF"/>
                </a:solidFill>
                <a:latin typeface="Torque Bold"/>
                <a:ea typeface="Torque Bold"/>
                <a:cs typeface="Torque Bold"/>
                <a:sym typeface="Torque Bold"/>
              </a:defRPr>
            </a:lvl2pPr>
            <a:lvl3pPr marL="1143000" indent="-228600">
              <a:buFontTx/>
              <a:defRPr sz="3200">
                <a:solidFill>
                  <a:srgbClr val="FFFFFF"/>
                </a:solidFill>
                <a:latin typeface="Torque Bold"/>
                <a:ea typeface="Torque Bold"/>
                <a:cs typeface="Torque Bold"/>
                <a:sym typeface="Torque Bold"/>
              </a:defRPr>
            </a:lvl3pPr>
            <a:lvl4pPr marL="1632857" indent="-261257">
              <a:buFontTx/>
              <a:defRPr sz="3200">
                <a:solidFill>
                  <a:srgbClr val="FFFFFF"/>
                </a:solidFill>
                <a:latin typeface="Torque Bold"/>
                <a:ea typeface="Torque Bold"/>
                <a:cs typeface="Torque Bold"/>
                <a:sym typeface="Torque Bold"/>
              </a:defRPr>
            </a:lvl4pPr>
            <a:lvl5pPr marL="2090057" indent="-261257">
              <a:buFontTx/>
              <a:defRPr sz="3200">
                <a:solidFill>
                  <a:srgbClr val="FFFFFF"/>
                </a:solidFill>
                <a:latin typeface="Torque Bold"/>
                <a:ea typeface="Torque Bold"/>
                <a:cs typeface="Torque Bold"/>
                <a:sym typeface="Torque Bold"/>
              </a:defRPr>
            </a:lvl5pPr>
          </a:lstStyle>
          <a:p>
            <a:r>
              <a:t>Brødtekst nivå én</a:t>
            </a:r>
          </a:p>
          <a:p>
            <a:pPr lvl="1"/>
            <a:r>
              <a:t>Brødtekst nivå to</a:t>
            </a:r>
          </a:p>
          <a:p>
            <a:pPr lvl="2"/>
            <a:r>
              <a:t>Brødtekst nivå tre</a:t>
            </a:r>
          </a:p>
          <a:p>
            <a:pPr lvl="3"/>
            <a:r>
              <a:t>Brødtekst nivå fire</a:t>
            </a:r>
          </a:p>
          <a:p>
            <a:pPr lvl="4"/>
            <a:r>
              <a:t>Brødtekst nivå fem</a:t>
            </a:r>
          </a:p>
        </p:txBody>
      </p:sp>
      <p:grpSp>
        <p:nvGrpSpPr>
          <p:cNvPr id="291" name="Group 12"/>
          <p:cNvGrpSpPr/>
          <p:nvPr/>
        </p:nvGrpSpPr>
        <p:grpSpPr>
          <a:xfrm>
            <a:off x="1104900" y="5622090"/>
            <a:ext cx="655455" cy="655719"/>
            <a:chOff x="0" y="0"/>
            <a:chExt cx="655454" cy="655718"/>
          </a:xfrm>
        </p:grpSpPr>
        <p:sp>
          <p:nvSpPr>
            <p:cNvPr id="289" name="Freeform 39"/>
            <p:cNvSpPr/>
            <p:nvPr/>
          </p:nvSpPr>
          <p:spPr>
            <a:xfrm flipH="1">
              <a:off x="163759" y="163825"/>
              <a:ext cx="327937" cy="32806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187" y="4875"/>
                  </a:lnTo>
                  <a:lnTo>
                    <a:pt x="11724" y="6821"/>
                  </a:lnTo>
                  <a:lnTo>
                    <a:pt x="14913" y="10104"/>
                  </a:lnTo>
                  <a:lnTo>
                    <a:pt x="21600" y="16783"/>
                  </a:lnTo>
                  <a:lnTo>
                    <a:pt x="19313" y="19073"/>
                  </a:lnTo>
                  <a:lnTo>
                    <a:pt x="16777" y="21600"/>
                  </a:lnTo>
                  <a:lnTo>
                    <a:pt x="10089" y="14919"/>
                  </a:lnTo>
                  <a:lnTo>
                    <a:pt x="7197" y="12092"/>
                  </a:lnTo>
                  <a:lnTo>
                    <a:pt x="4873" y="18196"/>
                  </a:lnTo>
                  <a:lnTo>
                    <a:pt x="0" y="0"/>
                  </a:lnTo>
                  <a:close/>
                </a:path>
              </a:pathLst>
            </a:cu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sp>
          <p:nvSpPr>
            <p:cNvPr id="290" name="Oval 18"/>
            <p:cNvSpPr/>
            <p:nvPr/>
          </p:nvSpPr>
          <p:spPr>
            <a:xfrm>
              <a:off x="-1" y="-1"/>
              <a:ext cx="655456" cy="655720"/>
            </a:xfrm>
            <a:prstGeom prst="ellipse">
              <a:avLst/>
            </a:pr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grpSp>
      <p:sp>
        <p:nvSpPr>
          <p:cNvPr id="292" name="Rectangle 19"/>
          <p:cNvSpPr/>
          <p:nvPr/>
        </p:nvSpPr>
        <p:spPr>
          <a:xfrm>
            <a:off x="3174" y="4703440"/>
            <a:ext cx="173361" cy="173360"/>
          </a:xfrm>
          <a:prstGeom prst="rect">
            <a:avLst/>
          </a:prstGeom>
          <a:solidFill>
            <a:srgbClr val="915F9C"/>
          </a:solidFill>
          <a:ln w="12700">
            <a:miter lim="400000"/>
          </a:ln>
        </p:spPr>
        <p:txBody>
          <a:bodyPr lIns="45719" rIns="45719" anchor="ctr"/>
          <a:lstStyle/>
          <a:p>
            <a:pPr algn="ctr">
              <a:defRPr>
                <a:solidFill>
                  <a:srgbClr val="FFFFFF"/>
                </a:solidFill>
              </a:defRPr>
            </a:pPr>
            <a:endParaRPr/>
          </a:p>
        </p:txBody>
      </p:sp>
      <p:sp>
        <p:nvSpPr>
          <p:cNvPr id="293" name="Rectangle 20"/>
          <p:cNvSpPr/>
          <p:nvPr/>
        </p:nvSpPr>
        <p:spPr>
          <a:xfrm>
            <a:off x="515898" y="4533900"/>
            <a:ext cx="173360" cy="173360"/>
          </a:xfrm>
          <a:prstGeom prst="rect">
            <a:avLst/>
          </a:prstGeom>
          <a:solidFill>
            <a:srgbClr val="915F9C"/>
          </a:solidFill>
          <a:ln w="12700">
            <a:miter lim="400000"/>
          </a:ln>
        </p:spPr>
        <p:txBody>
          <a:bodyPr lIns="45719" rIns="45719" anchor="ctr"/>
          <a:lstStyle/>
          <a:p>
            <a:pPr algn="ctr">
              <a:defRPr>
                <a:solidFill>
                  <a:srgbClr val="FFFFFF"/>
                </a:solidFill>
              </a:defRPr>
            </a:pPr>
            <a:endParaRPr/>
          </a:p>
        </p:txBody>
      </p:sp>
      <p:sp>
        <p:nvSpPr>
          <p:cNvPr id="294" name="Rectangle 21"/>
          <p:cNvSpPr/>
          <p:nvPr/>
        </p:nvSpPr>
        <p:spPr>
          <a:xfrm>
            <a:off x="342538" y="4703440"/>
            <a:ext cx="173361" cy="173360"/>
          </a:xfrm>
          <a:prstGeom prst="rect">
            <a:avLst/>
          </a:prstGeom>
          <a:solidFill>
            <a:srgbClr val="915F9C"/>
          </a:solidFill>
          <a:ln w="12700">
            <a:miter lim="400000"/>
          </a:ln>
        </p:spPr>
        <p:txBody>
          <a:bodyPr lIns="45719" rIns="45719" anchor="ctr"/>
          <a:lstStyle/>
          <a:p>
            <a:pPr algn="ctr">
              <a:defRPr>
                <a:solidFill>
                  <a:srgbClr val="FFFFFF"/>
                </a:solidFill>
              </a:defRPr>
            </a:pPr>
            <a:endParaRPr/>
          </a:p>
        </p:txBody>
      </p:sp>
      <p:sp>
        <p:nvSpPr>
          <p:cNvPr id="295" name="Rectangle 22"/>
          <p:cNvSpPr/>
          <p:nvPr/>
        </p:nvSpPr>
        <p:spPr>
          <a:xfrm>
            <a:off x="8187" y="3904236"/>
            <a:ext cx="173361" cy="173360"/>
          </a:xfrm>
          <a:prstGeom prst="rect">
            <a:avLst/>
          </a:prstGeom>
          <a:solidFill>
            <a:srgbClr val="915F9C"/>
          </a:solidFill>
          <a:ln w="12700">
            <a:miter lim="400000"/>
          </a:ln>
        </p:spPr>
        <p:txBody>
          <a:bodyPr lIns="45719" rIns="45719" anchor="ctr"/>
          <a:lstStyle/>
          <a:p>
            <a:pPr algn="ctr">
              <a:defRPr>
                <a:solidFill>
                  <a:srgbClr val="FFFFFF"/>
                </a:solidFill>
              </a:defRPr>
            </a:pPr>
            <a:endParaRPr/>
          </a:p>
        </p:txBody>
      </p:sp>
      <p:sp>
        <p:nvSpPr>
          <p:cNvPr id="296" name="Rectangle 23"/>
          <p:cNvSpPr/>
          <p:nvPr/>
        </p:nvSpPr>
        <p:spPr>
          <a:xfrm>
            <a:off x="689257" y="4711077"/>
            <a:ext cx="173360" cy="173360"/>
          </a:xfrm>
          <a:prstGeom prst="rect">
            <a:avLst/>
          </a:prstGeom>
          <a:solidFill>
            <a:srgbClr val="915F9C"/>
          </a:solidFill>
          <a:ln w="12700">
            <a:miter lim="400000"/>
          </a:ln>
        </p:spPr>
        <p:txBody>
          <a:bodyPr lIns="45719" rIns="45719" anchor="ctr"/>
          <a:lstStyle/>
          <a:p>
            <a:pPr algn="ctr">
              <a:defRPr>
                <a:solidFill>
                  <a:srgbClr val="FFFFFF"/>
                </a:solidFill>
              </a:defRPr>
            </a:pPr>
            <a:endParaRPr/>
          </a:p>
        </p:txBody>
      </p:sp>
      <p:sp>
        <p:nvSpPr>
          <p:cNvPr id="297" name="Rectangle 24"/>
          <p:cNvSpPr/>
          <p:nvPr/>
        </p:nvSpPr>
        <p:spPr>
          <a:xfrm>
            <a:off x="4205454" y="4699622"/>
            <a:ext cx="173360" cy="173360"/>
          </a:xfrm>
          <a:prstGeom prst="rect">
            <a:avLst/>
          </a:prstGeom>
          <a:solidFill>
            <a:srgbClr val="915F9C"/>
          </a:solidFill>
          <a:ln w="12700">
            <a:miter lim="400000"/>
          </a:ln>
        </p:spPr>
        <p:txBody>
          <a:bodyPr lIns="45719" rIns="45719" anchor="ctr"/>
          <a:lstStyle/>
          <a:p>
            <a:pPr algn="ctr">
              <a:defRPr>
                <a:solidFill>
                  <a:srgbClr val="FFFFFF"/>
                </a:solidFill>
              </a:defRPr>
            </a:pPr>
            <a:endParaRPr/>
          </a:p>
        </p:txBody>
      </p:sp>
      <p:sp>
        <p:nvSpPr>
          <p:cNvPr id="298" name="Media Placeholder 11"/>
          <p:cNvSpPr>
            <a:spLocks noGrp="1"/>
          </p:cNvSpPr>
          <p:nvPr>
            <p:ph type="media" sz="half" idx="21"/>
          </p:nvPr>
        </p:nvSpPr>
        <p:spPr>
          <a:xfrm>
            <a:off x="2387867" y="863599"/>
            <a:ext cx="7404370" cy="3670299"/>
          </a:xfrm>
          <a:prstGeom prst="rect">
            <a:avLst/>
          </a:prstGeom>
        </p:spPr>
        <p:txBody>
          <a:bodyPr lIns="91439" rIns="91439"/>
          <a:lstStyle/>
          <a:p>
            <a:endParaRPr/>
          </a:p>
        </p:txBody>
      </p:sp>
      <p:sp>
        <p:nvSpPr>
          <p:cNvPr id="299"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Blue: Intro Slide">
    <p:spTree>
      <p:nvGrpSpPr>
        <p:cNvPr id="1" name=""/>
        <p:cNvGrpSpPr/>
        <p:nvPr/>
      </p:nvGrpSpPr>
      <p:grpSpPr>
        <a:xfrm>
          <a:off x="0" y="0"/>
          <a:ext cx="0" cy="0"/>
          <a:chOff x="0" y="0"/>
          <a:chExt cx="0" cy="0"/>
        </a:xfrm>
      </p:grpSpPr>
      <p:sp>
        <p:nvSpPr>
          <p:cNvPr id="306" name="Rectangle 6"/>
          <p:cNvSpPr/>
          <p:nvPr/>
        </p:nvSpPr>
        <p:spPr>
          <a:xfrm>
            <a:off x="3408960" y="0"/>
            <a:ext cx="6858001" cy="6858000"/>
          </a:xfrm>
          <a:prstGeom prst="rect">
            <a:avLst/>
          </a:prstGeom>
          <a:solidFill>
            <a:srgbClr val="4B728C"/>
          </a:solidFill>
          <a:ln w="12700">
            <a:miter lim="400000"/>
          </a:ln>
        </p:spPr>
        <p:txBody>
          <a:bodyPr lIns="45719" rIns="45719" anchor="ctr"/>
          <a:lstStyle/>
          <a:p>
            <a:pPr algn="ctr">
              <a:defRPr>
                <a:solidFill>
                  <a:srgbClr val="FFFFFF"/>
                </a:solidFill>
              </a:defRPr>
            </a:pPr>
            <a:endParaRPr/>
          </a:p>
        </p:txBody>
      </p:sp>
      <p:sp>
        <p:nvSpPr>
          <p:cNvPr id="307" name="Rectangle 2"/>
          <p:cNvSpPr/>
          <p:nvPr/>
        </p:nvSpPr>
        <p:spPr>
          <a:xfrm>
            <a:off x="1" y="0"/>
            <a:ext cx="6858001" cy="6858000"/>
          </a:xfrm>
          <a:prstGeom prst="rect">
            <a:avLst/>
          </a:prstGeom>
          <a:solidFill>
            <a:srgbClr val="4B728C"/>
          </a:solidFill>
          <a:ln w="12700">
            <a:miter lim="400000"/>
          </a:ln>
        </p:spPr>
        <p:txBody>
          <a:bodyPr lIns="45719" rIns="45719" anchor="ctr"/>
          <a:lstStyle/>
          <a:p>
            <a:pPr algn="ctr">
              <a:defRPr>
                <a:solidFill>
                  <a:srgbClr val="FFFFFF"/>
                </a:solidFill>
              </a:defRPr>
            </a:pPr>
            <a:endParaRPr/>
          </a:p>
        </p:txBody>
      </p:sp>
      <p:pic>
        <p:nvPicPr>
          <p:cNvPr id="308" name="Graphic 4" descr="Graphic 4"/>
          <p:cNvPicPr>
            <a:picLocks noChangeAspect="1"/>
          </p:cNvPicPr>
          <p:nvPr/>
        </p:nvPicPr>
        <p:blipFill>
          <a:blip r:embed="rId2"/>
          <a:stretch>
            <a:fillRect/>
          </a:stretch>
        </p:blipFill>
        <p:spPr>
          <a:xfrm>
            <a:off x="720725" y="636182"/>
            <a:ext cx="1834907" cy="443760"/>
          </a:xfrm>
          <a:prstGeom prst="rect">
            <a:avLst/>
          </a:prstGeom>
          <a:ln w="12700">
            <a:miter lim="400000"/>
          </a:ln>
        </p:spPr>
      </p:pic>
      <p:sp>
        <p:nvSpPr>
          <p:cNvPr id="309" name="Brødtekst nivå én…"/>
          <p:cNvSpPr txBox="1">
            <a:spLocks noGrp="1"/>
          </p:cNvSpPr>
          <p:nvPr>
            <p:ph type="body" sz="quarter" idx="1" hasCustomPrompt="1"/>
          </p:nvPr>
        </p:nvSpPr>
        <p:spPr>
          <a:xfrm>
            <a:off x="723900" y="2743200"/>
            <a:ext cx="5989478" cy="1828800"/>
          </a:xfrm>
          <a:prstGeom prst="rect">
            <a:avLst/>
          </a:prstGeom>
        </p:spPr>
        <p:txBody>
          <a:bodyPr>
            <a:normAutofit/>
          </a:bodyPr>
          <a:lstStyle>
            <a:lvl1pPr marL="0" indent="0">
              <a:spcBef>
                <a:spcPts val="600"/>
              </a:spcBef>
              <a:buSzTx/>
              <a:buFontTx/>
              <a:buNone/>
              <a:defRPr sz="6700">
                <a:solidFill>
                  <a:srgbClr val="FFFFFF"/>
                </a:solidFill>
                <a:latin typeface="Torque Bold"/>
                <a:ea typeface="Torque Bold"/>
                <a:cs typeface="Torque Bold"/>
                <a:sym typeface="Torque Bold"/>
              </a:defRPr>
            </a:lvl1pPr>
            <a:lvl2pPr marL="0" indent="457200">
              <a:spcBef>
                <a:spcPts val="600"/>
              </a:spcBef>
              <a:buSzTx/>
              <a:buFontTx/>
              <a:buNone/>
              <a:defRPr sz="6700">
                <a:solidFill>
                  <a:srgbClr val="FFFFFF"/>
                </a:solidFill>
                <a:latin typeface="Torque Bold"/>
                <a:ea typeface="Torque Bold"/>
                <a:cs typeface="Torque Bold"/>
                <a:sym typeface="Torque Bold"/>
              </a:defRPr>
            </a:lvl2pPr>
            <a:lvl3pPr marL="1552575" indent="-638175">
              <a:spcBef>
                <a:spcPts val="600"/>
              </a:spcBef>
              <a:buFontTx/>
              <a:defRPr sz="6700">
                <a:solidFill>
                  <a:srgbClr val="FFFFFF"/>
                </a:solidFill>
                <a:latin typeface="Torque Bold"/>
                <a:ea typeface="Torque Bold"/>
                <a:cs typeface="Torque Bold"/>
                <a:sym typeface="Torque Bold"/>
              </a:defRPr>
            </a:lvl3pPr>
            <a:lvl4pPr marL="2137410" indent="-765810">
              <a:spcBef>
                <a:spcPts val="600"/>
              </a:spcBef>
              <a:buFontTx/>
              <a:defRPr sz="6700">
                <a:solidFill>
                  <a:srgbClr val="FFFFFF"/>
                </a:solidFill>
                <a:latin typeface="Torque Bold"/>
                <a:ea typeface="Torque Bold"/>
                <a:cs typeface="Torque Bold"/>
                <a:sym typeface="Torque Bold"/>
              </a:defRPr>
            </a:lvl4pPr>
            <a:lvl5pPr marL="2594610" indent="-765810">
              <a:spcBef>
                <a:spcPts val="600"/>
              </a:spcBef>
              <a:buFontTx/>
              <a:defRPr sz="6700">
                <a:solidFill>
                  <a:srgbClr val="FFFFFF"/>
                </a:solidFill>
                <a:latin typeface="Torque Bold"/>
                <a:ea typeface="Torque Bold"/>
                <a:cs typeface="Torque Bold"/>
                <a:sym typeface="Torque Bold"/>
              </a:defRPr>
            </a:lvl5pPr>
          </a:lstStyle>
          <a:p>
            <a:r>
              <a:t>CLICK TO EDIT</a:t>
            </a:r>
          </a:p>
          <a:p>
            <a:pPr lvl="1"/>
            <a:endParaRPr/>
          </a:p>
          <a:p>
            <a:pPr lvl="2"/>
            <a:endParaRPr/>
          </a:p>
          <a:p>
            <a:pPr lvl="3"/>
            <a:endParaRPr/>
          </a:p>
          <a:p>
            <a:pPr lvl="4"/>
            <a:endParaRPr/>
          </a:p>
        </p:txBody>
      </p:sp>
      <p:sp>
        <p:nvSpPr>
          <p:cNvPr id="310" name="Text Placeholder 22"/>
          <p:cNvSpPr>
            <a:spLocks noGrp="1"/>
          </p:cNvSpPr>
          <p:nvPr>
            <p:ph type="body" sz="quarter" idx="21"/>
          </p:nvPr>
        </p:nvSpPr>
        <p:spPr>
          <a:xfrm>
            <a:off x="723898" y="4572000"/>
            <a:ext cx="5989479" cy="1034130"/>
          </a:xfrm>
          <a:prstGeom prst="rect">
            <a:avLst/>
          </a:prstGeom>
        </p:spPr>
        <p:txBody>
          <a:bodyPr>
            <a:normAutofit/>
          </a:bodyPr>
          <a:lstStyle/>
          <a:p>
            <a:pPr marL="0" indent="0">
              <a:spcBef>
                <a:spcPts val="600"/>
              </a:spcBef>
              <a:buSzTx/>
              <a:buFontTx/>
              <a:buNone/>
              <a:defRPr sz="3400" b="0">
                <a:solidFill>
                  <a:srgbClr val="FFFFFF"/>
                </a:solidFill>
              </a:defRPr>
            </a:pPr>
            <a:endParaRPr/>
          </a:p>
        </p:txBody>
      </p:sp>
      <p:pic>
        <p:nvPicPr>
          <p:cNvPr id="311" name="Picture 1" descr="Picture 1"/>
          <p:cNvPicPr>
            <a:picLocks noChangeAspect="1"/>
          </p:cNvPicPr>
          <p:nvPr/>
        </p:nvPicPr>
        <p:blipFill>
          <a:blip r:embed="rId3"/>
          <a:stretch>
            <a:fillRect/>
          </a:stretch>
        </p:blipFill>
        <p:spPr>
          <a:xfrm flipH="1">
            <a:off x="8728754" y="1323308"/>
            <a:ext cx="3076413" cy="3248692"/>
          </a:xfrm>
          <a:prstGeom prst="rect">
            <a:avLst/>
          </a:prstGeom>
          <a:ln w="12700">
            <a:miter lim="400000"/>
          </a:ln>
        </p:spPr>
      </p:pic>
      <p:sp>
        <p:nvSpPr>
          <p:cNvPr id="312"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Blue: Text / Picture">
    <p:spTree>
      <p:nvGrpSpPr>
        <p:cNvPr id="1" name=""/>
        <p:cNvGrpSpPr/>
        <p:nvPr/>
      </p:nvGrpSpPr>
      <p:grpSpPr>
        <a:xfrm>
          <a:off x="0" y="0"/>
          <a:ext cx="0" cy="0"/>
          <a:chOff x="0" y="0"/>
          <a:chExt cx="0" cy="0"/>
        </a:xfrm>
      </p:grpSpPr>
      <p:sp>
        <p:nvSpPr>
          <p:cNvPr id="319" name="Rectangle 4"/>
          <p:cNvSpPr/>
          <p:nvPr/>
        </p:nvSpPr>
        <p:spPr>
          <a:xfrm>
            <a:off x="838200" y="1363288"/>
            <a:ext cx="5020734" cy="4535085"/>
          </a:xfrm>
          <a:prstGeom prst="rect">
            <a:avLst/>
          </a:prstGeom>
          <a:solidFill>
            <a:srgbClr val="E7EEF3"/>
          </a:solidFill>
          <a:ln w="12700">
            <a:miter lim="400000"/>
          </a:ln>
        </p:spPr>
        <p:txBody>
          <a:bodyPr lIns="45719" rIns="45719" anchor="ctr"/>
          <a:lstStyle/>
          <a:p>
            <a:pPr algn="ctr">
              <a:defRPr>
                <a:solidFill>
                  <a:srgbClr val="FFFFFF"/>
                </a:solidFill>
              </a:defRPr>
            </a:pPr>
            <a:endParaRPr/>
          </a:p>
        </p:txBody>
      </p:sp>
      <p:sp>
        <p:nvSpPr>
          <p:cNvPr id="320" name="Rectangle 3"/>
          <p:cNvSpPr/>
          <p:nvPr/>
        </p:nvSpPr>
        <p:spPr>
          <a:xfrm>
            <a:off x="10893424" y="0"/>
            <a:ext cx="1295402" cy="6858000"/>
          </a:xfrm>
          <a:prstGeom prst="rect">
            <a:avLst/>
          </a:prstGeom>
          <a:solidFill>
            <a:srgbClr val="4B728C"/>
          </a:solidFill>
          <a:ln w="12700">
            <a:miter lim="400000"/>
          </a:ln>
        </p:spPr>
        <p:txBody>
          <a:bodyPr lIns="45719" rIns="45719" anchor="ctr"/>
          <a:lstStyle/>
          <a:p>
            <a:pPr algn="ctr">
              <a:defRPr>
                <a:solidFill>
                  <a:srgbClr val="FFFFFF"/>
                </a:solidFill>
              </a:defRPr>
            </a:pPr>
            <a:endParaRPr/>
          </a:p>
        </p:txBody>
      </p:sp>
      <p:sp>
        <p:nvSpPr>
          <p:cNvPr id="321" name="CLICK TO EDIT MASTER TITLE STYLE"/>
          <p:cNvSpPr txBox="1">
            <a:spLocks noGrp="1"/>
          </p:cNvSpPr>
          <p:nvPr>
            <p:ph type="title" hasCustomPrompt="1"/>
          </p:nvPr>
        </p:nvSpPr>
        <p:spPr>
          <a:xfrm>
            <a:off x="838200" y="365125"/>
            <a:ext cx="9537700" cy="998164"/>
          </a:xfrm>
          <a:prstGeom prst="rect">
            <a:avLst/>
          </a:prstGeom>
        </p:spPr>
        <p:txBody>
          <a:bodyPr/>
          <a:lstStyle/>
          <a:p>
            <a:r>
              <a:t>CLICK TO EDIT MASTER TITLE STYLE</a:t>
            </a:r>
          </a:p>
        </p:txBody>
      </p:sp>
      <p:sp>
        <p:nvSpPr>
          <p:cNvPr id="322" name="Brødtekst nivå én…"/>
          <p:cNvSpPr txBox="1">
            <a:spLocks noGrp="1"/>
          </p:cNvSpPr>
          <p:nvPr>
            <p:ph type="body" sz="quarter" idx="1"/>
          </p:nvPr>
        </p:nvSpPr>
        <p:spPr>
          <a:xfrm>
            <a:off x="1229192" y="1654232"/>
            <a:ext cx="4240275" cy="3840481"/>
          </a:xfrm>
          <a:prstGeom prst="rect">
            <a:avLst/>
          </a:prstGeom>
        </p:spPr>
        <p:txBody>
          <a:bodyPr>
            <a:normAutofit/>
          </a:bodyPr>
          <a:lstStyle>
            <a:lvl1pPr marL="0" indent="0">
              <a:lnSpc>
                <a:spcPct val="100000"/>
              </a:lnSpc>
              <a:spcBef>
                <a:spcPts val="600"/>
              </a:spcBef>
              <a:buSzTx/>
              <a:buFontTx/>
              <a:buNone/>
              <a:defRPr sz="2000" b="0">
                <a:solidFill>
                  <a:srgbClr val="4E4F4F"/>
                </a:solidFill>
              </a:defRPr>
            </a:lvl1pPr>
            <a:lvl2pPr marL="0" indent="457200">
              <a:lnSpc>
                <a:spcPct val="100000"/>
              </a:lnSpc>
              <a:spcBef>
                <a:spcPts val="600"/>
              </a:spcBef>
              <a:buSzTx/>
              <a:buFontTx/>
              <a:buNone/>
              <a:defRPr sz="2000" b="0">
                <a:solidFill>
                  <a:srgbClr val="4E4F4F"/>
                </a:solidFill>
              </a:defRPr>
            </a:lvl2pPr>
            <a:lvl3pPr marL="0" indent="914400">
              <a:lnSpc>
                <a:spcPct val="100000"/>
              </a:lnSpc>
              <a:spcBef>
                <a:spcPts val="600"/>
              </a:spcBef>
              <a:buSzTx/>
              <a:buFontTx/>
              <a:buNone/>
              <a:defRPr sz="2000" b="0">
                <a:solidFill>
                  <a:srgbClr val="4E4F4F"/>
                </a:solidFill>
              </a:defRPr>
            </a:lvl3pPr>
            <a:lvl4pPr marL="0" indent="1371600">
              <a:lnSpc>
                <a:spcPct val="100000"/>
              </a:lnSpc>
              <a:spcBef>
                <a:spcPts val="600"/>
              </a:spcBef>
              <a:buSzTx/>
              <a:buFontTx/>
              <a:buNone/>
              <a:defRPr sz="2000" b="0">
                <a:solidFill>
                  <a:srgbClr val="4E4F4F"/>
                </a:solidFill>
              </a:defRPr>
            </a:lvl4pPr>
            <a:lvl5pPr marL="0" indent="1828800">
              <a:lnSpc>
                <a:spcPct val="100000"/>
              </a:lnSpc>
              <a:spcBef>
                <a:spcPts val="600"/>
              </a:spcBef>
              <a:buSzTx/>
              <a:buFontTx/>
              <a:buNone/>
              <a:defRPr sz="2000" b="0">
                <a:solidFill>
                  <a:srgbClr val="4E4F4F"/>
                </a:solidFill>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323" name="Picture Placeholder 7"/>
          <p:cNvSpPr>
            <a:spLocks noGrp="1"/>
          </p:cNvSpPr>
          <p:nvPr>
            <p:ph type="pic" sz="half" idx="21"/>
          </p:nvPr>
        </p:nvSpPr>
        <p:spPr>
          <a:xfrm>
            <a:off x="5858933" y="1363288"/>
            <a:ext cx="4516967" cy="4535085"/>
          </a:xfrm>
          <a:prstGeom prst="rect">
            <a:avLst/>
          </a:prstGeom>
        </p:spPr>
        <p:txBody>
          <a:bodyPr lIns="91439" rIns="91439"/>
          <a:lstStyle/>
          <a:p>
            <a:endParaRPr/>
          </a:p>
        </p:txBody>
      </p:sp>
      <p:pic>
        <p:nvPicPr>
          <p:cNvPr id="324"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325" name="Lysbildenumm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326" name="Picture 5" descr="Picture 5"/>
          <p:cNvPicPr>
            <a:picLocks noChangeAspect="1"/>
          </p:cNvPicPr>
          <p:nvPr/>
        </p:nvPicPr>
        <p:blipFill>
          <a:blip r:embed="rId3"/>
          <a:stretch>
            <a:fillRect/>
          </a:stretch>
        </p:blipFill>
        <p:spPr>
          <a:xfrm flipH="1">
            <a:off x="10712378" y="4594161"/>
            <a:ext cx="1235050" cy="1304213"/>
          </a:xfrm>
          <a:prstGeom prst="rect">
            <a:avLst/>
          </a:prstGeom>
          <a:ln w="12700">
            <a:miter lim="400000"/>
          </a:ln>
        </p:spPr>
      </p:pic>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Blue: Table Slide">
    <p:spTree>
      <p:nvGrpSpPr>
        <p:cNvPr id="1" name=""/>
        <p:cNvGrpSpPr/>
        <p:nvPr/>
      </p:nvGrpSpPr>
      <p:grpSpPr>
        <a:xfrm>
          <a:off x="0" y="0"/>
          <a:ext cx="0" cy="0"/>
          <a:chOff x="0" y="0"/>
          <a:chExt cx="0" cy="0"/>
        </a:xfrm>
      </p:grpSpPr>
      <p:sp>
        <p:nvSpPr>
          <p:cNvPr id="333" name="Rectangle 3"/>
          <p:cNvSpPr/>
          <p:nvPr/>
        </p:nvSpPr>
        <p:spPr>
          <a:xfrm>
            <a:off x="10893424" y="0"/>
            <a:ext cx="1295402" cy="6858000"/>
          </a:xfrm>
          <a:prstGeom prst="rect">
            <a:avLst/>
          </a:prstGeom>
          <a:solidFill>
            <a:srgbClr val="4B728C"/>
          </a:solidFill>
          <a:ln w="12700">
            <a:miter lim="400000"/>
          </a:ln>
        </p:spPr>
        <p:txBody>
          <a:bodyPr lIns="45719" rIns="45719" anchor="ctr"/>
          <a:lstStyle/>
          <a:p>
            <a:pPr algn="ctr">
              <a:defRPr>
                <a:solidFill>
                  <a:srgbClr val="FFFFFF"/>
                </a:solidFill>
              </a:defRPr>
            </a:pPr>
            <a:endParaRPr/>
          </a:p>
        </p:txBody>
      </p:sp>
      <p:sp>
        <p:nvSpPr>
          <p:cNvPr id="334" name="CLICK TO EDIT MASTER TITLE STYLE"/>
          <p:cNvSpPr txBox="1">
            <a:spLocks noGrp="1"/>
          </p:cNvSpPr>
          <p:nvPr>
            <p:ph type="title" hasCustomPrompt="1"/>
          </p:nvPr>
        </p:nvSpPr>
        <p:spPr>
          <a:xfrm>
            <a:off x="838200" y="365125"/>
            <a:ext cx="9537700" cy="998164"/>
          </a:xfrm>
          <a:prstGeom prst="rect">
            <a:avLst/>
          </a:prstGeom>
        </p:spPr>
        <p:txBody>
          <a:bodyPr/>
          <a:lstStyle/>
          <a:p>
            <a:r>
              <a:t>CLICK TO EDIT MASTER TITLE STYLE</a:t>
            </a:r>
          </a:p>
        </p:txBody>
      </p:sp>
      <p:pic>
        <p:nvPicPr>
          <p:cNvPr id="335"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336" name="Lysbildenumm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337" name="Picture 2" descr="Picture 2"/>
          <p:cNvPicPr>
            <a:picLocks noChangeAspect="1"/>
          </p:cNvPicPr>
          <p:nvPr/>
        </p:nvPicPr>
        <p:blipFill>
          <a:blip r:embed="rId3"/>
          <a:stretch>
            <a:fillRect/>
          </a:stretch>
        </p:blipFill>
        <p:spPr>
          <a:xfrm flipH="1">
            <a:off x="10712378" y="4594161"/>
            <a:ext cx="1235050" cy="1304213"/>
          </a:xfrm>
          <a:prstGeom prst="rect">
            <a:avLst/>
          </a:prstGeom>
          <a:ln w="12700">
            <a:miter lim="400000"/>
          </a:ln>
        </p:spPr>
      </p:pic>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Blue: Bulllet Slide">
    <p:spTree>
      <p:nvGrpSpPr>
        <p:cNvPr id="1" name=""/>
        <p:cNvGrpSpPr/>
        <p:nvPr/>
      </p:nvGrpSpPr>
      <p:grpSpPr>
        <a:xfrm>
          <a:off x="0" y="0"/>
          <a:ext cx="0" cy="0"/>
          <a:chOff x="0" y="0"/>
          <a:chExt cx="0" cy="0"/>
        </a:xfrm>
      </p:grpSpPr>
      <p:sp>
        <p:nvSpPr>
          <p:cNvPr id="344" name="Rectangle 25"/>
          <p:cNvSpPr/>
          <p:nvPr/>
        </p:nvSpPr>
        <p:spPr>
          <a:xfrm>
            <a:off x="0" y="0"/>
            <a:ext cx="12192000" cy="1663907"/>
          </a:xfrm>
          <a:prstGeom prst="rect">
            <a:avLst/>
          </a:prstGeom>
          <a:solidFill>
            <a:srgbClr val="4B728C"/>
          </a:solidFill>
          <a:ln w="12700">
            <a:miter lim="400000"/>
          </a:ln>
        </p:spPr>
        <p:txBody>
          <a:bodyPr lIns="45719" rIns="45719" anchor="ctr"/>
          <a:lstStyle/>
          <a:p>
            <a:pPr algn="ctr">
              <a:defRPr>
                <a:solidFill>
                  <a:srgbClr val="FFFFFF"/>
                </a:solidFill>
              </a:defRPr>
            </a:pPr>
            <a:endParaRPr/>
          </a:p>
        </p:txBody>
      </p:sp>
      <p:sp>
        <p:nvSpPr>
          <p:cNvPr id="345" name="CLICK TO EDIT MASTER TITLE STYLE"/>
          <p:cNvSpPr txBox="1">
            <a:spLocks noGrp="1"/>
          </p:cNvSpPr>
          <p:nvPr>
            <p:ph type="title" hasCustomPrompt="1"/>
          </p:nvPr>
        </p:nvSpPr>
        <p:spPr>
          <a:xfrm>
            <a:off x="838199" y="365125"/>
            <a:ext cx="10491704" cy="998164"/>
          </a:xfrm>
          <a:prstGeom prst="rect">
            <a:avLst/>
          </a:prstGeom>
        </p:spPr>
        <p:txBody>
          <a:bodyPr/>
          <a:lstStyle>
            <a:lvl1pPr>
              <a:defRPr>
                <a:solidFill>
                  <a:srgbClr val="FFFFFF"/>
                </a:solidFill>
              </a:defRPr>
            </a:lvl1pPr>
          </a:lstStyle>
          <a:p>
            <a:r>
              <a:t>CLICK TO EDIT MASTER TITLE STYLE</a:t>
            </a:r>
          </a:p>
        </p:txBody>
      </p:sp>
      <p:pic>
        <p:nvPicPr>
          <p:cNvPr id="346"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347" name="Lysbildenumm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48" name="Brødtekst nivå én…"/>
          <p:cNvSpPr txBox="1">
            <a:spLocks noGrp="1"/>
          </p:cNvSpPr>
          <p:nvPr>
            <p:ph type="body" sz="quarter" idx="1"/>
          </p:nvPr>
        </p:nvSpPr>
        <p:spPr>
          <a:xfrm>
            <a:off x="868178" y="4141589"/>
            <a:ext cx="1934982" cy="6196569"/>
          </a:xfrm>
          <a:prstGeom prst="rect">
            <a:avLst/>
          </a:prstGeom>
        </p:spPr>
        <p:txBody>
          <a:bodyPr>
            <a:normAutofit/>
          </a:bodyPr>
          <a:lstStyle>
            <a:lvl1pPr marL="0" indent="0">
              <a:lnSpc>
                <a:spcPct val="100000"/>
              </a:lnSpc>
              <a:buSzTx/>
              <a:buFontTx/>
              <a:buNone/>
              <a:defRPr sz="2000" b="0">
                <a:solidFill>
                  <a:srgbClr val="4E4F4F"/>
                </a:solidFill>
              </a:defRPr>
            </a:lvl1pPr>
            <a:lvl2pPr marL="0" indent="457200">
              <a:lnSpc>
                <a:spcPct val="100000"/>
              </a:lnSpc>
              <a:buSzTx/>
              <a:buFontTx/>
              <a:buNone/>
              <a:defRPr sz="2000" b="0">
                <a:solidFill>
                  <a:srgbClr val="4E4F4F"/>
                </a:solidFill>
              </a:defRPr>
            </a:lvl2pPr>
            <a:lvl3pPr marL="0" indent="914400">
              <a:lnSpc>
                <a:spcPct val="100000"/>
              </a:lnSpc>
              <a:buSzTx/>
              <a:buFontTx/>
              <a:buNone/>
              <a:defRPr sz="2000" b="0">
                <a:solidFill>
                  <a:srgbClr val="4E4F4F"/>
                </a:solidFill>
              </a:defRPr>
            </a:lvl3pPr>
            <a:lvl4pPr marL="0" indent="1371600">
              <a:lnSpc>
                <a:spcPct val="100000"/>
              </a:lnSpc>
              <a:buSzTx/>
              <a:buFontTx/>
              <a:buNone/>
              <a:defRPr sz="2000" b="0">
                <a:solidFill>
                  <a:srgbClr val="4E4F4F"/>
                </a:solidFill>
              </a:defRPr>
            </a:lvl4pPr>
            <a:lvl5pPr marL="0" indent="1828800">
              <a:lnSpc>
                <a:spcPct val="100000"/>
              </a:lnSpc>
              <a:buSzTx/>
              <a:buFontTx/>
              <a:buNone/>
              <a:defRPr sz="2000" b="0">
                <a:solidFill>
                  <a:srgbClr val="4E4F4F"/>
                </a:solidFill>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349" name="Text Placeholder 4"/>
          <p:cNvSpPr>
            <a:spLocks noGrp="1"/>
          </p:cNvSpPr>
          <p:nvPr>
            <p:ph type="body" sz="quarter" idx="21"/>
          </p:nvPr>
        </p:nvSpPr>
        <p:spPr>
          <a:xfrm>
            <a:off x="2974297"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350" name="Text Placeholder 4"/>
          <p:cNvSpPr>
            <a:spLocks noGrp="1"/>
          </p:cNvSpPr>
          <p:nvPr>
            <p:ph type="body" sz="quarter" idx="22"/>
          </p:nvPr>
        </p:nvSpPr>
        <p:spPr>
          <a:xfrm>
            <a:off x="5087909"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351" name="Text Placeholder 4"/>
          <p:cNvSpPr>
            <a:spLocks noGrp="1"/>
          </p:cNvSpPr>
          <p:nvPr>
            <p:ph type="body" sz="quarter" idx="23"/>
          </p:nvPr>
        </p:nvSpPr>
        <p:spPr>
          <a:xfrm>
            <a:off x="7209445"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352" name="Text Placeholder 4"/>
          <p:cNvSpPr>
            <a:spLocks noGrp="1"/>
          </p:cNvSpPr>
          <p:nvPr>
            <p:ph type="body" sz="quarter" idx="24"/>
          </p:nvPr>
        </p:nvSpPr>
        <p:spPr>
          <a:xfrm>
            <a:off x="9345542"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353" name="Picture Placeholder 8"/>
          <p:cNvSpPr>
            <a:spLocks noGrp="1"/>
          </p:cNvSpPr>
          <p:nvPr>
            <p:ph type="pic" sz="quarter" idx="25"/>
          </p:nvPr>
        </p:nvSpPr>
        <p:spPr>
          <a:xfrm>
            <a:off x="868178" y="2024545"/>
            <a:ext cx="1934981" cy="1921062"/>
          </a:xfrm>
          <a:prstGeom prst="rect">
            <a:avLst/>
          </a:prstGeom>
        </p:spPr>
        <p:txBody>
          <a:bodyPr lIns="91439" rIns="91439"/>
          <a:lstStyle/>
          <a:p>
            <a:endParaRPr/>
          </a:p>
        </p:txBody>
      </p:sp>
      <p:sp>
        <p:nvSpPr>
          <p:cNvPr id="354" name="Picture Placeholder 8"/>
          <p:cNvSpPr>
            <a:spLocks noGrp="1"/>
          </p:cNvSpPr>
          <p:nvPr>
            <p:ph type="pic" sz="quarter" idx="26"/>
          </p:nvPr>
        </p:nvSpPr>
        <p:spPr>
          <a:xfrm>
            <a:off x="2974297" y="2024545"/>
            <a:ext cx="1934981" cy="1921062"/>
          </a:xfrm>
          <a:prstGeom prst="rect">
            <a:avLst/>
          </a:prstGeom>
        </p:spPr>
        <p:txBody>
          <a:bodyPr lIns="91439" rIns="91439"/>
          <a:lstStyle/>
          <a:p>
            <a:endParaRPr/>
          </a:p>
        </p:txBody>
      </p:sp>
      <p:sp>
        <p:nvSpPr>
          <p:cNvPr id="355" name="Picture Placeholder 8"/>
          <p:cNvSpPr>
            <a:spLocks noGrp="1"/>
          </p:cNvSpPr>
          <p:nvPr>
            <p:ph type="pic" sz="quarter" idx="27"/>
          </p:nvPr>
        </p:nvSpPr>
        <p:spPr>
          <a:xfrm>
            <a:off x="5087909" y="2024545"/>
            <a:ext cx="1934981" cy="1921062"/>
          </a:xfrm>
          <a:prstGeom prst="rect">
            <a:avLst/>
          </a:prstGeom>
        </p:spPr>
        <p:txBody>
          <a:bodyPr lIns="91439" rIns="91439"/>
          <a:lstStyle/>
          <a:p>
            <a:endParaRPr/>
          </a:p>
        </p:txBody>
      </p:sp>
      <p:sp>
        <p:nvSpPr>
          <p:cNvPr id="356" name="Picture Placeholder 8"/>
          <p:cNvSpPr>
            <a:spLocks noGrp="1"/>
          </p:cNvSpPr>
          <p:nvPr>
            <p:ph type="pic" sz="quarter" idx="28"/>
          </p:nvPr>
        </p:nvSpPr>
        <p:spPr>
          <a:xfrm>
            <a:off x="7209445" y="2024545"/>
            <a:ext cx="1934981" cy="1921062"/>
          </a:xfrm>
          <a:prstGeom prst="rect">
            <a:avLst/>
          </a:prstGeom>
        </p:spPr>
        <p:txBody>
          <a:bodyPr lIns="91439" rIns="91439"/>
          <a:lstStyle/>
          <a:p>
            <a:endParaRPr/>
          </a:p>
        </p:txBody>
      </p:sp>
      <p:sp>
        <p:nvSpPr>
          <p:cNvPr id="357" name="Picture Placeholder 8"/>
          <p:cNvSpPr>
            <a:spLocks noGrp="1"/>
          </p:cNvSpPr>
          <p:nvPr>
            <p:ph type="pic" sz="quarter" idx="29"/>
          </p:nvPr>
        </p:nvSpPr>
        <p:spPr>
          <a:xfrm>
            <a:off x="9345542" y="2024545"/>
            <a:ext cx="1934981" cy="1921062"/>
          </a:xfrm>
          <a:prstGeom prst="rect">
            <a:avLst/>
          </a:prstGeom>
        </p:spPr>
        <p:txBody>
          <a:bodyPr lIns="91439" rIns="91439"/>
          <a:lstStyle/>
          <a:p>
            <a:endParaRPr/>
          </a:p>
        </p:txBody>
      </p:sp>
      <p:sp>
        <p:nvSpPr>
          <p:cNvPr id="358" name="Rectangle 20"/>
          <p:cNvSpPr/>
          <p:nvPr/>
        </p:nvSpPr>
        <p:spPr>
          <a:xfrm>
            <a:off x="176962" y="2010625"/>
            <a:ext cx="173361" cy="183346"/>
          </a:xfrm>
          <a:prstGeom prst="rect">
            <a:avLst/>
          </a:prstGeom>
          <a:solidFill>
            <a:srgbClr val="4B728C"/>
          </a:solidFill>
          <a:ln w="12700">
            <a:miter lim="400000"/>
          </a:ln>
        </p:spPr>
        <p:txBody>
          <a:bodyPr lIns="45719" rIns="45719" anchor="ctr"/>
          <a:lstStyle/>
          <a:p>
            <a:pPr algn="ctr">
              <a:defRPr>
                <a:solidFill>
                  <a:srgbClr val="FFFFFF"/>
                </a:solidFill>
              </a:defRPr>
            </a:pPr>
            <a:endParaRPr/>
          </a:p>
        </p:txBody>
      </p:sp>
      <p:sp>
        <p:nvSpPr>
          <p:cNvPr id="359" name="Rectangle 24"/>
          <p:cNvSpPr/>
          <p:nvPr/>
        </p:nvSpPr>
        <p:spPr>
          <a:xfrm>
            <a:off x="522571" y="1837266"/>
            <a:ext cx="173360" cy="183346"/>
          </a:xfrm>
          <a:prstGeom prst="rect">
            <a:avLst/>
          </a:prstGeom>
          <a:solidFill>
            <a:srgbClr val="4B728C"/>
          </a:solidFill>
          <a:ln w="12700">
            <a:miter lim="400000"/>
          </a:ln>
        </p:spPr>
        <p:txBody>
          <a:bodyPr lIns="45719" rIns="45719" anchor="ctr"/>
          <a:lstStyle/>
          <a:p>
            <a:pPr algn="ctr">
              <a:defRPr>
                <a:solidFill>
                  <a:srgbClr val="FFFFFF"/>
                </a:solidFill>
              </a:defRPr>
            </a:pPr>
            <a:endParaRPr/>
          </a:p>
        </p:txBody>
      </p:sp>
      <p:sp>
        <p:nvSpPr>
          <p:cNvPr id="360" name="Rectangle 26"/>
          <p:cNvSpPr/>
          <p:nvPr/>
        </p:nvSpPr>
        <p:spPr>
          <a:xfrm>
            <a:off x="355600" y="1663907"/>
            <a:ext cx="173360" cy="173360"/>
          </a:xfrm>
          <a:prstGeom prst="rect">
            <a:avLst/>
          </a:prstGeom>
          <a:solidFill>
            <a:srgbClr val="4B728C"/>
          </a:solidFill>
          <a:ln w="12700">
            <a:miter lim="400000"/>
          </a:ln>
        </p:spPr>
        <p:txBody>
          <a:bodyPr lIns="45719" rIns="45719" anchor="ctr"/>
          <a:lstStyle/>
          <a:p>
            <a:pPr algn="ctr">
              <a:defRPr>
                <a:solidFill>
                  <a:srgbClr val="FFFFFF"/>
                </a:solidFill>
              </a:defRPr>
            </a:pPr>
            <a:endParaRPr/>
          </a:p>
        </p:txBody>
      </p:sp>
      <p:sp>
        <p:nvSpPr>
          <p:cNvPr id="361" name="Rectangle 5"/>
          <p:cNvSpPr/>
          <p:nvPr/>
        </p:nvSpPr>
        <p:spPr>
          <a:xfrm>
            <a:off x="11669837" y="2010625"/>
            <a:ext cx="173360" cy="173360"/>
          </a:xfrm>
          <a:prstGeom prst="rect">
            <a:avLst/>
          </a:prstGeom>
          <a:solidFill>
            <a:srgbClr val="4B728C"/>
          </a:solidFill>
          <a:ln w="12700">
            <a:miter lim="400000"/>
          </a:ln>
        </p:spPr>
        <p:txBody>
          <a:bodyPr lIns="45719" rIns="45719" anchor="ctr"/>
          <a:lstStyle/>
          <a:p>
            <a:pPr algn="ctr">
              <a:defRPr>
                <a:solidFill>
                  <a:srgbClr val="FFFFFF"/>
                </a:solidFill>
              </a:defRPr>
            </a:pPr>
            <a:endParaRPr/>
          </a:p>
        </p:txBody>
      </p:sp>
      <p:sp>
        <p:nvSpPr>
          <p:cNvPr id="362" name="Rectangle 7"/>
          <p:cNvSpPr/>
          <p:nvPr/>
        </p:nvSpPr>
        <p:spPr>
          <a:xfrm>
            <a:off x="11843195" y="1670867"/>
            <a:ext cx="173360" cy="173360"/>
          </a:xfrm>
          <a:prstGeom prst="rect">
            <a:avLst/>
          </a:prstGeom>
          <a:solidFill>
            <a:srgbClr val="4B728C"/>
          </a:solidFill>
          <a:ln w="12700">
            <a:miter lim="400000"/>
          </a:ln>
        </p:spPr>
        <p:txBody>
          <a:bodyPr lIns="45719" rIns="45719" anchor="ctr"/>
          <a:lstStyle/>
          <a:p>
            <a:pPr algn="ctr">
              <a:defRPr>
                <a:solidFill>
                  <a:srgbClr val="FFFFFF"/>
                </a:solidFill>
              </a:defRPr>
            </a:pPr>
            <a:endParaRPr/>
          </a:p>
        </p:txBody>
      </p:sp>
      <p:sp>
        <p:nvSpPr>
          <p:cNvPr id="363" name="Rectangle 31"/>
          <p:cNvSpPr/>
          <p:nvPr/>
        </p:nvSpPr>
        <p:spPr>
          <a:xfrm>
            <a:off x="10507691" y="1663906"/>
            <a:ext cx="173360" cy="173360"/>
          </a:xfrm>
          <a:prstGeom prst="rect">
            <a:avLst/>
          </a:prstGeom>
          <a:solidFill>
            <a:srgbClr val="4B728C"/>
          </a:solidFill>
          <a:ln w="12700">
            <a:miter lim="400000"/>
          </a:ln>
        </p:spPr>
        <p:txBody>
          <a:bodyPr lIns="45719" rIns="45719" anchor="ctr"/>
          <a:lstStyle/>
          <a:p>
            <a:pPr algn="ctr">
              <a:defRPr>
                <a:solidFill>
                  <a:srgbClr val="FFFFFF"/>
                </a:solidFill>
              </a:defRPr>
            </a:pPr>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Blue: Large Picture">
    <p:spTree>
      <p:nvGrpSpPr>
        <p:cNvPr id="1" name=""/>
        <p:cNvGrpSpPr/>
        <p:nvPr/>
      </p:nvGrpSpPr>
      <p:grpSpPr>
        <a:xfrm>
          <a:off x="0" y="0"/>
          <a:ext cx="0" cy="0"/>
          <a:chOff x="0" y="0"/>
          <a:chExt cx="0" cy="0"/>
        </a:xfrm>
      </p:grpSpPr>
      <p:sp>
        <p:nvSpPr>
          <p:cNvPr id="370" name="Rectangle 5"/>
          <p:cNvSpPr/>
          <p:nvPr/>
        </p:nvSpPr>
        <p:spPr>
          <a:xfrm>
            <a:off x="838199" y="1654232"/>
            <a:ext cx="2123794" cy="4181674"/>
          </a:xfrm>
          <a:prstGeom prst="rect">
            <a:avLst/>
          </a:prstGeom>
          <a:solidFill>
            <a:srgbClr val="E7EEF3"/>
          </a:solidFill>
          <a:ln w="12700">
            <a:miter lim="400000"/>
          </a:ln>
        </p:spPr>
        <p:txBody>
          <a:bodyPr lIns="45719" rIns="45719" anchor="ctr"/>
          <a:lstStyle/>
          <a:p>
            <a:pPr algn="ctr">
              <a:defRPr>
                <a:solidFill>
                  <a:srgbClr val="FFFFFF"/>
                </a:solidFill>
              </a:defRPr>
            </a:pPr>
            <a:endParaRPr/>
          </a:p>
        </p:txBody>
      </p:sp>
      <p:sp>
        <p:nvSpPr>
          <p:cNvPr id="371" name="CLICK TO EDIT MASTER TITLE STYLE"/>
          <p:cNvSpPr txBox="1">
            <a:spLocks noGrp="1"/>
          </p:cNvSpPr>
          <p:nvPr>
            <p:ph type="title" hasCustomPrompt="1"/>
          </p:nvPr>
        </p:nvSpPr>
        <p:spPr>
          <a:xfrm>
            <a:off x="838199" y="365125"/>
            <a:ext cx="10491704" cy="998164"/>
          </a:xfrm>
          <a:prstGeom prst="rect">
            <a:avLst/>
          </a:prstGeom>
        </p:spPr>
        <p:txBody>
          <a:bodyPr/>
          <a:lstStyle/>
          <a:p>
            <a:r>
              <a:t>CLICK TO EDIT MASTER TITLE STYLE</a:t>
            </a:r>
          </a:p>
        </p:txBody>
      </p:sp>
      <p:sp>
        <p:nvSpPr>
          <p:cNvPr id="372" name="Brødtekst nivå én…"/>
          <p:cNvSpPr txBox="1">
            <a:spLocks noGrp="1"/>
          </p:cNvSpPr>
          <p:nvPr>
            <p:ph type="body" sz="quarter" idx="1"/>
          </p:nvPr>
        </p:nvSpPr>
        <p:spPr>
          <a:xfrm>
            <a:off x="1046374" y="1933730"/>
            <a:ext cx="1677973" cy="3638395"/>
          </a:xfrm>
          <a:prstGeom prst="rect">
            <a:avLst/>
          </a:prstGeom>
        </p:spPr>
        <p:txBody>
          <a:bodyPr>
            <a:normAutofit/>
          </a:bodyPr>
          <a:lstStyle>
            <a:lvl1pPr marL="0" indent="0">
              <a:lnSpc>
                <a:spcPct val="100000"/>
              </a:lnSpc>
              <a:spcBef>
                <a:spcPts val="600"/>
              </a:spcBef>
              <a:buSzTx/>
              <a:buFontTx/>
              <a:buNone/>
              <a:defRPr sz="2000" b="0">
                <a:solidFill>
                  <a:srgbClr val="4E4F4F"/>
                </a:solidFill>
              </a:defRPr>
            </a:lvl1pPr>
            <a:lvl2pPr marL="0" indent="457200">
              <a:lnSpc>
                <a:spcPct val="100000"/>
              </a:lnSpc>
              <a:spcBef>
                <a:spcPts val="600"/>
              </a:spcBef>
              <a:buSzTx/>
              <a:buFontTx/>
              <a:buNone/>
              <a:defRPr sz="2000" b="0">
                <a:solidFill>
                  <a:srgbClr val="4E4F4F"/>
                </a:solidFill>
              </a:defRPr>
            </a:lvl2pPr>
            <a:lvl3pPr marL="0" indent="914400">
              <a:lnSpc>
                <a:spcPct val="100000"/>
              </a:lnSpc>
              <a:spcBef>
                <a:spcPts val="600"/>
              </a:spcBef>
              <a:buSzTx/>
              <a:buFontTx/>
              <a:buNone/>
              <a:defRPr sz="2000" b="0">
                <a:solidFill>
                  <a:srgbClr val="4E4F4F"/>
                </a:solidFill>
              </a:defRPr>
            </a:lvl3pPr>
            <a:lvl4pPr marL="0" indent="1371600">
              <a:lnSpc>
                <a:spcPct val="100000"/>
              </a:lnSpc>
              <a:spcBef>
                <a:spcPts val="600"/>
              </a:spcBef>
              <a:buSzTx/>
              <a:buFontTx/>
              <a:buNone/>
              <a:defRPr sz="2000" b="0">
                <a:solidFill>
                  <a:srgbClr val="4E4F4F"/>
                </a:solidFill>
              </a:defRPr>
            </a:lvl4pPr>
            <a:lvl5pPr marL="0" indent="1828800">
              <a:lnSpc>
                <a:spcPct val="100000"/>
              </a:lnSpc>
              <a:spcBef>
                <a:spcPts val="600"/>
              </a:spcBef>
              <a:buSzTx/>
              <a:buFontTx/>
              <a:buNone/>
              <a:defRPr sz="2000" b="0">
                <a:solidFill>
                  <a:srgbClr val="4E4F4F"/>
                </a:solidFill>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373" name="Picture Placeholder 7"/>
          <p:cNvSpPr>
            <a:spLocks noGrp="1"/>
          </p:cNvSpPr>
          <p:nvPr>
            <p:ph type="pic" idx="21"/>
          </p:nvPr>
        </p:nvSpPr>
        <p:spPr>
          <a:xfrm>
            <a:off x="2961992" y="1654231"/>
            <a:ext cx="8367912" cy="4181675"/>
          </a:xfrm>
          <a:prstGeom prst="rect">
            <a:avLst/>
          </a:prstGeom>
        </p:spPr>
        <p:txBody>
          <a:bodyPr lIns="91439" rIns="91439"/>
          <a:lstStyle/>
          <a:p>
            <a:endParaRPr/>
          </a:p>
        </p:txBody>
      </p:sp>
      <p:pic>
        <p:nvPicPr>
          <p:cNvPr id="374"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375" name="Lysbilde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Blue: Full Bleed Picture">
    <p:spTree>
      <p:nvGrpSpPr>
        <p:cNvPr id="1" name=""/>
        <p:cNvGrpSpPr/>
        <p:nvPr/>
      </p:nvGrpSpPr>
      <p:grpSpPr>
        <a:xfrm>
          <a:off x="0" y="0"/>
          <a:ext cx="0" cy="0"/>
          <a:chOff x="0" y="0"/>
          <a:chExt cx="0" cy="0"/>
        </a:xfrm>
      </p:grpSpPr>
      <p:sp>
        <p:nvSpPr>
          <p:cNvPr id="382" name="Picture Placeholder 7"/>
          <p:cNvSpPr>
            <a:spLocks noGrp="1"/>
          </p:cNvSpPr>
          <p:nvPr>
            <p:ph type="pic" idx="21"/>
          </p:nvPr>
        </p:nvSpPr>
        <p:spPr>
          <a:xfrm>
            <a:off x="0" y="0"/>
            <a:ext cx="12192000" cy="6858000"/>
          </a:xfrm>
          <a:prstGeom prst="rect">
            <a:avLst/>
          </a:prstGeom>
        </p:spPr>
        <p:txBody>
          <a:bodyPr lIns="91439" rIns="91439"/>
          <a:lstStyle/>
          <a:p>
            <a:endParaRPr/>
          </a:p>
        </p:txBody>
      </p:sp>
      <p:sp>
        <p:nvSpPr>
          <p:cNvPr id="383" name="Lysbilde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Blue: Full Bleed Media">
    <p:spTree>
      <p:nvGrpSpPr>
        <p:cNvPr id="1" name=""/>
        <p:cNvGrpSpPr/>
        <p:nvPr/>
      </p:nvGrpSpPr>
      <p:grpSpPr>
        <a:xfrm>
          <a:off x="0" y="0"/>
          <a:ext cx="0" cy="0"/>
          <a:chOff x="0" y="0"/>
          <a:chExt cx="0" cy="0"/>
        </a:xfrm>
      </p:grpSpPr>
      <p:sp>
        <p:nvSpPr>
          <p:cNvPr id="390" name="Media Placeholder 11"/>
          <p:cNvSpPr>
            <a:spLocks noGrp="1"/>
          </p:cNvSpPr>
          <p:nvPr>
            <p:ph type="media" idx="21"/>
          </p:nvPr>
        </p:nvSpPr>
        <p:spPr>
          <a:xfrm>
            <a:off x="0" y="0"/>
            <a:ext cx="12192000" cy="6858000"/>
          </a:xfrm>
          <a:prstGeom prst="rect">
            <a:avLst/>
          </a:prstGeom>
        </p:spPr>
        <p:txBody>
          <a:bodyPr lIns="91439" rIns="91439"/>
          <a:lstStyle/>
          <a:p>
            <a:endParaRPr/>
          </a:p>
        </p:txBody>
      </p:sp>
      <p:sp>
        <p:nvSpPr>
          <p:cNvPr id="391"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Intro Slide 3">
    <p:spTree>
      <p:nvGrpSpPr>
        <p:cNvPr id="1" name=""/>
        <p:cNvGrpSpPr/>
        <p:nvPr/>
      </p:nvGrpSpPr>
      <p:grpSpPr>
        <a:xfrm>
          <a:off x="0" y="0"/>
          <a:ext cx="0" cy="0"/>
          <a:chOff x="0" y="0"/>
          <a:chExt cx="0" cy="0"/>
        </a:xfrm>
      </p:grpSpPr>
      <p:pic>
        <p:nvPicPr>
          <p:cNvPr id="34" name="Picture 3" descr="Picture 3"/>
          <p:cNvPicPr>
            <a:picLocks noChangeAspect="1"/>
          </p:cNvPicPr>
          <p:nvPr/>
        </p:nvPicPr>
        <p:blipFill>
          <a:blip r:embed="rId2"/>
          <a:srcRect l="9640" b="23848"/>
          <a:stretch>
            <a:fillRect/>
          </a:stretch>
        </p:blipFill>
        <p:spPr>
          <a:xfrm flipH="1">
            <a:off x="0" y="-5979"/>
            <a:ext cx="12192000" cy="6863979"/>
          </a:xfrm>
          <a:prstGeom prst="rect">
            <a:avLst/>
          </a:prstGeom>
          <a:ln w="12700">
            <a:miter lim="400000"/>
          </a:ln>
        </p:spPr>
      </p:pic>
      <p:pic>
        <p:nvPicPr>
          <p:cNvPr id="35" name="Graphic 5" descr="Graphic 5"/>
          <p:cNvPicPr>
            <a:picLocks noChangeAspect="1"/>
          </p:cNvPicPr>
          <p:nvPr/>
        </p:nvPicPr>
        <p:blipFill>
          <a:blip r:embed="rId3"/>
          <a:stretch>
            <a:fillRect/>
          </a:stretch>
        </p:blipFill>
        <p:spPr>
          <a:xfrm>
            <a:off x="720725" y="636182"/>
            <a:ext cx="1834907" cy="443760"/>
          </a:xfrm>
          <a:prstGeom prst="rect">
            <a:avLst/>
          </a:prstGeom>
          <a:ln w="12700">
            <a:miter lim="400000"/>
          </a:ln>
        </p:spPr>
      </p:pic>
      <p:sp>
        <p:nvSpPr>
          <p:cNvPr id="36" name="Brødtekst nivå én…"/>
          <p:cNvSpPr txBox="1">
            <a:spLocks noGrp="1"/>
          </p:cNvSpPr>
          <p:nvPr>
            <p:ph type="body" sz="quarter" idx="1" hasCustomPrompt="1"/>
          </p:nvPr>
        </p:nvSpPr>
        <p:spPr>
          <a:xfrm>
            <a:off x="723900" y="2743200"/>
            <a:ext cx="5968999" cy="1828800"/>
          </a:xfrm>
          <a:prstGeom prst="rect">
            <a:avLst/>
          </a:prstGeom>
        </p:spPr>
        <p:txBody>
          <a:bodyPr>
            <a:normAutofit/>
          </a:bodyPr>
          <a:lstStyle>
            <a:lvl1pPr marL="0" indent="0">
              <a:spcBef>
                <a:spcPts val="600"/>
              </a:spcBef>
              <a:buSzTx/>
              <a:buFontTx/>
              <a:buNone/>
              <a:defRPr sz="4400">
                <a:solidFill>
                  <a:srgbClr val="FFFFFF"/>
                </a:solidFill>
                <a:latin typeface="Torque Bold"/>
                <a:ea typeface="Torque Bold"/>
                <a:cs typeface="Torque Bold"/>
                <a:sym typeface="Torque Bold"/>
              </a:defRPr>
            </a:lvl1pPr>
            <a:lvl2pPr marL="0" indent="457200">
              <a:spcBef>
                <a:spcPts val="600"/>
              </a:spcBef>
              <a:buSzTx/>
              <a:buFontTx/>
              <a:buNone/>
              <a:defRPr sz="4400">
                <a:solidFill>
                  <a:srgbClr val="FFFFFF"/>
                </a:solidFill>
                <a:latin typeface="Torque Bold"/>
                <a:ea typeface="Torque Bold"/>
                <a:cs typeface="Torque Bold"/>
                <a:sym typeface="Torque Bold"/>
              </a:defRPr>
            </a:lvl2pPr>
            <a:lvl3pPr marL="1333500" indent="-419100">
              <a:spcBef>
                <a:spcPts val="600"/>
              </a:spcBef>
              <a:buFontTx/>
              <a:defRPr sz="4400">
                <a:solidFill>
                  <a:srgbClr val="FFFFFF"/>
                </a:solidFill>
                <a:latin typeface="Torque Bold"/>
                <a:ea typeface="Torque Bold"/>
                <a:cs typeface="Torque Bold"/>
                <a:sym typeface="Torque Bold"/>
              </a:defRPr>
            </a:lvl3pPr>
            <a:lvl4pPr marL="1874520" indent="-502920">
              <a:spcBef>
                <a:spcPts val="600"/>
              </a:spcBef>
              <a:buFontTx/>
              <a:defRPr sz="4400">
                <a:solidFill>
                  <a:srgbClr val="FFFFFF"/>
                </a:solidFill>
                <a:latin typeface="Torque Bold"/>
                <a:ea typeface="Torque Bold"/>
                <a:cs typeface="Torque Bold"/>
                <a:sym typeface="Torque Bold"/>
              </a:defRPr>
            </a:lvl4pPr>
            <a:lvl5pPr marL="2331720" indent="-502920">
              <a:spcBef>
                <a:spcPts val="600"/>
              </a:spcBef>
              <a:buFontTx/>
              <a:defRPr sz="4400">
                <a:solidFill>
                  <a:srgbClr val="FFFFFF"/>
                </a:solidFill>
                <a:latin typeface="Torque Bold"/>
                <a:ea typeface="Torque Bold"/>
                <a:cs typeface="Torque Bold"/>
                <a:sym typeface="Torque Bold"/>
              </a:defRPr>
            </a:lvl5pPr>
          </a:lstStyle>
          <a:p>
            <a:r>
              <a:t>CLICK TO EDIT MASTER TEXT</a:t>
            </a:r>
          </a:p>
          <a:p>
            <a:pPr lvl="1"/>
            <a:endParaRPr/>
          </a:p>
          <a:p>
            <a:pPr lvl="2"/>
            <a:endParaRPr/>
          </a:p>
          <a:p>
            <a:pPr lvl="3"/>
            <a:endParaRPr/>
          </a:p>
          <a:p>
            <a:pPr lvl="4"/>
            <a:endParaRPr/>
          </a:p>
        </p:txBody>
      </p:sp>
      <p:sp>
        <p:nvSpPr>
          <p:cNvPr id="37" name="Text Placeholder 22"/>
          <p:cNvSpPr>
            <a:spLocks noGrp="1"/>
          </p:cNvSpPr>
          <p:nvPr>
            <p:ph type="body" sz="quarter" idx="21"/>
          </p:nvPr>
        </p:nvSpPr>
        <p:spPr>
          <a:xfrm>
            <a:off x="723900" y="4572000"/>
            <a:ext cx="4584700" cy="424733"/>
          </a:xfrm>
          <a:prstGeom prst="rect">
            <a:avLst/>
          </a:prstGeom>
        </p:spPr>
        <p:txBody>
          <a:bodyPr>
            <a:normAutofit/>
          </a:bodyPr>
          <a:lstStyle/>
          <a:p>
            <a:pPr marL="0" indent="0">
              <a:spcBef>
                <a:spcPts val="600"/>
              </a:spcBef>
              <a:buSzTx/>
              <a:buFontTx/>
              <a:buNone/>
              <a:defRPr b="0">
                <a:solidFill>
                  <a:srgbClr val="FFFFFF"/>
                </a:solidFill>
              </a:defRPr>
            </a:pPr>
            <a:endParaRPr/>
          </a:p>
        </p:txBody>
      </p:sp>
      <p:sp>
        <p:nvSpPr>
          <p:cNvPr id="38"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Blue: Media 1">
    <p:spTree>
      <p:nvGrpSpPr>
        <p:cNvPr id="1" name=""/>
        <p:cNvGrpSpPr/>
        <p:nvPr/>
      </p:nvGrpSpPr>
      <p:grpSpPr>
        <a:xfrm>
          <a:off x="0" y="0"/>
          <a:ext cx="0" cy="0"/>
          <a:chOff x="0" y="0"/>
          <a:chExt cx="0" cy="0"/>
        </a:xfrm>
      </p:grpSpPr>
      <p:sp>
        <p:nvSpPr>
          <p:cNvPr id="398" name="Rectangle 1"/>
          <p:cNvSpPr/>
          <p:nvPr/>
        </p:nvSpPr>
        <p:spPr>
          <a:xfrm>
            <a:off x="0" y="4876800"/>
            <a:ext cx="12192000" cy="1981200"/>
          </a:xfrm>
          <a:prstGeom prst="rect">
            <a:avLst/>
          </a:prstGeom>
          <a:solidFill>
            <a:srgbClr val="4B728C"/>
          </a:solidFill>
          <a:ln w="12700">
            <a:miter lim="400000"/>
          </a:ln>
        </p:spPr>
        <p:txBody>
          <a:bodyPr lIns="45719" rIns="45719" anchor="ctr"/>
          <a:lstStyle/>
          <a:p>
            <a:pPr algn="ctr">
              <a:defRPr>
                <a:solidFill>
                  <a:srgbClr val="FFFFFF"/>
                </a:solidFill>
              </a:defRPr>
            </a:pPr>
            <a:endParaRPr/>
          </a:p>
        </p:txBody>
      </p:sp>
      <p:sp>
        <p:nvSpPr>
          <p:cNvPr id="399" name="Brødtekst nivå én…"/>
          <p:cNvSpPr txBox="1">
            <a:spLocks noGrp="1"/>
          </p:cNvSpPr>
          <p:nvPr>
            <p:ph type="body" sz="quarter" idx="1"/>
          </p:nvPr>
        </p:nvSpPr>
        <p:spPr>
          <a:xfrm>
            <a:off x="2216149" y="5578475"/>
            <a:ext cx="8870951" cy="742950"/>
          </a:xfrm>
          <a:prstGeom prst="rect">
            <a:avLst/>
          </a:prstGeom>
        </p:spPr>
        <p:txBody>
          <a:bodyPr>
            <a:normAutofit/>
          </a:bodyPr>
          <a:lstStyle>
            <a:lvl1pPr marL="0" indent="0">
              <a:buSzTx/>
              <a:buFontTx/>
              <a:buNone/>
              <a:defRPr sz="3200">
                <a:solidFill>
                  <a:srgbClr val="FFFFFF"/>
                </a:solidFill>
                <a:latin typeface="Torque Bold"/>
                <a:ea typeface="Torque Bold"/>
                <a:cs typeface="Torque Bold"/>
                <a:sym typeface="Torque Bold"/>
              </a:defRPr>
            </a:lvl1pPr>
            <a:lvl2pPr marL="660400" indent="-203200">
              <a:buFontTx/>
              <a:defRPr sz="3200">
                <a:solidFill>
                  <a:srgbClr val="FFFFFF"/>
                </a:solidFill>
                <a:latin typeface="Torque Bold"/>
                <a:ea typeface="Torque Bold"/>
                <a:cs typeface="Torque Bold"/>
                <a:sym typeface="Torque Bold"/>
              </a:defRPr>
            </a:lvl2pPr>
            <a:lvl3pPr marL="1143000" indent="-228600">
              <a:buFontTx/>
              <a:defRPr sz="3200">
                <a:solidFill>
                  <a:srgbClr val="FFFFFF"/>
                </a:solidFill>
                <a:latin typeface="Torque Bold"/>
                <a:ea typeface="Torque Bold"/>
                <a:cs typeface="Torque Bold"/>
                <a:sym typeface="Torque Bold"/>
              </a:defRPr>
            </a:lvl3pPr>
            <a:lvl4pPr marL="1632857" indent="-261257">
              <a:buFontTx/>
              <a:defRPr sz="3200">
                <a:solidFill>
                  <a:srgbClr val="FFFFFF"/>
                </a:solidFill>
                <a:latin typeface="Torque Bold"/>
                <a:ea typeface="Torque Bold"/>
                <a:cs typeface="Torque Bold"/>
                <a:sym typeface="Torque Bold"/>
              </a:defRPr>
            </a:lvl4pPr>
            <a:lvl5pPr marL="2090057" indent="-261257">
              <a:buFontTx/>
              <a:defRPr sz="3200">
                <a:solidFill>
                  <a:srgbClr val="FFFFFF"/>
                </a:solidFill>
                <a:latin typeface="Torque Bold"/>
                <a:ea typeface="Torque Bold"/>
                <a:cs typeface="Torque Bold"/>
                <a:sym typeface="Torque Bold"/>
              </a:defRPr>
            </a:lvl5pPr>
          </a:lstStyle>
          <a:p>
            <a:r>
              <a:t>Brødtekst nivå én</a:t>
            </a:r>
          </a:p>
          <a:p>
            <a:pPr lvl="1"/>
            <a:r>
              <a:t>Brødtekst nivå to</a:t>
            </a:r>
          </a:p>
          <a:p>
            <a:pPr lvl="2"/>
            <a:r>
              <a:t>Brødtekst nivå tre</a:t>
            </a:r>
          </a:p>
          <a:p>
            <a:pPr lvl="3"/>
            <a:r>
              <a:t>Brødtekst nivå fire</a:t>
            </a:r>
          </a:p>
          <a:p>
            <a:pPr lvl="4"/>
            <a:r>
              <a:t>Brødtekst nivå fem</a:t>
            </a:r>
          </a:p>
        </p:txBody>
      </p:sp>
      <p:grpSp>
        <p:nvGrpSpPr>
          <p:cNvPr id="402" name="Group 14"/>
          <p:cNvGrpSpPr/>
          <p:nvPr/>
        </p:nvGrpSpPr>
        <p:grpSpPr>
          <a:xfrm>
            <a:off x="1104900" y="5622090"/>
            <a:ext cx="655455" cy="655719"/>
            <a:chOff x="0" y="0"/>
            <a:chExt cx="655454" cy="655718"/>
          </a:xfrm>
        </p:grpSpPr>
        <p:sp>
          <p:nvSpPr>
            <p:cNvPr id="400" name="Freeform 58"/>
            <p:cNvSpPr/>
            <p:nvPr/>
          </p:nvSpPr>
          <p:spPr>
            <a:xfrm>
              <a:off x="214567" y="172082"/>
              <a:ext cx="275776" cy="31880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1291"/>
                    <a:pt x="21032" y="11782"/>
                    <a:pt x="21032" y="11782"/>
                  </a:cubicBezTo>
                  <a:cubicBezTo>
                    <a:pt x="2274" y="21600"/>
                    <a:pt x="2274" y="21600"/>
                    <a:pt x="2274" y="21600"/>
                  </a:cubicBezTo>
                  <a:cubicBezTo>
                    <a:pt x="1705" y="21600"/>
                    <a:pt x="1705" y="21600"/>
                    <a:pt x="1137" y="21600"/>
                  </a:cubicBezTo>
                  <a:cubicBezTo>
                    <a:pt x="1137" y="21600"/>
                    <a:pt x="568" y="21600"/>
                    <a:pt x="568" y="21600"/>
                  </a:cubicBezTo>
                  <a:cubicBezTo>
                    <a:pt x="0" y="21109"/>
                    <a:pt x="0" y="20618"/>
                    <a:pt x="0" y="20127"/>
                  </a:cubicBezTo>
                  <a:cubicBezTo>
                    <a:pt x="0" y="1473"/>
                    <a:pt x="0" y="1473"/>
                    <a:pt x="0" y="1473"/>
                  </a:cubicBezTo>
                  <a:cubicBezTo>
                    <a:pt x="0" y="982"/>
                    <a:pt x="0" y="491"/>
                    <a:pt x="568" y="0"/>
                  </a:cubicBezTo>
                  <a:cubicBezTo>
                    <a:pt x="568" y="0"/>
                    <a:pt x="1137" y="0"/>
                    <a:pt x="1137" y="0"/>
                  </a:cubicBezTo>
                  <a:cubicBezTo>
                    <a:pt x="1705" y="0"/>
                    <a:pt x="1705" y="0"/>
                    <a:pt x="2274" y="0"/>
                  </a:cubicBezTo>
                  <a:cubicBezTo>
                    <a:pt x="21032" y="9818"/>
                    <a:pt x="21032" y="9818"/>
                    <a:pt x="21032" y="9818"/>
                  </a:cubicBezTo>
                  <a:cubicBezTo>
                    <a:pt x="21032" y="9818"/>
                    <a:pt x="21600" y="10309"/>
                    <a:pt x="21600" y="10800"/>
                  </a:cubicBezTo>
                  <a:close/>
                </a:path>
              </a:pathLst>
            </a:cu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sp>
          <p:nvSpPr>
            <p:cNvPr id="401" name="Oval 16"/>
            <p:cNvSpPr/>
            <p:nvPr/>
          </p:nvSpPr>
          <p:spPr>
            <a:xfrm>
              <a:off x="-1" y="-1"/>
              <a:ext cx="655456" cy="655720"/>
            </a:xfrm>
            <a:prstGeom prst="ellipse">
              <a:avLst/>
            </a:pr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grpSp>
      <p:pic>
        <p:nvPicPr>
          <p:cNvPr id="403" name="Picture 4" descr="Picture 4"/>
          <p:cNvPicPr>
            <a:picLocks noChangeAspect="1"/>
          </p:cNvPicPr>
          <p:nvPr/>
        </p:nvPicPr>
        <p:blipFill>
          <a:blip r:embed="rId2"/>
          <a:stretch>
            <a:fillRect/>
          </a:stretch>
        </p:blipFill>
        <p:spPr>
          <a:xfrm flipH="1">
            <a:off x="10469574" y="4053244"/>
            <a:ext cx="1235050" cy="1304213"/>
          </a:xfrm>
          <a:prstGeom prst="rect">
            <a:avLst/>
          </a:prstGeom>
          <a:ln w="12700">
            <a:miter lim="400000"/>
          </a:ln>
        </p:spPr>
      </p:pic>
      <p:sp>
        <p:nvSpPr>
          <p:cNvPr id="404" name="Media Placeholder 11"/>
          <p:cNvSpPr>
            <a:spLocks noGrp="1"/>
          </p:cNvSpPr>
          <p:nvPr>
            <p:ph type="media" sz="half" idx="21"/>
          </p:nvPr>
        </p:nvSpPr>
        <p:spPr>
          <a:xfrm>
            <a:off x="2386882" y="863600"/>
            <a:ext cx="7418235" cy="3670300"/>
          </a:xfrm>
          <a:prstGeom prst="rect">
            <a:avLst/>
          </a:prstGeom>
        </p:spPr>
        <p:txBody>
          <a:bodyPr lIns="91439" rIns="91439"/>
          <a:lstStyle/>
          <a:p>
            <a:endParaRPr/>
          </a:p>
        </p:txBody>
      </p:sp>
      <p:sp>
        <p:nvSpPr>
          <p:cNvPr id="405"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Blue: Media 2">
    <p:spTree>
      <p:nvGrpSpPr>
        <p:cNvPr id="1" name=""/>
        <p:cNvGrpSpPr/>
        <p:nvPr/>
      </p:nvGrpSpPr>
      <p:grpSpPr>
        <a:xfrm>
          <a:off x="0" y="0"/>
          <a:ext cx="0" cy="0"/>
          <a:chOff x="0" y="0"/>
          <a:chExt cx="0" cy="0"/>
        </a:xfrm>
      </p:grpSpPr>
      <p:sp>
        <p:nvSpPr>
          <p:cNvPr id="412" name="Rectangle 8"/>
          <p:cNvSpPr/>
          <p:nvPr/>
        </p:nvSpPr>
        <p:spPr>
          <a:xfrm>
            <a:off x="0" y="4876800"/>
            <a:ext cx="12192000" cy="1981200"/>
          </a:xfrm>
          <a:prstGeom prst="rect">
            <a:avLst/>
          </a:prstGeom>
          <a:solidFill>
            <a:srgbClr val="4B728C"/>
          </a:solidFill>
          <a:ln w="12700">
            <a:miter lim="400000"/>
          </a:ln>
        </p:spPr>
        <p:txBody>
          <a:bodyPr lIns="45719" rIns="45719" anchor="ctr"/>
          <a:lstStyle/>
          <a:p>
            <a:pPr algn="ctr">
              <a:defRPr>
                <a:solidFill>
                  <a:srgbClr val="FFFFFF"/>
                </a:solidFill>
              </a:defRPr>
            </a:pPr>
            <a:endParaRPr/>
          </a:p>
        </p:txBody>
      </p:sp>
      <p:sp>
        <p:nvSpPr>
          <p:cNvPr id="413" name="Brødtekst nivå én…"/>
          <p:cNvSpPr txBox="1">
            <a:spLocks noGrp="1"/>
          </p:cNvSpPr>
          <p:nvPr>
            <p:ph type="body" sz="quarter" idx="1"/>
          </p:nvPr>
        </p:nvSpPr>
        <p:spPr>
          <a:xfrm>
            <a:off x="2216149" y="5578475"/>
            <a:ext cx="8870951" cy="742950"/>
          </a:xfrm>
          <a:prstGeom prst="rect">
            <a:avLst/>
          </a:prstGeom>
        </p:spPr>
        <p:txBody>
          <a:bodyPr>
            <a:normAutofit/>
          </a:bodyPr>
          <a:lstStyle>
            <a:lvl1pPr marL="0" indent="0">
              <a:buSzTx/>
              <a:buFontTx/>
              <a:buNone/>
              <a:defRPr sz="3200">
                <a:solidFill>
                  <a:srgbClr val="FFFFFF"/>
                </a:solidFill>
                <a:latin typeface="Torque Bold"/>
                <a:ea typeface="Torque Bold"/>
                <a:cs typeface="Torque Bold"/>
                <a:sym typeface="Torque Bold"/>
              </a:defRPr>
            </a:lvl1pPr>
            <a:lvl2pPr marL="660400" indent="-203200">
              <a:buFontTx/>
              <a:defRPr sz="3200">
                <a:solidFill>
                  <a:srgbClr val="FFFFFF"/>
                </a:solidFill>
                <a:latin typeface="Torque Bold"/>
                <a:ea typeface="Torque Bold"/>
                <a:cs typeface="Torque Bold"/>
                <a:sym typeface="Torque Bold"/>
              </a:defRPr>
            </a:lvl2pPr>
            <a:lvl3pPr marL="1143000" indent="-228600">
              <a:buFontTx/>
              <a:defRPr sz="3200">
                <a:solidFill>
                  <a:srgbClr val="FFFFFF"/>
                </a:solidFill>
                <a:latin typeface="Torque Bold"/>
                <a:ea typeface="Torque Bold"/>
                <a:cs typeface="Torque Bold"/>
                <a:sym typeface="Torque Bold"/>
              </a:defRPr>
            </a:lvl3pPr>
            <a:lvl4pPr marL="1632857" indent="-261257">
              <a:buFontTx/>
              <a:defRPr sz="3200">
                <a:solidFill>
                  <a:srgbClr val="FFFFFF"/>
                </a:solidFill>
                <a:latin typeface="Torque Bold"/>
                <a:ea typeface="Torque Bold"/>
                <a:cs typeface="Torque Bold"/>
                <a:sym typeface="Torque Bold"/>
              </a:defRPr>
            </a:lvl4pPr>
            <a:lvl5pPr marL="2090057" indent="-261257">
              <a:buFontTx/>
              <a:defRPr sz="3200">
                <a:solidFill>
                  <a:srgbClr val="FFFFFF"/>
                </a:solidFill>
                <a:latin typeface="Torque Bold"/>
                <a:ea typeface="Torque Bold"/>
                <a:cs typeface="Torque Bold"/>
                <a:sym typeface="Torque Bold"/>
              </a:defRPr>
            </a:lvl5pPr>
          </a:lstStyle>
          <a:p>
            <a:r>
              <a:t>Brødtekst nivå én</a:t>
            </a:r>
          </a:p>
          <a:p>
            <a:pPr lvl="1"/>
            <a:r>
              <a:t>Brødtekst nivå to</a:t>
            </a:r>
          </a:p>
          <a:p>
            <a:pPr lvl="2"/>
            <a:r>
              <a:t>Brødtekst nivå tre</a:t>
            </a:r>
          </a:p>
          <a:p>
            <a:pPr lvl="3"/>
            <a:r>
              <a:t>Brødtekst nivå fire</a:t>
            </a:r>
          </a:p>
          <a:p>
            <a:pPr lvl="4"/>
            <a:r>
              <a:t>Brødtekst nivå fem</a:t>
            </a:r>
          </a:p>
        </p:txBody>
      </p:sp>
      <p:grpSp>
        <p:nvGrpSpPr>
          <p:cNvPr id="416" name="Group 12"/>
          <p:cNvGrpSpPr/>
          <p:nvPr/>
        </p:nvGrpSpPr>
        <p:grpSpPr>
          <a:xfrm>
            <a:off x="1104900" y="5622090"/>
            <a:ext cx="655455" cy="655719"/>
            <a:chOff x="0" y="0"/>
            <a:chExt cx="655454" cy="655718"/>
          </a:xfrm>
        </p:grpSpPr>
        <p:sp>
          <p:nvSpPr>
            <p:cNvPr id="414" name="Freeform 39"/>
            <p:cNvSpPr/>
            <p:nvPr/>
          </p:nvSpPr>
          <p:spPr>
            <a:xfrm flipH="1">
              <a:off x="163759" y="163825"/>
              <a:ext cx="327937" cy="32806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187" y="4875"/>
                  </a:lnTo>
                  <a:lnTo>
                    <a:pt x="11724" y="6821"/>
                  </a:lnTo>
                  <a:lnTo>
                    <a:pt x="14913" y="10104"/>
                  </a:lnTo>
                  <a:lnTo>
                    <a:pt x="21600" y="16783"/>
                  </a:lnTo>
                  <a:lnTo>
                    <a:pt x="19313" y="19073"/>
                  </a:lnTo>
                  <a:lnTo>
                    <a:pt x="16777" y="21600"/>
                  </a:lnTo>
                  <a:lnTo>
                    <a:pt x="10089" y="14919"/>
                  </a:lnTo>
                  <a:lnTo>
                    <a:pt x="7197" y="12092"/>
                  </a:lnTo>
                  <a:lnTo>
                    <a:pt x="4873" y="18196"/>
                  </a:lnTo>
                  <a:lnTo>
                    <a:pt x="0" y="0"/>
                  </a:lnTo>
                  <a:close/>
                </a:path>
              </a:pathLst>
            </a:cu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sp>
          <p:nvSpPr>
            <p:cNvPr id="415" name="Oval 18"/>
            <p:cNvSpPr/>
            <p:nvPr/>
          </p:nvSpPr>
          <p:spPr>
            <a:xfrm>
              <a:off x="-1" y="-1"/>
              <a:ext cx="655456" cy="655720"/>
            </a:xfrm>
            <a:prstGeom prst="ellipse">
              <a:avLst/>
            </a:pr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grpSp>
      <p:sp>
        <p:nvSpPr>
          <p:cNvPr id="417" name="Rectangle 19"/>
          <p:cNvSpPr/>
          <p:nvPr/>
        </p:nvSpPr>
        <p:spPr>
          <a:xfrm>
            <a:off x="3174" y="4703440"/>
            <a:ext cx="173361" cy="173360"/>
          </a:xfrm>
          <a:prstGeom prst="rect">
            <a:avLst/>
          </a:prstGeom>
          <a:solidFill>
            <a:srgbClr val="4B728C"/>
          </a:solidFill>
          <a:ln w="12700">
            <a:miter lim="400000"/>
          </a:ln>
        </p:spPr>
        <p:txBody>
          <a:bodyPr lIns="45719" rIns="45719" anchor="ctr"/>
          <a:lstStyle/>
          <a:p>
            <a:pPr algn="ctr">
              <a:defRPr>
                <a:solidFill>
                  <a:srgbClr val="FFFFFF"/>
                </a:solidFill>
              </a:defRPr>
            </a:pPr>
            <a:endParaRPr/>
          </a:p>
        </p:txBody>
      </p:sp>
      <p:sp>
        <p:nvSpPr>
          <p:cNvPr id="418" name="Rectangle 20"/>
          <p:cNvSpPr/>
          <p:nvPr/>
        </p:nvSpPr>
        <p:spPr>
          <a:xfrm>
            <a:off x="515898" y="4533900"/>
            <a:ext cx="173360" cy="173360"/>
          </a:xfrm>
          <a:prstGeom prst="rect">
            <a:avLst/>
          </a:prstGeom>
          <a:solidFill>
            <a:srgbClr val="4B728C"/>
          </a:solidFill>
          <a:ln w="12700">
            <a:miter lim="400000"/>
          </a:ln>
        </p:spPr>
        <p:txBody>
          <a:bodyPr lIns="45719" rIns="45719" anchor="ctr"/>
          <a:lstStyle/>
          <a:p>
            <a:pPr algn="ctr">
              <a:defRPr>
                <a:solidFill>
                  <a:srgbClr val="FFFFFF"/>
                </a:solidFill>
              </a:defRPr>
            </a:pPr>
            <a:endParaRPr/>
          </a:p>
        </p:txBody>
      </p:sp>
      <p:sp>
        <p:nvSpPr>
          <p:cNvPr id="419" name="Rectangle 21"/>
          <p:cNvSpPr/>
          <p:nvPr/>
        </p:nvSpPr>
        <p:spPr>
          <a:xfrm>
            <a:off x="342538" y="4703440"/>
            <a:ext cx="173361" cy="173360"/>
          </a:xfrm>
          <a:prstGeom prst="rect">
            <a:avLst/>
          </a:prstGeom>
          <a:solidFill>
            <a:srgbClr val="4B728C"/>
          </a:solidFill>
          <a:ln w="12700">
            <a:miter lim="400000"/>
          </a:ln>
        </p:spPr>
        <p:txBody>
          <a:bodyPr lIns="45719" rIns="45719" anchor="ctr"/>
          <a:lstStyle/>
          <a:p>
            <a:pPr algn="ctr">
              <a:defRPr>
                <a:solidFill>
                  <a:srgbClr val="FFFFFF"/>
                </a:solidFill>
              </a:defRPr>
            </a:pPr>
            <a:endParaRPr/>
          </a:p>
        </p:txBody>
      </p:sp>
      <p:sp>
        <p:nvSpPr>
          <p:cNvPr id="420" name="Rectangle 22"/>
          <p:cNvSpPr/>
          <p:nvPr/>
        </p:nvSpPr>
        <p:spPr>
          <a:xfrm>
            <a:off x="8187" y="3904236"/>
            <a:ext cx="173361" cy="173360"/>
          </a:xfrm>
          <a:prstGeom prst="rect">
            <a:avLst/>
          </a:prstGeom>
          <a:solidFill>
            <a:srgbClr val="4B728C"/>
          </a:solidFill>
          <a:ln w="12700">
            <a:miter lim="400000"/>
          </a:ln>
        </p:spPr>
        <p:txBody>
          <a:bodyPr lIns="45719" rIns="45719" anchor="ctr"/>
          <a:lstStyle/>
          <a:p>
            <a:pPr algn="ctr">
              <a:defRPr>
                <a:solidFill>
                  <a:srgbClr val="FFFFFF"/>
                </a:solidFill>
              </a:defRPr>
            </a:pPr>
            <a:endParaRPr/>
          </a:p>
        </p:txBody>
      </p:sp>
      <p:sp>
        <p:nvSpPr>
          <p:cNvPr id="421" name="Rectangle 23"/>
          <p:cNvSpPr/>
          <p:nvPr/>
        </p:nvSpPr>
        <p:spPr>
          <a:xfrm>
            <a:off x="689257" y="4711077"/>
            <a:ext cx="173360" cy="173360"/>
          </a:xfrm>
          <a:prstGeom prst="rect">
            <a:avLst/>
          </a:prstGeom>
          <a:solidFill>
            <a:srgbClr val="4B728C"/>
          </a:solidFill>
          <a:ln w="12700">
            <a:miter lim="400000"/>
          </a:ln>
        </p:spPr>
        <p:txBody>
          <a:bodyPr lIns="45719" rIns="45719" anchor="ctr"/>
          <a:lstStyle/>
          <a:p>
            <a:pPr algn="ctr">
              <a:defRPr>
                <a:solidFill>
                  <a:srgbClr val="FFFFFF"/>
                </a:solidFill>
              </a:defRPr>
            </a:pPr>
            <a:endParaRPr/>
          </a:p>
        </p:txBody>
      </p:sp>
      <p:sp>
        <p:nvSpPr>
          <p:cNvPr id="422" name="Rectangle 24"/>
          <p:cNvSpPr/>
          <p:nvPr/>
        </p:nvSpPr>
        <p:spPr>
          <a:xfrm>
            <a:off x="4205454" y="4699622"/>
            <a:ext cx="173360" cy="173360"/>
          </a:xfrm>
          <a:prstGeom prst="rect">
            <a:avLst/>
          </a:prstGeom>
          <a:solidFill>
            <a:srgbClr val="4B728C"/>
          </a:solidFill>
          <a:ln w="12700">
            <a:miter lim="400000"/>
          </a:ln>
        </p:spPr>
        <p:txBody>
          <a:bodyPr lIns="45719" rIns="45719" anchor="ctr"/>
          <a:lstStyle/>
          <a:p>
            <a:pPr algn="ctr">
              <a:defRPr>
                <a:solidFill>
                  <a:srgbClr val="FFFFFF"/>
                </a:solidFill>
              </a:defRPr>
            </a:pPr>
            <a:endParaRPr/>
          </a:p>
        </p:txBody>
      </p:sp>
      <p:sp>
        <p:nvSpPr>
          <p:cNvPr id="423" name="Media Placeholder 11"/>
          <p:cNvSpPr>
            <a:spLocks noGrp="1"/>
          </p:cNvSpPr>
          <p:nvPr>
            <p:ph type="media" sz="half" idx="21"/>
          </p:nvPr>
        </p:nvSpPr>
        <p:spPr>
          <a:xfrm>
            <a:off x="2386882" y="863600"/>
            <a:ext cx="7418235" cy="3670300"/>
          </a:xfrm>
          <a:prstGeom prst="rect">
            <a:avLst/>
          </a:prstGeom>
        </p:spPr>
        <p:txBody>
          <a:bodyPr lIns="91439" rIns="91439"/>
          <a:lstStyle/>
          <a:p>
            <a:endParaRPr/>
          </a:p>
        </p:txBody>
      </p:sp>
      <p:sp>
        <p:nvSpPr>
          <p:cNvPr id="424"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Red: Intro Slide">
    <p:spTree>
      <p:nvGrpSpPr>
        <p:cNvPr id="1" name=""/>
        <p:cNvGrpSpPr/>
        <p:nvPr/>
      </p:nvGrpSpPr>
      <p:grpSpPr>
        <a:xfrm>
          <a:off x="0" y="0"/>
          <a:ext cx="0" cy="0"/>
          <a:chOff x="0" y="0"/>
          <a:chExt cx="0" cy="0"/>
        </a:xfrm>
      </p:grpSpPr>
      <p:sp>
        <p:nvSpPr>
          <p:cNvPr id="431" name="Rectangle 6"/>
          <p:cNvSpPr/>
          <p:nvPr/>
        </p:nvSpPr>
        <p:spPr>
          <a:xfrm>
            <a:off x="3408960" y="0"/>
            <a:ext cx="6858001" cy="6858000"/>
          </a:xfrm>
          <a:prstGeom prst="rect">
            <a:avLst/>
          </a:prstGeom>
          <a:solidFill>
            <a:srgbClr val="C6504E"/>
          </a:solidFill>
          <a:ln w="12700">
            <a:miter lim="400000"/>
          </a:ln>
        </p:spPr>
        <p:txBody>
          <a:bodyPr lIns="45719" rIns="45719" anchor="ctr"/>
          <a:lstStyle/>
          <a:p>
            <a:pPr algn="ctr">
              <a:defRPr>
                <a:solidFill>
                  <a:srgbClr val="FFFFFF"/>
                </a:solidFill>
              </a:defRPr>
            </a:pPr>
            <a:endParaRPr/>
          </a:p>
        </p:txBody>
      </p:sp>
      <p:sp>
        <p:nvSpPr>
          <p:cNvPr id="432" name="Rectangle 2"/>
          <p:cNvSpPr/>
          <p:nvPr/>
        </p:nvSpPr>
        <p:spPr>
          <a:xfrm>
            <a:off x="1" y="0"/>
            <a:ext cx="6858001" cy="6858000"/>
          </a:xfrm>
          <a:prstGeom prst="rect">
            <a:avLst/>
          </a:prstGeom>
          <a:solidFill>
            <a:srgbClr val="C6504E"/>
          </a:solidFill>
          <a:ln w="12700">
            <a:miter lim="400000"/>
          </a:ln>
        </p:spPr>
        <p:txBody>
          <a:bodyPr lIns="45719" rIns="45719" anchor="ctr"/>
          <a:lstStyle/>
          <a:p>
            <a:pPr algn="ctr">
              <a:defRPr>
                <a:solidFill>
                  <a:srgbClr val="FFFFFF"/>
                </a:solidFill>
              </a:defRPr>
            </a:pPr>
            <a:endParaRPr/>
          </a:p>
        </p:txBody>
      </p:sp>
      <p:pic>
        <p:nvPicPr>
          <p:cNvPr id="433" name="Graphic 4" descr="Graphic 4"/>
          <p:cNvPicPr>
            <a:picLocks noChangeAspect="1"/>
          </p:cNvPicPr>
          <p:nvPr/>
        </p:nvPicPr>
        <p:blipFill>
          <a:blip r:embed="rId2"/>
          <a:stretch>
            <a:fillRect/>
          </a:stretch>
        </p:blipFill>
        <p:spPr>
          <a:xfrm>
            <a:off x="720725" y="636182"/>
            <a:ext cx="1834907" cy="443760"/>
          </a:xfrm>
          <a:prstGeom prst="rect">
            <a:avLst/>
          </a:prstGeom>
          <a:ln w="12700">
            <a:miter lim="400000"/>
          </a:ln>
        </p:spPr>
      </p:pic>
      <p:sp>
        <p:nvSpPr>
          <p:cNvPr id="434" name="Brødtekst nivå én…"/>
          <p:cNvSpPr txBox="1">
            <a:spLocks noGrp="1"/>
          </p:cNvSpPr>
          <p:nvPr>
            <p:ph type="body" sz="quarter" idx="1" hasCustomPrompt="1"/>
          </p:nvPr>
        </p:nvSpPr>
        <p:spPr>
          <a:xfrm>
            <a:off x="723900" y="2743200"/>
            <a:ext cx="5989478" cy="1828800"/>
          </a:xfrm>
          <a:prstGeom prst="rect">
            <a:avLst/>
          </a:prstGeom>
        </p:spPr>
        <p:txBody>
          <a:bodyPr>
            <a:normAutofit/>
          </a:bodyPr>
          <a:lstStyle>
            <a:lvl1pPr marL="0" indent="0">
              <a:spcBef>
                <a:spcPts val="600"/>
              </a:spcBef>
              <a:buSzTx/>
              <a:buFontTx/>
              <a:buNone/>
              <a:defRPr sz="6700">
                <a:solidFill>
                  <a:srgbClr val="FFFFFF"/>
                </a:solidFill>
                <a:latin typeface="Torque Bold"/>
                <a:ea typeface="Torque Bold"/>
                <a:cs typeface="Torque Bold"/>
                <a:sym typeface="Torque Bold"/>
              </a:defRPr>
            </a:lvl1pPr>
            <a:lvl2pPr marL="0" indent="457200">
              <a:spcBef>
                <a:spcPts val="600"/>
              </a:spcBef>
              <a:buSzTx/>
              <a:buFontTx/>
              <a:buNone/>
              <a:defRPr sz="6700">
                <a:solidFill>
                  <a:srgbClr val="FFFFFF"/>
                </a:solidFill>
                <a:latin typeface="Torque Bold"/>
                <a:ea typeface="Torque Bold"/>
                <a:cs typeface="Torque Bold"/>
                <a:sym typeface="Torque Bold"/>
              </a:defRPr>
            </a:lvl2pPr>
            <a:lvl3pPr marL="1552575" indent="-638175">
              <a:spcBef>
                <a:spcPts val="600"/>
              </a:spcBef>
              <a:buFontTx/>
              <a:defRPr sz="6700">
                <a:solidFill>
                  <a:srgbClr val="FFFFFF"/>
                </a:solidFill>
                <a:latin typeface="Torque Bold"/>
                <a:ea typeface="Torque Bold"/>
                <a:cs typeface="Torque Bold"/>
                <a:sym typeface="Torque Bold"/>
              </a:defRPr>
            </a:lvl3pPr>
            <a:lvl4pPr marL="2137410" indent="-765810">
              <a:spcBef>
                <a:spcPts val="600"/>
              </a:spcBef>
              <a:buFontTx/>
              <a:defRPr sz="6700">
                <a:solidFill>
                  <a:srgbClr val="FFFFFF"/>
                </a:solidFill>
                <a:latin typeface="Torque Bold"/>
                <a:ea typeface="Torque Bold"/>
                <a:cs typeface="Torque Bold"/>
                <a:sym typeface="Torque Bold"/>
              </a:defRPr>
            </a:lvl4pPr>
            <a:lvl5pPr marL="2594610" indent="-765810">
              <a:spcBef>
                <a:spcPts val="600"/>
              </a:spcBef>
              <a:buFontTx/>
              <a:defRPr sz="6700">
                <a:solidFill>
                  <a:srgbClr val="FFFFFF"/>
                </a:solidFill>
                <a:latin typeface="Torque Bold"/>
                <a:ea typeface="Torque Bold"/>
                <a:cs typeface="Torque Bold"/>
                <a:sym typeface="Torque Bold"/>
              </a:defRPr>
            </a:lvl5pPr>
          </a:lstStyle>
          <a:p>
            <a:r>
              <a:t>CLICK TO EDIT</a:t>
            </a:r>
          </a:p>
          <a:p>
            <a:pPr lvl="1"/>
            <a:endParaRPr/>
          </a:p>
          <a:p>
            <a:pPr lvl="2"/>
            <a:endParaRPr/>
          </a:p>
          <a:p>
            <a:pPr lvl="3"/>
            <a:endParaRPr/>
          </a:p>
          <a:p>
            <a:pPr lvl="4"/>
            <a:endParaRPr/>
          </a:p>
        </p:txBody>
      </p:sp>
      <p:sp>
        <p:nvSpPr>
          <p:cNvPr id="435" name="Text Placeholder 22"/>
          <p:cNvSpPr>
            <a:spLocks noGrp="1"/>
          </p:cNvSpPr>
          <p:nvPr>
            <p:ph type="body" sz="quarter" idx="21"/>
          </p:nvPr>
        </p:nvSpPr>
        <p:spPr>
          <a:xfrm>
            <a:off x="723898" y="4572000"/>
            <a:ext cx="5989479" cy="1034130"/>
          </a:xfrm>
          <a:prstGeom prst="rect">
            <a:avLst/>
          </a:prstGeom>
        </p:spPr>
        <p:txBody>
          <a:bodyPr>
            <a:normAutofit/>
          </a:bodyPr>
          <a:lstStyle/>
          <a:p>
            <a:pPr marL="0" indent="0">
              <a:spcBef>
                <a:spcPts val="600"/>
              </a:spcBef>
              <a:buSzTx/>
              <a:buFontTx/>
              <a:buNone/>
              <a:defRPr sz="3400" b="0">
                <a:solidFill>
                  <a:srgbClr val="FFFFFF"/>
                </a:solidFill>
              </a:defRPr>
            </a:pPr>
            <a:endParaRPr/>
          </a:p>
        </p:txBody>
      </p:sp>
      <p:pic>
        <p:nvPicPr>
          <p:cNvPr id="436" name="Picture 3" descr="Picture 3"/>
          <p:cNvPicPr>
            <a:picLocks noChangeAspect="1"/>
          </p:cNvPicPr>
          <p:nvPr/>
        </p:nvPicPr>
        <p:blipFill>
          <a:blip r:embed="rId3"/>
          <a:stretch>
            <a:fillRect/>
          </a:stretch>
        </p:blipFill>
        <p:spPr>
          <a:xfrm>
            <a:off x="9041069" y="2070316"/>
            <a:ext cx="2427031" cy="3428008"/>
          </a:xfrm>
          <a:prstGeom prst="rect">
            <a:avLst/>
          </a:prstGeom>
          <a:ln w="12700">
            <a:miter lim="400000"/>
          </a:ln>
        </p:spPr>
      </p:pic>
      <p:sp>
        <p:nvSpPr>
          <p:cNvPr id="437"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Red: Text / Picture">
    <p:spTree>
      <p:nvGrpSpPr>
        <p:cNvPr id="1" name=""/>
        <p:cNvGrpSpPr/>
        <p:nvPr/>
      </p:nvGrpSpPr>
      <p:grpSpPr>
        <a:xfrm>
          <a:off x="0" y="0"/>
          <a:ext cx="0" cy="0"/>
          <a:chOff x="0" y="0"/>
          <a:chExt cx="0" cy="0"/>
        </a:xfrm>
      </p:grpSpPr>
      <p:sp>
        <p:nvSpPr>
          <p:cNvPr id="444" name="Rectangle 4"/>
          <p:cNvSpPr/>
          <p:nvPr/>
        </p:nvSpPr>
        <p:spPr>
          <a:xfrm>
            <a:off x="838200" y="1363288"/>
            <a:ext cx="5020734" cy="4535085"/>
          </a:xfrm>
          <a:prstGeom prst="rect">
            <a:avLst/>
          </a:prstGeom>
          <a:solidFill>
            <a:srgbClr val="F8ECEC"/>
          </a:solidFill>
          <a:ln w="12700">
            <a:miter lim="400000"/>
          </a:ln>
        </p:spPr>
        <p:txBody>
          <a:bodyPr lIns="45719" rIns="45719" anchor="ctr"/>
          <a:lstStyle/>
          <a:p>
            <a:pPr algn="ctr">
              <a:defRPr>
                <a:solidFill>
                  <a:srgbClr val="FFFFFF"/>
                </a:solidFill>
              </a:defRPr>
            </a:pPr>
            <a:endParaRPr/>
          </a:p>
        </p:txBody>
      </p:sp>
      <p:sp>
        <p:nvSpPr>
          <p:cNvPr id="445" name="Rectangle 3"/>
          <p:cNvSpPr/>
          <p:nvPr/>
        </p:nvSpPr>
        <p:spPr>
          <a:xfrm>
            <a:off x="10893424" y="0"/>
            <a:ext cx="1295402" cy="6858000"/>
          </a:xfrm>
          <a:prstGeom prst="rect">
            <a:avLst/>
          </a:prstGeom>
          <a:solidFill>
            <a:srgbClr val="C6504E"/>
          </a:solidFill>
          <a:ln w="12700">
            <a:miter lim="400000"/>
          </a:ln>
        </p:spPr>
        <p:txBody>
          <a:bodyPr lIns="45719" rIns="45719" anchor="ctr"/>
          <a:lstStyle/>
          <a:p>
            <a:pPr algn="ctr">
              <a:defRPr>
                <a:solidFill>
                  <a:srgbClr val="FFFFFF"/>
                </a:solidFill>
              </a:defRPr>
            </a:pPr>
            <a:endParaRPr/>
          </a:p>
        </p:txBody>
      </p:sp>
      <p:sp>
        <p:nvSpPr>
          <p:cNvPr id="446" name="CLICK TO EDIT MASTER TITLE STYLE"/>
          <p:cNvSpPr txBox="1">
            <a:spLocks noGrp="1"/>
          </p:cNvSpPr>
          <p:nvPr>
            <p:ph type="title" hasCustomPrompt="1"/>
          </p:nvPr>
        </p:nvSpPr>
        <p:spPr>
          <a:xfrm>
            <a:off x="838200" y="365125"/>
            <a:ext cx="9537700" cy="998164"/>
          </a:xfrm>
          <a:prstGeom prst="rect">
            <a:avLst/>
          </a:prstGeom>
        </p:spPr>
        <p:txBody>
          <a:bodyPr/>
          <a:lstStyle/>
          <a:p>
            <a:r>
              <a:t>CLICK TO EDIT MASTER TITLE STYLE</a:t>
            </a:r>
          </a:p>
        </p:txBody>
      </p:sp>
      <p:sp>
        <p:nvSpPr>
          <p:cNvPr id="447" name="Brødtekst nivå én…"/>
          <p:cNvSpPr txBox="1">
            <a:spLocks noGrp="1"/>
          </p:cNvSpPr>
          <p:nvPr>
            <p:ph type="body" sz="quarter" idx="1"/>
          </p:nvPr>
        </p:nvSpPr>
        <p:spPr>
          <a:xfrm>
            <a:off x="1229192" y="1654232"/>
            <a:ext cx="4240275" cy="3840481"/>
          </a:xfrm>
          <a:prstGeom prst="rect">
            <a:avLst/>
          </a:prstGeom>
        </p:spPr>
        <p:txBody>
          <a:bodyPr>
            <a:normAutofit/>
          </a:bodyPr>
          <a:lstStyle>
            <a:lvl1pPr marL="0" indent="0">
              <a:lnSpc>
                <a:spcPct val="100000"/>
              </a:lnSpc>
              <a:spcBef>
                <a:spcPts val="600"/>
              </a:spcBef>
              <a:buSzTx/>
              <a:buFontTx/>
              <a:buNone/>
              <a:defRPr sz="2000" b="0">
                <a:solidFill>
                  <a:srgbClr val="4E4F4F"/>
                </a:solidFill>
              </a:defRPr>
            </a:lvl1pPr>
            <a:lvl2pPr marL="0" indent="457200">
              <a:lnSpc>
                <a:spcPct val="100000"/>
              </a:lnSpc>
              <a:spcBef>
                <a:spcPts val="600"/>
              </a:spcBef>
              <a:buSzTx/>
              <a:buFontTx/>
              <a:buNone/>
              <a:defRPr sz="2000" b="0">
                <a:solidFill>
                  <a:srgbClr val="4E4F4F"/>
                </a:solidFill>
              </a:defRPr>
            </a:lvl2pPr>
            <a:lvl3pPr marL="0" indent="914400">
              <a:lnSpc>
                <a:spcPct val="100000"/>
              </a:lnSpc>
              <a:spcBef>
                <a:spcPts val="600"/>
              </a:spcBef>
              <a:buSzTx/>
              <a:buFontTx/>
              <a:buNone/>
              <a:defRPr sz="2000" b="0">
                <a:solidFill>
                  <a:srgbClr val="4E4F4F"/>
                </a:solidFill>
              </a:defRPr>
            </a:lvl3pPr>
            <a:lvl4pPr marL="0" indent="1371600">
              <a:lnSpc>
                <a:spcPct val="100000"/>
              </a:lnSpc>
              <a:spcBef>
                <a:spcPts val="600"/>
              </a:spcBef>
              <a:buSzTx/>
              <a:buFontTx/>
              <a:buNone/>
              <a:defRPr sz="2000" b="0">
                <a:solidFill>
                  <a:srgbClr val="4E4F4F"/>
                </a:solidFill>
              </a:defRPr>
            </a:lvl4pPr>
            <a:lvl5pPr marL="0" indent="1828800">
              <a:lnSpc>
                <a:spcPct val="100000"/>
              </a:lnSpc>
              <a:spcBef>
                <a:spcPts val="600"/>
              </a:spcBef>
              <a:buSzTx/>
              <a:buFontTx/>
              <a:buNone/>
              <a:defRPr sz="2000" b="0">
                <a:solidFill>
                  <a:srgbClr val="4E4F4F"/>
                </a:solidFill>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448" name="Picture Placeholder 7"/>
          <p:cNvSpPr>
            <a:spLocks noGrp="1"/>
          </p:cNvSpPr>
          <p:nvPr>
            <p:ph type="pic" sz="half" idx="21"/>
          </p:nvPr>
        </p:nvSpPr>
        <p:spPr>
          <a:xfrm>
            <a:off x="5858933" y="1363287"/>
            <a:ext cx="4516967" cy="4535083"/>
          </a:xfrm>
          <a:prstGeom prst="rect">
            <a:avLst/>
          </a:prstGeom>
        </p:spPr>
        <p:txBody>
          <a:bodyPr lIns="91439" rIns="91439"/>
          <a:lstStyle/>
          <a:p>
            <a:endParaRPr/>
          </a:p>
        </p:txBody>
      </p:sp>
      <p:pic>
        <p:nvPicPr>
          <p:cNvPr id="449"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450" name="Lysbildenumm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451" name="Picture 6" descr="Picture 6"/>
          <p:cNvPicPr>
            <a:picLocks noChangeAspect="1"/>
          </p:cNvPicPr>
          <p:nvPr/>
        </p:nvPicPr>
        <p:blipFill>
          <a:blip r:embed="rId3"/>
          <a:stretch>
            <a:fillRect/>
          </a:stretch>
        </p:blipFill>
        <p:spPr>
          <a:xfrm>
            <a:off x="10651869" y="4458861"/>
            <a:ext cx="1019175" cy="1439512"/>
          </a:xfrm>
          <a:prstGeom prst="rect">
            <a:avLst/>
          </a:prstGeom>
          <a:ln w="12700">
            <a:miter lim="400000"/>
          </a:ln>
        </p:spPr>
      </p:pic>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Red: Table Slide">
    <p:spTree>
      <p:nvGrpSpPr>
        <p:cNvPr id="1" name=""/>
        <p:cNvGrpSpPr/>
        <p:nvPr/>
      </p:nvGrpSpPr>
      <p:grpSpPr>
        <a:xfrm>
          <a:off x="0" y="0"/>
          <a:ext cx="0" cy="0"/>
          <a:chOff x="0" y="0"/>
          <a:chExt cx="0" cy="0"/>
        </a:xfrm>
      </p:grpSpPr>
      <p:sp>
        <p:nvSpPr>
          <p:cNvPr id="458" name="Rectangle 3"/>
          <p:cNvSpPr/>
          <p:nvPr/>
        </p:nvSpPr>
        <p:spPr>
          <a:xfrm>
            <a:off x="10893424" y="0"/>
            <a:ext cx="1295402" cy="6858000"/>
          </a:xfrm>
          <a:prstGeom prst="rect">
            <a:avLst/>
          </a:prstGeom>
          <a:solidFill>
            <a:srgbClr val="C6504E"/>
          </a:solidFill>
          <a:ln w="12700">
            <a:miter lim="400000"/>
          </a:ln>
        </p:spPr>
        <p:txBody>
          <a:bodyPr lIns="45719" rIns="45719" anchor="ctr"/>
          <a:lstStyle/>
          <a:p>
            <a:pPr algn="ctr">
              <a:defRPr>
                <a:solidFill>
                  <a:srgbClr val="FFFFFF"/>
                </a:solidFill>
              </a:defRPr>
            </a:pPr>
            <a:endParaRPr/>
          </a:p>
        </p:txBody>
      </p:sp>
      <p:sp>
        <p:nvSpPr>
          <p:cNvPr id="459" name="CLICK TO EDIT MASTER TITLE STYLE"/>
          <p:cNvSpPr txBox="1">
            <a:spLocks noGrp="1"/>
          </p:cNvSpPr>
          <p:nvPr>
            <p:ph type="title" hasCustomPrompt="1"/>
          </p:nvPr>
        </p:nvSpPr>
        <p:spPr>
          <a:xfrm>
            <a:off x="838200" y="365125"/>
            <a:ext cx="9537700" cy="998164"/>
          </a:xfrm>
          <a:prstGeom prst="rect">
            <a:avLst/>
          </a:prstGeom>
        </p:spPr>
        <p:txBody>
          <a:bodyPr/>
          <a:lstStyle/>
          <a:p>
            <a:r>
              <a:t>CLICK TO EDIT MASTER TITLE STYLE</a:t>
            </a:r>
          </a:p>
        </p:txBody>
      </p:sp>
      <p:pic>
        <p:nvPicPr>
          <p:cNvPr id="460"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461" name="Lysbildenumm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462" name="Picture 4" descr="Picture 4"/>
          <p:cNvPicPr>
            <a:picLocks noChangeAspect="1"/>
          </p:cNvPicPr>
          <p:nvPr/>
        </p:nvPicPr>
        <p:blipFill>
          <a:blip r:embed="rId3"/>
          <a:stretch>
            <a:fillRect/>
          </a:stretch>
        </p:blipFill>
        <p:spPr>
          <a:xfrm>
            <a:off x="10651869" y="4458861"/>
            <a:ext cx="1019175" cy="1439512"/>
          </a:xfrm>
          <a:prstGeom prst="rect">
            <a:avLst/>
          </a:prstGeom>
          <a:ln w="12700">
            <a:miter lim="400000"/>
          </a:ln>
        </p:spPr>
      </p:pic>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Red: Bulllet Slide">
    <p:spTree>
      <p:nvGrpSpPr>
        <p:cNvPr id="1" name=""/>
        <p:cNvGrpSpPr/>
        <p:nvPr/>
      </p:nvGrpSpPr>
      <p:grpSpPr>
        <a:xfrm>
          <a:off x="0" y="0"/>
          <a:ext cx="0" cy="0"/>
          <a:chOff x="0" y="0"/>
          <a:chExt cx="0" cy="0"/>
        </a:xfrm>
      </p:grpSpPr>
      <p:sp>
        <p:nvSpPr>
          <p:cNvPr id="469" name="Rectangle 25"/>
          <p:cNvSpPr/>
          <p:nvPr/>
        </p:nvSpPr>
        <p:spPr>
          <a:xfrm>
            <a:off x="0" y="0"/>
            <a:ext cx="12192000" cy="1663907"/>
          </a:xfrm>
          <a:prstGeom prst="rect">
            <a:avLst/>
          </a:prstGeom>
          <a:solidFill>
            <a:srgbClr val="C6504E"/>
          </a:solidFill>
          <a:ln w="12700">
            <a:miter lim="400000"/>
          </a:ln>
        </p:spPr>
        <p:txBody>
          <a:bodyPr lIns="45719" rIns="45719" anchor="ctr"/>
          <a:lstStyle/>
          <a:p>
            <a:pPr algn="ctr">
              <a:defRPr>
                <a:solidFill>
                  <a:srgbClr val="FFFFFF"/>
                </a:solidFill>
              </a:defRPr>
            </a:pPr>
            <a:endParaRPr/>
          </a:p>
        </p:txBody>
      </p:sp>
      <p:sp>
        <p:nvSpPr>
          <p:cNvPr id="470" name="CLICK TO EDIT MASTER TITLE STYLE"/>
          <p:cNvSpPr txBox="1">
            <a:spLocks noGrp="1"/>
          </p:cNvSpPr>
          <p:nvPr>
            <p:ph type="title" hasCustomPrompt="1"/>
          </p:nvPr>
        </p:nvSpPr>
        <p:spPr>
          <a:xfrm>
            <a:off x="838199" y="365125"/>
            <a:ext cx="10491704" cy="998164"/>
          </a:xfrm>
          <a:prstGeom prst="rect">
            <a:avLst/>
          </a:prstGeom>
        </p:spPr>
        <p:txBody>
          <a:bodyPr/>
          <a:lstStyle>
            <a:lvl1pPr>
              <a:defRPr>
                <a:solidFill>
                  <a:srgbClr val="FFFFFF"/>
                </a:solidFill>
              </a:defRPr>
            </a:lvl1pPr>
          </a:lstStyle>
          <a:p>
            <a:r>
              <a:t>CLICK TO EDIT MASTER TITLE STYLE</a:t>
            </a:r>
          </a:p>
        </p:txBody>
      </p:sp>
      <p:pic>
        <p:nvPicPr>
          <p:cNvPr id="471"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472" name="Lysbildenumm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473" name="Brødtekst nivå én…"/>
          <p:cNvSpPr txBox="1">
            <a:spLocks noGrp="1"/>
          </p:cNvSpPr>
          <p:nvPr>
            <p:ph type="body" sz="quarter" idx="1"/>
          </p:nvPr>
        </p:nvSpPr>
        <p:spPr>
          <a:xfrm>
            <a:off x="868178" y="4141589"/>
            <a:ext cx="1934982" cy="6196569"/>
          </a:xfrm>
          <a:prstGeom prst="rect">
            <a:avLst/>
          </a:prstGeom>
        </p:spPr>
        <p:txBody>
          <a:bodyPr>
            <a:normAutofit/>
          </a:bodyPr>
          <a:lstStyle>
            <a:lvl1pPr marL="0" indent="0">
              <a:lnSpc>
                <a:spcPct val="100000"/>
              </a:lnSpc>
              <a:buSzTx/>
              <a:buFontTx/>
              <a:buNone/>
              <a:defRPr sz="2000" b="0">
                <a:solidFill>
                  <a:srgbClr val="4E4F4F"/>
                </a:solidFill>
              </a:defRPr>
            </a:lvl1pPr>
            <a:lvl2pPr marL="0" indent="457200">
              <a:lnSpc>
                <a:spcPct val="100000"/>
              </a:lnSpc>
              <a:buSzTx/>
              <a:buFontTx/>
              <a:buNone/>
              <a:defRPr sz="2000" b="0">
                <a:solidFill>
                  <a:srgbClr val="4E4F4F"/>
                </a:solidFill>
              </a:defRPr>
            </a:lvl2pPr>
            <a:lvl3pPr marL="0" indent="914400">
              <a:lnSpc>
                <a:spcPct val="100000"/>
              </a:lnSpc>
              <a:buSzTx/>
              <a:buFontTx/>
              <a:buNone/>
              <a:defRPr sz="2000" b="0">
                <a:solidFill>
                  <a:srgbClr val="4E4F4F"/>
                </a:solidFill>
              </a:defRPr>
            </a:lvl3pPr>
            <a:lvl4pPr marL="0" indent="1371600">
              <a:lnSpc>
                <a:spcPct val="100000"/>
              </a:lnSpc>
              <a:buSzTx/>
              <a:buFontTx/>
              <a:buNone/>
              <a:defRPr sz="2000" b="0">
                <a:solidFill>
                  <a:srgbClr val="4E4F4F"/>
                </a:solidFill>
              </a:defRPr>
            </a:lvl4pPr>
            <a:lvl5pPr marL="0" indent="1828800">
              <a:lnSpc>
                <a:spcPct val="100000"/>
              </a:lnSpc>
              <a:buSzTx/>
              <a:buFontTx/>
              <a:buNone/>
              <a:defRPr sz="2000" b="0">
                <a:solidFill>
                  <a:srgbClr val="4E4F4F"/>
                </a:solidFill>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474" name="Text Placeholder 4"/>
          <p:cNvSpPr>
            <a:spLocks noGrp="1"/>
          </p:cNvSpPr>
          <p:nvPr>
            <p:ph type="body" sz="quarter" idx="21"/>
          </p:nvPr>
        </p:nvSpPr>
        <p:spPr>
          <a:xfrm>
            <a:off x="2974297"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475" name="Text Placeholder 4"/>
          <p:cNvSpPr>
            <a:spLocks noGrp="1"/>
          </p:cNvSpPr>
          <p:nvPr>
            <p:ph type="body" sz="quarter" idx="22"/>
          </p:nvPr>
        </p:nvSpPr>
        <p:spPr>
          <a:xfrm>
            <a:off x="5087909"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476" name="Text Placeholder 4"/>
          <p:cNvSpPr>
            <a:spLocks noGrp="1"/>
          </p:cNvSpPr>
          <p:nvPr>
            <p:ph type="body" sz="quarter" idx="23"/>
          </p:nvPr>
        </p:nvSpPr>
        <p:spPr>
          <a:xfrm>
            <a:off x="7209445"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477" name="Text Placeholder 4"/>
          <p:cNvSpPr>
            <a:spLocks noGrp="1"/>
          </p:cNvSpPr>
          <p:nvPr>
            <p:ph type="body" sz="quarter" idx="24"/>
          </p:nvPr>
        </p:nvSpPr>
        <p:spPr>
          <a:xfrm>
            <a:off x="9345542"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478" name="Picture Placeholder 8"/>
          <p:cNvSpPr>
            <a:spLocks noGrp="1"/>
          </p:cNvSpPr>
          <p:nvPr>
            <p:ph type="pic" sz="quarter" idx="25"/>
          </p:nvPr>
        </p:nvSpPr>
        <p:spPr>
          <a:xfrm>
            <a:off x="868178" y="2024545"/>
            <a:ext cx="1934981" cy="1918805"/>
          </a:xfrm>
          <a:prstGeom prst="rect">
            <a:avLst/>
          </a:prstGeom>
        </p:spPr>
        <p:txBody>
          <a:bodyPr lIns="91439" rIns="91439"/>
          <a:lstStyle/>
          <a:p>
            <a:endParaRPr/>
          </a:p>
        </p:txBody>
      </p:sp>
      <p:sp>
        <p:nvSpPr>
          <p:cNvPr id="479" name="Picture Placeholder 8"/>
          <p:cNvSpPr>
            <a:spLocks noGrp="1"/>
          </p:cNvSpPr>
          <p:nvPr>
            <p:ph type="pic" sz="quarter" idx="26"/>
          </p:nvPr>
        </p:nvSpPr>
        <p:spPr>
          <a:xfrm>
            <a:off x="2974297" y="2024545"/>
            <a:ext cx="1934981" cy="1918805"/>
          </a:xfrm>
          <a:prstGeom prst="rect">
            <a:avLst/>
          </a:prstGeom>
        </p:spPr>
        <p:txBody>
          <a:bodyPr lIns="91439" rIns="91439"/>
          <a:lstStyle/>
          <a:p>
            <a:endParaRPr/>
          </a:p>
        </p:txBody>
      </p:sp>
      <p:sp>
        <p:nvSpPr>
          <p:cNvPr id="480" name="Picture Placeholder 8"/>
          <p:cNvSpPr>
            <a:spLocks noGrp="1"/>
          </p:cNvSpPr>
          <p:nvPr>
            <p:ph type="pic" sz="quarter" idx="27"/>
          </p:nvPr>
        </p:nvSpPr>
        <p:spPr>
          <a:xfrm>
            <a:off x="5087909" y="2024545"/>
            <a:ext cx="1934981" cy="1918805"/>
          </a:xfrm>
          <a:prstGeom prst="rect">
            <a:avLst/>
          </a:prstGeom>
        </p:spPr>
        <p:txBody>
          <a:bodyPr lIns="91439" rIns="91439"/>
          <a:lstStyle/>
          <a:p>
            <a:endParaRPr/>
          </a:p>
        </p:txBody>
      </p:sp>
      <p:sp>
        <p:nvSpPr>
          <p:cNvPr id="481" name="Picture Placeholder 8"/>
          <p:cNvSpPr>
            <a:spLocks noGrp="1"/>
          </p:cNvSpPr>
          <p:nvPr>
            <p:ph type="pic" sz="quarter" idx="28"/>
          </p:nvPr>
        </p:nvSpPr>
        <p:spPr>
          <a:xfrm>
            <a:off x="7209445" y="2024545"/>
            <a:ext cx="1934981" cy="1918805"/>
          </a:xfrm>
          <a:prstGeom prst="rect">
            <a:avLst/>
          </a:prstGeom>
        </p:spPr>
        <p:txBody>
          <a:bodyPr lIns="91439" rIns="91439"/>
          <a:lstStyle/>
          <a:p>
            <a:endParaRPr/>
          </a:p>
        </p:txBody>
      </p:sp>
      <p:sp>
        <p:nvSpPr>
          <p:cNvPr id="482" name="Picture Placeholder 8"/>
          <p:cNvSpPr>
            <a:spLocks noGrp="1"/>
          </p:cNvSpPr>
          <p:nvPr>
            <p:ph type="pic" sz="quarter" idx="29"/>
          </p:nvPr>
        </p:nvSpPr>
        <p:spPr>
          <a:xfrm>
            <a:off x="9345542" y="2024545"/>
            <a:ext cx="1934981" cy="1918805"/>
          </a:xfrm>
          <a:prstGeom prst="rect">
            <a:avLst/>
          </a:prstGeom>
        </p:spPr>
        <p:txBody>
          <a:bodyPr lIns="91439" rIns="91439"/>
          <a:lstStyle/>
          <a:p>
            <a:endParaRPr/>
          </a:p>
        </p:txBody>
      </p:sp>
      <p:sp>
        <p:nvSpPr>
          <p:cNvPr id="483" name="Rectangle 20"/>
          <p:cNvSpPr/>
          <p:nvPr/>
        </p:nvSpPr>
        <p:spPr>
          <a:xfrm>
            <a:off x="176962" y="2010625"/>
            <a:ext cx="173361" cy="183346"/>
          </a:xfrm>
          <a:prstGeom prst="rect">
            <a:avLst/>
          </a:prstGeom>
          <a:solidFill>
            <a:srgbClr val="C6504E"/>
          </a:solidFill>
          <a:ln w="12700">
            <a:miter lim="400000"/>
          </a:ln>
        </p:spPr>
        <p:txBody>
          <a:bodyPr lIns="45719" rIns="45719" anchor="ctr"/>
          <a:lstStyle/>
          <a:p>
            <a:pPr algn="ctr">
              <a:defRPr>
                <a:solidFill>
                  <a:srgbClr val="FFFFFF"/>
                </a:solidFill>
              </a:defRPr>
            </a:pPr>
            <a:endParaRPr/>
          </a:p>
        </p:txBody>
      </p:sp>
      <p:sp>
        <p:nvSpPr>
          <p:cNvPr id="484" name="Rectangle 24"/>
          <p:cNvSpPr/>
          <p:nvPr/>
        </p:nvSpPr>
        <p:spPr>
          <a:xfrm>
            <a:off x="522571" y="1837266"/>
            <a:ext cx="173360" cy="183346"/>
          </a:xfrm>
          <a:prstGeom prst="rect">
            <a:avLst/>
          </a:prstGeom>
          <a:solidFill>
            <a:srgbClr val="C6504E"/>
          </a:solidFill>
          <a:ln w="12700">
            <a:miter lim="400000"/>
          </a:ln>
        </p:spPr>
        <p:txBody>
          <a:bodyPr lIns="45719" rIns="45719" anchor="ctr"/>
          <a:lstStyle/>
          <a:p>
            <a:pPr algn="ctr">
              <a:defRPr>
                <a:solidFill>
                  <a:srgbClr val="FFFFFF"/>
                </a:solidFill>
              </a:defRPr>
            </a:pPr>
            <a:endParaRPr/>
          </a:p>
        </p:txBody>
      </p:sp>
      <p:sp>
        <p:nvSpPr>
          <p:cNvPr id="485" name="Rectangle 26"/>
          <p:cNvSpPr/>
          <p:nvPr/>
        </p:nvSpPr>
        <p:spPr>
          <a:xfrm>
            <a:off x="355600" y="1663907"/>
            <a:ext cx="173360" cy="173360"/>
          </a:xfrm>
          <a:prstGeom prst="rect">
            <a:avLst/>
          </a:prstGeom>
          <a:solidFill>
            <a:srgbClr val="C6504E"/>
          </a:solidFill>
          <a:ln w="12700">
            <a:miter lim="400000"/>
          </a:ln>
        </p:spPr>
        <p:txBody>
          <a:bodyPr lIns="45719" rIns="45719" anchor="ctr"/>
          <a:lstStyle/>
          <a:p>
            <a:pPr algn="ctr">
              <a:defRPr>
                <a:solidFill>
                  <a:srgbClr val="FFFFFF"/>
                </a:solidFill>
              </a:defRPr>
            </a:pPr>
            <a:endParaRPr/>
          </a:p>
        </p:txBody>
      </p:sp>
      <p:sp>
        <p:nvSpPr>
          <p:cNvPr id="486" name="Rectangle 5"/>
          <p:cNvSpPr/>
          <p:nvPr/>
        </p:nvSpPr>
        <p:spPr>
          <a:xfrm>
            <a:off x="11669837" y="2010625"/>
            <a:ext cx="173360" cy="173360"/>
          </a:xfrm>
          <a:prstGeom prst="rect">
            <a:avLst/>
          </a:prstGeom>
          <a:solidFill>
            <a:srgbClr val="C6504E"/>
          </a:solidFill>
          <a:ln w="12700">
            <a:miter lim="400000"/>
          </a:ln>
        </p:spPr>
        <p:txBody>
          <a:bodyPr lIns="45719" rIns="45719" anchor="ctr"/>
          <a:lstStyle/>
          <a:p>
            <a:pPr algn="ctr">
              <a:defRPr>
                <a:solidFill>
                  <a:srgbClr val="FFFFFF"/>
                </a:solidFill>
              </a:defRPr>
            </a:pPr>
            <a:endParaRPr/>
          </a:p>
        </p:txBody>
      </p:sp>
      <p:sp>
        <p:nvSpPr>
          <p:cNvPr id="487" name="Rectangle 7"/>
          <p:cNvSpPr/>
          <p:nvPr/>
        </p:nvSpPr>
        <p:spPr>
          <a:xfrm>
            <a:off x="11843195" y="1670867"/>
            <a:ext cx="173360" cy="173360"/>
          </a:xfrm>
          <a:prstGeom prst="rect">
            <a:avLst/>
          </a:prstGeom>
          <a:solidFill>
            <a:srgbClr val="C6504E"/>
          </a:solidFill>
          <a:ln w="12700">
            <a:miter lim="400000"/>
          </a:ln>
        </p:spPr>
        <p:txBody>
          <a:bodyPr lIns="45719" rIns="45719" anchor="ctr"/>
          <a:lstStyle/>
          <a:p>
            <a:pPr algn="ctr">
              <a:defRPr>
                <a:solidFill>
                  <a:srgbClr val="FFFFFF"/>
                </a:solidFill>
              </a:defRPr>
            </a:pPr>
            <a:endParaRPr/>
          </a:p>
        </p:txBody>
      </p:sp>
      <p:sp>
        <p:nvSpPr>
          <p:cNvPr id="488" name="Rectangle 31"/>
          <p:cNvSpPr/>
          <p:nvPr/>
        </p:nvSpPr>
        <p:spPr>
          <a:xfrm>
            <a:off x="10507691" y="1663906"/>
            <a:ext cx="173360" cy="173360"/>
          </a:xfrm>
          <a:prstGeom prst="rect">
            <a:avLst/>
          </a:prstGeom>
          <a:solidFill>
            <a:srgbClr val="C6504E"/>
          </a:solidFill>
          <a:ln w="12700">
            <a:miter lim="400000"/>
          </a:ln>
        </p:spPr>
        <p:txBody>
          <a:bodyPr lIns="45719" rIns="45719" anchor="ctr"/>
          <a:lstStyle/>
          <a:p>
            <a:pPr algn="ctr">
              <a:defRPr>
                <a:solidFill>
                  <a:srgbClr val="FFFFFF"/>
                </a:solidFill>
              </a:defRPr>
            </a:pPr>
            <a:endParaRP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Red: Large Picture">
    <p:spTree>
      <p:nvGrpSpPr>
        <p:cNvPr id="1" name=""/>
        <p:cNvGrpSpPr/>
        <p:nvPr/>
      </p:nvGrpSpPr>
      <p:grpSpPr>
        <a:xfrm>
          <a:off x="0" y="0"/>
          <a:ext cx="0" cy="0"/>
          <a:chOff x="0" y="0"/>
          <a:chExt cx="0" cy="0"/>
        </a:xfrm>
      </p:grpSpPr>
      <p:sp>
        <p:nvSpPr>
          <p:cNvPr id="495" name="Rectangle 5"/>
          <p:cNvSpPr/>
          <p:nvPr/>
        </p:nvSpPr>
        <p:spPr>
          <a:xfrm>
            <a:off x="838199" y="1654232"/>
            <a:ext cx="2123794" cy="4181674"/>
          </a:xfrm>
          <a:prstGeom prst="rect">
            <a:avLst/>
          </a:prstGeom>
          <a:solidFill>
            <a:srgbClr val="F8ECEC"/>
          </a:solidFill>
          <a:ln w="12700">
            <a:miter lim="400000"/>
          </a:ln>
        </p:spPr>
        <p:txBody>
          <a:bodyPr lIns="45719" rIns="45719" anchor="ctr"/>
          <a:lstStyle/>
          <a:p>
            <a:pPr algn="ctr">
              <a:defRPr>
                <a:solidFill>
                  <a:srgbClr val="FFFFFF"/>
                </a:solidFill>
              </a:defRPr>
            </a:pPr>
            <a:endParaRPr/>
          </a:p>
        </p:txBody>
      </p:sp>
      <p:sp>
        <p:nvSpPr>
          <p:cNvPr id="496" name="CLICK TO EDIT MASTER TITLE STYLE"/>
          <p:cNvSpPr txBox="1">
            <a:spLocks noGrp="1"/>
          </p:cNvSpPr>
          <p:nvPr>
            <p:ph type="title" hasCustomPrompt="1"/>
          </p:nvPr>
        </p:nvSpPr>
        <p:spPr>
          <a:xfrm>
            <a:off x="838199" y="365125"/>
            <a:ext cx="10491704" cy="998164"/>
          </a:xfrm>
          <a:prstGeom prst="rect">
            <a:avLst/>
          </a:prstGeom>
        </p:spPr>
        <p:txBody>
          <a:bodyPr/>
          <a:lstStyle/>
          <a:p>
            <a:r>
              <a:t>CLICK TO EDIT MASTER TITLE STYLE</a:t>
            </a:r>
          </a:p>
        </p:txBody>
      </p:sp>
      <p:sp>
        <p:nvSpPr>
          <p:cNvPr id="497" name="Brødtekst nivå én…"/>
          <p:cNvSpPr txBox="1">
            <a:spLocks noGrp="1"/>
          </p:cNvSpPr>
          <p:nvPr>
            <p:ph type="body" sz="quarter" idx="1"/>
          </p:nvPr>
        </p:nvSpPr>
        <p:spPr>
          <a:xfrm>
            <a:off x="1046374" y="1933730"/>
            <a:ext cx="1677973" cy="3638395"/>
          </a:xfrm>
          <a:prstGeom prst="rect">
            <a:avLst/>
          </a:prstGeom>
        </p:spPr>
        <p:txBody>
          <a:bodyPr>
            <a:normAutofit/>
          </a:bodyPr>
          <a:lstStyle>
            <a:lvl1pPr marL="0" indent="0">
              <a:lnSpc>
                <a:spcPct val="100000"/>
              </a:lnSpc>
              <a:spcBef>
                <a:spcPts val="600"/>
              </a:spcBef>
              <a:buSzTx/>
              <a:buFontTx/>
              <a:buNone/>
              <a:defRPr sz="2000" b="0">
                <a:solidFill>
                  <a:srgbClr val="4E4F4F"/>
                </a:solidFill>
              </a:defRPr>
            </a:lvl1pPr>
            <a:lvl2pPr marL="0" indent="457200">
              <a:lnSpc>
                <a:spcPct val="100000"/>
              </a:lnSpc>
              <a:spcBef>
                <a:spcPts val="600"/>
              </a:spcBef>
              <a:buSzTx/>
              <a:buFontTx/>
              <a:buNone/>
              <a:defRPr sz="2000" b="0">
                <a:solidFill>
                  <a:srgbClr val="4E4F4F"/>
                </a:solidFill>
              </a:defRPr>
            </a:lvl2pPr>
            <a:lvl3pPr marL="0" indent="914400">
              <a:lnSpc>
                <a:spcPct val="100000"/>
              </a:lnSpc>
              <a:spcBef>
                <a:spcPts val="600"/>
              </a:spcBef>
              <a:buSzTx/>
              <a:buFontTx/>
              <a:buNone/>
              <a:defRPr sz="2000" b="0">
                <a:solidFill>
                  <a:srgbClr val="4E4F4F"/>
                </a:solidFill>
              </a:defRPr>
            </a:lvl3pPr>
            <a:lvl4pPr marL="0" indent="1371600">
              <a:lnSpc>
                <a:spcPct val="100000"/>
              </a:lnSpc>
              <a:spcBef>
                <a:spcPts val="600"/>
              </a:spcBef>
              <a:buSzTx/>
              <a:buFontTx/>
              <a:buNone/>
              <a:defRPr sz="2000" b="0">
                <a:solidFill>
                  <a:srgbClr val="4E4F4F"/>
                </a:solidFill>
              </a:defRPr>
            </a:lvl4pPr>
            <a:lvl5pPr marL="0" indent="1828800">
              <a:lnSpc>
                <a:spcPct val="100000"/>
              </a:lnSpc>
              <a:spcBef>
                <a:spcPts val="600"/>
              </a:spcBef>
              <a:buSzTx/>
              <a:buFontTx/>
              <a:buNone/>
              <a:defRPr sz="2000" b="0">
                <a:solidFill>
                  <a:srgbClr val="4E4F4F"/>
                </a:solidFill>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498" name="Picture Placeholder 7"/>
          <p:cNvSpPr>
            <a:spLocks noGrp="1"/>
          </p:cNvSpPr>
          <p:nvPr>
            <p:ph type="pic" idx="21"/>
          </p:nvPr>
        </p:nvSpPr>
        <p:spPr>
          <a:xfrm>
            <a:off x="2961992" y="1654231"/>
            <a:ext cx="8367912" cy="4181674"/>
          </a:xfrm>
          <a:prstGeom prst="rect">
            <a:avLst/>
          </a:prstGeom>
        </p:spPr>
        <p:txBody>
          <a:bodyPr lIns="91439" rIns="91439"/>
          <a:lstStyle/>
          <a:p>
            <a:endParaRPr/>
          </a:p>
        </p:txBody>
      </p:sp>
      <p:pic>
        <p:nvPicPr>
          <p:cNvPr id="499"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500" name="Lysbilde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Red: Full Bleed Picture">
    <p:spTree>
      <p:nvGrpSpPr>
        <p:cNvPr id="1" name=""/>
        <p:cNvGrpSpPr/>
        <p:nvPr/>
      </p:nvGrpSpPr>
      <p:grpSpPr>
        <a:xfrm>
          <a:off x="0" y="0"/>
          <a:ext cx="0" cy="0"/>
          <a:chOff x="0" y="0"/>
          <a:chExt cx="0" cy="0"/>
        </a:xfrm>
      </p:grpSpPr>
      <p:sp>
        <p:nvSpPr>
          <p:cNvPr id="507" name="Picture Placeholder 7"/>
          <p:cNvSpPr>
            <a:spLocks noGrp="1"/>
          </p:cNvSpPr>
          <p:nvPr>
            <p:ph type="pic" idx="21"/>
          </p:nvPr>
        </p:nvSpPr>
        <p:spPr>
          <a:xfrm>
            <a:off x="0" y="0"/>
            <a:ext cx="12192000" cy="6858000"/>
          </a:xfrm>
          <a:prstGeom prst="rect">
            <a:avLst/>
          </a:prstGeom>
        </p:spPr>
        <p:txBody>
          <a:bodyPr lIns="91439" rIns="91439"/>
          <a:lstStyle/>
          <a:p>
            <a:endParaRPr/>
          </a:p>
        </p:txBody>
      </p:sp>
      <p:sp>
        <p:nvSpPr>
          <p:cNvPr id="508" name="Lysbilde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Red: Full Bleed Media">
    <p:spTree>
      <p:nvGrpSpPr>
        <p:cNvPr id="1" name=""/>
        <p:cNvGrpSpPr/>
        <p:nvPr/>
      </p:nvGrpSpPr>
      <p:grpSpPr>
        <a:xfrm>
          <a:off x="0" y="0"/>
          <a:ext cx="0" cy="0"/>
          <a:chOff x="0" y="0"/>
          <a:chExt cx="0" cy="0"/>
        </a:xfrm>
      </p:grpSpPr>
      <p:sp>
        <p:nvSpPr>
          <p:cNvPr id="515" name="Media Placeholder 11"/>
          <p:cNvSpPr>
            <a:spLocks noGrp="1"/>
          </p:cNvSpPr>
          <p:nvPr>
            <p:ph type="media" idx="21"/>
          </p:nvPr>
        </p:nvSpPr>
        <p:spPr>
          <a:xfrm>
            <a:off x="0" y="0"/>
            <a:ext cx="12192000" cy="6858000"/>
          </a:xfrm>
          <a:prstGeom prst="rect">
            <a:avLst/>
          </a:prstGeom>
        </p:spPr>
        <p:txBody>
          <a:bodyPr lIns="91439" rIns="91439"/>
          <a:lstStyle/>
          <a:p>
            <a:endParaRPr/>
          </a:p>
        </p:txBody>
      </p:sp>
      <p:sp>
        <p:nvSpPr>
          <p:cNvPr id="516"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Red: Media 1">
    <p:spTree>
      <p:nvGrpSpPr>
        <p:cNvPr id="1" name=""/>
        <p:cNvGrpSpPr/>
        <p:nvPr/>
      </p:nvGrpSpPr>
      <p:grpSpPr>
        <a:xfrm>
          <a:off x="0" y="0"/>
          <a:ext cx="0" cy="0"/>
          <a:chOff x="0" y="0"/>
          <a:chExt cx="0" cy="0"/>
        </a:xfrm>
      </p:grpSpPr>
      <p:sp>
        <p:nvSpPr>
          <p:cNvPr id="523" name="Rectangle 1"/>
          <p:cNvSpPr/>
          <p:nvPr/>
        </p:nvSpPr>
        <p:spPr>
          <a:xfrm>
            <a:off x="0" y="4876800"/>
            <a:ext cx="12192000" cy="1981200"/>
          </a:xfrm>
          <a:prstGeom prst="rect">
            <a:avLst/>
          </a:prstGeom>
          <a:solidFill>
            <a:srgbClr val="C6504E"/>
          </a:solidFill>
          <a:ln w="12700">
            <a:miter lim="400000"/>
          </a:ln>
        </p:spPr>
        <p:txBody>
          <a:bodyPr lIns="45719" rIns="45719" anchor="ctr"/>
          <a:lstStyle/>
          <a:p>
            <a:pPr algn="ctr">
              <a:defRPr>
                <a:solidFill>
                  <a:srgbClr val="FFFFFF"/>
                </a:solidFill>
              </a:defRPr>
            </a:pPr>
            <a:endParaRPr/>
          </a:p>
        </p:txBody>
      </p:sp>
      <p:sp>
        <p:nvSpPr>
          <p:cNvPr id="524" name="Media Placeholder 11"/>
          <p:cNvSpPr>
            <a:spLocks noGrp="1"/>
          </p:cNvSpPr>
          <p:nvPr>
            <p:ph type="media" sz="half" idx="21"/>
          </p:nvPr>
        </p:nvSpPr>
        <p:spPr>
          <a:xfrm>
            <a:off x="2393814" y="863600"/>
            <a:ext cx="7404371" cy="3670300"/>
          </a:xfrm>
          <a:prstGeom prst="rect">
            <a:avLst/>
          </a:prstGeom>
        </p:spPr>
        <p:txBody>
          <a:bodyPr lIns="91439" rIns="91439"/>
          <a:lstStyle/>
          <a:p>
            <a:endParaRPr/>
          </a:p>
        </p:txBody>
      </p:sp>
      <p:sp>
        <p:nvSpPr>
          <p:cNvPr id="525" name="Brødtekst nivå én…"/>
          <p:cNvSpPr txBox="1">
            <a:spLocks noGrp="1"/>
          </p:cNvSpPr>
          <p:nvPr>
            <p:ph type="body" sz="quarter" idx="1"/>
          </p:nvPr>
        </p:nvSpPr>
        <p:spPr>
          <a:xfrm>
            <a:off x="2216149" y="5578475"/>
            <a:ext cx="8870951" cy="742950"/>
          </a:xfrm>
          <a:prstGeom prst="rect">
            <a:avLst/>
          </a:prstGeom>
        </p:spPr>
        <p:txBody>
          <a:bodyPr>
            <a:normAutofit/>
          </a:bodyPr>
          <a:lstStyle>
            <a:lvl1pPr marL="0" indent="0">
              <a:buSzTx/>
              <a:buFontTx/>
              <a:buNone/>
              <a:defRPr sz="3200">
                <a:solidFill>
                  <a:srgbClr val="FFFFFF"/>
                </a:solidFill>
                <a:latin typeface="Torque Bold"/>
                <a:ea typeface="Torque Bold"/>
                <a:cs typeface="Torque Bold"/>
                <a:sym typeface="Torque Bold"/>
              </a:defRPr>
            </a:lvl1pPr>
            <a:lvl2pPr marL="660400" indent="-203200">
              <a:buFontTx/>
              <a:defRPr sz="3200">
                <a:solidFill>
                  <a:srgbClr val="FFFFFF"/>
                </a:solidFill>
                <a:latin typeface="Torque Bold"/>
                <a:ea typeface="Torque Bold"/>
                <a:cs typeface="Torque Bold"/>
                <a:sym typeface="Torque Bold"/>
              </a:defRPr>
            </a:lvl2pPr>
            <a:lvl3pPr marL="1143000" indent="-228600">
              <a:buFontTx/>
              <a:defRPr sz="3200">
                <a:solidFill>
                  <a:srgbClr val="FFFFFF"/>
                </a:solidFill>
                <a:latin typeface="Torque Bold"/>
                <a:ea typeface="Torque Bold"/>
                <a:cs typeface="Torque Bold"/>
                <a:sym typeface="Torque Bold"/>
              </a:defRPr>
            </a:lvl3pPr>
            <a:lvl4pPr marL="1632857" indent="-261257">
              <a:buFontTx/>
              <a:defRPr sz="3200">
                <a:solidFill>
                  <a:srgbClr val="FFFFFF"/>
                </a:solidFill>
                <a:latin typeface="Torque Bold"/>
                <a:ea typeface="Torque Bold"/>
                <a:cs typeface="Torque Bold"/>
                <a:sym typeface="Torque Bold"/>
              </a:defRPr>
            </a:lvl4pPr>
            <a:lvl5pPr marL="2090057" indent="-261257">
              <a:buFontTx/>
              <a:defRPr sz="3200">
                <a:solidFill>
                  <a:srgbClr val="FFFFFF"/>
                </a:solidFill>
                <a:latin typeface="Torque Bold"/>
                <a:ea typeface="Torque Bold"/>
                <a:cs typeface="Torque Bold"/>
                <a:sym typeface="Torque Bold"/>
              </a:defRPr>
            </a:lvl5pPr>
          </a:lstStyle>
          <a:p>
            <a:r>
              <a:t>Brødtekst nivå én</a:t>
            </a:r>
          </a:p>
          <a:p>
            <a:pPr lvl="1"/>
            <a:r>
              <a:t>Brødtekst nivå to</a:t>
            </a:r>
          </a:p>
          <a:p>
            <a:pPr lvl="2"/>
            <a:r>
              <a:t>Brødtekst nivå tre</a:t>
            </a:r>
          </a:p>
          <a:p>
            <a:pPr lvl="3"/>
            <a:r>
              <a:t>Brødtekst nivå fire</a:t>
            </a:r>
          </a:p>
          <a:p>
            <a:pPr lvl="4"/>
            <a:r>
              <a:t>Brødtekst nivå fem</a:t>
            </a:r>
          </a:p>
        </p:txBody>
      </p:sp>
      <p:grpSp>
        <p:nvGrpSpPr>
          <p:cNvPr id="528" name="Group 14"/>
          <p:cNvGrpSpPr/>
          <p:nvPr/>
        </p:nvGrpSpPr>
        <p:grpSpPr>
          <a:xfrm>
            <a:off x="1104900" y="5622090"/>
            <a:ext cx="655455" cy="655719"/>
            <a:chOff x="0" y="0"/>
            <a:chExt cx="655454" cy="655718"/>
          </a:xfrm>
        </p:grpSpPr>
        <p:sp>
          <p:nvSpPr>
            <p:cNvPr id="526" name="Freeform 58"/>
            <p:cNvSpPr/>
            <p:nvPr/>
          </p:nvSpPr>
          <p:spPr>
            <a:xfrm>
              <a:off x="214567" y="172082"/>
              <a:ext cx="275776" cy="31880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1291"/>
                    <a:pt x="21032" y="11782"/>
                    <a:pt x="21032" y="11782"/>
                  </a:cubicBezTo>
                  <a:cubicBezTo>
                    <a:pt x="2274" y="21600"/>
                    <a:pt x="2274" y="21600"/>
                    <a:pt x="2274" y="21600"/>
                  </a:cubicBezTo>
                  <a:cubicBezTo>
                    <a:pt x="1705" y="21600"/>
                    <a:pt x="1705" y="21600"/>
                    <a:pt x="1137" y="21600"/>
                  </a:cubicBezTo>
                  <a:cubicBezTo>
                    <a:pt x="1137" y="21600"/>
                    <a:pt x="568" y="21600"/>
                    <a:pt x="568" y="21600"/>
                  </a:cubicBezTo>
                  <a:cubicBezTo>
                    <a:pt x="0" y="21109"/>
                    <a:pt x="0" y="20618"/>
                    <a:pt x="0" y="20127"/>
                  </a:cubicBezTo>
                  <a:cubicBezTo>
                    <a:pt x="0" y="1473"/>
                    <a:pt x="0" y="1473"/>
                    <a:pt x="0" y="1473"/>
                  </a:cubicBezTo>
                  <a:cubicBezTo>
                    <a:pt x="0" y="982"/>
                    <a:pt x="0" y="491"/>
                    <a:pt x="568" y="0"/>
                  </a:cubicBezTo>
                  <a:cubicBezTo>
                    <a:pt x="568" y="0"/>
                    <a:pt x="1137" y="0"/>
                    <a:pt x="1137" y="0"/>
                  </a:cubicBezTo>
                  <a:cubicBezTo>
                    <a:pt x="1705" y="0"/>
                    <a:pt x="1705" y="0"/>
                    <a:pt x="2274" y="0"/>
                  </a:cubicBezTo>
                  <a:cubicBezTo>
                    <a:pt x="21032" y="9818"/>
                    <a:pt x="21032" y="9818"/>
                    <a:pt x="21032" y="9818"/>
                  </a:cubicBezTo>
                  <a:cubicBezTo>
                    <a:pt x="21032" y="9818"/>
                    <a:pt x="21600" y="10309"/>
                    <a:pt x="21600" y="10800"/>
                  </a:cubicBezTo>
                  <a:close/>
                </a:path>
              </a:pathLst>
            </a:cu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sp>
          <p:nvSpPr>
            <p:cNvPr id="527" name="Oval 16"/>
            <p:cNvSpPr/>
            <p:nvPr/>
          </p:nvSpPr>
          <p:spPr>
            <a:xfrm>
              <a:off x="-1" y="-1"/>
              <a:ext cx="655456" cy="655720"/>
            </a:xfrm>
            <a:prstGeom prst="ellipse">
              <a:avLst/>
            </a:pr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grpSp>
      <p:pic>
        <p:nvPicPr>
          <p:cNvPr id="529" name="Picture 2" descr="Picture 2"/>
          <p:cNvPicPr>
            <a:picLocks noChangeAspect="1"/>
          </p:cNvPicPr>
          <p:nvPr/>
        </p:nvPicPr>
        <p:blipFill>
          <a:blip r:embed="rId2"/>
          <a:stretch>
            <a:fillRect/>
          </a:stretch>
        </p:blipFill>
        <p:spPr>
          <a:xfrm>
            <a:off x="10577511" y="3814143"/>
            <a:ext cx="1019175" cy="1439512"/>
          </a:xfrm>
          <a:prstGeom prst="rect">
            <a:avLst/>
          </a:prstGeom>
          <a:ln w="12700">
            <a:miter lim="400000"/>
          </a:ln>
        </p:spPr>
      </p:pic>
      <p:sp>
        <p:nvSpPr>
          <p:cNvPr id="530"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Intro Slide 4">
    <p:spTree>
      <p:nvGrpSpPr>
        <p:cNvPr id="1" name=""/>
        <p:cNvGrpSpPr/>
        <p:nvPr/>
      </p:nvGrpSpPr>
      <p:grpSpPr>
        <a:xfrm>
          <a:off x="0" y="0"/>
          <a:ext cx="0" cy="0"/>
          <a:chOff x="0" y="0"/>
          <a:chExt cx="0" cy="0"/>
        </a:xfrm>
      </p:grpSpPr>
      <p:pic>
        <p:nvPicPr>
          <p:cNvPr id="45" name="Picture 2" descr="Picture 2"/>
          <p:cNvPicPr>
            <a:picLocks noChangeAspect="1"/>
          </p:cNvPicPr>
          <p:nvPr/>
        </p:nvPicPr>
        <p:blipFill>
          <a:blip r:embed="rId2"/>
          <a:stretch>
            <a:fillRect/>
          </a:stretch>
        </p:blipFill>
        <p:spPr>
          <a:xfrm>
            <a:off x="415" y="0"/>
            <a:ext cx="12191168" cy="6858000"/>
          </a:xfrm>
          <a:prstGeom prst="rect">
            <a:avLst/>
          </a:prstGeom>
          <a:ln w="12700">
            <a:miter lim="400000"/>
          </a:ln>
        </p:spPr>
      </p:pic>
      <p:pic>
        <p:nvPicPr>
          <p:cNvPr id="46" name="Graphic 8" descr="Graphic 8"/>
          <p:cNvPicPr>
            <a:picLocks noChangeAspect="1"/>
          </p:cNvPicPr>
          <p:nvPr/>
        </p:nvPicPr>
        <p:blipFill>
          <a:blip r:embed="rId3"/>
          <a:stretch>
            <a:fillRect/>
          </a:stretch>
        </p:blipFill>
        <p:spPr>
          <a:xfrm>
            <a:off x="720725" y="636182"/>
            <a:ext cx="1834907" cy="443760"/>
          </a:xfrm>
          <a:prstGeom prst="rect">
            <a:avLst/>
          </a:prstGeom>
          <a:ln w="12700">
            <a:miter lim="400000"/>
          </a:ln>
        </p:spPr>
      </p:pic>
      <p:sp>
        <p:nvSpPr>
          <p:cNvPr id="47" name="Brødtekst nivå én…"/>
          <p:cNvSpPr txBox="1">
            <a:spLocks noGrp="1"/>
          </p:cNvSpPr>
          <p:nvPr>
            <p:ph type="body" sz="quarter" idx="1" hasCustomPrompt="1"/>
          </p:nvPr>
        </p:nvSpPr>
        <p:spPr>
          <a:xfrm>
            <a:off x="723901" y="2322286"/>
            <a:ext cx="4106008" cy="2015252"/>
          </a:xfrm>
          <a:prstGeom prst="rect">
            <a:avLst/>
          </a:prstGeom>
        </p:spPr>
        <p:txBody>
          <a:bodyPr>
            <a:normAutofit/>
          </a:bodyPr>
          <a:lstStyle>
            <a:lvl1pPr marL="0" indent="0">
              <a:spcBef>
                <a:spcPts val="600"/>
              </a:spcBef>
              <a:buSzTx/>
              <a:buFontTx/>
              <a:buNone/>
              <a:defRPr sz="4400">
                <a:solidFill>
                  <a:srgbClr val="FFFFFF"/>
                </a:solidFill>
                <a:latin typeface="Torque Bold"/>
                <a:ea typeface="Torque Bold"/>
                <a:cs typeface="Torque Bold"/>
                <a:sym typeface="Torque Bold"/>
              </a:defRPr>
            </a:lvl1pPr>
            <a:lvl2pPr marL="960119" indent="-502919">
              <a:spcBef>
                <a:spcPts val="600"/>
              </a:spcBef>
              <a:buFontTx/>
              <a:defRPr sz="4400">
                <a:solidFill>
                  <a:srgbClr val="FFFFFF"/>
                </a:solidFill>
                <a:latin typeface="Torque Bold"/>
                <a:ea typeface="Torque Bold"/>
                <a:cs typeface="Torque Bold"/>
                <a:sym typeface="Torque Bold"/>
              </a:defRPr>
            </a:lvl2pPr>
            <a:lvl3pPr marL="1473200" indent="-558800">
              <a:spcBef>
                <a:spcPts val="600"/>
              </a:spcBef>
              <a:buFontTx/>
              <a:defRPr sz="4400">
                <a:solidFill>
                  <a:srgbClr val="FFFFFF"/>
                </a:solidFill>
                <a:latin typeface="Torque Bold"/>
                <a:ea typeface="Torque Bold"/>
                <a:cs typeface="Torque Bold"/>
                <a:sym typeface="Torque Bold"/>
              </a:defRPr>
            </a:lvl3pPr>
            <a:lvl4pPr marL="2000250" indent="-628650">
              <a:spcBef>
                <a:spcPts val="600"/>
              </a:spcBef>
              <a:buFontTx/>
              <a:defRPr sz="4400">
                <a:solidFill>
                  <a:srgbClr val="FFFFFF"/>
                </a:solidFill>
                <a:latin typeface="Torque Bold"/>
                <a:ea typeface="Torque Bold"/>
                <a:cs typeface="Torque Bold"/>
                <a:sym typeface="Torque Bold"/>
              </a:defRPr>
            </a:lvl4pPr>
            <a:lvl5pPr marL="2457450" indent="-628650">
              <a:spcBef>
                <a:spcPts val="600"/>
              </a:spcBef>
              <a:buFontTx/>
              <a:defRPr sz="4400">
                <a:solidFill>
                  <a:srgbClr val="FFFFFF"/>
                </a:solidFill>
                <a:latin typeface="Torque Bold"/>
                <a:ea typeface="Torque Bold"/>
                <a:cs typeface="Torque Bold"/>
                <a:sym typeface="Torque Bold"/>
              </a:defRPr>
            </a:lvl5pPr>
          </a:lstStyle>
          <a:p>
            <a:r>
              <a:t>CLICK TO EDIT MASTER TEXT STYLES</a:t>
            </a:r>
          </a:p>
          <a:p>
            <a:pPr lvl="1"/>
            <a:endParaRPr/>
          </a:p>
          <a:p>
            <a:pPr lvl="2"/>
            <a:endParaRPr/>
          </a:p>
          <a:p>
            <a:pPr lvl="3"/>
            <a:endParaRPr/>
          </a:p>
          <a:p>
            <a:pPr lvl="4"/>
            <a:endParaRPr/>
          </a:p>
        </p:txBody>
      </p:sp>
      <p:sp>
        <p:nvSpPr>
          <p:cNvPr id="48" name="Text Placeholder 18"/>
          <p:cNvSpPr>
            <a:spLocks noGrp="1"/>
          </p:cNvSpPr>
          <p:nvPr>
            <p:ph type="body" sz="quarter" idx="21"/>
          </p:nvPr>
        </p:nvSpPr>
        <p:spPr>
          <a:xfrm>
            <a:off x="720725" y="4452329"/>
            <a:ext cx="4108436" cy="778676"/>
          </a:xfrm>
          <a:prstGeom prst="rect">
            <a:avLst/>
          </a:prstGeom>
        </p:spPr>
        <p:txBody>
          <a:bodyPr>
            <a:normAutofit/>
          </a:bodyPr>
          <a:lstStyle/>
          <a:p>
            <a:pPr marL="0" indent="0">
              <a:spcBef>
                <a:spcPts val="600"/>
              </a:spcBef>
              <a:buSzTx/>
              <a:buFontTx/>
              <a:buNone/>
              <a:defRPr b="0">
                <a:solidFill>
                  <a:srgbClr val="FFFFFF"/>
                </a:solidFill>
              </a:defRPr>
            </a:pPr>
            <a:endParaRPr/>
          </a:p>
        </p:txBody>
      </p:sp>
      <p:sp>
        <p:nvSpPr>
          <p:cNvPr id="49"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Red: Media 2">
    <p:spTree>
      <p:nvGrpSpPr>
        <p:cNvPr id="1" name=""/>
        <p:cNvGrpSpPr/>
        <p:nvPr/>
      </p:nvGrpSpPr>
      <p:grpSpPr>
        <a:xfrm>
          <a:off x="0" y="0"/>
          <a:ext cx="0" cy="0"/>
          <a:chOff x="0" y="0"/>
          <a:chExt cx="0" cy="0"/>
        </a:xfrm>
      </p:grpSpPr>
      <p:sp>
        <p:nvSpPr>
          <p:cNvPr id="537" name="Rectangle 8"/>
          <p:cNvSpPr/>
          <p:nvPr/>
        </p:nvSpPr>
        <p:spPr>
          <a:xfrm>
            <a:off x="0" y="4876800"/>
            <a:ext cx="12192000" cy="1981200"/>
          </a:xfrm>
          <a:prstGeom prst="rect">
            <a:avLst/>
          </a:prstGeom>
          <a:solidFill>
            <a:srgbClr val="C6504E"/>
          </a:solidFill>
          <a:ln w="12700">
            <a:miter lim="400000"/>
          </a:ln>
        </p:spPr>
        <p:txBody>
          <a:bodyPr lIns="45719" rIns="45719" anchor="ctr"/>
          <a:lstStyle/>
          <a:p>
            <a:pPr algn="ctr">
              <a:defRPr>
                <a:solidFill>
                  <a:srgbClr val="FFFFFF"/>
                </a:solidFill>
              </a:defRPr>
            </a:pPr>
            <a:endParaRPr/>
          </a:p>
        </p:txBody>
      </p:sp>
      <p:sp>
        <p:nvSpPr>
          <p:cNvPr id="538" name="Brødtekst nivå én…"/>
          <p:cNvSpPr txBox="1">
            <a:spLocks noGrp="1"/>
          </p:cNvSpPr>
          <p:nvPr>
            <p:ph type="body" sz="quarter" idx="1"/>
          </p:nvPr>
        </p:nvSpPr>
        <p:spPr>
          <a:xfrm>
            <a:off x="2216149" y="5578475"/>
            <a:ext cx="8870951" cy="742950"/>
          </a:xfrm>
          <a:prstGeom prst="rect">
            <a:avLst/>
          </a:prstGeom>
        </p:spPr>
        <p:txBody>
          <a:bodyPr>
            <a:normAutofit/>
          </a:bodyPr>
          <a:lstStyle>
            <a:lvl1pPr marL="0" indent="0">
              <a:buSzTx/>
              <a:buFontTx/>
              <a:buNone/>
              <a:defRPr sz="3200">
                <a:solidFill>
                  <a:srgbClr val="FFFFFF"/>
                </a:solidFill>
                <a:latin typeface="Torque Bold"/>
                <a:ea typeface="Torque Bold"/>
                <a:cs typeface="Torque Bold"/>
                <a:sym typeface="Torque Bold"/>
              </a:defRPr>
            </a:lvl1pPr>
            <a:lvl2pPr marL="660400" indent="-203200">
              <a:buFontTx/>
              <a:defRPr sz="3200">
                <a:solidFill>
                  <a:srgbClr val="FFFFFF"/>
                </a:solidFill>
                <a:latin typeface="Torque Bold"/>
                <a:ea typeface="Torque Bold"/>
                <a:cs typeface="Torque Bold"/>
                <a:sym typeface="Torque Bold"/>
              </a:defRPr>
            </a:lvl2pPr>
            <a:lvl3pPr marL="1143000" indent="-228600">
              <a:buFontTx/>
              <a:defRPr sz="3200">
                <a:solidFill>
                  <a:srgbClr val="FFFFFF"/>
                </a:solidFill>
                <a:latin typeface="Torque Bold"/>
                <a:ea typeface="Torque Bold"/>
                <a:cs typeface="Torque Bold"/>
                <a:sym typeface="Torque Bold"/>
              </a:defRPr>
            </a:lvl3pPr>
            <a:lvl4pPr marL="1632857" indent="-261257">
              <a:buFontTx/>
              <a:defRPr sz="3200">
                <a:solidFill>
                  <a:srgbClr val="FFFFFF"/>
                </a:solidFill>
                <a:latin typeface="Torque Bold"/>
                <a:ea typeface="Torque Bold"/>
                <a:cs typeface="Torque Bold"/>
                <a:sym typeface="Torque Bold"/>
              </a:defRPr>
            </a:lvl4pPr>
            <a:lvl5pPr marL="2090057" indent="-261257">
              <a:buFontTx/>
              <a:defRPr sz="3200">
                <a:solidFill>
                  <a:srgbClr val="FFFFFF"/>
                </a:solidFill>
                <a:latin typeface="Torque Bold"/>
                <a:ea typeface="Torque Bold"/>
                <a:cs typeface="Torque Bold"/>
                <a:sym typeface="Torque Bold"/>
              </a:defRPr>
            </a:lvl5pPr>
          </a:lstStyle>
          <a:p>
            <a:r>
              <a:t>Brødtekst nivå én</a:t>
            </a:r>
          </a:p>
          <a:p>
            <a:pPr lvl="1"/>
            <a:r>
              <a:t>Brødtekst nivå to</a:t>
            </a:r>
          </a:p>
          <a:p>
            <a:pPr lvl="2"/>
            <a:r>
              <a:t>Brødtekst nivå tre</a:t>
            </a:r>
          </a:p>
          <a:p>
            <a:pPr lvl="3"/>
            <a:r>
              <a:t>Brødtekst nivå fire</a:t>
            </a:r>
          </a:p>
          <a:p>
            <a:pPr lvl="4"/>
            <a:r>
              <a:t>Brødtekst nivå fem</a:t>
            </a:r>
          </a:p>
        </p:txBody>
      </p:sp>
      <p:grpSp>
        <p:nvGrpSpPr>
          <p:cNvPr id="541" name="Group 12"/>
          <p:cNvGrpSpPr/>
          <p:nvPr/>
        </p:nvGrpSpPr>
        <p:grpSpPr>
          <a:xfrm>
            <a:off x="1104900" y="5622090"/>
            <a:ext cx="655455" cy="655719"/>
            <a:chOff x="0" y="0"/>
            <a:chExt cx="655454" cy="655718"/>
          </a:xfrm>
        </p:grpSpPr>
        <p:sp>
          <p:nvSpPr>
            <p:cNvPr id="539" name="Freeform 39"/>
            <p:cNvSpPr/>
            <p:nvPr/>
          </p:nvSpPr>
          <p:spPr>
            <a:xfrm flipH="1">
              <a:off x="163759" y="163825"/>
              <a:ext cx="327937" cy="32806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187" y="4875"/>
                  </a:lnTo>
                  <a:lnTo>
                    <a:pt x="11724" y="6821"/>
                  </a:lnTo>
                  <a:lnTo>
                    <a:pt x="14913" y="10104"/>
                  </a:lnTo>
                  <a:lnTo>
                    <a:pt x="21600" y="16783"/>
                  </a:lnTo>
                  <a:lnTo>
                    <a:pt x="19313" y="19073"/>
                  </a:lnTo>
                  <a:lnTo>
                    <a:pt x="16777" y="21600"/>
                  </a:lnTo>
                  <a:lnTo>
                    <a:pt x="10089" y="14919"/>
                  </a:lnTo>
                  <a:lnTo>
                    <a:pt x="7197" y="12092"/>
                  </a:lnTo>
                  <a:lnTo>
                    <a:pt x="4873" y="18196"/>
                  </a:lnTo>
                  <a:lnTo>
                    <a:pt x="0" y="0"/>
                  </a:lnTo>
                  <a:close/>
                </a:path>
              </a:pathLst>
            </a:cu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sp>
          <p:nvSpPr>
            <p:cNvPr id="540" name="Oval 18"/>
            <p:cNvSpPr/>
            <p:nvPr/>
          </p:nvSpPr>
          <p:spPr>
            <a:xfrm>
              <a:off x="-1" y="-1"/>
              <a:ext cx="655456" cy="655720"/>
            </a:xfrm>
            <a:prstGeom prst="ellipse">
              <a:avLst/>
            </a:pr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grpSp>
      <p:sp>
        <p:nvSpPr>
          <p:cNvPr id="542" name="Rectangle 19"/>
          <p:cNvSpPr/>
          <p:nvPr/>
        </p:nvSpPr>
        <p:spPr>
          <a:xfrm>
            <a:off x="3174" y="4703440"/>
            <a:ext cx="173361" cy="173360"/>
          </a:xfrm>
          <a:prstGeom prst="rect">
            <a:avLst/>
          </a:prstGeom>
          <a:solidFill>
            <a:srgbClr val="C6504E"/>
          </a:solidFill>
          <a:ln w="12700">
            <a:miter lim="400000"/>
          </a:ln>
        </p:spPr>
        <p:txBody>
          <a:bodyPr lIns="45719" rIns="45719" anchor="ctr"/>
          <a:lstStyle/>
          <a:p>
            <a:pPr algn="ctr">
              <a:defRPr>
                <a:solidFill>
                  <a:srgbClr val="FFFFFF"/>
                </a:solidFill>
              </a:defRPr>
            </a:pPr>
            <a:endParaRPr/>
          </a:p>
        </p:txBody>
      </p:sp>
      <p:sp>
        <p:nvSpPr>
          <p:cNvPr id="543" name="Rectangle 20"/>
          <p:cNvSpPr/>
          <p:nvPr/>
        </p:nvSpPr>
        <p:spPr>
          <a:xfrm>
            <a:off x="515898" y="4533900"/>
            <a:ext cx="173360" cy="173360"/>
          </a:xfrm>
          <a:prstGeom prst="rect">
            <a:avLst/>
          </a:prstGeom>
          <a:solidFill>
            <a:srgbClr val="C6504E"/>
          </a:solidFill>
          <a:ln w="12700">
            <a:miter lim="400000"/>
          </a:ln>
        </p:spPr>
        <p:txBody>
          <a:bodyPr lIns="45719" rIns="45719" anchor="ctr"/>
          <a:lstStyle/>
          <a:p>
            <a:pPr algn="ctr">
              <a:defRPr>
                <a:solidFill>
                  <a:srgbClr val="FFFFFF"/>
                </a:solidFill>
              </a:defRPr>
            </a:pPr>
            <a:endParaRPr/>
          </a:p>
        </p:txBody>
      </p:sp>
      <p:sp>
        <p:nvSpPr>
          <p:cNvPr id="544" name="Rectangle 21"/>
          <p:cNvSpPr/>
          <p:nvPr/>
        </p:nvSpPr>
        <p:spPr>
          <a:xfrm>
            <a:off x="342538" y="4703440"/>
            <a:ext cx="173361" cy="173360"/>
          </a:xfrm>
          <a:prstGeom prst="rect">
            <a:avLst/>
          </a:prstGeom>
          <a:solidFill>
            <a:srgbClr val="C6504E"/>
          </a:solidFill>
          <a:ln w="12700">
            <a:miter lim="400000"/>
          </a:ln>
        </p:spPr>
        <p:txBody>
          <a:bodyPr lIns="45719" rIns="45719" anchor="ctr"/>
          <a:lstStyle/>
          <a:p>
            <a:pPr algn="ctr">
              <a:defRPr>
                <a:solidFill>
                  <a:srgbClr val="FFFFFF"/>
                </a:solidFill>
              </a:defRPr>
            </a:pPr>
            <a:endParaRPr/>
          </a:p>
        </p:txBody>
      </p:sp>
      <p:sp>
        <p:nvSpPr>
          <p:cNvPr id="545" name="Rectangle 22"/>
          <p:cNvSpPr/>
          <p:nvPr/>
        </p:nvSpPr>
        <p:spPr>
          <a:xfrm>
            <a:off x="8187" y="3904236"/>
            <a:ext cx="173361" cy="173360"/>
          </a:xfrm>
          <a:prstGeom prst="rect">
            <a:avLst/>
          </a:prstGeom>
          <a:solidFill>
            <a:srgbClr val="C6504E"/>
          </a:solidFill>
          <a:ln w="12700">
            <a:miter lim="400000"/>
          </a:ln>
        </p:spPr>
        <p:txBody>
          <a:bodyPr lIns="45719" rIns="45719" anchor="ctr"/>
          <a:lstStyle/>
          <a:p>
            <a:pPr algn="ctr">
              <a:defRPr>
                <a:solidFill>
                  <a:srgbClr val="FFFFFF"/>
                </a:solidFill>
              </a:defRPr>
            </a:pPr>
            <a:endParaRPr/>
          </a:p>
        </p:txBody>
      </p:sp>
      <p:sp>
        <p:nvSpPr>
          <p:cNvPr id="546" name="Rectangle 23"/>
          <p:cNvSpPr/>
          <p:nvPr/>
        </p:nvSpPr>
        <p:spPr>
          <a:xfrm>
            <a:off x="689257" y="4711077"/>
            <a:ext cx="173360" cy="173360"/>
          </a:xfrm>
          <a:prstGeom prst="rect">
            <a:avLst/>
          </a:prstGeom>
          <a:solidFill>
            <a:srgbClr val="C6504E"/>
          </a:solidFill>
          <a:ln w="12700">
            <a:miter lim="400000"/>
          </a:ln>
        </p:spPr>
        <p:txBody>
          <a:bodyPr lIns="45719" rIns="45719" anchor="ctr"/>
          <a:lstStyle/>
          <a:p>
            <a:pPr algn="ctr">
              <a:defRPr>
                <a:solidFill>
                  <a:srgbClr val="FFFFFF"/>
                </a:solidFill>
              </a:defRPr>
            </a:pPr>
            <a:endParaRPr/>
          </a:p>
        </p:txBody>
      </p:sp>
      <p:sp>
        <p:nvSpPr>
          <p:cNvPr id="547" name="Rectangle 24"/>
          <p:cNvSpPr/>
          <p:nvPr/>
        </p:nvSpPr>
        <p:spPr>
          <a:xfrm>
            <a:off x="4205454" y="4699622"/>
            <a:ext cx="173360" cy="173360"/>
          </a:xfrm>
          <a:prstGeom prst="rect">
            <a:avLst/>
          </a:prstGeom>
          <a:solidFill>
            <a:srgbClr val="C6504E"/>
          </a:solidFill>
          <a:ln w="12700">
            <a:miter lim="400000"/>
          </a:ln>
        </p:spPr>
        <p:txBody>
          <a:bodyPr lIns="45719" rIns="45719" anchor="ctr"/>
          <a:lstStyle/>
          <a:p>
            <a:pPr algn="ctr">
              <a:defRPr>
                <a:solidFill>
                  <a:srgbClr val="FFFFFF"/>
                </a:solidFill>
              </a:defRPr>
            </a:pPr>
            <a:endParaRPr/>
          </a:p>
        </p:txBody>
      </p:sp>
      <p:sp>
        <p:nvSpPr>
          <p:cNvPr id="548" name="Media Placeholder 11"/>
          <p:cNvSpPr>
            <a:spLocks noGrp="1"/>
          </p:cNvSpPr>
          <p:nvPr>
            <p:ph type="media" sz="half" idx="21"/>
          </p:nvPr>
        </p:nvSpPr>
        <p:spPr>
          <a:xfrm>
            <a:off x="2393814" y="863600"/>
            <a:ext cx="7404371" cy="3670300"/>
          </a:xfrm>
          <a:prstGeom prst="rect">
            <a:avLst/>
          </a:prstGeom>
        </p:spPr>
        <p:txBody>
          <a:bodyPr lIns="91439" rIns="91439"/>
          <a:lstStyle/>
          <a:p>
            <a:endParaRPr/>
          </a:p>
        </p:txBody>
      </p:sp>
      <p:sp>
        <p:nvSpPr>
          <p:cNvPr id="549"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Orange: Intro Slide">
    <p:spTree>
      <p:nvGrpSpPr>
        <p:cNvPr id="1" name=""/>
        <p:cNvGrpSpPr/>
        <p:nvPr/>
      </p:nvGrpSpPr>
      <p:grpSpPr>
        <a:xfrm>
          <a:off x="0" y="0"/>
          <a:ext cx="0" cy="0"/>
          <a:chOff x="0" y="0"/>
          <a:chExt cx="0" cy="0"/>
        </a:xfrm>
      </p:grpSpPr>
      <p:sp>
        <p:nvSpPr>
          <p:cNvPr id="556" name="Rectangle 6"/>
          <p:cNvSpPr/>
          <p:nvPr/>
        </p:nvSpPr>
        <p:spPr>
          <a:xfrm>
            <a:off x="3408960" y="0"/>
            <a:ext cx="6858001" cy="6858000"/>
          </a:xfrm>
          <a:prstGeom prst="rect">
            <a:avLst/>
          </a:prstGeom>
          <a:solidFill>
            <a:srgbClr val="CC6E2C"/>
          </a:solidFill>
          <a:ln w="12700">
            <a:miter lim="400000"/>
          </a:ln>
        </p:spPr>
        <p:txBody>
          <a:bodyPr lIns="45719" rIns="45719" anchor="ctr"/>
          <a:lstStyle/>
          <a:p>
            <a:pPr algn="ctr">
              <a:defRPr>
                <a:solidFill>
                  <a:srgbClr val="FFFFFF"/>
                </a:solidFill>
              </a:defRPr>
            </a:pPr>
            <a:endParaRPr/>
          </a:p>
        </p:txBody>
      </p:sp>
      <p:sp>
        <p:nvSpPr>
          <p:cNvPr id="557" name="Rectangle 2"/>
          <p:cNvSpPr/>
          <p:nvPr/>
        </p:nvSpPr>
        <p:spPr>
          <a:xfrm>
            <a:off x="1" y="0"/>
            <a:ext cx="6858001" cy="6858000"/>
          </a:xfrm>
          <a:prstGeom prst="rect">
            <a:avLst/>
          </a:prstGeom>
          <a:solidFill>
            <a:srgbClr val="CC6E2C"/>
          </a:solidFill>
          <a:ln w="12700">
            <a:miter lim="400000"/>
          </a:ln>
        </p:spPr>
        <p:txBody>
          <a:bodyPr lIns="45719" rIns="45719" anchor="ctr"/>
          <a:lstStyle/>
          <a:p>
            <a:pPr algn="ctr">
              <a:defRPr>
                <a:solidFill>
                  <a:srgbClr val="FFFFFF"/>
                </a:solidFill>
              </a:defRPr>
            </a:pPr>
            <a:endParaRPr/>
          </a:p>
        </p:txBody>
      </p:sp>
      <p:pic>
        <p:nvPicPr>
          <p:cNvPr id="558" name="Graphic 4" descr="Graphic 4"/>
          <p:cNvPicPr>
            <a:picLocks noChangeAspect="1"/>
          </p:cNvPicPr>
          <p:nvPr/>
        </p:nvPicPr>
        <p:blipFill>
          <a:blip r:embed="rId2"/>
          <a:stretch>
            <a:fillRect/>
          </a:stretch>
        </p:blipFill>
        <p:spPr>
          <a:xfrm>
            <a:off x="720725" y="636182"/>
            <a:ext cx="1834907" cy="443760"/>
          </a:xfrm>
          <a:prstGeom prst="rect">
            <a:avLst/>
          </a:prstGeom>
          <a:ln w="12700">
            <a:miter lim="400000"/>
          </a:ln>
        </p:spPr>
      </p:pic>
      <p:sp>
        <p:nvSpPr>
          <p:cNvPr id="559" name="Brødtekst nivå én…"/>
          <p:cNvSpPr txBox="1">
            <a:spLocks noGrp="1"/>
          </p:cNvSpPr>
          <p:nvPr>
            <p:ph type="body" sz="quarter" idx="1" hasCustomPrompt="1"/>
          </p:nvPr>
        </p:nvSpPr>
        <p:spPr>
          <a:xfrm>
            <a:off x="723900" y="2743200"/>
            <a:ext cx="5989478" cy="1828800"/>
          </a:xfrm>
          <a:prstGeom prst="rect">
            <a:avLst/>
          </a:prstGeom>
        </p:spPr>
        <p:txBody>
          <a:bodyPr>
            <a:normAutofit/>
          </a:bodyPr>
          <a:lstStyle>
            <a:lvl1pPr marL="0" indent="0">
              <a:spcBef>
                <a:spcPts val="600"/>
              </a:spcBef>
              <a:buSzTx/>
              <a:buFontTx/>
              <a:buNone/>
              <a:defRPr sz="6700">
                <a:solidFill>
                  <a:srgbClr val="FFFFFF"/>
                </a:solidFill>
                <a:latin typeface="Torque Bold"/>
                <a:ea typeface="Torque Bold"/>
                <a:cs typeface="Torque Bold"/>
                <a:sym typeface="Torque Bold"/>
              </a:defRPr>
            </a:lvl1pPr>
            <a:lvl2pPr marL="0" indent="457200">
              <a:spcBef>
                <a:spcPts val="600"/>
              </a:spcBef>
              <a:buSzTx/>
              <a:buFontTx/>
              <a:buNone/>
              <a:defRPr sz="6700">
                <a:solidFill>
                  <a:srgbClr val="FFFFFF"/>
                </a:solidFill>
                <a:latin typeface="Torque Bold"/>
                <a:ea typeface="Torque Bold"/>
                <a:cs typeface="Torque Bold"/>
                <a:sym typeface="Torque Bold"/>
              </a:defRPr>
            </a:lvl2pPr>
            <a:lvl3pPr marL="1552575" indent="-638175">
              <a:spcBef>
                <a:spcPts val="600"/>
              </a:spcBef>
              <a:buFontTx/>
              <a:defRPr sz="6700">
                <a:solidFill>
                  <a:srgbClr val="FFFFFF"/>
                </a:solidFill>
                <a:latin typeface="Torque Bold"/>
                <a:ea typeface="Torque Bold"/>
                <a:cs typeface="Torque Bold"/>
                <a:sym typeface="Torque Bold"/>
              </a:defRPr>
            </a:lvl3pPr>
            <a:lvl4pPr marL="2137410" indent="-765810">
              <a:spcBef>
                <a:spcPts val="600"/>
              </a:spcBef>
              <a:buFontTx/>
              <a:defRPr sz="6700">
                <a:solidFill>
                  <a:srgbClr val="FFFFFF"/>
                </a:solidFill>
                <a:latin typeface="Torque Bold"/>
                <a:ea typeface="Torque Bold"/>
                <a:cs typeface="Torque Bold"/>
                <a:sym typeface="Torque Bold"/>
              </a:defRPr>
            </a:lvl4pPr>
            <a:lvl5pPr marL="2594610" indent="-765810">
              <a:spcBef>
                <a:spcPts val="600"/>
              </a:spcBef>
              <a:buFontTx/>
              <a:defRPr sz="6700">
                <a:solidFill>
                  <a:srgbClr val="FFFFFF"/>
                </a:solidFill>
                <a:latin typeface="Torque Bold"/>
                <a:ea typeface="Torque Bold"/>
                <a:cs typeface="Torque Bold"/>
                <a:sym typeface="Torque Bold"/>
              </a:defRPr>
            </a:lvl5pPr>
          </a:lstStyle>
          <a:p>
            <a:r>
              <a:t>CLICK TO EDIT</a:t>
            </a:r>
          </a:p>
          <a:p>
            <a:pPr lvl="1"/>
            <a:endParaRPr/>
          </a:p>
          <a:p>
            <a:pPr lvl="2"/>
            <a:endParaRPr/>
          </a:p>
          <a:p>
            <a:pPr lvl="3"/>
            <a:endParaRPr/>
          </a:p>
          <a:p>
            <a:pPr lvl="4"/>
            <a:endParaRPr/>
          </a:p>
        </p:txBody>
      </p:sp>
      <p:sp>
        <p:nvSpPr>
          <p:cNvPr id="560" name="Text Placeholder 22"/>
          <p:cNvSpPr>
            <a:spLocks noGrp="1"/>
          </p:cNvSpPr>
          <p:nvPr>
            <p:ph type="body" sz="quarter" idx="21"/>
          </p:nvPr>
        </p:nvSpPr>
        <p:spPr>
          <a:xfrm>
            <a:off x="723898" y="4572000"/>
            <a:ext cx="5989479" cy="1034130"/>
          </a:xfrm>
          <a:prstGeom prst="rect">
            <a:avLst/>
          </a:prstGeom>
        </p:spPr>
        <p:txBody>
          <a:bodyPr>
            <a:normAutofit/>
          </a:bodyPr>
          <a:lstStyle/>
          <a:p>
            <a:pPr marL="0" indent="0">
              <a:spcBef>
                <a:spcPts val="600"/>
              </a:spcBef>
              <a:buSzTx/>
              <a:buFontTx/>
              <a:buNone/>
              <a:defRPr sz="3400" b="0">
                <a:solidFill>
                  <a:srgbClr val="FFFFFF"/>
                </a:solidFill>
              </a:defRPr>
            </a:pPr>
            <a:endParaRPr/>
          </a:p>
        </p:txBody>
      </p:sp>
      <p:sp>
        <p:nvSpPr>
          <p:cNvPr id="562"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pic>
        <p:nvPicPr>
          <p:cNvPr id="3" name="Picture 2">
            <a:extLst>
              <a:ext uri="{FF2B5EF4-FFF2-40B4-BE49-F238E27FC236}">
                <a16:creationId xmlns:a16="http://schemas.microsoft.com/office/drawing/2014/main" id="{BE0888E7-4B5A-E260-F013-DD7305D37EB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08120" y="1371600"/>
            <a:ext cx="2228431" cy="4114800"/>
          </a:xfrm>
          <a:prstGeom prst="rect">
            <a:avLst/>
          </a:prstGeom>
        </p:spPr>
      </p:pic>
    </p:spTree>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name="Orange: Text / Picture">
    <p:spTree>
      <p:nvGrpSpPr>
        <p:cNvPr id="1" name=""/>
        <p:cNvGrpSpPr/>
        <p:nvPr/>
      </p:nvGrpSpPr>
      <p:grpSpPr>
        <a:xfrm>
          <a:off x="0" y="0"/>
          <a:ext cx="0" cy="0"/>
          <a:chOff x="0" y="0"/>
          <a:chExt cx="0" cy="0"/>
        </a:xfrm>
      </p:grpSpPr>
      <p:sp>
        <p:nvSpPr>
          <p:cNvPr id="569" name="Rectangle 4"/>
          <p:cNvSpPr/>
          <p:nvPr/>
        </p:nvSpPr>
        <p:spPr>
          <a:xfrm>
            <a:off x="838200" y="1363288"/>
            <a:ext cx="5020734" cy="4535085"/>
          </a:xfrm>
          <a:prstGeom prst="rect">
            <a:avLst/>
          </a:prstGeom>
          <a:solidFill>
            <a:srgbClr val="FAEBD5"/>
          </a:solidFill>
          <a:ln w="12700">
            <a:miter lim="400000"/>
          </a:ln>
        </p:spPr>
        <p:txBody>
          <a:bodyPr lIns="45719" rIns="45719" anchor="ctr"/>
          <a:lstStyle/>
          <a:p>
            <a:pPr algn="ctr">
              <a:defRPr>
                <a:solidFill>
                  <a:srgbClr val="FFFFFF"/>
                </a:solidFill>
              </a:defRPr>
            </a:pPr>
            <a:endParaRPr/>
          </a:p>
        </p:txBody>
      </p:sp>
      <p:sp>
        <p:nvSpPr>
          <p:cNvPr id="570" name="Rectangle 3"/>
          <p:cNvSpPr/>
          <p:nvPr/>
        </p:nvSpPr>
        <p:spPr>
          <a:xfrm>
            <a:off x="10893424" y="0"/>
            <a:ext cx="1295402" cy="6858000"/>
          </a:xfrm>
          <a:prstGeom prst="rect">
            <a:avLst/>
          </a:prstGeom>
          <a:solidFill>
            <a:srgbClr val="CC6E2C"/>
          </a:solidFill>
          <a:ln w="12700">
            <a:miter lim="400000"/>
          </a:ln>
        </p:spPr>
        <p:txBody>
          <a:bodyPr lIns="45719" rIns="45719" anchor="ctr"/>
          <a:lstStyle/>
          <a:p>
            <a:pPr algn="ctr">
              <a:defRPr>
                <a:solidFill>
                  <a:srgbClr val="FFFFFF"/>
                </a:solidFill>
              </a:defRPr>
            </a:pPr>
            <a:endParaRPr/>
          </a:p>
        </p:txBody>
      </p:sp>
      <p:sp>
        <p:nvSpPr>
          <p:cNvPr id="571" name="CLICK TO EDIT MASTER TITLE STYLE"/>
          <p:cNvSpPr txBox="1">
            <a:spLocks noGrp="1"/>
          </p:cNvSpPr>
          <p:nvPr>
            <p:ph type="title" hasCustomPrompt="1"/>
          </p:nvPr>
        </p:nvSpPr>
        <p:spPr>
          <a:xfrm>
            <a:off x="838200" y="365125"/>
            <a:ext cx="9537700" cy="998164"/>
          </a:xfrm>
          <a:prstGeom prst="rect">
            <a:avLst/>
          </a:prstGeom>
        </p:spPr>
        <p:txBody>
          <a:bodyPr/>
          <a:lstStyle/>
          <a:p>
            <a:r>
              <a:t>CLICK TO EDIT MASTER TITLE STYLE</a:t>
            </a:r>
          </a:p>
        </p:txBody>
      </p:sp>
      <p:sp>
        <p:nvSpPr>
          <p:cNvPr id="572" name="Brødtekst nivå én…"/>
          <p:cNvSpPr txBox="1">
            <a:spLocks noGrp="1"/>
          </p:cNvSpPr>
          <p:nvPr>
            <p:ph type="body" sz="quarter" idx="1"/>
          </p:nvPr>
        </p:nvSpPr>
        <p:spPr>
          <a:xfrm>
            <a:off x="1229192" y="1654232"/>
            <a:ext cx="4240275" cy="3840481"/>
          </a:xfrm>
          <a:prstGeom prst="rect">
            <a:avLst/>
          </a:prstGeom>
        </p:spPr>
        <p:txBody>
          <a:bodyPr>
            <a:normAutofit/>
          </a:bodyPr>
          <a:lstStyle>
            <a:lvl1pPr marL="0" indent="0">
              <a:lnSpc>
                <a:spcPct val="100000"/>
              </a:lnSpc>
              <a:spcBef>
                <a:spcPts val="600"/>
              </a:spcBef>
              <a:buSzTx/>
              <a:buFontTx/>
              <a:buNone/>
              <a:defRPr sz="2000" b="0">
                <a:solidFill>
                  <a:srgbClr val="4E4F4F"/>
                </a:solidFill>
              </a:defRPr>
            </a:lvl1pPr>
            <a:lvl2pPr marL="0" indent="457200">
              <a:lnSpc>
                <a:spcPct val="100000"/>
              </a:lnSpc>
              <a:spcBef>
                <a:spcPts val="600"/>
              </a:spcBef>
              <a:buSzTx/>
              <a:buFontTx/>
              <a:buNone/>
              <a:defRPr sz="2000" b="0">
                <a:solidFill>
                  <a:srgbClr val="4E4F4F"/>
                </a:solidFill>
              </a:defRPr>
            </a:lvl2pPr>
            <a:lvl3pPr marL="0" indent="914400">
              <a:lnSpc>
                <a:spcPct val="100000"/>
              </a:lnSpc>
              <a:spcBef>
                <a:spcPts val="600"/>
              </a:spcBef>
              <a:buSzTx/>
              <a:buFontTx/>
              <a:buNone/>
              <a:defRPr sz="2000" b="0">
                <a:solidFill>
                  <a:srgbClr val="4E4F4F"/>
                </a:solidFill>
              </a:defRPr>
            </a:lvl3pPr>
            <a:lvl4pPr marL="0" indent="1371600">
              <a:lnSpc>
                <a:spcPct val="100000"/>
              </a:lnSpc>
              <a:spcBef>
                <a:spcPts val="600"/>
              </a:spcBef>
              <a:buSzTx/>
              <a:buFontTx/>
              <a:buNone/>
              <a:defRPr sz="2000" b="0">
                <a:solidFill>
                  <a:srgbClr val="4E4F4F"/>
                </a:solidFill>
              </a:defRPr>
            </a:lvl4pPr>
            <a:lvl5pPr marL="0" indent="1828800">
              <a:lnSpc>
                <a:spcPct val="100000"/>
              </a:lnSpc>
              <a:spcBef>
                <a:spcPts val="600"/>
              </a:spcBef>
              <a:buSzTx/>
              <a:buFontTx/>
              <a:buNone/>
              <a:defRPr sz="2000" b="0">
                <a:solidFill>
                  <a:srgbClr val="4E4F4F"/>
                </a:solidFill>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573" name="Picture Placeholder 7"/>
          <p:cNvSpPr>
            <a:spLocks noGrp="1"/>
          </p:cNvSpPr>
          <p:nvPr>
            <p:ph type="pic" sz="half" idx="21"/>
          </p:nvPr>
        </p:nvSpPr>
        <p:spPr>
          <a:xfrm>
            <a:off x="5858933" y="1363285"/>
            <a:ext cx="4516967" cy="4535084"/>
          </a:xfrm>
          <a:prstGeom prst="rect">
            <a:avLst/>
          </a:prstGeom>
        </p:spPr>
        <p:txBody>
          <a:bodyPr lIns="91439" rIns="91439"/>
          <a:lstStyle/>
          <a:p>
            <a:endParaRPr/>
          </a:p>
        </p:txBody>
      </p:sp>
      <p:pic>
        <p:nvPicPr>
          <p:cNvPr id="574"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575" name="Lysbildenumm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DDF59A23-255E-EFED-D9EF-83A398D7E96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46135" y="3884456"/>
            <a:ext cx="1233346" cy="2277374"/>
          </a:xfrm>
          <a:prstGeom prst="rect">
            <a:avLst/>
          </a:prstGeom>
        </p:spPr>
      </p:pic>
    </p:spTree>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name="Orange: Table Slide">
    <p:spTree>
      <p:nvGrpSpPr>
        <p:cNvPr id="1" name=""/>
        <p:cNvGrpSpPr/>
        <p:nvPr/>
      </p:nvGrpSpPr>
      <p:grpSpPr>
        <a:xfrm>
          <a:off x="0" y="0"/>
          <a:ext cx="0" cy="0"/>
          <a:chOff x="0" y="0"/>
          <a:chExt cx="0" cy="0"/>
        </a:xfrm>
      </p:grpSpPr>
      <p:sp>
        <p:nvSpPr>
          <p:cNvPr id="583" name="Rectangle 3"/>
          <p:cNvSpPr/>
          <p:nvPr/>
        </p:nvSpPr>
        <p:spPr>
          <a:xfrm>
            <a:off x="10893424" y="0"/>
            <a:ext cx="1295402" cy="6858000"/>
          </a:xfrm>
          <a:prstGeom prst="rect">
            <a:avLst/>
          </a:prstGeom>
          <a:solidFill>
            <a:srgbClr val="CC6E2C"/>
          </a:solidFill>
          <a:ln w="12700">
            <a:miter lim="400000"/>
          </a:ln>
        </p:spPr>
        <p:txBody>
          <a:bodyPr lIns="45719" rIns="45719" anchor="ctr"/>
          <a:lstStyle/>
          <a:p>
            <a:pPr algn="ctr">
              <a:defRPr>
                <a:solidFill>
                  <a:srgbClr val="FFFFFF"/>
                </a:solidFill>
              </a:defRPr>
            </a:pPr>
            <a:endParaRPr/>
          </a:p>
        </p:txBody>
      </p:sp>
      <p:sp>
        <p:nvSpPr>
          <p:cNvPr id="584" name="CLICK TO EDIT MASTER TITLE STYLE"/>
          <p:cNvSpPr txBox="1">
            <a:spLocks noGrp="1"/>
          </p:cNvSpPr>
          <p:nvPr>
            <p:ph type="title" hasCustomPrompt="1"/>
          </p:nvPr>
        </p:nvSpPr>
        <p:spPr>
          <a:xfrm>
            <a:off x="838200" y="365125"/>
            <a:ext cx="9537700" cy="998164"/>
          </a:xfrm>
          <a:prstGeom prst="rect">
            <a:avLst/>
          </a:prstGeom>
        </p:spPr>
        <p:txBody>
          <a:bodyPr/>
          <a:lstStyle/>
          <a:p>
            <a:r>
              <a:t>CLICK TO EDIT MASTER TITLE STYLE</a:t>
            </a:r>
          </a:p>
        </p:txBody>
      </p:sp>
      <p:pic>
        <p:nvPicPr>
          <p:cNvPr id="585"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586" name="Lysbildenumm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BD6CBE5E-EFAA-959E-B9D6-F806EBE877A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46135" y="3884456"/>
            <a:ext cx="1233346" cy="2277374"/>
          </a:xfrm>
          <a:prstGeom prst="rect">
            <a:avLst/>
          </a:prstGeom>
        </p:spPr>
      </p:pic>
    </p:spTree>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name="Orange: Bulllet Slide">
    <p:spTree>
      <p:nvGrpSpPr>
        <p:cNvPr id="1" name=""/>
        <p:cNvGrpSpPr/>
        <p:nvPr/>
      </p:nvGrpSpPr>
      <p:grpSpPr>
        <a:xfrm>
          <a:off x="0" y="0"/>
          <a:ext cx="0" cy="0"/>
          <a:chOff x="0" y="0"/>
          <a:chExt cx="0" cy="0"/>
        </a:xfrm>
      </p:grpSpPr>
      <p:sp>
        <p:nvSpPr>
          <p:cNvPr id="594" name="Rectangle 25"/>
          <p:cNvSpPr/>
          <p:nvPr/>
        </p:nvSpPr>
        <p:spPr>
          <a:xfrm>
            <a:off x="0" y="0"/>
            <a:ext cx="12192000" cy="1663907"/>
          </a:xfrm>
          <a:prstGeom prst="rect">
            <a:avLst/>
          </a:prstGeom>
          <a:solidFill>
            <a:srgbClr val="CC6E2C"/>
          </a:solidFill>
          <a:ln w="12700">
            <a:miter lim="400000"/>
          </a:ln>
        </p:spPr>
        <p:txBody>
          <a:bodyPr lIns="45719" rIns="45719" anchor="ctr"/>
          <a:lstStyle/>
          <a:p>
            <a:pPr algn="ctr">
              <a:defRPr>
                <a:solidFill>
                  <a:srgbClr val="FFFFFF"/>
                </a:solidFill>
              </a:defRPr>
            </a:pPr>
            <a:endParaRPr/>
          </a:p>
        </p:txBody>
      </p:sp>
      <p:sp>
        <p:nvSpPr>
          <p:cNvPr id="595" name="CLICK TO EDIT MASTER TITLE STYLE"/>
          <p:cNvSpPr txBox="1">
            <a:spLocks noGrp="1"/>
          </p:cNvSpPr>
          <p:nvPr>
            <p:ph type="title" hasCustomPrompt="1"/>
          </p:nvPr>
        </p:nvSpPr>
        <p:spPr>
          <a:xfrm>
            <a:off x="838199" y="365125"/>
            <a:ext cx="10491704" cy="998164"/>
          </a:xfrm>
          <a:prstGeom prst="rect">
            <a:avLst/>
          </a:prstGeom>
        </p:spPr>
        <p:txBody>
          <a:bodyPr/>
          <a:lstStyle>
            <a:lvl1pPr>
              <a:defRPr>
                <a:solidFill>
                  <a:srgbClr val="FFFFFF"/>
                </a:solidFill>
              </a:defRPr>
            </a:lvl1pPr>
          </a:lstStyle>
          <a:p>
            <a:r>
              <a:t>CLICK TO EDIT MASTER TITLE STYLE</a:t>
            </a:r>
          </a:p>
        </p:txBody>
      </p:sp>
      <p:pic>
        <p:nvPicPr>
          <p:cNvPr id="596"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597" name="Lysbildenumm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598" name="Brødtekst nivå én…"/>
          <p:cNvSpPr txBox="1">
            <a:spLocks noGrp="1"/>
          </p:cNvSpPr>
          <p:nvPr>
            <p:ph type="body" sz="quarter" idx="1"/>
          </p:nvPr>
        </p:nvSpPr>
        <p:spPr>
          <a:xfrm>
            <a:off x="868178" y="4141589"/>
            <a:ext cx="1934982" cy="6196569"/>
          </a:xfrm>
          <a:prstGeom prst="rect">
            <a:avLst/>
          </a:prstGeom>
        </p:spPr>
        <p:txBody>
          <a:bodyPr>
            <a:normAutofit/>
          </a:bodyPr>
          <a:lstStyle>
            <a:lvl1pPr marL="0" indent="0">
              <a:lnSpc>
                <a:spcPct val="100000"/>
              </a:lnSpc>
              <a:buSzTx/>
              <a:buFontTx/>
              <a:buNone/>
              <a:defRPr sz="2000" b="0">
                <a:solidFill>
                  <a:srgbClr val="4E4F4F"/>
                </a:solidFill>
              </a:defRPr>
            </a:lvl1pPr>
            <a:lvl2pPr marL="0" indent="457200">
              <a:lnSpc>
                <a:spcPct val="100000"/>
              </a:lnSpc>
              <a:buSzTx/>
              <a:buFontTx/>
              <a:buNone/>
              <a:defRPr sz="2000" b="0">
                <a:solidFill>
                  <a:srgbClr val="4E4F4F"/>
                </a:solidFill>
              </a:defRPr>
            </a:lvl2pPr>
            <a:lvl3pPr marL="0" indent="914400">
              <a:lnSpc>
                <a:spcPct val="100000"/>
              </a:lnSpc>
              <a:buSzTx/>
              <a:buFontTx/>
              <a:buNone/>
              <a:defRPr sz="2000" b="0">
                <a:solidFill>
                  <a:srgbClr val="4E4F4F"/>
                </a:solidFill>
              </a:defRPr>
            </a:lvl3pPr>
            <a:lvl4pPr marL="0" indent="1371600">
              <a:lnSpc>
                <a:spcPct val="100000"/>
              </a:lnSpc>
              <a:buSzTx/>
              <a:buFontTx/>
              <a:buNone/>
              <a:defRPr sz="2000" b="0">
                <a:solidFill>
                  <a:srgbClr val="4E4F4F"/>
                </a:solidFill>
              </a:defRPr>
            </a:lvl4pPr>
            <a:lvl5pPr marL="0" indent="1828800">
              <a:lnSpc>
                <a:spcPct val="100000"/>
              </a:lnSpc>
              <a:buSzTx/>
              <a:buFontTx/>
              <a:buNone/>
              <a:defRPr sz="2000" b="0">
                <a:solidFill>
                  <a:srgbClr val="4E4F4F"/>
                </a:solidFill>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599" name="Text Placeholder 4"/>
          <p:cNvSpPr>
            <a:spLocks noGrp="1"/>
          </p:cNvSpPr>
          <p:nvPr>
            <p:ph type="body" sz="quarter" idx="21"/>
          </p:nvPr>
        </p:nvSpPr>
        <p:spPr>
          <a:xfrm>
            <a:off x="2974297"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600" name="Text Placeholder 4"/>
          <p:cNvSpPr>
            <a:spLocks noGrp="1"/>
          </p:cNvSpPr>
          <p:nvPr>
            <p:ph type="body" sz="quarter" idx="22"/>
          </p:nvPr>
        </p:nvSpPr>
        <p:spPr>
          <a:xfrm>
            <a:off x="5087909"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601" name="Text Placeholder 4"/>
          <p:cNvSpPr>
            <a:spLocks noGrp="1"/>
          </p:cNvSpPr>
          <p:nvPr>
            <p:ph type="body" sz="quarter" idx="23"/>
          </p:nvPr>
        </p:nvSpPr>
        <p:spPr>
          <a:xfrm>
            <a:off x="7209445"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602" name="Text Placeholder 4"/>
          <p:cNvSpPr>
            <a:spLocks noGrp="1"/>
          </p:cNvSpPr>
          <p:nvPr>
            <p:ph type="body" sz="quarter" idx="24"/>
          </p:nvPr>
        </p:nvSpPr>
        <p:spPr>
          <a:xfrm>
            <a:off x="9345542"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603" name="Picture Placeholder 8"/>
          <p:cNvSpPr>
            <a:spLocks noGrp="1"/>
          </p:cNvSpPr>
          <p:nvPr>
            <p:ph type="pic" sz="quarter" idx="25"/>
          </p:nvPr>
        </p:nvSpPr>
        <p:spPr>
          <a:xfrm>
            <a:off x="868178" y="2024545"/>
            <a:ext cx="1934981" cy="1918804"/>
          </a:xfrm>
          <a:prstGeom prst="rect">
            <a:avLst/>
          </a:prstGeom>
        </p:spPr>
        <p:txBody>
          <a:bodyPr lIns="91439" rIns="91439"/>
          <a:lstStyle/>
          <a:p>
            <a:endParaRPr/>
          </a:p>
        </p:txBody>
      </p:sp>
      <p:sp>
        <p:nvSpPr>
          <p:cNvPr id="604" name="Picture Placeholder 8"/>
          <p:cNvSpPr>
            <a:spLocks noGrp="1"/>
          </p:cNvSpPr>
          <p:nvPr>
            <p:ph type="pic" sz="quarter" idx="26"/>
          </p:nvPr>
        </p:nvSpPr>
        <p:spPr>
          <a:xfrm>
            <a:off x="2974297" y="2024545"/>
            <a:ext cx="1934981" cy="1918804"/>
          </a:xfrm>
          <a:prstGeom prst="rect">
            <a:avLst/>
          </a:prstGeom>
        </p:spPr>
        <p:txBody>
          <a:bodyPr lIns="91439" rIns="91439"/>
          <a:lstStyle/>
          <a:p>
            <a:endParaRPr/>
          </a:p>
        </p:txBody>
      </p:sp>
      <p:sp>
        <p:nvSpPr>
          <p:cNvPr id="605" name="Picture Placeholder 8"/>
          <p:cNvSpPr>
            <a:spLocks noGrp="1"/>
          </p:cNvSpPr>
          <p:nvPr>
            <p:ph type="pic" sz="quarter" idx="27"/>
          </p:nvPr>
        </p:nvSpPr>
        <p:spPr>
          <a:xfrm>
            <a:off x="5087909" y="2024545"/>
            <a:ext cx="1934981" cy="1918804"/>
          </a:xfrm>
          <a:prstGeom prst="rect">
            <a:avLst/>
          </a:prstGeom>
        </p:spPr>
        <p:txBody>
          <a:bodyPr lIns="91439" rIns="91439"/>
          <a:lstStyle/>
          <a:p>
            <a:endParaRPr/>
          </a:p>
        </p:txBody>
      </p:sp>
      <p:sp>
        <p:nvSpPr>
          <p:cNvPr id="606" name="Picture Placeholder 8"/>
          <p:cNvSpPr>
            <a:spLocks noGrp="1"/>
          </p:cNvSpPr>
          <p:nvPr>
            <p:ph type="pic" sz="quarter" idx="28"/>
          </p:nvPr>
        </p:nvSpPr>
        <p:spPr>
          <a:xfrm>
            <a:off x="7209445" y="2024545"/>
            <a:ext cx="1934981" cy="1918804"/>
          </a:xfrm>
          <a:prstGeom prst="rect">
            <a:avLst/>
          </a:prstGeom>
        </p:spPr>
        <p:txBody>
          <a:bodyPr lIns="91439" rIns="91439"/>
          <a:lstStyle/>
          <a:p>
            <a:endParaRPr/>
          </a:p>
        </p:txBody>
      </p:sp>
      <p:sp>
        <p:nvSpPr>
          <p:cNvPr id="607" name="Picture Placeholder 8"/>
          <p:cNvSpPr>
            <a:spLocks noGrp="1"/>
          </p:cNvSpPr>
          <p:nvPr>
            <p:ph type="pic" sz="quarter" idx="29"/>
          </p:nvPr>
        </p:nvSpPr>
        <p:spPr>
          <a:xfrm>
            <a:off x="9345542" y="2024545"/>
            <a:ext cx="1934981" cy="1918804"/>
          </a:xfrm>
          <a:prstGeom prst="rect">
            <a:avLst/>
          </a:prstGeom>
        </p:spPr>
        <p:txBody>
          <a:bodyPr lIns="91439" rIns="91439"/>
          <a:lstStyle/>
          <a:p>
            <a:endParaRPr/>
          </a:p>
        </p:txBody>
      </p:sp>
      <p:sp>
        <p:nvSpPr>
          <p:cNvPr id="608" name="Rectangle 20"/>
          <p:cNvSpPr/>
          <p:nvPr/>
        </p:nvSpPr>
        <p:spPr>
          <a:xfrm>
            <a:off x="176962" y="2010625"/>
            <a:ext cx="173361" cy="183346"/>
          </a:xfrm>
          <a:prstGeom prst="rect">
            <a:avLst/>
          </a:prstGeom>
          <a:solidFill>
            <a:srgbClr val="CC6E2C"/>
          </a:solidFill>
          <a:ln w="12700">
            <a:miter lim="400000"/>
          </a:ln>
        </p:spPr>
        <p:txBody>
          <a:bodyPr lIns="45719" rIns="45719" anchor="ctr"/>
          <a:lstStyle/>
          <a:p>
            <a:pPr algn="ctr">
              <a:defRPr>
                <a:solidFill>
                  <a:srgbClr val="FFFFFF"/>
                </a:solidFill>
              </a:defRPr>
            </a:pPr>
            <a:endParaRPr/>
          </a:p>
        </p:txBody>
      </p:sp>
      <p:sp>
        <p:nvSpPr>
          <p:cNvPr id="609" name="Rectangle 24"/>
          <p:cNvSpPr/>
          <p:nvPr/>
        </p:nvSpPr>
        <p:spPr>
          <a:xfrm>
            <a:off x="522571" y="1837266"/>
            <a:ext cx="173360" cy="183346"/>
          </a:xfrm>
          <a:prstGeom prst="rect">
            <a:avLst/>
          </a:prstGeom>
          <a:solidFill>
            <a:srgbClr val="CC6E2C"/>
          </a:solidFill>
          <a:ln w="12700">
            <a:miter lim="400000"/>
          </a:ln>
        </p:spPr>
        <p:txBody>
          <a:bodyPr lIns="45719" rIns="45719" anchor="ctr"/>
          <a:lstStyle/>
          <a:p>
            <a:pPr algn="ctr">
              <a:defRPr>
                <a:solidFill>
                  <a:srgbClr val="FFFFFF"/>
                </a:solidFill>
              </a:defRPr>
            </a:pPr>
            <a:endParaRPr/>
          </a:p>
        </p:txBody>
      </p:sp>
      <p:sp>
        <p:nvSpPr>
          <p:cNvPr id="610" name="Rectangle 26"/>
          <p:cNvSpPr/>
          <p:nvPr/>
        </p:nvSpPr>
        <p:spPr>
          <a:xfrm>
            <a:off x="355600" y="1663907"/>
            <a:ext cx="173360" cy="173360"/>
          </a:xfrm>
          <a:prstGeom prst="rect">
            <a:avLst/>
          </a:prstGeom>
          <a:solidFill>
            <a:srgbClr val="CC6E2C"/>
          </a:solidFill>
          <a:ln w="12700">
            <a:miter lim="400000"/>
          </a:ln>
        </p:spPr>
        <p:txBody>
          <a:bodyPr lIns="45719" rIns="45719" anchor="ctr"/>
          <a:lstStyle/>
          <a:p>
            <a:pPr algn="ctr">
              <a:defRPr>
                <a:solidFill>
                  <a:srgbClr val="FFFFFF"/>
                </a:solidFill>
              </a:defRPr>
            </a:pPr>
            <a:endParaRPr/>
          </a:p>
        </p:txBody>
      </p:sp>
      <p:sp>
        <p:nvSpPr>
          <p:cNvPr id="611" name="Rectangle 5"/>
          <p:cNvSpPr/>
          <p:nvPr/>
        </p:nvSpPr>
        <p:spPr>
          <a:xfrm>
            <a:off x="11669837" y="2010625"/>
            <a:ext cx="173360" cy="173360"/>
          </a:xfrm>
          <a:prstGeom prst="rect">
            <a:avLst/>
          </a:prstGeom>
          <a:solidFill>
            <a:srgbClr val="CC6E2C"/>
          </a:solidFill>
          <a:ln w="12700">
            <a:miter lim="400000"/>
          </a:ln>
        </p:spPr>
        <p:txBody>
          <a:bodyPr lIns="45719" rIns="45719" anchor="ctr"/>
          <a:lstStyle/>
          <a:p>
            <a:pPr algn="ctr">
              <a:defRPr>
                <a:solidFill>
                  <a:srgbClr val="FFFFFF"/>
                </a:solidFill>
              </a:defRPr>
            </a:pPr>
            <a:endParaRPr/>
          </a:p>
        </p:txBody>
      </p:sp>
      <p:sp>
        <p:nvSpPr>
          <p:cNvPr id="612" name="Rectangle 7"/>
          <p:cNvSpPr/>
          <p:nvPr/>
        </p:nvSpPr>
        <p:spPr>
          <a:xfrm>
            <a:off x="11843195" y="1670867"/>
            <a:ext cx="173360" cy="173360"/>
          </a:xfrm>
          <a:prstGeom prst="rect">
            <a:avLst/>
          </a:prstGeom>
          <a:solidFill>
            <a:srgbClr val="CC6E2C"/>
          </a:solidFill>
          <a:ln w="12700">
            <a:miter lim="400000"/>
          </a:ln>
        </p:spPr>
        <p:txBody>
          <a:bodyPr lIns="45719" rIns="45719" anchor="ctr"/>
          <a:lstStyle/>
          <a:p>
            <a:pPr algn="ctr">
              <a:defRPr>
                <a:solidFill>
                  <a:srgbClr val="FFFFFF"/>
                </a:solidFill>
              </a:defRPr>
            </a:pPr>
            <a:endParaRPr/>
          </a:p>
        </p:txBody>
      </p:sp>
      <p:sp>
        <p:nvSpPr>
          <p:cNvPr id="613" name="Rectangle 31"/>
          <p:cNvSpPr/>
          <p:nvPr/>
        </p:nvSpPr>
        <p:spPr>
          <a:xfrm>
            <a:off x="10507691" y="1663906"/>
            <a:ext cx="173360" cy="173360"/>
          </a:xfrm>
          <a:prstGeom prst="rect">
            <a:avLst/>
          </a:prstGeom>
          <a:solidFill>
            <a:srgbClr val="CC6E2C"/>
          </a:solidFill>
          <a:ln w="12700">
            <a:miter lim="400000"/>
          </a:ln>
        </p:spPr>
        <p:txBody>
          <a:bodyPr lIns="45719" rIns="45719" anchor="ctr"/>
          <a:lstStyle/>
          <a:p>
            <a:pPr algn="ctr">
              <a:defRPr>
                <a:solidFill>
                  <a:srgbClr val="FFFFFF"/>
                </a:solidFill>
              </a:defRPr>
            </a:pPr>
            <a:endParaRPr/>
          </a:p>
        </p:txBody>
      </p:sp>
    </p:spTree>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type="tx">
  <p:cSld name="Orange: Large Picture">
    <p:spTree>
      <p:nvGrpSpPr>
        <p:cNvPr id="1" name=""/>
        <p:cNvGrpSpPr/>
        <p:nvPr/>
      </p:nvGrpSpPr>
      <p:grpSpPr>
        <a:xfrm>
          <a:off x="0" y="0"/>
          <a:ext cx="0" cy="0"/>
          <a:chOff x="0" y="0"/>
          <a:chExt cx="0" cy="0"/>
        </a:xfrm>
      </p:grpSpPr>
      <p:sp>
        <p:nvSpPr>
          <p:cNvPr id="620" name="Rectangle 5"/>
          <p:cNvSpPr/>
          <p:nvPr/>
        </p:nvSpPr>
        <p:spPr>
          <a:xfrm>
            <a:off x="838199" y="1654232"/>
            <a:ext cx="2123794" cy="4181674"/>
          </a:xfrm>
          <a:prstGeom prst="rect">
            <a:avLst/>
          </a:prstGeom>
          <a:solidFill>
            <a:srgbClr val="FAEBD5"/>
          </a:solidFill>
          <a:ln w="12700">
            <a:miter lim="400000"/>
          </a:ln>
        </p:spPr>
        <p:txBody>
          <a:bodyPr lIns="45719" rIns="45719" anchor="ctr"/>
          <a:lstStyle/>
          <a:p>
            <a:pPr algn="ctr">
              <a:defRPr>
                <a:solidFill>
                  <a:srgbClr val="FFFFFF"/>
                </a:solidFill>
              </a:defRPr>
            </a:pPr>
            <a:endParaRPr/>
          </a:p>
        </p:txBody>
      </p:sp>
      <p:sp>
        <p:nvSpPr>
          <p:cNvPr id="621" name="CLICK TO EDIT MASTER TITLE STYLE"/>
          <p:cNvSpPr txBox="1">
            <a:spLocks noGrp="1"/>
          </p:cNvSpPr>
          <p:nvPr>
            <p:ph type="title" hasCustomPrompt="1"/>
          </p:nvPr>
        </p:nvSpPr>
        <p:spPr>
          <a:xfrm>
            <a:off x="838199" y="365125"/>
            <a:ext cx="10491704" cy="998164"/>
          </a:xfrm>
          <a:prstGeom prst="rect">
            <a:avLst/>
          </a:prstGeom>
        </p:spPr>
        <p:txBody>
          <a:bodyPr/>
          <a:lstStyle/>
          <a:p>
            <a:r>
              <a:t>CLICK TO EDIT MASTER TITLE STYLE</a:t>
            </a:r>
          </a:p>
        </p:txBody>
      </p:sp>
      <p:sp>
        <p:nvSpPr>
          <p:cNvPr id="622" name="Brødtekst nivå én…"/>
          <p:cNvSpPr txBox="1">
            <a:spLocks noGrp="1"/>
          </p:cNvSpPr>
          <p:nvPr>
            <p:ph type="body" sz="quarter" idx="1"/>
          </p:nvPr>
        </p:nvSpPr>
        <p:spPr>
          <a:xfrm>
            <a:off x="1046374" y="1933730"/>
            <a:ext cx="1677973" cy="3638395"/>
          </a:xfrm>
          <a:prstGeom prst="rect">
            <a:avLst/>
          </a:prstGeom>
        </p:spPr>
        <p:txBody>
          <a:bodyPr>
            <a:normAutofit/>
          </a:bodyPr>
          <a:lstStyle>
            <a:lvl1pPr marL="0" indent="0">
              <a:lnSpc>
                <a:spcPct val="100000"/>
              </a:lnSpc>
              <a:spcBef>
                <a:spcPts val="600"/>
              </a:spcBef>
              <a:buSzTx/>
              <a:buFontTx/>
              <a:buNone/>
              <a:defRPr sz="2000" b="0">
                <a:solidFill>
                  <a:srgbClr val="4E4F4F"/>
                </a:solidFill>
              </a:defRPr>
            </a:lvl1pPr>
            <a:lvl2pPr marL="0" indent="457200">
              <a:lnSpc>
                <a:spcPct val="100000"/>
              </a:lnSpc>
              <a:spcBef>
                <a:spcPts val="600"/>
              </a:spcBef>
              <a:buSzTx/>
              <a:buFontTx/>
              <a:buNone/>
              <a:defRPr sz="2000" b="0">
                <a:solidFill>
                  <a:srgbClr val="4E4F4F"/>
                </a:solidFill>
              </a:defRPr>
            </a:lvl2pPr>
            <a:lvl3pPr marL="0" indent="914400">
              <a:lnSpc>
                <a:spcPct val="100000"/>
              </a:lnSpc>
              <a:spcBef>
                <a:spcPts val="600"/>
              </a:spcBef>
              <a:buSzTx/>
              <a:buFontTx/>
              <a:buNone/>
              <a:defRPr sz="2000" b="0">
                <a:solidFill>
                  <a:srgbClr val="4E4F4F"/>
                </a:solidFill>
              </a:defRPr>
            </a:lvl3pPr>
            <a:lvl4pPr marL="0" indent="1371600">
              <a:lnSpc>
                <a:spcPct val="100000"/>
              </a:lnSpc>
              <a:spcBef>
                <a:spcPts val="600"/>
              </a:spcBef>
              <a:buSzTx/>
              <a:buFontTx/>
              <a:buNone/>
              <a:defRPr sz="2000" b="0">
                <a:solidFill>
                  <a:srgbClr val="4E4F4F"/>
                </a:solidFill>
              </a:defRPr>
            </a:lvl4pPr>
            <a:lvl5pPr marL="0" indent="1828800">
              <a:lnSpc>
                <a:spcPct val="100000"/>
              </a:lnSpc>
              <a:spcBef>
                <a:spcPts val="600"/>
              </a:spcBef>
              <a:buSzTx/>
              <a:buFontTx/>
              <a:buNone/>
              <a:defRPr sz="2000" b="0">
                <a:solidFill>
                  <a:srgbClr val="4E4F4F"/>
                </a:solidFill>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623" name="Picture Placeholder 7"/>
          <p:cNvSpPr>
            <a:spLocks noGrp="1"/>
          </p:cNvSpPr>
          <p:nvPr>
            <p:ph type="pic" idx="21"/>
          </p:nvPr>
        </p:nvSpPr>
        <p:spPr>
          <a:xfrm>
            <a:off x="2961992" y="1654230"/>
            <a:ext cx="8367912" cy="4181674"/>
          </a:xfrm>
          <a:prstGeom prst="rect">
            <a:avLst/>
          </a:prstGeom>
        </p:spPr>
        <p:txBody>
          <a:bodyPr lIns="91439" rIns="91439"/>
          <a:lstStyle/>
          <a:p>
            <a:endParaRPr/>
          </a:p>
        </p:txBody>
      </p:sp>
      <p:pic>
        <p:nvPicPr>
          <p:cNvPr id="624"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625" name="Lysbilde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name="Orange: Full Bleed Picture">
    <p:spTree>
      <p:nvGrpSpPr>
        <p:cNvPr id="1" name=""/>
        <p:cNvGrpSpPr/>
        <p:nvPr/>
      </p:nvGrpSpPr>
      <p:grpSpPr>
        <a:xfrm>
          <a:off x="0" y="0"/>
          <a:ext cx="0" cy="0"/>
          <a:chOff x="0" y="0"/>
          <a:chExt cx="0" cy="0"/>
        </a:xfrm>
      </p:grpSpPr>
      <p:sp>
        <p:nvSpPr>
          <p:cNvPr id="632" name="Picture Placeholder 7"/>
          <p:cNvSpPr>
            <a:spLocks noGrp="1"/>
          </p:cNvSpPr>
          <p:nvPr>
            <p:ph type="pic" idx="21"/>
          </p:nvPr>
        </p:nvSpPr>
        <p:spPr>
          <a:xfrm>
            <a:off x="0" y="0"/>
            <a:ext cx="12192000" cy="6858000"/>
          </a:xfrm>
          <a:prstGeom prst="rect">
            <a:avLst/>
          </a:prstGeom>
        </p:spPr>
        <p:txBody>
          <a:bodyPr lIns="91439" rIns="91439"/>
          <a:lstStyle/>
          <a:p>
            <a:endParaRPr/>
          </a:p>
        </p:txBody>
      </p:sp>
      <p:sp>
        <p:nvSpPr>
          <p:cNvPr id="633" name="Lysbilde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name="Orange: Full Bleed Media">
    <p:spTree>
      <p:nvGrpSpPr>
        <p:cNvPr id="1" name=""/>
        <p:cNvGrpSpPr/>
        <p:nvPr/>
      </p:nvGrpSpPr>
      <p:grpSpPr>
        <a:xfrm>
          <a:off x="0" y="0"/>
          <a:ext cx="0" cy="0"/>
          <a:chOff x="0" y="0"/>
          <a:chExt cx="0" cy="0"/>
        </a:xfrm>
      </p:grpSpPr>
      <p:sp>
        <p:nvSpPr>
          <p:cNvPr id="640" name="Media Placeholder 11"/>
          <p:cNvSpPr>
            <a:spLocks noGrp="1"/>
          </p:cNvSpPr>
          <p:nvPr>
            <p:ph type="media" idx="21"/>
          </p:nvPr>
        </p:nvSpPr>
        <p:spPr>
          <a:xfrm>
            <a:off x="0" y="0"/>
            <a:ext cx="12192000" cy="6858000"/>
          </a:xfrm>
          <a:prstGeom prst="rect">
            <a:avLst/>
          </a:prstGeom>
        </p:spPr>
        <p:txBody>
          <a:bodyPr lIns="91439" rIns="91439"/>
          <a:lstStyle/>
          <a:p>
            <a:endParaRPr/>
          </a:p>
        </p:txBody>
      </p:sp>
      <p:sp>
        <p:nvSpPr>
          <p:cNvPr id="641"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name="Orange: Media 1">
    <p:spTree>
      <p:nvGrpSpPr>
        <p:cNvPr id="1" name=""/>
        <p:cNvGrpSpPr/>
        <p:nvPr/>
      </p:nvGrpSpPr>
      <p:grpSpPr>
        <a:xfrm>
          <a:off x="0" y="0"/>
          <a:ext cx="0" cy="0"/>
          <a:chOff x="0" y="0"/>
          <a:chExt cx="0" cy="0"/>
        </a:xfrm>
      </p:grpSpPr>
      <p:sp>
        <p:nvSpPr>
          <p:cNvPr id="648" name="Rectangle 1"/>
          <p:cNvSpPr/>
          <p:nvPr/>
        </p:nvSpPr>
        <p:spPr>
          <a:xfrm>
            <a:off x="0" y="4876800"/>
            <a:ext cx="12192000" cy="1981200"/>
          </a:xfrm>
          <a:prstGeom prst="rect">
            <a:avLst/>
          </a:prstGeom>
          <a:solidFill>
            <a:srgbClr val="CC6E2C"/>
          </a:solidFill>
          <a:ln w="12700">
            <a:miter lim="400000"/>
          </a:ln>
        </p:spPr>
        <p:txBody>
          <a:bodyPr lIns="45719" rIns="45719" anchor="ctr"/>
          <a:lstStyle/>
          <a:p>
            <a:pPr algn="ctr">
              <a:defRPr>
                <a:solidFill>
                  <a:srgbClr val="FFFFFF"/>
                </a:solidFill>
              </a:defRPr>
            </a:pPr>
            <a:endParaRPr/>
          </a:p>
        </p:txBody>
      </p:sp>
      <p:sp>
        <p:nvSpPr>
          <p:cNvPr id="649" name="Brødtekst nivå én…"/>
          <p:cNvSpPr txBox="1">
            <a:spLocks noGrp="1"/>
          </p:cNvSpPr>
          <p:nvPr>
            <p:ph type="body" sz="quarter" idx="1"/>
          </p:nvPr>
        </p:nvSpPr>
        <p:spPr>
          <a:xfrm>
            <a:off x="2216149" y="5578475"/>
            <a:ext cx="8870951" cy="742950"/>
          </a:xfrm>
          <a:prstGeom prst="rect">
            <a:avLst/>
          </a:prstGeom>
        </p:spPr>
        <p:txBody>
          <a:bodyPr>
            <a:normAutofit/>
          </a:bodyPr>
          <a:lstStyle>
            <a:lvl1pPr marL="0" indent="0">
              <a:buSzTx/>
              <a:buFontTx/>
              <a:buNone/>
              <a:defRPr sz="3200">
                <a:solidFill>
                  <a:srgbClr val="FFFFFF"/>
                </a:solidFill>
                <a:latin typeface="Torque Bold"/>
                <a:ea typeface="Torque Bold"/>
                <a:cs typeface="Torque Bold"/>
                <a:sym typeface="Torque Bold"/>
              </a:defRPr>
            </a:lvl1pPr>
            <a:lvl2pPr marL="660400" indent="-203200">
              <a:buFontTx/>
              <a:defRPr sz="3200">
                <a:solidFill>
                  <a:srgbClr val="FFFFFF"/>
                </a:solidFill>
                <a:latin typeface="Torque Bold"/>
                <a:ea typeface="Torque Bold"/>
                <a:cs typeface="Torque Bold"/>
                <a:sym typeface="Torque Bold"/>
              </a:defRPr>
            </a:lvl2pPr>
            <a:lvl3pPr marL="1143000" indent="-228600">
              <a:buFontTx/>
              <a:defRPr sz="3200">
                <a:solidFill>
                  <a:srgbClr val="FFFFFF"/>
                </a:solidFill>
                <a:latin typeface="Torque Bold"/>
                <a:ea typeface="Torque Bold"/>
                <a:cs typeface="Torque Bold"/>
                <a:sym typeface="Torque Bold"/>
              </a:defRPr>
            </a:lvl3pPr>
            <a:lvl4pPr marL="1632857" indent="-261257">
              <a:buFontTx/>
              <a:defRPr sz="3200">
                <a:solidFill>
                  <a:srgbClr val="FFFFFF"/>
                </a:solidFill>
                <a:latin typeface="Torque Bold"/>
                <a:ea typeface="Torque Bold"/>
                <a:cs typeface="Torque Bold"/>
                <a:sym typeface="Torque Bold"/>
              </a:defRPr>
            </a:lvl4pPr>
            <a:lvl5pPr marL="2090057" indent="-261257">
              <a:buFontTx/>
              <a:defRPr sz="3200">
                <a:solidFill>
                  <a:srgbClr val="FFFFFF"/>
                </a:solidFill>
                <a:latin typeface="Torque Bold"/>
                <a:ea typeface="Torque Bold"/>
                <a:cs typeface="Torque Bold"/>
                <a:sym typeface="Torque Bold"/>
              </a:defRPr>
            </a:lvl5pPr>
          </a:lstStyle>
          <a:p>
            <a:r>
              <a:t>Brødtekst nivå én</a:t>
            </a:r>
          </a:p>
          <a:p>
            <a:pPr lvl="1"/>
            <a:r>
              <a:t>Brødtekst nivå to</a:t>
            </a:r>
          </a:p>
          <a:p>
            <a:pPr lvl="2"/>
            <a:r>
              <a:t>Brødtekst nivå tre</a:t>
            </a:r>
          </a:p>
          <a:p>
            <a:pPr lvl="3"/>
            <a:r>
              <a:t>Brødtekst nivå fire</a:t>
            </a:r>
          </a:p>
          <a:p>
            <a:pPr lvl="4"/>
            <a:r>
              <a:t>Brødtekst nivå fem</a:t>
            </a:r>
          </a:p>
        </p:txBody>
      </p:sp>
      <p:grpSp>
        <p:nvGrpSpPr>
          <p:cNvPr id="652" name="Group 14"/>
          <p:cNvGrpSpPr/>
          <p:nvPr/>
        </p:nvGrpSpPr>
        <p:grpSpPr>
          <a:xfrm>
            <a:off x="1104900" y="5622090"/>
            <a:ext cx="655455" cy="655719"/>
            <a:chOff x="0" y="0"/>
            <a:chExt cx="655454" cy="655718"/>
          </a:xfrm>
        </p:grpSpPr>
        <p:sp>
          <p:nvSpPr>
            <p:cNvPr id="650" name="Freeform 58"/>
            <p:cNvSpPr/>
            <p:nvPr/>
          </p:nvSpPr>
          <p:spPr>
            <a:xfrm>
              <a:off x="214567" y="172082"/>
              <a:ext cx="275776" cy="31880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1291"/>
                    <a:pt x="21032" y="11782"/>
                    <a:pt x="21032" y="11782"/>
                  </a:cubicBezTo>
                  <a:cubicBezTo>
                    <a:pt x="2274" y="21600"/>
                    <a:pt x="2274" y="21600"/>
                    <a:pt x="2274" y="21600"/>
                  </a:cubicBezTo>
                  <a:cubicBezTo>
                    <a:pt x="1705" y="21600"/>
                    <a:pt x="1705" y="21600"/>
                    <a:pt x="1137" y="21600"/>
                  </a:cubicBezTo>
                  <a:cubicBezTo>
                    <a:pt x="1137" y="21600"/>
                    <a:pt x="568" y="21600"/>
                    <a:pt x="568" y="21600"/>
                  </a:cubicBezTo>
                  <a:cubicBezTo>
                    <a:pt x="0" y="21109"/>
                    <a:pt x="0" y="20618"/>
                    <a:pt x="0" y="20127"/>
                  </a:cubicBezTo>
                  <a:cubicBezTo>
                    <a:pt x="0" y="1473"/>
                    <a:pt x="0" y="1473"/>
                    <a:pt x="0" y="1473"/>
                  </a:cubicBezTo>
                  <a:cubicBezTo>
                    <a:pt x="0" y="982"/>
                    <a:pt x="0" y="491"/>
                    <a:pt x="568" y="0"/>
                  </a:cubicBezTo>
                  <a:cubicBezTo>
                    <a:pt x="568" y="0"/>
                    <a:pt x="1137" y="0"/>
                    <a:pt x="1137" y="0"/>
                  </a:cubicBezTo>
                  <a:cubicBezTo>
                    <a:pt x="1705" y="0"/>
                    <a:pt x="1705" y="0"/>
                    <a:pt x="2274" y="0"/>
                  </a:cubicBezTo>
                  <a:cubicBezTo>
                    <a:pt x="21032" y="9818"/>
                    <a:pt x="21032" y="9818"/>
                    <a:pt x="21032" y="9818"/>
                  </a:cubicBezTo>
                  <a:cubicBezTo>
                    <a:pt x="21032" y="9818"/>
                    <a:pt x="21600" y="10309"/>
                    <a:pt x="21600" y="10800"/>
                  </a:cubicBezTo>
                  <a:close/>
                </a:path>
              </a:pathLst>
            </a:cu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sp>
          <p:nvSpPr>
            <p:cNvPr id="651" name="Oval 16"/>
            <p:cNvSpPr/>
            <p:nvPr/>
          </p:nvSpPr>
          <p:spPr>
            <a:xfrm>
              <a:off x="-1" y="-1"/>
              <a:ext cx="655456" cy="655720"/>
            </a:xfrm>
            <a:prstGeom prst="ellipse">
              <a:avLst/>
            </a:pr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grpSp>
      <p:sp>
        <p:nvSpPr>
          <p:cNvPr id="654" name="Media Placeholder 11"/>
          <p:cNvSpPr>
            <a:spLocks noGrp="1"/>
          </p:cNvSpPr>
          <p:nvPr>
            <p:ph type="media" sz="half" idx="21"/>
          </p:nvPr>
        </p:nvSpPr>
        <p:spPr>
          <a:xfrm>
            <a:off x="2393814" y="863599"/>
            <a:ext cx="7404371" cy="3670299"/>
          </a:xfrm>
          <a:prstGeom prst="rect">
            <a:avLst/>
          </a:prstGeom>
        </p:spPr>
        <p:txBody>
          <a:bodyPr lIns="91439" rIns="91439"/>
          <a:lstStyle/>
          <a:p>
            <a:endParaRPr/>
          </a:p>
        </p:txBody>
      </p:sp>
      <p:sp>
        <p:nvSpPr>
          <p:cNvPr id="655"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pic>
        <p:nvPicPr>
          <p:cNvPr id="3" name="Picture 2">
            <a:extLst>
              <a:ext uri="{FF2B5EF4-FFF2-40B4-BE49-F238E27FC236}">
                <a16:creationId xmlns:a16="http://schemas.microsoft.com/office/drawing/2014/main" id="{845AFEB8-3D22-B32E-89F7-717AB3159AA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46135" y="3884456"/>
            <a:ext cx="1233346" cy="2277374"/>
          </a:xfrm>
          <a:prstGeom prst="rect">
            <a:avLst/>
          </a:prstGeom>
        </p:spPr>
      </p:pic>
    </p:spTree>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type="tx">
  <p:cSld name="Orange: Media 2">
    <p:spTree>
      <p:nvGrpSpPr>
        <p:cNvPr id="1" name=""/>
        <p:cNvGrpSpPr/>
        <p:nvPr/>
      </p:nvGrpSpPr>
      <p:grpSpPr>
        <a:xfrm>
          <a:off x="0" y="0"/>
          <a:ext cx="0" cy="0"/>
          <a:chOff x="0" y="0"/>
          <a:chExt cx="0" cy="0"/>
        </a:xfrm>
      </p:grpSpPr>
      <p:sp>
        <p:nvSpPr>
          <p:cNvPr id="662" name="Rectangle 8"/>
          <p:cNvSpPr/>
          <p:nvPr/>
        </p:nvSpPr>
        <p:spPr>
          <a:xfrm>
            <a:off x="0" y="4876800"/>
            <a:ext cx="12192000" cy="1981200"/>
          </a:xfrm>
          <a:prstGeom prst="rect">
            <a:avLst/>
          </a:prstGeom>
          <a:solidFill>
            <a:srgbClr val="CC6E2C"/>
          </a:solidFill>
          <a:ln w="12700">
            <a:miter lim="400000"/>
          </a:ln>
        </p:spPr>
        <p:txBody>
          <a:bodyPr lIns="45719" rIns="45719" anchor="ctr"/>
          <a:lstStyle/>
          <a:p>
            <a:pPr algn="ctr">
              <a:defRPr>
                <a:solidFill>
                  <a:srgbClr val="FFFFFF"/>
                </a:solidFill>
              </a:defRPr>
            </a:pPr>
            <a:endParaRPr/>
          </a:p>
        </p:txBody>
      </p:sp>
      <p:sp>
        <p:nvSpPr>
          <p:cNvPr id="663" name="Brødtekst nivå én…"/>
          <p:cNvSpPr txBox="1">
            <a:spLocks noGrp="1"/>
          </p:cNvSpPr>
          <p:nvPr>
            <p:ph type="body" sz="quarter" idx="1"/>
          </p:nvPr>
        </p:nvSpPr>
        <p:spPr>
          <a:xfrm>
            <a:off x="2216149" y="5578475"/>
            <a:ext cx="8870951" cy="742950"/>
          </a:xfrm>
          <a:prstGeom prst="rect">
            <a:avLst/>
          </a:prstGeom>
        </p:spPr>
        <p:txBody>
          <a:bodyPr>
            <a:normAutofit/>
          </a:bodyPr>
          <a:lstStyle>
            <a:lvl1pPr marL="0" indent="0">
              <a:buSzTx/>
              <a:buFontTx/>
              <a:buNone/>
              <a:defRPr sz="3200">
                <a:solidFill>
                  <a:srgbClr val="FFFFFF"/>
                </a:solidFill>
                <a:latin typeface="Torque Bold"/>
                <a:ea typeface="Torque Bold"/>
                <a:cs typeface="Torque Bold"/>
                <a:sym typeface="Torque Bold"/>
              </a:defRPr>
            </a:lvl1pPr>
            <a:lvl2pPr marL="660400" indent="-203200">
              <a:buFontTx/>
              <a:defRPr sz="3200">
                <a:solidFill>
                  <a:srgbClr val="FFFFFF"/>
                </a:solidFill>
                <a:latin typeface="Torque Bold"/>
                <a:ea typeface="Torque Bold"/>
                <a:cs typeface="Torque Bold"/>
                <a:sym typeface="Torque Bold"/>
              </a:defRPr>
            </a:lvl2pPr>
            <a:lvl3pPr marL="1143000" indent="-228600">
              <a:buFontTx/>
              <a:defRPr sz="3200">
                <a:solidFill>
                  <a:srgbClr val="FFFFFF"/>
                </a:solidFill>
                <a:latin typeface="Torque Bold"/>
                <a:ea typeface="Torque Bold"/>
                <a:cs typeface="Torque Bold"/>
                <a:sym typeface="Torque Bold"/>
              </a:defRPr>
            </a:lvl3pPr>
            <a:lvl4pPr marL="1632857" indent="-261257">
              <a:buFontTx/>
              <a:defRPr sz="3200">
                <a:solidFill>
                  <a:srgbClr val="FFFFFF"/>
                </a:solidFill>
                <a:latin typeface="Torque Bold"/>
                <a:ea typeface="Torque Bold"/>
                <a:cs typeface="Torque Bold"/>
                <a:sym typeface="Torque Bold"/>
              </a:defRPr>
            </a:lvl4pPr>
            <a:lvl5pPr marL="2090057" indent="-261257">
              <a:buFontTx/>
              <a:defRPr sz="3200">
                <a:solidFill>
                  <a:srgbClr val="FFFFFF"/>
                </a:solidFill>
                <a:latin typeface="Torque Bold"/>
                <a:ea typeface="Torque Bold"/>
                <a:cs typeface="Torque Bold"/>
                <a:sym typeface="Torque Bold"/>
              </a:defRPr>
            </a:lvl5pPr>
          </a:lstStyle>
          <a:p>
            <a:r>
              <a:t>Brødtekst nivå én</a:t>
            </a:r>
          </a:p>
          <a:p>
            <a:pPr lvl="1"/>
            <a:r>
              <a:t>Brødtekst nivå to</a:t>
            </a:r>
          </a:p>
          <a:p>
            <a:pPr lvl="2"/>
            <a:r>
              <a:t>Brødtekst nivå tre</a:t>
            </a:r>
          </a:p>
          <a:p>
            <a:pPr lvl="3"/>
            <a:r>
              <a:t>Brødtekst nivå fire</a:t>
            </a:r>
          </a:p>
          <a:p>
            <a:pPr lvl="4"/>
            <a:r>
              <a:t>Brødtekst nivå fem</a:t>
            </a:r>
          </a:p>
        </p:txBody>
      </p:sp>
      <p:grpSp>
        <p:nvGrpSpPr>
          <p:cNvPr id="666" name="Group 12"/>
          <p:cNvGrpSpPr/>
          <p:nvPr/>
        </p:nvGrpSpPr>
        <p:grpSpPr>
          <a:xfrm>
            <a:off x="1104900" y="5622090"/>
            <a:ext cx="655455" cy="655719"/>
            <a:chOff x="0" y="0"/>
            <a:chExt cx="655454" cy="655718"/>
          </a:xfrm>
        </p:grpSpPr>
        <p:sp>
          <p:nvSpPr>
            <p:cNvPr id="664" name="Freeform 39"/>
            <p:cNvSpPr/>
            <p:nvPr/>
          </p:nvSpPr>
          <p:spPr>
            <a:xfrm flipH="1">
              <a:off x="163759" y="163825"/>
              <a:ext cx="327937" cy="32806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187" y="4875"/>
                  </a:lnTo>
                  <a:lnTo>
                    <a:pt x="11724" y="6821"/>
                  </a:lnTo>
                  <a:lnTo>
                    <a:pt x="14913" y="10104"/>
                  </a:lnTo>
                  <a:lnTo>
                    <a:pt x="21600" y="16783"/>
                  </a:lnTo>
                  <a:lnTo>
                    <a:pt x="19313" y="19073"/>
                  </a:lnTo>
                  <a:lnTo>
                    <a:pt x="16777" y="21600"/>
                  </a:lnTo>
                  <a:lnTo>
                    <a:pt x="10089" y="14919"/>
                  </a:lnTo>
                  <a:lnTo>
                    <a:pt x="7197" y="12092"/>
                  </a:lnTo>
                  <a:lnTo>
                    <a:pt x="4873" y="18196"/>
                  </a:lnTo>
                  <a:lnTo>
                    <a:pt x="0" y="0"/>
                  </a:lnTo>
                  <a:close/>
                </a:path>
              </a:pathLst>
            </a:cu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sp>
          <p:nvSpPr>
            <p:cNvPr id="665" name="Oval 18"/>
            <p:cNvSpPr/>
            <p:nvPr/>
          </p:nvSpPr>
          <p:spPr>
            <a:xfrm>
              <a:off x="-1" y="-1"/>
              <a:ext cx="655456" cy="655720"/>
            </a:xfrm>
            <a:prstGeom prst="ellipse">
              <a:avLst/>
            </a:prstGeom>
            <a:noFill/>
            <a:ln w="38100" cap="rnd">
              <a:solidFill>
                <a:srgbClr val="FFFFFF"/>
              </a:solidFill>
              <a:prstDash val="solid"/>
              <a:round/>
            </a:ln>
            <a:effectLst/>
          </p:spPr>
          <p:txBody>
            <a:bodyPr wrap="square" lIns="45719" tIns="45719" rIns="45719" bIns="45719" numCol="1" anchor="t">
              <a:noAutofit/>
            </a:bodyPr>
            <a:lstStyle/>
            <a:p>
              <a:pPr>
                <a:defRPr sz="1700"/>
              </a:pPr>
              <a:endParaRPr/>
            </a:p>
          </p:txBody>
        </p:sp>
      </p:grpSp>
      <p:sp>
        <p:nvSpPr>
          <p:cNvPr id="667" name="Rectangle 19"/>
          <p:cNvSpPr/>
          <p:nvPr/>
        </p:nvSpPr>
        <p:spPr>
          <a:xfrm>
            <a:off x="3174" y="4703440"/>
            <a:ext cx="173361" cy="173360"/>
          </a:xfrm>
          <a:prstGeom prst="rect">
            <a:avLst/>
          </a:prstGeom>
          <a:solidFill>
            <a:srgbClr val="CC6E2C"/>
          </a:solidFill>
          <a:ln w="12700">
            <a:miter lim="400000"/>
          </a:ln>
        </p:spPr>
        <p:txBody>
          <a:bodyPr lIns="45719" rIns="45719" anchor="ctr"/>
          <a:lstStyle/>
          <a:p>
            <a:pPr algn="ctr">
              <a:defRPr>
                <a:solidFill>
                  <a:srgbClr val="FFFFFF"/>
                </a:solidFill>
              </a:defRPr>
            </a:pPr>
            <a:endParaRPr/>
          </a:p>
        </p:txBody>
      </p:sp>
      <p:sp>
        <p:nvSpPr>
          <p:cNvPr id="668" name="Rectangle 20"/>
          <p:cNvSpPr/>
          <p:nvPr/>
        </p:nvSpPr>
        <p:spPr>
          <a:xfrm>
            <a:off x="515898" y="4533900"/>
            <a:ext cx="173360" cy="173360"/>
          </a:xfrm>
          <a:prstGeom prst="rect">
            <a:avLst/>
          </a:prstGeom>
          <a:solidFill>
            <a:srgbClr val="CC6E2C"/>
          </a:solidFill>
          <a:ln w="12700">
            <a:miter lim="400000"/>
          </a:ln>
        </p:spPr>
        <p:txBody>
          <a:bodyPr lIns="45719" rIns="45719" anchor="ctr"/>
          <a:lstStyle/>
          <a:p>
            <a:pPr algn="ctr">
              <a:defRPr>
                <a:solidFill>
                  <a:srgbClr val="FFFFFF"/>
                </a:solidFill>
              </a:defRPr>
            </a:pPr>
            <a:endParaRPr/>
          </a:p>
        </p:txBody>
      </p:sp>
      <p:sp>
        <p:nvSpPr>
          <p:cNvPr id="669" name="Rectangle 21"/>
          <p:cNvSpPr/>
          <p:nvPr/>
        </p:nvSpPr>
        <p:spPr>
          <a:xfrm>
            <a:off x="342538" y="4703440"/>
            <a:ext cx="173361" cy="173360"/>
          </a:xfrm>
          <a:prstGeom prst="rect">
            <a:avLst/>
          </a:prstGeom>
          <a:solidFill>
            <a:srgbClr val="CC6E2C"/>
          </a:solidFill>
          <a:ln w="12700">
            <a:miter lim="400000"/>
          </a:ln>
        </p:spPr>
        <p:txBody>
          <a:bodyPr lIns="45719" rIns="45719" anchor="ctr"/>
          <a:lstStyle/>
          <a:p>
            <a:pPr algn="ctr">
              <a:defRPr>
                <a:solidFill>
                  <a:srgbClr val="FFFFFF"/>
                </a:solidFill>
              </a:defRPr>
            </a:pPr>
            <a:endParaRPr/>
          </a:p>
        </p:txBody>
      </p:sp>
      <p:sp>
        <p:nvSpPr>
          <p:cNvPr id="670" name="Rectangle 22"/>
          <p:cNvSpPr/>
          <p:nvPr/>
        </p:nvSpPr>
        <p:spPr>
          <a:xfrm>
            <a:off x="8187" y="3904236"/>
            <a:ext cx="173361" cy="173360"/>
          </a:xfrm>
          <a:prstGeom prst="rect">
            <a:avLst/>
          </a:prstGeom>
          <a:solidFill>
            <a:srgbClr val="CC6E2C"/>
          </a:solidFill>
          <a:ln w="12700">
            <a:miter lim="400000"/>
          </a:ln>
        </p:spPr>
        <p:txBody>
          <a:bodyPr lIns="45719" rIns="45719" anchor="ctr"/>
          <a:lstStyle/>
          <a:p>
            <a:pPr algn="ctr">
              <a:defRPr>
                <a:solidFill>
                  <a:srgbClr val="FFFFFF"/>
                </a:solidFill>
              </a:defRPr>
            </a:pPr>
            <a:endParaRPr/>
          </a:p>
        </p:txBody>
      </p:sp>
      <p:sp>
        <p:nvSpPr>
          <p:cNvPr id="671" name="Rectangle 23"/>
          <p:cNvSpPr/>
          <p:nvPr/>
        </p:nvSpPr>
        <p:spPr>
          <a:xfrm>
            <a:off x="689257" y="4711077"/>
            <a:ext cx="173360" cy="173360"/>
          </a:xfrm>
          <a:prstGeom prst="rect">
            <a:avLst/>
          </a:prstGeom>
          <a:solidFill>
            <a:srgbClr val="CC6E2C"/>
          </a:solidFill>
          <a:ln w="12700">
            <a:miter lim="400000"/>
          </a:ln>
        </p:spPr>
        <p:txBody>
          <a:bodyPr lIns="45719" rIns="45719" anchor="ctr"/>
          <a:lstStyle/>
          <a:p>
            <a:pPr algn="ctr">
              <a:defRPr>
                <a:solidFill>
                  <a:srgbClr val="FFFFFF"/>
                </a:solidFill>
              </a:defRPr>
            </a:pPr>
            <a:endParaRPr/>
          </a:p>
        </p:txBody>
      </p:sp>
      <p:sp>
        <p:nvSpPr>
          <p:cNvPr id="672" name="Rectangle 24"/>
          <p:cNvSpPr/>
          <p:nvPr/>
        </p:nvSpPr>
        <p:spPr>
          <a:xfrm>
            <a:off x="4205454" y="4699622"/>
            <a:ext cx="173360" cy="173360"/>
          </a:xfrm>
          <a:prstGeom prst="rect">
            <a:avLst/>
          </a:prstGeom>
          <a:solidFill>
            <a:srgbClr val="CC6E2C"/>
          </a:solidFill>
          <a:ln w="12700">
            <a:miter lim="400000"/>
          </a:ln>
        </p:spPr>
        <p:txBody>
          <a:bodyPr lIns="45719" rIns="45719" anchor="ctr"/>
          <a:lstStyle/>
          <a:p>
            <a:pPr algn="ctr">
              <a:defRPr>
                <a:solidFill>
                  <a:srgbClr val="FFFFFF"/>
                </a:solidFill>
              </a:defRPr>
            </a:pPr>
            <a:endParaRPr/>
          </a:p>
        </p:txBody>
      </p:sp>
      <p:sp>
        <p:nvSpPr>
          <p:cNvPr id="673" name="Media Placeholder 11"/>
          <p:cNvSpPr>
            <a:spLocks noGrp="1"/>
          </p:cNvSpPr>
          <p:nvPr>
            <p:ph type="media" sz="half" idx="21"/>
          </p:nvPr>
        </p:nvSpPr>
        <p:spPr>
          <a:xfrm>
            <a:off x="2393814" y="863599"/>
            <a:ext cx="7404371" cy="3670299"/>
          </a:xfrm>
          <a:prstGeom prst="rect">
            <a:avLst/>
          </a:prstGeom>
        </p:spPr>
        <p:txBody>
          <a:bodyPr lIns="91439" rIns="91439"/>
          <a:lstStyle/>
          <a:p>
            <a:endParaRPr/>
          </a:p>
        </p:txBody>
      </p:sp>
      <p:sp>
        <p:nvSpPr>
          <p:cNvPr id="674"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Green: Intro Slide">
    <p:spTree>
      <p:nvGrpSpPr>
        <p:cNvPr id="1" name=""/>
        <p:cNvGrpSpPr/>
        <p:nvPr/>
      </p:nvGrpSpPr>
      <p:grpSpPr>
        <a:xfrm>
          <a:off x="0" y="0"/>
          <a:ext cx="0" cy="0"/>
          <a:chOff x="0" y="0"/>
          <a:chExt cx="0" cy="0"/>
        </a:xfrm>
      </p:grpSpPr>
      <p:sp>
        <p:nvSpPr>
          <p:cNvPr id="56" name="Rectangle 6"/>
          <p:cNvSpPr/>
          <p:nvPr/>
        </p:nvSpPr>
        <p:spPr>
          <a:xfrm>
            <a:off x="3408960" y="0"/>
            <a:ext cx="6858001" cy="6858000"/>
          </a:xfrm>
          <a:prstGeom prst="rect">
            <a:avLst/>
          </a:prstGeom>
          <a:solidFill>
            <a:srgbClr val="488344"/>
          </a:solidFill>
          <a:ln w="12700">
            <a:miter lim="400000"/>
          </a:ln>
        </p:spPr>
        <p:txBody>
          <a:bodyPr lIns="45719" rIns="45719" anchor="ctr"/>
          <a:lstStyle/>
          <a:p>
            <a:pPr algn="ctr">
              <a:defRPr>
                <a:solidFill>
                  <a:srgbClr val="FFFFFF"/>
                </a:solidFill>
              </a:defRPr>
            </a:pPr>
            <a:endParaRPr/>
          </a:p>
        </p:txBody>
      </p:sp>
      <p:sp>
        <p:nvSpPr>
          <p:cNvPr id="57" name="Rectangle 2"/>
          <p:cNvSpPr/>
          <p:nvPr/>
        </p:nvSpPr>
        <p:spPr>
          <a:xfrm>
            <a:off x="1" y="0"/>
            <a:ext cx="6858001" cy="6858000"/>
          </a:xfrm>
          <a:prstGeom prst="rect">
            <a:avLst/>
          </a:prstGeom>
          <a:solidFill>
            <a:srgbClr val="488344"/>
          </a:solidFill>
          <a:ln w="12700">
            <a:miter lim="400000"/>
          </a:ln>
        </p:spPr>
        <p:txBody>
          <a:bodyPr lIns="45719" rIns="45719" anchor="ctr"/>
          <a:lstStyle/>
          <a:p>
            <a:pPr algn="ctr">
              <a:defRPr>
                <a:solidFill>
                  <a:srgbClr val="FFFFFF"/>
                </a:solidFill>
              </a:defRPr>
            </a:pPr>
            <a:endParaRPr/>
          </a:p>
        </p:txBody>
      </p:sp>
      <p:pic>
        <p:nvPicPr>
          <p:cNvPr id="58" name="Graphic 4" descr="Graphic 4"/>
          <p:cNvPicPr>
            <a:picLocks noChangeAspect="1"/>
          </p:cNvPicPr>
          <p:nvPr/>
        </p:nvPicPr>
        <p:blipFill>
          <a:blip r:embed="rId2"/>
          <a:stretch>
            <a:fillRect/>
          </a:stretch>
        </p:blipFill>
        <p:spPr>
          <a:xfrm>
            <a:off x="720725" y="636182"/>
            <a:ext cx="1834907" cy="443760"/>
          </a:xfrm>
          <a:prstGeom prst="rect">
            <a:avLst/>
          </a:prstGeom>
          <a:ln w="12700">
            <a:miter lim="400000"/>
          </a:ln>
        </p:spPr>
      </p:pic>
      <p:sp>
        <p:nvSpPr>
          <p:cNvPr id="59" name="Brødtekst nivå én…"/>
          <p:cNvSpPr txBox="1">
            <a:spLocks noGrp="1"/>
          </p:cNvSpPr>
          <p:nvPr>
            <p:ph type="body" sz="quarter" idx="1" hasCustomPrompt="1"/>
          </p:nvPr>
        </p:nvSpPr>
        <p:spPr>
          <a:xfrm>
            <a:off x="723900" y="2743200"/>
            <a:ext cx="5989478" cy="1828800"/>
          </a:xfrm>
          <a:prstGeom prst="rect">
            <a:avLst/>
          </a:prstGeom>
        </p:spPr>
        <p:txBody>
          <a:bodyPr>
            <a:normAutofit/>
          </a:bodyPr>
          <a:lstStyle>
            <a:lvl1pPr marL="0" indent="0">
              <a:spcBef>
                <a:spcPts val="600"/>
              </a:spcBef>
              <a:buSzTx/>
              <a:buFontTx/>
              <a:buNone/>
              <a:defRPr sz="6700">
                <a:solidFill>
                  <a:srgbClr val="FFFFFF"/>
                </a:solidFill>
                <a:latin typeface="Torque Bold"/>
                <a:ea typeface="Torque Bold"/>
                <a:cs typeface="Torque Bold"/>
                <a:sym typeface="Torque Bold"/>
              </a:defRPr>
            </a:lvl1pPr>
            <a:lvl2pPr marL="0" indent="457200">
              <a:spcBef>
                <a:spcPts val="600"/>
              </a:spcBef>
              <a:buSzTx/>
              <a:buFontTx/>
              <a:buNone/>
              <a:defRPr sz="6700">
                <a:solidFill>
                  <a:srgbClr val="FFFFFF"/>
                </a:solidFill>
                <a:latin typeface="Torque Bold"/>
                <a:ea typeface="Torque Bold"/>
                <a:cs typeface="Torque Bold"/>
                <a:sym typeface="Torque Bold"/>
              </a:defRPr>
            </a:lvl2pPr>
            <a:lvl3pPr marL="1552575" indent="-638175">
              <a:spcBef>
                <a:spcPts val="600"/>
              </a:spcBef>
              <a:buFontTx/>
              <a:defRPr sz="6700">
                <a:solidFill>
                  <a:srgbClr val="FFFFFF"/>
                </a:solidFill>
                <a:latin typeface="Torque Bold"/>
                <a:ea typeface="Torque Bold"/>
                <a:cs typeface="Torque Bold"/>
                <a:sym typeface="Torque Bold"/>
              </a:defRPr>
            </a:lvl3pPr>
            <a:lvl4pPr marL="2137410" indent="-765810">
              <a:spcBef>
                <a:spcPts val="600"/>
              </a:spcBef>
              <a:buFontTx/>
              <a:defRPr sz="6700">
                <a:solidFill>
                  <a:srgbClr val="FFFFFF"/>
                </a:solidFill>
                <a:latin typeface="Torque Bold"/>
                <a:ea typeface="Torque Bold"/>
                <a:cs typeface="Torque Bold"/>
                <a:sym typeface="Torque Bold"/>
              </a:defRPr>
            </a:lvl4pPr>
            <a:lvl5pPr marL="2594610" indent="-765810">
              <a:spcBef>
                <a:spcPts val="600"/>
              </a:spcBef>
              <a:buFontTx/>
              <a:defRPr sz="6700">
                <a:solidFill>
                  <a:srgbClr val="FFFFFF"/>
                </a:solidFill>
                <a:latin typeface="Torque Bold"/>
                <a:ea typeface="Torque Bold"/>
                <a:cs typeface="Torque Bold"/>
                <a:sym typeface="Torque Bold"/>
              </a:defRPr>
            </a:lvl5pPr>
          </a:lstStyle>
          <a:p>
            <a:r>
              <a:t>CLICK TO EDIT</a:t>
            </a:r>
          </a:p>
          <a:p>
            <a:pPr lvl="1"/>
            <a:endParaRPr/>
          </a:p>
          <a:p>
            <a:pPr lvl="2"/>
            <a:endParaRPr/>
          </a:p>
          <a:p>
            <a:pPr lvl="3"/>
            <a:endParaRPr/>
          </a:p>
          <a:p>
            <a:pPr lvl="4"/>
            <a:endParaRPr/>
          </a:p>
        </p:txBody>
      </p:sp>
      <p:sp>
        <p:nvSpPr>
          <p:cNvPr id="60" name="Text Placeholder 22"/>
          <p:cNvSpPr>
            <a:spLocks noGrp="1"/>
          </p:cNvSpPr>
          <p:nvPr>
            <p:ph type="body" sz="quarter" idx="21"/>
          </p:nvPr>
        </p:nvSpPr>
        <p:spPr>
          <a:xfrm>
            <a:off x="723898" y="4572000"/>
            <a:ext cx="5989479" cy="1034130"/>
          </a:xfrm>
          <a:prstGeom prst="rect">
            <a:avLst/>
          </a:prstGeom>
        </p:spPr>
        <p:txBody>
          <a:bodyPr>
            <a:normAutofit/>
          </a:bodyPr>
          <a:lstStyle/>
          <a:p>
            <a:pPr marL="0" indent="0">
              <a:spcBef>
                <a:spcPts val="600"/>
              </a:spcBef>
              <a:buSzTx/>
              <a:buFontTx/>
              <a:buNone/>
              <a:defRPr sz="3400" b="0">
                <a:solidFill>
                  <a:srgbClr val="FFFFFF"/>
                </a:solidFill>
              </a:defRPr>
            </a:pPr>
            <a:endParaRPr/>
          </a:p>
        </p:txBody>
      </p:sp>
      <p:pic>
        <p:nvPicPr>
          <p:cNvPr id="61" name="Picture 5" descr="Picture 5"/>
          <p:cNvPicPr>
            <a:picLocks noChangeAspect="1"/>
          </p:cNvPicPr>
          <p:nvPr/>
        </p:nvPicPr>
        <p:blipFill>
          <a:blip r:embed="rId3"/>
          <a:stretch>
            <a:fillRect/>
          </a:stretch>
        </p:blipFill>
        <p:spPr>
          <a:xfrm>
            <a:off x="8111380" y="2730230"/>
            <a:ext cx="3614847" cy="2138360"/>
          </a:xfrm>
          <a:prstGeom prst="rect">
            <a:avLst/>
          </a:prstGeom>
          <a:ln w="12700">
            <a:miter lim="400000"/>
          </a:ln>
        </p:spPr>
      </p:pic>
      <p:sp>
        <p:nvSpPr>
          <p:cNvPr id="62"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x">
  <p:cSld name="Title square photo">
    <p:bg>
      <p:bgPr>
        <a:solidFill>
          <a:srgbClr val="243A5E"/>
        </a:solidFill>
        <a:effectLst/>
      </p:bgPr>
    </p:bg>
    <p:spTree>
      <p:nvGrpSpPr>
        <p:cNvPr id="1" name=""/>
        <p:cNvGrpSpPr/>
        <p:nvPr/>
      </p:nvGrpSpPr>
      <p:grpSpPr>
        <a:xfrm>
          <a:off x="0" y="0"/>
          <a:ext cx="0" cy="0"/>
          <a:chOff x="0" y="0"/>
          <a:chExt cx="0" cy="0"/>
        </a:xfrm>
      </p:grpSpPr>
      <p:pic>
        <p:nvPicPr>
          <p:cNvPr id="681"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682" name="Event name or presentation title"/>
          <p:cNvSpPr txBox="1">
            <a:spLocks noGrp="1"/>
          </p:cNvSpPr>
          <p:nvPr>
            <p:ph type="title" hasCustomPrompt="1"/>
          </p:nvPr>
        </p:nvSpPr>
        <p:spPr>
          <a:xfrm>
            <a:off x="588262" y="2425541"/>
            <a:ext cx="4167889" cy="1107997"/>
          </a:xfrm>
          <a:prstGeom prst="rect">
            <a:avLst/>
          </a:prstGeom>
        </p:spPr>
        <p:txBody>
          <a:bodyPr lIns="0" tIns="0" rIns="0" bIns="0" anchor="b"/>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Event name or presentation title </a:t>
            </a:r>
          </a:p>
        </p:txBody>
      </p:sp>
      <p:sp>
        <p:nvSpPr>
          <p:cNvPr id="683" name="Brødtekst nivå én…"/>
          <p:cNvSpPr txBox="1">
            <a:spLocks noGrp="1"/>
          </p:cNvSpPr>
          <p:nvPr>
            <p:ph type="body" sz="quarter" idx="1" hasCustomPrompt="1"/>
          </p:nvPr>
        </p:nvSpPr>
        <p:spPr>
          <a:xfrm>
            <a:off x="582041" y="3962400"/>
            <a:ext cx="4164584" cy="338554"/>
          </a:xfrm>
          <a:prstGeom prst="rect">
            <a:avLst/>
          </a:prstGeom>
        </p:spPr>
        <p:txBody>
          <a:bodyPr lIns="0" tIns="0" rIns="0" bIns="0">
            <a:normAutofit/>
          </a:bodyPr>
          <a:lstStyle>
            <a:lvl1pPr marL="0" indent="0" defTabSz="932742">
              <a:lnSpc>
                <a:spcPct val="100000"/>
              </a:lnSpc>
              <a:spcBef>
                <a:spcPts val="0"/>
              </a:spcBef>
              <a:buSzTx/>
              <a:buFontTx/>
              <a:buNone/>
              <a:defRPr sz="2200" b="0">
                <a:solidFill>
                  <a:srgbClr val="FFFFFF"/>
                </a:solidFill>
                <a:latin typeface="Segoe UI"/>
                <a:ea typeface="Segoe UI"/>
                <a:cs typeface="Segoe UI"/>
                <a:sym typeface="Segoe UI"/>
              </a:defRPr>
            </a:lvl1pPr>
            <a:lvl2pPr marL="480059" indent="-251459" defTabSz="932742">
              <a:lnSpc>
                <a:spcPct val="100000"/>
              </a:lnSpc>
              <a:spcBef>
                <a:spcPts val="0"/>
              </a:spcBef>
              <a:buSzPct val="90000"/>
              <a:buFontTx/>
              <a:buChar char="·"/>
              <a:defRPr sz="2200" b="0">
                <a:solidFill>
                  <a:srgbClr val="FFFFFF"/>
                </a:solidFill>
                <a:latin typeface="Segoe UI"/>
                <a:ea typeface="Segoe UI"/>
                <a:cs typeface="Segoe UI"/>
                <a:sym typeface="Segoe UI"/>
              </a:defRPr>
            </a:lvl2pPr>
            <a:lvl3pPr marL="732234" indent="-275034" defTabSz="932742">
              <a:lnSpc>
                <a:spcPct val="100000"/>
              </a:lnSpc>
              <a:spcBef>
                <a:spcPts val="0"/>
              </a:spcBef>
              <a:buSzPct val="90000"/>
              <a:buFontTx/>
              <a:buChar char="·"/>
              <a:defRPr sz="2200" b="0">
                <a:solidFill>
                  <a:srgbClr val="FFFFFF"/>
                </a:solidFill>
                <a:latin typeface="Segoe UI"/>
                <a:ea typeface="Segoe UI"/>
                <a:cs typeface="Segoe UI"/>
                <a:sym typeface="Segoe UI"/>
              </a:defRPr>
            </a:lvl3pPr>
            <a:lvl4pPr marL="946377" indent="-284389" defTabSz="932742">
              <a:lnSpc>
                <a:spcPct val="100000"/>
              </a:lnSpc>
              <a:spcBef>
                <a:spcPts val="0"/>
              </a:spcBef>
              <a:buSzPct val="90000"/>
              <a:buFontTx/>
              <a:buChar char="·"/>
              <a:defRPr sz="2200" b="0">
                <a:solidFill>
                  <a:srgbClr val="FFFFFF"/>
                </a:solidFill>
                <a:latin typeface="Segoe UI"/>
                <a:ea typeface="Segoe UI"/>
                <a:cs typeface="Segoe UI"/>
                <a:sym typeface="Segoe UI"/>
              </a:defRPr>
            </a:lvl4pPr>
            <a:lvl5pPr marL="1120095" indent="-264432" defTabSz="932742">
              <a:lnSpc>
                <a:spcPct val="100000"/>
              </a:lnSpc>
              <a:spcBef>
                <a:spcPts val="0"/>
              </a:spcBef>
              <a:buSzPct val="90000"/>
              <a:buFontTx/>
              <a:buChar char="·"/>
              <a:defRPr sz="2200" b="0">
                <a:solidFill>
                  <a:srgbClr val="FFFFFF"/>
                </a:solidFill>
                <a:latin typeface="Segoe UI"/>
                <a:ea typeface="Segoe UI"/>
                <a:cs typeface="Segoe UI"/>
                <a:sym typeface="Segoe UI"/>
              </a:defRPr>
            </a:lvl5pPr>
          </a:lstStyle>
          <a:p>
            <a:r>
              <a:t>Speaker name or subtitle</a:t>
            </a:r>
          </a:p>
          <a:p>
            <a:pPr lvl="1"/>
            <a:endParaRPr/>
          </a:p>
          <a:p>
            <a:pPr lvl="2"/>
            <a:endParaRPr/>
          </a:p>
          <a:p>
            <a:pPr lvl="3"/>
            <a:endParaRPr/>
          </a:p>
          <a:p>
            <a:pPr lvl="4"/>
            <a:endParaRPr/>
          </a:p>
        </p:txBody>
      </p:sp>
      <p:pic>
        <p:nvPicPr>
          <p:cNvPr id="684" name="MS logo white - EMF" descr="MS logo white - EMF"/>
          <p:cNvPicPr>
            <a:picLocks noChangeAspect="1"/>
          </p:cNvPicPr>
          <p:nvPr/>
        </p:nvPicPr>
        <p:blipFill>
          <a:blip r:embed="rId3"/>
          <a:stretch>
            <a:fillRect/>
          </a:stretch>
        </p:blipFill>
        <p:spPr>
          <a:xfrm>
            <a:off x="584200" y="585787"/>
            <a:ext cx="1366245" cy="292609"/>
          </a:xfrm>
          <a:prstGeom prst="rect">
            <a:avLst/>
          </a:prstGeom>
          <a:ln w="12700">
            <a:miter lim="400000"/>
          </a:ln>
        </p:spPr>
      </p:pic>
      <p:sp>
        <p:nvSpPr>
          <p:cNvPr id="685" name="Picture Placeholder 3"/>
          <p:cNvSpPr>
            <a:spLocks noGrp="1"/>
          </p:cNvSpPr>
          <p:nvPr>
            <p:ph type="pic" idx="21"/>
          </p:nvPr>
        </p:nvSpPr>
        <p:spPr>
          <a:xfrm>
            <a:off x="5326062" y="0"/>
            <a:ext cx="6865938" cy="6858000"/>
          </a:xfrm>
          <a:prstGeom prst="rect">
            <a:avLst/>
          </a:prstGeom>
        </p:spPr>
        <p:txBody>
          <a:bodyPr lIns="91439" rIns="91439"/>
          <a:lstStyle/>
          <a:p>
            <a:endParaRPr/>
          </a:p>
        </p:txBody>
      </p:sp>
      <p:sp>
        <p:nvSpPr>
          <p:cNvPr id="686"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x">
  <p:cSld name="Title square photo 2">
    <p:spTree>
      <p:nvGrpSpPr>
        <p:cNvPr id="1" name=""/>
        <p:cNvGrpSpPr/>
        <p:nvPr/>
      </p:nvGrpSpPr>
      <p:grpSpPr>
        <a:xfrm>
          <a:off x="0" y="0"/>
          <a:ext cx="0" cy="0"/>
          <a:chOff x="0" y="0"/>
          <a:chExt cx="0" cy="0"/>
        </a:xfrm>
      </p:grpSpPr>
      <p:pic>
        <p:nvPicPr>
          <p:cNvPr id="693"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694" name="Event name or presentation title"/>
          <p:cNvSpPr txBox="1">
            <a:spLocks noGrp="1"/>
          </p:cNvSpPr>
          <p:nvPr>
            <p:ph type="title" hasCustomPrompt="1"/>
          </p:nvPr>
        </p:nvSpPr>
        <p:spPr>
          <a:xfrm>
            <a:off x="588262" y="2425541"/>
            <a:ext cx="4167889" cy="1107997"/>
          </a:xfrm>
          <a:prstGeom prst="rect">
            <a:avLst/>
          </a:prstGeom>
        </p:spPr>
        <p:txBody>
          <a:bodyPr lIns="0" tIns="0" rIns="0" bIns="0" anchor="b"/>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Event name or presentation title </a:t>
            </a:r>
          </a:p>
        </p:txBody>
      </p:sp>
      <p:sp>
        <p:nvSpPr>
          <p:cNvPr id="695" name="Brødtekst nivå én…"/>
          <p:cNvSpPr txBox="1">
            <a:spLocks noGrp="1"/>
          </p:cNvSpPr>
          <p:nvPr>
            <p:ph type="body" sz="quarter" idx="1" hasCustomPrompt="1"/>
          </p:nvPr>
        </p:nvSpPr>
        <p:spPr>
          <a:xfrm>
            <a:off x="582041" y="3962400"/>
            <a:ext cx="4164584" cy="338554"/>
          </a:xfrm>
          <a:prstGeom prst="rect">
            <a:avLst/>
          </a:prstGeom>
        </p:spPr>
        <p:txBody>
          <a:bodyPr lIns="0" tIns="0" rIns="0" bIns="0">
            <a:normAutofit/>
          </a:bodyPr>
          <a:lstStyle>
            <a:lvl1pPr marL="0" indent="0" defTabSz="932742">
              <a:lnSpc>
                <a:spcPct val="100000"/>
              </a:lnSpc>
              <a:spcBef>
                <a:spcPts val="0"/>
              </a:spcBef>
              <a:buSzTx/>
              <a:buFontTx/>
              <a:buNone/>
              <a:defRPr sz="2200" b="0">
                <a:solidFill>
                  <a:srgbClr val="000000"/>
                </a:solidFill>
                <a:latin typeface="Segoe UI"/>
                <a:ea typeface="Segoe UI"/>
                <a:cs typeface="Segoe UI"/>
                <a:sym typeface="Segoe UI"/>
              </a:defRPr>
            </a:lvl1pPr>
            <a:lvl2pPr marL="480059" indent="-251459" defTabSz="932742">
              <a:lnSpc>
                <a:spcPct val="100000"/>
              </a:lnSpc>
              <a:spcBef>
                <a:spcPts val="0"/>
              </a:spcBef>
              <a:buSzPct val="90000"/>
              <a:buFontTx/>
              <a:buChar char="·"/>
              <a:defRPr sz="2200" b="0">
                <a:solidFill>
                  <a:srgbClr val="000000"/>
                </a:solidFill>
                <a:latin typeface="Segoe UI"/>
                <a:ea typeface="Segoe UI"/>
                <a:cs typeface="Segoe UI"/>
                <a:sym typeface="Segoe UI"/>
              </a:defRPr>
            </a:lvl2pPr>
            <a:lvl3pPr marL="732234" indent="-275034" defTabSz="932742">
              <a:lnSpc>
                <a:spcPct val="100000"/>
              </a:lnSpc>
              <a:spcBef>
                <a:spcPts val="0"/>
              </a:spcBef>
              <a:buSzPct val="90000"/>
              <a:buFontTx/>
              <a:buChar char="·"/>
              <a:defRPr sz="2200" b="0">
                <a:solidFill>
                  <a:srgbClr val="000000"/>
                </a:solidFill>
                <a:latin typeface="Segoe UI"/>
                <a:ea typeface="Segoe UI"/>
                <a:cs typeface="Segoe UI"/>
                <a:sym typeface="Segoe UI"/>
              </a:defRPr>
            </a:lvl3pPr>
            <a:lvl4pPr marL="946377" indent="-284389" defTabSz="932742">
              <a:lnSpc>
                <a:spcPct val="100000"/>
              </a:lnSpc>
              <a:spcBef>
                <a:spcPts val="0"/>
              </a:spcBef>
              <a:buSzPct val="90000"/>
              <a:buFontTx/>
              <a:buChar char="·"/>
              <a:defRPr sz="2200" b="0">
                <a:solidFill>
                  <a:srgbClr val="000000"/>
                </a:solidFill>
                <a:latin typeface="Segoe UI"/>
                <a:ea typeface="Segoe UI"/>
                <a:cs typeface="Segoe UI"/>
                <a:sym typeface="Segoe UI"/>
              </a:defRPr>
            </a:lvl4pPr>
            <a:lvl5pPr marL="1120095" indent="-264432" defTabSz="932742">
              <a:lnSpc>
                <a:spcPct val="100000"/>
              </a:lnSpc>
              <a:spcBef>
                <a:spcPts val="0"/>
              </a:spcBef>
              <a:buSzPct val="90000"/>
              <a:buFontTx/>
              <a:buChar char="·"/>
              <a:defRPr sz="2200" b="0">
                <a:solidFill>
                  <a:srgbClr val="000000"/>
                </a:solidFill>
                <a:latin typeface="Segoe UI"/>
                <a:ea typeface="Segoe UI"/>
                <a:cs typeface="Segoe UI"/>
                <a:sym typeface="Segoe UI"/>
              </a:defRPr>
            </a:lvl5pPr>
          </a:lstStyle>
          <a:p>
            <a:r>
              <a:t>Speaker name or subtitle</a:t>
            </a:r>
          </a:p>
          <a:p>
            <a:pPr lvl="1"/>
            <a:endParaRPr/>
          </a:p>
          <a:p>
            <a:pPr lvl="2"/>
            <a:endParaRPr/>
          </a:p>
          <a:p>
            <a:pPr lvl="3"/>
            <a:endParaRPr/>
          </a:p>
          <a:p>
            <a:pPr lvl="4"/>
            <a:endParaRPr/>
          </a:p>
        </p:txBody>
      </p:sp>
      <p:pic>
        <p:nvPicPr>
          <p:cNvPr id="696" name="MS logo gray - EMF" descr="MS logo gray - EMF"/>
          <p:cNvPicPr>
            <a:picLocks noChangeAspect="1"/>
          </p:cNvPicPr>
          <p:nvPr/>
        </p:nvPicPr>
        <p:blipFill>
          <a:blip r:embed="rId3"/>
          <a:stretch>
            <a:fillRect/>
          </a:stretch>
        </p:blipFill>
        <p:spPr>
          <a:xfrm>
            <a:off x="584200" y="585787"/>
            <a:ext cx="1366441" cy="292609"/>
          </a:xfrm>
          <a:prstGeom prst="rect">
            <a:avLst/>
          </a:prstGeom>
          <a:ln w="12700">
            <a:miter lim="400000"/>
          </a:ln>
        </p:spPr>
      </p:pic>
      <p:sp>
        <p:nvSpPr>
          <p:cNvPr id="697" name="Picture Placeholder 3"/>
          <p:cNvSpPr>
            <a:spLocks noGrp="1"/>
          </p:cNvSpPr>
          <p:nvPr>
            <p:ph type="pic" idx="21"/>
          </p:nvPr>
        </p:nvSpPr>
        <p:spPr>
          <a:xfrm>
            <a:off x="5334000" y="0"/>
            <a:ext cx="6858000" cy="6858000"/>
          </a:xfrm>
          <a:prstGeom prst="rect">
            <a:avLst/>
          </a:prstGeom>
        </p:spPr>
        <p:txBody>
          <a:bodyPr lIns="91439" rIns="91439"/>
          <a:lstStyle/>
          <a:p>
            <a:endParaRPr/>
          </a:p>
        </p:txBody>
      </p:sp>
      <p:sp>
        <p:nvSpPr>
          <p:cNvPr id="698"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x">
  <p:cSld name="Title Slide">
    <p:bg>
      <p:bgPr>
        <a:solidFill>
          <a:srgbClr val="243A5E"/>
        </a:solidFill>
        <a:effectLst/>
      </p:bgPr>
    </p:bg>
    <p:spTree>
      <p:nvGrpSpPr>
        <p:cNvPr id="1" name=""/>
        <p:cNvGrpSpPr/>
        <p:nvPr/>
      </p:nvGrpSpPr>
      <p:grpSpPr>
        <a:xfrm>
          <a:off x="0" y="0"/>
          <a:ext cx="0" cy="0"/>
          <a:chOff x="0" y="0"/>
          <a:chExt cx="0" cy="0"/>
        </a:xfrm>
      </p:grpSpPr>
      <p:pic>
        <p:nvPicPr>
          <p:cNvPr id="705"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706" name="Event name or presentation title"/>
          <p:cNvSpPr txBox="1">
            <a:spLocks noGrp="1"/>
          </p:cNvSpPr>
          <p:nvPr>
            <p:ph type="title" hasCustomPrompt="1"/>
          </p:nvPr>
        </p:nvSpPr>
        <p:spPr>
          <a:xfrm>
            <a:off x="584200" y="2979778"/>
            <a:ext cx="9144000" cy="553999"/>
          </a:xfrm>
          <a:prstGeom prst="rect">
            <a:avLst/>
          </a:prstGeom>
        </p:spPr>
        <p:txBody>
          <a:bodyPr lIns="0" tIns="0" rIns="0" bIns="0" anchor="b"/>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Event name or presentation title </a:t>
            </a:r>
          </a:p>
        </p:txBody>
      </p:sp>
      <p:sp>
        <p:nvSpPr>
          <p:cNvPr id="707" name="Brødtekst nivå én…"/>
          <p:cNvSpPr txBox="1">
            <a:spLocks noGrp="1"/>
          </p:cNvSpPr>
          <p:nvPr>
            <p:ph type="body" sz="quarter" idx="1" hasCustomPrompt="1"/>
          </p:nvPr>
        </p:nvSpPr>
        <p:spPr>
          <a:xfrm>
            <a:off x="584200" y="3962400"/>
            <a:ext cx="9144000" cy="338554"/>
          </a:xfrm>
          <a:prstGeom prst="rect">
            <a:avLst/>
          </a:prstGeom>
        </p:spPr>
        <p:txBody>
          <a:bodyPr lIns="0" tIns="0" rIns="0" bIns="0">
            <a:normAutofit/>
          </a:bodyPr>
          <a:lstStyle>
            <a:lvl1pPr marL="0" indent="0" defTabSz="932742">
              <a:lnSpc>
                <a:spcPct val="100000"/>
              </a:lnSpc>
              <a:spcBef>
                <a:spcPts val="0"/>
              </a:spcBef>
              <a:buSzTx/>
              <a:buFontTx/>
              <a:buNone/>
              <a:defRPr sz="2200" b="0">
                <a:solidFill>
                  <a:srgbClr val="FFFFFF"/>
                </a:solidFill>
                <a:latin typeface="Segoe UI"/>
                <a:ea typeface="Segoe UI"/>
                <a:cs typeface="Segoe UI"/>
                <a:sym typeface="Segoe UI"/>
              </a:defRPr>
            </a:lvl1pPr>
            <a:lvl2pPr marL="480059" indent="-251459" defTabSz="932742">
              <a:lnSpc>
                <a:spcPct val="100000"/>
              </a:lnSpc>
              <a:spcBef>
                <a:spcPts val="0"/>
              </a:spcBef>
              <a:buSzPct val="90000"/>
              <a:buFontTx/>
              <a:buChar char="·"/>
              <a:defRPr sz="2200" b="0">
                <a:solidFill>
                  <a:srgbClr val="FFFFFF"/>
                </a:solidFill>
                <a:latin typeface="Segoe UI"/>
                <a:ea typeface="Segoe UI"/>
                <a:cs typeface="Segoe UI"/>
                <a:sym typeface="Segoe UI"/>
              </a:defRPr>
            </a:lvl2pPr>
            <a:lvl3pPr marL="732234" indent="-275034" defTabSz="932742">
              <a:lnSpc>
                <a:spcPct val="100000"/>
              </a:lnSpc>
              <a:spcBef>
                <a:spcPts val="0"/>
              </a:spcBef>
              <a:buSzPct val="90000"/>
              <a:buFontTx/>
              <a:buChar char="·"/>
              <a:defRPr sz="2200" b="0">
                <a:solidFill>
                  <a:srgbClr val="FFFFFF"/>
                </a:solidFill>
                <a:latin typeface="Segoe UI"/>
                <a:ea typeface="Segoe UI"/>
                <a:cs typeface="Segoe UI"/>
                <a:sym typeface="Segoe UI"/>
              </a:defRPr>
            </a:lvl3pPr>
            <a:lvl4pPr marL="946377" indent="-284389" defTabSz="932742">
              <a:lnSpc>
                <a:spcPct val="100000"/>
              </a:lnSpc>
              <a:spcBef>
                <a:spcPts val="0"/>
              </a:spcBef>
              <a:buSzPct val="90000"/>
              <a:buFontTx/>
              <a:buChar char="·"/>
              <a:defRPr sz="2200" b="0">
                <a:solidFill>
                  <a:srgbClr val="FFFFFF"/>
                </a:solidFill>
                <a:latin typeface="Segoe UI"/>
                <a:ea typeface="Segoe UI"/>
                <a:cs typeface="Segoe UI"/>
                <a:sym typeface="Segoe UI"/>
              </a:defRPr>
            </a:lvl4pPr>
            <a:lvl5pPr marL="1120095" indent="-264432" defTabSz="932742">
              <a:lnSpc>
                <a:spcPct val="100000"/>
              </a:lnSpc>
              <a:spcBef>
                <a:spcPts val="0"/>
              </a:spcBef>
              <a:buSzPct val="90000"/>
              <a:buFontTx/>
              <a:buChar char="·"/>
              <a:defRPr sz="2200" b="0">
                <a:solidFill>
                  <a:srgbClr val="FFFFFF"/>
                </a:solidFill>
                <a:latin typeface="Segoe UI"/>
                <a:ea typeface="Segoe UI"/>
                <a:cs typeface="Segoe UI"/>
                <a:sym typeface="Segoe UI"/>
              </a:defRPr>
            </a:lvl5pPr>
          </a:lstStyle>
          <a:p>
            <a:r>
              <a:t>Speaker name or subtitle text</a:t>
            </a:r>
          </a:p>
          <a:p>
            <a:pPr lvl="1"/>
            <a:endParaRPr/>
          </a:p>
          <a:p>
            <a:pPr lvl="2"/>
            <a:endParaRPr/>
          </a:p>
          <a:p>
            <a:pPr lvl="3"/>
            <a:endParaRPr/>
          </a:p>
          <a:p>
            <a:pPr lvl="4"/>
            <a:endParaRPr/>
          </a:p>
        </p:txBody>
      </p:sp>
      <p:pic>
        <p:nvPicPr>
          <p:cNvPr id="708" name="MS logo white - EMF" descr="MS logo white - EMF"/>
          <p:cNvPicPr>
            <a:picLocks noChangeAspect="1"/>
          </p:cNvPicPr>
          <p:nvPr/>
        </p:nvPicPr>
        <p:blipFill>
          <a:blip r:embed="rId3"/>
          <a:stretch>
            <a:fillRect/>
          </a:stretch>
        </p:blipFill>
        <p:spPr>
          <a:xfrm>
            <a:off x="584200" y="585787"/>
            <a:ext cx="1366245" cy="292609"/>
          </a:xfrm>
          <a:prstGeom prst="rect">
            <a:avLst/>
          </a:prstGeom>
          <a:ln w="12700">
            <a:miter lim="400000"/>
          </a:ln>
        </p:spPr>
      </p:pic>
      <p:sp>
        <p:nvSpPr>
          <p:cNvPr id="709"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x">
  <p:cSld name="Title Slide Left Title Black Bkg">
    <p:bg>
      <p:bgPr>
        <a:solidFill>
          <a:srgbClr val="000000"/>
        </a:solidFill>
        <a:effectLst/>
      </p:bgPr>
    </p:bg>
    <p:spTree>
      <p:nvGrpSpPr>
        <p:cNvPr id="1" name=""/>
        <p:cNvGrpSpPr/>
        <p:nvPr/>
      </p:nvGrpSpPr>
      <p:grpSpPr>
        <a:xfrm>
          <a:off x="0" y="0"/>
          <a:ext cx="0" cy="0"/>
          <a:chOff x="0" y="0"/>
          <a:chExt cx="0" cy="0"/>
        </a:xfrm>
      </p:grpSpPr>
      <p:pic>
        <p:nvPicPr>
          <p:cNvPr id="716"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717" name="Event name or presentation title"/>
          <p:cNvSpPr txBox="1">
            <a:spLocks noGrp="1"/>
          </p:cNvSpPr>
          <p:nvPr>
            <p:ph type="title" hasCustomPrompt="1"/>
          </p:nvPr>
        </p:nvSpPr>
        <p:spPr>
          <a:xfrm>
            <a:off x="584200" y="2425780"/>
            <a:ext cx="5511800" cy="1107997"/>
          </a:xfrm>
          <a:prstGeom prst="rect">
            <a:avLst/>
          </a:prstGeom>
        </p:spPr>
        <p:txBody>
          <a:bodyPr lIns="0" tIns="0" rIns="0" bIns="0" anchor="b"/>
          <a:lstStyle>
            <a:lvl1pPr defTabSz="932742">
              <a:lnSpc>
                <a:spcPct val="100000"/>
              </a:lnSpc>
              <a:defRPr sz="3600" b="1" spc="-50">
                <a:solidFill>
                  <a:srgbClr val="FFFFFF"/>
                </a:solidFill>
                <a:latin typeface="Segoe UI Semibold"/>
                <a:ea typeface="Segoe UI Semibold"/>
                <a:cs typeface="Segoe UI Semibold"/>
                <a:sym typeface="Segoe UI Semibold"/>
              </a:defRPr>
            </a:lvl1pPr>
          </a:lstStyle>
          <a:p>
            <a:r>
              <a:t>Event name or presentation title </a:t>
            </a:r>
          </a:p>
        </p:txBody>
      </p:sp>
      <p:sp>
        <p:nvSpPr>
          <p:cNvPr id="718" name="Brødtekst nivå én…"/>
          <p:cNvSpPr txBox="1">
            <a:spLocks noGrp="1"/>
          </p:cNvSpPr>
          <p:nvPr>
            <p:ph type="body" sz="quarter" idx="1" hasCustomPrompt="1"/>
          </p:nvPr>
        </p:nvSpPr>
        <p:spPr>
          <a:xfrm>
            <a:off x="584200" y="3962400"/>
            <a:ext cx="5511800" cy="338554"/>
          </a:xfrm>
          <a:prstGeom prst="rect">
            <a:avLst/>
          </a:prstGeom>
        </p:spPr>
        <p:txBody>
          <a:bodyPr lIns="0" tIns="0" rIns="0" bIns="0">
            <a:normAutofit/>
          </a:bodyPr>
          <a:lstStyle>
            <a:lvl1pPr marL="0" indent="0" defTabSz="932742">
              <a:lnSpc>
                <a:spcPct val="100000"/>
              </a:lnSpc>
              <a:spcBef>
                <a:spcPts val="0"/>
              </a:spcBef>
              <a:buSzTx/>
              <a:buFontTx/>
              <a:buNone/>
              <a:defRPr sz="2200" b="0">
                <a:solidFill>
                  <a:srgbClr val="FFFFFF"/>
                </a:solidFill>
                <a:latin typeface="Segoe UI"/>
                <a:ea typeface="Segoe UI"/>
                <a:cs typeface="Segoe UI"/>
                <a:sym typeface="Segoe UI"/>
              </a:defRPr>
            </a:lvl1pPr>
            <a:lvl2pPr marL="480059" indent="-251459" defTabSz="932742">
              <a:lnSpc>
                <a:spcPct val="100000"/>
              </a:lnSpc>
              <a:spcBef>
                <a:spcPts val="0"/>
              </a:spcBef>
              <a:buSzPct val="90000"/>
              <a:buFontTx/>
              <a:buChar char="·"/>
              <a:defRPr sz="2200" b="0">
                <a:solidFill>
                  <a:srgbClr val="FFFFFF"/>
                </a:solidFill>
                <a:latin typeface="Segoe UI"/>
                <a:ea typeface="Segoe UI"/>
                <a:cs typeface="Segoe UI"/>
                <a:sym typeface="Segoe UI"/>
              </a:defRPr>
            </a:lvl2pPr>
            <a:lvl3pPr marL="732234" indent="-275034" defTabSz="932742">
              <a:lnSpc>
                <a:spcPct val="100000"/>
              </a:lnSpc>
              <a:spcBef>
                <a:spcPts val="0"/>
              </a:spcBef>
              <a:buSzPct val="90000"/>
              <a:buFontTx/>
              <a:buChar char="·"/>
              <a:defRPr sz="2200" b="0">
                <a:solidFill>
                  <a:srgbClr val="FFFFFF"/>
                </a:solidFill>
                <a:latin typeface="Segoe UI"/>
                <a:ea typeface="Segoe UI"/>
                <a:cs typeface="Segoe UI"/>
                <a:sym typeface="Segoe UI"/>
              </a:defRPr>
            </a:lvl3pPr>
            <a:lvl4pPr marL="946377" indent="-284389" defTabSz="932742">
              <a:lnSpc>
                <a:spcPct val="100000"/>
              </a:lnSpc>
              <a:spcBef>
                <a:spcPts val="0"/>
              </a:spcBef>
              <a:buSzPct val="90000"/>
              <a:buFontTx/>
              <a:buChar char="·"/>
              <a:defRPr sz="2200" b="0">
                <a:solidFill>
                  <a:srgbClr val="FFFFFF"/>
                </a:solidFill>
                <a:latin typeface="Segoe UI"/>
                <a:ea typeface="Segoe UI"/>
                <a:cs typeface="Segoe UI"/>
                <a:sym typeface="Segoe UI"/>
              </a:defRPr>
            </a:lvl4pPr>
            <a:lvl5pPr marL="1120095" indent="-264432" defTabSz="932742">
              <a:lnSpc>
                <a:spcPct val="100000"/>
              </a:lnSpc>
              <a:spcBef>
                <a:spcPts val="0"/>
              </a:spcBef>
              <a:buSzPct val="90000"/>
              <a:buFontTx/>
              <a:buChar char="·"/>
              <a:defRPr sz="2200" b="0">
                <a:solidFill>
                  <a:srgbClr val="FFFFFF"/>
                </a:solidFill>
                <a:latin typeface="Segoe UI"/>
                <a:ea typeface="Segoe UI"/>
                <a:cs typeface="Segoe UI"/>
                <a:sym typeface="Segoe UI"/>
              </a:defRPr>
            </a:lvl5pPr>
          </a:lstStyle>
          <a:p>
            <a:r>
              <a:t>Speaker name or subtitle text</a:t>
            </a:r>
          </a:p>
          <a:p>
            <a:pPr lvl="1"/>
            <a:endParaRPr/>
          </a:p>
          <a:p>
            <a:pPr lvl="2"/>
            <a:endParaRPr/>
          </a:p>
          <a:p>
            <a:pPr lvl="3"/>
            <a:endParaRPr/>
          </a:p>
          <a:p>
            <a:pPr lvl="4"/>
            <a:endParaRPr/>
          </a:p>
        </p:txBody>
      </p:sp>
      <p:pic>
        <p:nvPicPr>
          <p:cNvPr id="719" name="MS logo white - EMF" descr="MS logo white - EMF"/>
          <p:cNvPicPr>
            <a:picLocks noChangeAspect="1"/>
          </p:cNvPicPr>
          <p:nvPr/>
        </p:nvPicPr>
        <p:blipFill>
          <a:blip r:embed="rId3"/>
          <a:stretch>
            <a:fillRect/>
          </a:stretch>
        </p:blipFill>
        <p:spPr>
          <a:xfrm>
            <a:off x="584200" y="585787"/>
            <a:ext cx="1366245" cy="292609"/>
          </a:xfrm>
          <a:prstGeom prst="rect">
            <a:avLst/>
          </a:prstGeom>
          <a:ln w="12700">
            <a:miter lim="400000"/>
          </a:ln>
        </p:spPr>
      </p:pic>
      <p:sp>
        <p:nvSpPr>
          <p:cNvPr id="720"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x">
  <p:cSld name="Title Slide Left Title White Bkg">
    <p:spTree>
      <p:nvGrpSpPr>
        <p:cNvPr id="1" name=""/>
        <p:cNvGrpSpPr/>
        <p:nvPr/>
      </p:nvGrpSpPr>
      <p:grpSpPr>
        <a:xfrm>
          <a:off x="0" y="0"/>
          <a:ext cx="0" cy="0"/>
          <a:chOff x="0" y="0"/>
          <a:chExt cx="0" cy="0"/>
        </a:xfrm>
      </p:grpSpPr>
      <p:pic>
        <p:nvPicPr>
          <p:cNvPr id="727"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728" name="Event name or presentation title"/>
          <p:cNvSpPr txBox="1">
            <a:spLocks noGrp="1"/>
          </p:cNvSpPr>
          <p:nvPr>
            <p:ph type="title" hasCustomPrompt="1"/>
          </p:nvPr>
        </p:nvSpPr>
        <p:spPr>
          <a:xfrm>
            <a:off x="584200" y="2425780"/>
            <a:ext cx="5511800" cy="1107997"/>
          </a:xfrm>
          <a:prstGeom prst="rect">
            <a:avLst/>
          </a:prstGeom>
        </p:spPr>
        <p:txBody>
          <a:bodyPr lIns="0" tIns="0" rIns="0" bIns="0" anchor="b"/>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Event name or presentation title </a:t>
            </a:r>
          </a:p>
        </p:txBody>
      </p:sp>
      <p:sp>
        <p:nvSpPr>
          <p:cNvPr id="729" name="Brødtekst nivå én…"/>
          <p:cNvSpPr txBox="1">
            <a:spLocks noGrp="1"/>
          </p:cNvSpPr>
          <p:nvPr>
            <p:ph type="body" sz="quarter" idx="1" hasCustomPrompt="1"/>
          </p:nvPr>
        </p:nvSpPr>
        <p:spPr>
          <a:xfrm>
            <a:off x="584200" y="3962400"/>
            <a:ext cx="5511800" cy="338554"/>
          </a:xfrm>
          <a:prstGeom prst="rect">
            <a:avLst/>
          </a:prstGeom>
        </p:spPr>
        <p:txBody>
          <a:bodyPr lIns="0" tIns="0" rIns="0" bIns="0">
            <a:normAutofit/>
          </a:bodyPr>
          <a:lstStyle>
            <a:lvl1pPr marL="0" indent="0" defTabSz="932742">
              <a:lnSpc>
                <a:spcPct val="100000"/>
              </a:lnSpc>
              <a:spcBef>
                <a:spcPts val="0"/>
              </a:spcBef>
              <a:buSzTx/>
              <a:buFontTx/>
              <a:buNone/>
              <a:defRPr sz="2200" b="0">
                <a:solidFill>
                  <a:srgbClr val="000000"/>
                </a:solidFill>
                <a:latin typeface="Segoe UI"/>
                <a:ea typeface="Segoe UI"/>
                <a:cs typeface="Segoe UI"/>
                <a:sym typeface="Segoe UI"/>
              </a:defRPr>
            </a:lvl1pPr>
            <a:lvl2pPr marL="480059" indent="-251459" defTabSz="932742">
              <a:lnSpc>
                <a:spcPct val="100000"/>
              </a:lnSpc>
              <a:spcBef>
                <a:spcPts val="0"/>
              </a:spcBef>
              <a:buSzPct val="90000"/>
              <a:buFontTx/>
              <a:buChar char="·"/>
              <a:defRPr sz="2200" b="0">
                <a:solidFill>
                  <a:srgbClr val="000000"/>
                </a:solidFill>
                <a:latin typeface="Segoe UI"/>
                <a:ea typeface="Segoe UI"/>
                <a:cs typeface="Segoe UI"/>
                <a:sym typeface="Segoe UI"/>
              </a:defRPr>
            </a:lvl2pPr>
            <a:lvl3pPr marL="732234" indent="-275034" defTabSz="932742">
              <a:lnSpc>
                <a:spcPct val="100000"/>
              </a:lnSpc>
              <a:spcBef>
                <a:spcPts val="0"/>
              </a:spcBef>
              <a:buSzPct val="90000"/>
              <a:buFontTx/>
              <a:buChar char="·"/>
              <a:defRPr sz="2200" b="0">
                <a:solidFill>
                  <a:srgbClr val="000000"/>
                </a:solidFill>
                <a:latin typeface="Segoe UI"/>
                <a:ea typeface="Segoe UI"/>
                <a:cs typeface="Segoe UI"/>
                <a:sym typeface="Segoe UI"/>
              </a:defRPr>
            </a:lvl3pPr>
            <a:lvl4pPr marL="946377" indent="-284389" defTabSz="932742">
              <a:lnSpc>
                <a:spcPct val="100000"/>
              </a:lnSpc>
              <a:spcBef>
                <a:spcPts val="0"/>
              </a:spcBef>
              <a:buSzPct val="90000"/>
              <a:buFontTx/>
              <a:buChar char="·"/>
              <a:defRPr sz="2200" b="0">
                <a:solidFill>
                  <a:srgbClr val="000000"/>
                </a:solidFill>
                <a:latin typeface="Segoe UI"/>
                <a:ea typeface="Segoe UI"/>
                <a:cs typeface="Segoe UI"/>
                <a:sym typeface="Segoe UI"/>
              </a:defRPr>
            </a:lvl4pPr>
            <a:lvl5pPr marL="1120095" indent="-264432" defTabSz="932742">
              <a:lnSpc>
                <a:spcPct val="100000"/>
              </a:lnSpc>
              <a:spcBef>
                <a:spcPts val="0"/>
              </a:spcBef>
              <a:buSzPct val="90000"/>
              <a:buFontTx/>
              <a:buChar char="·"/>
              <a:defRPr sz="2200" b="0">
                <a:solidFill>
                  <a:srgbClr val="000000"/>
                </a:solidFill>
                <a:latin typeface="Segoe UI"/>
                <a:ea typeface="Segoe UI"/>
                <a:cs typeface="Segoe UI"/>
                <a:sym typeface="Segoe UI"/>
              </a:defRPr>
            </a:lvl5pPr>
          </a:lstStyle>
          <a:p>
            <a:r>
              <a:t>Speaker name or subtitle text</a:t>
            </a:r>
          </a:p>
          <a:p>
            <a:pPr lvl="1"/>
            <a:endParaRPr/>
          </a:p>
          <a:p>
            <a:pPr lvl="2"/>
            <a:endParaRPr/>
          </a:p>
          <a:p>
            <a:pPr lvl="3"/>
            <a:endParaRPr/>
          </a:p>
          <a:p>
            <a:pPr lvl="4"/>
            <a:endParaRPr/>
          </a:p>
        </p:txBody>
      </p:sp>
      <p:pic>
        <p:nvPicPr>
          <p:cNvPr id="730" name="MS logo gray - EMF" descr="MS logo gray - EMF"/>
          <p:cNvPicPr>
            <a:picLocks noChangeAspect="1"/>
          </p:cNvPicPr>
          <p:nvPr/>
        </p:nvPicPr>
        <p:blipFill>
          <a:blip r:embed="rId3"/>
          <a:stretch>
            <a:fillRect/>
          </a:stretch>
        </p:blipFill>
        <p:spPr>
          <a:xfrm>
            <a:off x="584200" y="585787"/>
            <a:ext cx="1366441" cy="292609"/>
          </a:xfrm>
          <a:prstGeom prst="rect">
            <a:avLst/>
          </a:prstGeom>
          <a:ln w="12700">
            <a:miter lim="400000"/>
          </a:ln>
        </p:spPr>
      </p:pic>
      <p:sp>
        <p:nvSpPr>
          <p:cNvPr id="731"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x">
  <p:cSld name="Title Slide 2">
    <p:spTree>
      <p:nvGrpSpPr>
        <p:cNvPr id="1" name=""/>
        <p:cNvGrpSpPr/>
        <p:nvPr/>
      </p:nvGrpSpPr>
      <p:grpSpPr>
        <a:xfrm>
          <a:off x="0" y="0"/>
          <a:ext cx="0" cy="0"/>
          <a:chOff x="0" y="0"/>
          <a:chExt cx="0" cy="0"/>
        </a:xfrm>
      </p:grpSpPr>
      <p:pic>
        <p:nvPicPr>
          <p:cNvPr id="738"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739" name="Event name or presentation title"/>
          <p:cNvSpPr txBox="1">
            <a:spLocks noGrp="1"/>
          </p:cNvSpPr>
          <p:nvPr>
            <p:ph type="title" hasCustomPrompt="1"/>
          </p:nvPr>
        </p:nvSpPr>
        <p:spPr>
          <a:xfrm>
            <a:off x="584200" y="2979778"/>
            <a:ext cx="9144000" cy="553999"/>
          </a:xfrm>
          <a:prstGeom prst="rect">
            <a:avLst/>
          </a:prstGeom>
        </p:spPr>
        <p:txBody>
          <a:bodyPr lIns="0" tIns="0" rIns="0" bIns="0" anchor="b"/>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Event name or presentation title </a:t>
            </a:r>
          </a:p>
        </p:txBody>
      </p:sp>
      <p:sp>
        <p:nvSpPr>
          <p:cNvPr id="740" name="Brødtekst nivå én…"/>
          <p:cNvSpPr txBox="1">
            <a:spLocks noGrp="1"/>
          </p:cNvSpPr>
          <p:nvPr>
            <p:ph type="body" sz="quarter" idx="1" hasCustomPrompt="1"/>
          </p:nvPr>
        </p:nvSpPr>
        <p:spPr>
          <a:xfrm>
            <a:off x="584200" y="3962400"/>
            <a:ext cx="9144000" cy="338554"/>
          </a:xfrm>
          <a:prstGeom prst="rect">
            <a:avLst/>
          </a:prstGeom>
        </p:spPr>
        <p:txBody>
          <a:bodyPr lIns="0" tIns="0" rIns="0" bIns="0">
            <a:normAutofit/>
          </a:bodyPr>
          <a:lstStyle>
            <a:lvl1pPr marL="0" indent="0" defTabSz="932742">
              <a:lnSpc>
                <a:spcPct val="100000"/>
              </a:lnSpc>
              <a:spcBef>
                <a:spcPts val="0"/>
              </a:spcBef>
              <a:buSzTx/>
              <a:buFontTx/>
              <a:buNone/>
              <a:defRPr sz="2200" b="0">
                <a:solidFill>
                  <a:srgbClr val="000000"/>
                </a:solidFill>
                <a:latin typeface="Segoe UI"/>
                <a:ea typeface="Segoe UI"/>
                <a:cs typeface="Segoe UI"/>
                <a:sym typeface="Segoe UI"/>
              </a:defRPr>
            </a:lvl1pPr>
            <a:lvl2pPr marL="480059" indent="-251459" defTabSz="932742">
              <a:lnSpc>
                <a:spcPct val="100000"/>
              </a:lnSpc>
              <a:spcBef>
                <a:spcPts val="0"/>
              </a:spcBef>
              <a:buSzPct val="90000"/>
              <a:buFontTx/>
              <a:buChar char="·"/>
              <a:defRPr sz="2200" b="0">
                <a:solidFill>
                  <a:srgbClr val="000000"/>
                </a:solidFill>
                <a:latin typeface="Segoe UI"/>
                <a:ea typeface="Segoe UI"/>
                <a:cs typeface="Segoe UI"/>
                <a:sym typeface="Segoe UI"/>
              </a:defRPr>
            </a:lvl2pPr>
            <a:lvl3pPr marL="732234" indent="-275034" defTabSz="932742">
              <a:lnSpc>
                <a:spcPct val="100000"/>
              </a:lnSpc>
              <a:spcBef>
                <a:spcPts val="0"/>
              </a:spcBef>
              <a:buSzPct val="90000"/>
              <a:buFontTx/>
              <a:buChar char="·"/>
              <a:defRPr sz="2200" b="0">
                <a:solidFill>
                  <a:srgbClr val="000000"/>
                </a:solidFill>
                <a:latin typeface="Segoe UI"/>
                <a:ea typeface="Segoe UI"/>
                <a:cs typeface="Segoe UI"/>
                <a:sym typeface="Segoe UI"/>
              </a:defRPr>
            </a:lvl3pPr>
            <a:lvl4pPr marL="946377" indent="-284389" defTabSz="932742">
              <a:lnSpc>
                <a:spcPct val="100000"/>
              </a:lnSpc>
              <a:spcBef>
                <a:spcPts val="0"/>
              </a:spcBef>
              <a:buSzPct val="90000"/>
              <a:buFontTx/>
              <a:buChar char="·"/>
              <a:defRPr sz="2200" b="0">
                <a:solidFill>
                  <a:srgbClr val="000000"/>
                </a:solidFill>
                <a:latin typeface="Segoe UI"/>
                <a:ea typeface="Segoe UI"/>
                <a:cs typeface="Segoe UI"/>
                <a:sym typeface="Segoe UI"/>
              </a:defRPr>
            </a:lvl4pPr>
            <a:lvl5pPr marL="1120095" indent="-264432" defTabSz="932742">
              <a:lnSpc>
                <a:spcPct val="100000"/>
              </a:lnSpc>
              <a:spcBef>
                <a:spcPts val="0"/>
              </a:spcBef>
              <a:buSzPct val="90000"/>
              <a:buFontTx/>
              <a:buChar char="·"/>
              <a:defRPr sz="2200" b="0">
                <a:solidFill>
                  <a:srgbClr val="000000"/>
                </a:solidFill>
                <a:latin typeface="Segoe UI"/>
                <a:ea typeface="Segoe UI"/>
                <a:cs typeface="Segoe UI"/>
                <a:sym typeface="Segoe UI"/>
              </a:defRPr>
            </a:lvl5pPr>
          </a:lstStyle>
          <a:p>
            <a:r>
              <a:t>Speaker name or subtitle text</a:t>
            </a:r>
          </a:p>
          <a:p>
            <a:pPr lvl="1"/>
            <a:endParaRPr/>
          </a:p>
          <a:p>
            <a:pPr lvl="2"/>
            <a:endParaRPr/>
          </a:p>
          <a:p>
            <a:pPr lvl="3"/>
            <a:endParaRPr/>
          </a:p>
          <a:p>
            <a:pPr lvl="4"/>
            <a:endParaRPr/>
          </a:p>
        </p:txBody>
      </p:sp>
      <p:pic>
        <p:nvPicPr>
          <p:cNvPr id="741" name="MS logo gray - EMF" descr="MS logo gray - EMF"/>
          <p:cNvPicPr>
            <a:picLocks noChangeAspect="1"/>
          </p:cNvPicPr>
          <p:nvPr/>
        </p:nvPicPr>
        <p:blipFill>
          <a:blip r:embed="rId3"/>
          <a:stretch>
            <a:fillRect/>
          </a:stretch>
        </p:blipFill>
        <p:spPr>
          <a:xfrm>
            <a:off x="584200" y="585787"/>
            <a:ext cx="1366441" cy="292609"/>
          </a:xfrm>
          <a:prstGeom prst="rect">
            <a:avLst/>
          </a:prstGeom>
          <a:ln w="12700">
            <a:miter lim="400000"/>
          </a:ln>
        </p:spPr>
      </p:pic>
      <p:sp>
        <p:nvSpPr>
          <p:cNvPr id="742"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x">
  <p:cSld name="Title Slide Square Border Photo">
    <p:spTree>
      <p:nvGrpSpPr>
        <p:cNvPr id="1" name=""/>
        <p:cNvGrpSpPr/>
        <p:nvPr/>
      </p:nvGrpSpPr>
      <p:grpSpPr>
        <a:xfrm>
          <a:off x="0" y="0"/>
          <a:ext cx="0" cy="0"/>
          <a:chOff x="0" y="0"/>
          <a:chExt cx="0" cy="0"/>
        </a:xfrm>
      </p:grpSpPr>
      <p:pic>
        <p:nvPicPr>
          <p:cNvPr id="749"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750" name="Event name or presentation title"/>
          <p:cNvSpPr txBox="1">
            <a:spLocks noGrp="1"/>
          </p:cNvSpPr>
          <p:nvPr>
            <p:ph type="title" hasCustomPrompt="1"/>
          </p:nvPr>
        </p:nvSpPr>
        <p:spPr>
          <a:xfrm>
            <a:off x="584200" y="2425780"/>
            <a:ext cx="4756150" cy="1107997"/>
          </a:xfrm>
          <a:prstGeom prst="rect">
            <a:avLst/>
          </a:prstGeom>
        </p:spPr>
        <p:txBody>
          <a:bodyPr lIns="0" tIns="0" rIns="0" bIns="0" anchor="b"/>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Event name or presentation title </a:t>
            </a:r>
          </a:p>
        </p:txBody>
      </p:sp>
      <p:sp>
        <p:nvSpPr>
          <p:cNvPr id="751" name="Brødtekst nivå én…"/>
          <p:cNvSpPr txBox="1">
            <a:spLocks noGrp="1"/>
          </p:cNvSpPr>
          <p:nvPr>
            <p:ph type="body" sz="quarter" idx="1" hasCustomPrompt="1"/>
          </p:nvPr>
        </p:nvSpPr>
        <p:spPr>
          <a:xfrm>
            <a:off x="584200" y="3962400"/>
            <a:ext cx="4756150" cy="338554"/>
          </a:xfrm>
          <a:prstGeom prst="rect">
            <a:avLst/>
          </a:prstGeom>
        </p:spPr>
        <p:txBody>
          <a:bodyPr lIns="0" tIns="0" rIns="0" bIns="0">
            <a:normAutofit/>
          </a:bodyPr>
          <a:lstStyle>
            <a:lvl1pPr marL="0" indent="0" defTabSz="932742">
              <a:lnSpc>
                <a:spcPct val="100000"/>
              </a:lnSpc>
              <a:spcBef>
                <a:spcPts val="0"/>
              </a:spcBef>
              <a:buSzTx/>
              <a:buFontTx/>
              <a:buNone/>
              <a:defRPr sz="2200" b="0">
                <a:solidFill>
                  <a:srgbClr val="000000"/>
                </a:solidFill>
                <a:latin typeface="Segoe UI"/>
                <a:ea typeface="Segoe UI"/>
                <a:cs typeface="Segoe UI"/>
                <a:sym typeface="Segoe UI"/>
              </a:defRPr>
            </a:lvl1pPr>
            <a:lvl2pPr marL="480059" indent="-251459" defTabSz="932742">
              <a:lnSpc>
                <a:spcPct val="100000"/>
              </a:lnSpc>
              <a:spcBef>
                <a:spcPts val="0"/>
              </a:spcBef>
              <a:buSzPct val="90000"/>
              <a:buFontTx/>
              <a:buChar char="·"/>
              <a:defRPr sz="2200" b="0">
                <a:solidFill>
                  <a:srgbClr val="000000"/>
                </a:solidFill>
                <a:latin typeface="Segoe UI"/>
                <a:ea typeface="Segoe UI"/>
                <a:cs typeface="Segoe UI"/>
                <a:sym typeface="Segoe UI"/>
              </a:defRPr>
            </a:lvl2pPr>
            <a:lvl3pPr marL="732234" indent="-275034" defTabSz="932742">
              <a:lnSpc>
                <a:spcPct val="100000"/>
              </a:lnSpc>
              <a:spcBef>
                <a:spcPts val="0"/>
              </a:spcBef>
              <a:buSzPct val="90000"/>
              <a:buFontTx/>
              <a:buChar char="·"/>
              <a:defRPr sz="2200" b="0">
                <a:solidFill>
                  <a:srgbClr val="000000"/>
                </a:solidFill>
                <a:latin typeface="Segoe UI"/>
                <a:ea typeface="Segoe UI"/>
                <a:cs typeface="Segoe UI"/>
                <a:sym typeface="Segoe UI"/>
              </a:defRPr>
            </a:lvl3pPr>
            <a:lvl4pPr marL="946377" indent="-284389" defTabSz="932742">
              <a:lnSpc>
                <a:spcPct val="100000"/>
              </a:lnSpc>
              <a:spcBef>
                <a:spcPts val="0"/>
              </a:spcBef>
              <a:buSzPct val="90000"/>
              <a:buFontTx/>
              <a:buChar char="·"/>
              <a:defRPr sz="2200" b="0">
                <a:solidFill>
                  <a:srgbClr val="000000"/>
                </a:solidFill>
                <a:latin typeface="Segoe UI"/>
                <a:ea typeface="Segoe UI"/>
                <a:cs typeface="Segoe UI"/>
                <a:sym typeface="Segoe UI"/>
              </a:defRPr>
            </a:lvl4pPr>
            <a:lvl5pPr marL="1120095" indent="-264432" defTabSz="932742">
              <a:lnSpc>
                <a:spcPct val="100000"/>
              </a:lnSpc>
              <a:spcBef>
                <a:spcPts val="0"/>
              </a:spcBef>
              <a:buSzPct val="90000"/>
              <a:buFontTx/>
              <a:buChar char="·"/>
              <a:defRPr sz="2200" b="0">
                <a:solidFill>
                  <a:srgbClr val="000000"/>
                </a:solidFill>
                <a:latin typeface="Segoe UI"/>
                <a:ea typeface="Segoe UI"/>
                <a:cs typeface="Segoe UI"/>
                <a:sym typeface="Segoe UI"/>
              </a:defRPr>
            </a:lvl5pPr>
          </a:lstStyle>
          <a:p>
            <a:r>
              <a:t>Speaker name or subtitle text</a:t>
            </a:r>
          </a:p>
          <a:p>
            <a:pPr lvl="1"/>
            <a:endParaRPr/>
          </a:p>
          <a:p>
            <a:pPr lvl="2"/>
            <a:endParaRPr/>
          </a:p>
          <a:p>
            <a:pPr lvl="3"/>
            <a:endParaRPr/>
          </a:p>
          <a:p>
            <a:pPr lvl="4"/>
            <a:endParaRPr/>
          </a:p>
        </p:txBody>
      </p:sp>
      <p:pic>
        <p:nvPicPr>
          <p:cNvPr id="752" name="MS logo gray - EMF" descr="MS logo gray - EMF"/>
          <p:cNvPicPr>
            <a:picLocks noChangeAspect="1"/>
          </p:cNvPicPr>
          <p:nvPr/>
        </p:nvPicPr>
        <p:blipFill>
          <a:blip r:embed="rId3"/>
          <a:stretch>
            <a:fillRect/>
          </a:stretch>
        </p:blipFill>
        <p:spPr>
          <a:xfrm>
            <a:off x="584200" y="585787"/>
            <a:ext cx="1366441" cy="292609"/>
          </a:xfrm>
          <a:prstGeom prst="rect">
            <a:avLst/>
          </a:prstGeom>
          <a:ln w="12700">
            <a:miter lim="400000"/>
          </a:ln>
        </p:spPr>
      </p:pic>
      <p:sp>
        <p:nvSpPr>
          <p:cNvPr id="753" name="Picture Placeholder 3"/>
          <p:cNvSpPr>
            <a:spLocks noGrp="1"/>
          </p:cNvSpPr>
          <p:nvPr>
            <p:ph type="pic" idx="21"/>
          </p:nvPr>
        </p:nvSpPr>
        <p:spPr>
          <a:xfrm>
            <a:off x="5627687" y="292100"/>
            <a:ext cx="6270626" cy="6272213"/>
          </a:xfrm>
          <a:prstGeom prst="rect">
            <a:avLst/>
          </a:prstGeom>
        </p:spPr>
        <p:txBody>
          <a:bodyPr lIns="91439" rIns="91439"/>
          <a:lstStyle/>
          <a:p>
            <a:endParaRPr/>
          </a:p>
        </p:txBody>
      </p:sp>
      <p:sp>
        <p:nvSpPr>
          <p:cNvPr id="754"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x">
  <p:cSld name="End Slide Color Bkg">
    <p:bg>
      <p:bgPr>
        <a:solidFill>
          <a:srgbClr val="243A5E"/>
        </a:solidFill>
        <a:effectLst/>
      </p:bgPr>
    </p:bg>
    <p:spTree>
      <p:nvGrpSpPr>
        <p:cNvPr id="1" name=""/>
        <p:cNvGrpSpPr/>
        <p:nvPr/>
      </p:nvGrpSpPr>
      <p:grpSpPr>
        <a:xfrm>
          <a:off x="0" y="0"/>
          <a:ext cx="0" cy="0"/>
          <a:chOff x="0" y="0"/>
          <a:chExt cx="0" cy="0"/>
        </a:xfrm>
      </p:grpSpPr>
      <p:pic>
        <p:nvPicPr>
          <p:cNvPr id="761"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762" name="Thank you"/>
          <p:cNvSpPr txBox="1">
            <a:spLocks noGrp="1"/>
          </p:cNvSpPr>
          <p:nvPr>
            <p:ph type="title" hasCustomPrompt="1"/>
          </p:nvPr>
        </p:nvSpPr>
        <p:spPr>
          <a:xfrm>
            <a:off x="584200" y="5715039"/>
            <a:ext cx="9144000" cy="553999"/>
          </a:xfrm>
          <a:prstGeom prst="rect">
            <a:avLst/>
          </a:prstGeom>
        </p:spPr>
        <p:txBody>
          <a:bodyPr lIns="0" tIns="0" rIns="0" bIns="0" anchor="b"/>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Thank you</a:t>
            </a:r>
          </a:p>
        </p:txBody>
      </p:sp>
      <p:pic>
        <p:nvPicPr>
          <p:cNvPr id="763" name="MS logo white - EMF" descr="MS logo white - EMF"/>
          <p:cNvPicPr>
            <a:picLocks noChangeAspect="1"/>
          </p:cNvPicPr>
          <p:nvPr/>
        </p:nvPicPr>
        <p:blipFill>
          <a:blip r:embed="rId3"/>
          <a:stretch>
            <a:fillRect/>
          </a:stretch>
        </p:blipFill>
        <p:spPr>
          <a:xfrm>
            <a:off x="584200" y="585787"/>
            <a:ext cx="1366245" cy="292609"/>
          </a:xfrm>
          <a:prstGeom prst="rect">
            <a:avLst/>
          </a:prstGeom>
          <a:ln w="12700">
            <a:miter lim="400000"/>
          </a:ln>
        </p:spPr>
      </p:pic>
      <p:sp>
        <p:nvSpPr>
          <p:cNvPr id="764"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x">
  <p:cSld name="End Slide Black Bkg">
    <p:bg>
      <p:bgPr>
        <a:solidFill>
          <a:srgbClr val="000000"/>
        </a:solidFill>
        <a:effectLst/>
      </p:bgPr>
    </p:bg>
    <p:spTree>
      <p:nvGrpSpPr>
        <p:cNvPr id="1" name=""/>
        <p:cNvGrpSpPr/>
        <p:nvPr/>
      </p:nvGrpSpPr>
      <p:grpSpPr>
        <a:xfrm>
          <a:off x="0" y="0"/>
          <a:ext cx="0" cy="0"/>
          <a:chOff x="0" y="0"/>
          <a:chExt cx="0" cy="0"/>
        </a:xfrm>
      </p:grpSpPr>
      <p:pic>
        <p:nvPicPr>
          <p:cNvPr id="771"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772" name="Thank you"/>
          <p:cNvSpPr txBox="1">
            <a:spLocks noGrp="1"/>
          </p:cNvSpPr>
          <p:nvPr>
            <p:ph type="title" hasCustomPrompt="1"/>
          </p:nvPr>
        </p:nvSpPr>
        <p:spPr>
          <a:xfrm>
            <a:off x="584200" y="5715039"/>
            <a:ext cx="9144000" cy="553999"/>
          </a:xfrm>
          <a:prstGeom prst="rect">
            <a:avLst/>
          </a:prstGeom>
        </p:spPr>
        <p:txBody>
          <a:bodyPr lIns="0" tIns="0" rIns="0" bIns="0" anchor="b"/>
          <a:lstStyle>
            <a:lvl1pPr defTabSz="932742">
              <a:lnSpc>
                <a:spcPct val="100000"/>
              </a:lnSpc>
              <a:defRPr sz="3600" b="1" spc="-50">
                <a:solidFill>
                  <a:srgbClr val="FFFFFF"/>
                </a:solidFill>
                <a:latin typeface="Segoe UI Semibold"/>
                <a:ea typeface="Segoe UI Semibold"/>
                <a:cs typeface="Segoe UI Semibold"/>
                <a:sym typeface="Segoe UI Semibold"/>
              </a:defRPr>
            </a:lvl1pPr>
          </a:lstStyle>
          <a:p>
            <a:r>
              <a:t>Thank you</a:t>
            </a:r>
          </a:p>
        </p:txBody>
      </p:sp>
      <p:pic>
        <p:nvPicPr>
          <p:cNvPr id="773" name="MS logo white - EMF" descr="MS logo white - EMF"/>
          <p:cNvPicPr>
            <a:picLocks noChangeAspect="1"/>
          </p:cNvPicPr>
          <p:nvPr/>
        </p:nvPicPr>
        <p:blipFill>
          <a:blip r:embed="rId3"/>
          <a:stretch>
            <a:fillRect/>
          </a:stretch>
        </p:blipFill>
        <p:spPr>
          <a:xfrm>
            <a:off x="584200" y="585787"/>
            <a:ext cx="1366245" cy="292609"/>
          </a:xfrm>
          <a:prstGeom prst="rect">
            <a:avLst/>
          </a:prstGeom>
          <a:ln w="12700">
            <a:miter lim="400000"/>
          </a:ln>
        </p:spPr>
      </p:pic>
      <p:sp>
        <p:nvSpPr>
          <p:cNvPr id="774"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781"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782" name="Titteltekst"/>
          <p:cNvSpPr txBox="1">
            <a:spLocks noGrp="1"/>
          </p:cNvSpPr>
          <p:nvPr>
            <p:ph type="title"/>
          </p:nvPr>
        </p:nvSpPr>
        <p:spPr>
          <a:xfrm>
            <a:off x="588262" y="457200"/>
            <a:ext cx="11018521" cy="553999"/>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783" name="Brødtekst nivå én…"/>
          <p:cNvSpPr txBox="1">
            <a:spLocks noGrp="1"/>
          </p:cNvSpPr>
          <p:nvPr>
            <p:ph type="body" idx="1"/>
          </p:nvPr>
        </p:nvSpPr>
        <p:spPr>
          <a:xfrm>
            <a:off x="584200" y="1435100"/>
            <a:ext cx="11018839" cy="4833938"/>
          </a:xfrm>
          <a:prstGeom prst="rect">
            <a:avLst/>
          </a:prstGeom>
        </p:spPr>
        <p:txBody>
          <a:bodyPr lIns="0" tIns="0" rIns="0" bIns="0">
            <a:normAutofit/>
          </a:bodyPr>
          <a:lstStyle>
            <a:lvl1pPr defTabSz="932742">
              <a:lnSpc>
                <a:spcPct val="100000"/>
              </a:lnSpc>
              <a:spcBef>
                <a:spcPts val="600"/>
              </a:spcBef>
              <a:buSzPct val="90000"/>
              <a:buFontTx/>
              <a:buChar char="·"/>
              <a:defRPr sz="2800" b="0">
                <a:solidFill>
                  <a:srgbClr val="000000"/>
                </a:solidFill>
                <a:latin typeface="Segoe UI"/>
                <a:ea typeface="Segoe UI"/>
                <a:cs typeface="Segoe UI"/>
                <a:sym typeface="Segoe UI"/>
              </a:defRPr>
            </a:lvl1pPr>
            <a:lvl2pPr marL="548639" indent="-320039" defTabSz="932742">
              <a:lnSpc>
                <a:spcPct val="100000"/>
              </a:lnSpc>
              <a:spcBef>
                <a:spcPts val="600"/>
              </a:spcBef>
              <a:buSzPct val="90000"/>
              <a:buFontTx/>
              <a:buChar char="·"/>
              <a:defRPr sz="2800" b="0">
                <a:solidFill>
                  <a:srgbClr val="000000"/>
                </a:solidFill>
                <a:latin typeface="Segoe UI"/>
                <a:ea typeface="Segoe UI"/>
                <a:cs typeface="Segoe UI"/>
                <a:sym typeface="Segoe UI"/>
              </a:defRPr>
            </a:lvl2pPr>
            <a:lvl3pPr marL="807243" indent="-350043" defTabSz="932742">
              <a:lnSpc>
                <a:spcPct val="100000"/>
              </a:lnSpc>
              <a:spcBef>
                <a:spcPts val="600"/>
              </a:spcBef>
              <a:buSzPct val="90000"/>
              <a:buFontTx/>
              <a:buChar char="·"/>
              <a:defRPr sz="2800" b="0">
                <a:solidFill>
                  <a:srgbClr val="000000"/>
                </a:solidFill>
                <a:latin typeface="Segoe UI"/>
                <a:ea typeface="Segoe UI"/>
                <a:cs typeface="Segoe UI"/>
                <a:sym typeface="Segoe UI"/>
              </a:defRPr>
            </a:lvl3pPr>
            <a:lvl4pPr marL="1023937" indent="-3619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4pPr>
            <a:lvl5pPr marL="1192212" indent="-3365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784"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785"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Green: Text / Picture">
    <p:spTree>
      <p:nvGrpSpPr>
        <p:cNvPr id="1" name=""/>
        <p:cNvGrpSpPr/>
        <p:nvPr/>
      </p:nvGrpSpPr>
      <p:grpSpPr>
        <a:xfrm>
          <a:off x="0" y="0"/>
          <a:ext cx="0" cy="0"/>
          <a:chOff x="0" y="0"/>
          <a:chExt cx="0" cy="0"/>
        </a:xfrm>
      </p:grpSpPr>
      <p:sp>
        <p:nvSpPr>
          <p:cNvPr id="69" name="Rectangle 4"/>
          <p:cNvSpPr/>
          <p:nvPr/>
        </p:nvSpPr>
        <p:spPr>
          <a:xfrm>
            <a:off x="838200" y="1363288"/>
            <a:ext cx="5020734" cy="4535085"/>
          </a:xfrm>
          <a:prstGeom prst="rect">
            <a:avLst/>
          </a:prstGeom>
          <a:solidFill>
            <a:srgbClr val="E6F2E3"/>
          </a:solidFill>
          <a:ln w="12700">
            <a:miter lim="400000"/>
          </a:ln>
        </p:spPr>
        <p:txBody>
          <a:bodyPr lIns="45719" rIns="45719" anchor="ctr"/>
          <a:lstStyle/>
          <a:p>
            <a:pPr algn="ctr">
              <a:defRPr>
                <a:solidFill>
                  <a:srgbClr val="FFFFFF"/>
                </a:solidFill>
              </a:defRPr>
            </a:pPr>
            <a:endParaRPr/>
          </a:p>
        </p:txBody>
      </p:sp>
      <p:sp>
        <p:nvSpPr>
          <p:cNvPr id="70" name="Rectangle 3"/>
          <p:cNvSpPr/>
          <p:nvPr/>
        </p:nvSpPr>
        <p:spPr>
          <a:xfrm>
            <a:off x="10893424" y="0"/>
            <a:ext cx="1295402" cy="6858000"/>
          </a:xfrm>
          <a:prstGeom prst="rect">
            <a:avLst/>
          </a:prstGeom>
          <a:solidFill>
            <a:srgbClr val="488344"/>
          </a:solidFill>
          <a:ln w="12700">
            <a:miter lim="400000"/>
          </a:ln>
        </p:spPr>
        <p:txBody>
          <a:bodyPr lIns="45719" rIns="45719" anchor="ctr"/>
          <a:lstStyle/>
          <a:p>
            <a:pPr algn="ctr">
              <a:defRPr>
                <a:solidFill>
                  <a:srgbClr val="FFFFFF"/>
                </a:solidFill>
              </a:defRPr>
            </a:pPr>
            <a:endParaRPr/>
          </a:p>
        </p:txBody>
      </p:sp>
      <p:sp>
        <p:nvSpPr>
          <p:cNvPr id="71" name="CLICK TO EDIT MASTER TITLE STYLE"/>
          <p:cNvSpPr txBox="1">
            <a:spLocks noGrp="1"/>
          </p:cNvSpPr>
          <p:nvPr>
            <p:ph type="title" hasCustomPrompt="1"/>
          </p:nvPr>
        </p:nvSpPr>
        <p:spPr>
          <a:xfrm>
            <a:off x="838200" y="365125"/>
            <a:ext cx="9537700" cy="998164"/>
          </a:xfrm>
          <a:prstGeom prst="rect">
            <a:avLst/>
          </a:prstGeom>
        </p:spPr>
        <p:txBody>
          <a:bodyPr/>
          <a:lstStyle/>
          <a:p>
            <a:r>
              <a:t>CLICK TO EDIT MASTER TITLE STYLE</a:t>
            </a:r>
          </a:p>
        </p:txBody>
      </p:sp>
      <p:sp>
        <p:nvSpPr>
          <p:cNvPr id="72" name="Brødtekst nivå én…"/>
          <p:cNvSpPr txBox="1">
            <a:spLocks noGrp="1"/>
          </p:cNvSpPr>
          <p:nvPr>
            <p:ph type="body" sz="quarter" idx="1"/>
          </p:nvPr>
        </p:nvSpPr>
        <p:spPr>
          <a:xfrm>
            <a:off x="1229192" y="1654232"/>
            <a:ext cx="4240275" cy="3840481"/>
          </a:xfrm>
          <a:prstGeom prst="rect">
            <a:avLst/>
          </a:prstGeom>
        </p:spPr>
        <p:txBody>
          <a:bodyPr>
            <a:normAutofit/>
          </a:bodyPr>
          <a:lstStyle>
            <a:lvl1pPr marL="0" indent="0">
              <a:lnSpc>
                <a:spcPct val="100000"/>
              </a:lnSpc>
              <a:spcBef>
                <a:spcPts val="600"/>
              </a:spcBef>
              <a:buSzTx/>
              <a:buFontTx/>
              <a:buNone/>
              <a:defRPr sz="2000" b="0">
                <a:solidFill>
                  <a:srgbClr val="4E4F4F"/>
                </a:solidFill>
              </a:defRPr>
            </a:lvl1pPr>
            <a:lvl2pPr marL="0" indent="457200">
              <a:lnSpc>
                <a:spcPct val="100000"/>
              </a:lnSpc>
              <a:spcBef>
                <a:spcPts val="600"/>
              </a:spcBef>
              <a:buSzTx/>
              <a:buFontTx/>
              <a:buNone/>
              <a:defRPr sz="2000" b="0">
                <a:solidFill>
                  <a:srgbClr val="4E4F4F"/>
                </a:solidFill>
              </a:defRPr>
            </a:lvl2pPr>
            <a:lvl3pPr marL="0" indent="914400">
              <a:lnSpc>
                <a:spcPct val="100000"/>
              </a:lnSpc>
              <a:spcBef>
                <a:spcPts val="600"/>
              </a:spcBef>
              <a:buSzTx/>
              <a:buFontTx/>
              <a:buNone/>
              <a:defRPr sz="2000" b="0">
                <a:solidFill>
                  <a:srgbClr val="4E4F4F"/>
                </a:solidFill>
              </a:defRPr>
            </a:lvl3pPr>
            <a:lvl4pPr marL="0" indent="1371600">
              <a:lnSpc>
                <a:spcPct val="100000"/>
              </a:lnSpc>
              <a:spcBef>
                <a:spcPts val="600"/>
              </a:spcBef>
              <a:buSzTx/>
              <a:buFontTx/>
              <a:buNone/>
              <a:defRPr sz="2000" b="0">
                <a:solidFill>
                  <a:srgbClr val="4E4F4F"/>
                </a:solidFill>
              </a:defRPr>
            </a:lvl4pPr>
            <a:lvl5pPr marL="0" indent="1828800">
              <a:lnSpc>
                <a:spcPct val="100000"/>
              </a:lnSpc>
              <a:spcBef>
                <a:spcPts val="600"/>
              </a:spcBef>
              <a:buSzTx/>
              <a:buFontTx/>
              <a:buNone/>
              <a:defRPr sz="2000" b="0">
                <a:solidFill>
                  <a:srgbClr val="4E4F4F"/>
                </a:solidFill>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73" name="Picture Placeholder 7"/>
          <p:cNvSpPr>
            <a:spLocks noGrp="1"/>
          </p:cNvSpPr>
          <p:nvPr>
            <p:ph type="pic" sz="half" idx="21"/>
          </p:nvPr>
        </p:nvSpPr>
        <p:spPr>
          <a:xfrm>
            <a:off x="5858933" y="1363288"/>
            <a:ext cx="4516967" cy="4535085"/>
          </a:xfrm>
          <a:prstGeom prst="rect">
            <a:avLst/>
          </a:prstGeom>
        </p:spPr>
        <p:txBody>
          <a:bodyPr lIns="91439" rIns="91439"/>
          <a:lstStyle/>
          <a:p>
            <a:endParaRPr/>
          </a:p>
        </p:txBody>
      </p:sp>
      <p:pic>
        <p:nvPicPr>
          <p:cNvPr id="74"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75" name="Lysbildenumm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76" name="Picture 6" descr="Picture 6"/>
          <p:cNvPicPr>
            <a:picLocks noChangeAspect="1"/>
          </p:cNvPicPr>
          <p:nvPr/>
        </p:nvPicPr>
        <p:blipFill>
          <a:blip r:embed="rId3"/>
          <a:stretch>
            <a:fillRect/>
          </a:stretch>
        </p:blipFill>
        <p:spPr>
          <a:xfrm>
            <a:off x="10572739" y="4998348"/>
            <a:ext cx="1514329" cy="900026"/>
          </a:xfrm>
          <a:prstGeom prst="rect">
            <a:avLst/>
          </a:prstGeom>
          <a:ln w="12700">
            <a:miter lim="400000"/>
          </a:ln>
        </p:spPr>
      </p:pic>
    </p:spTree>
  </p:cSld>
  <p:clrMapOvr>
    <a:masterClrMapping/>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x">
  <p:cSld name="Title &amp; Non-bulleted text">
    <p:spTree>
      <p:nvGrpSpPr>
        <p:cNvPr id="1" name=""/>
        <p:cNvGrpSpPr/>
        <p:nvPr/>
      </p:nvGrpSpPr>
      <p:grpSpPr>
        <a:xfrm>
          <a:off x="0" y="0"/>
          <a:ext cx="0" cy="0"/>
          <a:chOff x="0" y="0"/>
          <a:chExt cx="0" cy="0"/>
        </a:xfrm>
      </p:grpSpPr>
      <p:pic>
        <p:nvPicPr>
          <p:cNvPr id="792"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793" name="Titteltekst"/>
          <p:cNvSpPr txBox="1">
            <a:spLocks noGrp="1"/>
          </p:cNvSpPr>
          <p:nvPr>
            <p:ph type="title"/>
          </p:nvPr>
        </p:nvSpPr>
        <p:spPr>
          <a:xfrm>
            <a:off x="588262" y="457200"/>
            <a:ext cx="11018521" cy="553999"/>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794" name="Brødtekst nivå én…"/>
          <p:cNvSpPr txBox="1">
            <a:spLocks noGrp="1"/>
          </p:cNvSpPr>
          <p:nvPr>
            <p:ph type="body" sz="half" idx="1"/>
          </p:nvPr>
        </p:nvSpPr>
        <p:spPr>
          <a:xfrm>
            <a:off x="586389" y="1434370"/>
            <a:ext cx="11018521" cy="2308325"/>
          </a:xfrm>
          <a:prstGeom prst="rect">
            <a:avLst/>
          </a:prstGeom>
        </p:spPr>
        <p:txBody>
          <a:bodyPr lIns="0" tIns="0" rIns="0" bIns="0">
            <a:normAutofit/>
          </a:bodyPr>
          <a:lstStyle>
            <a:lvl1pPr marL="0" indent="0" defTabSz="932742">
              <a:lnSpc>
                <a:spcPct val="100000"/>
              </a:lnSpc>
              <a:spcBef>
                <a:spcPts val="600"/>
              </a:spcBef>
              <a:buSzTx/>
              <a:buFontTx/>
              <a:buNone/>
              <a:defRPr sz="2800" b="0">
                <a:solidFill>
                  <a:srgbClr val="000000"/>
                </a:solidFill>
                <a:latin typeface="Segoe UI"/>
                <a:ea typeface="Segoe UI"/>
                <a:cs typeface="Segoe UI"/>
                <a:sym typeface="Segoe UI"/>
              </a:defRPr>
            </a:lvl1pPr>
            <a:lvl2pPr marL="0" indent="228600" defTabSz="932742">
              <a:lnSpc>
                <a:spcPct val="100000"/>
              </a:lnSpc>
              <a:spcBef>
                <a:spcPts val="600"/>
              </a:spcBef>
              <a:buSzTx/>
              <a:buFontTx/>
              <a:buNone/>
              <a:defRPr sz="2800" b="0">
                <a:solidFill>
                  <a:srgbClr val="000000"/>
                </a:solidFill>
                <a:latin typeface="Segoe UI"/>
                <a:ea typeface="Segoe UI"/>
                <a:cs typeface="Segoe UI"/>
                <a:sym typeface="Segoe UI"/>
              </a:defRPr>
            </a:lvl2pPr>
            <a:lvl3pPr marL="0" indent="457200" defTabSz="932742">
              <a:lnSpc>
                <a:spcPct val="100000"/>
              </a:lnSpc>
              <a:spcBef>
                <a:spcPts val="600"/>
              </a:spcBef>
              <a:buSzTx/>
              <a:buFontTx/>
              <a:buNone/>
              <a:defRPr sz="2800" b="0">
                <a:solidFill>
                  <a:srgbClr val="000000"/>
                </a:solidFill>
                <a:latin typeface="Segoe UI"/>
                <a:ea typeface="Segoe UI"/>
                <a:cs typeface="Segoe UI"/>
                <a:sym typeface="Segoe UI"/>
              </a:defRPr>
            </a:lvl3pPr>
            <a:lvl4pPr marL="0" indent="685800" defTabSz="932742">
              <a:lnSpc>
                <a:spcPct val="100000"/>
              </a:lnSpc>
              <a:spcBef>
                <a:spcPts val="600"/>
              </a:spcBef>
              <a:buSzTx/>
              <a:buFontTx/>
              <a:buNone/>
              <a:defRPr sz="2800" b="0">
                <a:solidFill>
                  <a:srgbClr val="000000"/>
                </a:solidFill>
                <a:latin typeface="Segoe UI"/>
                <a:ea typeface="Segoe UI"/>
                <a:cs typeface="Segoe UI"/>
                <a:sym typeface="Segoe UI"/>
              </a:defRPr>
            </a:lvl4pPr>
            <a:lvl5pPr marL="0" indent="914400" defTabSz="932742">
              <a:lnSpc>
                <a:spcPct val="100000"/>
              </a:lnSpc>
              <a:spcBef>
                <a:spcPts val="600"/>
              </a:spcBef>
              <a:buSzTx/>
              <a:buFontTx/>
              <a:buNone/>
              <a:defRPr sz="28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795"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x">
  <p:cSld name="Two Column Bullet text">
    <p:spTree>
      <p:nvGrpSpPr>
        <p:cNvPr id="1" name=""/>
        <p:cNvGrpSpPr/>
        <p:nvPr/>
      </p:nvGrpSpPr>
      <p:grpSpPr>
        <a:xfrm>
          <a:off x="0" y="0"/>
          <a:ext cx="0" cy="0"/>
          <a:chOff x="0" y="0"/>
          <a:chExt cx="0" cy="0"/>
        </a:xfrm>
      </p:grpSpPr>
      <p:pic>
        <p:nvPicPr>
          <p:cNvPr id="802"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803" name="Titteltekst"/>
          <p:cNvSpPr txBox="1">
            <a:spLocks noGrp="1"/>
          </p:cNvSpPr>
          <p:nvPr>
            <p:ph type="title"/>
          </p:nvPr>
        </p:nvSpPr>
        <p:spPr>
          <a:xfrm>
            <a:off x="588262" y="457200"/>
            <a:ext cx="11018521" cy="553999"/>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804" name="Brødtekst nivå én…"/>
          <p:cNvSpPr txBox="1">
            <a:spLocks noGrp="1"/>
          </p:cNvSpPr>
          <p:nvPr>
            <p:ph type="body" sz="half" idx="1"/>
          </p:nvPr>
        </p:nvSpPr>
        <p:spPr>
          <a:xfrm>
            <a:off x="584200" y="1435100"/>
            <a:ext cx="5211763" cy="4833938"/>
          </a:xfrm>
          <a:prstGeom prst="rect">
            <a:avLst/>
          </a:prstGeom>
        </p:spPr>
        <p:txBody>
          <a:bodyPr lIns="0" tIns="0" rIns="0" bIns="0">
            <a:normAutofit/>
          </a:bodyPr>
          <a:lstStyle>
            <a:lvl1pPr defTabSz="932742">
              <a:lnSpc>
                <a:spcPct val="100000"/>
              </a:lnSpc>
              <a:spcBef>
                <a:spcPts val="600"/>
              </a:spcBef>
              <a:buSzPct val="90000"/>
              <a:buFontTx/>
              <a:buChar char="·"/>
              <a:defRPr sz="2800" b="0">
                <a:solidFill>
                  <a:srgbClr val="000000"/>
                </a:solidFill>
                <a:latin typeface="Segoe UI"/>
                <a:ea typeface="Segoe UI"/>
                <a:cs typeface="Segoe UI"/>
                <a:sym typeface="Segoe UI"/>
              </a:defRPr>
            </a:lvl1pPr>
            <a:lvl2pPr marL="548639" indent="-320039" defTabSz="932742">
              <a:lnSpc>
                <a:spcPct val="100000"/>
              </a:lnSpc>
              <a:spcBef>
                <a:spcPts val="600"/>
              </a:spcBef>
              <a:buSzPct val="90000"/>
              <a:buFontTx/>
              <a:buChar char="·"/>
              <a:defRPr sz="2800" b="0">
                <a:solidFill>
                  <a:srgbClr val="000000"/>
                </a:solidFill>
                <a:latin typeface="Segoe UI"/>
                <a:ea typeface="Segoe UI"/>
                <a:cs typeface="Segoe UI"/>
                <a:sym typeface="Segoe UI"/>
              </a:defRPr>
            </a:lvl2pPr>
            <a:lvl3pPr marL="807243" indent="-350043" defTabSz="932742">
              <a:lnSpc>
                <a:spcPct val="100000"/>
              </a:lnSpc>
              <a:spcBef>
                <a:spcPts val="600"/>
              </a:spcBef>
              <a:buSzPct val="90000"/>
              <a:buFontTx/>
              <a:buChar char="·"/>
              <a:defRPr sz="2800" b="0">
                <a:solidFill>
                  <a:srgbClr val="000000"/>
                </a:solidFill>
                <a:latin typeface="Segoe UI"/>
                <a:ea typeface="Segoe UI"/>
                <a:cs typeface="Segoe UI"/>
                <a:sym typeface="Segoe UI"/>
              </a:defRPr>
            </a:lvl3pPr>
            <a:lvl4pPr marL="1023937" indent="-3619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4pPr>
            <a:lvl5pPr marL="1192212" indent="-3365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805"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806"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x">
  <p:cSld name="Two Column Non-bulleted text">
    <p:spTree>
      <p:nvGrpSpPr>
        <p:cNvPr id="1" name=""/>
        <p:cNvGrpSpPr/>
        <p:nvPr/>
      </p:nvGrpSpPr>
      <p:grpSpPr>
        <a:xfrm>
          <a:off x="0" y="0"/>
          <a:ext cx="0" cy="0"/>
          <a:chOff x="0" y="0"/>
          <a:chExt cx="0" cy="0"/>
        </a:xfrm>
      </p:grpSpPr>
      <p:pic>
        <p:nvPicPr>
          <p:cNvPr id="813"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814" name="Titteltekst"/>
          <p:cNvSpPr txBox="1">
            <a:spLocks noGrp="1"/>
          </p:cNvSpPr>
          <p:nvPr>
            <p:ph type="title"/>
          </p:nvPr>
        </p:nvSpPr>
        <p:spPr>
          <a:xfrm>
            <a:off x="588262" y="457200"/>
            <a:ext cx="11018521" cy="553999"/>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815" name="Brødtekst nivå én…"/>
          <p:cNvSpPr txBox="1">
            <a:spLocks noGrp="1"/>
          </p:cNvSpPr>
          <p:nvPr>
            <p:ph type="body" sz="quarter" idx="1"/>
          </p:nvPr>
        </p:nvSpPr>
        <p:spPr>
          <a:xfrm>
            <a:off x="584200" y="1435100"/>
            <a:ext cx="5212080" cy="1649683"/>
          </a:xfrm>
          <a:prstGeom prst="rect">
            <a:avLst/>
          </a:prstGeom>
        </p:spPr>
        <p:txBody>
          <a:bodyPr lIns="0" tIns="0" rIns="0" bIns="0">
            <a:normAutofit/>
          </a:bodyPr>
          <a:lstStyle>
            <a:lvl1pPr marL="0" indent="0" defTabSz="932742">
              <a:lnSpc>
                <a:spcPct val="100000"/>
              </a:lnSpc>
              <a:spcBef>
                <a:spcPts val="1200"/>
              </a:spcBef>
              <a:buSzTx/>
              <a:buFontTx/>
              <a:buNone/>
              <a:defRPr sz="2800" b="0">
                <a:solidFill>
                  <a:srgbClr val="000000"/>
                </a:solidFill>
                <a:latin typeface="Segoe UI"/>
                <a:ea typeface="Segoe UI"/>
                <a:cs typeface="Segoe UI"/>
                <a:sym typeface="Segoe UI"/>
              </a:defRPr>
            </a:lvl1pPr>
            <a:lvl2pPr marL="0" indent="255588" defTabSz="932742">
              <a:lnSpc>
                <a:spcPct val="100000"/>
              </a:lnSpc>
              <a:spcBef>
                <a:spcPts val="1200"/>
              </a:spcBef>
              <a:buSzTx/>
              <a:buFontTx/>
              <a:buNone/>
              <a:defRPr sz="2800" b="0">
                <a:solidFill>
                  <a:srgbClr val="000000"/>
                </a:solidFill>
                <a:latin typeface="Segoe UI"/>
                <a:ea typeface="Segoe UI"/>
                <a:cs typeface="Segoe UI"/>
                <a:sym typeface="Segoe UI"/>
              </a:defRPr>
            </a:lvl2pPr>
            <a:lvl3pPr marL="0" indent="450850" defTabSz="932742">
              <a:lnSpc>
                <a:spcPct val="100000"/>
              </a:lnSpc>
              <a:spcBef>
                <a:spcPts val="1200"/>
              </a:spcBef>
              <a:buSzTx/>
              <a:buFontTx/>
              <a:buNone/>
              <a:defRPr sz="2800" b="0">
                <a:solidFill>
                  <a:srgbClr val="000000"/>
                </a:solidFill>
                <a:latin typeface="Segoe UI"/>
                <a:ea typeface="Segoe UI"/>
                <a:cs typeface="Segoe UI"/>
                <a:sym typeface="Segoe UI"/>
              </a:defRPr>
            </a:lvl3pPr>
            <a:lvl4pPr marL="0" indent="652462" defTabSz="932742">
              <a:lnSpc>
                <a:spcPct val="100000"/>
              </a:lnSpc>
              <a:spcBef>
                <a:spcPts val="1200"/>
              </a:spcBef>
              <a:buSzTx/>
              <a:buFontTx/>
              <a:buNone/>
              <a:defRPr sz="2800" b="0">
                <a:solidFill>
                  <a:srgbClr val="000000"/>
                </a:solidFill>
                <a:latin typeface="Segoe UI"/>
                <a:ea typeface="Segoe UI"/>
                <a:cs typeface="Segoe UI"/>
                <a:sym typeface="Segoe UI"/>
              </a:defRPr>
            </a:lvl4pPr>
            <a:lvl5pPr marL="0" indent="854075" defTabSz="932742">
              <a:lnSpc>
                <a:spcPct val="100000"/>
              </a:lnSpc>
              <a:spcBef>
                <a:spcPts val="1200"/>
              </a:spcBef>
              <a:buSzTx/>
              <a:buFontTx/>
              <a:buNone/>
              <a:defRPr sz="28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816" name="Text Placeholder 3"/>
          <p:cNvSpPr>
            <a:spLocks noGrp="1"/>
          </p:cNvSpPr>
          <p:nvPr>
            <p:ph type="body" sz="quarter" idx="21"/>
          </p:nvPr>
        </p:nvSpPr>
        <p:spPr>
          <a:xfrm>
            <a:off x="6397171" y="1435100"/>
            <a:ext cx="5212081" cy="1649683"/>
          </a:xfrm>
          <a:prstGeom prst="rect">
            <a:avLst/>
          </a:prstGeom>
        </p:spPr>
        <p:txBody>
          <a:bodyPr lIns="0" tIns="0" rIns="0" bIns="0">
            <a:normAutofit/>
          </a:bodyPr>
          <a:lstStyle/>
          <a:p>
            <a:pPr marL="0" indent="0" defTabSz="932742">
              <a:lnSpc>
                <a:spcPct val="100000"/>
              </a:lnSpc>
              <a:spcBef>
                <a:spcPts val="1200"/>
              </a:spcBef>
              <a:buSzTx/>
              <a:buFontTx/>
              <a:buNone/>
              <a:defRPr sz="2800" b="0">
                <a:solidFill>
                  <a:srgbClr val="000000"/>
                </a:solidFill>
                <a:latin typeface="Segoe UI"/>
                <a:ea typeface="Segoe UI"/>
                <a:cs typeface="Segoe UI"/>
                <a:sym typeface="Segoe UI"/>
              </a:defRPr>
            </a:pPr>
            <a:endParaRPr/>
          </a:p>
        </p:txBody>
      </p:sp>
      <p:sp>
        <p:nvSpPr>
          <p:cNvPr id="817"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x">
  <p:cSld name="Two Column Bullet with Subheads">
    <p:spTree>
      <p:nvGrpSpPr>
        <p:cNvPr id="1" name=""/>
        <p:cNvGrpSpPr/>
        <p:nvPr/>
      </p:nvGrpSpPr>
      <p:grpSpPr>
        <a:xfrm>
          <a:off x="0" y="0"/>
          <a:ext cx="0" cy="0"/>
          <a:chOff x="0" y="0"/>
          <a:chExt cx="0" cy="0"/>
        </a:xfrm>
      </p:grpSpPr>
      <p:pic>
        <p:nvPicPr>
          <p:cNvPr id="824"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825" name="Titteltekst"/>
          <p:cNvSpPr txBox="1">
            <a:spLocks noGrp="1"/>
          </p:cNvSpPr>
          <p:nvPr>
            <p:ph type="title"/>
          </p:nvPr>
        </p:nvSpPr>
        <p:spPr>
          <a:xfrm>
            <a:off x="588262" y="457200"/>
            <a:ext cx="11018521" cy="553999"/>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826" name="Brødtekst nivå én…"/>
          <p:cNvSpPr txBox="1">
            <a:spLocks noGrp="1"/>
          </p:cNvSpPr>
          <p:nvPr>
            <p:ph type="body" sz="quarter" idx="1"/>
          </p:nvPr>
        </p:nvSpPr>
        <p:spPr>
          <a:xfrm>
            <a:off x="584200" y="1436687"/>
            <a:ext cx="5219700" cy="430889"/>
          </a:xfrm>
          <a:prstGeom prst="rect">
            <a:avLst/>
          </a:prstGeom>
        </p:spPr>
        <p:txBody>
          <a:bodyPr lIns="0" tIns="0" rIns="0" bIns="0">
            <a:normAutofit/>
          </a:bodyPr>
          <a:lstStyle>
            <a:lvl1pPr marL="0" indent="0" defTabSz="932742">
              <a:lnSpc>
                <a:spcPct val="100000"/>
              </a:lnSpc>
              <a:spcBef>
                <a:spcPts val="0"/>
              </a:spcBef>
              <a:buSzTx/>
              <a:buFontTx/>
              <a:buNone/>
              <a:defRPr sz="2800">
                <a:solidFill>
                  <a:srgbClr val="000000"/>
                </a:solidFill>
                <a:latin typeface="Segoe UI Semibold"/>
                <a:ea typeface="Segoe UI Semibold"/>
                <a:cs typeface="Segoe UI Semibold"/>
                <a:sym typeface="Segoe UI Semibold"/>
              </a:defRPr>
            </a:lvl1pPr>
            <a:lvl2pPr marL="548639" indent="-320039" defTabSz="932742">
              <a:lnSpc>
                <a:spcPct val="100000"/>
              </a:lnSpc>
              <a:spcBef>
                <a:spcPts val="0"/>
              </a:spcBef>
              <a:buSzPct val="90000"/>
              <a:buFontTx/>
              <a:buChar char="·"/>
              <a:defRPr sz="2800">
                <a:solidFill>
                  <a:srgbClr val="000000"/>
                </a:solidFill>
                <a:latin typeface="Segoe UI Semibold"/>
                <a:ea typeface="Segoe UI Semibold"/>
                <a:cs typeface="Segoe UI Semibold"/>
                <a:sym typeface="Segoe UI Semibold"/>
              </a:defRPr>
            </a:lvl2pPr>
            <a:lvl3pPr marL="807243" indent="-350043" defTabSz="932742">
              <a:lnSpc>
                <a:spcPct val="100000"/>
              </a:lnSpc>
              <a:spcBef>
                <a:spcPts val="0"/>
              </a:spcBef>
              <a:buSzPct val="90000"/>
              <a:buFontTx/>
              <a:buChar char="·"/>
              <a:defRPr sz="2800">
                <a:solidFill>
                  <a:srgbClr val="000000"/>
                </a:solidFill>
                <a:latin typeface="Segoe UI Semibold"/>
                <a:ea typeface="Segoe UI Semibold"/>
                <a:cs typeface="Segoe UI Semibold"/>
                <a:sym typeface="Segoe UI Semibold"/>
              </a:defRPr>
            </a:lvl3pPr>
            <a:lvl4pPr marL="1023937" indent="-361950" defTabSz="932742">
              <a:lnSpc>
                <a:spcPct val="100000"/>
              </a:lnSpc>
              <a:spcBef>
                <a:spcPts val="0"/>
              </a:spcBef>
              <a:buSzPct val="90000"/>
              <a:buFontTx/>
              <a:buChar char="·"/>
              <a:defRPr sz="2800">
                <a:solidFill>
                  <a:srgbClr val="000000"/>
                </a:solidFill>
                <a:latin typeface="Segoe UI Semibold"/>
                <a:ea typeface="Segoe UI Semibold"/>
                <a:cs typeface="Segoe UI Semibold"/>
                <a:sym typeface="Segoe UI Semibold"/>
              </a:defRPr>
            </a:lvl4pPr>
            <a:lvl5pPr marL="1192212" indent="-336550" defTabSz="932742">
              <a:lnSpc>
                <a:spcPct val="100000"/>
              </a:lnSpc>
              <a:spcBef>
                <a:spcPts val="0"/>
              </a:spcBef>
              <a:buSzPct val="90000"/>
              <a:buFontTx/>
              <a:buChar char="·"/>
              <a:defRPr sz="28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827" name="Text Placeholder 7"/>
          <p:cNvSpPr>
            <a:spLocks noGrp="1"/>
          </p:cNvSpPr>
          <p:nvPr>
            <p:ph type="body" sz="quarter" idx="21"/>
          </p:nvPr>
        </p:nvSpPr>
        <p:spPr>
          <a:xfrm>
            <a:off x="584200" y="2084388"/>
            <a:ext cx="5219700" cy="1612750"/>
          </a:xfrm>
          <a:prstGeom prst="rect">
            <a:avLst/>
          </a:prstGeom>
        </p:spPr>
        <p:txBody>
          <a:bodyPr lIns="0" tIns="0" rIns="0" bIns="0">
            <a:normAutofit/>
          </a:bodyPr>
          <a:lstStyle/>
          <a:p>
            <a:pPr marL="171450" indent="-171450" defTabSz="932742">
              <a:lnSpc>
                <a:spcPct val="100000"/>
              </a:lnSpc>
              <a:spcBef>
                <a:spcPts val="500"/>
              </a:spcBef>
              <a:buSzPct val="90000"/>
              <a:buFontTx/>
              <a:buChar char="·"/>
              <a:defRPr b="0">
                <a:solidFill>
                  <a:srgbClr val="000000"/>
                </a:solidFill>
                <a:latin typeface="Segoe UI"/>
                <a:ea typeface="Segoe UI"/>
                <a:cs typeface="Segoe UI"/>
                <a:sym typeface="Segoe UI"/>
              </a:defRPr>
            </a:pPr>
            <a:endParaRPr/>
          </a:p>
        </p:txBody>
      </p:sp>
      <p:sp>
        <p:nvSpPr>
          <p:cNvPr id="828" name="Text Placeholder 11"/>
          <p:cNvSpPr>
            <a:spLocks noGrp="1"/>
          </p:cNvSpPr>
          <p:nvPr>
            <p:ph type="body" sz="quarter" idx="22"/>
          </p:nvPr>
        </p:nvSpPr>
        <p:spPr>
          <a:xfrm>
            <a:off x="6397625" y="1436687"/>
            <a:ext cx="5219700" cy="430889"/>
          </a:xfrm>
          <a:prstGeom prst="rect">
            <a:avLst/>
          </a:prstGeom>
        </p:spPr>
        <p:txBody>
          <a:bodyPr lIns="0" tIns="0" rIns="0" bIns="0">
            <a:normAutofit/>
          </a:bodyPr>
          <a:lstStyle/>
          <a:p>
            <a:pPr marL="0" indent="0" defTabSz="932742">
              <a:lnSpc>
                <a:spcPct val="100000"/>
              </a:lnSpc>
              <a:spcBef>
                <a:spcPts val="0"/>
              </a:spcBef>
              <a:buSzTx/>
              <a:buFontTx/>
              <a:buNone/>
              <a:defRPr sz="2800">
                <a:solidFill>
                  <a:srgbClr val="000000"/>
                </a:solidFill>
                <a:latin typeface="Segoe UI Semibold"/>
                <a:ea typeface="Segoe UI Semibold"/>
                <a:cs typeface="Segoe UI Semibold"/>
                <a:sym typeface="Segoe UI Semibold"/>
              </a:defRPr>
            </a:pPr>
            <a:endParaRPr/>
          </a:p>
        </p:txBody>
      </p:sp>
      <p:sp>
        <p:nvSpPr>
          <p:cNvPr id="829" name="Text Placeholder 9"/>
          <p:cNvSpPr>
            <a:spLocks noGrp="1"/>
          </p:cNvSpPr>
          <p:nvPr>
            <p:ph type="body" sz="quarter" idx="23"/>
          </p:nvPr>
        </p:nvSpPr>
        <p:spPr>
          <a:xfrm>
            <a:off x="6397625" y="2084388"/>
            <a:ext cx="5219700" cy="1612750"/>
          </a:xfrm>
          <a:prstGeom prst="rect">
            <a:avLst/>
          </a:prstGeom>
        </p:spPr>
        <p:txBody>
          <a:bodyPr lIns="0" tIns="0" rIns="0" bIns="0">
            <a:normAutofit/>
          </a:bodyPr>
          <a:lstStyle/>
          <a:p>
            <a:pPr marL="171450" indent="-171450" defTabSz="932742">
              <a:lnSpc>
                <a:spcPct val="100000"/>
              </a:lnSpc>
              <a:spcBef>
                <a:spcPts val="500"/>
              </a:spcBef>
              <a:buSzPct val="90000"/>
              <a:buFontTx/>
              <a:buChar char="·"/>
              <a:defRPr b="0">
                <a:solidFill>
                  <a:srgbClr val="000000"/>
                </a:solidFill>
                <a:latin typeface="Segoe UI"/>
                <a:ea typeface="Segoe UI"/>
                <a:cs typeface="Segoe UI"/>
                <a:sym typeface="Segoe UI"/>
              </a:defRPr>
            </a:pPr>
            <a:endParaRPr/>
          </a:p>
        </p:txBody>
      </p:sp>
      <p:sp>
        <p:nvSpPr>
          <p:cNvPr id="830"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x">
  <p:cSld name="Two Column Content with Subheads">
    <p:spTree>
      <p:nvGrpSpPr>
        <p:cNvPr id="1" name=""/>
        <p:cNvGrpSpPr/>
        <p:nvPr/>
      </p:nvGrpSpPr>
      <p:grpSpPr>
        <a:xfrm>
          <a:off x="0" y="0"/>
          <a:ext cx="0" cy="0"/>
          <a:chOff x="0" y="0"/>
          <a:chExt cx="0" cy="0"/>
        </a:xfrm>
      </p:grpSpPr>
      <p:pic>
        <p:nvPicPr>
          <p:cNvPr id="837"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838" name="Titteltekst"/>
          <p:cNvSpPr txBox="1">
            <a:spLocks noGrp="1"/>
          </p:cNvSpPr>
          <p:nvPr>
            <p:ph type="title"/>
          </p:nvPr>
        </p:nvSpPr>
        <p:spPr>
          <a:xfrm>
            <a:off x="588262" y="457200"/>
            <a:ext cx="11018521" cy="553999"/>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839" name="Brødtekst nivå én…"/>
          <p:cNvSpPr txBox="1">
            <a:spLocks noGrp="1"/>
          </p:cNvSpPr>
          <p:nvPr>
            <p:ph type="body" sz="quarter" idx="1"/>
          </p:nvPr>
        </p:nvSpPr>
        <p:spPr>
          <a:xfrm>
            <a:off x="584200" y="1436687"/>
            <a:ext cx="5219700" cy="430889"/>
          </a:xfrm>
          <a:prstGeom prst="rect">
            <a:avLst/>
          </a:prstGeom>
        </p:spPr>
        <p:txBody>
          <a:bodyPr lIns="0" tIns="0" rIns="0" bIns="0">
            <a:normAutofit/>
          </a:bodyPr>
          <a:lstStyle>
            <a:lvl1pPr marL="0" indent="0" defTabSz="932742">
              <a:lnSpc>
                <a:spcPct val="100000"/>
              </a:lnSpc>
              <a:spcBef>
                <a:spcPts val="0"/>
              </a:spcBef>
              <a:buSzTx/>
              <a:buFontTx/>
              <a:buNone/>
              <a:defRPr sz="2800">
                <a:solidFill>
                  <a:srgbClr val="000000"/>
                </a:solidFill>
                <a:latin typeface="Segoe UI Semibold"/>
                <a:ea typeface="Segoe UI Semibold"/>
                <a:cs typeface="Segoe UI Semibold"/>
                <a:sym typeface="Segoe UI Semibold"/>
              </a:defRPr>
            </a:lvl1pPr>
            <a:lvl2pPr marL="548639" indent="-320039" defTabSz="932742">
              <a:lnSpc>
                <a:spcPct val="100000"/>
              </a:lnSpc>
              <a:spcBef>
                <a:spcPts val="0"/>
              </a:spcBef>
              <a:buSzPct val="90000"/>
              <a:buFontTx/>
              <a:buChar char="·"/>
              <a:defRPr sz="2800">
                <a:solidFill>
                  <a:srgbClr val="000000"/>
                </a:solidFill>
                <a:latin typeface="Segoe UI Semibold"/>
                <a:ea typeface="Segoe UI Semibold"/>
                <a:cs typeface="Segoe UI Semibold"/>
                <a:sym typeface="Segoe UI Semibold"/>
              </a:defRPr>
            </a:lvl2pPr>
            <a:lvl3pPr marL="807243" indent="-350043" defTabSz="932742">
              <a:lnSpc>
                <a:spcPct val="100000"/>
              </a:lnSpc>
              <a:spcBef>
                <a:spcPts val="0"/>
              </a:spcBef>
              <a:buSzPct val="90000"/>
              <a:buFontTx/>
              <a:buChar char="·"/>
              <a:defRPr sz="2800">
                <a:solidFill>
                  <a:srgbClr val="000000"/>
                </a:solidFill>
                <a:latin typeface="Segoe UI Semibold"/>
                <a:ea typeface="Segoe UI Semibold"/>
                <a:cs typeface="Segoe UI Semibold"/>
                <a:sym typeface="Segoe UI Semibold"/>
              </a:defRPr>
            </a:lvl3pPr>
            <a:lvl4pPr marL="1023937" indent="-361950" defTabSz="932742">
              <a:lnSpc>
                <a:spcPct val="100000"/>
              </a:lnSpc>
              <a:spcBef>
                <a:spcPts val="0"/>
              </a:spcBef>
              <a:buSzPct val="90000"/>
              <a:buFontTx/>
              <a:buChar char="·"/>
              <a:defRPr sz="2800">
                <a:solidFill>
                  <a:srgbClr val="000000"/>
                </a:solidFill>
                <a:latin typeface="Segoe UI Semibold"/>
                <a:ea typeface="Segoe UI Semibold"/>
                <a:cs typeface="Segoe UI Semibold"/>
                <a:sym typeface="Segoe UI Semibold"/>
              </a:defRPr>
            </a:lvl4pPr>
            <a:lvl5pPr marL="1192212" indent="-336550" defTabSz="932742">
              <a:lnSpc>
                <a:spcPct val="100000"/>
              </a:lnSpc>
              <a:spcBef>
                <a:spcPts val="0"/>
              </a:spcBef>
              <a:buSzPct val="90000"/>
              <a:buFontTx/>
              <a:buChar char="·"/>
              <a:defRPr sz="28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840" name="Text Placeholder 11"/>
          <p:cNvSpPr>
            <a:spLocks noGrp="1"/>
          </p:cNvSpPr>
          <p:nvPr>
            <p:ph type="body" sz="quarter" idx="21"/>
          </p:nvPr>
        </p:nvSpPr>
        <p:spPr>
          <a:xfrm>
            <a:off x="6397625" y="1436687"/>
            <a:ext cx="5219700" cy="430889"/>
          </a:xfrm>
          <a:prstGeom prst="rect">
            <a:avLst/>
          </a:prstGeom>
        </p:spPr>
        <p:txBody>
          <a:bodyPr lIns="0" tIns="0" rIns="0" bIns="0">
            <a:normAutofit/>
          </a:bodyPr>
          <a:lstStyle/>
          <a:p>
            <a:pPr marL="0" indent="0" defTabSz="932742">
              <a:lnSpc>
                <a:spcPct val="100000"/>
              </a:lnSpc>
              <a:spcBef>
                <a:spcPts val="0"/>
              </a:spcBef>
              <a:buSzTx/>
              <a:buFontTx/>
              <a:buNone/>
              <a:defRPr sz="2800">
                <a:solidFill>
                  <a:srgbClr val="000000"/>
                </a:solidFill>
                <a:latin typeface="Segoe UI Semibold"/>
                <a:ea typeface="Segoe UI Semibold"/>
                <a:cs typeface="Segoe UI Semibold"/>
                <a:sym typeface="Segoe UI Semibold"/>
              </a:defRPr>
            </a:pPr>
            <a:endParaRPr/>
          </a:p>
        </p:txBody>
      </p:sp>
      <p:sp>
        <p:nvSpPr>
          <p:cNvPr id="841"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x">
  <p:cSld name="Three Column Bullet with Subtitles">
    <p:spTree>
      <p:nvGrpSpPr>
        <p:cNvPr id="1" name=""/>
        <p:cNvGrpSpPr/>
        <p:nvPr/>
      </p:nvGrpSpPr>
      <p:grpSpPr>
        <a:xfrm>
          <a:off x="0" y="0"/>
          <a:ext cx="0" cy="0"/>
          <a:chOff x="0" y="0"/>
          <a:chExt cx="0" cy="0"/>
        </a:xfrm>
      </p:grpSpPr>
      <p:pic>
        <p:nvPicPr>
          <p:cNvPr id="848"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849" name="Titteltekst"/>
          <p:cNvSpPr txBox="1">
            <a:spLocks noGrp="1"/>
          </p:cNvSpPr>
          <p:nvPr>
            <p:ph type="title"/>
          </p:nvPr>
        </p:nvSpPr>
        <p:spPr>
          <a:xfrm>
            <a:off x="588262" y="457200"/>
            <a:ext cx="11018521" cy="553999"/>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850" name="Brødtekst nivå én…"/>
          <p:cNvSpPr txBox="1">
            <a:spLocks noGrp="1"/>
          </p:cNvSpPr>
          <p:nvPr>
            <p:ph type="body" sz="quarter" idx="1"/>
          </p:nvPr>
        </p:nvSpPr>
        <p:spPr>
          <a:xfrm>
            <a:off x="585216" y="1438275"/>
            <a:ext cx="3264410" cy="677108"/>
          </a:xfrm>
          <a:prstGeom prst="rect">
            <a:avLst/>
          </a:prstGeom>
        </p:spPr>
        <p:txBody>
          <a:bodyPr lIns="0" tIns="0" rIns="0" bIns="0">
            <a:normAutofit/>
          </a:bodyPr>
          <a:lstStyle>
            <a:lvl1pPr marL="0" indent="0" defTabSz="932742">
              <a:lnSpc>
                <a:spcPct val="100000"/>
              </a:lnSpc>
              <a:spcBef>
                <a:spcPts val="0"/>
              </a:spcBef>
              <a:buSzTx/>
              <a:buFontTx/>
              <a:buNone/>
              <a:defRPr sz="2200">
                <a:solidFill>
                  <a:srgbClr val="000000"/>
                </a:solidFill>
                <a:latin typeface="Segoe UI Semibold"/>
                <a:ea typeface="Segoe UI Semibold"/>
                <a:cs typeface="Segoe UI Semibold"/>
                <a:sym typeface="Segoe UI Semibold"/>
              </a:defRPr>
            </a:lvl1pPr>
            <a:lvl2pPr marL="480059" indent="-251459" defTabSz="932742">
              <a:lnSpc>
                <a:spcPct val="100000"/>
              </a:lnSpc>
              <a:spcBef>
                <a:spcPts val="0"/>
              </a:spcBef>
              <a:buSzPct val="90000"/>
              <a:buFontTx/>
              <a:buChar char="·"/>
              <a:defRPr sz="2200">
                <a:solidFill>
                  <a:srgbClr val="000000"/>
                </a:solidFill>
                <a:latin typeface="Segoe UI Semibold"/>
                <a:ea typeface="Segoe UI Semibold"/>
                <a:cs typeface="Segoe UI Semibold"/>
                <a:sym typeface="Segoe UI Semibold"/>
              </a:defRPr>
            </a:lvl2pPr>
            <a:lvl3pPr marL="732234" indent="-275034" defTabSz="932742">
              <a:lnSpc>
                <a:spcPct val="100000"/>
              </a:lnSpc>
              <a:spcBef>
                <a:spcPts val="0"/>
              </a:spcBef>
              <a:buSzPct val="90000"/>
              <a:buFontTx/>
              <a:buChar char="·"/>
              <a:defRPr sz="2200">
                <a:solidFill>
                  <a:srgbClr val="000000"/>
                </a:solidFill>
                <a:latin typeface="Segoe UI Semibold"/>
                <a:ea typeface="Segoe UI Semibold"/>
                <a:cs typeface="Segoe UI Semibold"/>
                <a:sym typeface="Segoe UI Semibold"/>
              </a:defRPr>
            </a:lvl3pPr>
            <a:lvl4pPr marL="946377" indent="-284389" defTabSz="932742">
              <a:lnSpc>
                <a:spcPct val="100000"/>
              </a:lnSpc>
              <a:spcBef>
                <a:spcPts val="0"/>
              </a:spcBef>
              <a:buSzPct val="90000"/>
              <a:buFontTx/>
              <a:buChar char="·"/>
              <a:defRPr sz="2200">
                <a:solidFill>
                  <a:srgbClr val="000000"/>
                </a:solidFill>
                <a:latin typeface="Segoe UI Semibold"/>
                <a:ea typeface="Segoe UI Semibold"/>
                <a:cs typeface="Segoe UI Semibold"/>
                <a:sym typeface="Segoe UI Semibold"/>
              </a:defRPr>
            </a:lvl4pPr>
            <a:lvl5pPr marL="1120095" indent="-264432" defTabSz="932742">
              <a:lnSpc>
                <a:spcPct val="100000"/>
              </a:lnSpc>
              <a:spcBef>
                <a:spcPts val="0"/>
              </a:spcBef>
              <a:buSzPct val="90000"/>
              <a:buFontTx/>
              <a:buChar char="·"/>
              <a:defRPr sz="22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851" name="Text Placeholder 7"/>
          <p:cNvSpPr>
            <a:spLocks noGrp="1"/>
          </p:cNvSpPr>
          <p:nvPr>
            <p:ph type="body" sz="quarter" idx="21"/>
          </p:nvPr>
        </p:nvSpPr>
        <p:spPr>
          <a:xfrm>
            <a:off x="585216" y="2390775"/>
            <a:ext cx="3264410" cy="1760483"/>
          </a:xfrm>
          <a:prstGeom prst="rect">
            <a:avLst/>
          </a:prstGeom>
        </p:spPr>
        <p:txBody>
          <a:bodyPr lIns="0" tIns="0" rIns="0" bIns="0">
            <a:normAutofit/>
          </a:bodyPr>
          <a:lstStyle/>
          <a:p>
            <a:pPr marL="176212" indent="-176212" defTabSz="932742">
              <a:lnSpc>
                <a:spcPct val="100000"/>
              </a:lnSpc>
              <a:spcBef>
                <a:spcPts val="400"/>
              </a:spcBef>
              <a:buSzPct val="90000"/>
              <a:buFontTx/>
              <a:buChar char="·"/>
              <a:defRPr sz="2000" b="0">
                <a:solidFill>
                  <a:srgbClr val="000000"/>
                </a:solidFill>
                <a:latin typeface="Segoe UI"/>
                <a:ea typeface="Segoe UI"/>
                <a:cs typeface="Segoe UI"/>
                <a:sym typeface="Segoe UI"/>
              </a:defRPr>
            </a:pPr>
            <a:endParaRPr/>
          </a:p>
        </p:txBody>
      </p:sp>
      <p:sp>
        <p:nvSpPr>
          <p:cNvPr id="852" name="Text Placeholder 11"/>
          <p:cNvSpPr>
            <a:spLocks noGrp="1"/>
          </p:cNvSpPr>
          <p:nvPr>
            <p:ph type="body" sz="quarter" idx="22"/>
          </p:nvPr>
        </p:nvSpPr>
        <p:spPr>
          <a:xfrm>
            <a:off x="4463796" y="1438275"/>
            <a:ext cx="3264409" cy="677108"/>
          </a:xfrm>
          <a:prstGeom prst="rect">
            <a:avLst/>
          </a:prstGeom>
        </p:spPr>
        <p:txBody>
          <a:bodyPr lIns="0" tIns="0" rIns="0" bIns="0">
            <a:normAutofit/>
          </a:bodyPr>
          <a:lstStyle/>
          <a:p>
            <a:pPr marL="0" indent="0" defTabSz="932742">
              <a:lnSpc>
                <a:spcPct val="100000"/>
              </a:lnSpc>
              <a:spcBef>
                <a:spcPts val="0"/>
              </a:spcBef>
              <a:buSzTx/>
              <a:buFontTx/>
              <a:buNone/>
              <a:defRPr sz="2200">
                <a:solidFill>
                  <a:srgbClr val="000000"/>
                </a:solidFill>
                <a:latin typeface="Segoe UI Semibold"/>
                <a:ea typeface="Segoe UI Semibold"/>
                <a:cs typeface="Segoe UI Semibold"/>
                <a:sym typeface="Segoe UI Semibold"/>
              </a:defRPr>
            </a:pPr>
            <a:endParaRPr/>
          </a:p>
        </p:txBody>
      </p:sp>
      <p:sp>
        <p:nvSpPr>
          <p:cNvPr id="853" name="Text Placeholder 9"/>
          <p:cNvSpPr>
            <a:spLocks noGrp="1"/>
          </p:cNvSpPr>
          <p:nvPr>
            <p:ph type="body" sz="quarter" idx="23"/>
          </p:nvPr>
        </p:nvSpPr>
        <p:spPr>
          <a:xfrm>
            <a:off x="4463796" y="2384135"/>
            <a:ext cx="3264409" cy="1760483"/>
          </a:xfrm>
          <a:prstGeom prst="rect">
            <a:avLst/>
          </a:prstGeom>
        </p:spPr>
        <p:txBody>
          <a:bodyPr lIns="0" tIns="0" rIns="0" bIns="0">
            <a:normAutofit/>
          </a:bodyPr>
          <a:lstStyle/>
          <a:p>
            <a:pPr marL="176212" indent="-176212" defTabSz="932742">
              <a:lnSpc>
                <a:spcPct val="100000"/>
              </a:lnSpc>
              <a:spcBef>
                <a:spcPts val="400"/>
              </a:spcBef>
              <a:buSzPct val="90000"/>
              <a:buFontTx/>
              <a:buChar char="·"/>
              <a:defRPr sz="2000" b="0">
                <a:solidFill>
                  <a:srgbClr val="000000"/>
                </a:solidFill>
                <a:latin typeface="Segoe UI"/>
                <a:ea typeface="Segoe UI"/>
                <a:cs typeface="Segoe UI"/>
                <a:sym typeface="Segoe UI"/>
              </a:defRPr>
            </a:pPr>
            <a:endParaRPr/>
          </a:p>
        </p:txBody>
      </p:sp>
      <p:sp>
        <p:nvSpPr>
          <p:cNvPr id="854" name="Text Placeholder 11"/>
          <p:cNvSpPr>
            <a:spLocks noGrp="1"/>
          </p:cNvSpPr>
          <p:nvPr>
            <p:ph type="body" sz="quarter" idx="24"/>
          </p:nvPr>
        </p:nvSpPr>
        <p:spPr>
          <a:xfrm>
            <a:off x="8342375" y="1438275"/>
            <a:ext cx="3264409" cy="677108"/>
          </a:xfrm>
          <a:prstGeom prst="rect">
            <a:avLst/>
          </a:prstGeom>
        </p:spPr>
        <p:txBody>
          <a:bodyPr lIns="0" tIns="0" rIns="0" bIns="0">
            <a:normAutofit/>
          </a:bodyPr>
          <a:lstStyle/>
          <a:p>
            <a:pPr marL="0" indent="0" defTabSz="932742">
              <a:lnSpc>
                <a:spcPct val="100000"/>
              </a:lnSpc>
              <a:spcBef>
                <a:spcPts val="0"/>
              </a:spcBef>
              <a:buSzTx/>
              <a:buFontTx/>
              <a:buNone/>
              <a:defRPr sz="2200">
                <a:solidFill>
                  <a:srgbClr val="000000"/>
                </a:solidFill>
                <a:latin typeface="Segoe UI Semibold"/>
                <a:ea typeface="Segoe UI Semibold"/>
                <a:cs typeface="Segoe UI Semibold"/>
                <a:sym typeface="Segoe UI Semibold"/>
              </a:defRPr>
            </a:pPr>
            <a:endParaRPr/>
          </a:p>
        </p:txBody>
      </p:sp>
      <p:sp>
        <p:nvSpPr>
          <p:cNvPr id="855" name="Text Placeholder 7"/>
          <p:cNvSpPr>
            <a:spLocks noGrp="1"/>
          </p:cNvSpPr>
          <p:nvPr>
            <p:ph type="body" sz="quarter" idx="25"/>
          </p:nvPr>
        </p:nvSpPr>
        <p:spPr>
          <a:xfrm>
            <a:off x="8342375" y="2390775"/>
            <a:ext cx="3264409" cy="1760483"/>
          </a:xfrm>
          <a:prstGeom prst="rect">
            <a:avLst/>
          </a:prstGeom>
        </p:spPr>
        <p:txBody>
          <a:bodyPr lIns="0" tIns="0" rIns="0" bIns="0">
            <a:normAutofit/>
          </a:bodyPr>
          <a:lstStyle/>
          <a:p>
            <a:pPr marL="176212" indent="-176212" defTabSz="932742">
              <a:lnSpc>
                <a:spcPct val="100000"/>
              </a:lnSpc>
              <a:spcBef>
                <a:spcPts val="400"/>
              </a:spcBef>
              <a:buSzPct val="90000"/>
              <a:buFontTx/>
              <a:buChar char="·"/>
              <a:defRPr sz="2000" b="0">
                <a:solidFill>
                  <a:srgbClr val="000000"/>
                </a:solidFill>
                <a:latin typeface="Segoe UI"/>
                <a:ea typeface="Segoe UI"/>
                <a:cs typeface="Segoe UI"/>
                <a:sym typeface="Segoe UI"/>
              </a:defRPr>
            </a:pPr>
            <a:endParaRPr/>
          </a:p>
        </p:txBody>
      </p:sp>
      <p:sp>
        <p:nvSpPr>
          <p:cNvPr id="856"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x">
  <p:cSld name="Four Column Bullet with Subtitles">
    <p:spTree>
      <p:nvGrpSpPr>
        <p:cNvPr id="1" name=""/>
        <p:cNvGrpSpPr/>
        <p:nvPr/>
      </p:nvGrpSpPr>
      <p:grpSpPr>
        <a:xfrm>
          <a:off x="0" y="0"/>
          <a:ext cx="0" cy="0"/>
          <a:chOff x="0" y="0"/>
          <a:chExt cx="0" cy="0"/>
        </a:xfrm>
      </p:grpSpPr>
      <p:pic>
        <p:nvPicPr>
          <p:cNvPr id="863"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864" name="Titteltekst"/>
          <p:cNvSpPr txBox="1">
            <a:spLocks noGrp="1"/>
          </p:cNvSpPr>
          <p:nvPr>
            <p:ph type="title"/>
          </p:nvPr>
        </p:nvSpPr>
        <p:spPr>
          <a:xfrm>
            <a:off x="588262" y="457200"/>
            <a:ext cx="11018521" cy="553999"/>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865" name="Brødtekst nivå én…"/>
          <p:cNvSpPr txBox="1">
            <a:spLocks noGrp="1"/>
          </p:cNvSpPr>
          <p:nvPr>
            <p:ph type="body" sz="quarter" idx="1"/>
          </p:nvPr>
        </p:nvSpPr>
        <p:spPr>
          <a:xfrm>
            <a:off x="584200" y="1438275"/>
            <a:ext cx="2532064" cy="615553"/>
          </a:xfrm>
          <a:prstGeom prst="rect">
            <a:avLst/>
          </a:prstGeom>
        </p:spPr>
        <p:txBody>
          <a:bodyPr lIns="0" tIns="0" rIns="0" bIns="0">
            <a:normAutofit/>
          </a:bodyPr>
          <a:lstStyle>
            <a:lvl1pPr marL="0" indent="0" defTabSz="932742">
              <a:lnSpc>
                <a:spcPct val="100000"/>
              </a:lnSpc>
              <a:spcBef>
                <a:spcPts val="0"/>
              </a:spcBef>
              <a:buSzTx/>
              <a:buFontTx/>
              <a:buNone/>
              <a:defRPr sz="2000">
                <a:solidFill>
                  <a:srgbClr val="000000"/>
                </a:solidFill>
                <a:latin typeface="Segoe UI Semibold"/>
                <a:ea typeface="Segoe UI Semibold"/>
                <a:cs typeface="Segoe UI Semibold"/>
                <a:sym typeface="Segoe UI Semibold"/>
              </a:defRPr>
            </a:lvl1pPr>
            <a:lvl2pPr marL="457200" indent="-228600" defTabSz="932742">
              <a:lnSpc>
                <a:spcPct val="100000"/>
              </a:lnSpc>
              <a:spcBef>
                <a:spcPts val="0"/>
              </a:spcBef>
              <a:buSzPct val="90000"/>
              <a:buFontTx/>
              <a:buChar char="·"/>
              <a:defRPr sz="2000">
                <a:solidFill>
                  <a:srgbClr val="000000"/>
                </a:solidFill>
                <a:latin typeface="Segoe UI Semibold"/>
                <a:ea typeface="Segoe UI Semibold"/>
                <a:cs typeface="Segoe UI Semibold"/>
                <a:sym typeface="Segoe UI Semibold"/>
              </a:defRPr>
            </a:lvl2pPr>
            <a:lvl3pPr marL="707231" indent="-250031" defTabSz="932742">
              <a:lnSpc>
                <a:spcPct val="100000"/>
              </a:lnSpc>
              <a:spcBef>
                <a:spcPts val="0"/>
              </a:spcBef>
              <a:buSzPct val="90000"/>
              <a:buFontTx/>
              <a:buChar char="·"/>
              <a:defRPr sz="2000">
                <a:solidFill>
                  <a:srgbClr val="000000"/>
                </a:solidFill>
                <a:latin typeface="Segoe UI Semibold"/>
                <a:ea typeface="Segoe UI Semibold"/>
                <a:cs typeface="Segoe UI Semibold"/>
                <a:sym typeface="Segoe UI Semibold"/>
              </a:defRPr>
            </a:lvl3pPr>
            <a:lvl4pPr marL="920523" indent="-258535" defTabSz="932742">
              <a:lnSpc>
                <a:spcPct val="100000"/>
              </a:lnSpc>
              <a:spcBef>
                <a:spcPts val="0"/>
              </a:spcBef>
              <a:buSzPct val="90000"/>
              <a:buFontTx/>
              <a:buChar char="·"/>
              <a:defRPr sz="2000">
                <a:solidFill>
                  <a:srgbClr val="000000"/>
                </a:solidFill>
                <a:latin typeface="Segoe UI Semibold"/>
                <a:ea typeface="Segoe UI Semibold"/>
                <a:cs typeface="Segoe UI Semibold"/>
                <a:sym typeface="Segoe UI Semibold"/>
              </a:defRPr>
            </a:lvl4pPr>
            <a:lvl5pPr marL="1096055" indent="-240392" defTabSz="932742">
              <a:lnSpc>
                <a:spcPct val="100000"/>
              </a:lnSpc>
              <a:spcBef>
                <a:spcPts val="0"/>
              </a:spcBef>
              <a:buSzPct val="90000"/>
              <a:buFontTx/>
              <a:buChar char="·"/>
              <a:defRPr sz="20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866" name="Text Placeholder 7"/>
          <p:cNvSpPr>
            <a:spLocks noGrp="1"/>
          </p:cNvSpPr>
          <p:nvPr>
            <p:ph type="body" sz="quarter" idx="21"/>
          </p:nvPr>
        </p:nvSpPr>
        <p:spPr>
          <a:xfrm>
            <a:off x="584199" y="2283114"/>
            <a:ext cx="2532065" cy="1698927"/>
          </a:xfrm>
          <a:prstGeom prst="rect">
            <a:avLst/>
          </a:prstGeom>
        </p:spPr>
        <p:txBody>
          <a:bodyPr lIns="0" tIns="0" rIns="0" bIns="0">
            <a:normAutofit/>
          </a:bodyPr>
          <a:lstStyle/>
          <a:p>
            <a:pPr marL="141287" indent="-141287" defTabSz="932742">
              <a:lnSpc>
                <a:spcPct val="100000"/>
              </a:lnSpc>
              <a:spcBef>
                <a:spcPts val="400"/>
              </a:spcBef>
              <a:buSzPct val="90000"/>
              <a:buFontTx/>
              <a:buChar char="·"/>
              <a:defRPr sz="1800" b="0">
                <a:solidFill>
                  <a:srgbClr val="000000"/>
                </a:solidFill>
                <a:latin typeface="Segoe UI"/>
                <a:ea typeface="Segoe UI"/>
                <a:cs typeface="Segoe UI"/>
                <a:sym typeface="Segoe UI"/>
              </a:defRPr>
            </a:pPr>
            <a:endParaRPr/>
          </a:p>
        </p:txBody>
      </p:sp>
      <p:sp>
        <p:nvSpPr>
          <p:cNvPr id="867" name="Text Placeholder 11"/>
          <p:cNvSpPr>
            <a:spLocks noGrp="1"/>
          </p:cNvSpPr>
          <p:nvPr>
            <p:ph type="body" sz="quarter" idx="22"/>
          </p:nvPr>
        </p:nvSpPr>
        <p:spPr>
          <a:xfrm>
            <a:off x="3413125" y="1438275"/>
            <a:ext cx="2533650" cy="615553"/>
          </a:xfrm>
          <a:prstGeom prst="rect">
            <a:avLst/>
          </a:prstGeom>
        </p:spPr>
        <p:txBody>
          <a:bodyPr lIns="0" tIns="0" rIns="0" bIns="0">
            <a:normAutofit/>
          </a:bodyPr>
          <a:lstStyle/>
          <a:p>
            <a:pPr marL="0" indent="0" defTabSz="932742">
              <a:lnSpc>
                <a:spcPct val="100000"/>
              </a:lnSpc>
              <a:spcBef>
                <a:spcPts val="0"/>
              </a:spcBef>
              <a:buSzTx/>
              <a:buFontTx/>
              <a:buNone/>
              <a:defRPr sz="2000">
                <a:solidFill>
                  <a:srgbClr val="000000"/>
                </a:solidFill>
                <a:latin typeface="Segoe UI Semibold"/>
                <a:ea typeface="Segoe UI Semibold"/>
                <a:cs typeface="Segoe UI Semibold"/>
                <a:sym typeface="Segoe UI Semibold"/>
              </a:defRPr>
            </a:pPr>
            <a:endParaRPr/>
          </a:p>
        </p:txBody>
      </p:sp>
      <p:sp>
        <p:nvSpPr>
          <p:cNvPr id="868" name="Text Placeholder 9"/>
          <p:cNvSpPr>
            <a:spLocks noGrp="1"/>
          </p:cNvSpPr>
          <p:nvPr>
            <p:ph type="body" sz="quarter" idx="23"/>
          </p:nvPr>
        </p:nvSpPr>
        <p:spPr>
          <a:xfrm>
            <a:off x="3413125" y="2276475"/>
            <a:ext cx="2532064" cy="1698926"/>
          </a:xfrm>
          <a:prstGeom prst="rect">
            <a:avLst/>
          </a:prstGeom>
        </p:spPr>
        <p:txBody>
          <a:bodyPr lIns="0" tIns="0" rIns="0" bIns="0">
            <a:normAutofit/>
          </a:bodyPr>
          <a:lstStyle/>
          <a:p>
            <a:pPr marL="141287" indent="-141287" defTabSz="932742">
              <a:lnSpc>
                <a:spcPct val="100000"/>
              </a:lnSpc>
              <a:spcBef>
                <a:spcPts val="400"/>
              </a:spcBef>
              <a:buSzPct val="90000"/>
              <a:buFontTx/>
              <a:buChar char="·"/>
              <a:defRPr sz="1800" b="0">
                <a:solidFill>
                  <a:srgbClr val="000000"/>
                </a:solidFill>
                <a:latin typeface="Segoe UI"/>
                <a:ea typeface="Segoe UI"/>
                <a:cs typeface="Segoe UI"/>
                <a:sym typeface="Segoe UI"/>
              </a:defRPr>
            </a:pPr>
            <a:endParaRPr/>
          </a:p>
        </p:txBody>
      </p:sp>
      <p:sp>
        <p:nvSpPr>
          <p:cNvPr id="869" name="Text Placeholder 11"/>
          <p:cNvSpPr>
            <a:spLocks noGrp="1"/>
          </p:cNvSpPr>
          <p:nvPr>
            <p:ph type="body" sz="quarter" idx="24"/>
          </p:nvPr>
        </p:nvSpPr>
        <p:spPr>
          <a:xfrm>
            <a:off x="6244208" y="1438275"/>
            <a:ext cx="2532064" cy="615553"/>
          </a:xfrm>
          <a:prstGeom prst="rect">
            <a:avLst/>
          </a:prstGeom>
        </p:spPr>
        <p:txBody>
          <a:bodyPr lIns="0" tIns="0" rIns="0" bIns="0">
            <a:normAutofit/>
          </a:bodyPr>
          <a:lstStyle/>
          <a:p>
            <a:pPr marL="0" indent="0" defTabSz="932742">
              <a:lnSpc>
                <a:spcPct val="100000"/>
              </a:lnSpc>
              <a:spcBef>
                <a:spcPts val="0"/>
              </a:spcBef>
              <a:buSzTx/>
              <a:buFontTx/>
              <a:buNone/>
              <a:defRPr sz="2000">
                <a:solidFill>
                  <a:srgbClr val="000000"/>
                </a:solidFill>
                <a:latin typeface="Segoe UI Semibold"/>
                <a:ea typeface="Segoe UI Semibold"/>
                <a:cs typeface="Segoe UI Semibold"/>
                <a:sym typeface="Segoe UI Semibold"/>
              </a:defRPr>
            </a:pPr>
            <a:endParaRPr/>
          </a:p>
        </p:txBody>
      </p:sp>
      <p:sp>
        <p:nvSpPr>
          <p:cNvPr id="870" name="Text Placeholder 7"/>
          <p:cNvSpPr>
            <a:spLocks noGrp="1"/>
          </p:cNvSpPr>
          <p:nvPr>
            <p:ph type="body" sz="quarter" idx="25"/>
          </p:nvPr>
        </p:nvSpPr>
        <p:spPr>
          <a:xfrm>
            <a:off x="6244208" y="2283114"/>
            <a:ext cx="2532064" cy="1698927"/>
          </a:xfrm>
          <a:prstGeom prst="rect">
            <a:avLst/>
          </a:prstGeom>
        </p:spPr>
        <p:txBody>
          <a:bodyPr lIns="0" tIns="0" rIns="0" bIns="0">
            <a:normAutofit/>
          </a:bodyPr>
          <a:lstStyle/>
          <a:p>
            <a:pPr marL="141287" indent="-141287" defTabSz="932742">
              <a:lnSpc>
                <a:spcPct val="100000"/>
              </a:lnSpc>
              <a:spcBef>
                <a:spcPts val="400"/>
              </a:spcBef>
              <a:buSzPct val="90000"/>
              <a:buFontTx/>
              <a:buChar char="·"/>
              <a:defRPr sz="1800" b="0">
                <a:solidFill>
                  <a:srgbClr val="000000"/>
                </a:solidFill>
                <a:latin typeface="Segoe UI"/>
                <a:ea typeface="Segoe UI"/>
                <a:cs typeface="Segoe UI"/>
                <a:sym typeface="Segoe UI"/>
              </a:defRPr>
            </a:pPr>
            <a:endParaRPr/>
          </a:p>
        </p:txBody>
      </p:sp>
      <p:sp>
        <p:nvSpPr>
          <p:cNvPr id="871" name="Text Placeholder 11"/>
          <p:cNvSpPr>
            <a:spLocks noGrp="1"/>
          </p:cNvSpPr>
          <p:nvPr>
            <p:ph type="body" sz="quarter" idx="26"/>
          </p:nvPr>
        </p:nvSpPr>
        <p:spPr>
          <a:xfrm>
            <a:off x="9073133" y="1438275"/>
            <a:ext cx="2533651" cy="615553"/>
          </a:xfrm>
          <a:prstGeom prst="rect">
            <a:avLst/>
          </a:prstGeom>
        </p:spPr>
        <p:txBody>
          <a:bodyPr lIns="0" tIns="0" rIns="0" bIns="0">
            <a:normAutofit/>
          </a:bodyPr>
          <a:lstStyle/>
          <a:p>
            <a:pPr marL="0" indent="0" defTabSz="932742">
              <a:lnSpc>
                <a:spcPct val="100000"/>
              </a:lnSpc>
              <a:spcBef>
                <a:spcPts val="0"/>
              </a:spcBef>
              <a:buSzTx/>
              <a:buFontTx/>
              <a:buNone/>
              <a:defRPr sz="2000">
                <a:solidFill>
                  <a:srgbClr val="000000"/>
                </a:solidFill>
                <a:latin typeface="Segoe UI Semibold"/>
                <a:ea typeface="Segoe UI Semibold"/>
                <a:cs typeface="Segoe UI Semibold"/>
                <a:sym typeface="Segoe UI Semibold"/>
              </a:defRPr>
            </a:pPr>
            <a:endParaRPr/>
          </a:p>
        </p:txBody>
      </p:sp>
      <p:sp>
        <p:nvSpPr>
          <p:cNvPr id="872" name="Text Placeholder 9"/>
          <p:cNvSpPr>
            <a:spLocks noGrp="1"/>
          </p:cNvSpPr>
          <p:nvPr>
            <p:ph type="body" sz="quarter" idx="27"/>
          </p:nvPr>
        </p:nvSpPr>
        <p:spPr>
          <a:xfrm>
            <a:off x="9073133" y="2276475"/>
            <a:ext cx="2532064" cy="1698926"/>
          </a:xfrm>
          <a:prstGeom prst="rect">
            <a:avLst/>
          </a:prstGeom>
        </p:spPr>
        <p:txBody>
          <a:bodyPr lIns="0" tIns="0" rIns="0" bIns="0">
            <a:normAutofit/>
          </a:bodyPr>
          <a:lstStyle/>
          <a:p>
            <a:pPr marL="141287" indent="-141287" defTabSz="932742">
              <a:lnSpc>
                <a:spcPct val="100000"/>
              </a:lnSpc>
              <a:spcBef>
                <a:spcPts val="400"/>
              </a:spcBef>
              <a:buSzPct val="90000"/>
              <a:buFontTx/>
              <a:buChar char="·"/>
              <a:defRPr sz="1800" b="0">
                <a:solidFill>
                  <a:srgbClr val="000000"/>
                </a:solidFill>
                <a:latin typeface="Segoe UI"/>
                <a:ea typeface="Segoe UI"/>
                <a:cs typeface="Segoe UI"/>
                <a:sym typeface="Segoe UI"/>
              </a:defRPr>
            </a:pPr>
            <a:endParaRPr/>
          </a:p>
        </p:txBody>
      </p:sp>
      <p:sp>
        <p:nvSpPr>
          <p:cNvPr id="873"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x">
  <p:cSld name="Five Column Bullet with Subtitles">
    <p:spTree>
      <p:nvGrpSpPr>
        <p:cNvPr id="1" name=""/>
        <p:cNvGrpSpPr/>
        <p:nvPr/>
      </p:nvGrpSpPr>
      <p:grpSpPr>
        <a:xfrm>
          <a:off x="0" y="0"/>
          <a:ext cx="0" cy="0"/>
          <a:chOff x="0" y="0"/>
          <a:chExt cx="0" cy="0"/>
        </a:xfrm>
      </p:grpSpPr>
      <p:pic>
        <p:nvPicPr>
          <p:cNvPr id="880"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881" name="Titteltekst"/>
          <p:cNvSpPr txBox="1">
            <a:spLocks noGrp="1"/>
          </p:cNvSpPr>
          <p:nvPr>
            <p:ph type="title"/>
          </p:nvPr>
        </p:nvSpPr>
        <p:spPr>
          <a:xfrm>
            <a:off x="588262" y="457200"/>
            <a:ext cx="11018521" cy="553999"/>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882" name="Brødtekst nivå én…"/>
          <p:cNvSpPr txBox="1">
            <a:spLocks noGrp="1"/>
          </p:cNvSpPr>
          <p:nvPr>
            <p:ph type="body" sz="quarter" idx="1" hasCustomPrompt="1"/>
          </p:nvPr>
        </p:nvSpPr>
        <p:spPr>
          <a:xfrm>
            <a:off x="584200" y="1438275"/>
            <a:ext cx="1965961" cy="492444"/>
          </a:xfrm>
          <a:prstGeom prst="rect">
            <a:avLst/>
          </a:prstGeom>
        </p:spPr>
        <p:txBody>
          <a:bodyPr lIns="0" tIns="0" rIns="0" bIns="0">
            <a:normAutofit/>
          </a:bodyPr>
          <a:lstStyle>
            <a:lvl1pPr marL="0" indent="0" defTabSz="932742">
              <a:lnSpc>
                <a:spcPct val="100000"/>
              </a:lnSpc>
              <a:spcBef>
                <a:spcPts val="0"/>
              </a:spcBef>
              <a:buSzTx/>
              <a:buFontTx/>
              <a:buNone/>
              <a:defRPr sz="1600">
                <a:solidFill>
                  <a:srgbClr val="000000"/>
                </a:solidFill>
                <a:latin typeface="Segoe UI Semibold"/>
                <a:ea typeface="Segoe UI Semibold"/>
                <a:cs typeface="Segoe UI Semibold"/>
                <a:sym typeface="Segoe UI Semibold"/>
              </a:defRPr>
            </a:lvl1pPr>
            <a:lvl2pPr marL="411480" indent="-182880" defTabSz="932742">
              <a:lnSpc>
                <a:spcPct val="100000"/>
              </a:lnSpc>
              <a:spcBef>
                <a:spcPts val="0"/>
              </a:spcBef>
              <a:buSzPct val="90000"/>
              <a:buFontTx/>
              <a:buChar char="·"/>
              <a:defRPr sz="1600">
                <a:solidFill>
                  <a:srgbClr val="000000"/>
                </a:solidFill>
                <a:latin typeface="Segoe UI Semibold"/>
                <a:ea typeface="Segoe UI Semibold"/>
                <a:cs typeface="Segoe UI Semibold"/>
                <a:sym typeface="Segoe UI Semibold"/>
              </a:defRPr>
            </a:lvl2pPr>
            <a:lvl3pPr marL="657225" indent="-200025" defTabSz="932742">
              <a:lnSpc>
                <a:spcPct val="100000"/>
              </a:lnSpc>
              <a:spcBef>
                <a:spcPts val="0"/>
              </a:spcBef>
              <a:buSzPct val="90000"/>
              <a:buFontTx/>
              <a:buChar char="·"/>
              <a:defRPr sz="1600">
                <a:solidFill>
                  <a:srgbClr val="000000"/>
                </a:solidFill>
                <a:latin typeface="Segoe UI Semibold"/>
                <a:ea typeface="Segoe UI Semibold"/>
                <a:cs typeface="Segoe UI Semibold"/>
                <a:sym typeface="Segoe UI Semibold"/>
              </a:defRPr>
            </a:lvl3pPr>
            <a:lvl4pPr marL="868816" indent="-206828" defTabSz="932742">
              <a:lnSpc>
                <a:spcPct val="100000"/>
              </a:lnSpc>
              <a:spcBef>
                <a:spcPts val="0"/>
              </a:spcBef>
              <a:buSzPct val="90000"/>
              <a:buFontTx/>
              <a:buChar char="·"/>
              <a:defRPr sz="1600">
                <a:solidFill>
                  <a:srgbClr val="000000"/>
                </a:solidFill>
                <a:latin typeface="Segoe UI Semibold"/>
                <a:ea typeface="Segoe UI Semibold"/>
                <a:cs typeface="Segoe UI Semibold"/>
                <a:sym typeface="Segoe UI Semibold"/>
              </a:defRPr>
            </a:lvl4pPr>
            <a:lvl5pPr marL="1047977" indent="-192314" defTabSz="932742">
              <a:lnSpc>
                <a:spcPct val="100000"/>
              </a:lnSpc>
              <a:spcBef>
                <a:spcPts val="0"/>
              </a:spcBef>
              <a:buSzPct val="90000"/>
              <a:buFontTx/>
              <a:buChar char="·"/>
              <a:defRPr sz="1600">
                <a:solidFill>
                  <a:srgbClr val="000000"/>
                </a:solidFill>
                <a:latin typeface="Segoe UI Semibold"/>
                <a:ea typeface="Segoe UI Semibold"/>
                <a:cs typeface="Segoe UI Semibold"/>
                <a:sym typeface="Segoe UI Semibold"/>
              </a:defRPr>
            </a:lvl5pPr>
          </a:lstStyle>
          <a:p>
            <a:r>
              <a:t>Click to edit text styles</a:t>
            </a:r>
          </a:p>
          <a:p>
            <a:pPr lvl="1"/>
            <a:endParaRPr/>
          </a:p>
          <a:p>
            <a:pPr lvl="2"/>
            <a:endParaRPr/>
          </a:p>
          <a:p>
            <a:pPr lvl="3"/>
            <a:endParaRPr/>
          </a:p>
          <a:p>
            <a:pPr lvl="4"/>
            <a:endParaRPr/>
          </a:p>
        </p:txBody>
      </p:sp>
      <p:sp>
        <p:nvSpPr>
          <p:cNvPr id="883" name="Text Placeholder 7"/>
          <p:cNvSpPr>
            <a:spLocks noGrp="1"/>
          </p:cNvSpPr>
          <p:nvPr>
            <p:ph type="body" sz="quarter" idx="21"/>
          </p:nvPr>
        </p:nvSpPr>
        <p:spPr>
          <a:xfrm>
            <a:off x="584200" y="2283114"/>
            <a:ext cx="1965961" cy="1452706"/>
          </a:xfrm>
          <a:prstGeom prst="rect">
            <a:avLst/>
          </a:prstGeom>
        </p:spPr>
        <p:txBody>
          <a:bodyPr lIns="0" tIns="0" rIns="0" bIns="0">
            <a:normAutofit/>
          </a:bodyPr>
          <a:lstStyle/>
          <a:p>
            <a:pPr marL="141287" indent="-141287" defTabSz="932742">
              <a:lnSpc>
                <a:spcPct val="100000"/>
              </a:lnSpc>
              <a:spcBef>
                <a:spcPts val="300"/>
              </a:spcBef>
              <a:buSzPct val="90000"/>
              <a:buFontTx/>
              <a:buChar char="·"/>
              <a:defRPr sz="1500" b="0">
                <a:solidFill>
                  <a:srgbClr val="000000"/>
                </a:solidFill>
                <a:latin typeface="Segoe UI"/>
                <a:ea typeface="Segoe UI"/>
                <a:cs typeface="Segoe UI"/>
                <a:sym typeface="Segoe UI"/>
              </a:defRPr>
            </a:pPr>
            <a:endParaRPr/>
          </a:p>
        </p:txBody>
      </p:sp>
      <p:sp>
        <p:nvSpPr>
          <p:cNvPr id="884" name="Text Placeholder 11"/>
          <p:cNvSpPr>
            <a:spLocks noGrp="1"/>
          </p:cNvSpPr>
          <p:nvPr>
            <p:ph type="body" sz="quarter" idx="22" hasCustomPrompt="1"/>
          </p:nvPr>
        </p:nvSpPr>
        <p:spPr>
          <a:xfrm>
            <a:off x="2849006" y="1438275"/>
            <a:ext cx="1965961" cy="492444"/>
          </a:xfrm>
          <a:prstGeom prst="rect">
            <a:avLst/>
          </a:prstGeom>
        </p:spPr>
        <p:txBody>
          <a:bodyPr lIns="0" tIns="0" rIns="0" bIns="0">
            <a:normAutofit/>
          </a:bodyPr>
          <a:lstStyle>
            <a:lvl1pPr marL="0" indent="0" defTabSz="932742">
              <a:lnSpc>
                <a:spcPct val="100000"/>
              </a:lnSpc>
              <a:spcBef>
                <a:spcPts val="0"/>
              </a:spcBef>
              <a:buSzTx/>
              <a:buFontTx/>
              <a:buNone/>
              <a:defRPr sz="1600">
                <a:solidFill>
                  <a:srgbClr val="000000"/>
                </a:solidFill>
                <a:latin typeface="Segoe UI Semibold"/>
                <a:ea typeface="Segoe UI Semibold"/>
                <a:cs typeface="Segoe UI Semibold"/>
                <a:sym typeface="Segoe UI Semibold"/>
              </a:defRPr>
            </a:lvl1pPr>
          </a:lstStyle>
          <a:p>
            <a:r>
              <a:t>Click to edit text styles</a:t>
            </a:r>
          </a:p>
        </p:txBody>
      </p:sp>
      <p:sp>
        <p:nvSpPr>
          <p:cNvPr id="885" name="Text Placeholder 9"/>
          <p:cNvSpPr>
            <a:spLocks noGrp="1"/>
          </p:cNvSpPr>
          <p:nvPr>
            <p:ph type="body" sz="quarter" idx="23"/>
          </p:nvPr>
        </p:nvSpPr>
        <p:spPr>
          <a:xfrm>
            <a:off x="2849006" y="2276475"/>
            <a:ext cx="1965961" cy="1452706"/>
          </a:xfrm>
          <a:prstGeom prst="rect">
            <a:avLst/>
          </a:prstGeom>
        </p:spPr>
        <p:txBody>
          <a:bodyPr lIns="0" tIns="0" rIns="0" bIns="0">
            <a:normAutofit/>
          </a:bodyPr>
          <a:lstStyle/>
          <a:p>
            <a:pPr marL="141287" indent="-141287" defTabSz="932742">
              <a:lnSpc>
                <a:spcPct val="100000"/>
              </a:lnSpc>
              <a:spcBef>
                <a:spcPts val="300"/>
              </a:spcBef>
              <a:buSzPct val="90000"/>
              <a:buFontTx/>
              <a:buChar char="·"/>
              <a:defRPr sz="1500" b="0">
                <a:solidFill>
                  <a:srgbClr val="000000"/>
                </a:solidFill>
                <a:latin typeface="Segoe UI"/>
                <a:ea typeface="Segoe UI"/>
                <a:cs typeface="Segoe UI"/>
                <a:sym typeface="Segoe UI"/>
              </a:defRPr>
            </a:pPr>
            <a:endParaRPr/>
          </a:p>
        </p:txBody>
      </p:sp>
      <p:sp>
        <p:nvSpPr>
          <p:cNvPr id="886" name="Text Placeholder 11"/>
          <p:cNvSpPr>
            <a:spLocks noGrp="1"/>
          </p:cNvSpPr>
          <p:nvPr>
            <p:ph type="body" sz="quarter" idx="24" hasCustomPrompt="1"/>
          </p:nvPr>
        </p:nvSpPr>
        <p:spPr>
          <a:xfrm>
            <a:off x="5113813" y="1438275"/>
            <a:ext cx="1965961" cy="492444"/>
          </a:xfrm>
          <a:prstGeom prst="rect">
            <a:avLst/>
          </a:prstGeom>
        </p:spPr>
        <p:txBody>
          <a:bodyPr lIns="0" tIns="0" rIns="0" bIns="0">
            <a:normAutofit/>
          </a:bodyPr>
          <a:lstStyle>
            <a:lvl1pPr marL="0" indent="0" defTabSz="932742">
              <a:lnSpc>
                <a:spcPct val="100000"/>
              </a:lnSpc>
              <a:spcBef>
                <a:spcPts val="0"/>
              </a:spcBef>
              <a:buSzTx/>
              <a:buFontTx/>
              <a:buNone/>
              <a:defRPr sz="1600">
                <a:solidFill>
                  <a:srgbClr val="000000"/>
                </a:solidFill>
                <a:latin typeface="Segoe UI Semibold"/>
                <a:ea typeface="Segoe UI Semibold"/>
                <a:cs typeface="Segoe UI Semibold"/>
                <a:sym typeface="Segoe UI Semibold"/>
              </a:defRPr>
            </a:lvl1pPr>
          </a:lstStyle>
          <a:p>
            <a:r>
              <a:t>Click to edit text styles</a:t>
            </a:r>
          </a:p>
        </p:txBody>
      </p:sp>
      <p:sp>
        <p:nvSpPr>
          <p:cNvPr id="887" name="Text Placeholder 7"/>
          <p:cNvSpPr>
            <a:spLocks noGrp="1"/>
          </p:cNvSpPr>
          <p:nvPr>
            <p:ph type="body" sz="quarter" idx="25"/>
          </p:nvPr>
        </p:nvSpPr>
        <p:spPr>
          <a:xfrm>
            <a:off x="5113813" y="2283114"/>
            <a:ext cx="1965961" cy="1452706"/>
          </a:xfrm>
          <a:prstGeom prst="rect">
            <a:avLst/>
          </a:prstGeom>
        </p:spPr>
        <p:txBody>
          <a:bodyPr lIns="0" tIns="0" rIns="0" bIns="0">
            <a:normAutofit/>
          </a:bodyPr>
          <a:lstStyle/>
          <a:p>
            <a:pPr marL="141287" indent="-141287" defTabSz="932742">
              <a:lnSpc>
                <a:spcPct val="100000"/>
              </a:lnSpc>
              <a:spcBef>
                <a:spcPts val="300"/>
              </a:spcBef>
              <a:buSzPct val="90000"/>
              <a:buFontTx/>
              <a:buChar char="·"/>
              <a:defRPr sz="1500" b="0">
                <a:solidFill>
                  <a:srgbClr val="000000"/>
                </a:solidFill>
                <a:latin typeface="Segoe UI"/>
                <a:ea typeface="Segoe UI"/>
                <a:cs typeface="Segoe UI"/>
                <a:sym typeface="Segoe UI"/>
              </a:defRPr>
            </a:pPr>
            <a:endParaRPr/>
          </a:p>
        </p:txBody>
      </p:sp>
      <p:sp>
        <p:nvSpPr>
          <p:cNvPr id="888" name="Text Placeholder 11"/>
          <p:cNvSpPr>
            <a:spLocks noGrp="1"/>
          </p:cNvSpPr>
          <p:nvPr>
            <p:ph type="body" sz="quarter" idx="26" hasCustomPrompt="1"/>
          </p:nvPr>
        </p:nvSpPr>
        <p:spPr>
          <a:xfrm>
            <a:off x="7378620" y="1438275"/>
            <a:ext cx="1965961" cy="492444"/>
          </a:xfrm>
          <a:prstGeom prst="rect">
            <a:avLst/>
          </a:prstGeom>
        </p:spPr>
        <p:txBody>
          <a:bodyPr lIns="0" tIns="0" rIns="0" bIns="0">
            <a:normAutofit/>
          </a:bodyPr>
          <a:lstStyle>
            <a:lvl1pPr marL="0" indent="0" defTabSz="932742">
              <a:lnSpc>
                <a:spcPct val="100000"/>
              </a:lnSpc>
              <a:spcBef>
                <a:spcPts val="0"/>
              </a:spcBef>
              <a:buSzTx/>
              <a:buFontTx/>
              <a:buNone/>
              <a:defRPr sz="1600">
                <a:solidFill>
                  <a:srgbClr val="000000"/>
                </a:solidFill>
                <a:latin typeface="Segoe UI Semibold"/>
                <a:ea typeface="Segoe UI Semibold"/>
                <a:cs typeface="Segoe UI Semibold"/>
                <a:sym typeface="Segoe UI Semibold"/>
              </a:defRPr>
            </a:lvl1pPr>
          </a:lstStyle>
          <a:p>
            <a:r>
              <a:t>Click to edit text styles</a:t>
            </a:r>
          </a:p>
        </p:txBody>
      </p:sp>
      <p:sp>
        <p:nvSpPr>
          <p:cNvPr id="889" name="Text Placeholder 9"/>
          <p:cNvSpPr>
            <a:spLocks noGrp="1"/>
          </p:cNvSpPr>
          <p:nvPr>
            <p:ph type="body" sz="quarter" idx="27"/>
          </p:nvPr>
        </p:nvSpPr>
        <p:spPr>
          <a:xfrm>
            <a:off x="7378620" y="2276475"/>
            <a:ext cx="1965961" cy="1452706"/>
          </a:xfrm>
          <a:prstGeom prst="rect">
            <a:avLst/>
          </a:prstGeom>
        </p:spPr>
        <p:txBody>
          <a:bodyPr lIns="0" tIns="0" rIns="0" bIns="0">
            <a:normAutofit/>
          </a:bodyPr>
          <a:lstStyle/>
          <a:p>
            <a:pPr marL="141287" indent="-141287" defTabSz="932742">
              <a:lnSpc>
                <a:spcPct val="100000"/>
              </a:lnSpc>
              <a:spcBef>
                <a:spcPts val="300"/>
              </a:spcBef>
              <a:buSzPct val="90000"/>
              <a:buFontTx/>
              <a:buChar char="·"/>
              <a:defRPr sz="1500" b="0">
                <a:solidFill>
                  <a:srgbClr val="000000"/>
                </a:solidFill>
                <a:latin typeface="Segoe UI"/>
                <a:ea typeface="Segoe UI"/>
                <a:cs typeface="Segoe UI"/>
                <a:sym typeface="Segoe UI"/>
              </a:defRPr>
            </a:pPr>
            <a:endParaRPr/>
          </a:p>
        </p:txBody>
      </p:sp>
      <p:sp>
        <p:nvSpPr>
          <p:cNvPr id="890" name="Text Placeholder 11"/>
          <p:cNvSpPr>
            <a:spLocks noGrp="1"/>
          </p:cNvSpPr>
          <p:nvPr>
            <p:ph type="body" sz="quarter" idx="28" hasCustomPrompt="1"/>
          </p:nvPr>
        </p:nvSpPr>
        <p:spPr>
          <a:xfrm>
            <a:off x="9643427" y="1438275"/>
            <a:ext cx="1965961" cy="492444"/>
          </a:xfrm>
          <a:prstGeom prst="rect">
            <a:avLst/>
          </a:prstGeom>
        </p:spPr>
        <p:txBody>
          <a:bodyPr lIns="0" tIns="0" rIns="0" bIns="0">
            <a:normAutofit/>
          </a:bodyPr>
          <a:lstStyle>
            <a:lvl1pPr marL="0" indent="0" defTabSz="932742">
              <a:lnSpc>
                <a:spcPct val="100000"/>
              </a:lnSpc>
              <a:spcBef>
                <a:spcPts val="0"/>
              </a:spcBef>
              <a:buSzTx/>
              <a:buFontTx/>
              <a:buNone/>
              <a:defRPr sz="1600">
                <a:solidFill>
                  <a:srgbClr val="000000"/>
                </a:solidFill>
                <a:latin typeface="Segoe UI Semibold"/>
                <a:ea typeface="Segoe UI Semibold"/>
                <a:cs typeface="Segoe UI Semibold"/>
                <a:sym typeface="Segoe UI Semibold"/>
              </a:defRPr>
            </a:lvl1pPr>
          </a:lstStyle>
          <a:p>
            <a:r>
              <a:t>Click to edit text styles</a:t>
            </a:r>
          </a:p>
        </p:txBody>
      </p:sp>
      <p:sp>
        <p:nvSpPr>
          <p:cNvPr id="891" name="Text Placeholder 9"/>
          <p:cNvSpPr>
            <a:spLocks noGrp="1"/>
          </p:cNvSpPr>
          <p:nvPr>
            <p:ph type="body" sz="quarter" idx="29"/>
          </p:nvPr>
        </p:nvSpPr>
        <p:spPr>
          <a:xfrm>
            <a:off x="9643427" y="2276475"/>
            <a:ext cx="1965961" cy="1452706"/>
          </a:xfrm>
          <a:prstGeom prst="rect">
            <a:avLst/>
          </a:prstGeom>
        </p:spPr>
        <p:txBody>
          <a:bodyPr lIns="0" tIns="0" rIns="0" bIns="0">
            <a:normAutofit/>
          </a:bodyPr>
          <a:lstStyle/>
          <a:p>
            <a:pPr marL="141287" indent="-141287" defTabSz="932742">
              <a:lnSpc>
                <a:spcPct val="100000"/>
              </a:lnSpc>
              <a:spcBef>
                <a:spcPts val="300"/>
              </a:spcBef>
              <a:buSzPct val="90000"/>
              <a:buFontTx/>
              <a:buChar char="·"/>
              <a:defRPr sz="1500" b="0">
                <a:solidFill>
                  <a:srgbClr val="000000"/>
                </a:solidFill>
                <a:latin typeface="Segoe UI"/>
                <a:ea typeface="Segoe UI"/>
                <a:cs typeface="Segoe UI"/>
                <a:sym typeface="Segoe UI"/>
              </a:defRPr>
            </a:pPr>
            <a:endParaRPr/>
          </a:p>
        </p:txBody>
      </p:sp>
      <p:sp>
        <p:nvSpPr>
          <p:cNvPr id="892"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pic>
        <p:nvPicPr>
          <p:cNvPr id="899"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900" name="Titteltekst"/>
          <p:cNvSpPr txBox="1">
            <a:spLocks noGrp="1"/>
          </p:cNvSpPr>
          <p:nvPr>
            <p:ph type="title"/>
          </p:nvPr>
        </p:nvSpPr>
        <p:spPr>
          <a:xfrm>
            <a:off x="588262" y="457200"/>
            <a:ext cx="11018521" cy="553999"/>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901"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x">
  <p:cSld name="Title Only - left side ">
    <p:spTree>
      <p:nvGrpSpPr>
        <p:cNvPr id="1" name=""/>
        <p:cNvGrpSpPr/>
        <p:nvPr/>
      </p:nvGrpSpPr>
      <p:grpSpPr>
        <a:xfrm>
          <a:off x="0" y="0"/>
          <a:ext cx="0" cy="0"/>
          <a:chOff x="0" y="0"/>
          <a:chExt cx="0" cy="0"/>
        </a:xfrm>
      </p:grpSpPr>
      <p:pic>
        <p:nvPicPr>
          <p:cNvPr id="908"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909" name="Titteltekst"/>
          <p:cNvSpPr txBox="1">
            <a:spLocks noGrp="1"/>
          </p:cNvSpPr>
          <p:nvPr>
            <p:ph type="title"/>
          </p:nvPr>
        </p:nvSpPr>
        <p:spPr>
          <a:xfrm>
            <a:off x="588263" y="2875002"/>
            <a:ext cx="4127693" cy="1107997"/>
          </a:xfrm>
          <a:prstGeom prst="rect">
            <a:avLst/>
          </a:prstGeom>
        </p:spPr>
        <p:txBody>
          <a:bodyPr lIns="0" tIns="0" rIns="0" bIns="0"/>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910"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Green: Table Slide">
    <p:spTree>
      <p:nvGrpSpPr>
        <p:cNvPr id="1" name=""/>
        <p:cNvGrpSpPr/>
        <p:nvPr/>
      </p:nvGrpSpPr>
      <p:grpSpPr>
        <a:xfrm>
          <a:off x="0" y="0"/>
          <a:ext cx="0" cy="0"/>
          <a:chOff x="0" y="0"/>
          <a:chExt cx="0" cy="0"/>
        </a:xfrm>
      </p:grpSpPr>
      <p:sp>
        <p:nvSpPr>
          <p:cNvPr id="83" name="Rectangle 3"/>
          <p:cNvSpPr/>
          <p:nvPr/>
        </p:nvSpPr>
        <p:spPr>
          <a:xfrm>
            <a:off x="10893424" y="0"/>
            <a:ext cx="1295402" cy="6858000"/>
          </a:xfrm>
          <a:prstGeom prst="rect">
            <a:avLst/>
          </a:prstGeom>
          <a:solidFill>
            <a:srgbClr val="488344"/>
          </a:solidFill>
          <a:ln w="12700">
            <a:miter lim="400000"/>
          </a:ln>
        </p:spPr>
        <p:txBody>
          <a:bodyPr lIns="45719" rIns="45719" anchor="ctr"/>
          <a:lstStyle/>
          <a:p>
            <a:pPr algn="ctr">
              <a:defRPr>
                <a:solidFill>
                  <a:srgbClr val="FFFFFF"/>
                </a:solidFill>
              </a:defRPr>
            </a:pPr>
            <a:endParaRPr/>
          </a:p>
        </p:txBody>
      </p:sp>
      <p:sp>
        <p:nvSpPr>
          <p:cNvPr id="84" name="CLICK TO EDIT MASTER TITLE STYLE"/>
          <p:cNvSpPr txBox="1">
            <a:spLocks noGrp="1"/>
          </p:cNvSpPr>
          <p:nvPr>
            <p:ph type="title" hasCustomPrompt="1"/>
          </p:nvPr>
        </p:nvSpPr>
        <p:spPr>
          <a:xfrm>
            <a:off x="838200" y="365125"/>
            <a:ext cx="9537700" cy="998164"/>
          </a:xfrm>
          <a:prstGeom prst="rect">
            <a:avLst/>
          </a:prstGeom>
        </p:spPr>
        <p:txBody>
          <a:bodyPr/>
          <a:lstStyle/>
          <a:p>
            <a:r>
              <a:t>CLICK TO EDIT MASTER TITLE STYLE</a:t>
            </a:r>
          </a:p>
        </p:txBody>
      </p:sp>
      <p:pic>
        <p:nvPicPr>
          <p:cNvPr id="85"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86" name="Lysbildenumm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87" name="Picture 6" descr="Picture 6"/>
          <p:cNvPicPr>
            <a:picLocks noChangeAspect="1"/>
          </p:cNvPicPr>
          <p:nvPr/>
        </p:nvPicPr>
        <p:blipFill>
          <a:blip r:embed="rId3"/>
          <a:stretch>
            <a:fillRect/>
          </a:stretch>
        </p:blipFill>
        <p:spPr>
          <a:xfrm>
            <a:off x="10572739" y="4998348"/>
            <a:ext cx="1514329" cy="900026"/>
          </a:xfrm>
          <a:prstGeom prst="rect">
            <a:avLst/>
          </a:prstGeom>
          <a:ln w="12700">
            <a:miter lim="400000"/>
          </a:ln>
        </p:spPr>
      </p:pic>
    </p:spTree>
  </p:cSld>
  <p:clrMapOvr>
    <a:masterClrMapping/>
  </p:clrMapOvr>
  <p:transition spd="med"/>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x">
  <p:cSld name="Small title - half page">
    <p:spTree>
      <p:nvGrpSpPr>
        <p:cNvPr id="1" name=""/>
        <p:cNvGrpSpPr/>
        <p:nvPr/>
      </p:nvGrpSpPr>
      <p:grpSpPr>
        <a:xfrm>
          <a:off x="0" y="0"/>
          <a:ext cx="0" cy="0"/>
          <a:chOff x="0" y="0"/>
          <a:chExt cx="0" cy="0"/>
        </a:xfrm>
      </p:grpSpPr>
      <p:pic>
        <p:nvPicPr>
          <p:cNvPr id="917"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918" name="Titteltekst"/>
          <p:cNvSpPr txBox="1">
            <a:spLocks noGrp="1"/>
          </p:cNvSpPr>
          <p:nvPr>
            <p:ph type="title"/>
          </p:nvPr>
        </p:nvSpPr>
        <p:spPr>
          <a:xfrm>
            <a:off x="584200" y="457200"/>
            <a:ext cx="5508419" cy="372410"/>
          </a:xfrm>
          <a:prstGeom prst="rect">
            <a:avLst/>
          </a:prstGeom>
        </p:spPr>
        <p:txBody>
          <a:bodyPr lIns="0" tIns="0" rIns="0" bIns="0" anchor="t"/>
          <a:lstStyle>
            <a:lvl1pPr defTabSz="932742">
              <a:lnSpc>
                <a:spcPct val="100000"/>
              </a:lnSpc>
              <a:defRPr sz="2000" b="1">
                <a:solidFill>
                  <a:srgbClr val="000000"/>
                </a:solidFill>
                <a:latin typeface="Segoe UI Semibold"/>
                <a:ea typeface="Segoe UI Semibold"/>
                <a:cs typeface="Segoe UI Semibold"/>
                <a:sym typeface="Segoe UI Semibold"/>
              </a:defRPr>
            </a:lvl1pPr>
          </a:lstStyle>
          <a:p>
            <a:r>
              <a:t>Titteltekst</a:t>
            </a:r>
          </a:p>
        </p:txBody>
      </p:sp>
      <p:sp>
        <p:nvSpPr>
          <p:cNvPr id="919"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x">
  <p:cSld name="Header Background Title and Content">
    <p:spTree>
      <p:nvGrpSpPr>
        <p:cNvPr id="1" name=""/>
        <p:cNvGrpSpPr/>
        <p:nvPr/>
      </p:nvGrpSpPr>
      <p:grpSpPr>
        <a:xfrm>
          <a:off x="0" y="0"/>
          <a:ext cx="0" cy="0"/>
          <a:chOff x="0" y="0"/>
          <a:chExt cx="0" cy="0"/>
        </a:xfrm>
      </p:grpSpPr>
      <p:pic>
        <p:nvPicPr>
          <p:cNvPr id="926"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927" name="Rectangle 7"/>
          <p:cNvSpPr/>
          <p:nvPr/>
        </p:nvSpPr>
        <p:spPr>
          <a:xfrm>
            <a:off x="1" y="-1"/>
            <a:ext cx="12192001" cy="1439695"/>
          </a:xfrm>
          <a:prstGeom prst="rect">
            <a:avLst/>
          </a:prstGeom>
          <a:solidFill>
            <a:srgbClr val="243A5E"/>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928" name="Titteltekst"/>
          <p:cNvSpPr txBox="1">
            <a:spLocks noGrp="1"/>
          </p:cNvSpPr>
          <p:nvPr>
            <p:ph type="title"/>
          </p:nvPr>
        </p:nvSpPr>
        <p:spPr>
          <a:xfrm>
            <a:off x="588262" y="457200"/>
            <a:ext cx="11018521" cy="553999"/>
          </a:xfrm>
          <a:prstGeom prst="rect">
            <a:avLst/>
          </a:prstGeom>
        </p:spPr>
        <p:txBody>
          <a:bodyPr lIns="0" tIns="0" rIns="0" bIns="0"/>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Titteltekst</a:t>
            </a:r>
          </a:p>
        </p:txBody>
      </p:sp>
      <p:sp>
        <p:nvSpPr>
          <p:cNvPr id="929" name="Brødtekst nivå én…"/>
          <p:cNvSpPr txBox="1">
            <a:spLocks noGrp="1"/>
          </p:cNvSpPr>
          <p:nvPr>
            <p:ph type="body" idx="1"/>
          </p:nvPr>
        </p:nvSpPr>
        <p:spPr>
          <a:xfrm>
            <a:off x="584200" y="1844675"/>
            <a:ext cx="11018839" cy="4424363"/>
          </a:xfrm>
          <a:prstGeom prst="rect">
            <a:avLst/>
          </a:prstGeom>
        </p:spPr>
        <p:txBody>
          <a:bodyPr lIns="0" tIns="0" rIns="0" bIns="0">
            <a:normAutofit/>
          </a:bodyPr>
          <a:lstStyle>
            <a:lvl1pPr marL="0" indent="0" defTabSz="932742">
              <a:lnSpc>
                <a:spcPct val="100000"/>
              </a:lnSpc>
              <a:spcBef>
                <a:spcPts val="600"/>
              </a:spcBef>
              <a:buSzTx/>
              <a:buFontTx/>
              <a:buNone/>
              <a:defRPr sz="2800" b="0">
                <a:solidFill>
                  <a:srgbClr val="000000"/>
                </a:solidFill>
                <a:latin typeface="Segoe UI"/>
                <a:ea typeface="Segoe UI"/>
                <a:cs typeface="Segoe UI"/>
                <a:sym typeface="Segoe UI"/>
              </a:defRPr>
            </a:lvl1pPr>
            <a:lvl2pPr marL="548639" indent="-320039" defTabSz="932742">
              <a:lnSpc>
                <a:spcPct val="100000"/>
              </a:lnSpc>
              <a:spcBef>
                <a:spcPts val="600"/>
              </a:spcBef>
              <a:buSzPct val="90000"/>
              <a:buFontTx/>
              <a:buChar char="·"/>
              <a:defRPr sz="2800" b="0">
                <a:solidFill>
                  <a:srgbClr val="000000"/>
                </a:solidFill>
                <a:latin typeface="Segoe UI"/>
                <a:ea typeface="Segoe UI"/>
                <a:cs typeface="Segoe UI"/>
                <a:sym typeface="Segoe UI"/>
              </a:defRPr>
            </a:lvl2pPr>
            <a:lvl3pPr marL="807243" indent="-350043" defTabSz="932742">
              <a:lnSpc>
                <a:spcPct val="100000"/>
              </a:lnSpc>
              <a:spcBef>
                <a:spcPts val="600"/>
              </a:spcBef>
              <a:buSzPct val="90000"/>
              <a:buFontTx/>
              <a:buChar char="·"/>
              <a:defRPr sz="2800" b="0">
                <a:solidFill>
                  <a:srgbClr val="000000"/>
                </a:solidFill>
                <a:latin typeface="Segoe UI"/>
                <a:ea typeface="Segoe UI"/>
                <a:cs typeface="Segoe UI"/>
                <a:sym typeface="Segoe UI"/>
              </a:defRPr>
            </a:lvl3pPr>
            <a:lvl4pPr marL="1023937" indent="-3619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4pPr>
            <a:lvl5pPr marL="1192212" indent="-3365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930"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931"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x">
  <p:cSld name="Header Background Two Column Bullet text">
    <p:spTree>
      <p:nvGrpSpPr>
        <p:cNvPr id="1" name=""/>
        <p:cNvGrpSpPr/>
        <p:nvPr/>
      </p:nvGrpSpPr>
      <p:grpSpPr>
        <a:xfrm>
          <a:off x="0" y="0"/>
          <a:ext cx="0" cy="0"/>
          <a:chOff x="0" y="0"/>
          <a:chExt cx="0" cy="0"/>
        </a:xfrm>
      </p:grpSpPr>
      <p:pic>
        <p:nvPicPr>
          <p:cNvPr id="938"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939" name="Rectangle 6"/>
          <p:cNvSpPr/>
          <p:nvPr/>
        </p:nvSpPr>
        <p:spPr>
          <a:xfrm>
            <a:off x="1" y="-1"/>
            <a:ext cx="12192001" cy="1439695"/>
          </a:xfrm>
          <a:prstGeom prst="rect">
            <a:avLst/>
          </a:prstGeom>
          <a:solidFill>
            <a:srgbClr val="243A5E"/>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940" name="Titteltekst"/>
          <p:cNvSpPr txBox="1">
            <a:spLocks noGrp="1"/>
          </p:cNvSpPr>
          <p:nvPr>
            <p:ph type="title"/>
          </p:nvPr>
        </p:nvSpPr>
        <p:spPr>
          <a:xfrm>
            <a:off x="588262" y="457200"/>
            <a:ext cx="11018521" cy="553999"/>
          </a:xfrm>
          <a:prstGeom prst="rect">
            <a:avLst/>
          </a:prstGeom>
        </p:spPr>
        <p:txBody>
          <a:bodyPr lIns="0" tIns="0" rIns="0" bIns="0"/>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Titteltekst</a:t>
            </a:r>
          </a:p>
        </p:txBody>
      </p:sp>
      <p:sp>
        <p:nvSpPr>
          <p:cNvPr id="941" name="Brødtekst nivå én…"/>
          <p:cNvSpPr txBox="1">
            <a:spLocks noGrp="1"/>
          </p:cNvSpPr>
          <p:nvPr>
            <p:ph type="body" sz="half" idx="1"/>
          </p:nvPr>
        </p:nvSpPr>
        <p:spPr>
          <a:xfrm>
            <a:off x="584200" y="1844674"/>
            <a:ext cx="5211763" cy="4424363"/>
          </a:xfrm>
          <a:prstGeom prst="rect">
            <a:avLst/>
          </a:prstGeom>
        </p:spPr>
        <p:txBody>
          <a:bodyPr lIns="0" tIns="0" rIns="0" bIns="0">
            <a:normAutofit/>
          </a:bodyPr>
          <a:lstStyle>
            <a:lvl1pPr defTabSz="932742">
              <a:lnSpc>
                <a:spcPct val="100000"/>
              </a:lnSpc>
              <a:spcBef>
                <a:spcPts val="600"/>
              </a:spcBef>
              <a:buSzPct val="90000"/>
              <a:buFontTx/>
              <a:buChar char="·"/>
              <a:defRPr sz="2800" b="0">
                <a:solidFill>
                  <a:srgbClr val="000000"/>
                </a:solidFill>
                <a:latin typeface="Segoe UI"/>
                <a:ea typeface="Segoe UI"/>
                <a:cs typeface="Segoe UI"/>
                <a:sym typeface="Segoe UI"/>
              </a:defRPr>
            </a:lvl1pPr>
            <a:lvl2pPr marL="548639" indent="-320039" defTabSz="932742">
              <a:lnSpc>
                <a:spcPct val="100000"/>
              </a:lnSpc>
              <a:spcBef>
                <a:spcPts val="600"/>
              </a:spcBef>
              <a:buSzPct val="90000"/>
              <a:buFontTx/>
              <a:buChar char="·"/>
              <a:defRPr sz="2800" b="0">
                <a:solidFill>
                  <a:srgbClr val="000000"/>
                </a:solidFill>
                <a:latin typeface="Segoe UI"/>
                <a:ea typeface="Segoe UI"/>
                <a:cs typeface="Segoe UI"/>
                <a:sym typeface="Segoe UI"/>
              </a:defRPr>
            </a:lvl2pPr>
            <a:lvl3pPr marL="807243" indent="-350043" defTabSz="932742">
              <a:lnSpc>
                <a:spcPct val="100000"/>
              </a:lnSpc>
              <a:spcBef>
                <a:spcPts val="600"/>
              </a:spcBef>
              <a:buSzPct val="90000"/>
              <a:buFontTx/>
              <a:buChar char="·"/>
              <a:defRPr sz="2800" b="0">
                <a:solidFill>
                  <a:srgbClr val="000000"/>
                </a:solidFill>
                <a:latin typeface="Segoe UI"/>
                <a:ea typeface="Segoe UI"/>
                <a:cs typeface="Segoe UI"/>
                <a:sym typeface="Segoe UI"/>
              </a:defRPr>
            </a:lvl3pPr>
            <a:lvl4pPr marL="1023937" indent="-3619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4pPr>
            <a:lvl5pPr marL="1192212" indent="-3365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942"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943"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x">
  <p:cSld name="Header Background Two Column Non-bulleted text">
    <p:spTree>
      <p:nvGrpSpPr>
        <p:cNvPr id="1" name=""/>
        <p:cNvGrpSpPr/>
        <p:nvPr/>
      </p:nvGrpSpPr>
      <p:grpSpPr>
        <a:xfrm>
          <a:off x="0" y="0"/>
          <a:ext cx="0" cy="0"/>
          <a:chOff x="0" y="0"/>
          <a:chExt cx="0" cy="0"/>
        </a:xfrm>
      </p:grpSpPr>
      <p:pic>
        <p:nvPicPr>
          <p:cNvPr id="950"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951" name="Rectangle 6"/>
          <p:cNvSpPr/>
          <p:nvPr/>
        </p:nvSpPr>
        <p:spPr>
          <a:xfrm>
            <a:off x="1" y="-1"/>
            <a:ext cx="12192001" cy="1439695"/>
          </a:xfrm>
          <a:prstGeom prst="rect">
            <a:avLst/>
          </a:prstGeom>
          <a:solidFill>
            <a:srgbClr val="243A5E"/>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952" name="Titteltekst"/>
          <p:cNvSpPr txBox="1">
            <a:spLocks noGrp="1"/>
          </p:cNvSpPr>
          <p:nvPr>
            <p:ph type="title"/>
          </p:nvPr>
        </p:nvSpPr>
        <p:spPr>
          <a:xfrm>
            <a:off x="588262" y="457200"/>
            <a:ext cx="11018521" cy="553999"/>
          </a:xfrm>
          <a:prstGeom prst="rect">
            <a:avLst/>
          </a:prstGeom>
        </p:spPr>
        <p:txBody>
          <a:bodyPr lIns="0" tIns="0" rIns="0" bIns="0"/>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Titteltekst</a:t>
            </a:r>
          </a:p>
        </p:txBody>
      </p:sp>
      <p:sp>
        <p:nvSpPr>
          <p:cNvPr id="953" name="Brødtekst nivå én…"/>
          <p:cNvSpPr txBox="1">
            <a:spLocks noGrp="1"/>
          </p:cNvSpPr>
          <p:nvPr>
            <p:ph type="body" sz="quarter" idx="1"/>
          </p:nvPr>
        </p:nvSpPr>
        <p:spPr>
          <a:xfrm>
            <a:off x="584200" y="1853052"/>
            <a:ext cx="5212080" cy="1649683"/>
          </a:xfrm>
          <a:prstGeom prst="rect">
            <a:avLst/>
          </a:prstGeom>
        </p:spPr>
        <p:txBody>
          <a:bodyPr lIns="0" tIns="0" rIns="0" bIns="0">
            <a:normAutofit/>
          </a:bodyPr>
          <a:lstStyle>
            <a:lvl1pPr marL="0" indent="0" defTabSz="932742">
              <a:lnSpc>
                <a:spcPct val="100000"/>
              </a:lnSpc>
              <a:spcBef>
                <a:spcPts val="1200"/>
              </a:spcBef>
              <a:buSzTx/>
              <a:buFontTx/>
              <a:buNone/>
              <a:defRPr sz="2800" b="0">
                <a:solidFill>
                  <a:srgbClr val="000000"/>
                </a:solidFill>
                <a:latin typeface="Segoe UI"/>
                <a:ea typeface="Segoe UI"/>
                <a:cs typeface="Segoe UI"/>
                <a:sym typeface="Segoe UI"/>
              </a:defRPr>
            </a:lvl1pPr>
            <a:lvl2pPr marL="0" indent="255588" defTabSz="932742">
              <a:lnSpc>
                <a:spcPct val="100000"/>
              </a:lnSpc>
              <a:spcBef>
                <a:spcPts val="1200"/>
              </a:spcBef>
              <a:buSzTx/>
              <a:buFontTx/>
              <a:buNone/>
              <a:defRPr sz="2800" b="0">
                <a:solidFill>
                  <a:srgbClr val="000000"/>
                </a:solidFill>
                <a:latin typeface="Segoe UI"/>
                <a:ea typeface="Segoe UI"/>
                <a:cs typeface="Segoe UI"/>
                <a:sym typeface="Segoe UI"/>
              </a:defRPr>
            </a:lvl2pPr>
            <a:lvl3pPr marL="0" indent="450850" defTabSz="932742">
              <a:lnSpc>
                <a:spcPct val="100000"/>
              </a:lnSpc>
              <a:spcBef>
                <a:spcPts val="1200"/>
              </a:spcBef>
              <a:buSzTx/>
              <a:buFontTx/>
              <a:buNone/>
              <a:defRPr sz="2800" b="0">
                <a:solidFill>
                  <a:srgbClr val="000000"/>
                </a:solidFill>
                <a:latin typeface="Segoe UI"/>
                <a:ea typeface="Segoe UI"/>
                <a:cs typeface="Segoe UI"/>
                <a:sym typeface="Segoe UI"/>
              </a:defRPr>
            </a:lvl3pPr>
            <a:lvl4pPr marL="0" indent="652462" defTabSz="932742">
              <a:lnSpc>
                <a:spcPct val="100000"/>
              </a:lnSpc>
              <a:spcBef>
                <a:spcPts val="1200"/>
              </a:spcBef>
              <a:buSzTx/>
              <a:buFontTx/>
              <a:buNone/>
              <a:defRPr sz="2800" b="0">
                <a:solidFill>
                  <a:srgbClr val="000000"/>
                </a:solidFill>
                <a:latin typeface="Segoe UI"/>
                <a:ea typeface="Segoe UI"/>
                <a:cs typeface="Segoe UI"/>
                <a:sym typeface="Segoe UI"/>
              </a:defRPr>
            </a:lvl4pPr>
            <a:lvl5pPr marL="0" indent="854075" defTabSz="932742">
              <a:lnSpc>
                <a:spcPct val="100000"/>
              </a:lnSpc>
              <a:spcBef>
                <a:spcPts val="1200"/>
              </a:spcBef>
              <a:buSzTx/>
              <a:buFontTx/>
              <a:buNone/>
              <a:defRPr sz="28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954" name="Text Placeholder 3"/>
          <p:cNvSpPr>
            <a:spLocks noGrp="1"/>
          </p:cNvSpPr>
          <p:nvPr>
            <p:ph type="body" sz="quarter" idx="21"/>
          </p:nvPr>
        </p:nvSpPr>
        <p:spPr>
          <a:xfrm>
            <a:off x="6397171" y="1844675"/>
            <a:ext cx="5212081" cy="1649683"/>
          </a:xfrm>
          <a:prstGeom prst="rect">
            <a:avLst/>
          </a:prstGeom>
        </p:spPr>
        <p:txBody>
          <a:bodyPr lIns="0" tIns="0" rIns="0" bIns="0">
            <a:normAutofit/>
          </a:bodyPr>
          <a:lstStyle/>
          <a:p>
            <a:pPr marL="0" indent="0" defTabSz="932742">
              <a:lnSpc>
                <a:spcPct val="100000"/>
              </a:lnSpc>
              <a:spcBef>
                <a:spcPts val="1200"/>
              </a:spcBef>
              <a:buSzTx/>
              <a:buFontTx/>
              <a:buNone/>
              <a:defRPr sz="2800" b="0">
                <a:solidFill>
                  <a:srgbClr val="000000"/>
                </a:solidFill>
                <a:latin typeface="Segoe UI"/>
                <a:ea typeface="Segoe UI"/>
                <a:cs typeface="Segoe UI"/>
                <a:sym typeface="Segoe UI"/>
              </a:defRPr>
            </a:pPr>
            <a:endParaRPr/>
          </a:p>
        </p:txBody>
      </p:sp>
      <p:sp>
        <p:nvSpPr>
          <p:cNvPr id="955"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x">
  <p:cSld name="Header Background Two Column Content with Subheads">
    <p:spTree>
      <p:nvGrpSpPr>
        <p:cNvPr id="1" name=""/>
        <p:cNvGrpSpPr/>
        <p:nvPr/>
      </p:nvGrpSpPr>
      <p:grpSpPr>
        <a:xfrm>
          <a:off x="0" y="0"/>
          <a:ext cx="0" cy="0"/>
          <a:chOff x="0" y="0"/>
          <a:chExt cx="0" cy="0"/>
        </a:xfrm>
      </p:grpSpPr>
      <p:pic>
        <p:nvPicPr>
          <p:cNvPr id="962"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963" name="Rectangle 6"/>
          <p:cNvSpPr/>
          <p:nvPr/>
        </p:nvSpPr>
        <p:spPr>
          <a:xfrm>
            <a:off x="1" y="-1"/>
            <a:ext cx="12192001" cy="1439695"/>
          </a:xfrm>
          <a:prstGeom prst="rect">
            <a:avLst/>
          </a:prstGeom>
          <a:solidFill>
            <a:srgbClr val="243A5E"/>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964" name="Titteltekst"/>
          <p:cNvSpPr txBox="1">
            <a:spLocks noGrp="1"/>
          </p:cNvSpPr>
          <p:nvPr>
            <p:ph type="title"/>
          </p:nvPr>
        </p:nvSpPr>
        <p:spPr>
          <a:xfrm>
            <a:off x="588262" y="457200"/>
            <a:ext cx="11018521" cy="553999"/>
          </a:xfrm>
          <a:prstGeom prst="rect">
            <a:avLst/>
          </a:prstGeom>
        </p:spPr>
        <p:txBody>
          <a:bodyPr lIns="0" tIns="0" rIns="0" bIns="0"/>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Titteltekst</a:t>
            </a:r>
          </a:p>
        </p:txBody>
      </p:sp>
      <p:sp>
        <p:nvSpPr>
          <p:cNvPr id="965" name="Brødtekst nivå én…"/>
          <p:cNvSpPr txBox="1">
            <a:spLocks noGrp="1"/>
          </p:cNvSpPr>
          <p:nvPr>
            <p:ph type="body" sz="quarter" idx="1"/>
          </p:nvPr>
        </p:nvSpPr>
        <p:spPr>
          <a:xfrm>
            <a:off x="584200" y="1851161"/>
            <a:ext cx="5219700" cy="430888"/>
          </a:xfrm>
          <a:prstGeom prst="rect">
            <a:avLst/>
          </a:prstGeom>
        </p:spPr>
        <p:txBody>
          <a:bodyPr lIns="0" tIns="0" rIns="0" bIns="0">
            <a:normAutofit/>
          </a:bodyPr>
          <a:lstStyle>
            <a:lvl1pPr marL="0" indent="0" defTabSz="932742">
              <a:lnSpc>
                <a:spcPct val="100000"/>
              </a:lnSpc>
              <a:spcBef>
                <a:spcPts val="0"/>
              </a:spcBef>
              <a:buSzTx/>
              <a:buFontTx/>
              <a:buNone/>
              <a:defRPr sz="2800">
                <a:solidFill>
                  <a:srgbClr val="000000"/>
                </a:solidFill>
                <a:latin typeface="Segoe UI Semibold"/>
                <a:ea typeface="Segoe UI Semibold"/>
                <a:cs typeface="Segoe UI Semibold"/>
                <a:sym typeface="Segoe UI Semibold"/>
              </a:defRPr>
            </a:lvl1pPr>
            <a:lvl2pPr marL="548639" indent="-320039" defTabSz="932742">
              <a:lnSpc>
                <a:spcPct val="100000"/>
              </a:lnSpc>
              <a:spcBef>
                <a:spcPts val="0"/>
              </a:spcBef>
              <a:buSzPct val="90000"/>
              <a:buFontTx/>
              <a:buChar char="·"/>
              <a:defRPr sz="2800">
                <a:solidFill>
                  <a:srgbClr val="000000"/>
                </a:solidFill>
                <a:latin typeface="Segoe UI Semibold"/>
                <a:ea typeface="Segoe UI Semibold"/>
                <a:cs typeface="Segoe UI Semibold"/>
                <a:sym typeface="Segoe UI Semibold"/>
              </a:defRPr>
            </a:lvl2pPr>
            <a:lvl3pPr marL="807243" indent="-350043" defTabSz="932742">
              <a:lnSpc>
                <a:spcPct val="100000"/>
              </a:lnSpc>
              <a:spcBef>
                <a:spcPts val="0"/>
              </a:spcBef>
              <a:buSzPct val="90000"/>
              <a:buFontTx/>
              <a:buChar char="·"/>
              <a:defRPr sz="2800">
                <a:solidFill>
                  <a:srgbClr val="000000"/>
                </a:solidFill>
                <a:latin typeface="Segoe UI Semibold"/>
                <a:ea typeface="Segoe UI Semibold"/>
                <a:cs typeface="Segoe UI Semibold"/>
                <a:sym typeface="Segoe UI Semibold"/>
              </a:defRPr>
            </a:lvl3pPr>
            <a:lvl4pPr marL="1023937" indent="-361950" defTabSz="932742">
              <a:lnSpc>
                <a:spcPct val="100000"/>
              </a:lnSpc>
              <a:spcBef>
                <a:spcPts val="0"/>
              </a:spcBef>
              <a:buSzPct val="90000"/>
              <a:buFontTx/>
              <a:buChar char="·"/>
              <a:defRPr sz="2800">
                <a:solidFill>
                  <a:srgbClr val="000000"/>
                </a:solidFill>
                <a:latin typeface="Segoe UI Semibold"/>
                <a:ea typeface="Segoe UI Semibold"/>
                <a:cs typeface="Segoe UI Semibold"/>
                <a:sym typeface="Segoe UI Semibold"/>
              </a:defRPr>
            </a:lvl4pPr>
            <a:lvl5pPr marL="1192212" indent="-336550" defTabSz="932742">
              <a:lnSpc>
                <a:spcPct val="100000"/>
              </a:lnSpc>
              <a:spcBef>
                <a:spcPts val="0"/>
              </a:spcBef>
              <a:buSzPct val="90000"/>
              <a:buFontTx/>
              <a:buChar char="·"/>
              <a:defRPr sz="28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966" name="Text Placeholder 11"/>
          <p:cNvSpPr>
            <a:spLocks noGrp="1"/>
          </p:cNvSpPr>
          <p:nvPr>
            <p:ph type="body" sz="quarter" idx="21"/>
          </p:nvPr>
        </p:nvSpPr>
        <p:spPr>
          <a:xfrm>
            <a:off x="6397625" y="1844675"/>
            <a:ext cx="5219700" cy="430888"/>
          </a:xfrm>
          <a:prstGeom prst="rect">
            <a:avLst/>
          </a:prstGeom>
        </p:spPr>
        <p:txBody>
          <a:bodyPr lIns="0" tIns="0" rIns="0" bIns="0">
            <a:normAutofit/>
          </a:bodyPr>
          <a:lstStyle/>
          <a:p>
            <a:pPr marL="0" indent="0" defTabSz="932742">
              <a:lnSpc>
                <a:spcPct val="100000"/>
              </a:lnSpc>
              <a:spcBef>
                <a:spcPts val="0"/>
              </a:spcBef>
              <a:buSzTx/>
              <a:buFontTx/>
              <a:buNone/>
              <a:defRPr sz="2800">
                <a:solidFill>
                  <a:srgbClr val="000000"/>
                </a:solidFill>
                <a:latin typeface="Segoe UI Semibold"/>
                <a:ea typeface="Segoe UI Semibold"/>
                <a:cs typeface="Segoe UI Semibold"/>
                <a:sym typeface="Segoe UI Semibold"/>
              </a:defRPr>
            </a:pPr>
            <a:endParaRPr/>
          </a:p>
        </p:txBody>
      </p:sp>
      <p:sp>
        <p:nvSpPr>
          <p:cNvPr id="967"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x">
  <p:cSld name="Header Background Three Column Bullet with Subtitles">
    <p:spTree>
      <p:nvGrpSpPr>
        <p:cNvPr id="1" name=""/>
        <p:cNvGrpSpPr/>
        <p:nvPr/>
      </p:nvGrpSpPr>
      <p:grpSpPr>
        <a:xfrm>
          <a:off x="0" y="0"/>
          <a:ext cx="0" cy="0"/>
          <a:chOff x="0" y="0"/>
          <a:chExt cx="0" cy="0"/>
        </a:xfrm>
      </p:grpSpPr>
      <p:pic>
        <p:nvPicPr>
          <p:cNvPr id="974"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975" name="Rectangle 8"/>
          <p:cNvSpPr/>
          <p:nvPr/>
        </p:nvSpPr>
        <p:spPr>
          <a:xfrm>
            <a:off x="1" y="-1"/>
            <a:ext cx="12192001" cy="1439695"/>
          </a:xfrm>
          <a:prstGeom prst="rect">
            <a:avLst/>
          </a:prstGeom>
          <a:solidFill>
            <a:srgbClr val="243A5E"/>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976" name="Titteltekst"/>
          <p:cNvSpPr txBox="1">
            <a:spLocks noGrp="1"/>
          </p:cNvSpPr>
          <p:nvPr>
            <p:ph type="title"/>
          </p:nvPr>
        </p:nvSpPr>
        <p:spPr>
          <a:xfrm>
            <a:off x="588262" y="457200"/>
            <a:ext cx="11018521" cy="553999"/>
          </a:xfrm>
          <a:prstGeom prst="rect">
            <a:avLst/>
          </a:prstGeom>
        </p:spPr>
        <p:txBody>
          <a:bodyPr lIns="0" tIns="0" rIns="0" bIns="0"/>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Titteltekst</a:t>
            </a:r>
          </a:p>
        </p:txBody>
      </p:sp>
      <p:sp>
        <p:nvSpPr>
          <p:cNvPr id="977" name="Brødtekst nivå én…"/>
          <p:cNvSpPr txBox="1">
            <a:spLocks noGrp="1"/>
          </p:cNvSpPr>
          <p:nvPr>
            <p:ph type="body" sz="quarter" idx="1"/>
          </p:nvPr>
        </p:nvSpPr>
        <p:spPr>
          <a:xfrm>
            <a:off x="585216" y="1844675"/>
            <a:ext cx="3264410" cy="677108"/>
          </a:xfrm>
          <a:prstGeom prst="rect">
            <a:avLst/>
          </a:prstGeom>
        </p:spPr>
        <p:txBody>
          <a:bodyPr lIns="0" tIns="0" rIns="0" bIns="0">
            <a:normAutofit/>
          </a:bodyPr>
          <a:lstStyle>
            <a:lvl1pPr marL="0" indent="0" defTabSz="932742">
              <a:lnSpc>
                <a:spcPct val="100000"/>
              </a:lnSpc>
              <a:spcBef>
                <a:spcPts val="0"/>
              </a:spcBef>
              <a:buSzTx/>
              <a:buFontTx/>
              <a:buNone/>
              <a:defRPr sz="2200">
                <a:solidFill>
                  <a:srgbClr val="000000"/>
                </a:solidFill>
                <a:latin typeface="Segoe UI Semibold"/>
                <a:ea typeface="Segoe UI Semibold"/>
                <a:cs typeface="Segoe UI Semibold"/>
                <a:sym typeface="Segoe UI Semibold"/>
              </a:defRPr>
            </a:lvl1pPr>
            <a:lvl2pPr marL="480059" indent="-251459" defTabSz="932742">
              <a:lnSpc>
                <a:spcPct val="100000"/>
              </a:lnSpc>
              <a:spcBef>
                <a:spcPts val="0"/>
              </a:spcBef>
              <a:buSzPct val="90000"/>
              <a:buFontTx/>
              <a:buChar char="·"/>
              <a:defRPr sz="2200">
                <a:solidFill>
                  <a:srgbClr val="000000"/>
                </a:solidFill>
                <a:latin typeface="Segoe UI Semibold"/>
                <a:ea typeface="Segoe UI Semibold"/>
                <a:cs typeface="Segoe UI Semibold"/>
                <a:sym typeface="Segoe UI Semibold"/>
              </a:defRPr>
            </a:lvl2pPr>
            <a:lvl3pPr marL="732234" indent="-275034" defTabSz="932742">
              <a:lnSpc>
                <a:spcPct val="100000"/>
              </a:lnSpc>
              <a:spcBef>
                <a:spcPts val="0"/>
              </a:spcBef>
              <a:buSzPct val="90000"/>
              <a:buFontTx/>
              <a:buChar char="·"/>
              <a:defRPr sz="2200">
                <a:solidFill>
                  <a:srgbClr val="000000"/>
                </a:solidFill>
                <a:latin typeface="Segoe UI Semibold"/>
                <a:ea typeface="Segoe UI Semibold"/>
                <a:cs typeface="Segoe UI Semibold"/>
                <a:sym typeface="Segoe UI Semibold"/>
              </a:defRPr>
            </a:lvl3pPr>
            <a:lvl4pPr marL="946377" indent="-284389" defTabSz="932742">
              <a:lnSpc>
                <a:spcPct val="100000"/>
              </a:lnSpc>
              <a:spcBef>
                <a:spcPts val="0"/>
              </a:spcBef>
              <a:buSzPct val="90000"/>
              <a:buFontTx/>
              <a:buChar char="·"/>
              <a:defRPr sz="2200">
                <a:solidFill>
                  <a:srgbClr val="000000"/>
                </a:solidFill>
                <a:latin typeface="Segoe UI Semibold"/>
                <a:ea typeface="Segoe UI Semibold"/>
                <a:cs typeface="Segoe UI Semibold"/>
                <a:sym typeface="Segoe UI Semibold"/>
              </a:defRPr>
            </a:lvl4pPr>
            <a:lvl5pPr marL="1120095" indent="-264432" defTabSz="932742">
              <a:lnSpc>
                <a:spcPct val="100000"/>
              </a:lnSpc>
              <a:spcBef>
                <a:spcPts val="0"/>
              </a:spcBef>
              <a:buSzPct val="90000"/>
              <a:buFontTx/>
              <a:buChar char="·"/>
              <a:defRPr sz="22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978" name="Text Placeholder 7"/>
          <p:cNvSpPr>
            <a:spLocks noGrp="1"/>
          </p:cNvSpPr>
          <p:nvPr>
            <p:ph type="body" sz="quarter" idx="21"/>
          </p:nvPr>
        </p:nvSpPr>
        <p:spPr>
          <a:xfrm>
            <a:off x="585216" y="2797175"/>
            <a:ext cx="3264410" cy="1760483"/>
          </a:xfrm>
          <a:prstGeom prst="rect">
            <a:avLst/>
          </a:prstGeom>
        </p:spPr>
        <p:txBody>
          <a:bodyPr lIns="0" tIns="0" rIns="0" bIns="0">
            <a:normAutofit/>
          </a:bodyPr>
          <a:lstStyle/>
          <a:p>
            <a:pPr marL="176212" indent="-176212" defTabSz="932742">
              <a:lnSpc>
                <a:spcPct val="100000"/>
              </a:lnSpc>
              <a:spcBef>
                <a:spcPts val="400"/>
              </a:spcBef>
              <a:buSzPct val="90000"/>
              <a:buFontTx/>
              <a:buChar char="·"/>
              <a:defRPr sz="2000" b="0">
                <a:solidFill>
                  <a:srgbClr val="000000"/>
                </a:solidFill>
                <a:latin typeface="Segoe UI"/>
                <a:ea typeface="Segoe UI"/>
                <a:cs typeface="Segoe UI"/>
                <a:sym typeface="Segoe UI"/>
              </a:defRPr>
            </a:pPr>
            <a:endParaRPr/>
          </a:p>
        </p:txBody>
      </p:sp>
      <p:sp>
        <p:nvSpPr>
          <p:cNvPr id="979" name="Text Placeholder 11"/>
          <p:cNvSpPr>
            <a:spLocks noGrp="1"/>
          </p:cNvSpPr>
          <p:nvPr>
            <p:ph type="body" sz="quarter" idx="22"/>
          </p:nvPr>
        </p:nvSpPr>
        <p:spPr>
          <a:xfrm>
            <a:off x="4463796" y="1844675"/>
            <a:ext cx="3264409" cy="677108"/>
          </a:xfrm>
          <a:prstGeom prst="rect">
            <a:avLst/>
          </a:prstGeom>
        </p:spPr>
        <p:txBody>
          <a:bodyPr lIns="0" tIns="0" rIns="0" bIns="0">
            <a:normAutofit/>
          </a:bodyPr>
          <a:lstStyle/>
          <a:p>
            <a:pPr marL="0" indent="0" defTabSz="932742">
              <a:lnSpc>
                <a:spcPct val="100000"/>
              </a:lnSpc>
              <a:spcBef>
                <a:spcPts val="0"/>
              </a:spcBef>
              <a:buSzTx/>
              <a:buFontTx/>
              <a:buNone/>
              <a:defRPr sz="2200">
                <a:solidFill>
                  <a:srgbClr val="000000"/>
                </a:solidFill>
                <a:latin typeface="Segoe UI Semibold"/>
                <a:ea typeface="Segoe UI Semibold"/>
                <a:cs typeface="Segoe UI Semibold"/>
                <a:sym typeface="Segoe UI Semibold"/>
              </a:defRPr>
            </a:pPr>
            <a:endParaRPr/>
          </a:p>
        </p:txBody>
      </p:sp>
      <p:sp>
        <p:nvSpPr>
          <p:cNvPr id="980" name="Text Placeholder 9"/>
          <p:cNvSpPr>
            <a:spLocks noGrp="1"/>
          </p:cNvSpPr>
          <p:nvPr>
            <p:ph type="body" sz="quarter" idx="23"/>
          </p:nvPr>
        </p:nvSpPr>
        <p:spPr>
          <a:xfrm>
            <a:off x="4463796" y="2790535"/>
            <a:ext cx="3264409" cy="1760483"/>
          </a:xfrm>
          <a:prstGeom prst="rect">
            <a:avLst/>
          </a:prstGeom>
        </p:spPr>
        <p:txBody>
          <a:bodyPr lIns="0" tIns="0" rIns="0" bIns="0">
            <a:normAutofit/>
          </a:bodyPr>
          <a:lstStyle/>
          <a:p>
            <a:pPr marL="176212" indent="-176212" defTabSz="932742">
              <a:lnSpc>
                <a:spcPct val="100000"/>
              </a:lnSpc>
              <a:spcBef>
                <a:spcPts val="400"/>
              </a:spcBef>
              <a:buSzPct val="90000"/>
              <a:buFontTx/>
              <a:buChar char="·"/>
              <a:defRPr sz="2000" b="0">
                <a:solidFill>
                  <a:srgbClr val="000000"/>
                </a:solidFill>
                <a:latin typeface="Segoe UI"/>
                <a:ea typeface="Segoe UI"/>
                <a:cs typeface="Segoe UI"/>
                <a:sym typeface="Segoe UI"/>
              </a:defRPr>
            </a:pPr>
            <a:endParaRPr/>
          </a:p>
        </p:txBody>
      </p:sp>
      <p:sp>
        <p:nvSpPr>
          <p:cNvPr id="981" name="Text Placeholder 11"/>
          <p:cNvSpPr>
            <a:spLocks noGrp="1"/>
          </p:cNvSpPr>
          <p:nvPr>
            <p:ph type="body" sz="quarter" idx="24"/>
          </p:nvPr>
        </p:nvSpPr>
        <p:spPr>
          <a:xfrm>
            <a:off x="8342375" y="1844675"/>
            <a:ext cx="3264409" cy="677108"/>
          </a:xfrm>
          <a:prstGeom prst="rect">
            <a:avLst/>
          </a:prstGeom>
        </p:spPr>
        <p:txBody>
          <a:bodyPr lIns="0" tIns="0" rIns="0" bIns="0">
            <a:normAutofit/>
          </a:bodyPr>
          <a:lstStyle/>
          <a:p>
            <a:pPr marL="0" indent="0" defTabSz="932742">
              <a:lnSpc>
                <a:spcPct val="100000"/>
              </a:lnSpc>
              <a:spcBef>
                <a:spcPts val="0"/>
              </a:spcBef>
              <a:buSzTx/>
              <a:buFontTx/>
              <a:buNone/>
              <a:defRPr sz="2200">
                <a:solidFill>
                  <a:srgbClr val="000000"/>
                </a:solidFill>
                <a:latin typeface="Segoe UI Semibold"/>
                <a:ea typeface="Segoe UI Semibold"/>
                <a:cs typeface="Segoe UI Semibold"/>
                <a:sym typeface="Segoe UI Semibold"/>
              </a:defRPr>
            </a:pPr>
            <a:endParaRPr/>
          </a:p>
        </p:txBody>
      </p:sp>
      <p:sp>
        <p:nvSpPr>
          <p:cNvPr id="982" name="Text Placeholder 7"/>
          <p:cNvSpPr>
            <a:spLocks noGrp="1"/>
          </p:cNvSpPr>
          <p:nvPr>
            <p:ph type="body" sz="quarter" idx="25"/>
          </p:nvPr>
        </p:nvSpPr>
        <p:spPr>
          <a:xfrm>
            <a:off x="8342375" y="2797175"/>
            <a:ext cx="3264409" cy="1760483"/>
          </a:xfrm>
          <a:prstGeom prst="rect">
            <a:avLst/>
          </a:prstGeom>
        </p:spPr>
        <p:txBody>
          <a:bodyPr lIns="0" tIns="0" rIns="0" bIns="0">
            <a:normAutofit/>
          </a:bodyPr>
          <a:lstStyle/>
          <a:p>
            <a:pPr marL="176212" indent="-176212" defTabSz="932742">
              <a:lnSpc>
                <a:spcPct val="100000"/>
              </a:lnSpc>
              <a:spcBef>
                <a:spcPts val="400"/>
              </a:spcBef>
              <a:buSzPct val="90000"/>
              <a:buFontTx/>
              <a:buChar char="·"/>
              <a:defRPr sz="2000" b="0">
                <a:solidFill>
                  <a:srgbClr val="000000"/>
                </a:solidFill>
                <a:latin typeface="Segoe UI"/>
                <a:ea typeface="Segoe UI"/>
                <a:cs typeface="Segoe UI"/>
                <a:sym typeface="Segoe UI"/>
              </a:defRPr>
            </a:pPr>
            <a:endParaRPr/>
          </a:p>
        </p:txBody>
      </p:sp>
      <p:sp>
        <p:nvSpPr>
          <p:cNvPr id="983"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x">
  <p:cSld name="Header Background Four Column Bullet with Subtitles">
    <p:spTree>
      <p:nvGrpSpPr>
        <p:cNvPr id="1" name=""/>
        <p:cNvGrpSpPr/>
        <p:nvPr/>
      </p:nvGrpSpPr>
      <p:grpSpPr>
        <a:xfrm>
          <a:off x="0" y="0"/>
          <a:ext cx="0" cy="0"/>
          <a:chOff x="0" y="0"/>
          <a:chExt cx="0" cy="0"/>
        </a:xfrm>
      </p:grpSpPr>
      <p:pic>
        <p:nvPicPr>
          <p:cNvPr id="990"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991" name="Rectangle 10"/>
          <p:cNvSpPr/>
          <p:nvPr/>
        </p:nvSpPr>
        <p:spPr>
          <a:xfrm>
            <a:off x="1" y="-1"/>
            <a:ext cx="12192001" cy="1439695"/>
          </a:xfrm>
          <a:prstGeom prst="rect">
            <a:avLst/>
          </a:prstGeom>
          <a:solidFill>
            <a:srgbClr val="243A5E"/>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992" name="Titteltekst"/>
          <p:cNvSpPr txBox="1">
            <a:spLocks noGrp="1"/>
          </p:cNvSpPr>
          <p:nvPr>
            <p:ph type="title"/>
          </p:nvPr>
        </p:nvSpPr>
        <p:spPr>
          <a:xfrm>
            <a:off x="588262" y="457200"/>
            <a:ext cx="11018521" cy="553999"/>
          </a:xfrm>
          <a:prstGeom prst="rect">
            <a:avLst/>
          </a:prstGeom>
        </p:spPr>
        <p:txBody>
          <a:bodyPr lIns="0" tIns="0" rIns="0" bIns="0"/>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Titteltekst</a:t>
            </a:r>
          </a:p>
        </p:txBody>
      </p:sp>
      <p:sp>
        <p:nvSpPr>
          <p:cNvPr id="993" name="Brødtekst nivå én…"/>
          <p:cNvSpPr txBox="1">
            <a:spLocks noGrp="1"/>
          </p:cNvSpPr>
          <p:nvPr>
            <p:ph type="body" sz="quarter" idx="1"/>
          </p:nvPr>
        </p:nvSpPr>
        <p:spPr>
          <a:xfrm>
            <a:off x="584200" y="1844675"/>
            <a:ext cx="2532064" cy="615553"/>
          </a:xfrm>
          <a:prstGeom prst="rect">
            <a:avLst/>
          </a:prstGeom>
        </p:spPr>
        <p:txBody>
          <a:bodyPr lIns="0" tIns="0" rIns="0" bIns="0">
            <a:normAutofit/>
          </a:bodyPr>
          <a:lstStyle>
            <a:lvl1pPr marL="0" indent="0" defTabSz="932742">
              <a:lnSpc>
                <a:spcPct val="100000"/>
              </a:lnSpc>
              <a:spcBef>
                <a:spcPts val="0"/>
              </a:spcBef>
              <a:buSzTx/>
              <a:buFontTx/>
              <a:buNone/>
              <a:defRPr sz="2000">
                <a:solidFill>
                  <a:srgbClr val="000000"/>
                </a:solidFill>
                <a:latin typeface="Segoe UI Semibold"/>
                <a:ea typeface="Segoe UI Semibold"/>
                <a:cs typeface="Segoe UI Semibold"/>
                <a:sym typeface="Segoe UI Semibold"/>
              </a:defRPr>
            </a:lvl1pPr>
            <a:lvl2pPr marL="457200" indent="-228600" defTabSz="932742">
              <a:lnSpc>
                <a:spcPct val="100000"/>
              </a:lnSpc>
              <a:spcBef>
                <a:spcPts val="0"/>
              </a:spcBef>
              <a:buSzPct val="90000"/>
              <a:buFontTx/>
              <a:buChar char="·"/>
              <a:defRPr sz="2000">
                <a:solidFill>
                  <a:srgbClr val="000000"/>
                </a:solidFill>
                <a:latin typeface="Segoe UI Semibold"/>
                <a:ea typeface="Segoe UI Semibold"/>
                <a:cs typeface="Segoe UI Semibold"/>
                <a:sym typeface="Segoe UI Semibold"/>
              </a:defRPr>
            </a:lvl2pPr>
            <a:lvl3pPr marL="707231" indent="-250031" defTabSz="932742">
              <a:lnSpc>
                <a:spcPct val="100000"/>
              </a:lnSpc>
              <a:spcBef>
                <a:spcPts val="0"/>
              </a:spcBef>
              <a:buSzPct val="90000"/>
              <a:buFontTx/>
              <a:buChar char="·"/>
              <a:defRPr sz="2000">
                <a:solidFill>
                  <a:srgbClr val="000000"/>
                </a:solidFill>
                <a:latin typeface="Segoe UI Semibold"/>
                <a:ea typeface="Segoe UI Semibold"/>
                <a:cs typeface="Segoe UI Semibold"/>
                <a:sym typeface="Segoe UI Semibold"/>
              </a:defRPr>
            </a:lvl3pPr>
            <a:lvl4pPr marL="920523" indent="-258535" defTabSz="932742">
              <a:lnSpc>
                <a:spcPct val="100000"/>
              </a:lnSpc>
              <a:spcBef>
                <a:spcPts val="0"/>
              </a:spcBef>
              <a:buSzPct val="90000"/>
              <a:buFontTx/>
              <a:buChar char="·"/>
              <a:defRPr sz="2000">
                <a:solidFill>
                  <a:srgbClr val="000000"/>
                </a:solidFill>
                <a:latin typeface="Segoe UI Semibold"/>
                <a:ea typeface="Segoe UI Semibold"/>
                <a:cs typeface="Segoe UI Semibold"/>
                <a:sym typeface="Segoe UI Semibold"/>
              </a:defRPr>
            </a:lvl4pPr>
            <a:lvl5pPr marL="1096055" indent="-240392" defTabSz="932742">
              <a:lnSpc>
                <a:spcPct val="100000"/>
              </a:lnSpc>
              <a:spcBef>
                <a:spcPts val="0"/>
              </a:spcBef>
              <a:buSzPct val="90000"/>
              <a:buFontTx/>
              <a:buChar char="·"/>
              <a:defRPr sz="20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994" name="Text Placeholder 7"/>
          <p:cNvSpPr>
            <a:spLocks noGrp="1"/>
          </p:cNvSpPr>
          <p:nvPr>
            <p:ph type="body" sz="quarter" idx="21"/>
          </p:nvPr>
        </p:nvSpPr>
        <p:spPr>
          <a:xfrm>
            <a:off x="584199" y="2689514"/>
            <a:ext cx="2532065" cy="1698927"/>
          </a:xfrm>
          <a:prstGeom prst="rect">
            <a:avLst/>
          </a:prstGeom>
        </p:spPr>
        <p:txBody>
          <a:bodyPr lIns="0" tIns="0" rIns="0" bIns="0">
            <a:normAutofit/>
          </a:bodyPr>
          <a:lstStyle/>
          <a:p>
            <a:pPr marL="141287" indent="-141287" defTabSz="932742">
              <a:lnSpc>
                <a:spcPct val="100000"/>
              </a:lnSpc>
              <a:spcBef>
                <a:spcPts val="400"/>
              </a:spcBef>
              <a:buSzPct val="90000"/>
              <a:buFontTx/>
              <a:buChar char="·"/>
              <a:defRPr sz="1800" b="0">
                <a:solidFill>
                  <a:srgbClr val="000000"/>
                </a:solidFill>
                <a:latin typeface="Segoe UI"/>
                <a:ea typeface="Segoe UI"/>
                <a:cs typeface="Segoe UI"/>
                <a:sym typeface="Segoe UI"/>
              </a:defRPr>
            </a:pPr>
            <a:endParaRPr/>
          </a:p>
        </p:txBody>
      </p:sp>
      <p:sp>
        <p:nvSpPr>
          <p:cNvPr id="995" name="Text Placeholder 11"/>
          <p:cNvSpPr>
            <a:spLocks noGrp="1"/>
          </p:cNvSpPr>
          <p:nvPr>
            <p:ph type="body" sz="quarter" idx="22"/>
          </p:nvPr>
        </p:nvSpPr>
        <p:spPr>
          <a:xfrm>
            <a:off x="3413125" y="1844675"/>
            <a:ext cx="2533650" cy="615553"/>
          </a:xfrm>
          <a:prstGeom prst="rect">
            <a:avLst/>
          </a:prstGeom>
        </p:spPr>
        <p:txBody>
          <a:bodyPr lIns="0" tIns="0" rIns="0" bIns="0">
            <a:normAutofit/>
          </a:bodyPr>
          <a:lstStyle/>
          <a:p>
            <a:pPr marL="0" indent="0" defTabSz="932742">
              <a:lnSpc>
                <a:spcPct val="100000"/>
              </a:lnSpc>
              <a:spcBef>
                <a:spcPts val="0"/>
              </a:spcBef>
              <a:buSzTx/>
              <a:buFontTx/>
              <a:buNone/>
              <a:defRPr sz="2000">
                <a:solidFill>
                  <a:srgbClr val="000000"/>
                </a:solidFill>
                <a:latin typeface="Segoe UI Semibold"/>
                <a:ea typeface="Segoe UI Semibold"/>
                <a:cs typeface="Segoe UI Semibold"/>
                <a:sym typeface="Segoe UI Semibold"/>
              </a:defRPr>
            </a:pPr>
            <a:endParaRPr/>
          </a:p>
        </p:txBody>
      </p:sp>
      <p:sp>
        <p:nvSpPr>
          <p:cNvPr id="996" name="Text Placeholder 9"/>
          <p:cNvSpPr>
            <a:spLocks noGrp="1"/>
          </p:cNvSpPr>
          <p:nvPr>
            <p:ph type="body" sz="quarter" idx="23"/>
          </p:nvPr>
        </p:nvSpPr>
        <p:spPr>
          <a:xfrm>
            <a:off x="3413125" y="2682875"/>
            <a:ext cx="2532064" cy="1698926"/>
          </a:xfrm>
          <a:prstGeom prst="rect">
            <a:avLst/>
          </a:prstGeom>
        </p:spPr>
        <p:txBody>
          <a:bodyPr lIns="0" tIns="0" rIns="0" bIns="0">
            <a:normAutofit/>
          </a:bodyPr>
          <a:lstStyle/>
          <a:p>
            <a:pPr marL="141287" indent="-141287" defTabSz="932742">
              <a:lnSpc>
                <a:spcPct val="100000"/>
              </a:lnSpc>
              <a:spcBef>
                <a:spcPts val="400"/>
              </a:spcBef>
              <a:buSzPct val="90000"/>
              <a:buFontTx/>
              <a:buChar char="·"/>
              <a:defRPr sz="1800" b="0">
                <a:solidFill>
                  <a:srgbClr val="000000"/>
                </a:solidFill>
                <a:latin typeface="Segoe UI"/>
                <a:ea typeface="Segoe UI"/>
                <a:cs typeface="Segoe UI"/>
                <a:sym typeface="Segoe UI"/>
              </a:defRPr>
            </a:pPr>
            <a:endParaRPr/>
          </a:p>
        </p:txBody>
      </p:sp>
      <p:sp>
        <p:nvSpPr>
          <p:cNvPr id="997" name="Text Placeholder 11"/>
          <p:cNvSpPr>
            <a:spLocks noGrp="1"/>
          </p:cNvSpPr>
          <p:nvPr>
            <p:ph type="body" sz="quarter" idx="24"/>
          </p:nvPr>
        </p:nvSpPr>
        <p:spPr>
          <a:xfrm>
            <a:off x="6244208" y="1844675"/>
            <a:ext cx="2532064" cy="615553"/>
          </a:xfrm>
          <a:prstGeom prst="rect">
            <a:avLst/>
          </a:prstGeom>
        </p:spPr>
        <p:txBody>
          <a:bodyPr lIns="0" tIns="0" rIns="0" bIns="0">
            <a:normAutofit/>
          </a:bodyPr>
          <a:lstStyle/>
          <a:p>
            <a:pPr marL="0" indent="0" defTabSz="932742">
              <a:lnSpc>
                <a:spcPct val="100000"/>
              </a:lnSpc>
              <a:spcBef>
                <a:spcPts val="0"/>
              </a:spcBef>
              <a:buSzTx/>
              <a:buFontTx/>
              <a:buNone/>
              <a:defRPr sz="2000">
                <a:solidFill>
                  <a:srgbClr val="000000"/>
                </a:solidFill>
                <a:latin typeface="Segoe UI Semibold"/>
                <a:ea typeface="Segoe UI Semibold"/>
                <a:cs typeface="Segoe UI Semibold"/>
                <a:sym typeface="Segoe UI Semibold"/>
              </a:defRPr>
            </a:pPr>
            <a:endParaRPr/>
          </a:p>
        </p:txBody>
      </p:sp>
      <p:sp>
        <p:nvSpPr>
          <p:cNvPr id="998" name="Text Placeholder 7"/>
          <p:cNvSpPr>
            <a:spLocks noGrp="1"/>
          </p:cNvSpPr>
          <p:nvPr>
            <p:ph type="body" sz="quarter" idx="25"/>
          </p:nvPr>
        </p:nvSpPr>
        <p:spPr>
          <a:xfrm>
            <a:off x="6244208" y="2689514"/>
            <a:ext cx="2532064" cy="1698927"/>
          </a:xfrm>
          <a:prstGeom prst="rect">
            <a:avLst/>
          </a:prstGeom>
        </p:spPr>
        <p:txBody>
          <a:bodyPr lIns="0" tIns="0" rIns="0" bIns="0">
            <a:normAutofit/>
          </a:bodyPr>
          <a:lstStyle/>
          <a:p>
            <a:pPr marL="141287" indent="-141287" defTabSz="932742">
              <a:lnSpc>
                <a:spcPct val="100000"/>
              </a:lnSpc>
              <a:spcBef>
                <a:spcPts val="400"/>
              </a:spcBef>
              <a:buSzPct val="90000"/>
              <a:buFontTx/>
              <a:buChar char="·"/>
              <a:defRPr sz="1800" b="0">
                <a:solidFill>
                  <a:srgbClr val="000000"/>
                </a:solidFill>
                <a:latin typeface="Segoe UI"/>
                <a:ea typeface="Segoe UI"/>
                <a:cs typeface="Segoe UI"/>
                <a:sym typeface="Segoe UI"/>
              </a:defRPr>
            </a:pPr>
            <a:endParaRPr/>
          </a:p>
        </p:txBody>
      </p:sp>
      <p:sp>
        <p:nvSpPr>
          <p:cNvPr id="999" name="Text Placeholder 11"/>
          <p:cNvSpPr>
            <a:spLocks noGrp="1"/>
          </p:cNvSpPr>
          <p:nvPr>
            <p:ph type="body" sz="quarter" idx="26"/>
          </p:nvPr>
        </p:nvSpPr>
        <p:spPr>
          <a:xfrm>
            <a:off x="9073133" y="1844675"/>
            <a:ext cx="2533651" cy="615553"/>
          </a:xfrm>
          <a:prstGeom prst="rect">
            <a:avLst/>
          </a:prstGeom>
        </p:spPr>
        <p:txBody>
          <a:bodyPr lIns="0" tIns="0" rIns="0" bIns="0">
            <a:normAutofit/>
          </a:bodyPr>
          <a:lstStyle/>
          <a:p>
            <a:pPr marL="0" indent="0" defTabSz="932742">
              <a:lnSpc>
                <a:spcPct val="100000"/>
              </a:lnSpc>
              <a:spcBef>
                <a:spcPts val="0"/>
              </a:spcBef>
              <a:buSzTx/>
              <a:buFontTx/>
              <a:buNone/>
              <a:defRPr sz="2000">
                <a:solidFill>
                  <a:srgbClr val="000000"/>
                </a:solidFill>
                <a:latin typeface="Segoe UI Semibold"/>
                <a:ea typeface="Segoe UI Semibold"/>
                <a:cs typeface="Segoe UI Semibold"/>
                <a:sym typeface="Segoe UI Semibold"/>
              </a:defRPr>
            </a:pPr>
            <a:endParaRPr/>
          </a:p>
        </p:txBody>
      </p:sp>
      <p:sp>
        <p:nvSpPr>
          <p:cNvPr id="1000" name="Text Placeholder 9"/>
          <p:cNvSpPr>
            <a:spLocks noGrp="1"/>
          </p:cNvSpPr>
          <p:nvPr>
            <p:ph type="body" sz="quarter" idx="27"/>
          </p:nvPr>
        </p:nvSpPr>
        <p:spPr>
          <a:xfrm>
            <a:off x="9073133" y="2682875"/>
            <a:ext cx="2532064" cy="1698926"/>
          </a:xfrm>
          <a:prstGeom prst="rect">
            <a:avLst/>
          </a:prstGeom>
        </p:spPr>
        <p:txBody>
          <a:bodyPr lIns="0" tIns="0" rIns="0" bIns="0">
            <a:normAutofit/>
          </a:bodyPr>
          <a:lstStyle/>
          <a:p>
            <a:pPr marL="141287" indent="-141287" defTabSz="932742">
              <a:lnSpc>
                <a:spcPct val="100000"/>
              </a:lnSpc>
              <a:spcBef>
                <a:spcPts val="400"/>
              </a:spcBef>
              <a:buSzPct val="90000"/>
              <a:buFontTx/>
              <a:buChar char="·"/>
              <a:defRPr sz="1800" b="0">
                <a:solidFill>
                  <a:srgbClr val="000000"/>
                </a:solidFill>
                <a:latin typeface="Segoe UI"/>
                <a:ea typeface="Segoe UI"/>
                <a:cs typeface="Segoe UI"/>
                <a:sym typeface="Segoe UI"/>
              </a:defRPr>
            </a:pPr>
            <a:endParaRPr/>
          </a:p>
        </p:txBody>
      </p:sp>
      <p:sp>
        <p:nvSpPr>
          <p:cNvPr id="1001"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x">
  <p:cSld name="Header Line Title and Content">
    <p:spTree>
      <p:nvGrpSpPr>
        <p:cNvPr id="1" name=""/>
        <p:cNvGrpSpPr/>
        <p:nvPr/>
      </p:nvGrpSpPr>
      <p:grpSpPr>
        <a:xfrm>
          <a:off x="0" y="0"/>
          <a:ext cx="0" cy="0"/>
          <a:chOff x="0" y="0"/>
          <a:chExt cx="0" cy="0"/>
        </a:xfrm>
      </p:grpSpPr>
      <p:pic>
        <p:nvPicPr>
          <p:cNvPr id="1008"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009" name="Titteltekst"/>
          <p:cNvSpPr txBox="1">
            <a:spLocks noGrp="1"/>
          </p:cNvSpPr>
          <p:nvPr>
            <p:ph type="title"/>
          </p:nvPr>
        </p:nvSpPr>
        <p:spPr>
          <a:xfrm>
            <a:off x="588262" y="457200"/>
            <a:ext cx="11018521" cy="553999"/>
          </a:xfrm>
          <a:prstGeom prst="rect">
            <a:avLst/>
          </a:prstGeom>
        </p:spPr>
        <p:txBody>
          <a:bodyPr lIns="0" tIns="0" rIns="0" bIns="0"/>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010" name="Brødtekst nivå én…"/>
          <p:cNvSpPr txBox="1">
            <a:spLocks noGrp="1"/>
          </p:cNvSpPr>
          <p:nvPr>
            <p:ph type="body" idx="1"/>
          </p:nvPr>
        </p:nvSpPr>
        <p:spPr>
          <a:xfrm>
            <a:off x="584200" y="1435100"/>
            <a:ext cx="11018839" cy="4833938"/>
          </a:xfrm>
          <a:prstGeom prst="rect">
            <a:avLst/>
          </a:prstGeom>
        </p:spPr>
        <p:txBody>
          <a:bodyPr lIns="0" tIns="0" rIns="0" bIns="0">
            <a:normAutofit/>
          </a:bodyPr>
          <a:lstStyle>
            <a:lvl1pPr defTabSz="932742">
              <a:lnSpc>
                <a:spcPct val="100000"/>
              </a:lnSpc>
              <a:spcBef>
                <a:spcPts val="600"/>
              </a:spcBef>
              <a:buSzPct val="90000"/>
              <a:buFontTx/>
              <a:buChar char="·"/>
              <a:defRPr sz="2800" b="0">
                <a:solidFill>
                  <a:srgbClr val="000000"/>
                </a:solidFill>
                <a:latin typeface="Segoe UI"/>
                <a:ea typeface="Segoe UI"/>
                <a:cs typeface="Segoe UI"/>
                <a:sym typeface="Segoe UI"/>
              </a:defRPr>
            </a:lvl1pPr>
            <a:lvl2pPr marL="548639" indent="-320039" defTabSz="932742">
              <a:lnSpc>
                <a:spcPct val="100000"/>
              </a:lnSpc>
              <a:spcBef>
                <a:spcPts val="600"/>
              </a:spcBef>
              <a:buSzPct val="90000"/>
              <a:buFontTx/>
              <a:buChar char="·"/>
              <a:defRPr sz="2800" b="0">
                <a:solidFill>
                  <a:srgbClr val="000000"/>
                </a:solidFill>
                <a:latin typeface="Segoe UI"/>
                <a:ea typeface="Segoe UI"/>
                <a:cs typeface="Segoe UI"/>
                <a:sym typeface="Segoe UI"/>
              </a:defRPr>
            </a:lvl2pPr>
            <a:lvl3pPr marL="807243" indent="-350043" defTabSz="932742">
              <a:lnSpc>
                <a:spcPct val="100000"/>
              </a:lnSpc>
              <a:spcBef>
                <a:spcPts val="600"/>
              </a:spcBef>
              <a:buSzPct val="90000"/>
              <a:buFontTx/>
              <a:buChar char="·"/>
              <a:defRPr sz="2800" b="0">
                <a:solidFill>
                  <a:srgbClr val="000000"/>
                </a:solidFill>
                <a:latin typeface="Segoe UI"/>
                <a:ea typeface="Segoe UI"/>
                <a:cs typeface="Segoe UI"/>
                <a:sym typeface="Segoe UI"/>
              </a:defRPr>
            </a:lvl3pPr>
            <a:lvl4pPr marL="1023937" indent="-3619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4pPr>
            <a:lvl5pPr marL="1192212" indent="-3365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011"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012" name="Straight Connector 6"/>
          <p:cNvSpPr/>
          <p:nvPr/>
        </p:nvSpPr>
        <p:spPr>
          <a:xfrm>
            <a:off x="584199" y="1219200"/>
            <a:ext cx="11025190" cy="0"/>
          </a:xfrm>
          <a:prstGeom prst="line">
            <a:avLst/>
          </a:prstGeom>
          <a:ln w="25400">
            <a:solidFill>
              <a:srgbClr val="243A5E"/>
            </a:solidFill>
          </a:ln>
        </p:spPr>
        <p:txBody>
          <a:bodyPr lIns="45719" rIns="45719"/>
          <a:lstStyle/>
          <a:p>
            <a:endParaRPr/>
          </a:p>
        </p:txBody>
      </p:sp>
      <p:sp>
        <p:nvSpPr>
          <p:cNvPr id="1013"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x">
  <p:cSld name="Header Line Two Column Bullet text">
    <p:spTree>
      <p:nvGrpSpPr>
        <p:cNvPr id="1" name=""/>
        <p:cNvGrpSpPr/>
        <p:nvPr/>
      </p:nvGrpSpPr>
      <p:grpSpPr>
        <a:xfrm>
          <a:off x="0" y="0"/>
          <a:ext cx="0" cy="0"/>
          <a:chOff x="0" y="0"/>
          <a:chExt cx="0" cy="0"/>
        </a:xfrm>
      </p:grpSpPr>
      <p:pic>
        <p:nvPicPr>
          <p:cNvPr id="1020"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021" name="Titteltekst"/>
          <p:cNvSpPr txBox="1">
            <a:spLocks noGrp="1"/>
          </p:cNvSpPr>
          <p:nvPr>
            <p:ph type="title"/>
          </p:nvPr>
        </p:nvSpPr>
        <p:spPr>
          <a:xfrm>
            <a:off x="588262" y="457200"/>
            <a:ext cx="11018521" cy="553999"/>
          </a:xfrm>
          <a:prstGeom prst="rect">
            <a:avLst/>
          </a:prstGeom>
        </p:spPr>
        <p:txBody>
          <a:bodyPr lIns="0" tIns="0" rIns="0" bIns="0"/>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022" name="Brødtekst nivå én…"/>
          <p:cNvSpPr txBox="1">
            <a:spLocks noGrp="1"/>
          </p:cNvSpPr>
          <p:nvPr>
            <p:ph type="body" sz="half" idx="1"/>
          </p:nvPr>
        </p:nvSpPr>
        <p:spPr>
          <a:xfrm>
            <a:off x="584200" y="1435100"/>
            <a:ext cx="5211763" cy="4833938"/>
          </a:xfrm>
          <a:prstGeom prst="rect">
            <a:avLst/>
          </a:prstGeom>
        </p:spPr>
        <p:txBody>
          <a:bodyPr lIns="0" tIns="0" rIns="0" bIns="0">
            <a:normAutofit/>
          </a:bodyPr>
          <a:lstStyle>
            <a:lvl1pPr defTabSz="932742">
              <a:lnSpc>
                <a:spcPct val="100000"/>
              </a:lnSpc>
              <a:spcBef>
                <a:spcPts val="600"/>
              </a:spcBef>
              <a:buSzPct val="90000"/>
              <a:buFontTx/>
              <a:buChar char="·"/>
              <a:defRPr sz="2800" b="0">
                <a:solidFill>
                  <a:srgbClr val="000000"/>
                </a:solidFill>
                <a:latin typeface="Segoe UI"/>
                <a:ea typeface="Segoe UI"/>
                <a:cs typeface="Segoe UI"/>
                <a:sym typeface="Segoe UI"/>
              </a:defRPr>
            </a:lvl1pPr>
            <a:lvl2pPr marL="548639" indent="-320039" defTabSz="932742">
              <a:lnSpc>
                <a:spcPct val="100000"/>
              </a:lnSpc>
              <a:spcBef>
                <a:spcPts val="600"/>
              </a:spcBef>
              <a:buSzPct val="90000"/>
              <a:buFontTx/>
              <a:buChar char="·"/>
              <a:defRPr sz="2800" b="0">
                <a:solidFill>
                  <a:srgbClr val="000000"/>
                </a:solidFill>
                <a:latin typeface="Segoe UI"/>
                <a:ea typeface="Segoe UI"/>
                <a:cs typeface="Segoe UI"/>
                <a:sym typeface="Segoe UI"/>
              </a:defRPr>
            </a:lvl2pPr>
            <a:lvl3pPr marL="807243" indent="-350043" defTabSz="932742">
              <a:lnSpc>
                <a:spcPct val="100000"/>
              </a:lnSpc>
              <a:spcBef>
                <a:spcPts val="600"/>
              </a:spcBef>
              <a:buSzPct val="90000"/>
              <a:buFontTx/>
              <a:buChar char="·"/>
              <a:defRPr sz="2800" b="0">
                <a:solidFill>
                  <a:srgbClr val="000000"/>
                </a:solidFill>
                <a:latin typeface="Segoe UI"/>
                <a:ea typeface="Segoe UI"/>
                <a:cs typeface="Segoe UI"/>
                <a:sym typeface="Segoe UI"/>
              </a:defRPr>
            </a:lvl3pPr>
            <a:lvl4pPr marL="1023937" indent="-3619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4pPr>
            <a:lvl5pPr marL="1192212" indent="-336550" defTabSz="932742">
              <a:lnSpc>
                <a:spcPct val="100000"/>
              </a:lnSpc>
              <a:spcBef>
                <a:spcPts val="600"/>
              </a:spcBef>
              <a:buSzPct val="90000"/>
              <a:buFontTx/>
              <a:buChar char="·"/>
              <a:defRPr sz="28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023"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024" name="Straight Connector 7"/>
          <p:cNvSpPr/>
          <p:nvPr/>
        </p:nvSpPr>
        <p:spPr>
          <a:xfrm>
            <a:off x="584199" y="1219200"/>
            <a:ext cx="11025190" cy="0"/>
          </a:xfrm>
          <a:prstGeom prst="line">
            <a:avLst/>
          </a:prstGeom>
          <a:ln w="25400">
            <a:solidFill>
              <a:srgbClr val="243A5E"/>
            </a:solidFill>
          </a:ln>
        </p:spPr>
        <p:txBody>
          <a:bodyPr lIns="45719" rIns="45719"/>
          <a:lstStyle/>
          <a:p>
            <a:endParaRPr/>
          </a:p>
        </p:txBody>
      </p:sp>
      <p:sp>
        <p:nvSpPr>
          <p:cNvPr id="1025"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x">
  <p:cSld name="Header Line Two Column Non-bulleted text">
    <p:spTree>
      <p:nvGrpSpPr>
        <p:cNvPr id="1" name=""/>
        <p:cNvGrpSpPr/>
        <p:nvPr/>
      </p:nvGrpSpPr>
      <p:grpSpPr>
        <a:xfrm>
          <a:off x="0" y="0"/>
          <a:ext cx="0" cy="0"/>
          <a:chOff x="0" y="0"/>
          <a:chExt cx="0" cy="0"/>
        </a:xfrm>
      </p:grpSpPr>
      <p:pic>
        <p:nvPicPr>
          <p:cNvPr id="1032"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033" name="Titteltekst"/>
          <p:cNvSpPr txBox="1">
            <a:spLocks noGrp="1"/>
          </p:cNvSpPr>
          <p:nvPr>
            <p:ph type="title"/>
          </p:nvPr>
        </p:nvSpPr>
        <p:spPr>
          <a:xfrm>
            <a:off x="588262" y="457200"/>
            <a:ext cx="11018521" cy="553999"/>
          </a:xfrm>
          <a:prstGeom prst="rect">
            <a:avLst/>
          </a:prstGeom>
        </p:spPr>
        <p:txBody>
          <a:bodyPr lIns="0" tIns="0" rIns="0" bIns="0"/>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034" name="Brødtekst nivå én…"/>
          <p:cNvSpPr txBox="1">
            <a:spLocks noGrp="1"/>
          </p:cNvSpPr>
          <p:nvPr>
            <p:ph type="body" sz="quarter" idx="1"/>
          </p:nvPr>
        </p:nvSpPr>
        <p:spPr>
          <a:xfrm>
            <a:off x="584200" y="1435100"/>
            <a:ext cx="5212080" cy="1649683"/>
          </a:xfrm>
          <a:prstGeom prst="rect">
            <a:avLst/>
          </a:prstGeom>
        </p:spPr>
        <p:txBody>
          <a:bodyPr lIns="0" tIns="0" rIns="0" bIns="0">
            <a:normAutofit/>
          </a:bodyPr>
          <a:lstStyle>
            <a:lvl1pPr marL="0" indent="0" defTabSz="932742">
              <a:lnSpc>
                <a:spcPct val="100000"/>
              </a:lnSpc>
              <a:spcBef>
                <a:spcPts val="1200"/>
              </a:spcBef>
              <a:buSzTx/>
              <a:buFontTx/>
              <a:buNone/>
              <a:defRPr sz="2800" b="0">
                <a:solidFill>
                  <a:srgbClr val="000000"/>
                </a:solidFill>
                <a:latin typeface="Segoe UI"/>
                <a:ea typeface="Segoe UI"/>
                <a:cs typeface="Segoe UI"/>
                <a:sym typeface="Segoe UI"/>
              </a:defRPr>
            </a:lvl1pPr>
            <a:lvl2pPr marL="0" indent="255588" defTabSz="932742">
              <a:lnSpc>
                <a:spcPct val="100000"/>
              </a:lnSpc>
              <a:spcBef>
                <a:spcPts val="1200"/>
              </a:spcBef>
              <a:buSzTx/>
              <a:buFontTx/>
              <a:buNone/>
              <a:defRPr sz="2800" b="0">
                <a:solidFill>
                  <a:srgbClr val="000000"/>
                </a:solidFill>
                <a:latin typeface="Segoe UI"/>
                <a:ea typeface="Segoe UI"/>
                <a:cs typeface="Segoe UI"/>
                <a:sym typeface="Segoe UI"/>
              </a:defRPr>
            </a:lvl2pPr>
            <a:lvl3pPr marL="0" indent="450850" defTabSz="932742">
              <a:lnSpc>
                <a:spcPct val="100000"/>
              </a:lnSpc>
              <a:spcBef>
                <a:spcPts val="1200"/>
              </a:spcBef>
              <a:buSzTx/>
              <a:buFontTx/>
              <a:buNone/>
              <a:defRPr sz="2800" b="0">
                <a:solidFill>
                  <a:srgbClr val="000000"/>
                </a:solidFill>
                <a:latin typeface="Segoe UI"/>
                <a:ea typeface="Segoe UI"/>
                <a:cs typeface="Segoe UI"/>
                <a:sym typeface="Segoe UI"/>
              </a:defRPr>
            </a:lvl3pPr>
            <a:lvl4pPr marL="0" indent="652462" defTabSz="932742">
              <a:lnSpc>
                <a:spcPct val="100000"/>
              </a:lnSpc>
              <a:spcBef>
                <a:spcPts val="1200"/>
              </a:spcBef>
              <a:buSzTx/>
              <a:buFontTx/>
              <a:buNone/>
              <a:defRPr sz="2800" b="0">
                <a:solidFill>
                  <a:srgbClr val="000000"/>
                </a:solidFill>
                <a:latin typeface="Segoe UI"/>
                <a:ea typeface="Segoe UI"/>
                <a:cs typeface="Segoe UI"/>
                <a:sym typeface="Segoe UI"/>
              </a:defRPr>
            </a:lvl4pPr>
            <a:lvl5pPr marL="0" indent="854075" defTabSz="932742">
              <a:lnSpc>
                <a:spcPct val="100000"/>
              </a:lnSpc>
              <a:spcBef>
                <a:spcPts val="1200"/>
              </a:spcBef>
              <a:buSzTx/>
              <a:buFontTx/>
              <a:buNone/>
              <a:defRPr sz="28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035" name="Text Placeholder 3"/>
          <p:cNvSpPr>
            <a:spLocks noGrp="1"/>
          </p:cNvSpPr>
          <p:nvPr>
            <p:ph type="body" sz="quarter" idx="21"/>
          </p:nvPr>
        </p:nvSpPr>
        <p:spPr>
          <a:xfrm>
            <a:off x="6397171" y="1435100"/>
            <a:ext cx="5212081" cy="1649683"/>
          </a:xfrm>
          <a:prstGeom prst="rect">
            <a:avLst/>
          </a:prstGeom>
        </p:spPr>
        <p:txBody>
          <a:bodyPr lIns="0" tIns="0" rIns="0" bIns="0">
            <a:normAutofit/>
          </a:bodyPr>
          <a:lstStyle/>
          <a:p>
            <a:pPr marL="0" indent="0" defTabSz="932742">
              <a:lnSpc>
                <a:spcPct val="100000"/>
              </a:lnSpc>
              <a:spcBef>
                <a:spcPts val="1200"/>
              </a:spcBef>
              <a:buSzTx/>
              <a:buFontTx/>
              <a:buNone/>
              <a:defRPr sz="2800" b="0">
                <a:solidFill>
                  <a:srgbClr val="000000"/>
                </a:solidFill>
                <a:latin typeface="Segoe UI"/>
                <a:ea typeface="Segoe UI"/>
                <a:cs typeface="Segoe UI"/>
                <a:sym typeface="Segoe UI"/>
              </a:defRPr>
            </a:pPr>
            <a:endParaRPr/>
          </a:p>
        </p:txBody>
      </p:sp>
      <p:sp>
        <p:nvSpPr>
          <p:cNvPr id="1036" name="Straight Connector 7"/>
          <p:cNvSpPr/>
          <p:nvPr/>
        </p:nvSpPr>
        <p:spPr>
          <a:xfrm>
            <a:off x="584199" y="1219200"/>
            <a:ext cx="11025190" cy="0"/>
          </a:xfrm>
          <a:prstGeom prst="line">
            <a:avLst/>
          </a:prstGeom>
          <a:ln w="25400">
            <a:solidFill>
              <a:srgbClr val="243A5E"/>
            </a:solidFill>
          </a:ln>
        </p:spPr>
        <p:txBody>
          <a:bodyPr lIns="45719" rIns="45719"/>
          <a:lstStyle/>
          <a:p>
            <a:endParaRPr/>
          </a:p>
        </p:txBody>
      </p:sp>
      <p:sp>
        <p:nvSpPr>
          <p:cNvPr id="1037"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Green: Bulllet Slide">
    <p:spTree>
      <p:nvGrpSpPr>
        <p:cNvPr id="1" name=""/>
        <p:cNvGrpSpPr/>
        <p:nvPr/>
      </p:nvGrpSpPr>
      <p:grpSpPr>
        <a:xfrm>
          <a:off x="0" y="0"/>
          <a:ext cx="0" cy="0"/>
          <a:chOff x="0" y="0"/>
          <a:chExt cx="0" cy="0"/>
        </a:xfrm>
      </p:grpSpPr>
      <p:sp>
        <p:nvSpPr>
          <p:cNvPr id="94" name="Rectangle 25"/>
          <p:cNvSpPr/>
          <p:nvPr/>
        </p:nvSpPr>
        <p:spPr>
          <a:xfrm>
            <a:off x="0" y="0"/>
            <a:ext cx="12192000" cy="1663907"/>
          </a:xfrm>
          <a:prstGeom prst="rect">
            <a:avLst/>
          </a:prstGeom>
          <a:solidFill>
            <a:srgbClr val="488344"/>
          </a:solidFill>
          <a:ln w="12700">
            <a:miter lim="400000"/>
          </a:ln>
        </p:spPr>
        <p:txBody>
          <a:bodyPr lIns="45719" rIns="45719" anchor="ctr"/>
          <a:lstStyle/>
          <a:p>
            <a:pPr algn="ctr">
              <a:defRPr>
                <a:solidFill>
                  <a:srgbClr val="FFFFFF"/>
                </a:solidFill>
              </a:defRPr>
            </a:pPr>
            <a:endParaRPr/>
          </a:p>
        </p:txBody>
      </p:sp>
      <p:sp>
        <p:nvSpPr>
          <p:cNvPr id="95" name="CLICK TO EDIT MASTER TITLE STYLE"/>
          <p:cNvSpPr txBox="1">
            <a:spLocks noGrp="1"/>
          </p:cNvSpPr>
          <p:nvPr>
            <p:ph type="title" hasCustomPrompt="1"/>
          </p:nvPr>
        </p:nvSpPr>
        <p:spPr>
          <a:xfrm>
            <a:off x="838199" y="365125"/>
            <a:ext cx="10491704" cy="998164"/>
          </a:xfrm>
          <a:prstGeom prst="rect">
            <a:avLst/>
          </a:prstGeom>
        </p:spPr>
        <p:txBody>
          <a:bodyPr/>
          <a:lstStyle>
            <a:lvl1pPr>
              <a:defRPr>
                <a:solidFill>
                  <a:srgbClr val="FFFFFF"/>
                </a:solidFill>
              </a:defRPr>
            </a:lvl1pPr>
          </a:lstStyle>
          <a:p>
            <a:r>
              <a:t>CLICK TO EDIT MASTER TITLE STYLE</a:t>
            </a:r>
          </a:p>
        </p:txBody>
      </p:sp>
      <p:pic>
        <p:nvPicPr>
          <p:cNvPr id="96"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97" name="Lysbildenumm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98" name="Brødtekst nivå én…"/>
          <p:cNvSpPr txBox="1">
            <a:spLocks noGrp="1"/>
          </p:cNvSpPr>
          <p:nvPr>
            <p:ph type="body" sz="quarter" idx="1"/>
          </p:nvPr>
        </p:nvSpPr>
        <p:spPr>
          <a:xfrm>
            <a:off x="868178" y="4141589"/>
            <a:ext cx="1934982" cy="6196569"/>
          </a:xfrm>
          <a:prstGeom prst="rect">
            <a:avLst/>
          </a:prstGeom>
        </p:spPr>
        <p:txBody>
          <a:bodyPr>
            <a:normAutofit/>
          </a:bodyPr>
          <a:lstStyle>
            <a:lvl1pPr marL="0" indent="0">
              <a:lnSpc>
                <a:spcPct val="100000"/>
              </a:lnSpc>
              <a:buSzTx/>
              <a:buFontTx/>
              <a:buNone/>
              <a:defRPr sz="2000" b="0">
                <a:solidFill>
                  <a:srgbClr val="4E4F4F"/>
                </a:solidFill>
              </a:defRPr>
            </a:lvl1pPr>
            <a:lvl2pPr marL="0" indent="457200">
              <a:lnSpc>
                <a:spcPct val="100000"/>
              </a:lnSpc>
              <a:buSzTx/>
              <a:buFontTx/>
              <a:buNone/>
              <a:defRPr sz="2000" b="0">
                <a:solidFill>
                  <a:srgbClr val="4E4F4F"/>
                </a:solidFill>
              </a:defRPr>
            </a:lvl2pPr>
            <a:lvl3pPr marL="0" indent="914400">
              <a:lnSpc>
                <a:spcPct val="100000"/>
              </a:lnSpc>
              <a:buSzTx/>
              <a:buFontTx/>
              <a:buNone/>
              <a:defRPr sz="2000" b="0">
                <a:solidFill>
                  <a:srgbClr val="4E4F4F"/>
                </a:solidFill>
              </a:defRPr>
            </a:lvl3pPr>
            <a:lvl4pPr marL="0" indent="1371600">
              <a:lnSpc>
                <a:spcPct val="100000"/>
              </a:lnSpc>
              <a:buSzTx/>
              <a:buFontTx/>
              <a:buNone/>
              <a:defRPr sz="2000" b="0">
                <a:solidFill>
                  <a:srgbClr val="4E4F4F"/>
                </a:solidFill>
              </a:defRPr>
            </a:lvl4pPr>
            <a:lvl5pPr marL="0" indent="1828800">
              <a:lnSpc>
                <a:spcPct val="100000"/>
              </a:lnSpc>
              <a:buSzTx/>
              <a:buFontTx/>
              <a:buNone/>
              <a:defRPr sz="2000" b="0">
                <a:solidFill>
                  <a:srgbClr val="4E4F4F"/>
                </a:solidFill>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99" name="Text Placeholder 4"/>
          <p:cNvSpPr>
            <a:spLocks noGrp="1"/>
          </p:cNvSpPr>
          <p:nvPr>
            <p:ph type="body" sz="quarter" idx="21"/>
          </p:nvPr>
        </p:nvSpPr>
        <p:spPr>
          <a:xfrm>
            <a:off x="2974297"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100" name="Text Placeholder 4"/>
          <p:cNvSpPr>
            <a:spLocks noGrp="1"/>
          </p:cNvSpPr>
          <p:nvPr>
            <p:ph type="body" sz="quarter" idx="22"/>
          </p:nvPr>
        </p:nvSpPr>
        <p:spPr>
          <a:xfrm>
            <a:off x="5087909"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101" name="Text Placeholder 4"/>
          <p:cNvSpPr>
            <a:spLocks noGrp="1"/>
          </p:cNvSpPr>
          <p:nvPr>
            <p:ph type="body" sz="quarter" idx="23"/>
          </p:nvPr>
        </p:nvSpPr>
        <p:spPr>
          <a:xfrm>
            <a:off x="7209445"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102" name="Text Placeholder 4"/>
          <p:cNvSpPr>
            <a:spLocks noGrp="1"/>
          </p:cNvSpPr>
          <p:nvPr>
            <p:ph type="body" sz="quarter" idx="24"/>
          </p:nvPr>
        </p:nvSpPr>
        <p:spPr>
          <a:xfrm>
            <a:off x="9345542" y="4141589"/>
            <a:ext cx="1934981" cy="6196570"/>
          </a:xfrm>
          <a:prstGeom prst="rect">
            <a:avLst/>
          </a:prstGeom>
        </p:spPr>
        <p:txBody>
          <a:bodyPr>
            <a:normAutofit/>
          </a:bodyPr>
          <a:lstStyle/>
          <a:p>
            <a:pPr marL="0" indent="0">
              <a:lnSpc>
                <a:spcPct val="100000"/>
              </a:lnSpc>
              <a:buSzTx/>
              <a:buFontTx/>
              <a:buNone/>
              <a:defRPr sz="2000" b="0">
                <a:solidFill>
                  <a:srgbClr val="4E4F4F"/>
                </a:solidFill>
              </a:defRPr>
            </a:pPr>
            <a:endParaRPr/>
          </a:p>
        </p:txBody>
      </p:sp>
      <p:sp>
        <p:nvSpPr>
          <p:cNvPr id="103" name="Picture Placeholder 8"/>
          <p:cNvSpPr>
            <a:spLocks noGrp="1"/>
          </p:cNvSpPr>
          <p:nvPr>
            <p:ph type="pic" sz="quarter" idx="25"/>
          </p:nvPr>
        </p:nvSpPr>
        <p:spPr>
          <a:xfrm>
            <a:off x="868178" y="2024545"/>
            <a:ext cx="1934981" cy="1921062"/>
          </a:xfrm>
          <a:prstGeom prst="rect">
            <a:avLst/>
          </a:prstGeom>
        </p:spPr>
        <p:txBody>
          <a:bodyPr lIns="91439" rIns="91439"/>
          <a:lstStyle/>
          <a:p>
            <a:endParaRPr/>
          </a:p>
        </p:txBody>
      </p:sp>
      <p:sp>
        <p:nvSpPr>
          <p:cNvPr id="104" name="Picture Placeholder 8"/>
          <p:cNvSpPr>
            <a:spLocks noGrp="1"/>
          </p:cNvSpPr>
          <p:nvPr>
            <p:ph type="pic" sz="quarter" idx="26"/>
          </p:nvPr>
        </p:nvSpPr>
        <p:spPr>
          <a:xfrm>
            <a:off x="2974297" y="2024545"/>
            <a:ext cx="1934981" cy="1921062"/>
          </a:xfrm>
          <a:prstGeom prst="rect">
            <a:avLst/>
          </a:prstGeom>
        </p:spPr>
        <p:txBody>
          <a:bodyPr lIns="91439" rIns="91439"/>
          <a:lstStyle/>
          <a:p>
            <a:endParaRPr/>
          </a:p>
        </p:txBody>
      </p:sp>
      <p:sp>
        <p:nvSpPr>
          <p:cNvPr id="105" name="Picture Placeholder 8"/>
          <p:cNvSpPr>
            <a:spLocks noGrp="1"/>
          </p:cNvSpPr>
          <p:nvPr>
            <p:ph type="pic" sz="quarter" idx="27"/>
          </p:nvPr>
        </p:nvSpPr>
        <p:spPr>
          <a:xfrm>
            <a:off x="5087909" y="2024545"/>
            <a:ext cx="1934981" cy="1921062"/>
          </a:xfrm>
          <a:prstGeom prst="rect">
            <a:avLst/>
          </a:prstGeom>
        </p:spPr>
        <p:txBody>
          <a:bodyPr lIns="91439" rIns="91439"/>
          <a:lstStyle/>
          <a:p>
            <a:endParaRPr/>
          </a:p>
        </p:txBody>
      </p:sp>
      <p:sp>
        <p:nvSpPr>
          <p:cNvPr id="106" name="Picture Placeholder 8"/>
          <p:cNvSpPr>
            <a:spLocks noGrp="1"/>
          </p:cNvSpPr>
          <p:nvPr>
            <p:ph type="pic" sz="quarter" idx="28"/>
          </p:nvPr>
        </p:nvSpPr>
        <p:spPr>
          <a:xfrm>
            <a:off x="7209445" y="2024545"/>
            <a:ext cx="1934981" cy="1921062"/>
          </a:xfrm>
          <a:prstGeom prst="rect">
            <a:avLst/>
          </a:prstGeom>
        </p:spPr>
        <p:txBody>
          <a:bodyPr lIns="91439" rIns="91439"/>
          <a:lstStyle/>
          <a:p>
            <a:endParaRPr/>
          </a:p>
        </p:txBody>
      </p:sp>
      <p:sp>
        <p:nvSpPr>
          <p:cNvPr id="107" name="Picture Placeholder 8"/>
          <p:cNvSpPr>
            <a:spLocks noGrp="1"/>
          </p:cNvSpPr>
          <p:nvPr>
            <p:ph type="pic" sz="quarter" idx="29"/>
          </p:nvPr>
        </p:nvSpPr>
        <p:spPr>
          <a:xfrm>
            <a:off x="9345542" y="2024545"/>
            <a:ext cx="1934981" cy="1921062"/>
          </a:xfrm>
          <a:prstGeom prst="rect">
            <a:avLst/>
          </a:prstGeom>
        </p:spPr>
        <p:txBody>
          <a:bodyPr lIns="91439" rIns="91439"/>
          <a:lstStyle/>
          <a:p>
            <a:endParaRPr/>
          </a:p>
        </p:txBody>
      </p:sp>
      <p:sp>
        <p:nvSpPr>
          <p:cNvPr id="108" name="Rectangle 20"/>
          <p:cNvSpPr/>
          <p:nvPr/>
        </p:nvSpPr>
        <p:spPr>
          <a:xfrm>
            <a:off x="176962" y="2010625"/>
            <a:ext cx="173361" cy="173360"/>
          </a:xfrm>
          <a:prstGeom prst="rect">
            <a:avLst/>
          </a:prstGeom>
          <a:solidFill>
            <a:srgbClr val="488344"/>
          </a:solidFill>
          <a:ln w="12700">
            <a:miter lim="400000"/>
          </a:ln>
        </p:spPr>
        <p:txBody>
          <a:bodyPr lIns="45719" rIns="45719" anchor="ctr"/>
          <a:lstStyle/>
          <a:p>
            <a:pPr algn="ctr">
              <a:defRPr>
                <a:solidFill>
                  <a:srgbClr val="FFFFFF"/>
                </a:solidFill>
              </a:defRPr>
            </a:pPr>
            <a:endParaRPr/>
          </a:p>
        </p:txBody>
      </p:sp>
      <p:sp>
        <p:nvSpPr>
          <p:cNvPr id="109" name="Rectangle 24"/>
          <p:cNvSpPr/>
          <p:nvPr/>
        </p:nvSpPr>
        <p:spPr>
          <a:xfrm>
            <a:off x="522571" y="1837266"/>
            <a:ext cx="173360" cy="173360"/>
          </a:xfrm>
          <a:prstGeom prst="rect">
            <a:avLst/>
          </a:prstGeom>
          <a:solidFill>
            <a:srgbClr val="488344"/>
          </a:solidFill>
          <a:ln w="12700">
            <a:miter lim="400000"/>
          </a:ln>
        </p:spPr>
        <p:txBody>
          <a:bodyPr lIns="45719" rIns="45719" anchor="ctr"/>
          <a:lstStyle/>
          <a:p>
            <a:pPr algn="ctr">
              <a:defRPr>
                <a:solidFill>
                  <a:srgbClr val="FFFFFF"/>
                </a:solidFill>
              </a:defRPr>
            </a:pPr>
            <a:endParaRPr/>
          </a:p>
        </p:txBody>
      </p:sp>
      <p:sp>
        <p:nvSpPr>
          <p:cNvPr id="110" name="Rectangle 26"/>
          <p:cNvSpPr/>
          <p:nvPr/>
        </p:nvSpPr>
        <p:spPr>
          <a:xfrm>
            <a:off x="355600" y="1663907"/>
            <a:ext cx="173360" cy="173360"/>
          </a:xfrm>
          <a:prstGeom prst="rect">
            <a:avLst/>
          </a:prstGeom>
          <a:solidFill>
            <a:srgbClr val="488344"/>
          </a:solidFill>
          <a:ln w="12700">
            <a:miter lim="400000"/>
          </a:ln>
        </p:spPr>
        <p:txBody>
          <a:bodyPr lIns="45719" rIns="45719" anchor="ctr"/>
          <a:lstStyle/>
          <a:p>
            <a:pPr algn="ctr">
              <a:defRPr>
                <a:solidFill>
                  <a:srgbClr val="FFFFFF"/>
                </a:solidFill>
              </a:defRPr>
            </a:pPr>
            <a:endParaRPr/>
          </a:p>
        </p:txBody>
      </p:sp>
      <p:sp>
        <p:nvSpPr>
          <p:cNvPr id="111" name="Rectangle 5"/>
          <p:cNvSpPr/>
          <p:nvPr/>
        </p:nvSpPr>
        <p:spPr>
          <a:xfrm>
            <a:off x="11669837" y="2010625"/>
            <a:ext cx="173360" cy="173360"/>
          </a:xfrm>
          <a:prstGeom prst="rect">
            <a:avLst/>
          </a:prstGeom>
          <a:solidFill>
            <a:srgbClr val="488344"/>
          </a:solidFill>
          <a:ln w="12700">
            <a:miter lim="400000"/>
          </a:ln>
        </p:spPr>
        <p:txBody>
          <a:bodyPr lIns="45719" rIns="45719" anchor="ctr"/>
          <a:lstStyle/>
          <a:p>
            <a:pPr algn="ctr">
              <a:defRPr>
                <a:solidFill>
                  <a:srgbClr val="FFFFFF"/>
                </a:solidFill>
              </a:defRPr>
            </a:pPr>
            <a:endParaRPr/>
          </a:p>
        </p:txBody>
      </p:sp>
      <p:sp>
        <p:nvSpPr>
          <p:cNvPr id="112" name="Rectangle 7"/>
          <p:cNvSpPr/>
          <p:nvPr/>
        </p:nvSpPr>
        <p:spPr>
          <a:xfrm>
            <a:off x="11843195" y="1670867"/>
            <a:ext cx="173360" cy="173360"/>
          </a:xfrm>
          <a:prstGeom prst="rect">
            <a:avLst/>
          </a:prstGeom>
          <a:solidFill>
            <a:srgbClr val="488344"/>
          </a:solidFill>
          <a:ln w="12700">
            <a:miter lim="400000"/>
          </a:ln>
        </p:spPr>
        <p:txBody>
          <a:bodyPr lIns="45719" rIns="45719" anchor="ctr"/>
          <a:lstStyle/>
          <a:p>
            <a:pPr algn="ctr">
              <a:defRPr>
                <a:solidFill>
                  <a:srgbClr val="FFFFFF"/>
                </a:solidFill>
              </a:defRPr>
            </a:pPr>
            <a:endParaRPr/>
          </a:p>
        </p:txBody>
      </p:sp>
      <p:sp>
        <p:nvSpPr>
          <p:cNvPr id="113" name="Rectangle 31"/>
          <p:cNvSpPr/>
          <p:nvPr/>
        </p:nvSpPr>
        <p:spPr>
          <a:xfrm>
            <a:off x="10507691" y="1663906"/>
            <a:ext cx="173360" cy="173360"/>
          </a:xfrm>
          <a:prstGeom prst="rect">
            <a:avLst/>
          </a:prstGeom>
          <a:solidFill>
            <a:srgbClr val="488344"/>
          </a:solidFill>
          <a:ln w="12700">
            <a:miter lim="400000"/>
          </a:ln>
        </p:spPr>
        <p:txBody>
          <a:bodyPr lIns="45719" rIns="45719" anchor="ctr"/>
          <a:lstStyle/>
          <a:p>
            <a:pPr algn="ctr">
              <a:defRPr>
                <a:solidFill>
                  <a:srgbClr val="FFFFFF"/>
                </a:solidFill>
              </a:defRPr>
            </a:pPr>
            <a:endParaRPr/>
          </a:p>
        </p:txBody>
      </p:sp>
    </p:spTree>
  </p:cSld>
  <p:clrMapOvr>
    <a:masterClrMapping/>
  </p:clrMapOvr>
  <p:transition spd="med"/>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x">
  <p:cSld name="1_Header Background Two Column Content with Subheads">
    <p:spTree>
      <p:nvGrpSpPr>
        <p:cNvPr id="1" name=""/>
        <p:cNvGrpSpPr/>
        <p:nvPr/>
      </p:nvGrpSpPr>
      <p:grpSpPr>
        <a:xfrm>
          <a:off x="0" y="0"/>
          <a:ext cx="0" cy="0"/>
          <a:chOff x="0" y="0"/>
          <a:chExt cx="0" cy="0"/>
        </a:xfrm>
      </p:grpSpPr>
      <p:pic>
        <p:nvPicPr>
          <p:cNvPr id="1044"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045" name="Titteltekst"/>
          <p:cNvSpPr txBox="1">
            <a:spLocks noGrp="1"/>
          </p:cNvSpPr>
          <p:nvPr>
            <p:ph type="title"/>
          </p:nvPr>
        </p:nvSpPr>
        <p:spPr>
          <a:xfrm>
            <a:off x="588262" y="457200"/>
            <a:ext cx="11018521" cy="553999"/>
          </a:xfrm>
          <a:prstGeom prst="rect">
            <a:avLst/>
          </a:prstGeom>
        </p:spPr>
        <p:txBody>
          <a:bodyPr lIns="0" tIns="0" rIns="0" bIns="0"/>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046" name="Brødtekst nivå én…"/>
          <p:cNvSpPr txBox="1">
            <a:spLocks noGrp="1"/>
          </p:cNvSpPr>
          <p:nvPr>
            <p:ph type="body" sz="quarter" idx="1"/>
          </p:nvPr>
        </p:nvSpPr>
        <p:spPr>
          <a:xfrm>
            <a:off x="584200" y="1443174"/>
            <a:ext cx="5219700" cy="430888"/>
          </a:xfrm>
          <a:prstGeom prst="rect">
            <a:avLst/>
          </a:prstGeom>
        </p:spPr>
        <p:txBody>
          <a:bodyPr lIns="0" tIns="0" rIns="0" bIns="0">
            <a:normAutofit/>
          </a:bodyPr>
          <a:lstStyle>
            <a:lvl1pPr marL="0" indent="0" defTabSz="932742">
              <a:lnSpc>
                <a:spcPct val="100000"/>
              </a:lnSpc>
              <a:spcBef>
                <a:spcPts val="0"/>
              </a:spcBef>
              <a:buSzTx/>
              <a:buFontTx/>
              <a:buNone/>
              <a:defRPr sz="2800">
                <a:solidFill>
                  <a:srgbClr val="000000"/>
                </a:solidFill>
                <a:latin typeface="Segoe UI Semibold"/>
                <a:ea typeface="Segoe UI Semibold"/>
                <a:cs typeface="Segoe UI Semibold"/>
                <a:sym typeface="Segoe UI Semibold"/>
              </a:defRPr>
            </a:lvl1pPr>
            <a:lvl2pPr marL="548639" indent="-320039" defTabSz="932742">
              <a:lnSpc>
                <a:spcPct val="100000"/>
              </a:lnSpc>
              <a:spcBef>
                <a:spcPts val="0"/>
              </a:spcBef>
              <a:buSzPct val="90000"/>
              <a:buFontTx/>
              <a:buChar char="·"/>
              <a:defRPr sz="2800">
                <a:solidFill>
                  <a:srgbClr val="000000"/>
                </a:solidFill>
                <a:latin typeface="Segoe UI Semibold"/>
                <a:ea typeface="Segoe UI Semibold"/>
                <a:cs typeface="Segoe UI Semibold"/>
                <a:sym typeface="Segoe UI Semibold"/>
              </a:defRPr>
            </a:lvl2pPr>
            <a:lvl3pPr marL="807243" indent="-350043" defTabSz="932742">
              <a:lnSpc>
                <a:spcPct val="100000"/>
              </a:lnSpc>
              <a:spcBef>
                <a:spcPts val="0"/>
              </a:spcBef>
              <a:buSzPct val="90000"/>
              <a:buFontTx/>
              <a:buChar char="·"/>
              <a:defRPr sz="2800">
                <a:solidFill>
                  <a:srgbClr val="000000"/>
                </a:solidFill>
                <a:latin typeface="Segoe UI Semibold"/>
                <a:ea typeface="Segoe UI Semibold"/>
                <a:cs typeface="Segoe UI Semibold"/>
                <a:sym typeface="Segoe UI Semibold"/>
              </a:defRPr>
            </a:lvl3pPr>
            <a:lvl4pPr marL="1023937" indent="-361950" defTabSz="932742">
              <a:lnSpc>
                <a:spcPct val="100000"/>
              </a:lnSpc>
              <a:spcBef>
                <a:spcPts val="0"/>
              </a:spcBef>
              <a:buSzPct val="90000"/>
              <a:buFontTx/>
              <a:buChar char="·"/>
              <a:defRPr sz="2800">
                <a:solidFill>
                  <a:srgbClr val="000000"/>
                </a:solidFill>
                <a:latin typeface="Segoe UI Semibold"/>
                <a:ea typeface="Segoe UI Semibold"/>
                <a:cs typeface="Segoe UI Semibold"/>
                <a:sym typeface="Segoe UI Semibold"/>
              </a:defRPr>
            </a:lvl4pPr>
            <a:lvl5pPr marL="1192212" indent="-336550" defTabSz="932742">
              <a:lnSpc>
                <a:spcPct val="100000"/>
              </a:lnSpc>
              <a:spcBef>
                <a:spcPts val="0"/>
              </a:spcBef>
              <a:buSzPct val="90000"/>
              <a:buFontTx/>
              <a:buChar char="·"/>
              <a:defRPr sz="28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047" name="Text Placeholder 11"/>
          <p:cNvSpPr>
            <a:spLocks noGrp="1"/>
          </p:cNvSpPr>
          <p:nvPr>
            <p:ph type="body" sz="quarter" idx="21"/>
          </p:nvPr>
        </p:nvSpPr>
        <p:spPr>
          <a:xfrm>
            <a:off x="6397625" y="1436687"/>
            <a:ext cx="5219700" cy="430889"/>
          </a:xfrm>
          <a:prstGeom prst="rect">
            <a:avLst/>
          </a:prstGeom>
        </p:spPr>
        <p:txBody>
          <a:bodyPr lIns="0" tIns="0" rIns="0" bIns="0">
            <a:normAutofit/>
          </a:bodyPr>
          <a:lstStyle/>
          <a:p>
            <a:pPr marL="0" indent="0" defTabSz="932742">
              <a:lnSpc>
                <a:spcPct val="100000"/>
              </a:lnSpc>
              <a:spcBef>
                <a:spcPts val="0"/>
              </a:spcBef>
              <a:buSzTx/>
              <a:buFontTx/>
              <a:buNone/>
              <a:defRPr sz="2800">
                <a:solidFill>
                  <a:srgbClr val="000000"/>
                </a:solidFill>
                <a:latin typeface="Segoe UI Semibold"/>
                <a:ea typeface="Segoe UI Semibold"/>
                <a:cs typeface="Segoe UI Semibold"/>
                <a:sym typeface="Segoe UI Semibold"/>
              </a:defRPr>
            </a:pPr>
            <a:endParaRPr/>
          </a:p>
        </p:txBody>
      </p:sp>
      <p:sp>
        <p:nvSpPr>
          <p:cNvPr id="1048" name="Straight Connector 7"/>
          <p:cNvSpPr/>
          <p:nvPr/>
        </p:nvSpPr>
        <p:spPr>
          <a:xfrm>
            <a:off x="584199" y="1219200"/>
            <a:ext cx="11025190" cy="0"/>
          </a:xfrm>
          <a:prstGeom prst="line">
            <a:avLst/>
          </a:prstGeom>
          <a:ln w="25400">
            <a:solidFill>
              <a:srgbClr val="243A5E"/>
            </a:solidFill>
          </a:ln>
        </p:spPr>
        <p:txBody>
          <a:bodyPr lIns="45719" rIns="45719"/>
          <a:lstStyle/>
          <a:p>
            <a:endParaRPr/>
          </a:p>
        </p:txBody>
      </p:sp>
      <p:sp>
        <p:nvSpPr>
          <p:cNvPr id="1049"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x">
  <p:cSld name="Header Line Three Column Bullet with Subtitles">
    <p:spTree>
      <p:nvGrpSpPr>
        <p:cNvPr id="1" name=""/>
        <p:cNvGrpSpPr/>
        <p:nvPr/>
      </p:nvGrpSpPr>
      <p:grpSpPr>
        <a:xfrm>
          <a:off x="0" y="0"/>
          <a:ext cx="0" cy="0"/>
          <a:chOff x="0" y="0"/>
          <a:chExt cx="0" cy="0"/>
        </a:xfrm>
      </p:grpSpPr>
      <p:pic>
        <p:nvPicPr>
          <p:cNvPr id="1056"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057" name="Titteltekst"/>
          <p:cNvSpPr txBox="1">
            <a:spLocks noGrp="1"/>
          </p:cNvSpPr>
          <p:nvPr>
            <p:ph type="title"/>
          </p:nvPr>
        </p:nvSpPr>
        <p:spPr>
          <a:xfrm>
            <a:off x="588262" y="457200"/>
            <a:ext cx="11018521" cy="553999"/>
          </a:xfrm>
          <a:prstGeom prst="rect">
            <a:avLst/>
          </a:prstGeom>
        </p:spPr>
        <p:txBody>
          <a:bodyPr lIns="0" tIns="0" rIns="0" bIns="0"/>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058" name="Brødtekst nivå én…"/>
          <p:cNvSpPr txBox="1">
            <a:spLocks noGrp="1"/>
          </p:cNvSpPr>
          <p:nvPr>
            <p:ph type="body" sz="quarter" idx="1"/>
          </p:nvPr>
        </p:nvSpPr>
        <p:spPr>
          <a:xfrm>
            <a:off x="585216" y="1438275"/>
            <a:ext cx="3264410" cy="677108"/>
          </a:xfrm>
          <a:prstGeom prst="rect">
            <a:avLst/>
          </a:prstGeom>
        </p:spPr>
        <p:txBody>
          <a:bodyPr lIns="0" tIns="0" rIns="0" bIns="0">
            <a:normAutofit/>
          </a:bodyPr>
          <a:lstStyle>
            <a:lvl1pPr marL="0" indent="0" defTabSz="932742">
              <a:lnSpc>
                <a:spcPct val="100000"/>
              </a:lnSpc>
              <a:spcBef>
                <a:spcPts val="0"/>
              </a:spcBef>
              <a:buSzTx/>
              <a:buFontTx/>
              <a:buNone/>
              <a:defRPr sz="2200">
                <a:solidFill>
                  <a:srgbClr val="000000"/>
                </a:solidFill>
                <a:latin typeface="Segoe UI Semibold"/>
                <a:ea typeface="Segoe UI Semibold"/>
                <a:cs typeface="Segoe UI Semibold"/>
                <a:sym typeface="Segoe UI Semibold"/>
              </a:defRPr>
            </a:lvl1pPr>
            <a:lvl2pPr marL="480059" indent="-251459" defTabSz="932742">
              <a:lnSpc>
                <a:spcPct val="100000"/>
              </a:lnSpc>
              <a:spcBef>
                <a:spcPts val="0"/>
              </a:spcBef>
              <a:buSzPct val="90000"/>
              <a:buFontTx/>
              <a:buChar char="·"/>
              <a:defRPr sz="2200">
                <a:solidFill>
                  <a:srgbClr val="000000"/>
                </a:solidFill>
                <a:latin typeface="Segoe UI Semibold"/>
                <a:ea typeface="Segoe UI Semibold"/>
                <a:cs typeface="Segoe UI Semibold"/>
                <a:sym typeface="Segoe UI Semibold"/>
              </a:defRPr>
            </a:lvl2pPr>
            <a:lvl3pPr marL="732234" indent="-275034" defTabSz="932742">
              <a:lnSpc>
                <a:spcPct val="100000"/>
              </a:lnSpc>
              <a:spcBef>
                <a:spcPts val="0"/>
              </a:spcBef>
              <a:buSzPct val="90000"/>
              <a:buFontTx/>
              <a:buChar char="·"/>
              <a:defRPr sz="2200">
                <a:solidFill>
                  <a:srgbClr val="000000"/>
                </a:solidFill>
                <a:latin typeface="Segoe UI Semibold"/>
                <a:ea typeface="Segoe UI Semibold"/>
                <a:cs typeface="Segoe UI Semibold"/>
                <a:sym typeface="Segoe UI Semibold"/>
              </a:defRPr>
            </a:lvl3pPr>
            <a:lvl4pPr marL="946377" indent="-284389" defTabSz="932742">
              <a:lnSpc>
                <a:spcPct val="100000"/>
              </a:lnSpc>
              <a:spcBef>
                <a:spcPts val="0"/>
              </a:spcBef>
              <a:buSzPct val="90000"/>
              <a:buFontTx/>
              <a:buChar char="·"/>
              <a:defRPr sz="2200">
                <a:solidFill>
                  <a:srgbClr val="000000"/>
                </a:solidFill>
                <a:latin typeface="Segoe UI Semibold"/>
                <a:ea typeface="Segoe UI Semibold"/>
                <a:cs typeface="Segoe UI Semibold"/>
                <a:sym typeface="Segoe UI Semibold"/>
              </a:defRPr>
            </a:lvl4pPr>
            <a:lvl5pPr marL="1120095" indent="-264432" defTabSz="932742">
              <a:lnSpc>
                <a:spcPct val="100000"/>
              </a:lnSpc>
              <a:spcBef>
                <a:spcPts val="0"/>
              </a:spcBef>
              <a:buSzPct val="90000"/>
              <a:buFontTx/>
              <a:buChar char="·"/>
              <a:defRPr sz="22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059" name="Text Placeholder 7"/>
          <p:cNvSpPr>
            <a:spLocks noGrp="1"/>
          </p:cNvSpPr>
          <p:nvPr>
            <p:ph type="body" sz="quarter" idx="21"/>
          </p:nvPr>
        </p:nvSpPr>
        <p:spPr>
          <a:xfrm>
            <a:off x="585216" y="2390775"/>
            <a:ext cx="3264410" cy="1760483"/>
          </a:xfrm>
          <a:prstGeom prst="rect">
            <a:avLst/>
          </a:prstGeom>
        </p:spPr>
        <p:txBody>
          <a:bodyPr lIns="0" tIns="0" rIns="0" bIns="0">
            <a:normAutofit/>
          </a:bodyPr>
          <a:lstStyle/>
          <a:p>
            <a:pPr marL="176212" indent="-176212" defTabSz="932742">
              <a:lnSpc>
                <a:spcPct val="100000"/>
              </a:lnSpc>
              <a:spcBef>
                <a:spcPts val="400"/>
              </a:spcBef>
              <a:buSzPct val="90000"/>
              <a:buFontTx/>
              <a:buChar char="·"/>
              <a:defRPr sz="2000" b="0">
                <a:solidFill>
                  <a:srgbClr val="000000"/>
                </a:solidFill>
                <a:latin typeface="Segoe UI"/>
                <a:ea typeface="Segoe UI"/>
                <a:cs typeface="Segoe UI"/>
                <a:sym typeface="Segoe UI"/>
              </a:defRPr>
            </a:pPr>
            <a:endParaRPr/>
          </a:p>
        </p:txBody>
      </p:sp>
      <p:sp>
        <p:nvSpPr>
          <p:cNvPr id="1060" name="Text Placeholder 11"/>
          <p:cNvSpPr>
            <a:spLocks noGrp="1"/>
          </p:cNvSpPr>
          <p:nvPr>
            <p:ph type="body" sz="quarter" idx="22"/>
          </p:nvPr>
        </p:nvSpPr>
        <p:spPr>
          <a:xfrm>
            <a:off x="4463796" y="1438275"/>
            <a:ext cx="3264409" cy="677108"/>
          </a:xfrm>
          <a:prstGeom prst="rect">
            <a:avLst/>
          </a:prstGeom>
        </p:spPr>
        <p:txBody>
          <a:bodyPr lIns="0" tIns="0" rIns="0" bIns="0">
            <a:normAutofit/>
          </a:bodyPr>
          <a:lstStyle/>
          <a:p>
            <a:pPr marL="0" indent="0" defTabSz="932742">
              <a:lnSpc>
                <a:spcPct val="100000"/>
              </a:lnSpc>
              <a:spcBef>
                <a:spcPts val="0"/>
              </a:spcBef>
              <a:buSzTx/>
              <a:buFontTx/>
              <a:buNone/>
              <a:defRPr sz="2200">
                <a:solidFill>
                  <a:srgbClr val="000000"/>
                </a:solidFill>
                <a:latin typeface="Segoe UI Semibold"/>
                <a:ea typeface="Segoe UI Semibold"/>
                <a:cs typeface="Segoe UI Semibold"/>
                <a:sym typeface="Segoe UI Semibold"/>
              </a:defRPr>
            </a:pPr>
            <a:endParaRPr/>
          </a:p>
        </p:txBody>
      </p:sp>
      <p:sp>
        <p:nvSpPr>
          <p:cNvPr id="1061" name="Text Placeholder 9"/>
          <p:cNvSpPr>
            <a:spLocks noGrp="1"/>
          </p:cNvSpPr>
          <p:nvPr>
            <p:ph type="body" sz="quarter" idx="23"/>
          </p:nvPr>
        </p:nvSpPr>
        <p:spPr>
          <a:xfrm>
            <a:off x="4463796" y="2384135"/>
            <a:ext cx="3264409" cy="1760483"/>
          </a:xfrm>
          <a:prstGeom prst="rect">
            <a:avLst/>
          </a:prstGeom>
        </p:spPr>
        <p:txBody>
          <a:bodyPr lIns="0" tIns="0" rIns="0" bIns="0">
            <a:normAutofit/>
          </a:bodyPr>
          <a:lstStyle/>
          <a:p>
            <a:pPr marL="176212" indent="-176212" defTabSz="932742">
              <a:lnSpc>
                <a:spcPct val="100000"/>
              </a:lnSpc>
              <a:spcBef>
                <a:spcPts val="400"/>
              </a:spcBef>
              <a:buSzPct val="90000"/>
              <a:buFontTx/>
              <a:buChar char="·"/>
              <a:defRPr sz="2000" b="0">
                <a:solidFill>
                  <a:srgbClr val="000000"/>
                </a:solidFill>
                <a:latin typeface="Segoe UI"/>
                <a:ea typeface="Segoe UI"/>
                <a:cs typeface="Segoe UI"/>
                <a:sym typeface="Segoe UI"/>
              </a:defRPr>
            </a:pPr>
            <a:endParaRPr/>
          </a:p>
        </p:txBody>
      </p:sp>
      <p:sp>
        <p:nvSpPr>
          <p:cNvPr id="1062" name="Text Placeholder 11"/>
          <p:cNvSpPr>
            <a:spLocks noGrp="1"/>
          </p:cNvSpPr>
          <p:nvPr>
            <p:ph type="body" sz="quarter" idx="24"/>
          </p:nvPr>
        </p:nvSpPr>
        <p:spPr>
          <a:xfrm>
            <a:off x="8342375" y="1438275"/>
            <a:ext cx="3264409" cy="677108"/>
          </a:xfrm>
          <a:prstGeom prst="rect">
            <a:avLst/>
          </a:prstGeom>
        </p:spPr>
        <p:txBody>
          <a:bodyPr lIns="0" tIns="0" rIns="0" bIns="0">
            <a:normAutofit/>
          </a:bodyPr>
          <a:lstStyle/>
          <a:p>
            <a:pPr marL="0" indent="0" defTabSz="932742">
              <a:lnSpc>
                <a:spcPct val="100000"/>
              </a:lnSpc>
              <a:spcBef>
                <a:spcPts val="0"/>
              </a:spcBef>
              <a:buSzTx/>
              <a:buFontTx/>
              <a:buNone/>
              <a:defRPr sz="2200">
                <a:solidFill>
                  <a:srgbClr val="000000"/>
                </a:solidFill>
                <a:latin typeface="Segoe UI Semibold"/>
                <a:ea typeface="Segoe UI Semibold"/>
                <a:cs typeface="Segoe UI Semibold"/>
                <a:sym typeface="Segoe UI Semibold"/>
              </a:defRPr>
            </a:pPr>
            <a:endParaRPr/>
          </a:p>
        </p:txBody>
      </p:sp>
      <p:sp>
        <p:nvSpPr>
          <p:cNvPr id="1063" name="Text Placeholder 7"/>
          <p:cNvSpPr>
            <a:spLocks noGrp="1"/>
          </p:cNvSpPr>
          <p:nvPr>
            <p:ph type="body" sz="quarter" idx="25"/>
          </p:nvPr>
        </p:nvSpPr>
        <p:spPr>
          <a:xfrm>
            <a:off x="8342375" y="2390775"/>
            <a:ext cx="3264409" cy="1760483"/>
          </a:xfrm>
          <a:prstGeom prst="rect">
            <a:avLst/>
          </a:prstGeom>
        </p:spPr>
        <p:txBody>
          <a:bodyPr lIns="0" tIns="0" rIns="0" bIns="0">
            <a:normAutofit/>
          </a:bodyPr>
          <a:lstStyle/>
          <a:p>
            <a:pPr marL="176212" indent="-176212" defTabSz="932742">
              <a:lnSpc>
                <a:spcPct val="100000"/>
              </a:lnSpc>
              <a:spcBef>
                <a:spcPts val="400"/>
              </a:spcBef>
              <a:buSzPct val="90000"/>
              <a:buFontTx/>
              <a:buChar char="·"/>
              <a:defRPr sz="2000" b="0">
                <a:solidFill>
                  <a:srgbClr val="000000"/>
                </a:solidFill>
                <a:latin typeface="Segoe UI"/>
                <a:ea typeface="Segoe UI"/>
                <a:cs typeface="Segoe UI"/>
                <a:sym typeface="Segoe UI"/>
              </a:defRPr>
            </a:pPr>
            <a:endParaRPr/>
          </a:p>
        </p:txBody>
      </p:sp>
      <p:sp>
        <p:nvSpPr>
          <p:cNvPr id="1064" name="Straight Connector 9"/>
          <p:cNvSpPr/>
          <p:nvPr/>
        </p:nvSpPr>
        <p:spPr>
          <a:xfrm>
            <a:off x="584199" y="1219200"/>
            <a:ext cx="11025190" cy="0"/>
          </a:xfrm>
          <a:prstGeom prst="line">
            <a:avLst/>
          </a:prstGeom>
          <a:ln w="25400">
            <a:solidFill>
              <a:srgbClr val="243A5E"/>
            </a:solidFill>
          </a:ln>
        </p:spPr>
        <p:txBody>
          <a:bodyPr lIns="45719" rIns="45719"/>
          <a:lstStyle/>
          <a:p>
            <a:endParaRPr/>
          </a:p>
        </p:txBody>
      </p:sp>
      <p:sp>
        <p:nvSpPr>
          <p:cNvPr id="1065"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x">
  <p:cSld name="Header Line Four Column Bullet with Subtitles">
    <p:spTree>
      <p:nvGrpSpPr>
        <p:cNvPr id="1" name=""/>
        <p:cNvGrpSpPr/>
        <p:nvPr/>
      </p:nvGrpSpPr>
      <p:grpSpPr>
        <a:xfrm>
          <a:off x="0" y="0"/>
          <a:ext cx="0" cy="0"/>
          <a:chOff x="0" y="0"/>
          <a:chExt cx="0" cy="0"/>
        </a:xfrm>
      </p:grpSpPr>
      <p:pic>
        <p:nvPicPr>
          <p:cNvPr id="1072"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073" name="Titteltekst"/>
          <p:cNvSpPr txBox="1">
            <a:spLocks noGrp="1"/>
          </p:cNvSpPr>
          <p:nvPr>
            <p:ph type="title"/>
          </p:nvPr>
        </p:nvSpPr>
        <p:spPr>
          <a:xfrm>
            <a:off x="588262" y="457200"/>
            <a:ext cx="11018521" cy="553999"/>
          </a:xfrm>
          <a:prstGeom prst="rect">
            <a:avLst/>
          </a:prstGeom>
        </p:spPr>
        <p:txBody>
          <a:bodyPr lIns="0" tIns="0" rIns="0" bIns="0"/>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074" name="Brødtekst nivå én…"/>
          <p:cNvSpPr txBox="1">
            <a:spLocks noGrp="1"/>
          </p:cNvSpPr>
          <p:nvPr>
            <p:ph type="body" sz="quarter" idx="1"/>
          </p:nvPr>
        </p:nvSpPr>
        <p:spPr>
          <a:xfrm>
            <a:off x="584200" y="1438275"/>
            <a:ext cx="2532064" cy="615553"/>
          </a:xfrm>
          <a:prstGeom prst="rect">
            <a:avLst/>
          </a:prstGeom>
        </p:spPr>
        <p:txBody>
          <a:bodyPr lIns="0" tIns="0" rIns="0" bIns="0">
            <a:normAutofit/>
          </a:bodyPr>
          <a:lstStyle>
            <a:lvl1pPr marL="0" indent="0" defTabSz="932742">
              <a:lnSpc>
                <a:spcPct val="100000"/>
              </a:lnSpc>
              <a:spcBef>
                <a:spcPts val="0"/>
              </a:spcBef>
              <a:buSzTx/>
              <a:buFontTx/>
              <a:buNone/>
              <a:defRPr sz="2000">
                <a:solidFill>
                  <a:srgbClr val="000000"/>
                </a:solidFill>
                <a:latin typeface="Segoe UI Semibold"/>
                <a:ea typeface="Segoe UI Semibold"/>
                <a:cs typeface="Segoe UI Semibold"/>
                <a:sym typeface="Segoe UI Semibold"/>
              </a:defRPr>
            </a:lvl1pPr>
            <a:lvl2pPr marL="457200" indent="-228600" defTabSz="932742">
              <a:lnSpc>
                <a:spcPct val="100000"/>
              </a:lnSpc>
              <a:spcBef>
                <a:spcPts val="0"/>
              </a:spcBef>
              <a:buSzPct val="90000"/>
              <a:buFontTx/>
              <a:buChar char="·"/>
              <a:defRPr sz="2000">
                <a:solidFill>
                  <a:srgbClr val="000000"/>
                </a:solidFill>
                <a:latin typeface="Segoe UI Semibold"/>
                <a:ea typeface="Segoe UI Semibold"/>
                <a:cs typeface="Segoe UI Semibold"/>
                <a:sym typeface="Segoe UI Semibold"/>
              </a:defRPr>
            </a:lvl2pPr>
            <a:lvl3pPr marL="707231" indent="-250031" defTabSz="932742">
              <a:lnSpc>
                <a:spcPct val="100000"/>
              </a:lnSpc>
              <a:spcBef>
                <a:spcPts val="0"/>
              </a:spcBef>
              <a:buSzPct val="90000"/>
              <a:buFontTx/>
              <a:buChar char="·"/>
              <a:defRPr sz="2000">
                <a:solidFill>
                  <a:srgbClr val="000000"/>
                </a:solidFill>
                <a:latin typeface="Segoe UI Semibold"/>
                <a:ea typeface="Segoe UI Semibold"/>
                <a:cs typeface="Segoe UI Semibold"/>
                <a:sym typeface="Segoe UI Semibold"/>
              </a:defRPr>
            </a:lvl3pPr>
            <a:lvl4pPr marL="920523" indent="-258535" defTabSz="932742">
              <a:lnSpc>
                <a:spcPct val="100000"/>
              </a:lnSpc>
              <a:spcBef>
                <a:spcPts val="0"/>
              </a:spcBef>
              <a:buSzPct val="90000"/>
              <a:buFontTx/>
              <a:buChar char="·"/>
              <a:defRPr sz="2000">
                <a:solidFill>
                  <a:srgbClr val="000000"/>
                </a:solidFill>
                <a:latin typeface="Segoe UI Semibold"/>
                <a:ea typeface="Segoe UI Semibold"/>
                <a:cs typeface="Segoe UI Semibold"/>
                <a:sym typeface="Segoe UI Semibold"/>
              </a:defRPr>
            </a:lvl4pPr>
            <a:lvl5pPr marL="1096055" indent="-240392" defTabSz="932742">
              <a:lnSpc>
                <a:spcPct val="100000"/>
              </a:lnSpc>
              <a:spcBef>
                <a:spcPts val="0"/>
              </a:spcBef>
              <a:buSzPct val="90000"/>
              <a:buFontTx/>
              <a:buChar char="·"/>
              <a:defRPr sz="2000">
                <a:solidFill>
                  <a:srgbClr val="000000"/>
                </a:solidFill>
                <a:latin typeface="Segoe UI Semibold"/>
                <a:ea typeface="Segoe UI Semibold"/>
                <a:cs typeface="Segoe UI Semibold"/>
                <a:sym typeface="Segoe UI Semibold"/>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075" name="Text Placeholder 7"/>
          <p:cNvSpPr>
            <a:spLocks noGrp="1"/>
          </p:cNvSpPr>
          <p:nvPr>
            <p:ph type="body" sz="quarter" idx="21"/>
          </p:nvPr>
        </p:nvSpPr>
        <p:spPr>
          <a:xfrm>
            <a:off x="584199" y="2283114"/>
            <a:ext cx="2532065" cy="1698927"/>
          </a:xfrm>
          <a:prstGeom prst="rect">
            <a:avLst/>
          </a:prstGeom>
        </p:spPr>
        <p:txBody>
          <a:bodyPr lIns="0" tIns="0" rIns="0" bIns="0">
            <a:normAutofit/>
          </a:bodyPr>
          <a:lstStyle/>
          <a:p>
            <a:pPr marL="141287" indent="-141287" defTabSz="932742">
              <a:lnSpc>
                <a:spcPct val="100000"/>
              </a:lnSpc>
              <a:spcBef>
                <a:spcPts val="400"/>
              </a:spcBef>
              <a:buSzPct val="90000"/>
              <a:buFontTx/>
              <a:buChar char="·"/>
              <a:defRPr sz="1800" b="0">
                <a:solidFill>
                  <a:srgbClr val="000000"/>
                </a:solidFill>
                <a:latin typeface="Segoe UI"/>
                <a:ea typeface="Segoe UI"/>
                <a:cs typeface="Segoe UI"/>
                <a:sym typeface="Segoe UI"/>
              </a:defRPr>
            </a:pPr>
            <a:endParaRPr/>
          </a:p>
        </p:txBody>
      </p:sp>
      <p:sp>
        <p:nvSpPr>
          <p:cNvPr id="1076" name="Text Placeholder 11"/>
          <p:cNvSpPr>
            <a:spLocks noGrp="1"/>
          </p:cNvSpPr>
          <p:nvPr>
            <p:ph type="body" sz="quarter" idx="22"/>
          </p:nvPr>
        </p:nvSpPr>
        <p:spPr>
          <a:xfrm>
            <a:off x="3413125" y="1438275"/>
            <a:ext cx="2533650" cy="615553"/>
          </a:xfrm>
          <a:prstGeom prst="rect">
            <a:avLst/>
          </a:prstGeom>
        </p:spPr>
        <p:txBody>
          <a:bodyPr lIns="0" tIns="0" rIns="0" bIns="0">
            <a:normAutofit/>
          </a:bodyPr>
          <a:lstStyle/>
          <a:p>
            <a:pPr marL="0" indent="0" defTabSz="932742">
              <a:lnSpc>
                <a:spcPct val="100000"/>
              </a:lnSpc>
              <a:spcBef>
                <a:spcPts val="0"/>
              </a:spcBef>
              <a:buSzTx/>
              <a:buFontTx/>
              <a:buNone/>
              <a:defRPr sz="2000">
                <a:solidFill>
                  <a:srgbClr val="000000"/>
                </a:solidFill>
                <a:latin typeface="Segoe UI Semibold"/>
                <a:ea typeface="Segoe UI Semibold"/>
                <a:cs typeface="Segoe UI Semibold"/>
                <a:sym typeface="Segoe UI Semibold"/>
              </a:defRPr>
            </a:pPr>
            <a:endParaRPr/>
          </a:p>
        </p:txBody>
      </p:sp>
      <p:sp>
        <p:nvSpPr>
          <p:cNvPr id="1077" name="Text Placeholder 9"/>
          <p:cNvSpPr>
            <a:spLocks noGrp="1"/>
          </p:cNvSpPr>
          <p:nvPr>
            <p:ph type="body" sz="quarter" idx="23"/>
          </p:nvPr>
        </p:nvSpPr>
        <p:spPr>
          <a:xfrm>
            <a:off x="3413125" y="2276475"/>
            <a:ext cx="2532064" cy="1698926"/>
          </a:xfrm>
          <a:prstGeom prst="rect">
            <a:avLst/>
          </a:prstGeom>
        </p:spPr>
        <p:txBody>
          <a:bodyPr lIns="0" tIns="0" rIns="0" bIns="0">
            <a:normAutofit/>
          </a:bodyPr>
          <a:lstStyle/>
          <a:p>
            <a:pPr marL="141287" indent="-141287" defTabSz="932742">
              <a:lnSpc>
                <a:spcPct val="100000"/>
              </a:lnSpc>
              <a:spcBef>
                <a:spcPts val="400"/>
              </a:spcBef>
              <a:buSzPct val="90000"/>
              <a:buFontTx/>
              <a:buChar char="·"/>
              <a:defRPr sz="1800" b="0">
                <a:solidFill>
                  <a:srgbClr val="000000"/>
                </a:solidFill>
                <a:latin typeface="Segoe UI"/>
                <a:ea typeface="Segoe UI"/>
                <a:cs typeface="Segoe UI"/>
                <a:sym typeface="Segoe UI"/>
              </a:defRPr>
            </a:pPr>
            <a:endParaRPr/>
          </a:p>
        </p:txBody>
      </p:sp>
      <p:sp>
        <p:nvSpPr>
          <p:cNvPr id="1078" name="Text Placeholder 11"/>
          <p:cNvSpPr>
            <a:spLocks noGrp="1"/>
          </p:cNvSpPr>
          <p:nvPr>
            <p:ph type="body" sz="quarter" idx="24"/>
          </p:nvPr>
        </p:nvSpPr>
        <p:spPr>
          <a:xfrm>
            <a:off x="6244208" y="1438275"/>
            <a:ext cx="2532064" cy="615553"/>
          </a:xfrm>
          <a:prstGeom prst="rect">
            <a:avLst/>
          </a:prstGeom>
        </p:spPr>
        <p:txBody>
          <a:bodyPr lIns="0" tIns="0" rIns="0" bIns="0">
            <a:normAutofit/>
          </a:bodyPr>
          <a:lstStyle/>
          <a:p>
            <a:pPr marL="0" indent="0" defTabSz="932742">
              <a:lnSpc>
                <a:spcPct val="100000"/>
              </a:lnSpc>
              <a:spcBef>
                <a:spcPts val="0"/>
              </a:spcBef>
              <a:buSzTx/>
              <a:buFontTx/>
              <a:buNone/>
              <a:defRPr sz="2000">
                <a:solidFill>
                  <a:srgbClr val="000000"/>
                </a:solidFill>
                <a:latin typeface="Segoe UI Semibold"/>
                <a:ea typeface="Segoe UI Semibold"/>
                <a:cs typeface="Segoe UI Semibold"/>
                <a:sym typeface="Segoe UI Semibold"/>
              </a:defRPr>
            </a:pPr>
            <a:endParaRPr/>
          </a:p>
        </p:txBody>
      </p:sp>
      <p:sp>
        <p:nvSpPr>
          <p:cNvPr id="1079" name="Text Placeholder 7"/>
          <p:cNvSpPr>
            <a:spLocks noGrp="1"/>
          </p:cNvSpPr>
          <p:nvPr>
            <p:ph type="body" sz="quarter" idx="25"/>
          </p:nvPr>
        </p:nvSpPr>
        <p:spPr>
          <a:xfrm>
            <a:off x="6244208" y="2283114"/>
            <a:ext cx="2532064" cy="1698927"/>
          </a:xfrm>
          <a:prstGeom prst="rect">
            <a:avLst/>
          </a:prstGeom>
        </p:spPr>
        <p:txBody>
          <a:bodyPr lIns="0" tIns="0" rIns="0" bIns="0">
            <a:normAutofit/>
          </a:bodyPr>
          <a:lstStyle/>
          <a:p>
            <a:pPr marL="141287" indent="-141287" defTabSz="932742">
              <a:lnSpc>
                <a:spcPct val="100000"/>
              </a:lnSpc>
              <a:spcBef>
                <a:spcPts val="400"/>
              </a:spcBef>
              <a:buSzPct val="90000"/>
              <a:buFontTx/>
              <a:buChar char="·"/>
              <a:defRPr sz="1800" b="0">
                <a:solidFill>
                  <a:srgbClr val="000000"/>
                </a:solidFill>
                <a:latin typeface="Segoe UI"/>
                <a:ea typeface="Segoe UI"/>
                <a:cs typeface="Segoe UI"/>
                <a:sym typeface="Segoe UI"/>
              </a:defRPr>
            </a:pPr>
            <a:endParaRPr/>
          </a:p>
        </p:txBody>
      </p:sp>
      <p:sp>
        <p:nvSpPr>
          <p:cNvPr id="1080" name="Text Placeholder 11"/>
          <p:cNvSpPr>
            <a:spLocks noGrp="1"/>
          </p:cNvSpPr>
          <p:nvPr>
            <p:ph type="body" sz="quarter" idx="26"/>
          </p:nvPr>
        </p:nvSpPr>
        <p:spPr>
          <a:xfrm>
            <a:off x="9073133" y="1438275"/>
            <a:ext cx="2533651" cy="615553"/>
          </a:xfrm>
          <a:prstGeom prst="rect">
            <a:avLst/>
          </a:prstGeom>
        </p:spPr>
        <p:txBody>
          <a:bodyPr lIns="0" tIns="0" rIns="0" bIns="0">
            <a:normAutofit/>
          </a:bodyPr>
          <a:lstStyle/>
          <a:p>
            <a:pPr marL="0" indent="0" defTabSz="932742">
              <a:lnSpc>
                <a:spcPct val="100000"/>
              </a:lnSpc>
              <a:spcBef>
                <a:spcPts val="0"/>
              </a:spcBef>
              <a:buSzTx/>
              <a:buFontTx/>
              <a:buNone/>
              <a:defRPr sz="2000">
                <a:solidFill>
                  <a:srgbClr val="000000"/>
                </a:solidFill>
                <a:latin typeface="Segoe UI Semibold"/>
                <a:ea typeface="Segoe UI Semibold"/>
                <a:cs typeface="Segoe UI Semibold"/>
                <a:sym typeface="Segoe UI Semibold"/>
              </a:defRPr>
            </a:pPr>
            <a:endParaRPr/>
          </a:p>
        </p:txBody>
      </p:sp>
      <p:sp>
        <p:nvSpPr>
          <p:cNvPr id="1081" name="Text Placeholder 9"/>
          <p:cNvSpPr>
            <a:spLocks noGrp="1"/>
          </p:cNvSpPr>
          <p:nvPr>
            <p:ph type="body" sz="quarter" idx="27"/>
          </p:nvPr>
        </p:nvSpPr>
        <p:spPr>
          <a:xfrm>
            <a:off x="9073133" y="2276475"/>
            <a:ext cx="2532064" cy="1698926"/>
          </a:xfrm>
          <a:prstGeom prst="rect">
            <a:avLst/>
          </a:prstGeom>
        </p:spPr>
        <p:txBody>
          <a:bodyPr lIns="0" tIns="0" rIns="0" bIns="0">
            <a:normAutofit/>
          </a:bodyPr>
          <a:lstStyle/>
          <a:p>
            <a:pPr marL="141287" indent="-141287" defTabSz="932742">
              <a:lnSpc>
                <a:spcPct val="100000"/>
              </a:lnSpc>
              <a:spcBef>
                <a:spcPts val="400"/>
              </a:spcBef>
              <a:buSzPct val="90000"/>
              <a:buFontTx/>
              <a:buChar char="·"/>
              <a:defRPr sz="1800" b="0">
                <a:solidFill>
                  <a:srgbClr val="000000"/>
                </a:solidFill>
                <a:latin typeface="Segoe UI"/>
                <a:ea typeface="Segoe UI"/>
                <a:cs typeface="Segoe UI"/>
                <a:sym typeface="Segoe UI"/>
              </a:defRPr>
            </a:pPr>
            <a:endParaRPr/>
          </a:p>
        </p:txBody>
      </p:sp>
      <p:sp>
        <p:nvSpPr>
          <p:cNvPr id="1082" name="Straight Connector 11"/>
          <p:cNvSpPr/>
          <p:nvPr/>
        </p:nvSpPr>
        <p:spPr>
          <a:xfrm>
            <a:off x="584199" y="1219200"/>
            <a:ext cx="11025190" cy="0"/>
          </a:xfrm>
          <a:prstGeom prst="line">
            <a:avLst/>
          </a:prstGeom>
          <a:ln w="25400">
            <a:solidFill>
              <a:srgbClr val="243A5E"/>
            </a:solidFill>
          </a:ln>
        </p:spPr>
        <p:txBody>
          <a:bodyPr lIns="45719" rIns="45719"/>
          <a:lstStyle/>
          <a:p>
            <a:endParaRPr/>
          </a:p>
        </p:txBody>
      </p:sp>
      <p:sp>
        <p:nvSpPr>
          <p:cNvPr id="1083"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x">
  <p:cSld name="Header Line Four Columns">
    <p:spTree>
      <p:nvGrpSpPr>
        <p:cNvPr id="1" name=""/>
        <p:cNvGrpSpPr/>
        <p:nvPr/>
      </p:nvGrpSpPr>
      <p:grpSpPr>
        <a:xfrm>
          <a:off x="0" y="0"/>
          <a:ext cx="0" cy="0"/>
          <a:chOff x="0" y="0"/>
          <a:chExt cx="0" cy="0"/>
        </a:xfrm>
      </p:grpSpPr>
      <p:pic>
        <p:nvPicPr>
          <p:cNvPr id="1090"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091" name="Titteltekst"/>
          <p:cNvSpPr txBox="1">
            <a:spLocks noGrp="1"/>
          </p:cNvSpPr>
          <p:nvPr>
            <p:ph type="title"/>
          </p:nvPr>
        </p:nvSpPr>
        <p:spPr>
          <a:xfrm>
            <a:off x="588262" y="457200"/>
            <a:ext cx="11018521" cy="553999"/>
          </a:xfrm>
          <a:prstGeom prst="rect">
            <a:avLst/>
          </a:prstGeom>
        </p:spPr>
        <p:txBody>
          <a:bodyPr lIns="0" tIns="0" rIns="0" bIns="0"/>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092" name="Straight Connector 11"/>
          <p:cNvSpPr/>
          <p:nvPr/>
        </p:nvSpPr>
        <p:spPr>
          <a:xfrm>
            <a:off x="584199" y="1219200"/>
            <a:ext cx="11025190" cy="0"/>
          </a:xfrm>
          <a:prstGeom prst="line">
            <a:avLst/>
          </a:prstGeom>
          <a:ln w="25400">
            <a:solidFill>
              <a:srgbClr val="243A5E"/>
            </a:solidFill>
          </a:ln>
        </p:spPr>
        <p:txBody>
          <a:bodyPr lIns="45719" rIns="45719"/>
          <a:lstStyle/>
          <a:p>
            <a:endParaRPr/>
          </a:p>
        </p:txBody>
      </p:sp>
      <p:sp>
        <p:nvSpPr>
          <p:cNvPr id="1093"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x">
  <p:cSld name="Header Line Blank">
    <p:spTree>
      <p:nvGrpSpPr>
        <p:cNvPr id="1" name=""/>
        <p:cNvGrpSpPr/>
        <p:nvPr/>
      </p:nvGrpSpPr>
      <p:grpSpPr>
        <a:xfrm>
          <a:off x="0" y="0"/>
          <a:ext cx="0" cy="0"/>
          <a:chOff x="0" y="0"/>
          <a:chExt cx="0" cy="0"/>
        </a:xfrm>
      </p:grpSpPr>
      <p:pic>
        <p:nvPicPr>
          <p:cNvPr id="1100"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101" name="Titteltekst"/>
          <p:cNvSpPr txBox="1">
            <a:spLocks noGrp="1"/>
          </p:cNvSpPr>
          <p:nvPr>
            <p:ph type="title"/>
          </p:nvPr>
        </p:nvSpPr>
        <p:spPr>
          <a:xfrm>
            <a:off x="588262" y="457200"/>
            <a:ext cx="11018521" cy="553999"/>
          </a:xfrm>
          <a:prstGeom prst="rect">
            <a:avLst/>
          </a:prstGeom>
        </p:spPr>
        <p:txBody>
          <a:bodyPr lIns="0" tIns="0" rIns="0" bIns="0"/>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102" name="Straight Connector 2"/>
          <p:cNvSpPr/>
          <p:nvPr/>
        </p:nvSpPr>
        <p:spPr>
          <a:xfrm>
            <a:off x="584199" y="1219200"/>
            <a:ext cx="11025190" cy="0"/>
          </a:xfrm>
          <a:prstGeom prst="line">
            <a:avLst/>
          </a:prstGeom>
          <a:ln w="25400">
            <a:solidFill>
              <a:srgbClr val="243A5E"/>
            </a:solidFill>
          </a:ln>
        </p:spPr>
        <p:txBody>
          <a:bodyPr lIns="45719" rIns="45719"/>
          <a:lstStyle/>
          <a:p>
            <a:endParaRPr/>
          </a:p>
        </p:txBody>
      </p:sp>
      <p:sp>
        <p:nvSpPr>
          <p:cNvPr id="1103"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x">
  <p:cSld name="6_Header Line 12 Months">
    <p:spTree>
      <p:nvGrpSpPr>
        <p:cNvPr id="1" name=""/>
        <p:cNvGrpSpPr/>
        <p:nvPr/>
      </p:nvGrpSpPr>
      <p:grpSpPr>
        <a:xfrm>
          <a:off x="0" y="0"/>
          <a:ext cx="0" cy="0"/>
          <a:chOff x="0" y="0"/>
          <a:chExt cx="0" cy="0"/>
        </a:xfrm>
      </p:grpSpPr>
      <p:pic>
        <p:nvPicPr>
          <p:cNvPr id="1110"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111" name="Titteltekst"/>
          <p:cNvSpPr txBox="1">
            <a:spLocks noGrp="1"/>
          </p:cNvSpPr>
          <p:nvPr>
            <p:ph type="title"/>
          </p:nvPr>
        </p:nvSpPr>
        <p:spPr>
          <a:xfrm>
            <a:off x="588262" y="457200"/>
            <a:ext cx="11018521" cy="553999"/>
          </a:xfrm>
          <a:prstGeom prst="rect">
            <a:avLst/>
          </a:prstGeom>
        </p:spPr>
        <p:txBody>
          <a:bodyPr lIns="0" tIns="0" rIns="0" bIns="0"/>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112" name="TextBox 3"/>
          <p:cNvSpPr txBox="1"/>
          <p:nvPr/>
        </p:nvSpPr>
        <p:spPr>
          <a:xfrm>
            <a:off x="674199" y="1436687"/>
            <a:ext cx="1505439" cy="546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3600" b="1">
                <a:solidFill>
                  <a:srgbClr val="243A5E"/>
                </a:solidFill>
                <a:latin typeface="Segoe UI Semibold"/>
                <a:ea typeface="Segoe UI Semibold"/>
                <a:cs typeface="Segoe UI Semibold"/>
                <a:sym typeface="Segoe UI Semibold"/>
              </a:defRPr>
            </a:lvl1pPr>
          </a:lstStyle>
          <a:p>
            <a:r>
              <a:t>1</a:t>
            </a:r>
          </a:p>
        </p:txBody>
      </p:sp>
      <p:sp>
        <p:nvSpPr>
          <p:cNvPr id="1113" name="TextBox 4"/>
          <p:cNvSpPr txBox="1"/>
          <p:nvPr/>
        </p:nvSpPr>
        <p:spPr>
          <a:xfrm>
            <a:off x="2560149" y="1436687"/>
            <a:ext cx="1505439" cy="546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3600" b="1">
                <a:solidFill>
                  <a:srgbClr val="243A5E"/>
                </a:solidFill>
                <a:latin typeface="Segoe UI Semibold"/>
                <a:ea typeface="Segoe UI Semibold"/>
                <a:cs typeface="Segoe UI Semibold"/>
                <a:sym typeface="Segoe UI Semibold"/>
              </a:defRPr>
            </a:lvl1pPr>
          </a:lstStyle>
          <a:p>
            <a:r>
              <a:t>2</a:t>
            </a:r>
          </a:p>
        </p:txBody>
      </p:sp>
      <p:sp>
        <p:nvSpPr>
          <p:cNvPr id="1114" name="TextBox 5"/>
          <p:cNvSpPr txBox="1"/>
          <p:nvPr/>
        </p:nvSpPr>
        <p:spPr>
          <a:xfrm>
            <a:off x="4457807" y="1436687"/>
            <a:ext cx="1505439" cy="546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3600" b="1">
                <a:solidFill>
                  <a:srgbClr val="243A5E"/>
                </a:solidFill>
                <a:latin typeface="Segoe UI Semibold"/>
                <a:ea typeface="Segoe UI Semibold"/>
                <a:cs typeface="Segoe UI Semibold"/>
                <a:sym typeface="Segoe UI Semibold"/>
              </a:defRPr>
            </a:lvl1pPr>
          </a:lstStyle>
          <a:p>
            <a:r>
              <a:t>3</a:t>
            </a:r>
          </a:p>
        </p:txBody>
      </p:sp>
      <p:sp>
        <p:nvSpPr>
          <p:cNvPr id="1115" name="TextBox 6"/>
          <p:cNvSpPr txBox="1"/>
          <p:nvPr/>
        </p:nvSpPr>
        <p:spPr>
          <a:xfrm>
            <a:off x="6330015" y="1436687"/>
            <a:ext cx="1505439" cy="546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3600" b="1">
                <a:solidFill>
                  <a:srgbClr val="243A5E"/>
                </a:solidFill>
                <a:latin typeface="Segoe UI Semibold"/>
                <a:ea typeface="Segoe UI Semibold"/>
                <a:cs typeface="Segoe UI Semibold"/>
                <a:sym typeface="Segoe UI Semibold"/>
              </a:defRPr>
            </a:lvl1pPr>
          </a:lstStyle>
          <a:p>
            <a:r>
              <a:t>4</a:t>
            </a:r>
          </a:p>
        </p:txBody>
      </p:sp>
      <p:sp>
        <p:nvSpPr>
          <p:cNvPr id="1116" name="TextBox 7"/>
          <p:cNvSpPr txBox="1"/>
          <p:nvPr/>
        </p:nvSpPr>
        <p:spPr>
          <a:xfrm>
            <a:off x="8217999" y="1436687"/>
            <a:ext cx="1502263" cy="546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3600" b="1">
                <a:solidFill>
                  <a:srgbClr val="243A5E"/>
                </a:solidFill>
                <a:latin typeface="Segoe UI Semibold"/>
                <a:ea typeface="Segoe UI Semibold"/>
                <a:cs typeface="Segoe UI Semibold"/>
                <a:sym typeface="Segoe UI Semibold"/>
              </a:defRPr>
            </a:lvl1pPr>
          </a:lstStyle>
          <a:p>
            <a:r>
              <a:t>5</a:t>
            </a:r>
          </a:p>
        </p:txBody>
      </p:sp>
      <p:sp>
        <p:nvSpPr>
          <p:cNvPr id="1117" name="TextBox 8"/>
          <p:cNvSpPr txBox="1"/>
          <p:nvPr/>
        </p:nvSpPr>
        <p:spPr>
          <a:xfrm>
            <a:off x="10103949" y="1436687"/>
            <a:ext cx="1505439" cy="546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3600" b="1">
                <a:solidFill>
                  <a:srgbClr val="243A5E"/>
                </a:solidFill>
                <a:latin typeface="Segoe UI Semibold"/>
                <a:ea typeface="Segoe UI Semibold"/>
                <a:cs typeface="Segoe UI Semibold"/>
                <a:sym typeface="Segoe UI Semibold"/>
              </a:defRPr>
            </a:lvl1pPr>
          </a:lstStyle>
          <a:p>
            <a:r>
              <a:t>6</a:t>
            </a:r>
          </a:p>
        </p:txBody>
      </p:sp>
      <p:sp>
        <p:nvSpPr>
          <p:cNvPr id="1118" name="TextBox 9"/>
          <p:cNvSpPr txBox="1"/>
          <p:nvPr/>
        </p:nvSpPr>
        <p:spPr>
          <a:xfrm>
            <a:off x="674199" y="3789362"/>
            <a:ext cx="1505439" cy="546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3600" b="1">
                <a:solidFill>
                  <a:srgbClr val="243A5E"/>
                </a:solidFill>
                <a:latin typeface="Segoe UI Semibold"/>
                <a:ea typeface="Segoe UI Semibold"/>
                <a:cs typeface="Segoe UI Semibold"/>
                <a:sym typeface="Segoe UI Semibold"/>
              </a:defRPr>
            </a:lvl1pPr>
          </a:lstStyle>
          <a:p>
            <a:r>
              <a:t>7</a:t>
            </a:r>
          </a:p>
        </p:txBody>
      </p:sp>
      <p:sp>
        <p:nvSpPr>
          <p:cNvPr id="1119" name="TextBox 10"/>
          <p:cNvSpPr txBox="1"/>
          <p:nvPr/>
        </p:nvSpPr>
        <p:spPr>
          <a:xfrm>
            <a:off x="2560149" y="3789362"/>
            <a:ext cx="1505439" cy="546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3600" b="1">
                <a:solidFill>
                  <a:srgbClr val="243A5E"/>
                </a:solidFill>
                <a:latin typeface="Segoe UI Semibold"/>
                <a:ea typeface="Segoe UI Semibold"/>
                <a:cs typeface="Segoe UI Semibold"/>
                <a:sym typeface="Segoe UI Semibold"/>
              </a:defRPr>
            </a:lvl1pPr>
          </a:lstStyle>
          <a:p>
            <a:r>
              <a:t>8</a:t>
            </a:r>
          </a:p>
        </p:txBody>
      </p:sp>
      <p:sp>
        <p:nvSpPr>
          <p:cNvPr id="1120" name="TextBox 11"/>
          <p:cNvSpPr txBox="1"/>
          <p:nvPr/>
        </p:nvSpPr>
        <p:spPr>
          <a:xfrm>
            <a:off x="4457807" y="3789362"/>
            <a:ext cx="1505439" cy="546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3600" b="1">
                <a:solidFill>
                  <a:srgbClr val="243A5E"/>
                </a:solidFill>
                <a:latin typeface="Segoe UI Semibold"/>
                <a:ea typeface="Segoe UI Semibold"/>
                <a:cs typeface="Segoe UI Semibold"/>
                <a:sym typeface="Segoe UI Semibold"/>
              </a:defRPr>
            </a:lvl1pPr>
          </a:lstStyle>
          <a:p>
            <a:r>
              <a:t>9</a:t>
            </a:r>
          </a:p>
        </p:txBody>
      </p:sp>
      <p:sp>
        <p:nvSpPr>
          <p:cNvPr id="1121" name="TextBox 12"/>
          <p:cNvSpPr txBox="1"/>
          <p:nvPr/>
        </p:nvSpPr>
        <p:spPr>
          <a:xfrm>
            <a:off x="6330015" y="3789362"/>
            <a:ext cx="1505439" cy="546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3600" b="1">
                <a:solidFill>
                  <a:srgbClr val="243A5E"/>
                </a:solidFill>
                <a:latin typeface="Segoe UI Semibold"/>
                <a:ea typeface="Segoe UI Semibold"/>
                <a:cs typeface="Segoe UI Semibold"/>
                <a:sym typeface="Segoe UI Semibold"/>
              </a:defRPr>
            </a:lvl1pPr>
          </a:lstStyle>
          <a:p>
            <a:r>
              <a:t>10</a:t>
            </a:r>
          </a:p>
        </p:txBody>
      </p:sp>
      <p:sp>
        <p:nvSpPr>
          <p:cNvPr id="1122" name="TextBox 13"/>
          <p:cNvSpPr txBox="1"/>
          <p:nvPr/>
        </p:nvSpPr>
        <p:spPr>
          <a:xfrm>
            <a:off x="8217999" y="3789362"/>
            <a:ext cx="1502263" cy="546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3600" b="1">
                <a:solidFill>
                  <a:srgbClr val="243A5E"/>
                </a:solidFill>
                <a:latin typeface="Segoe UI Semibold"/>
                <a:ea typeface="Segoe UI Semibold"/>
                <a:cs typeface="Segoe UI Semibold"/>
                <a:sym typeface="Segoe UI Semibold"/>
              </a:defRPr>
            </a:lvl1pPr>
          </a:lstStyle>
          <a:p>
            <a:r>
              <a:t>11</a:t>
            </a:r>
          </a:p>
        </p:txBody>
      </p:sp>
      <p:sp>
        <p:nvSpPr>
          <p:cNvPr id="1123" name="TextBox 14"/>
          <p:cNvSpPr txBox="1"/>
          <p:nvPr/>
        </p:nvSpPr>
        <p:spPr>
          <a:xfrm>
            <a:off x="10103949" y="3789362"/>
            <a:ext cx="1505439" cy="546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3600" b="1">
                <a:solidFill>
                  <a:srgbClr val="243A5E"/>
                </a:solidFill>
                <a:latin typeface="Segoe UI Semibold"/>
                <a:ea typeface="Segoe UI Semibold"/>
                <a:cs typeface="Segoe UI Semibold"/>
                <a:sym typeface="Segoe UI Semibold"/>
              </a:defRPr>
            </a:lvl1pPr>
          </a:lstStyle>
          <a:p>
            <a:r>
              <a:t>12</a:t>
            </a:r>
          </a:p>
        </p:txBody>
      </p:sp>
      <p:sp>
        <p:nvSpPr>
          <p:cNvPr id="1124" name="Brødtekst nivå én…"/>
          <p:cNvSpPr txBox="1">
            <a:spLocks noGrp="1"/>
          </p:cNvSpPr>
          <p:nvPr>
            <p:ph type="body" sz="quarter" idx="1"/>
          </p:nvPr>
        </p:nvSpPr>
        <p:spPr>
          <a:xfrm>
            <a:off x="584200" y="2137143"/>
            <a:ext cx="1595438" cy="646331"/>
          </a:xfrm>
          <a:prstGeom prst="rect">
            <a:avLst/>
          </a:prstGeom>
        </p:spPr>
        <p:txBody>
          <a:bodyPr lIns="0" tIns="0" rIns="0" bIns="0">
            <a:normAutofit/>
          </a:bodyPr>
          <a:lstStyle>
            <a:lvl1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lvl1pPr>
            <a:lvl2pPr marL="406400" indent="-177800" defTabSz="932742">
              <a:lnSpc>
                <a:spcPct val="100000"/>
              </a:lnSpc>
              <a:spcBef>
                <a:spcPts val="300"/>
              </a:spcBef>
              <a:buSzPct val="90000"/>
              <a:buFontTx/>
              <a:buChar char="·"/>
              <a:defRPr sz="1400" b="0">
                <a:solidFill>
                  <a:srgbClr val="000000"/>
                </a:solidFill>
                <a:latin typeface="Segoe UI"/>
                <a:ea typeface="Segoe UI"/>
                <a:cs typeface="Segoe UI"/>
                <a:sym typeface="Segoe UI"/>
              </a:defRPr>
            </a:lvl2pPr>
            <a:lvl3pPr marL="612775" indent="-155575" defTabSz="932742">
              <a:lnSpc>
                <a:spcPct val="100000"/>
              </a:lnSpc>
              <a:spcBef>
                <a:spcPts val="300"/>
              </a:spcBef>
              <a:buSzPct val="90000"/>
              <a:buFontTx/>
              <a:buChar char="·"/>
              <a:defRPr sz="1400" b="0">
                <a:solidFill>
                  <a:srgbClr val="000000"/>
                </a:solidFill>
                <a:latin typeface="Segoe UI"/>
                <a:ea typeface="Segoe UI"/>
                <a:cs typeface="Segoe UI"/>
                <a:sym typeface="Segoe UI"/>
              </a:defRPr>
            </a:lvl3pPr>
            <a:lvl4pPr marL="802746" indent="-140758" defTabSz="932742">
              <a:lnSpc>
                <a:spcPct val="100000"/>
              </a:lnSpc>
              <a:spcBef>
                <a:spcPts val="300"/>
              </a:spcBef>
              <a:buSzPct val="90000"/>
              <a:buFontTx/>
              <a:buChar char="·"/>
              <a:defRPr sz="1400" b="0">
                <a:solidFill>
                  <a:srgbClr val="000000"/>
                </a:solidFill>
                <a:latin typeface="Segoe UI"/>
                <a:ea typeface="Segoe UI"/>
                <a:cs typeface="Segoe UI"/>
                <a:sym typeface="Segoe UI"/>
              </a:defRPr>
            </a:lvl4pPr>
            <a:lvl5pPr marL="986543" indent="-130880" defTabSz="932742">
              <a:lnSpc>
                <a:spcPct val="100000"/>
              </a:lnSpc>
              <a:spcBef>
                <a:spcPts val="300"/>
              </a:spcBef>
              <a:buSzPct val="90000"/>
              <a:buFontTx/>
              <a:buChar char="·"/>
              <a:defRPr sz="14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125" name="Text Placeholder 16"/>
          <p:cNvSpPr>
            <a:spLocks noGrp="1"/>
          </p:cNvSpPr>
          <p:nvPr>
            <p:ph type="body" sz="quarter" idx="21"/>
          </p:nvPr>
        </p:nvSpPr>
        <p:spPr>
          <a:xfrm>
            <a:off x="2470150" y="2137143"/>
            <a:ext cx="1595438"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26" name="Text Placeholder 16"/>
          <p:cNvSpPr>
            <a:spLocks noGrp="1"/>
          </p:cNvSpPr>
          <p:nvPr>
            <p:ph type="body" sz="quarter" idx="22"/>
          </p:nvPr>
        </p:nvSpPr>
        <p:spPr>
          <a:xfrm>
            <a:off x="4356100" y="2137143"/>
            <a:ext cx="1603375"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27" name="Text Placeholder 16"/>
          <p:cNvSpPr>
            <a:spLocks noGrp="1"/>
          </p:cNvSpPr>
          <p:nvPr>
            <p:ph type="body" sz="quarter" idx="23"/>
          </p:nvPr>
        </p:nvSpPr>
        <p:spPr>
          <a:xfrm>
            <a:off x="6240462" y="2137143"/>
            <a:ext cx="1597026"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28" name="Text Placeholder 16"/>
          <p:cNvSpPr>
            <a:spLocks noGrp="1"/>
          </p:cNvSpPr>
          <p:nvPr>
            <p:ph type="body" sz="quarter" idx="24"/>
          </p:nvPr>
        </p:nvSpPr>
        <p:spPr>
          <a:xfrm>
            <a:off x="8128000" y="2137143"/>
            <a:ext cx="1592263"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29" name="Text Placeholder 16"/>
          <p:cNvSpPr>
            <a:spLocks noGrp="1"/>
          </p:cNvSpPr>
          <p:nvPr>
            <p:ph type="body" sz="quarter" idx="25"/>
          </p:nvPr>
        </p:nvSpPr>
        <p:spPr>
          <a:xfrm>
            <a:off x="10013950" y="2137143"/>
            <a:ext cx="1595438"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30" name="Text Placeholder 16"/>
          <p:cNvSpPr>
            <a:spLocks noGrp="1"/>
          </p:cNvSpPr>
          <p:nvPr>
            <p:ph type="body" sz="quarter" idx="26"/>
          </p:nvPr>
        </p:nvSpPr>
        <p:spPr>
          <a:xfrm>
            <a:off x="584200" y="4509120"/>
            <a:ext cx="1595438"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31" name="Text Placeholder 16"/>
          <p:cNvSpPr>
            <a:spLocks noGrp="1"/>
          </p:cNvSpPr>
          <p:nvPr>
            <p:ph type="body" sz="quarter" idx="27"/>
          </p:nvPr>
        </p:nvSpPr>
        <p:spPr>
          <a:xfrm>
            <a:off x="2470150" y="4509120"/>
            <a:ext cx="1595438"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32" name="Text Placeholder 16"/>
          <p:cNvSpPr>
            <a:spLocks noGrp="1"/>
          </p:cNvSpPr>
          <p:nvPr>
            <p:ph type="body" sz="quarter" idx="28"/>
          </p:nvPr>
        </p:nvSpPr>
        <p:spPr>
          <a:xfrm>
            <a:off x="4356100" y="4509120"/>
            <a:ext cx="1603375"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33" name="Text Placeholder 16"/>
          <p:cNvSpPr>
            <a:spLocks noGrp="1"/>
          </p:cNvSpPr>
          <p:nvPr>
            <p:ph type="body" sz="quarter" idx="29"/>
          </p:nvPr>
        </p:nvSpPr>
        <p:spPr>
          <a:xfrm>
            <a:off x="6240462" y="4509120"/>
            <a:ext cx="1597026"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34" name="Text Placeholder 16"/>
          <p:cNvSpPr>
            <a:spLocks noGrp="1"/>
          </p:cNvSpPr>
          <p:nvPr>
            <p:ph type="body" sz="quarter" idx="30"/>
          </p:nvPr>
        </p:nvSpPr>
        <p:spPr>
          <a:xfrm>
            <a:off x="8128000" y="4509120"/>
            <a:ext cx="1592263"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35" name="Text Placeholder 16"/>
          <p:cNvSpPr>
            <a:spLocks noGrp="1"/>
          </p:cNvSpPr>
          <p:nvPr>
            <p:ph type="body" sz="quarter" idx="31"/>
          </p:nvPr>
        </p:nvSpPr>
        <p:spPr>
          <a:xfrm>
            <a:off x="10013950" y="4509120"/>
            <a:ext cx="1595438"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36" name="Straight Connector 15"/>
          <p:cNvSpPr/>
          <p:nvPr/>
        </p:nvSpPr>
        <p:spPr>
          <a:xfrm>
            <a:off x="584200" y="2017713"/>
            <a:ext cx="1595438" cy="1"/>
          </a:xfrm>
          <a:prstGeom prst="line">
            <a:avLst/>
          </a:prstGeom>
          <a:ln w="25400">
            <a:solidFill>
              <a:srgbClr val="243A5E"/>
            </a:solidFill>
          </a:ln>
        </p:spPr>
        <p:txBody>
          <a:bodyPr lIns="45719" rIns="45719"/>
          <a:lstStyle/>
          <a:p>
            <a:endParaRPr/>
          </a:p>
        </p:txBody>
      </p:sp>
      <p:sp>
        <p:nvSpPr>
          <p:cNvPr id="1137" name="Straight Connector 29"/>
          <p:cNvSpPr/>
          <p:nvPr/>
        </p:nvSpPr>
        <p:spPr>
          <a:xfrm>
            <a:off x="2495599" y="2017713"/>
            <a:ext cx="1595439" cy="1"/>
          </a:xfrm>
          <a:prstGeom prst="line">
            <a:avLst/>
          </a:prstGeom>
          <a:ln w="25400">
            <a:solidFill>
              <a:srgbClr val="243A5E"/>
            </a:solidFill>
          </a:ln>
        </p:spPr>
        <p:txBody>
          <a:bodyPr lIns="45719" rIns="45719"/>
          <a:lstStyle/>
          <a:p>
            <a:endParaRPr/>
          </a:p>
        </p:txBody>
      </p:sp>
      <p:sp>
        <p:nvSpPr>
          <p:cNvPr id="1138" name="Straight Connector 30"/>
          <p:cNvSpPr/>
          <p:nvPr/>
        </p:nvSpPr>
        <p:spPr>
          <a:xfrm>
            <a:off x="4364037" y="2015239"/>
            <a:ext cx="1595439" cy="1"/>
          </a:xfrm>
          <a:prstGeom prst="line">
            <a:avLst/>
          </a:prstGeom>
          <a:ln w="25400">
            <a:solidFill>
              <a:srgbClr val="243A5E"/>
            </a:solidFill>
          </a:ln>
        </p:spPr>
        <p:txBody>
          <a:bodyPr lIns="45719" rIns="45719"/>
          <a:lstStyle/>
          <a:p>
            <a:endParaRPr/>
          </a:p>
        </p:txBody>
      </p:sp>
      <p:sp>
        <p:nvSpPr>
          <p:cNvPr id="1139" name="Straight Connector 31"/>
          <p:cNvSpPr/>
          <p:nvPr/>
        </p:nvSpPr>
        <p:spPr>
          <a:xfrm>
            <a:off x="6240462" y="2017713"/>
            <a:ext cx="1595439" cy="1"/>
          </a:xfrm>
          <a:prstGeom prst="line">
            <a:avLst/>
          </a:prstGeom>
          <a:ln w="25400">
            <a:solidFill>
              <a:srgbClr val="243A5E"/>
            </a:solidFill>
          </a:ln>
        </p:spPr>
        <p:txBody>
          <a:bodyPr lIns="45719" rIns="45719"/>
          <a:lstStyle/>
          <a:p>
            <a:endParaRPr/>
          </a:p>
        </p:txBody>
      </p:sp>
      <p:sp>
        <p:nvSpPr>
          <p:cNvPr id="1140" name="Straight Connector 32"/>
          <p:cNvSpPr/>
          <p:nvPr/>
        </p:nvSpPr>
        <p:spPr>
          <a:xfrm>
            <a:off x="8124825" y="2017713"/>
            <a:ext cx="1595438" cy="1"/>
          </a:xfrm>
          <a:prstGeom prst="line">
            <a:avLst/>
          </a:prstGeom>
          <a:ln w="25400">
            <a:solidFill>
              <a:srgbClr val="243A5E"/>
            </a:solidFill>
          </a:ln>
        </p:spPr>
        <p:txBody>
          <a:bodyPr lIns="45719" rIns="45719"/>
          <a:lstStyle/>
          <a:p>
            <a:endParaRPr/>
          </a:p>
        </p:txBody>
      </p:sp>
      <p:sp>
        <p:nvSpPr>
          <p:cNvPr id="1141" name="Straight Connector 33"/>
          <p:cNvSpPr/>
          <p:nvPr/>
        </p:nvSpPr>
        <p:spPr>
          <a:xfrm>
            <a:off x="10013950" y="2017713"/>
            <a:ext cx="1595438" cy="1"/>
          </a:xfrm>
          <a:prstGeom prst="line">
            <a:avLst/>
          </a:prstGeom>
          <a:ln w="25400">
            <a:solidFill>
              <a:srgbClr val="243A5E"/>
            </a:solidFill>
          </a:ln>
        </p:spPr>
        <p:txBody>
          <a:bodyPr lIns="45719" rIns="45719"/>
          <a:lstStyle/>
          <a:p>
            <a:endParaRPr/>
          </a:p>
        </p:txBody>
      </p:sp>
      <p:sp>
        <p:nvSpPr>
          <p:cNvPr id="1142" name="Straight Connector 34"/>
          <p:cNvSpPr/>
          <p:nvPr/>
        </p:nvSpPr>
        <p:spPr>
          <a:xfrm>
            <a:off x="584200" y="4365104"/>
            <a:ext cx="1595438" cy="1"/>
          </a:xfrm>
          <a:prstGeom prst="line">
            <a:avLst/>
          </a:prstGeom>
          <a:ln w="25400">
            <a:solidFill>
              <a:srgbClr val="243A5E"/>
            </a:solidFill>
          </a:ln>
        </p:spPr>
        <p:txBody>
          <a:bodyPr lIns="45719" rIns="45719"/>
          <a:lstStyle/>
          <a:p>
            <a:endParaRPr/>
          </a:p>
        </p:txBody>
      </p:sp>
      <p:sp>
        <p:nvSpPr>
          <p:cNvPr id="1143" name="Straight Connector 35"/>
          <p:cNvSpPr/>
          <p:nvPr/>
        </p:nvSpPr>
        <p:spPr>
          <a:xfrm>
            <a:off x="2495599" y="4365104"/>
            <a:ext cx="1595439" cy="1"/>
          </a:xfrm>
          <a:prstGeom prst="line">
            <a:avLst/>
          </a:prstGeom>
          <a:ln w="25400">
            <a:solidFill>
              <a:srgbClr val="243A5E"/>
            </a:solidFill>
          </a:ln>
        </p:spPr>
        <p:txBody>
          <a:bodyPr lIns="45719" rIns="45719"/>
          <a:lstStyle/>
          <a:p>
            <a:endParaRPr/>
          </a:p>
        </p:txBody>
      </p:sp>
      <p:sp>
        <p:nvSpPr>
          <p:cNvPr id="1144" name="Straight Connector 36"/>
          <p:cNvSpPr/>
          <p:nvPr/>
        </p:nvSpPr>
        <p:spPr>
          <a:xfrm>
            <a:off x="4364037" y="4362630"/>
            <a:ext cx="1595439" cy="1"/>
          </a:xfrm>
          <a:prstGeom prst="line">
            <a:avLst/>
          </a:prstGeom>
          <a:ln w="25400">
            <a:solidFill>
              <a:srgbClr val="243A5E"/>
            </a:solidFill>
          </a:ln>
        </p:spPr>
        <p:txBody>
          <a:bodyPr lIns="45719" rIns="45719"/>
          <a:lstStyle/>
          <a:p>
            <a:endParaRPr/>
          </a:p>
        </p:txBody>
      </p:sp>
      <p:sp>
        <p:nvSpPr>
          <p:cNvPr id="1145" name="Straight Connector 37"/>
          <p:cNvSpPr/>
          <p:nvPr/>
        </p:nvSpPr>
        <p:spPr>
          <a:xfrm>
            <a:off x="6240462" y="4365104"/>
            <a:ext cx="1595439" cy="1"/>
          </a:xfrm>
          <a:prstGeom prst="line">
            <a:avLst/>
          </a:prstGeom>
          <a:ln w="25400">
            <a:solidFill>
              <a:srgbClr val="243A5E"/>
            </a:solidFill>
          </a:ln>
        </p:spPr>
        <p:txBody>
          <a:bodyPr lIns="45719" rIns="45719"/>
          <a:lstStyle/>
          <a:p>
            <a:endParaRPr/>
          </a:p>
        </p:txBody>
      </p:sp>
      <p:sp>
        <p:nvSpPr>
          <p:cNvPr id="1146" name="Straight Connector 38"/>
          <p:cNvSpPr/>
          <p:nvPr/>
        </p:nvSpPr>
        <p:spPr>
          <a:xfrm>
            <a:off x="8124825" y="4365104"/>
            <a:ext cx="1595438" cy="1"/>
          </a:xfrm>
          <a:prstGeom prst="line">
            <a:avLst/>
          </a:prstGeom>
          <a:ln w="25400">
            <a:solidFill>
              <a:srgbClr val="243A5E"/>
            </a:solidFill>
          </a:ln>
        </p:spPr>
        <p:txBody>
          <a:bodyPr lIns="45719" rIns="45719"/>
          <a:lstStyle/>
          <a:p>
            <a:endParaRPr/>
          </a:p>
        </p:txBody>
      </p:sp>
      <p:sp>
        <p:nvSpPr>
          <p:cNvPr id="1147" name="Straight Connector 39"/>
          <p:cNvSpPr/>
          <p:nvPr/>
        </p:nvSpPr>
        <p:spPr>
          <a:xfrm>
            <a:off x="10013950" y="4365104"/>
            <a:ext cx="1595438" cy="1"/>
          </a:xfrm>
          <a:prstGeom prst="line">
            <a:avLst/>
          </a:prstGeom>
          <a:ln w="25400">
            <a:solidFill>
              <a:srgbClr val="243A5E"/>
            </a:solidFill>
          </a:ln>
        </p:spPr>
        <p:txBody>
          <a:bodyPr lIns="45719" rIns="45719"/>
          <a:lstStyle/>
          <a:p>
            <a:endParaRPr/>
          </a:p>
        </p:txBody>
      </p:sp>
      <p:sp>
        <p:nvSpPr>
          <p:cNvPr id="1148"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x">
  <p:cSld name="9_Header Line 12 Months">
    <p:spTree>
      <p:nvGrpSpPr>
        <p:cNvPr id="1" name=""/>
        <p:cNvGrpSpPr/>
        <p:nvPr/>
      </p:nvGrpSpPr>
      <p:grpSpPr>
        <a:xfrm>
          <a:off x="0" y="0"/>
          <a:ext cx="0" cy="0"/>
          <a:chOff x="0" y="0"/>
          <a:chExt cx="0" cy="0"/>
        </a:xfrm>
      </p:grpSpPr>
      <p:pic>
        <p:nvPicPr>
          <p:cNvPr id="1155"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156" name="Titteltekst"/>
          <p:cNvSpPr txBox="1">
            <a:spLocks noGrp="1"/>
          </p:cNvSpPr>
          <p:nvPr>
            <p:ph type="title"/>
          </p:nvPr>
        </p:nvSpPr>
        <p:spPr>
          <a:xfrm>
            <a:off x="588262" y="457200"/>
            <a:ext cx="11018521" cy="553999"/>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157" name="TextBox 3"/>
          <p:cNvSpPr txBox="1"/>
          <p:nvPr/>
        </p:nvSpPr>
        <p:spPr>
          <a:xfrm>
            <a:off x="674199" y="1511300"/>
            <a:ext cx="1505439"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800" b="1">
                <a:solidFill>
                  <a:srgbClr val="243A5E"/>
                </a:solidFill>
                <a:latin typeface="Segoe UI Semibold"/>
                <a:ea typeface="Segoe UI Semibold"/>
                <a:cs typeface="Segoe UI Semibold"/>
                <a:sym typeface="Segoe UI Semibold"/>
              </a:defRPr>
            </a:lvl1pPr>
          </a:lstStyle>
          <a:p>
            <a:r>
              <a:t>Jan</a:t>
            </a:r>
          </a:p>
        </p:txBody>
      </p:sp>
      <p:sp>
        <p:nvSpPr>
          <p:cNvPr id="1158" name="TextBox 4"/>
          <p:cNvSpPr txBox="1"/>
          <p:nvPr/>
        </p:nvSpPr>
        <p:spPr>
          <a:xfrm>
            <a:off x="2560149" y="1511300"/>
            <a:ext cx="1505439"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800" b="1">
                <a:solidFill>
                  <a:srgbClr val="243A5E"/>
                </a:solidFill>
                <a:latin typeface="Segoe UI Semibold"/>
                <a:ea typeface="Segoe UI Semibold"/>
                <a:cs typeface="Segoe UI Semibold"/>
                <a:sym typeface="Segoe UI Semibold"/>
              </a:defRPr>
            </a:lvl1pPr>
          </a:lstStyle>
          <a:p>
            <a:r>
              <a:t>Feb</a:t>
            </a:r>
          </a:p>
        </p:txBody>
      </p:sp>
      <p:sp>
        <p:nvSpPr>
          <p:cNvPr id="1159" name="TextBox 5"/>
          <p:cNvSpPr txBox="1"/>
          <p:nvPr/>
        </p:nvSpPr>
        <p:spPr>
          <a:xfrm>
            <a:off x="4457807" y="1511300"/>
            <a:ext cx="1505439"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800" b="1">
                <a:solidFill>
                  <a:srgbClr val="243A5E"/>
                </a:solidFill>
                <a:latin typeface="Segoe UI Semibold"/>
                <a:ea typeface="Segoe UI Semibold"/>
                <a:cs typeface="Segoe UI Semibold"/>
                <a:sym typeface="Segoe UI Semibold"/>
              </a:defRPr>
            </a:lvl1pPr>
          </a:lstStyle>
          <a:p>
            <a:r>
              <a:t>Mar</a:t>
            </a:r>
          </a:p>
        </p:txBody>
      </p:sp>
      <p:sp>
        <p:nvSpPr>
          <p:cNvPr id="1160" name="TextBox 6"/>
          <p:cNvSpPr txBox="1"/>
          <p:nvPr/>
        </p:nvSpPr>
        <p:spPr>
          <a:xfrm>
            <a:off x="6330015" y="1511300"/>
            <a:ext cx="1505439"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800" b="1">
                <a:solidFill>
                  <a:srgbClr val="243A5E"/>
                </a:solidFill>
                <a:latin typeface="Segoe UI Semibold"/>
                <a:ea typeface="Segoe UI Semibold"/>
                <a:cs typeface="Segoe UI Semibold"/>
                <a:sym typeface="Segoe UI Semibold"/>
              </a:defRPr>
            </a:lvl1pPr>
          </a:lstStyle>
          <a:p>
            <a:r>
              <a:t>Apr</a:t>
            </a:r>
          </a:p>
        </p:txBody>
      </p:sp>
      <p:sp>
        <p:nvSpPr>
          <p:cNvPr id="1161" name="TextBox 7"/>
          <p:cNvSpPr txBox="1"/>
          <p:nvPr/>
        </p:nvSpPr>
        <p:spPr>
          <a:xfrm>
            <a:off x="8217999" y="1511300"/>
            <a:ext cx="1502263"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800" b="1">
                <a:solidFill>
                  <a:srgbClr val="243A5E"/>
                </a:solidFill>
                <a:latin typeface="Segoe UI Semibold"/>
                <a:ea typeface="Segoe UI Semibold"/>
                <a:cs typeface="Segoe UI Semibold"/>
                <a:sym typeface="Segoe UI Semibold"/>
              </a:defRPr>
            </a:lvl1pPr>
          </a:lstStyle>
          <a:p>
            <a:r>
              <a:t>May</a:t>
            </a:r>
          </a:p>
        </p:txBody>
      </p:sp>
      <p:sp>
        <p:nvSpPr>
          <p:cNvPr id="1162" name="TextBox 8"/>
          <p:cNvSpPr txBox="1"/>
          <p:nvPr/>
        </p:nvSpPr>
        <p:spPr>
          <a:xfrm>
            <a:off x="10103949" y="1511300"/>
            <a:ext cx="1505439"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800" b="1">
                <a:solidFill>
                  <a:srgbClr val="243A5E"/>
                </a:solidFill>
                <a:latin typeface="Segoe UI Semibold"/>
                <a:ea typeface="Segoe UI Semibold"/>
                <a:cs typeface="Segoe UI Semibold"/>
                <a:sym typeface="Segoe UI Semibold"/>
              </a:defRPr>
            </a:lvl1pPr>
          </a:lstStyle>
          <a:p>
            <a:r>
              <a:t>Jun</a:t>
            </a:r>
          </a:p>
        </p:txBody>
      </p:sp>
      <p:sp>
        <p:nvSpPr>
          <p:cNvPr id="1163" name="TextBox 9"/>
          <p:cNvSpPr txBox="1"/>
          <p:nvPr/>
        </p:nvSpPr>
        <p:spPr>
          <a:xfrm>
            <a:off x="674199" y="3863975"/>
            <a:ext cx="1505439"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800" b="1">
                <a:solidFill>
                  <a:srgbClr val="243A5E"/>
                </a:solidFill>
                <a:latin typeface="Segoe UI Semibold"/>
                <a:ea typeface="Segoe UI Semibold"/>
                <a:cs typeface="Segoe UI Semibold"/>
                <a:sym typeface="Segoe UI Semibold"/>
              </a:defRPr>
            </a:lvl1pPr>
          </a:lstStyle>
          <a:p>
            <a:r>
              <a:t>Jul</a:t>
            </a:r>
          </a:p>
        </p:txBody>
      </p:sp>
      <p:sp>
        <p:nvSpPr>
          <p:cNvPr id="1164" name="TextBox 10"/>
          <p:cNvSpPr txBox="1"/>
          <p:nvPr/>
        </p:nvSpPr>
        <p:spPr>
          <a:xfrm>
            <a:off x="2560149" y="3863975"/>
            <a:ext cx="1505439"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800" b="1">
                <a:solidFill>
                  <a:srgbClr val="243A5E"/>
                </a:solidFill>
                <a:latin typeface="Segoe UI Semibold"/>
                <a:ea typeface="Segoe UI Semibold"/>
                <a:cs typeface="Segoe UI Semibold"/>
                <a:sym typeface="Segoe UI Semibold"/>
              </a:defRPr>
            </a:lvl1pPr>
          </a:lstStyle>
          <a:p>
            <a:r>
              <a:t>Aug</a:t>
            </a:r>
          </a:p>
        </p:txBody>
      </p:sp>
      <p:sp>
        <p:nvSpPr>
          <p:cNvPr id="1165" name="TextBox 11"/>
          <p:cNvSpPr txBox="1"/>
          <p:nvPr/>
        </p:nvSpPr>
        <p:spPr>
          <a:xfrm>
            <a:off x="4457807" y="3863975"/>
            <a:ext cx="1505439"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800" b="1">
                <a:solidFill>
                  <a:srgbClr val="243A5E"/>
                </a:solidFill>
                <a:latin typeface="Segoe UI Semibold"/>
                <a:ea typeface="Segoe UI Semibold"/>
                <a:cs typeface="Segoe UI Semibold"/>
                <a:sym typeface="Segoe UI Semibold"/>
              </a:defRPr>
            </a:lvl1pPr>
          </a:lstStyle>
          <a:p>
            <a:r>
              <a:t>Sep</a:t>
            </a:r>
          </a:p>
        </p:txBody>
      </p:sp>
      <p:sp>
        <p:nvSpPr>
          <p:cNvPr id="1166" name="TextBox 12"/>
          <p:cNvSpPr txBox="1"/>
          <p:nvPr/>
        </p:nvSpPr>
        <p:spPr>
          <a:xfrm>
            <a:off x="6330015" y="3863975"/>
            <a:ext cx="1505439"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800" b="1">
                <a:solidFill>
                  <a:srgbClr val="243A5E"/>
                </a:solidFill>
                <a:latin typeface="Segoe UI Semibold"/>
                <a:ea typeface="Segoe UI Semibold"/>
                <a:cs typeface="Segoe UI Semibold"/>
                <a:sym typeface="Segoe UI Semibold"/>
              </a:defRPr>
            </a:lvl1pPr>
          </a:lstStyle>
          <a:p>
            <a:r>
              <a:t>Oct</a:t>
            </a:r>
          </a:p>
        </p:txBody>
      </p:sp>
      <p:sp>
        <p:nvSpPr>
          <p:cNvPr id="1167" name="TextBox 13"/>
          <p:cNvSpPr txBox="1"/>
          <p:nvPr/>
        </p:nvSpPr>
        <p:spPr>
          <a:xfrm>
            <a:off x="8217999" y="3863975"/>
            <a:ext cx="1502263"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800" b="1">
                <a:solidFill>
                  <a:srgbClr val="243A5E"/>
                </a:solidFill>
                <a:latin typeface="Segoe UI Semibold"/>
                <a:ea typeface="Segoe UI Semibold"/>
                <a:cs typeface="Segoe UI Semibold"/>
                <a:sym typeface="Segoe UI Semibold"/>
              </a:defRPr>
            </a:lvl1pPr>
          </a:lstStyle>
          <a:p>
            <a:r>
              <a:t>Nov</a:t>
            </a:r>
          </a:p>
        </p:txBody>
      </p:sp>
      <p:sp>
        <p:nvSpPr>
          <p:cNvPr id="1168" name="TextBox 14"/>
          <p:cNvSpPr txBox="1"/>
          <p:nvPr/>
        </p:nvSpPr>
        <p:spPr>
          <a:xfrm>
            <a:off x="10103949" y="3863975"/>
            <a:ext cx="1505439"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800" b="1">
                <a:solidFill>
                  <a:srgbClr val="243A5E"/>
                </a:solidFill>
                <a:latin typeface="Segoe UI Semibold"/>
                <a:ea typeface="Segoe UI Semibold"/>
                <a:cs typeface="Segoe UI Semibold"/>
                <a:sym typeface="Segoe UI Semibold"/>
              </a:defRPr>
            </a:lvl1pPr>
          </a:lstStyle>
          <a:p>
            <a:r>
              <a:t>Dec</a:t>
            </a:r>
          </a:p>
        </p:txBody>
      </p:sp>
      <p:sp>
        <p:nvSpPr>
          <p:cNvPr id="1169" name="Brødtekst nivå én…"/>
          <p:cNvSpPr txBox="1">
            <a:spLocks noGrp="1"/>
          </p:cNvSpPr>
          <p:nvPr>
            <p:ph type="body" sz="quarter" idx="1"/>
          </p:nvPr>
        </p:nvSpPr>
        <p:spPr>
          <a:xfrm>
            <a:off x="584200" y="2137143"/>
            <a:ext cx="1595438" cy="646331"/>
          </a:xfrm>
          <a:prstGeom prst="rect">
            <a:avLst/>
          </a:prstGeom>
        </p:spPr>
        <p:txBody>
          <a:bodyPr lIns="0" tIns="0" rIns="0" bIns="0">
            <a:normAutofit/>
          </a:bodyPr>
          <a:lstStyle>
            <a:lvl1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lvl1pPr>
            <a:lvl2pPr marL="406400" indent="-177800" defTabSz="932742">
              <a:lnSpc>
                <a:spcPct val="100000"/>
              </a:lnSpc>
              <a:spcBef>
                <a:spcPts val="300"/>
              </a:spcBef>
              <a:buSzPct val="90000"/>
              <a:buFontTx/>
              <a:buChar char="·"/>
              <a:defRPr sz="1400" b="0">
                <a:solidFill>
                  <a:srgbClr val="000000"/>
                </a:solidFill>
                <a:latin typeface="Segoe UI"/>
                <a:ea typeface="Segoe UI"/>
                <a:cs typeface="Segoe UI"/>
                <a:sym typeface="Segoe UI"/>
              </a:defRPr>
            </a:lvl2pPr>
            <a:lvl3pPr marL="612775" indent="-155575" defTabSz="932742">
              <a:lnSpc>
                <a:spcPct val="100000"/>
              </a:lnSpc>
              <a:spcBef>
                <a:spcPts val="300"/>
              </a:spcBef>
              <a:buSzPct val="90000"/>
              <a:buFontTx/>
              <a:buChar char="·"/>
              <a:defRPr sz="1400" b="0">
                <a:solidFill>
                  <a:srgbClr val="000000"/>
                </a:solidFill>
                <a:latin typeface="Segoe UI"/>
                <a:ea typeface="Segoe UI"/>
                <a:cs typeface="Segoe UI"/>
                <a:sym typeface="Segoe UI"/>
              </a:defRPr>
            </a:lvl3pPr>
            <a:lvl4pPr marL="802746" indent="-140758" defTabSz="932742">
              <a:lnSpc>
                <a:spcPct val="100000"/>
              </a:lnSpc>
              <a:spcBef>
                <a:spcPts val="300"/>
              </a:spcBef>
              <a:buSzPct val="90000"/>
              <a:buFontTx/>
              <a:buChar char="·"/>
              <a:defRPr sz="1400" b="0">
                <a:solidFill>
                  <a:srgbClr val="000000"/>
                </a:solidFill>
                <a:latin typeface="Segoe UI"/>
                <a:ea typeface="Segoe UI"/>
                <a:cs typeface="Segoe UI"/>
                <a:sym typeface="Segoe UI"/>
              </a:defRPr>
            </a:lvl4pPr>
            <a:lvl5pPr marL="986543" indent="-130880" defTabSz="932742">
              <a:lnSpc>
                <a:spcPct val="100000"/>
              </a:lnSpc>
              <a:spcBef>
                <a:spcPts val="300"/>
              </a:spcBef>
              <a:buSzPct val="90000"/>
              <a:buFontTx/>
              <a:buChar char="·"/>
              <a:defRPr sz="14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170" name="Text Placeholder 16"/>
          <p:cNvSpPr>
            <a:spLocks noGrp="1"/>
          </p:cNvSpPr>
          <p:nvPr>
            <p:ph type="body" sz="quarter" idx="21"/>
          </p:nvPr>
        </p:nvSpPr>
        <p:spPr>
          <a:xfrm>
            <a:off x="2470150" y="2137143"/>
            <a:ext cx="1595438"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71" name="Text Placeholder 16"/>
          <p:cNvSpPr>
            <a:spLocks noGrp="1"/>
          </p:cNvSpPr>
          <p:nvPr>
            <p:ph type="body" sz="quarter" idx="22"/>
          </p:nvPr>
        </p:nvSpPr>
        <p:spPr>
          <a:xfrm>
            <a:off x="4356100" y="2137143"/>
            <a:ext cx="1603375"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72" name="Text Placeholder 16"/>
          <p:cNvSpPr>
            <a:spLocks noGrp="1"/>
          </p:cNvSpPr>
          <p:nvPr>
            <p:ph type="body" sz="quarter" idx="23"/>
          </p:nvPr>
        </p:nvSpPr>
        <p:spPr>
          <a:xfrm>
            <a:off x="6240462" y="2137143"/>
            <a:ext cx="1597026"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73" name="Text Placeholder 16"/>
          <p:cNvSpPr>
            <a:spLocks noGrp="1"/>
          </p:cNvSpPr>
          <p:nvPr>
            <p:ph type="body" sz="quarter" idx="24"/>
          </p:nvPr>
        </p:nvSpPr>
        <p:spPr>
          <a:xfrm>
            <a:off x="8128000" y="2137143"/>
            <a:ext cx="1592263"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74" name="Text Placeholder 16"/>
          <p:cNvSpPr>
            <a:spLocks noGrp="1"/>
          </p:cNvSpPr>
          <p:nvPr>
            <p:ph type="body" sz="quarter" idx="25"/>
          </p:nvPr>
        </p:nvSpPr>
        <p:spPr>
          <a:xfrm>
            <a:off x="10013950" y="2137143"/>
            <a:ext cx="1595438"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75" name="Text Placeholder 16"/>
          <p:cNvSpPr>
            <a:spLocks noGrp="1"/>
          </p:cNvSpPr>
          <p:nvPr>
            <p:ph type="body" sz="quarter" idx="26"/>
          </p:nvPr>
        </p:nvSpPr>
        <p:spPr>
          <a:xfrm>
            <a:off x="584200" y="4509120"/>
            <a:ext cx="1595438"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76" name="Text Placeholder 16"/>
          <p:cNvSpPr>
            <a:spLocks noGrp="1"/>
          </p:cNvSpPr>
          <p:nvPr>
            <p:ph type="body" sz="quarter" idx="27"/>
          </p:nvPr>
        </p:nvSpPr>
        <p:spPr>
          <a:xfrm>
            <a:off x="2470150" y="4509120"/>
            <a:ext cx="1595438"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77" name="Text Placeholder 16"/>
          <p:cNvSpPr>
            <a:spLocks noGrp="1"/>
          </p:cNvSpPr>
          <p:nvPr>
            <p:ph type="body" sz="quarter" idx="28"/>
          </p:nvPr>
        </p:nvSpPr>
        <p:spPr>
          <a:xfrm>
            <a:off x="4356100" y="4509120"/>
            <a:ext cx="1603375"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78" name="Text Placeholder 16"/>
          <p:cNvSpPr>
            <a:spLocks noGrp="1"/>
          </p:cNvSpPr>
          <p:nvPr>
            <p:ph type="body" sz="quarter" idx="29"/>
          </p:nvPr>
        </p:nvSpPr>
        <p:spPr>
          <a:xfrm>
            <a:off x="6240462" y="4509120"/>
            <a:ext cx="1597026"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79" name="Text Placeholder 16"/>
          <p:cNvSpPr>
            <a:spLocks noGrp="1"/>
          </p:cNvSpPr>
          <p:nvPr>
            <p:ph type="body" sz="quarter" idx="30"/>
          </p:nvPr>
        </p:nvSpPr>
        <p:spPr>
          <a:xfrm>
            <a:off x="8128000" y="4509120"/>
            <a:ext cx="1592263"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80" name="Text Placeholder 16"/>
          <p:cNvSpPr>
            <a:spLocks noGrp="1"/>
          </p:cNvSpPr>
          <p:nvPr>
            <p:ph type="body" sz="quarter" idx="31"/>
          </p:nvPr>
        </p:nvSpPr>
        <p:spPr>
          <a:xfrm>
            <a:off x="10013950" y="4509120"/>
            <a:ext cx="1595438"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181" name="Straight Connector 15"/>
          <p:cNvSpPr/>
          <p:nvPr/>
        </p:nvSpPr>
        <p:spPr>
          <a:xfrm>
            <a:off x="584200" y="2017713"/>
            <a:ext cx="1595438" cy="1"/>
          </a:xfrm>
          <a:prstGeom prst="line">
            <a:avLst/>
          </a:prstGeom>
          <a:ln w="25400">
            <a:solidFill>
              <a:srgbClr val="243A5E"/>
            </a:solidFill>
          </a:ln>
        </p:spPr>
        <p:txBody>
          <a:bodyPr lIns="45719" rIns="45719"/>
          <a:lstStyle/>
          <a:p>
            <a:endParaRPr/>
          </a:p>
        </p:txBody>
      </p:sp>
      <p:sp>
        <p:nvSpPr>
          <p:cNvPr id="1182" name="Straight Connector 29"/>
          <p:cNvSpPr/>
          <p:nvPr/>
        </p:nvSpPr>
        <p:spPr>
          <a:xfrm>
            <a:off x="2495599" y="2017713"/>
            <a:ext cx="1595439" cy="1"/>
          </a:xfrm>
          <a:prstGeom prst="line">
            <a:avLst/>
          </a:prstGeom>
          <a:ln w="25400">
            <a:solidFill>
              <a:srgbClr val="243A5E"/>
            </a:solidFill>
          </a:ln>
        </p:spPr>
        <p:txBody>
          <a:bodyPr lIns="45719" rIns="45719"/>
          <a:lstStyle/>
          <a:p>
            <a:endParaRPr/>
          </a:p>
        </p:txBody>
      </p:sp>
      <p:sp>
        <p:nvSpPr>
          <p:cNvPr id="1183" name="Straight Connector 30"/>
          <p:cNvSpPr/>
          <p:nvPr/>
        </p:nvSpPr>
        <p:spPr>
          <a:xfrm>
            <a:off x="4364037" y="2015239"/>
            <a:ext cx="1595439" cy="1"/>
          </a:xfrm>
          <a:prstGeom prst="line">
            <a:avLst/>
          </a:prstGeom>
          <a:ln w="25400">
            <a:solidFill>
              <a:srgbClr val="243A5E"/>
            </a:solidFill>
          </a:ln>
        </p:spPr>
        <p:txBody>
          <a:bodyPr lIns="45719" rIns="45719"/>
          <a:lstStyle/>
          <a:p>
            <a:endParaRPr/>
          </a:p>
        </p:txBody>
      </p:sp>
      <p:sp>
        <p:nvSpPr>
          <p:cNvPr id="1184" name="Straight Connector 31"/>
          <p:cNvSpPr/>
          <p:nvPr/>
        </p:nvSpPr>
        <p:spPr>
          <a:xfrm>
            <a:off x="6240462" y="2017713"/>
            <a:ext cx="1595439" cy="1"/>
          </a:xfrm>
          <a:prstGeom prst="line">
            <a:avLst/>
          </a:prstGeom>
          <a:ln w="25400">
            <a:solidFill>
              <a:srgbClr val="243A5E"/>
            </a:solidFill>
          </a:ln>
        </p:spPr>
        <p:txBody>
          <a:bodyPr lIns="45719" rIns="45719"/>
          <a:lstStyle/>
          <a:p>
            <a:endParaRPr/>
          </a:p>
        </p:txBody>
      </p:sp>
      <p:sp>
        <p:nvSpPr>
          <p:cNvPr id="1185" name="Straight Connector 32"/>
          <p:cNvSpPr/>
          <p:nvPr/>
        </p:nvSpPr>
        <p:spPr>
          <a:xfrm>
            <a:off x="8124825" y="2017713"/>
            <a:ext cx="1595438" cy="1"/>
          </a:xfrm>
          <a:prstGeom prst="line">
            <a:avLst/>
          </a:prstGeom>
          <a:ln w="25400">
            <a:solidFill>
              <a:srgbClr val="243A5E"/>
            </a:solidFill>
          </a:ln>
        </p:spPr>
        <p:txBody>
          <a:bodyPr lIns="45719" rIns="45719"/>
          <a:lstStyle/>
          <a:p>
            <a:endParaRPr/>
          </a:p>
        </p:txBody>
      </p:sp>
      <p:sp>
        <p:nvSpPr>
          <p:cNvPr id="1186" name="Straight Connector 33"/>
          <p:cNvSpPr/>
          <p:nvPr/>
        </p:nvSpPr>
        <p:spPr>
          <a:xfrm>
            <a:off x="10013950" y="2017713"/>
            <a:ext cx="1595438" cy="1"/>
          </a:xfrm>
          <a:prstGeom prst="line">
            <a:avLst/>
          </a:prstGeom>
          <a:ln w="25400">
            <a:solidFill>
              <a:srgbClr val="243A5E"/>
            </a:solidFill>
          </a:ln>
        </p:spPr>
        <p:txBody>
          <a:bodyPr lIns="45719" rIns="45719"/>
          <a:lstStyle/>
          <a:p>
            <a:endParaRPr/>
          </a:p>
        </p:txBody>
      </p:sp>
      <p:sp>
        <p:nvSpPr>
          <p:cNvPr id="1187" name="Straight Connector 34"/>
          <p:cNvSpPr/>
          <p:nvPr/>
        </p:nvSpPr>
        <p:spPr>
          <a:xfrm>
            <a:off x="584200" y="4365104"/>
            <a:ext cx="1595438" cy="1"/>
          </a:xfrm>
          <a:prstGeom prst="line">
            <a:avLst/>
          </a:prstGeom>
          <a:ln w="25400">
            <a:solidFill>
              <a:srgbClr val="243A5E"/>
            </a:solidFill>
          </a:ln>
        </p:spPr>
        <p:txBody>
          <a:bodyPr lIns="45719" rIns="45719"/>
          <a:lstStyle/>
          <a:p>
            <a:endParaRPr/>
          </a:p>
        </p:txBody>
      </p:sp>
      <p:sp>
        <p:nvSpPr>
          <p:cNvPr id="1188" name="Straight Connector 35"/>
          <p:cNvSpPr/>
          <p:nvPr/>
        </p:nvSpPr>
        <p:spPr>
          <a:xfrm>
            <a:off x="2495599" y="4365104"/>
            <a:ext cx="1595439" cy="1"/>
          </a:xfrm>
          <a:prstGeom prst="line">
            <a:avLst/>
          </a:prstGeom>
          <a:ln w="25400">
            <a:solidFill>
              <a:srgbClr val="243A5E"/>
            </a:solidFill>
          </a:ln>
        </p:spPr>
        <p:txBody>
          <a:bodyPr lIns="45719" rIns="45719"/>
          <a:lstStyle/>
          <a:p>
            <a:endParaRPr/>
          </a:p>
        </p:txBody>
      </p:sp>
      <p:sp>
        <p:nvSpPr>
          <p:cNvPr id="1189" name="Straight Connector 36"/>
          <p:cNvSpPr/>
          <p:nvPr/>
        </p:nvSpPr>
        <p:spPr>
          <a:xfrm>
            <a:off x="4364037" y="4362630"/>
            <a:ext cx="1595439" cy="1"/>
          </a:xfrm>
          <a:prstGeom prst="line">
            <a:avLst/>
          </a:prstGeom>
          <a:ln w="25400">
            <a:solidFill>
              <a:srgbClr val="243A5E"/>
            </a:solidFill>
          </a:ln>
        </p:spPr>
        <p:txBody>
          <a:bodyPr lIns="45719" rIns="45719"/>
          <a:lstStyle/>
          <a:p>
            <a:endParaRPr/>
          </a:p>
        </p:txBody>
      </p:sp>
      <p:sp>
        <p:nvSpPr>
          <p:cNvPr id="1190" name="Straight Connector 37"/>
          <p:cNvSpPr/>
          <p:nvPr/>
        </p:nvSpPr>
        <p:spPr>
          <a:xfrm>
            <a:off x="6240462" y="4365104"/>
            <a:ext cx="1595439" cy="1"/>
          </a:xfrm>
          <a:prstGeom prst="line">
            <a:avLst/>
          </a:prstGeom>
          <a:ln w="25400">
            <a:solidFill>
              <a:srgbClr val="243A5E"/>
            </a:solidFill>
          </a:ln>
        </p:spPr>
        <p:txBody>
          <a:bodyPr lIns="45719" rIns="45719"/>
          <a:lstStyle/>
          <a:p>
            <a:endParaRPr/>
          </a:p>
        </p:txBody>
      </p:sp>
      <p:sp>
        <p:nvSpPr>
          <p:cNvPr id="1191" name="Straight Connector 38"/>
          <p:cNvSpPr/>
          <p:nvPr/>
        </p:nvSpPr>
        <p:spPr>
          <a:xfrm>
            <a:off x="8124825" y="4365104"/>
            <a:ext cx="1595438" cy="1"/>
          </a:xfrm>
          <a:prstGeom prst="line">
            <a:avLst/>
          </a:prstGeom>
          <a:ln w="25400">
            <a:solidFill>
              <a:srgbClr val="243A5E"/>
            </a:solidFill>
          </a:ln>
        </p:spPr>
        <p:txBody>
          <a:bodyPr lIns="45719" rIns="45719"/>
          <a:lstStyle/>
          <a:p>
            <a:endParaRPr/>
          </a:p>
        </p:txBody>
      </p:sp>
      <p:sp>
        <p:nvSpPr>
          <p:cNvPr id="1192" name="Straight Connector 39"/>
          <p:cNvSpPr/>
          <p:nvPr/>
        </p:nvSpPr>
        <p:spPr>
          <a:xfrm>
            <a:off x="10013950" y="4365104"/>
            <a:ext cx="1595438" cy="1"/>
          </a:xfrm>
          <a:prstGeom prst="line">
            <a:avLst/>
          </a:prstGeom>
          <a:ln w="25400">
            <a:solidFill>
              <a:srgbClr val="243A5E"/>
            </a:solidFill>
          </a:ln>
        </p:spPr>
        <p:txBody>
          <a:bodyPr lIns="45719" rIns="45719"/>
          <a:lstStyle/>
          <a:p>
            <a:endParaRPr/>
          </a:p>
        </p:txBody>
      </p:sp>
      <p:sp>
        <p:nvSpPr>
          <p:cNvPr id="1193"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tx">
  <p:cSld name="11_Header Line 12 Months">
    <p:spTree>
      <p:nvGrpSpPr>
        <p:cNvPr id="1" name=""/>
        <p:cNvGrpSpPr/>
        <p:nvPr/>
      </p:nvGrpSpPr>
      <p:grpSpPr>
        <a:xfrm>
          <a:off x="0" y="0"/>
          <a:ext cx="0" cy="0"/>
          <a:chOff x="0" y="0"/>
          <a:chExt cx="0" cy="0"/>
        </a:xfrm>
      </p:grpSpPr>
      <p:pic>
        <p:nvPicPr>
          <p:cNvPr id="1200"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201" name="Titteltekst"/>
          <p:cNvSpPr txBox="1">
            <a:spLocks noGrp="1"/>
          </p:cNvSpPr>
          <p:nvPr>
            <p:ph type="title"/>
          </p:nvPr>
        </p:nvSpPr>
        <p:spPr>
          <a:xfrm>
            <a:off x="588262" y="457200"/>
            <a:ext cx="11018521" cy="553999"/>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202" name="TextBox 3"/>
          <p:cNvSpPr txBox="1"/>
          <p:nvPr/>
        </p:nvSpPr>
        <p:spPr>
          <a:xfrm>
            <a:off x="674199" y="1574800"/>
            <a:ext cx="1505439" cy="304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000" b="1">
                <a:solidFill>
                  <a:srgbClr val="243A5E"/>
                </a:solidFill>
                <a:latin typeface="Segoe UI Semibold"/>
                <a:ea typeface="Segoe UI Semibold"/>
                <a:cs typeface="Segoe UI Semibold"/>
                <a:sym typeface="Segoe UI Semibold"/>
              </a:defRPr>
            </a:lvl1pPr>
          </a:lstStyle>
          <a:p>
            <a:r>
              <a:t>Week 1</a:t>
            </a:r>
          </a:p>
        </p:txBody>
      </p:sp>
      <p:sp>
        <p:nvSpPr>
          <p:cNvPr id="1203" name="TextBox 4"/>
          <p:cNvSpPr txBox="1"/>
          <p:nvPr/>
        </p:nvSpPr>
        <p:spPr>
          <a:xfrm>
            <a:off x="2560149" y="1574800"/>
            <a:ext cx="1505439" cy="304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000" b="1">
                <a:solidFill>
                  <a:srgbClr val="243A5E"/>
                </a:solidFill>
                <a:latin typeface="Segoe UI Semibold"/>
                <a:ea typeface="Segoe UI Semibold"/>
                <a:cs typeface="Segoe UI Semibold"/>
                <a:sym typeface="Segoe UI Semibold"/>
              </a:defRPr>
            </a:lvl1pPr>
          </a:lstStyle>
          <a:p>
            <a:r>
              <a:t>Week 2</a:t>
            </a:r>
          </a:p>
        </p:txBody>
      </p:sp>
      <p:sp>
        <p:nvSpPr>
          <p:cNvPr id="1204" name="TextBox 5"/>
          <p:cNvSpPr txBox="1"/>
          <p:nvPr/>
        </p:nvSpPr>
        <p:spPr>
          <a:xfrm>
            <a:off x="4457807" y="1574800"/>
            <a:ext cx="1505439" cy="304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000" b="1">
                <a:solidFill>
                  <a:srgbClr val="243A5E"/>
                </a:solidFill>
                <a:latin typeface="Segoe UI Semibold"/>
                <a:ea typeface="Segoe UI Semibold"/>
                <a:cs typeface="Segoe UI Semibold"/>
                <a:sym typeface="Segoe UI Semibold"/>
              </a:defRPr>
            </a:lvl1pPr>
          </a:lstStyle>
          <a:p>
            <a:r>
              <a:t>Week 3</a:t>
            </a:r>
          </a:p>
        </p:txBody>
      </p:sp>
      <p:sp>
        <p:nvSpPr>
          <p:cNvPr id="1205" name="TextBox 6"/>
          <p:cNvSpPr txBox="1"/>
          <p:nvPr/>
        </p:nvSpPr>
        <p:spPr>
          <a:xfrm>
            <a:off x="6330015" y="1574800"/>
            <a:ext cx="1505439" cy="304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000" b="1">
                <a:solidFill>
                  <a:srgbClr val="243A5E"/>
                </a:solidFill>
                <a:latin typeface="Segoe UI Semibold"/>
                <a:ea typeface="Segoe UI Semibold"/>
                <a:cs typeface="Segoe UI Semibold"/>
                <a:sym typeface="Segoe UI Semibold"/>
              </a:defRPr>
            </a:lvl1pPr>
          </a:lstStyle>
          <a:p>
            <a:r>
              <a:t>Week 4</a:t>
            </a:r>
          </a:p>
        </p:txBody>
      </p:sp>
      <p:sp>
        <p:nvSpPr>
          <p:cNvPr id="1206" name="TextBox 7"/>
          <p:cNvSpPr txBox="1"/>
          <p:nvPr/>
        </p:nvSpPr>
        <p:spPr>
          <a:xfrm>
            <a:off x="8217999" y="1574800"/>
            <a:ext cx="1502263" cy="304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000" b="1">
                <a:solidFill>
                  <a:srgbClr val="243A5E"/>
                </a:solidFill>
                <a:latin typeface="Segoe UI Semibold"/>
                <a:ea typeface="Segoe UI Semibold"/>
                <a:cs typeface="Segoe UI Semibold"/>
                <a:sym typeface="Segoe UI Semibold"/>
              </a:defRPr>
            </a:lvl1pPr>
          </a:lstStyle>
          <a:p>
            <a:r>
              <a:t>Week 5</a:t>
            </a:r>
          </a:p>
        </p:txBody>
      </p:sp>
      <p:sp>
        <p:nvSpPr>
          <p:cNvPr id="1207" name="TextBox 8"/>
          <p:cNvSpPr txBox="1"/>
          <p:nvPr/>
        </p:nvSpPr>
        <p:spPr>
          <a:xfrm>
            <a:off x="10103949" y="1574800"/>
            <a:ext cx="1505439" cy="304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000" b="1">
                <a:solidFill>
                  <a:srgbClr val="243A5E"/>
                </a:solidFill>
                <a:latin typeface="Segoe UI Semibold"/>
                <a:ea typeface="Segoe UI Semibold"/>
                <a:cs typeface="Segoe UI Semibold"/>
                <a:sym typeface="Segoe UI Semibold"/>
              </a:defRPr>
            </a:lvl1pPr>
          </a:lstStyle>
          <a:p>
            <a:r>
              <a:t>Week 6</a:t>
            </a:r>
          </a:p>
        </p:txBody>
      </p:sp>
      <p:sp>
        <p:nvSpPr>
          <p:cNvPr id="1208" name="TextBox 9"/>
          <p:cNvSpPr txBox="1"/>
          <p:nvPr/>
        </p:nvSpPr>
        <p:spPr>
          <a:xfrm>
            <a:off x="674199" y="3927475"/>
            <a:ext cx="1505439" cy="304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000" b="1">
                <a:solidFill>
                  <a:srgbClr val="243A5E"/>
                </a:solidFill>
                <a:latin typeface="Segoe UI Semibold"/>
                <a:ea typeface="Segoe UI Semibold"/>
                <a:cs typeface="Segoe UI Semibold"/>
                <a:sym typeface="Segoe UI Semibold"/>
              </a:defRPr>
            </a:lvl1pPr>
          </a:lstStyle>
          <a:p>
            <a:r>
              <a:t>Week 7</a:t>
            </a:r>
          </a:p>
        </p:txBody>
      </p:sp>
      <p:sp>
        <p:nvSpPr>
          <p:cNvPr id="1209" name="TextBox 10"/>
          <p:cNvSpPr txBox="1"/>
          <p:nvPr/>
        </p:nvSpPr>
        <p:spPr>
          <a:xfrm>
            <a:off x="2560149" y="3927475"/>
            <a:ext cx="1505439" cy="304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000" b="1">
                <a:solidFill>
                  <a:srgbClr val="243A5E"/>
                </a:solidFill>
                <a:latin typeface="Segoe UI Semibold"/>
                <a:ea typeface="Segoe UI Semibold"/>
                <a:cs typeface="Segoe UI Semibold"/>
                <a:sym typeface="Segoe UI Semibold"/>
              </a:defRPr>
            </a:lvl1pPr>
          </a:lstStyle>
          <a:p>
            <a:r>
              <a:t>Week 8</a:t>
            </a:r>
          </a:p>
        </p:txBody>
      </p:sp>
      <p:sp>
        <p:nvSpPr>
          <p:cNvPr id="1210" name="TextBox 11"/>
          <p:cNvSpPr txBox="1"/>
          <p:nvPr/>
        </p:nvSpPr>
        <p:spPr>
          <a:xfrm>
            <a:off x="4457807" y="3927475"/>
            <a:ext cx="1505439" cy="304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000" b="1">
                <a:solidFill>
                  <a:srgbClr val="243A5E"/>
                </a:solidFill>
                <a:latin typeface="Segoe UI Semibold"/>
                <a:ea typeface="Segoe UI Semibold"/>
                <a:cs typeface="Segoe UI Semibold"/>
                <a:sym typeface="Segoe UI Semibold"/>
              </a:defRPr>
            </a:lvl1pPr>
          </a:lstStyle>
          <a:p>
            <a:r>
              <a:t>Week 9</a:t>
            </a:r>
          </a:p>
        </p:txBody>
      </p:sp>
      <p:sp>
        <p:nvSpPr>
          <p:cNvPr id="1211" name="TextBox 12"/>
          <p:cNvSpPr txBox="1"/>
          <p:nvPr/>
        </p:nvSpPr>
        <p:spPr>
          <a:xfrm>
            <a:off x="6330015" y="3927475"/>
            <a:ext cx="1505439" cy="304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000" b="1">
                <a:solidFill>
                  <a:srgbClr val="243A5E"/>
                </a:solidFill>
                <a:latin typeface="Segoe UI Semibold"/>
                <a:ea typeface="Segoe UI Semibold"/>
                <a:cs typeface="Segoe UI Semibold"/>
                <a:sym typeface="Segoe UI Semibold"/>
              </a:defRPr>
            </a:lvl1pPr>
          </a:lstStyle>
          <a:p>
            <a:r>
              <a:t>Week 10</a:t>
            </a:r>
          </a:p>
        </p:txBody>
      </p:sp>
      <p:sp>
        <p:nvSpPr>
          <p:cNvPr id="1212" name="TextBox 13"/>
          <p:cNvSpPr txBox="1"/>
          <p:nvPr/>
        </p:nvSpPr>
        <p:spPr>
          <a:xfrm>
            <a:off x="8217999" y="3927475"/>
            <a:ext cx="1502263" cy="304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000" b="1">
                <a:solidFill>
                  <a:srgbClr val="243A5E"/>
                </a:solidFill>
                <a:latin typeface="Segoe UI Semibold"/>
                <a:ea typeface="Segoe UI Semibold"/>
                <a:cs typeface="Segoe UI Semibold"/>
                <a:sym typeface="Segoe UI Semibold"/>
              </a:defRPr>
            </a:lvl1pPr>
          </a:lstStyle>
          <a:p>
            <a:r>
              <a:t>Week 11</a:t>
            </a:r>
          </a:p>
        </p:txBody>
      </p:sp>
      <p:sp>
        <p:nvSpPr>
          <p:cNvPr id="1213" name="TextBox 14"/>
          <p:cNvSpPr txBox="1"/>
          <p:nvPr/>
        </p:nvSpPr>
        <p:spPr>
          <a:xfrm>
            <a:off x="10103949" y="3927475"/>
            <a:ext cx="1505439" cy="304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a:defRPr sz="2000" b="1">
                <a:solidFill>
                  <a:srgbClr val="243A5E"/>
                </a:solidFill>
                <a:latin typeface="Segoe UI Semibold"/>
                <a:ea typeface="Segoe UI Semibold"/>
                <a:cs typeface="Segoe UI Semibold"/>
                <a:sym typeface="Segoe UI Semibold"/>
              </a:defRPr>
            </a:lvl1pPr>
          </a:lstStyle>
          <a:p>
            <a:r>
              <a:t>Week 12</a:t>
            </a:r>
          </a:p>
        </p:txBody>
      </p:sp>
      <p:sp>
        <p:nvSpPr>
          <p:cNvPr id="1214" name="Brødtekst nivå én…"/>
          <p:cNvSpPr txBox="1">
            <a:spLocks noGrp="1"/>
          </p:cNvSpPr>
          <p:nvPr>
            <p:ph type="body" sz="quarter" idx="1"/>
          </p:nvPr>
        </p:nvSpPr>
        <p:spPr>
          <a:xfrm>
            <a:off x="584200" y="2137143"/>
            <a:ext cx="1595438" cy="646331"/>
          </a:xfrm>
          <a:prstGeom prst="rect">
            <a:avLst/>
          </a:prstGeom>
        </p:spPr>
        <p:txBody>
          <a:bodyPr lIns="0" tIns="0" rIns="0" bIns="0">
            <a:normAutofit/>
          </a:bodyPr>
          <a:lstStyle>
            <a:lvl1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lvl1pPr>
            <a:lvl2pPr marL="406400" indent="-177800" defTabSz="932742">
              <a:lnSpc>
                <a:spcPct val="100000"/>
              </a:lnSpc>
              <a:spcBef>
                <a:spcPts val="300"/>
              </a:spcBef>
              <a:buSzPct val="90000"/>
              <a:buFontTx/>
              <a:buChar char="·"/>
              <a:defRPr sz="1400" b="0">
                <a:solidFill>
                  <a:srgbClr val="000000"/>
                </a:solidFill>
                <a:latin typeface="Segoe UI"/>
                <a:ea typeface="Segoe UI"/>
                <a:cs typeface="Segoe UI"/>
                <a:sym typeface="Segoe UI"/>
              </a:defRPr>
            </a:lvl2pPr>
            <a:lvl3pPr marL="612775" indent="-155575" defTabSz="932742">
              <a:lnSpc>
                <a:spcPct val="100000"/>
              </a:lnSpc>
              <a:spcBef>
                <a:spcPts val="300"/>
              </a:spcBef>
              <a:buSzPct val="90000"/>
              <a:buFontTx/>
              <a:buChar char="·"/>
              <a:defRPr sz="1400" b="0">
                <a:solidFill>
                  <a:srgbClr val="000000"/>
                </a:solidFill>
                <a:latin typeface="Segoe UI"/>
                <a:ea typeface="Segoe UI"/>
                <a:cs typeface="Segoe UI"/>
                <a:sym typeface="Segoe UI"/>
              </a:defRPr>
            </a:lvl3pPr>
            <a:lvl4pPr marL="802746" indent="-140758" defTabSz="932742">
              <a:lnSpc>
                <a:spcPct val="100000"/>
              </a:lnSpc>
              <a:spcBef>
                <a:spcPts val="300"/>
              </a:spcBef>
              <a:buSzPct val="90000"/>
              <a:buFontTx/>
              <a:buChar char="·"/>
              <a:defRPr sz="1400" b="0">
                <a:solidFill>
                  <a:srgbClr val="000000"/>
                </a:solidFill>
                <a:latin typeface="Segoe UI"/>
                <a:ea typeface="Segoe UI"/>
                <a:cs typeface="Segoe UI"/>
                <a:sym typeface="Segoe UI"/>
              </a:defRPr>
            </a:lvl4pPr>
            <a:lvl5pPr marL="986543" indent="-130880" defTabSz="932742">
              <a:lnSpc>
                <a:spcPct val="100000"/>
              </a:lnSpc>
              <a:spcBef>
                <a:spcPts val="300"/>
              </a:spcBef>
              <a:buSzPct val="90000"/>
              <a:buFontTx/>
              <a:buChar char="·"/>
              <a:defRPr sz="14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215" name="Text Placeholder 16"/>
          <p:cNvSpPr>
            <a:spLocks noGrp="1"/>
          </p:cNvSpPr>
          <p:nvPr>
            <p:ph type="body" sz="quarter" idx="21"/>
          </p:nvPr>
        </p:nvSpPr>
        <p:spPr>
          <a:xfrm>
            <a:off x="2470150" y="2137143"/>
            <a:ext cx="1595438"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16" name="Text Placeholder 16"/>
          <p:cNvSpPr>
            <a:spLocks noGrp="1"/>
          </p:cNvSpPr>
          <p:nvPr>
            <p:ph type="body" sz="quarter" idx="22"/>
          </p:nvPr>
        </p:nvSpPr>
        <p:spPr>
          <a:xfrm>
            <a:off x="4356100" y="2137143"/>
            <a:ext cx="1603375"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17" name="Text Placeholder 16"/>
          <p:cNvSpPr>
            <a:spLocks noGrp="1"/>
          </p:cNvSpPr>
          <p:nvPr>
            <p:ph type="body" sz="quarter" idx="23"/>
          </p:nvPr>
        </p:nvSpPr>
        <p:spPr>
          <a:xfrm>
            <a:off x="6240462" y="2137143"/>
            <a:ext cx="1597026"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18" name="Text Placeholder 16"/>
          <p:cNvSpPr>
            <a:spLocks noGrp="1"/>
          </p:cNvSpPr>
          <p:nvPr>
            <p:ph type="body" sz="quarter" idx="24"/>
          </p:nvPr>
        </p:nvSpPr>
        <p:spPr>
          <a:xfrm>
            <a:off x="8128000" y="2137143"/>
            <a:ext cx="1592263"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19" name="Text Placeholder 16"/>
          <p:cNvSpPr>
            <a:spLocks noGrp="1"/>
          </p:cNvSpPr>
          <p:nvPr>
            <p:ph type="body" sz="quarter" idx="25"/>
          </p:nvPr>
        </p:nvSpPr>
        <p:spPr>
          <a:xfrm>
            <a:off x="10013950" y="2137143"/>
            <a:ext cx="1595438"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20" name="Text Placeholder 16"/>
          <p:cNvSpPr>
            <a:spLocks noGrp="1"/>
          </p:cNvSpPr>
          <p:nvPr>
            <p:ph type="body" sz="quarter" idx="26"/>
          </p:nvPr>
        </p:nvSpPr>
        <p:spPr>
          <a:xfrm>
            <a:off x="584200" y="4509120"/>
            <a:ext cx="1595438"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21" name="Text Placeholder 16"/>
          <p:cNvSpPr>
            <a:spLocks noGrp="1"/>
          </p:cNvSpPr>
          <p:nvPr>
            <p:ph type="body" sz="quarter" idx="27"/>
          </p:nvPr>
        </p:nvSpPr>
        <p:spPr>
          <a:xfrm>
            <a:off x="2470150" y="4509120"/>
            <a:ext cx="1595438"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22" name="Text Placeholder 16"/>
          <p:cNvSpPr>
            <a:spLocks noGrp="1"/>
          </p:cNvSpPr>
          <p:nvPr>
            <p:ph type="body" sz="quarter" idx="28"/>
          </p:nvPr>
        </p:nvSpPr>
        <p:spPr>
          <a:xfrm>
            <a:off x="4356100" y="4509120"/>
            <a:ext cx="1603375"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23" name="Text Placeholder 16"/>
          <p:cNvSpPr>
            <a:spLocks noGrp="1"/>
          </p:cNvSpPr>
          <p:nvPr>
            <p:ph type="body" sz="quarter" idx="29"/>
          </p:nvPr>
        </p:nvSpPr>
        <p:spPr>
          <a:xfrm>
            <a:off x="6240462" y="4509120"/>
            <a:ext cx="1597026"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24" name="Text Placeholder 16"/>
          <p:cNvSpPr>
            <a:spLocks noGrp="1"/>
          </p:cNvSpPr>
          <p:nvPr>
            <p:ph type="body" sz="quarter" idx="30"/>
          </p:nvPr>
        </p:nvSpPr>
        <p:spPr>
          <a:xfrm>
            <a:off x="8128000" y="4509120"/>
            <a:ext cx="1592263"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25" name="Text Placeholder 16"/>
          <p:cNvSpPr>
            <a:spLocks noGrp="1"/>
          </p:cNvSpPr>
          <p:nvPr>
            <p:ph type="body" sz="quarter" idx="31"/>
          </p:nvPr>
        </p:nvSpPr>
        <p:spPr>
          <a:xfrm>
            <a:off x="10013950" y="4509120"/>
            <a:ext cx="1595438"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26" name="Straight Connector 15"/>
          <p:cNvSpPr/>
          <p:nvPr/>
        </p:nvSpPr>
        <p:spPr>
          <a:xfrm>
            <a:off x="584200" y="2017713"/>
            <a:ext cx="1595438" cy="1"/>
          </a:xfrm>
          <a:prstGeom prst="line">
            <a:avLst/>
          </a:prstGeom>
          <a:ln w="25400">
            <a:solidFill>
              <a:srgbClr val="243A5E"/>
            </a:solidFill>
          </a:ln>
        </p:spPr>
        <p:txBody>
          <a:bodyPr lIns="45719" rIns="45719"/>
          <a:lstStyle/>
          <a:p>
            <a:endParaRPr/>
          </a:p>
        </p:txBody>
      </p:sp>
      <p:sp>
        <p:nvSpPr>
          <p:cNvPr id="1227" name="Straight Connector 29"/>
          <p:cNvSpPr/>
          <p:nvPr/>
        </p:nvSpPr>
        <p:spPr>
          <a:xfrm>
            <a:off x="2495599" y="2017713"/>
            <a:ext cx="1595439" cy="1"/>
          </a:xfrm>
          <a:prstGeom prst="line">
            <a:avLst/>
          </a:prstGeom>
          <a:ln w="25400">
            <a:solidFill>
              <a:srgbClr val="243A5E"/>
            </a:solidFill>
          </a:ln>
        </p:spPr>
        <p:txBody>
          <a:bodyPr lIns="45719" rIns="45719"/>
          <a:lstStyle/>
          <a:p>
            <a:endParaRPr/>
          </a:p>
        </p:txBody>
      </p:sp>
      <p:sp>
        <p:nvSpPr>
          <p:cNvPr id="1228" name="Straight Connector 30"/>
          <p:cNvSpPr/>
          <p:nvPr/>
        </p:nvSpPr>
        <p:spPr>
          <a:xfrm>
            <a:off x="4364037" y="2015239"/>
            <a:ext cx="1595439" cy="1"/>
          </a:xfrm>
          <a:prstGeom prst="line">
            <a:avLst/>
          </a:prstGeom>
          <a:ln w="25400">
            <a:solidFill>
              <a:srgbClr val="243A5E"/>
            </a:solidFill>
          </a:ln>
        </p:spPr>
        <p:txBody>
          <a:bodyPr lIns="45719" rIns="45719"/>
          <a:lstStyle/>
          <a:p>
            <a:endParaRPr/>
          </a:p>
        </p:txBody>
      </p:sp>
      <p:sp>
        <p:nvSpPr>
          <p:cNvPr id="1229" name="Straight Connector 31"/>
          <p:cNvSpPr/>
          <p:nvPr/>
        </p:nvSpPr>
        <p:spPr>
          <a:xfrm>
            <a:off x="6240462" y="2017713"/>
            <a:ext cx="1595439" cy="1"/>
          </a:xfrm>
          <a:prstGeom prst="line">
            <a:avLst/>
          </a:prstGeom>
          <a:ln w="25400">
            <a:solidFill>
              <a:srgbClr val="243A5E"/>
            </a:solidFill>
          </a:ln>
        </p:spPr>
        <p:txBody>
          <a:bodyPr lIns="45719" rIns="45719"/>
          <a:lstStyle/>
          <a:p>
            <a:endParaRPr/>
          </a:p>
        </p:txBody>
      </p:sp>
      <p:sp>
        <p:nvSpPr>
          <p:cNvPr id="1230" name="Straight Connector 32"/>
          <p:cNvSpPr/>
          <p:nvPr/>
        </p:nvSpPr>
        <p:spPr>
          <a:xfrm>
            <a:off x="8124825" y="2017713"/>
            <a:ext cx="1595438" cy="1"/>
          </a:xfrm>
          <a:prstGeom prst="line">
            <a:avLst/>
          </a:prstGeom>
          <a:ln w="25400">
            <a:solidFill>
              <a:srgbClr val="243A5E"/>
            </a:solidFill>
          </a:ln>
        </p:spPr>
        <p:txBody>
          <a:bodyPr lIns="45719" rIns="45719"/>
          <a:lstStyle/>
          <a:p>
            <a:endParaRPr/>
          </a:p>
        </p:txBody>
      </p:sp>
      <p:sp>
        <p:nvSpPr>
          <p:cNvPr id="1231" name="Straight Connector 33"/>
          <p:cNvSpPr/>
          <p:nvPr/>
        </p:nvSpPr>
        <p:spPr>
          <a:xfrm>
            <a:off x="10013950" y="2017713"/>
            <a:ext cx="1595438" cy="1"/>
          </a:xfrm>
          <a:prstGeom prst="line">
            <a:avLst/>
          </a:prstGeom>
          <a:ln w="25400">
            <a:solidFill>
              <a:srgbClr val="243A5E"/>
            </a:solidFill>
          </a:ln>
        </p:spPr>
        <p:txBody>
          <a:bodyPr lIns="45719" rIns="45719"/>
          <a:lstStyle/>
          <a:p>
            <a:endParaRPr/>
          </a:p>
        </p:txBody>
      </p:sp>
      <p:sp>
        <p:nvSpPr>
          <p:cNvPr id="1232" name="Straight Connector 34"/>
          <p:cNvSpPr/>
          <p:nvPr/>
        </p:nvSpPr>
        <p:spPr>
          <a:xfrm>
            <a:off x="584200" y="4365104"/>
            <a:ext cx="1595438" cy="1"/>
          </a:xfrm>
          <a:prstGeom prst="line">
            <a:avLst/>
          </a:prstGeom>
          <a:ln w="25400">
            <a:solidFill>
              <a:srgbClr val="243A5E"/>
            </a:solidFill>
          </a:ln>
        </p:spPr>
        <p:txBody>
          <a:bodyPr lIns="45719" rIns="45719"/>
          <a:lstStyle/>
          <a:p>
            <a:endParaRPr/>
          </a:p>
        </p:txBody>
      </p:sp>
      <p:sp>
        <p:nvSpPr>
          <p:cNvPr id="1233" name="Straight Connector 35"/>
          <p:cNvSpPr/>
          <p:nvPr/>
        </p:nvSpPr>
        <p:spPr>
          <a:xfrm>
            <a:off x="2495599" y="4365104"/>
            <a:ext cx="1595439" cy="1"/>
          </a:xfrm>
          <a:prstGeom prst="line">
            <a:avLst/>
          </a:prstGeom>
          <a:ln w="25400">
            <a:solidFill>
              <a:srgbClr val="243A5E"/>
            </a:solidFill>
          </a:ln>
        </p:spPr>
        <p:txBody>
          <a:bodyPr lIns="45719" rIns="45719"/>
          <a:lstStyle/>
          <a:p>
            <a:endParaRPr/>
          </a:p>
        </p:txBody>
      </p:sp>
      <p:sp>
        <p:nvSpPr>
          <p:cNvPr id="1234" name="Straight Connector 36"/>
          <p:cNvSpPr/>
          <p:nvPr/>
        </p:nvSpPr>
        <p:spPr>
          <a:xfrm>
            <a:off x="4364037" y="4362630"/>
            <a:ext cx="1595439" cy="1"/>
          </a:xfrm>
          <a:prstGeom prst="line">
            <a:avLst/>
          </a:prstGeom>
          <a:ln w="25400">
            <a:solidFill>
              <a:srgbClr val="243A5E"/>
            </a:solidFill>
          </a:ln>
        </p:spPr>
        <p:txBody>
          <a:bodyPr lIns="45719" rIns="45719"/>
          <a:lstStyle/>
          <a:p>
            <a:endParaRPr/>
          </a:p>
        </p:txBody>
      </p:sp>
      <p:sp>
        <p:nvSpPr>
          <p:cNvPr id="1235" name="Straight Connector 37"/>
          <p:cNvSpPr/>
          <p:nvPr/>
        </p:nvSpPr>
        <p:spPr>
          <a:xfrm>
            <a:off x="6240462" y="4365104"/>
            <a:ext cx="1595439" cy="1"/>
          </a:xfrm>
          <a:prstGeom prst="line">
            <a:avLst/>
          </a:prstGeom>
          <a:ln w="25400">
            <a:solidFill>
              <a:srgbClr val="243A5E"/>
            </a:solidFill>
          </a:ln>
        </p:spPr>
        <p:txBody>
          <a:bodyPr lIns="45719" rIns="45719"/>
          <a:lstStyle/>
          <a:p>
            <a:endParaRPr/>
          </a:p>
        </p:txBody>
      </p:sp>
      <p:sp>
        <p:nvSpPr>
          <p:cNvPr id="1236" name="Straight Connector 38"/>
          <p:cNvSpPr/>
          <p:nvPr/>
        </p:nvSpPr>
        <p:spPr>
          <a:xfrm>
            <a:off x="8124825" y="4365104"/>
            <a:ext cx="1595438" cy="1"/>
          </a:xfrm>
          <a:prstGeom prst="line">
            <a:avLst/>
          </a:prstGeom>
          <a:ln w="25400">
            <a:solidFill>
              <a:srgbClr val="243A5E"/>
            </a:solidFill>
          </a:ln>
        </p:spPr>
        <p:txBody>
          <a:bodyPr lIns="45719" rIns="45719"/>
          <a:lstStyle/>
          <a:p>
            <a:endParaRPr/>
          </a:p>
        </p:txBody>
      </p:sp>
      <p:sp>
        <p:nvSpPr>
          <p:cNvPr id="1237" name="Straight Connector 39"/>
          <p:cNvSpPr/>
          <p:nvPr/>
        </p:nvSpPr>
        <p:spPr>
          <a:xfrm>
            <a:off x="10013950" y="4365104"/>
            <a:ext cx="1595438" cy="1"/>
          </a:xfrm>
          <a:prstGeom prst="line">
            <a:avLst/>
          </a:prstGeom>
          <a:ln w="25400">
            <a:solidFill>
              <a:srgbClr val="243A5E"/>
            </a:solidFill>
          </a:ln>
        </p:spPr>
        <p:txBody>
          <a:bodyPr lIns="45719" rIns="45719"/>
          <a:lstStyle/>
          <a:p>
            <a:endParaRPr/>
          </a:p>
        </p:txBody>
      </p:sp>
      <p:sp>
        <p:nvSpPr>
          <p:cNvPr id="1238"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x">
  <p:cSld name="13_Header Line 12 Months">
    <p:spTree>
      <p:nvGrpSpPr>
        <p:cNvPr id="1" name=""/>
        <p:cNvGrpSpPr/>
        <p:nvPr/>
      </p:nvGrpSpPr>
      <p:grpSpPr>
        <a:xfrm>
          <a:off x="0" y="0"/>
          <a:ext cx="0" cy="0"/>
          <a:chOff x="0" y="0"/>
          <a:chExt cx="0" cy="0"/>
        </a:xfrm>
      </p:grpSpPr>
      <p:pic>
        <p:nvPicPr>
          <p:cNvPr id="1245"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246" name="Titteltekst"/>
          <p:cNvSpPr txBox="1">
            <a:spLocks noGrp="1"/>
          </p:cNvSpPr>
          <p:nvPr>
            <p:ph type="title"/>
          </p:nvPr>
        </p:nvSpPr>
        <p:spPr>
          <a:xfrm>
            <a:off x="588262" y="457200"/>
            <a:ext cx="11018521" cy="553999"/>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247" name="Brødtekst nivå én…"/>
          <p:cNvSpPr txBox="1">
            <a:spLocks noGrp="1"/>
          </p:cNvSpPr>
          <p:nvPr>
            <p:ph type="body" sz="quarter" idx="1"/>
          </p:nvPr>
        </p:nvSpPr>
        <p:spPr>
          <a:xfrm>
            <a:off x="584200" y="2137143"/>
            <a:ext cx="1595438" cy="646331"/>
          </a:xfrm>
          <a:prstGeom prst="rect">
            <a:avLst/>
          </a:prstGeom>
        </p:spPr>
        <p:txBody>
          <a:bodyPr lIns="0" tIns="0" rIns="0" bIns="0">
            <a:normAutofit/>
          </a:bodyPr>
          <a:lstStyle>
            <a:lvl1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lvl1pPr>
            <a:lvl2pPr marL="406400" indent="-177800" defTabSz="932742">
              <a:lnSpc>
                <a:spcPct val="100000"/>
              </a:lnSpc>
              <a:spcBef>
                <a:spcPts val="300"/>
              </a:spcBef>
              <a:buSzPct val="90000"/>
              <a:buFontTx/>
              <a:buChar char="·"/>
              <a:defRPr sz="1400" b="0">
                <a:solidFill>
                  <a:srgbClr val="000000"/>
                </a:solidFill>
                <a:latin typeface="Segoe UI"/>
                <a:ea typeface="Segoe UI"/>
                <a:cs typeface="Segoe UI"/>
                <a:sym typeface="Segoe UI"/>
              </a:defRPr>
            </a:lvl2pPr>
            <a:lvl3pPr marL="612775" indent="-155575" defTabSz="932742">
              <a:lnSpc>
                <a:spcPct val="100000"/>
              </a:lnSpc>
              <a:spcBef>
                <a:spcPts val="300"/>
              </a:spcBef>
              <a:buSzPct val="90000"/>
              <a:buFontTx/>
              <a:buChar char="·"/>
              <a:defRPr sz="1400" b="0">
                <a:solidFill>
                  <a:srgbClr val="000000"/>
                </a:solidFill>
                <a:latin typeface="Segoe UI"/>
                <a:ea typeface="Segoe UI"/>
                <a:cs typeface="Segoe UI"/>
                <a:sym typeface="Segoe UI"/>
              </a:defRPr>
            </a:lvl3pPr>
            <a:lvl4pPr marL="802746" indent="-140758" defTabSz="932742">
              <a:lnSpc>
                <a:spcPct val="100000"/>
              </a:lnSpc>
              <a:spcBef>
                <a:spcPts val="300"/>
              </a:spcBef>
              <a:buSzPct val="90000"/>
              <a:buFontTx/>
              <a:buChar char="·"/>
              <a:defRPr sz="1400" b="0">
                <a:solidFill>
                  <a:srgbClr val="000000"/>
                </a:solidFill>
                <a:latin typeface="Segoe UI"/>
                <a:ea typeface="Segoe UI"/>
                <a:cs typeface="Segoe UI"/>
                <a:sym typeface="Segoe UI"/>
              </a:defRPr>
            </a:lvl4pPr>
            <a:lvl5pPr marL="986543" indent="-130880" defTabSz="932742">
              <a:lnSpc>
                <a:spcPct val="100000"/>
              </a:lnSpc>
              <a:spcBef>
                <a:spcPts val="300"/>
              </a:spcBef>
              <a:buSzPct val="90000"/>
              <a:buFontTx/>
              <a:buChar char="·"/>
              <a:defRPr sz="14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248" name="Text Placeholder 16"/>
          <p:cNvSpPr>
            <a:spLocks noGrp="1"/>
          </p:cNvSpPr>
          <p:nvPr>
            <p:ph type="body" sz="quarter" idx="21"/>
          </p:nvPr>
        </p:nvSpPr>
        <p:spPr>
          <a:xfrm>
            <a:off x="2470150" y="2137143"/>
            <a:ext cx="1595438"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49" name="Text Placeholder 16"/>
          <p:cNvSpPr>
            <a:spLocks noGrp="1"/>
          </p:cNvSpPr>
          <p:nvPr>
            <p:ph type="body" sz="quarter" idx="22"/>
          </p:nvPr>
        </p:nvSpPr>
        <p:spPr>
          <a:xfrm>
            <a:off x="4356100" y="2137143"/>
            <a:ext cx="1603375"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50" name="Text Placeholder 16"/>
          <p:cNvSpPr>
            <a:spLocks noGrp="1"/>
          </p:cNvSpPr>
          <p:nvPr>
            <p:ph type="body" sz="quarter" idx="23"/>
          </p:nvPr>
        </p:nvSpPr>
        <p:spPr>
          <a:xfrm>
            <a:off x="6240462" y="2137143"/>
            <a:ext cx="1597026"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51" name="Text Placeholder 16"/>
          <p:cNvSpPr>
            <a:spLocks noGrp="1"/>
          </p:cNvSpPr>
          <p:nvPr>
            <p:ph type="body" sz="quarter" idx="24"/>
          </p:nvPr>
        </p:nvSpPr>
        <p:spPr>
          <a:xfrm>
            <a:off x="8128000" y="2137143"/>
            <a:ext cx="1592263"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52" name="Text Placeholder 16"/>
          <p:cNvSpPr>
            <a:spLocks noGrp="1"/>
          </p:cNvSpPr>
          <p:nvPr>
            <p:ph type="body" sz="quarter" idx="25"/>
          </p:nvPr>
        </p:nvSpPr>
        <p:spPr>
          <a:xfrm>
            <a:off x="10013950" y="2137143"/>
            <a:ext cx="1595438"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53" name="Text Placeholder 16"/>
          <p:cNvSpPr>
            <a:spLocks noGrp="1"/>
          </p:cNvSpPr>
          <p:nvPr>
            <p:ph type="body" sz="quarter" idx="26"/>
          </p:nvPr>
        </p:nvSpPr>
        <p:spPr>
          <a:xfrm>
            <a:off x="584200" y="4509120"/>
            <a:ext cx="1595438"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54" name="Text Placeholder 16"/>
          <p:cNvSpPr>
            <a:spLocks noGrp="1"/>
          </p:cNvSpPr>
          <p:nvPr>
            <p:ph type="body" sz="quarter" idx="27"/>
          </p:nvPr>
        </p:nvSpPr>
        <p:spPr>
          <a:xfrm>
            <a:off x="2470150" y="4509120"/>
            <a:ext cx="1595438"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55" name="Text Placeholder 16"/>
          <p:cNvSpPr>
            <a:spLocks noGrp="1"/>
          </p:cNvSpPr>
          <p:nvPr>
            <p:ph type="body" sz="quarter" idx="28"/>
          </p:nvPr>
        </p:nvSpPr>
        <p:spPr>
          <a:xfrm>
            <a:off x="4356100" y="4509120"/>
            <a:ext cx="1603375"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56" name="Text Placeholder 16"/>
          <p:cNvSpPr>
            <a:spLocks noGrp="1"/>
          </p:cNvSpPr>
          <p:nvPr>
            <p:ph type="body" sz="quarter" idx="29"/>
          </p:nvPr>
        </p:nvSpPr>
        <p:spPr>
          <a:xfrm>
            <a:off x="6240462" y="4509120"/>
            <a:ext cx="1597026"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57" name="Text Placeholder 16"/>
          <p:cNvSpPr>
            <a:spLocks noGrp="1"/>
          </p:cNvSpPr>
          <p:nvPr>
            <p:ph type="body" sz="quarter" idx="30"/>
          </p:nvPr>
        </p:nvSpPr>
        <p:spPr>
          <a:xfrm>
            <a:off x="8128000" y="4509120"/>
            <a:ext cx="1592263"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58" name="Text Placeholder 16"/>
          <p:cNvSpPr>
            <a:spLocks noGrp="1"/>
          </p:cNvSpPr>
          <p:nvPr>
            <p:ph type="body" sz="quarter" idx="31"/>
          </p:nvPr>
        </p:nvSpPr>
        <p:spPr>
          <a:xfrm>
            <a:off x="10013950" y="4509120"/>
            <a:ext cx="1595438"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259" name="Straight Connector 15"/>
          <p:cNvSpPr/>
          <p:nvPr/>
        </p:nvSpPr>
        <p:spPr>
          <a:xfrm>
            <a:off x="584200" y="2017713"/>
            <a:ext cx="1595438" cy="1"/>
          </a:xfrm>
          <a:prstGeom prst="line">
            <a:avLst/>
          </a:prstGeom>
          <a:ln w="25400">
            <a:solidFill>
              <a:srgbClr val="243A5E"/>
            </a:solidFill>
          </a:ln>
        </p:spPr>
        <p:txBody>
          <a:bodyPr lIns="45719" rIns="45719"/>
          <a:lstStyle/>
          <a:p>
            <a:endParaRPr/>
          </a:p>
        </p:txBody>
      </p:sp>
      <p:sp>
        <p:nvSpPr>
          <p:cNvPr id="1260" name="Straight Connector 29"/>
          <p:cNvSpPr/>
          <p:nvPr/>
        </p:nvSpPr>
        <p:spPr>
          <a:xfrm>
            <a:off x="2470150" y="2017713"/>
            <a:ext cx="1595438" cy="1"/>
          </a:xfrm>
          <a:prstGeom prst="line">
            <a:avLst/>
          </a:prstGeom>
          <a:ln w="25400">
            <a:solidFill>
              <a:srgbClr val="243A5E"/>
            </a:solidFill>
          </a:ln>
        </p:spPr>
        <p:txBody>
          <a:bodyPr lIns="45719" rIns="45719"/>
          <a:lstStyle/>
          <a:p>
            <a:endParaRPr/>
          </a:p>
        </p:txBody>
      </p:sp>
      <p:sp>
        <p:nvSpPr>
          <p:cNvPr id="1261" name="Straight Connector 30"/>
          <p:cNvSpPr/>
          <p:nvPr/>
        </p:nvSpPr>
        <p:spPr>
          <a:xfrm>
            <a:off x="4364037" y="2015239"/>
            <a:ext cx="1595439" cy="1"/>
          </a:xfrm>
          <a:prstGeom prst="line">
            <a:avLst/>
          </a:prstGeom>
          <a:ln w="25400">
            <a:solidFill>
              <a:srgbClr val="243A5E"/>
            </a:solidFill>
          </a:ln>
        </p:spPr>
        <p:txBody>
          <a:bodyPr lIns="45719" rIns="45719"/>
          <a:lstStyle/>
          <a:p>
            <a:endParaRPr/>
          </a:p>
        </p:txBody>
      </p:sp>
      <p:sp>
        <p:nvSpPr>
          <p:cNvPr id="1262" name="Straight Connector 31"/>
          <p:cNvSpPr/>
          <p:nvPr/>
        </p:nvSpPr>
        <p:spPr>
          <a:xfrm>
            <a:off x="6240462" y="2017713"/>
            <a:ext cx="1595439" cy="1"/>
          </a:xfrm>
          <a:prstGeom prst="line">
            <a:avLst/>
          </a:prstGeom>
          <a:ln w="25400">
            <a:solidFill>
              <a:srgbClr val="243A5E"/>
            </a:solidFill>
          </a:ln>
        </p:spPr>
        <p:txBody>
          <a:bodyPr lIns="45719" rIns="45719"/>
          <a:lstStyle/>
          <a:p>
            <a:endParaRPr/>
          </a:p>
        </p:txBody>
      </p:sp>
      <p:sp>
        <p:nvSpPr>
          <p:cNvPr id="1263" name="Straight Connector 32"/>
          <p:cNvSpPr/>
          <p:nvPr/>
        </p:nvSpPr>
        <p:spPr>
          <a:xfrm>
            <a:off x="8124825" y="2017713"/>
            <a:ext cx="1595438" cy="1"/>
          </a:xfrm>
          <a:prstGeom prst="line">
            <a:avLst/>
          </a:prstGeom>
          <a:ln w="25400">
            <a:solidFill>
              <a:srgbClr val="243A5E"/>
            </a:solidFill>
          </a:ln>
        </p:spPr>
        <p:txBody>
          <a:bodyPr lIns="45719" rIns="45719"/>
          <a:lstStyle/>
          <a:p>
            <a:endParaRPr/>
          </a:p>
        </p:txBody>
      </p:sp>
      <p:sp>
        <p:nvSpPr>
          <p:cNvPr id="1264" name="Straight Connector 33"/>
          <p:cNvSpPr/>
          <p:nvPr/>
        </p:nvSpPr>
        <p:spPr>
          <a:xfrm>
            <a:off x="10013950" y="2017713"/>
            <a:ext cx="1595438" cy="1"/>
          </a:xfrm>
          <a:prstGeom prst="line">
            <a:avLst/>
          </a:prstGeom>
          <a:ln w="25400">
            <a:solidFill>
              <a:srgbClr val="243A5E"/>
            </a:solidFill>
          </a:ln>
        </p:spPr>
        <p:txBody>
          <a:bodyPr lIns="45719" rIns="45719"/>
          <a:lstStyle/>
          <a:p>
            <a:endParaRPr/>
          </a:p>
        </p:txBody>
      </p:sp>
      <p:sp>
        <p:nvSpPr>
          <p:cNvPr id="1265" name="Straight Connector 34"/>
          <p:cNvSpPr/>
          <p:nvPr/>
        </p:nvSpPr>
        <p:spPr>
          <a:xfrm>
            <a:off x="584200" y="4365104"/>
            <a:ext cx="1595438" cy="1"/>
          </a:xfrm>
          <a:prstGeom prst="line">
            <a:avLst/>
          </a:prstGeom>
          <a:ln w="25400">
            <a:solidFill>
              <a:srgbClr val="243A5E"/>
            </a:solidFill>
          </a:ln>
        </p:spPr>
        <p:txBody>
          <a:bodyPr lIns="45719" rIns="45719"/>
          <a:lstStyle/>
          <a:p>
            <a:endParaRPr/>
          </a:p>
        </p:txBody>
      </p:sp>
      <p:sp>
        <p:nvSpPr>
          <p:cNvPr id="1266" name="Straight Connector 35"/>
          <p:cNvSpPr/>
          <p:nvPr/>
        </p:nvSpPr>
        <p:spPr>
          <a:xfrm>
            <a:off x="2495599" y="4365104"/>
            <a:ext cx="1595439" cy="1"/>
          </a:xfrm>
          <a:prstGeom prst="line">
            <a:avLst/>
          </a:prstGeom>
          <a:ln w="25400">
            <a:solidFill>
              <a:srgbClr val="243A5E"/>
            </a:solidFill>
          </a:ln>
        </p:spPr>
        <p:txBody>
          <a:bodyPr lIns="45719" rIns="45719"/>
          <a:lstStyle/>
          <a:p>
            <a:endParaRPr/>
          </a:p>
        </p:txBody>
      </p:sp>
      <p:sp>
        <p:nvSpPr>
          <p:cNvPr id="1267" name="Straight Connector 36"/>
          <p:cNvSpPr/>
          <p:nvPr/>
        </p:nvSpPr>
        <p:spPr>
          <a:xfrm>
            <a:off x="4364037" y="4362630"/>
            <a:ext cx="1595439" cy="1"/>
          </a:xfrm>
          <a:prstGeom prst="line">
            <a:avLst/>
          </a:prstGeom>
          <a:ln w="25400">
            <a:solidFill>
              <a:srgbClr val="243A5E"/>
            </a:solidFill>
          </a:ln>
        </p:spPr>
        <p:txBody>
          <a:bodyPr lIns="45719" rIns="45719"/>
          <a:lstStyle/>
          <a:p>
            <a:endParaRPr/>
          </a:p>
        </p:txBody>
      </p:sp>
      <p:sp>
        <p:nvSpPr>
          <p:cNvPr id="1268" name="Straight Connector 37"/>
          <p:cNvSpPr/>
          <p:nvPr/>
        </p:nvSpPr>
        <p:spPr>
          <a:xfrm>
            <a:off x="6240462" y="4365104"/>
            <a:ext cx="1595439" cy="1"/>
          </a:xfrm>
          <a:prstGeom prst="line">
            <a:avLst/>
          </a:prstGeom>
          <a:ln w="25400">
            <a:solidFill>
              <a:srgbClr val="243A5E"/>
            </a:solidFill>
          </a:ln>
        </p:spPr>
        <p:txBody>
          <a:bodyPr lIns="45719" rIns="45719"/>
          <a:lstStyle/>
          <a:p>
            <a:endParaRPr/>
          </a:p>
        </p:txBody>
      </p:sp>
      <p:sp>
        <p:nvSpPr>
          <p:cNvPr id="1269" name="Straight Connector 38"/>
          <p:cNvSpPr/>
          <p:nvPr/>
        </p:nvSpPr>
        <p:spPr>
          <a:xfrm>
            <a:off x="8124825" y="4365104"/>
            <a:ext cx="1595438" cy="1"/>
          </a:xfrm>
          <a:prstGeom prst="line">
            <a:avLst/>
          </a:prstGeom>
          <a:ln w="25400">
            <a:solidFill>
              <a:srgbClr val="243A5E"/>
            </a:solidFill>
          </a:ln>
        </p:spPr>
        <p:txBody>
          <a:bodyPr lIns="45719" rIns="45719"/>
          <a:lstStyle/>
          <a:p>
            <a:endParaRPr/>
          </a:p>
        </p:txBody>
      </p:sp>
      <p:sp>
        <p:nvSpPr>
          <p:cNvPr id="1270" name="Straight Connector 39"/>
          <p:cNvSpPr/>
          <p:nvPr/>
        </p:nvSpPr>
        <p:spPr>
          <a:xfrm>
            <a:off x="10013950" y="4365104"/>
            <a:ext cx="1595438" cy="1"/>
          </a:xfrm>
          <a:prstGeom prst="line">
            <a:avLst/>
          </a:prstGeom>
          <a:ln w="25400">
            <a:solidFill>
              <a:srgbClr val="243A5E"/>
            </a:solidFill>
          </a:ln>
        </p:spPr>
        <p:txBody>
          <a:bodyPr lIns="45719" rIns="45719"/>
          <a:lstStyle/>
          <a:p>
            <a:endParaRPr/>
          </a:p>
        </p:txBody>
      </p:sp>
      <p:sp>
        <p:nvSpPr>
          <p:cNvPr id="1271" name="Text Placeholder 28"/>
          <p:cNvSpPr>
            <a:spLocks noGrp="1"/>
          </p:cNvSpPr>
          <p:nvPr>
            <p:ph type="body" sz="quarter" idx="32" hasCustomPrompt="1"/>
          </p:nvPr>
        </p:nvSpPr>
        <p:spPr>
          <a:xfrm>
            <a:off x="584199" y="1436687"/>
            <a:ext cx="1595441"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243A5E"/>
                </a:solidFill>
                <a:latin typeface="Segoe UI Semibold"/>
                <a:ea typeface="Segoe UI Semibold"/>
                <a:cs typeface="Segoe UI Semibold"/>
                <a:sym typeface="Segoe UI Semibold"/>
              </a:defRPr>
            </a:lvl1pPr>
          </a:lstStyle>
          <a:p>
            <a:r>
              <a:t>Label</a:t>
            </a:r>
          </a:p>
        </p:txBody>
      </p:sp>
      <p:sp>
        <p:nvSpPr>
          <p:cNvPr id="1272" name="Text Placeholder 28"/>
          <p:cNvSpPr>
            <a:spLocks noGrp="1"/>
          </p:cNvSpPr>
          <p:nvPr>
            <p:ph type="body" sz="quarter" idx="33" hasCustomPrompt="1"/>
          </p:nvPr>
        </p:nvSpPr>
        <p:spPr>
          <a:xfrm>
            <a:off x="2470150" y="1436687"/>
            <a:ext cx="1595438"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243A5E"/>
                </a:solidFill>
                <a:latin typeface="Segoe UI Semibold"/>
                <a:ea typeface="Segoe UI Semibold"/>
                <a:cs typeface="Segoe UI Semibold"/>
                <a:sym typeface="Segoe UI Semibold"/>
              </a:defRPr>
            </a:lvl1pPr>
          </a:lstStyle>
          <a:p>
            <a:r>
              <a:t>Label</a:t>
            </a:r>
          </a:p>
        </p:txBody>
      </p:sp>
      <p:sp>
        <p:nvSpPr>
          <p:cNvPr id="1273" name="Text Placeholder 28"/>
          <p:cNvSpPr>
            <a:spLocks noGrp="1"/>
          </p:cNvSpPr>
          <p:nvPr>
            <p:ph type="body" sz="quarter" idx="34" hasCustomPrompt="1"/>
          </p:nvPr>
        </p:nvSpPr>
        <p:spPr>
          <a:xfrm>
            <a:off x="4367807" y="1436687"/>
            <a:ext cx="1595439"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243A5E"/>
                </a:solidFill>
                <a:latin typeface="Segoe UI Semibold"/>
                <a:ea typeface="Segoe UI Semibold"/>
                <a:cs typeface="Segoe UI Semibold"/>
                <a:sym typeface="Segoe UI Semibold"/>
              </a:defRPr>
            </a:lvl1pPr>
          </a:lstStyle>
          <a:p>
            <a:r>
              <a:t>Label</a:t>
            </a:r>
          </a:p>
        </p:txBody>
      </p:sp>
      <p:sp>
        <p:nvSpPr>
          <p:cNvPr id="1274" name="Text Placeholder 28"/>
          <p:cNvSpPr>
            <a:spLocks noGrp="1"/>
          </p:cNvSpPr>
          <p:nvPr>
            <p:ph type="body" sz="quarter" idx="35" hasCustomPrompt="1"/>
          </p:nvPr>
        </p:nvSpPr>
        <p:spPr>
          <a:xfrm>
            <a:off x="6240016" y="1436687"/>
            <a:ext cx="1595439"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243A5E"/>
                </a:solidFill>
                <a:latin typeface="Segoe UI Semibold"/>
                <a:ea typeface="Segoe UI Semibold"/>
                <a:cs typeface="Segoe UI Semibold"/>
                <a:sym typeface="Segoe UI Semibold"/>
              </a:defRPr>
            </a:lvl1pPr>
          </a:lstStyle>
          <a:p>
            <a:r>
              <a:t>Label</a:t>
            </a:r>
          </a:p>
        </p:txBody>
      </p:sp>
      <p:sp>
        <p:nvSpPr>
          <p:cNvPr id="1275" name="Text Placeholder 28"/>
          <p:cNvSpPr>
            <a:spLocks noGrp="1"/>
          </p:cNvSpPr>
          <p:nvPr>
            <p:ph type="body" sz="quarter" idx="36" hasCustomPrompt="1"/>
          </p:nvPr>
        </p:nvSpPr>
        <p:spPr>
          <a:xfrm>
            <a:off x="8128000" y="1436687"/>
            <a:ext cx="1595438"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243A5E"/>
                </a:solidFill>
                <a:latin typeface="Segoe UI Semibold"/>
                <a:ea typeface="Segoe UI Semibold"/>
                <a:cs typeface="Segoe UI Semibold"/>
                <a:sym typeface="Segoe UI Semibold"/>
              </a:defRPr>
            </a:lvl1pPr>
          </a:lstStyle>
          <a:p>
            <a:r>
              <a:t>Label</a:t>
            </a:r>
          </a:p>
        </p:txBody>
      </p:sp>
      <p:sp>
        <p:nvSpPr>
          <p:cNvPr id="1276" name="Text Placeholder 28"/>
          <p:cNvSpPr>
            <a:spLocks noGrp="1"/>
          </p:cNvSpPr>
          <p:nvPr>
            <p:ph type="body" sz="quarter" idx="37" hasCustomPrompt="1"/>
          </p:nvPr>
        </p:nvSpPr>
        <p:spPr>
          <a:xfrm>
            <a:off x="10013950" y="1436687"/>
            <a:ext cx="1595438"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243A5E"/>
                </a:solidFill>
                <a:latin typeface="Segoe UI Semibold"/>
                <a:ea typeface="Segoe UI Semibold"/>
                <a:cs typeface="Segoe UI Semibold"/>
                <a:sym typeface="Segoe UI Semibold"/>
              </a:defRPr>
            </a:lvl1pPr>
          </a:lstStyle>
          <a:p>
            <a:r>
              <a:t>Label</a:t>
            </a:r>
          </a:p>
        </p:txBody>
      </p:sp>
      <p:sp>
        <p:nvSpPr>
          <p:cNvPr id="1277" name="Text Placeholder 28"/>
          <p:cNvSpPr>
            <a:spLocks noGrp="1"/>
          </p:cNvSpPr>
          <p:nvPr>
            <p:ph type="body" sz="quarter" idx="38" hasCustomPrompt="1"/>
          </p:nvPr>
        </p:nvSpPr>
        <p:spPr>
          <a:xfrm>
            <a:off x="584199" y="3789040"/>
            <a:ext cx="1595441"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243A5E"/>
                </a:solidFill>
                <a:latin typeface="Segoe UI Semibold"/>
                <a:ea typeface="Segoe UI Semibold"/>
                <a:cs typeface="Segoe UI Semibold"/>
                <a:sym typeface="Segoe UI Semibold"/>
              </a:defRPr>
            </a:lvl1pPr>
          </a:lstStyle>
          <a:p>
            <a:r>
              <a:t>Label</a:t>
            </a:r>
          </a:p>
        </p:txBody>
      </p:sp>
      <p:sp>
        <p:nvSpPr>
          <p:cNvPr id="1278" name="Text Placeholder 28"/>
          <p:cNvSpPr>
            <a:spLocks noGrp="1"/>
          </p:cNvSpPr>
          <p:nvPr>
            <p:ph type="body" sz="quarter" idx="39" hasCustomPrompt="1"/>
          </p:nvPr>
        </p:nvSpPr>
        <p:spPr>
          <a:xfrm>
            <a:off x="2470150" y="3789040"/>
            <a:ext cx="1595438"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243A5E"/>
                </a:solidFill>
                <a:latin typeface="Segoe UI Semibold"/>
                <a:ea typeface="Segoe UI Semibold"/>
                <a:cs typeface="Segoe UI Semibold"/>
                <a:sym typeface="Segoe UI Semibold"/>
              </a:defRPr>
            </a:lvl1pPr>
          </a:lstStyle>
          <a:p>
            <a:r>
              <a:t>Label</a:t>
            </a:r>
          </a:p>
        </p:txBody>
      </p:sp>
      <p:sp>
        <p:nvSpPr>
          <p:cNvPr id="1279" name="Text Placeholder 28"/>
          <p:cNvSpPr>
            <a:spLocks noGrp="1"/>
          </p:cNvSpPr>
          <p:nvPr>
            <p:ph type="body" sz="quarter" idx="40" hasCustomPrompt="1"/>
          </p:nvPr>
        </p:nvSpPr>
        <p:spPr>
          <a:xfrm>
            <a:off x="4367807" y="3789040"/>
            <a:ext cx="1595439"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243A5E"/>
                </a:solidFill>
                <a:latin typeface="Segoe UI Semibold"/>
                <a:ea typeface="Segoe UI Semibold"/>
                <a:cs typeface="Segoe UI Semibold"/>
                <a:sym typeface="Segoe UI Semibold"/>
              </a:defRPr>
            </a:lvl1pPr>
          </a:lstStyle>
          <a:p>
            <a:r>
              <a:t>Label</a:t>
            </a:r>
          </a:p>
        </p:txBody>
      </p:sp>
      <p:sp>
        <p:nvSpPr>
          <p:cNvPr id="1280" name="Text Placeholder 28"/>
          <p:cNvSpPr>
            <a:spLocks noGrp="1"/>
          </p:cNvSpPr>
          <p:nvPr>
            <p:ph type="body" sz="quarter" idx="41" hasCustomPrompt="1"/>
          </p:nvPr>
        </p:nvSpPr>
        <p:spPr>
          <a:xfrm>
            <a:off x="6240016" y="3789040"/>
            <a:ext cx="1595439"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243A5E"/>
                </a:solidFill>
                <a:latin typeface="Segoe UI Semibold"/>
                <a:ea typeface="Segoe UI Semibold"/>
                <a:cs typeface="Segoe UI Semibold"/>
                <a:sym typeface="Segoe UI Semibold"/>
              </a:defRPr>
            </a:lvl1pPr>
          </a:lstStyle>
          <a:p>
            <a:r>
              <a:t>Label</a:t>
            </a:r>
          </a:p>
        </p:txBody>
      </p:sp>
      <p:sp>
        <p:nvSpPr>
          <p:cNvPr id="1281" name="Text Placeholder 28"/>
          <p:cNvSpPr>
            <a:spLocks noGrp="1"/>
          </p:cNvSpPr>
          <p:nvPr>
            <p:ph type="body" sz="quarter" idx="42" hasCustomPrompt="1"/>
          </p:nvPr>
        </p:nvSpPr>
        <p:spPr>
          <a:xfrm>
            <a:off x="8128000" y="3789040"/>
            <a:ext cx="1595438"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243A5E"/>
                </a:solidFill>
                <a:latin typeface="Segoe UI Semibold"/>
                <a:ea typeface="Segoe UI Semibold"/>
                <a:cs typeface="Segoe UI Semibold"/>
                <a:sym typeface="Segoe UI Semibold"/>
              </a:defRPr>
            </a:lvl1pPr>
          </a:lstStyle>
          <a:p>
            <a:r>
              <a:t>Label</a:t>
            </a:r>
          </a:p>
        </p:txBody>
      </p:sp>
      <p:sp>
        <p:nvSpPr>
          <p:cNvPr id="1282" name="Text Placeholder 28"/>
          <p:cNvSpPr>
            <a:spLocks noGrp="1"/>
          </p:cNvSpPr>
          <p:nvPr>
            <p:ph type="body" sz="quarter" idx="43" hasCustomPrompt="1"/>
          </p:nvPr>
        </p:nvSpPr>
        <p:spPr>
          <a:xfrm>
            <a:off x="10013950" y="3789040"/>
            <a:ext cx="1595438"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243A5E"/>
                </a:solidFill>
                <a:latin typeface="Segoe UI Semibold"/>
                <a:ea typeface="Segoe UI Semibold"/>
                <a:cs typeface="Segoe UI Semibold"/>
                <a:sym typeface="Segoe UI Semibold"/>
              </a:defRPr>
            </a:lvl1pPr>
          </a:lstStyle>
          <a:p>
            <a:r>
              <a:t>Label</a:t>
            </a:r>
          </a:p>
        </p:txBody>
      </p:sp>
      <p:sp>
        <p:nvSpPr>
          <p:cNvPr id="1283"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x">
  <p:cSld name="12_Header Line 12 Months">
    <p:bg>
      <p:bgPr>
        <a:solidFill>
          <a:srgbClr val="243A5E"/>
        </a:solidFill>
        <a:effectLst/>
      </p:bgPr>
    </p:bg>
    <p:spTree>
      <p:nvGrpSpPr>
        <p:cNvPr id="1" name=""/>
        <p:cNvGrpSpPr/>
        <p:nvPr/>
      </p:nvGrpSpPr>
      <p:grpSpPr>
        <a:xfrm>
          <a:off x="0" y="0"/>
          <a:ext cx="0" cy="0"/>
          <a:chOff x="0" y="0"/>
          <a:chExt cx="0" cy="0"/>
        </a:xfrm>
      </p:grpSpPr>
      <p:pic>
        <p:nvPicPr>
          <p:cNvPr id="1290"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291" name="Titteltekst"/>
          <p:cNvSpPr txBox="1">
            <a:spLocks noGrp="1"/>
          </p:cNvSpPr>
          <p:nvPr>
            <p:ph type="title"/>
          </p:nvPr>
        </p:nvSpPr>
        <p:spPr>
          <a:xfrm>
            <a:off x="588262" y="457200"/>
            <a:ext cx="11018521" cy="553999"/>
          </a:xfrm>
          <a:prstGeom prst="rect">
            <a:avLst/>
          </a:prstGeom>
        </p:spPr>
        <p:txBody>
          <a:bodyPr lIns="0" tIns="0" rIns="0" bIns="0" anchor="t"/>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Titteltekst</a:t>
            </a:r>
          </a:p>
        </p:txBody>
      </p:sp>
      <p:sp>
        <p:nvSpPr>
          <p:cNvPr id="1292" name="Brødtekst nivå én…"/>
          <p:cNvSpPr txBox="1">
            <a:spLocks noGrp="1"/>
          </p:cNvSpPr>
          <p:nvPr>
            <p:ph type="body" sz="quarter" idx="1"/>
          </p:nvPr>
        </p:nvSpPr>
        <p:spPr>
          <a:xfrm>
            <a:off x="584200" y="2137143"/>
            <a:ext cx="1595438" cy="646331"/>
          </a:xfrm>
          <a:prstGeom prst="rect">
            <a:avLst/>
          </a:prstGeom>
        </p:spPr>
        <p:txBody>
          <a:bodyPr lIns="0" tIns="0" rIns="0" bIns="0">
            <a:normAutofit/>
          </a:bodyPr>
          <a:lstStyle>
            <a:lvl1pPr marL="179388" indent="-179388" defTabSz="932742">
              <a:lnSpc>
                <a:spcPct val="100000"/>
              </a:lnSpc>
              <a:spcBef>
                <a:spcPts val="300"/>
              </a:spcBef>
              <a:buSzPct val="90000"/>
              <a:buFontTx/>
              <a:buChar char="·"/>
              <a:defRPr sz="1400" b="0">
                <a:solidFill>
                  <a:srgbClr val="E6E6E6"/>
                </a:solidFill>
                <a:latin typeface="Segoe UI"/>
                <a:ea typeface="Segoe UI"/>
                <a:cs typeface="Segoe UI"/>
                <a:sym typeface="Segoe UI"/>
              </a:defRPr>
            </a:lvl1pPr>
            <a:lvl2pPr marL="406400" indent="-177800" defTabSz="932742">
              <a:lnSpc>
                <a:spcPct val="100000"/>
              </a:lnSpc>
              <a:spcBef>
                <a:spcPts val="300"/>
              </a:spcBef>
              <a:buSzPct val="90000"/>
              <a:buFontTx/>
              <a:buChar char="·"/>
              <a:defRPr sz="1400" b="0">
                <a:solidFill>
                  <a:srgbClr val="E6E6E6"/>
                </a:solidFill>
                <a:latin typeface="Segoe UI"/>
                <a:ea typeface="Segoe UI"/>
                <a:cs typeface="Segoe UI"/>
                <a:sym typeface="Segoe UI"/>
              </a:defRPr>
            </a:lvl2pPr>
            <a:lvl3pPr marL="612775" indent="-155575" defTabSz="932742">
              <a:lnSpc>
                <a:spcPct val="100000"/>
              </a:lnSpc>
              <a:spcBef>
                <a:spcPts val="300"/>
              </a:spcBef>
              <a:buSzPct val="90000"/>
              <a:buFontTx/>
              <a:buChar char="·"/>
              <a:defRPr sz="1400" b="0">
                <a:solidFill>
                  <a:srgbClr val="E6E6E6"/>
                </a:solidFill>
                <a:latin typeface="Segoe UI"/>
                <a:ea typeface="Segoe UI"/>
                <a:cs typeface="Segoe UI"/>
                <a:sym typeface="Segoe UI"/>
              </a:defRPr>
            </a:lvl3pPr>
            <a:lvl4pPr marL="802746" indent="-140758" defTabSz="932742">
              <a:lnSpc>
                <a:spcPct val="100000"/>
              </a:lnSpc>
              <a:spcBef>
                <a:spcPts val="300"/>
              </a:spcBef>
              <a:buSzPct val="90000"/>
              <a:buFontTx/>
              <a:buChar char="·"/>
              <a:defRPr sz="1400" b="0">
                <a:solidFill>
                  <a:srgbClr val="E6E6E6"/>
                </a:solidFill>
                <a:latin typeface="Segoe UI"/>
                <a:ea typeface="Segoe UI"/>
                <a:cs typeface="Segoe UI"/>
                <a:sym typeface="Segoe UI"/>
              </a:defRPr>
            </a:lvl4pPr>
            <a:lvl5pPr marL="986543" indent="-130880" defTabSz="932742">
              <a:lnSpc>
                <a:spcPct val="100000"/>
              </a:lnSpc>
              <a:spcBef>
                <a:spcPts val="300"/>
              </a:spcBef>
              <a:buSzPct val="90000"/>
              <a:buFontTx/>
              <a:buChar char="·"/>
              <a:defRPr sz="1400" b="0">
                <a:solidFill>
                  <a:srgbClr val="E6E6E6"/>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293" name="Text Placeholder 16"/>
          <p:cNvSpPr>
            <a:spLocks noGrp="1"/>
          </p:cNvSpPr>
          <p:nvPr>
            <p:ph type="body" sz="quarter" idx="21"/>
          </p:nvPr>
        </p:nvSpPr>
        <p:spPr>
          <a:xfrm>
            <a:off x="2470150" y="2137143"/>
            <a:ext cx="1595438"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E6E6E6"/>
                </a:solidFill>
                <a:latin typeface="Segoe UI"/>
                <a:ea typeface="Segoe UI"/>
                <a:cs typeface="Segoe UI"/>
                <a:sym typeface="Segoe UI"/>
              </a:defRPr>
            </a:pPr>
            <a:endParaRPr/>
          </a:p>
        </p:txBody>
      </p:sp>
      <p:sp>
        <p:nvSpPr>
          <p:cNvPr id="1294" name="Text Placeholder 16"/>
          <p:cNvSpPr>
            <a:spLocks noGrp="1"/>
          </p:cNvSpPr>
          <p:nvPr>
            <p:ph type="body" sz="quarter" idx="22"/>
          </p:nvPr>
        </p:nvSpPr>
        <p:spPr>
          <a:xfrm>
            <a:off x="4356100" y="2137143"/>
            <a:ext cx="1603375"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E6E6E6"/>
                </a:solidFill>
                <a:latin typeface="Segoe UI"/>
                <a:ea typeface="Segoe UI"/>
                <a:cs typeface="Segoe UI"/>
                <a:sym typeface="Segoe UI"/>
              </a:defRPr>
            </a:pPr>
            <a:endParaRPr/>
          </a:p>
        </p:txBody>
      </p:sp>
      <p:sp>
        <p:nvSpPr>
          <p:cNvPr id="1295" name="Text Placeholder 16"/>
          <p:cNvSpPr>
            <a:spLocks noGrp="1"/>
          </p:cNvSpPr>
          <p:nvPr>
            <p:ph type="body" sz="quarter" idx="23"/>
          </p:nvPr>
        </p:nvSpPr>
        <p:spPr>
          <a:xfrm>
            <a:off x="6240462" y="2137143"/>
            <a:ext cx="1597026"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E6E6E6"/>
                </a:solidFill>
                <a:latin typeface="Segoe UI"/>
                <a:ea typeface="Segoe UI"/>
                <a:cs typeface="Segoe UI"/>
                <a:sym typeface="Segoe UI"/>
              </a:defRPr>
            </a:pPr>
            <a:endParaRPr/>
          </a:p>
        </p:txBody>
      </p:sp>
      <p:sp>
        <p:nvSpPr>
          <p:cNvPr id="1296" name="Text Placeholder 16"/>
          <p:cNvSpPr>
            <a:spLocks noGrp="1"/>
          </p:cNvSpPr>
          <p:nvPr>
            <p:ph type="body" sz="quarter" idx="24"/>
          </p:nvPr>
        </p:nvSpPr>
        <p:spPr>
          <a:xfrm>
            <a:off x="8128000" y="2137143"/>
            <a:ext cx="1592263"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E6E6E6"/>
                </a:solidFill>
                <a:latin typeface="Segoe UI"/>
                <a:ea typeface="Segoe UI"/>
                <a:cs typeface="Segoe UI"/>
                <a:sym typeface="Segoe UI"/>
              </a:defRPr>
            </a:pPr>
            <a:endParaRPr/>
          </a:p>
        </p:txBody>
      </p:sp>
      <p:sp>
        <p:nvSpPr>
          <p:cNvPr id="1297" name="Text Placeholder 16"/>
          <p:cNvSpPr>
            <a:spLocks noGrp="1"/>
          </p:cNvSpPr>
          <p:nvPr>
            <p:ph type="body" sz="quarter" idx="25"/>
          </p:nvPr>
        </p:nvSpPr>
        <p:spPr>
          <a:xfrm>
            <a:off x="10013950" y="2137143"/>
            <a:ext cx="1595438"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E6E6E6"/>
                </a:solidFill>
                <a:latin typeface="Segoe UI"/>
                <a:ea typeface="Segoe UI"/>
                <a:cs typeface="Segoe UI"/>
                <a:sym typeface="Segoe UI"/>
              </a:defRPr>
            </a:pPr>
            <a:endParaRPr/>
          </a:p>
        </p:txBody>
      </p:sp>
      <p:sp>
        <p:nvSpPr>
          <p:cNvPr id="1298" name="Text Placeholder 16"/>
          <p:cNvSpPr>
            <a:spLocks noGrp="1"/>
          </p:cNvSpPr>
          <p:nvPr>
            <p:ph type="body" sz="quarter" idx="26"/>
          </p:nvPr>
        </p:nvSpPr>
        <p:spPr>
          <a:xfrm>
            <a:off x="584200" y="4509120"/>
            <a:ext cx="1595438"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E6E6E6"/>
                </a:solidFill>
                <a:latin typeface="Segoe UI"/>
                <a:ea typeface="Segoe UI"/>
                <a:cs typeface="Segoe UI"/>
                <a:sym typeface="Segoe UI"/>
              </a:defRPr>
            </a:pPr>
            <a:endParaRPr/>
          </a:p>
        </p:txBody>
      </p:sp>
      <p:sp>
        <p:nvSpPr>
          <p:cNvPr id="1299" name="Text Placeholder 16"/>
          <p:cNvSpPr>
            <a:spLocks noGrp="1"/>
          </p:cNvSpPr>
          <p:nvPr>
            <p:ph type="body" sz="quarter" idx="27"/>
          </p:nvPr>
        </p:nvSpPr>
        <p:spPr>
          <a:xfrm>
            <a:off x="2470150" y="4509120"/>
            <a:ext cx="1595438"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E6E6E6"/>
                </a:solidFill>
                <a:latin typeface="Segoe UI"/>
                <a:ea typeface="Segoe UI"/>
                <a:cs typeface="Segoe UI"/>
                <a:sym typeface="Segoe UI"/>
              </a:defRPr>
            </a:pPr>
            <a:endParaRPr/>
          </a:p>
        </p:txBody>
      </p:sp>
      <p:sp>
        <p:nvSpPr>
          <p:cNvPr id="1300" name="Text Placeholder 16"/>
          <p:cNvSpPr>
            <a:spLocks noGrp="1"/>
          </p:cNvSpPr>
          <p:nvPr>
            <p:ph type="body" sz="quarter" idx="28"/>
          </p:nvPr>
        </p:nvSpPr>
        <p:spPr>
          <a:xfrm>
            <a:off x="4356100" y="4509120"/>
            <a:ext cx="1603375"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E6E6E6"/>
                </a:solidFill>
                <a:latin typeface="Segoe UI"/>
                <a:ea typeface="Segoe UI"/>
                <a:cs typeface="Segoe UI"/>
                <a:sym typeface="Segoe UI"/>
              </a:defRPr>
            </a:pPr>
            <a:endParaRPr/>
          </a:p>
        </p:txBody>
      </p:sp>
      <p:sp>
        <p:nvSpPr>
          <p:cNvPr id="1301" name="Text Placeholder 16"/>
          <p:cNvSpPr>
            <a:spLocks noGrp="1"/>
          </p:cNvSpPr>
          <p:nvPr>
            <p:ph type="body" sz="quarter" idx="29"/>
          </p:nvPr>
        </p:nvSpPr>
        <p:spPr>
          <a:xfrm>
            <a:off x="6240462" y="4509120"/>
            <a:ext cx="1597026"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E6E6E6"/>
                </a:solidFill>
                <a:latin typeface="Segoe UI"/>
                <a:ea typeface="Segoe UI"/>
                <a:cs typeface="Segoe UI"/>
                <a:sym typeface="Segoe UI"/>
              </a:defRPr>
            </a:pPr>
            <a:endParaRPr/>
          </a:p>
        </p:txBody>
      </p:sp>
      <p:sp>
        <p:nvSpPr>
          <p:cNvPr id="1302" name="Text Placeholder 16"/>
          <p:cNvSpPr>
            <a:spLocks noGrp="1"/>
          </p:cNvSpPr>
          <p:nvPr>
            <p:ph type="body" sz="quarter" idx="30"/>
          </p:nvPr>
        </p:nvSpPr>
        <p:spPr>
          <a:xfrm>
            <a:off x="8128000" y="4509120"/>
            <a:ext cx="1592263"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E6E6E6"/>
                </a:solidFill>
                <a:latin typeface="Segoe UI"/>
                <a:ea typeface="Segoe UI"/>
                <a:cs typeface="Segoe UI"/>
                <a:sym typeface="Segoe UI"/>
              </a:defRPr>
            </a:pPr>
            <a:endParaRPr/>
          </a:p>
        </p:txBody>
      </p:sp>
      <p:sp>
        <p:nvSpPr>
          <p:cNvPr id="1303" name="Text Placeholder 16"/>
          <p:cNvSpPr>
            <a:spLocks noGrp="1"/>
          </p:cNvSpPr>
          <p:nvPr>
            <p:ph type="body" sz="quarter" idx="31"/>
          </p:nvPr>
        </p:nvSpPr>
        <p:spPr>
          <a:xfrm>
            <a:off x="10013950" y="4509120"/>
            <a:ext cx="1595438"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E6E6E6"/>
                </a:solidFill>
                <a:latin typeface="Segoe UI"/>
                <a:ea typeface="Segoe UI"/>
                <a:cs typeface="Segoe UI"/>
                <a:sym typeface="Segoe UI"/>
              </a:defRPr>
            </a:pPr>
            <a:endParaRPr/>
          </a:p>
        </p:txBody>
      </p:sp>
      <p:sp>
        <p:nvSpPr>
          <p:cNvPr id="1304" name="Straight Connector 15"/>
          <p:cNvSpPr/>
          <p:nvPr/>
        </p:nvSpPr>
        <p:spPr>
          <a:xfrm>
            <a:off x="584200" y="2017713"/>
            <a:ext cx="1595438" cy="1"/>
          </a:xfrm>
          <a:prstGeom prst="line">
            <a:avLst/>
          </a:prstGeom>
          <a:ln w="25400">
            <a:solidFill>
              <a:srgbClr val="FFFFFF"/>
            </a:solidFill>
          </a:ln>
        </p:spPr>
        <p:txBody>
          <a:bodyPr lIns="45719" rIns="45719"/>
          <a:lstStyle/>
          <a:p>
            <a:endParaRPr/>
          </a:p>
        </p:txBody>
      </p:sp>
      <p:sp>
        <p:nvSpPr>
          <p:cNvPr id="1305" name="Straight Connector 29"/>
          <p:cNvSpPr/>
          <p:nvPr/>
        </p:nvSpPr>
        <p:spPr>
          <a:xfrm>
            <a:off x="2470150" y="2017713"/>
            <a:ext cx="1595438" cy="1"/>
          </a:xfrm>
          <a:prstGeom prst="line">
            <a:avLst/>
          </a:prstGeom>
          <a:ln w="25400">
            <a:solidFill>
              <a:srgbClr val="FFFFFF"/>
            </a:solidFill>
          </a:ln>
        </p:spPr>
        <p:txBody>
          <a:bodyPr lIns="45719" rIns="45719"/>
          <a:lstStyle/>
          <a:p>
            <a:endParaRPr/>
          </a:p>
        </p:txBody>
      </p:sp>
      <p:sp>
        <p:nvSpPr>
          <p:cNvPr id="1306" name="Straight Connector 30"/>
          <p:cNvSpPr/>
          <p:nvPr/>
        </p:nvSpPr>
        <p:spPr>
          <a:xfrm>
            <a:off x="4364037" y="2015239"/>
            <a:ext cx="1595439" cy="1"/>
          </a:xfrm>
          <a:prstGeom prst="line">
            <a:avLst/>
          </a:prstGeom>
          <a:ln w="25400">
            <a:solidFill>
              <a:srgbClr val="FFFFFF"/>
            </a:solidFill>
          </a:ln>
        </p:spPr>
        <p:txBody>
          <a:bodyPr lIns="45719" rIns="45719"/>
          <a:lstStyle/>
          <a:p>
            <a:endParaRPr/>
          </a:p>
        </p:txBody>
      </p:sp>
      <p:sp>
        <p:nvSpPr>
          <p:cNvPr id="1307" name="Straight Connector 31"/>
          <p:cNvSpPr/>
          <p:nvPr/>
        </p:nvSpPr>
        <p:spPr>
          <a:xfrm>
            <a:off x="6240462" y="2017713"/>
            <a:ext cx="1595439" cy="1"/>
          </a:xfrm>
          <a:prstGeom prst="line">
            <a:avLst/>
          </a:prstGeom>
          <a:ln w="25400">
            <a:solidFill>
              <a:srgbClr val="FFFFFF"/>
            </a:solidFill>
          </a:ln>
        </p:spPr>
        <p:txBody>
          <a:bodyPr lIns="45719" rIns="45719"/>
          <a:lstStyle/>
          <a:p>
            <a:endParaRPr/>
          </a:p>
        </p:txBody>
      </p:sp>
      <p:sp>
        <p:nvSpPr>
          <p:cNvPr id="1308" name="Straight Connector 32"/>
          <p:cNvSpPr/>
          <p:nvPr/>
        </p:nvSpPr>
        <p:spPr>
          <a:xfrm>
            <a:off x="8124825" y="2017713"/>
            <a:ext cx="1595438" cy="1"/>
          </a:xfrm>
          <a:prstGeom prst="line">
            <a:avLst/>
          </a:prstGeom>
          <a:ln w="25400">
            <a:solidFill>
              <a:srgbClr val="FFFFFF"/>
            </a:solidFill>
          </a:ln>
        </p:spPr>
        <p:txBody>
          <a:bodyPr lIns="45719" rIns="45719"/>
          <a:lstStyle/>
          <a:p>
            <a:endParaRPr/>
          </a:p>
        </p:txBody>
      </p:sp>
      <p:sp>
        <p:nvSpPr>
          <p:cNvPr id="1309" name="Straight Connector 33"/>
          <p:cNvSpPr/>
          <p:nvPr/>
        </p:nvSpPr>
        <p:spPr>
          <a:xfrm>
            <a:off x="10013950" y="2017713"/>
            <a:ext cx="1595438" cy="1"/>
          </a:xfrm>
          <a:prstGeom prst="line">
            <a:avLst/>
          </a:prstGeom>
          <a:ln w="25400">
            <a:solidFill>
              <a:srgbClr val="FFFFFF"/>
            </a:solidFill>
          </a:ln>
        </p:spPr>
        <p:txBody>
          <a:bodyPr lIns="45719" rIns="45719"/>
          <a:lstStyle/>
          <a:p>
            <a:endParaRPr/>
          </a:p>
        </p:txBody>
      </p:sp>
      <p:sp>
        <p:nvSpPr>
          <p:cNvPr id="1310" name="Straight Connector 34"/>
          <p:cNvSpPr/>
          <p:nvPr/>
        </p:nvSpPr>
        <p:spPr>
          <a:xfrm>
            <a:off x="584200" y="4365104"/>
            <a:ext cx="1595438" cy="1"/>
          </a:xfrm>
          <a:prstGeom prst="line">
            <a:avLst/>
          </a:prstGeom>
          <a:ln w="25400">
            <a:solidFill>
              <a:srgbClr val="FFFFFF"/>
            </a:solidFill>
          </a:ln>
        </p:spPr>
        <p:txBody>
          <a:bodyPr lIns="45719" rIns="45719"/>
          <a:lstStyle/>
          <a:p>
            <a:endParaRPr/>
          </a:p>
        </p:txBody>
      </p:sp>
      <p:sp>
        <p:nvSpPr>
          <p:cNvPr id="1311" name="Straight Connector 35"/>
          <p:cNvSpPr/>
          <p:nvPr/>
        </p:nvSpPr>
        <p:spPr>
          <a:xfrm>
            <a:off x="2495599" y="4365104"/>
            <a:ext cx="1595439" cy="1"/>
          </a:xfrm>
          <a:prstGeom prst="line">
            <a:avLst/>
          </a:prstGeom>
          <a:ln w="25400">
            <a:solidFill>
              <a:srgbClr val="FFFFFF"/>
            </a:solidFill>
          </a:ln>
        </p:spPr>
        <p:txBody>
          <a:bodyPr lIns="45719" rIns="45719"/>
          <a:lstStyle/>
          <a:p>
            <a:endParaRPr/>
          </a:p>
        </p:txBody>
      </p:sp>
      <p:sp>
        <p:nvSpPr>
          <p:cNvPr id="1312" name="Straight Connector 36"/>
          <p:cNvSpPr/>
          <p:nvPr/>
        </p:nvSpPr>
        <p:spPr>
          <a:xfrm>
            <a:off x="4364037" y="4362630"/>
            <a:ext cx="1595439" cy="1"/>
          </a:xfrm>
          <a:prstGeom prst="line">
            <a:avLst/>
          </a:prstGeom>
          <a:ln w="25400">
            <a:solidFill>
              <a:srgbClr val="FFFFFF"/>
            </a:solidFill>
          </a:ln>
        </p:spPr>
        <p:txBody>
          <a:bodyPr lIns="45719" rIns="45719"/>
          <a:lstStyle/>
          <a:p>
            <a:endParaRPr/>
          </a:p>
        </p:txBody>
      </p:sp>
      <p:sp>
        <p:nvSpPr>
          <p:cNvPr id="1313" name="Straight Connector 37"/>
          <p:cNvSpPr/>
          <p:nvPr/>
        </p:nvSpPr>
        <p:spPr>
          <a:xfrm>
            <a:off x="6240462" y="4365104"/>
            <a:ext cx="1595439" cy="1"/>
          </a:xfrm>
          <a:prstGeom prst="line">
            <a:avLst/>
          </a:prstGeom>
          <a:ln w="25400">
            <a:solidFill>
              <a:srgbClr val="FFFFFF"/>
            </a:solidFill>
          </a:ln>
        </p:spPr>
        <p:txBody>
          <a:bodyPr lIns="45719" rIns="45719"/>
          <a:lstStyle/>
          <a:p>
            <a:endParaRPr/>
          </a:p>
        </p:txBody>
      </p:sp>
      <p:sp>
        <p:nvSpPr>
          <p:cNvPr id="1314" name="Straight Connector 38"/>
          <p:cNvSpPr/>
          <p:nvPr/>
        </p:nvSpPr>
        <p:spPr>
          <a:xfrm>
            <a:off x="8124825" y="4365104"/>
            <a:ext cx="1595438" cy="1"/>
          </a:xfrm>
          <a:prstGeom prst="line">
            <a:avLst/>
          </a:prstGeom>
          <a:ln w="25400">
            <a:solidFill>
              <a:srgbClr val="FFFFFF"/>
            </a:solidFill>
          </a:ln>
        </p:spPr>
        <p:txBody>
          <a:bodyPr lIns="45719" rIns="45719"/>
          <a:lstStyle/>
          <a:p>
            <a:endParaRPr/>
          </a:p>
        </p:txBody>
      </p:sp>
      <p:sp>
        <p:nvSpPr>
          <p:cNvPr id="1315" name="Straight Connector 39"/>
          <p:cNvSpPr/>
          <p:nvPr/>
        </p:nvSpPr>
        <p:spPr>
          <a:xfrm>
            <a:off x="10013950" y="4365104"/>
            <a:ext cx="1595438" cy="1"/>
          </a:xfrm>
          <a:prstGeom prst="line">
            <a:avLst/>
          </a:prstGeom>
          <a:ln w="25400">
            <a:solidFill>
              <a:srgbClr val="FFFFFF"/>
            </a:solidFill>
          </a:ln>
        </p:spPr>
        <p:txBody>
          <a:bodyPr lIns="45719" rIns="45719"/>
          <a:lstStyle/>
          <a:p>
            <a:endParaRPr/>
          </a:p>
        </p:txBody>
      </p:sp>
      <p:sp>
        <p:nvSpPr>
          <p:cNvPr id="1316" name="Text Placeholder 28"/>
          <p:cNvSpPr>
            <a:spLocks noGrp="1"/>
          </p:cNvSpPr>
          <p:nvPr>
            <p:ph type="body" sz="quarter" idx="32" hasCustomPrompt="1"/>
          </p:nvPr>
        </p:nvSpPr>
        <p:spPr>
          <a:xfrm>
            <a:off x="584199" y="1436687"/>
            <a:ext cx="1595441"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FFFFFF"/>
                </a:solidFill>
                <a:latin typeface="Segoe UI Semibold"/>
                <a:ea typeface="Segoe UI Semibold"/>
                <a:cs typeface="Segoe UI Semibold"/>
                <a:sym typeface="Segoe UI Semibold"/>
              </a:defRPr>
            </a:lvl1pPr>
          </a:lstStyle>
          <a:p>
            <a:r>
              <a:t>Label</a:t>
            </a:r>
          </a:p>
        </p:txBody>
      </p:sp>
      <p:sp>
        <p:nvSpPr>
          <p:cNvPr id="1317" name="Text Placeholder 28"/>
          <p:cNvSpPr>
            <a:spLocks noGrp="1"/>
          </p:cNvSpPr>
          <p:nvPr>
            <p:ph type="body" sz="quarter" idx="33" hasCustomPrompt="1"/>
          </p:nvPr>
        </p:nvSpPr>
        <p:spPr>
          <a:xfrm>
            <a:off x="2470150" y="1436687"/>
            <a:ext cx="1595438"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FFFFFF"/>
                </a:solidFill>
                <a:latin typeface="Segoe UI Semibold"/>
                <a:ea typeface="Segoe UI Semibold"/>
                <a:cs typeface="Segoe UI Semibold"/>
                <a:sym typeface="Segoe UI Semibold"/>
              </a:defRPr>
            </a:lvl1pPr>
          </a:lstStyle>
          <a:p>
            <a:r>
              <a:t>Label</a:t>
            </a:r>
          </a:p>
        </p:txBody>
      </p:sp>
      <p:sp>
        <p:nvSpPr>
          <p:cNvPr id="1318" name="Text Placeholder 28"/>
          <p:cNvSpPr>
            <a:spLocks noGrp="1"/>
          </p:cNvSpPr>
          <p:nvPr>
            <p:ph type="body" sz="quarter" idx="34" hasCustomPrompt="1"/>
          </p:nvPr>
        </p:nvSpPr>
        <p:spPr>
          <a:xfrm>
            <a:off x="4367807" y="1436687"/>
            <a:ext cx="1595439"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FFFFFF"/>
                </a:solidFill>
                <a:latin typeface="Segoe UI Semibold"/>
                <a:ea typeface="Segoe UI Semibold"/>
                <a:cs typeface="Segoe UI Semibold"/>
                <a:sym typeface="Segoe UI Semibold"/>
              </a:defRPr>
            </a:lvl1pPr>
          </a:lstStyle>
          <a:p>
            <a:r>
              <a:t>Label</a:t>
            </a:r>
          </a:p>
        </p:txBody>
      </p:sp>
      <p:sp>
        <p:nvSpPr>
          <p:cNvPr id="1319" name="Text Placeholder 28"/>
          <p:cNvSpPr>
            <a:spLocks noGrp="1"/>
          </p:cNvSpPr>
          <p:nvPr>
            <p:ph type="body" sz="quarter" idx="35" hasCustomPrompt="1"/>
          </p:nvPr>
        </p:nvSpPr>
        <p:spPr>
          <a:xfrm>
            <a:off x="6240016" y="1436687"/>
            <a:ext cx="1595439"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FFFFFF"/>
                </a:solidFill>
                <a:latin typeface="Segoe UI Semibold"/>
                <a:ea typeface="Segoe UI Semibold"/>
                <a:cs typeface="Segoe UI Semibold"/>
                <a:sym typeface="Segoe UI Semibold"/>
              </a:defRPr>
            </a:lvl1pPr>
          </a:lstStyle>
          <a:p>
            <a:r>
              <a:t>Label</a:t>
            </a:r>
          </a:p>
        </p:txBody>
      </p:sp>
      <p:sp>
        <p:nvSpPr>
          <p:cNvPr id="1320" name="Text Placeholder 28"/>
          <p:cNvSpPr>
            <a:spLocks noGrp="1"/>
          </p:cNvSpPr>
          <p:nvPr>
            <p:ph type="body" sz="quarter" idx="36" hasCustomPrompt="1"/>
          </p:nvPr>
        </p:nvSpPr>
        <p:spPr>
          <a:xfrm>
            <a:off x="8128000" y="1436687"/>
            <a:ext cx="1595438"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FFFFFF"/>
                </a:solidFill>
                <a:latin typeface="Segoe UI Semibold"/>
                <a:ea typeface="Segoe UI Semibold"/>
                <a:cs typeface="Segoe UI Semibold"/>
                <a:sym typeface="Segoe UI Semibold"/>
              </a:defRPr>
            </a:lvl1pPr>
          </a:lstStyle>
          <a:p>
            <a:r>
              <a:t>Label</a:t>
            </a:r>
          </a:p>
        </p:txBody>
      </p:sp>
      <p:sp>
        <p:nvSpPr>
          <p:cNvPr id="1321" name="Text Placeholder 28"/>
          <p:cNvSpPr>
            <a:spLocks noGrp="1"/>
          </p:cNvSpPr>
          <p:nvPr>
            <p:ph type="body" sz="quarter" idx="37" hasCustomPrompt="1"/>
          </p:nvPr>
        </p:nvSpPr>
        <p:spPr>
          <a:xfrm>
            <a:off x="10013950" y="1436687"/>
            <a:ext cx="1595438"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FFFFFF"/>
                </a:solidFill>
                <a:latin typeface="Segoe UI Semibold"/>
                <a:ea typeface="Segoe UI Semibold"/>
                <a:cs typeface="Segoe UI Semibold"/>
                <a:sym typeface="Segoe UI Semibold"/>
              </a:defRPr>
            </a:lvl1pPr>
          </a:lstStyle>
          <a:p>
            <a:r>
              <a:t>Label</a:t>
            </a:r>
          </a:p>
        </p:txBody>
      </p:sp>
      <p:sp>
        <p:nvSpPr>
          <p:cNvPr id="1322" name="Text Placeholder 28"/>
          <p:cNvSpPr>
            <a:spLocks noGrp="1"/>
          </p:cNvSpPr>
          <p:nvPr>
            <p:ph type="body" sz="quarter" idx="38" hasCustomPrompt="1"/>
          </p:nvPr>
        </p:nvSpPr>
        <p:spPr>
          <a:xfrm>
            <a:off x="584199" y="3789040"/>
            <a:ext cx="1595441"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FFFFFF"/>
                </a:solidFill>
                <a:latin typeface="Segoe UI Semibold"/>
                <a:ea typeface="Segoe UI Semibold"/>
                <a:cs typeface="Segoe UI Semibold"/>
                <a:sym typeface="Segoe UI Semibold"/>
              </a:defRPr>
            </a:lvl1pPr>
          </a:lstStyle>
          <a:p>
            <a:r>
              <a:t>Label</a:t>
            </a:r>
          </a:p>
        </p:txBody>
      </p:sp>
      <p:sp>
        <p:nvSpPr>
          <p:cNvPr id="1323" name="Text Placeholder 28"/>
          <p:cNvSpPr>
            <a:spLocks noGrp="1"/>
          </p:cNvSpPr>
          <p:nvPr>
            <p:ph type="body" sz="quarter" idx="39" hasCustomPrompt="1"/>
          </p:nvPr>
        </p:nvSpPr>
        <p:spPr>
          <a:xfrm>
            <a:off x="2470150" y="3789040"/>
            <a:ext cx="1595438"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FFFFFF"/>
                </a:solidFill>
                <a:latin typeface="Segoe UI Semibold"/>
                <a:ea typeface="Segoe UI Semibold"/>
                <a:cs typeface="Segoe UI Semibold"/>
                <a:sym typeface="Segoe UI Semibold"/>
              </a:defRPr>
            </a:lvl1pPr>
          </a:lstStyle>
          <a:p>
            <a:r>
              <a:t>Label</a:t>
            </a:r>
          </a:p>
        </p:txBody>
      </p:sp>
      <p:sp>
        <p:nvSpPr>
          <p:cNvPr id="1324" name="Text Placeholder 28"/>
          <p:cNvSpPr>
            <a:spLocks noGrp="1"/>
          </p:cNvSpPr>
          <p:nvPr>
            <p:ph type="body" sz="quarter" idx="40" hasCustomPrompt="1"/>
          </p:nvPr>
        </p:nvSpPr>
        <p:spPr>
          <a:xfrm>
            <a:off x="4367807" y="3789040"/>
            <a:ext cx="1595439"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FFFFFF"/>
                </a:solidFill>
                <a:latin typeface="Segoe UI Semibold"/>
                <a:ea typeface="Segoe UI Semibold"/>
                <a:cs typeface="Segoe UI Semibold"/>
                <a:sym typeface="Segoe UI Semibold"/>
              </a:defRPr>
            </a:lvl1pPr>
          </a:lstStyle>
          <a:p>
            <a:r>
              <a:t>Label</a:t>
            </a:r>
          </a:p>
        </p:txBody>
      </p:sp>
      <p:sp>
        <p:nvSpPr>
          <p:cNvPr id="1325" name="Text Placeholder 28"/>
          <p:cNvSpPr>
            <a:spLocks noGrp="1"/>
          </p:cNvSpPr>
          <p:nvPr>
            <p:ph type="body" sz="quarter" idx="41" hasCustomPrompt="1"/>
          </p:nvPr>
        </p:nvSpPr>
        <p:spPr>
          <a:xfrm>
            <a:off x="6240016" y="3789040"/>
            <a:ext cx="1595439"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FFFFFF"/>
                </a:solidFill>
                <a:latin typeface="Segoe UI Semibold"/>
                <a:ea typeface="Segoe UI Semibold"/>
                <a:cs typeface="Segoe UI Semibold"/>
                <a:sym typeface="Segoe UI Semibold"/>
              </a:defRPr>
            </a:lvl1pPr>
          </a:lstStyle>
          <a:p>
            <a:r>
              <a:t>Label</a:t>
            </a:r>
          </a:p>
        </p:txBody>
      </p:sp>
      <p:sp>
        <p:nvSpPr>
          <p:cNvPr id="1326" name="Text Placeholder 28"/>
          <p:cNvSpPr>
            <a:spLocks noGrp="1"/>
          </p:cNvSpPr>
          <p:nvPr>
            <p:ph type="body" sz="quarter" idx="42" hasCustomPrompt="1"/>
          </p:nvPr>
        </p:nvSpPr>
        <p:spPr>
          <a:xfrm>
            <a:off x="8128000" y="3789040"/>
            <a:ext cx="1595438"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FFFFFF"/>
                </a:solidFill>
                <a:latin typeface="Segoe UI Semibold"/>
                <a:ea typeface="Segoe UI Semibold"/>
                <a:cs typeface="Segoe UI Semibold"/>
                <a:sym typeface="Segoe UI Semibold"/>
              </a:defRPr>
            </a:lvl1pPr>
          </a:lstStyle>
          <a:p>
            <a:r>
              <a:t>Label</a:t>
            </a:r>
          </a:p>
        </p:txBody>
      </p:sp>
      <p:sp>
        <p:nvSpPr>
          <p:cNvPr id="1327" name="Text Placeholder 28"/>
          <p:cNvSpPr>
            <a:spLocks noGrp="1"/>
          </p:cNvSpPr>
          <p:nvPr>
            <p:ph type="body" sz="quarter" idx="43" hasCustomPrompt="1"/>
          </p:nvPr>
        </p:nvSpPr>
        <p:spPr>
          <a:xfrm>
            <a:off x="10013950" y="3789040"/>
            <a:ext cx="1595438"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FFFFFF"/>
                </a:solidFill>
                <a:latin typeface="Segoe UI Semibold"/>
                <a:ea typeface="Segoe UI Semibold"/>
                <a:cs typeface="Segoe UI Semibold"/>
                <a:sym typeface="Segoe UI Semibold"/>
              </a:defRPr>
            </a:lvl1pPr>
          </a:lstStyle>
          <a:p>
            <a:r>
              <a:t>Label</a:t>
            </a:r>
          </a:p>
        </p:txBody>
      </p:sp>
      <p:sp>
        <p:nvSpPr>
          <p:cNvPr id="1328"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Green: Large Picture">
    <p:spTree>
      <p:nvGrpSpPr>
        <p:cNvPr id="1" name=""/>
        <p:cNvGrpSpPr/>
        <p:nvPr/>
      </p:nvGrpSpPr>
      <p:grpSpPr>
        <a:xfrm>
          <a:off x="0" y="0"/>
          <a:ext cx="0" cy="0"/>
          <a:chOff x="0" y="0"/>
          <a:chExt cx="0" cy="0"/>
        </a:xfrm>
      </p:grpSpPr>
      <p:sp>
        <p:nvSpPr>
          <p:cNvPr id="120" name="Rectangle 5"/>
          <p:cNvSpPr/>
          <p:nvPr/>
        </p:nvSpPr>
        <p:spPr>
          <a:xfrm>
            <a:off x="838199" y="1654232"/>
            <a:ext cx="2123794" cy="4181674"/>
          </a:xfrm>
          <a:prstGeom prst="rect">
            <a:avLst/>
          </a:prstGeom>
          <a:solidFill>
            <a:srgbClr val="E6F2E3"/>
          </a:solidFill>
          <a:ln w="12700">
            <a:miter lim="400000"/>
          </a:ln>
        </p:spPr>
        <p:txBody>
          <a:bodyPr lIns="45719" rIns="45719" anchor="ctr"/>
          <a:lstStyle/>
          <a:p>
            <a:pPr algn="ctr">
              <a:defRPr>
                <a:solidFill>
                  <a:srgbClr val="FFFFFF"/>
                </a:solidFill>
              </a:defRPr>
            </a:pPr>
            <a:endParaRPr/>
          </a:p>
        </p:txBody>
      </p:sp>
      <p:sp>
        <p:nvSpPr>
          <p:cNvPr id="121" name="CLICK TO EDIT MASTER TITLE STYLE"/>
          <p:cNvSpPr txBox="1">
            <a:spLocks noGrp="1"/>
          </p:cNvSpPr>
          <p:nvPr>
            <p:ph type="title" hasCustomPrompt="1"/>
          </p:nvPr>
        </p:nvSpPr>
        <p:spPr>
          <a:xfrm>
            <a:off x="838199" y="365125"/>
            <a:ext cx="10491704" cy="998164"/>
          </a:xfrm>
          <a:prstGeom prst="rect">
            <a:avLst/>
          </a:prstGeom>
        </p:spPr>
        <p:txBody>
          <a:bodyPr/>
          <a:lstStyle/>
          <a:p>
            <a:r>
              <a:t>CLICK TO EDIT MASTER TITLE STYLE</a:t>
            </a:r>
          </a:p>
        </p:txBody>
      </p:sp>
      <p:sp>
        <p:nvSpPr>
          <p:cNvPr id="122" name="Brødtekst nivå én…"/>
          <p:cNvSpPr txBox="1">
            <a:spLocks noGrp="1"/>
          </p:cNvSpPr>
          <p:nvPr>
            <p:ph type="body" sz="quarter" idx="1"/>
          </p:nvPr>
        </p:nvSpPr>
        <p:spPr>
          <a:xfrm>
            <a:off x="1046374" y="1933730"/>
            <a:ext cx="1677973" cy="3638395"/>
          </a:xfrm>
          <a:prstGeom prst="rect">
            <a:avLst/>
          </a:prstGeom>
        </p:spPr>
        <p:txBody>
          <a:bodyPr>
            <a:normAutofit/>
          </a:bodyPr>
          <a:lstStyle>
            <a:lvl1pPr marL="0" indent="0">
              <a:lnSpc>
                <a:spcPct val="100000"/>
              </a:lnSpc>
              <a:spcBef>
                <a:spcPts val="600"/>
              </a:spcBef>
              <a:buSzTx/>
              <a:buFontTx/>
              <a:buNone/>
              <a:defRPr sz="2000" b="0">
                <a:solidFill>
                  <a:srgbClr val="4E4F4F"/>
                </a:solidFill>
              </a:defRPr>
            </a:lvl1pPr>
            <a:lvl2pPr marL="0" indent="457200">
              <a:lnSpc>
                <a:spcPct val="100000"/>
              </a:lnSpc>
              <a:spcBef>
                <a:spcPts val="600"/>
              </a:spcBef>
              <a:buSzTx/>
              <a:buFontTx/>
              <a:buNone/>
              <a:defRPr sz="2000" b="0">
                <a:solidFill>
                  <a:srgbClr val="4E4F4F"/>
                </a:solidFill>
              </a:defRPr>
            </a:lvl2pPr>
            <a:lvl3pPr marL="0" indent="914400">
              <a:lnSpc>
                <a:spcPct val="100000"/>
              </a:lnSpc>
              <a:spcBef>
                <a:spcPts val="600"/>
              </a:spcBef>
              <a:buSzTx/>
              <a:buFontTx/>
              <a:buNone/>
              <a:defRPr sz="2000" b="0">
                <a:solidFill>
                  <a:srgbClr val="4E4F4F"/>
                </a:solidFill>
              </a:defRPr>
            </a:lvl3pPr>
            <a:lvl4pPr marL="0" indent="1371600">
              <a:lnSpc>
                <a:spcPct val="100000"/>
              </a:lnSpc>
              <a:spcBef>
                <a:spcPts val="600"/>
              </a:spcBef>
              <a:buSzTx/>
              <a:buFontTx/>
              <a:buNone/>
              <a:defRPr sz="2000" b="0">
                <a:solidFill>
                  <a:srgbClr val="4E4F4F"/>
                </a:solidFill>
              </a:defRPr>
            </a:lvl4pPr>
            <a:lvl5pPr marL="0" indent="1828800">
              <a:lnSpc>
                <a:spcPct val="100000"/>
              </a:lnSpc>
              <a:spcBef>
                <a:spcPts val="600"/>
              </a:spcBef>
              <a:buSzTx/>
              <a:buFontTx/>
              <a:buNone/>
              <a:defRPr sz="2000" b="0">
                <a:solidFill>
                  <a:srgbClr val="4E4F4F"/>
                </a:solidFill>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23" name="Picture Placeholder 7"/>
          <p:cNvSpPr>
            <a:spLocks noGrp="1"/>
          </p:cNvSpPr>
          <p:nvPr>
            <p:ph type="pic" idx="21"/>
          </p:nvPr>
        </p:nvSpPr>
        <p:spPr>
          <a:xfrm>
            <a:off x="2961992" y="1654232"/>
            <a:ext cx="8367912" cy="4181674"/>
          </a:xfrm>
          <a:prstGeom prst="rect">
            <a:avLst/>
          </a:prstGeom>
        </p:spPr>
        <p:txBody>
          <a:bodyPr lIns="91439" rIns="91439"/>
          <a:lstStyle/>
          <a:p>
            <a:endParaRPr/>
          </a:p>
        </p:txBody>
      </p:sp>
      <p:pic>
        <p:nvPicPr>
          <p:cNvPr id="124" name="Graphic 9" descr="Graphic 9"/>
          <p:cNvPicPr>
            <a:picLocks noChangeAspect="1"/>
          </p:cNvPicPr>
          <p:nvPr/>
        </p:nvPicPr>
        <p:blipFill>
          <a:blip r:embed="rId2"/>
          <a:stretch>
            <a:fillRect/>
          </a:stretch>
        </p:blipFill>
        <p:spPr>
          <a:xfrm>
            <a:off x="838200" y="6161830"/>
            <a:ext cx="1530927" cy="370245"/>
          </a:xfrm>
          <a:prstGeom prst="rect">
            <a:avLst/>
          </a:prstGeom>
          <a:ln w="12700">
            <a:miter lim="400000"/>
          </a:ln>
        </p:spPr>
      </p:pic>
      <p:sp>
        <p:nvSpPr>
          <p:cNvPr id="125" name="Lysbilde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x">
  <p:cSld name="14_Header Line 12 Months">
    <p:spTree>
      <p:nvGrpSpPr>
        <p:cNvPr id="1" name=""/>
        <p:cNvGrpSpPr/>
        <p:nvPr/>
      </p:nvGrpSpPr>
      <p:grpSpPr>
        <a:xfrm>
          <a:off x="0" y="0"/>
          <a:ext cx="0" cy="0"/>
          <a:chOff x="0" y="0"/>
          <a:chExt cx="0" cy="0"/>
        </a:xfrm>
      </p:grpSpPr>
      <p:pic>
        <p:nvPicPr>
          <p:cNvPr id="1335"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336" name="Rectangle 2"/>
          <p:cNvSpPr/>
          <p:nvPr/>
        </p:nvSpPr>
        <p:spPr>
          <a:xfrm>
            <a:off x="0" y="0"/>
            <a:ext cx="5959475" cy="6858000"/>
          </a:xfrm>
          <a:prstGeom prst="rect">
            <a:avLst/>
          </a:prstGeom>
          <a:solidFill>
            <a:srgbClr val="243A5E"/>
          </a:solidFill>
          <a:ln w="12700">
            <a:miter lim="400000"/>
          </a:ln>
        </p:spPr>
        <p:txBody>
          <a:bodyPr lIns="45719" rIns="45719"/>
          <a:lstStyle/>
          <a:p>
            <a:pPr defTabSz="932471">
              <a:defRPr sz="2000">
                <a:solidFill>
                  <a:srgbClr val="FFFFFF"/>
                </a:solidFill>
                <a:latin typeface="Segoe UI"/>
                <a:ea typeface="Segoe UI"/>
                <a:cs typeface="Segoe UI"/>
                <a:sym typeface="Segoe UI"/>
              </a:defRPr>
            </a:pPr>
            <a:endParaRPr/>
          </a:p>
        </p:txBody>
      </p:sp>
      <p:sp>
        <p:nvSpPr>
          <p:cNvPr id="1337" name="Titteltekst"/>
          <p:cNvSpPr txBox="1">
            <a:spLocks noGrp="1"/>
          </p:cNvSpPr>
          <p:nvPr>
            <p:ph type="title"/>
          </p:nvPr>
        </p:nvSpPr>
        <p:spPr>
          <a:xfrm>
            <a:off x="588262" y="457200"/>
            <a:ext cx="3477326" cy="1107997"/>
          </a:xfrm>
          <a:prstGeom prst="rect">
            <a:avLst/>
          </a:prstGeom>
        </p:spPr>
        <p:txBody>
          <a:bodyPr lIns="0" tIns="0" rIns="0" bIns="0" anchor="t"/>
          <a:lstStyle>
            <a:lvl1pPr defTabSz="932742">
              <a:lnSpc>
                <a:spcPct val="100000"/>
              </a:lnSpc>
              <a:defRPr sz="3600" b="1" spc="-50">
                <a:solidFill>
                  <a:srgbClr val="50E6FF"/>
                </a:solidFill>
                <a:latin typeface="Segoe UI Semibold"/>
                <a:ea typeface="Segoe UI Semibold"/>
                <a:cs typeface="Segoe UI Semibold"/>
                <a:sym typeface="Segoe UI Semibold"/>
              </a:defRPr>
            </a:lvl1pPr>
          </a:lstStyle>
          <a:p>
            <a:r>
              <a:t>Titteltekst</a:t>
            </a:r>
          </a:p>
        </p:txBody>
      </p:sp>
      <p:sp>
        <p:nvSpPr>
          <p:cNvPr id="1338" name="Brødtekst nivå én…"/>
          <p:cNvSpPr txBox="1">
            <a:spLocks noGrp="1"/>
          </p:cNvSpPr>
          <p:nvPr>
            <p:ph type="body" sz="quarter" idx="1"/>
          </p:nvPr>
        </p:nvSpPr>
        <p:spPr>
          <a:xfrm>
            <a:off x="6240462" y="2137143"/>
            <a:ext cx="1597026" cy="646331"/>
          </a:xfrm>
          <a:prstGeom prst="rect">
            <a:avLst/>
          </a:prstGeom>
        </p:spPr>
        <p:txBody>
          <a:bodyPr lIns="0" tIns="0" rIns="0" bIns="0">
            <a:normAutofit/>
          </a:bodyPr>
          <a:lstStyle>
            <a:lvl1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lvl1pPr>
            <a:lvl2pPr marL="406400" indent="-177800" defTabSz="932742">
              <a:lnSpc>
                <a:spcPct val="100000"/>
              </a:lnSpc>
              <a:spcBef>
                <a:spcPts val="300"/>
              </a:spcBef>
              <a:buSzPct val="90000"/>
              <a:buFontTx/>
              <a:buChar char="·"/>
              <a:defRPr sz="1400" b="0">
                <a:solidFill>
                  <a:srgbClr val="000000"/>
                </a:solidFill>
                <a:latin typeface="Segoe UI"/>
                <a:ea typeface="Segoe UI"/>
                <a:cs typeface="Segoe UI"/>
                <a:sym typeface="Segoe UI"/>
              </a:defRPr>
            </a:lvl2pPr>
            <a:lvl3pPr marL="612775" indent="-155575" defTabSz="932742">
              <a:lnSpc>
                <a:spcPct val="100000"/>
              </a:lnSpc>
              <a:spcBef>
                <a:spcPts val="300"/>
              </a:spcBef>
              <a:buSzPct val="90000"/>
              <a:buFontTx/>
              <a:buChar char="·"/>
              <a:defRPr sz="1400" b="0">
                <a:solidFill>
                  <a:srgbClr val="000000"/>
                </a:solidFill>
                <a:latin typeface="Segoe UI"/>
                <a:ea typeface="Segoe UI"/>
                <a:cs typeface="Segoe UI"/>
                <a:sym typeface="Segoe UI"/>
              </a:defRPr>
            </a:lvl3pPr>
            <a:lvl4pPr marL="802746" indent="-140758" defTabSz="932742">
              <a:lnSpc>
                <a:spcPct val="100000"/>
              </a:lnSpc>
              <a:spcBef>
                <a:spcPts val="300"/>
              </a:spcBef>
              <a:buSzPct val="90000"/>
              <a:buFontTx/>
              <a:buChar char="·"/>
              <a:defRPr sz="1400" b="0">
                <a:solidFill>
                  <a:srgbClr val="000000"/>
                </a:solidFill>
                <a:latin typeface="Segoe UI"/>
                <a:ea typeface="Segoe UI"/>
                <a:cs typeface="Segoe UI"/>
                <a:sym typeface="Segoe UI"/>
              </a:defRPr>
            </a:lvl4pPr>
            <a:lvl5pPr marL="986543" indent="-130880" defTabSz="932742">
              <a:lnSpc>
                <a:spcPct val="100000"/>
              </a:lnSpc>
              <a:spcBef>
                <a:spcPts val="300"/>
              </a:spcBef>
              <a:buSzPct val="90000"/>
              <a:buFontTx/>
              <a:buChar char="·"/>
              <a:defRPr sz="14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339" name="Text Placeholder 16"/>
          <p:cNvSpPr>
            <a:spLocks noGrp="1"/>
          </p:cNvSpPr>
          <p:nvPr>
            <p:ph type="body" sz="quarter" idx="21"/>
          </p:nvPr>
        </p:nvSpPr>
        <p:spPr>
          <a:xfrm>
            <a:off x="8128000" y="2137143"/>
            <a:ext cx="1592263"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340" name="Text Placeholder 16"/>
          <p:cNvSpPr>
            <a:spLocks noGrp="1"/>
          </p:cNvSpPr>
          <p:nvPr>
            <p:ph type="body" sz="quarter" idx="22"/>
          </p:nvPr>
        </p:nvSpPr>
        <p:spPr>
          <a:xfrm>
            <a:off x="10013950" y="2137143"/>
            <a:ext cx="1595438" cy="646331"/>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341" name="Text Placeholder 16"/>
          <p:cNvSpPr>
            <a:spLocks noGrp="1"/>
          </p:cNvSpPr>
          <p:nvPr>
            <p:ph type="body" sz="quarter" idx="23"/>
          </p:nvPr>
        </p:nvSpPr>
        <p:spPr>
          <a:xfrm>
            <a:off x="6240462" y="4509120"/>
            <a:ext cx="1597026"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342" name="Text Placeholder 16"/>
          <p:cNvSpPr>
            <a:spLocks noGrp="1"/>
          </p:cNvSpPr>
          <p:nvPr>
            <p:ph type="body" sz="quarter" idx="24"/>
          </p:nvPr>
        </p:nvSpPr>
        <p:spPr>
          <a:xfrm>
            <a:off x="8128000" y="4509120"/>
            <a:ext cx="1592263"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343" name="Text Placeholder 16"/>
          <p:cNvSpPr>
            <a:spLocks noGrp="1"/>
          </p:cNvSpPr>
          <p:nvPr>
            <p:ph type="body" sz="quarter" idx="25"/>
          </p:nvPr>
        </p:nvSpPr>
        <p:spPr>
          <a:xfrm>
            <a:off x="10013950" y="4509120"/>
            <a:ext cx="1595438" cy="646332"/>
          </a:xfrm>
          <a:prstGeom prst="rect">
            <a:avLst/>
          </a:prstGeom>
        </p:spPr>
        <p:txBody>
          <a:bodyPr lIns="0" tIns="0" rIns="0" bIns="0">
            <a:normAutofit/>
          </a:bodyPr>
          <a:lstStyle/>
          <a:p>
            <a:pPr marL="179388" indent="-179388" defTabSz="932742">
              <a:lnSpc>
                <a:spcPct val="100000"/>
              </a:lnSpc>
              <a:spcBef>
                <a:spcPts val="300"/>
              </a:spcBef>
              <a:buSzPct val="90000"/>
              <a:buFontTx/>
              <a:buChar char="·"/>
              <a:defRPr sz="1400" b="0">
                <a:solidFill>
                  <a:srgbClr val="000000"/>
                </a:solidFill>
                <a:latin typeface="Segoe UI"/>
                <a:ea typeface="Segoe UI"/>
                <a:cs typeface="Segoe UI"/>
                <a:sym typeface="Segoe UI"/>
              </a:defRPr>
            </a:pPr>
            <a:endParaRPr/>
          </a:p>
        </p:txBody>
      </p:sp>
      <p:sp>
        <p:nvSpPr>
          <p:cNvPr id="1344" name="Straight Connector 31"/>
          <p:cNvSpPr/>
          <p:nvPr/>
        </p:nvSpPr>
        <p:spPr>
          <a:xfrm>
            <a:off x="6240462" y="2017713"/>
            <a:ext cx="1595439" cy="1"/>
          </a:xfrm>
          <a:prstGeom prst="line">
            <a:avLst/>
          </a:prstGeom>
          <a:ln w="25400">
            <a:solidFill>
              <a:srgbClr val="243A5E"/>
            </a:solidFill>
          </a:ln>
        </p:spPr>
        <p:txBody>
          <a:bodyPr lIns="45719" rIns="45719"/>
          <a:lstStyle/>
          <a:p>
            <a:endParaRPr/>
          </a:p>
        </p:txBody>
      </p:sp>
      <p:sp>
        <p:nvSpPr>
          <p:cNvPr id="1345" name="Straight Connector 32"/>
          <p:cNvSpPr/>
          <p:nvPr/>
        </p:nvSpPr>
        <p:spPr>
          <a:xfrm>
            <a:off x="8124825" y="2017713"/>
            <a:ext cx="1595438" cy="1"/>
          </a:xfrm>
          <a:prstGeom prst="line">
            <a:avLst/>
          </a:prstGeom>
          <a:ln w="25400">
            <a:solidFill>
              <a:srgbClr val="243A5E"/>
            </a:solidFill>
          </a:ln>
        </p:spPr>
        <p:txBody>
          <a:bodyPr lIns="45719" rIns="45719"/>
          <a:lstStyle/>
          <a:p>
            <a:endParaRPr/>
          </a:p>
        </p:txBody>
      </p:sp>
      <p:sp>
        <p:nvSpPr>
          <p:cNvPr id="1346" name="Straight Connector 33"/>
          <p:cNvSpPr/>
          <p:nvPr/>
        </p:nvSpPr>
        <p:spPr>
          <a:xfrm>
            <a:off x="10013950" y="2017713"/>
            <a:ext cx="1595438" cy="1"/>
          </a:xfrm>
          <a:prstGeom prst="line">
            <a:avLst/>
          </a:prstGeom>
          <a:ln w="25400">
            <a:solidFill>
              <a:srgbClr val="243A5E"/>
            </a:solidFill>
          </a:ln>
        </p:spPr>
        <p:txBody>
          <a:bodyPr lIns="45719" rIns="45719"/>
          <a:lstStyle/>
          <a:p>
            <a:endParaRPr/>
          </a:p>
        </p:txBody>
      </p:sp>
      <p:sp>
        <p:nvSpPr>
          <p:cNvPr id="1347" name="Straight Connector 37"/>
          <p:cNvSpPr/>
          <p:nvPr/>
        </p:nvSpPr>
        <p:spPr>
          <a:xfrm>
            <a:off x="6240462" y="4365104"/>
            <a:ext cx="1595439" cy="1"/>
          </a:xfrm>
          <a:prstGeom prst="line">
            <a:avLst/>
          </a:prstGeom>
          <a:ln w="25400">
            <a:solidFill>
              <a:srgbClr val="243A5E"/>
            </a:solidFill>
          </a:ln>
        </p:spPr>
        <p:txBody>
          <a:bodyPr lIns="45719" rIns="45719"/>
          <a:lstStyle/>
          <a:p>
            <a:endParaRPr/>
          </a:p>
        </p:txBody>
      </p:sp>
      <p:sp>
        <p:nvSpPr>
          <p:cNvPr id="1348" name="Straight Connector 38"/>
          <p:cNvSpPr/>
          <p:nvPr/>
        </p:nvSpPr>
        <p:spPr>
          <a:xfrm>
            <a:off x="8124825" y="4365104"/>
            <a:ext cx="1595438" cy="1"/>
          </a:xfrm>
          <a:prstGeom prst="line">
            <a:avLst/>
          </a:prstGeom>
          <a:ln w="25400">
            <a:solidFill>
              <a:srgbClr val="243A5E"/>
            </a:solidFill>
          </a:ln>
        </p:spPr>
        <p:txBody>
          <a:bodyPr lIns="45719" rIns="45719"/>
          <a:lstStyle/>
          <a:p>
            <a:endParaRPr/>
          </a:p>
        </p:txBody>
      </p:sp>
      <p:sp>
        <p:nvSpPr>
          <p:cNvPr id="1349" name="Straight Connector 39"/>
          <p:cNvSpPr/>
          <p:nvPr/>
        </p:nvSpPr>
        <p:spPr>
          <a:xfrm>
            <a:off x="10013950" y="4365104"/>
            <a:ext cx="1595438" cy="1"/>
          </a:xfrm>
          <a:prstGeom prst="line">
            <a:avLst/>
          </a:prstGeom>
          <a:ln w="25400">
            <a:solidFill>
              <a:srgbClr val="243A5E"/>
            </a:solidFill>
          </a:ln>
        </p:spPr>
        <p:txBody>
          <a:bodyPr lIns="45719" rIns="45719"/>
          <a:lstStyle/>
          <a:p>
            <a:endParaRPr/>
          </a:p>
        </p:txBody>
      </p:sp>
      <p:sp>
        <p:nvSpPr>
          <p:cNvPr id="1350" name="Text Placeholder 28"/>
          <p:cNvSpPr>
            <a:spLocks noGrp="1"/>
          </p:cNvSpPr>
          <p:nvPr>
            <p:ph type="body" sz="quarter" idx="26" hasCustomPrompt="1"/>
          </p:nvPr>
        </p:nvSpPr>
        <p:spPr>
          <a:xfrm>
            <a:off x="6240016" y="1436687"/>
            <a:ext cx="1595439"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243A5E"/>
                </a:solidFill>
                <a:latin typeface="Segoe UI Semibold"/>
                <a:ea typeface="Segoe UI Semibold"/>
                <a:cs typeface="Segoe UI Semibold"/>
                <a:sym typeface="Segoe UI Semibold"/>
              </a:defRPr>
            </a:lvl1pPr>
          </a:lstStyle>
          <a:p>
            <a:r>
              <a:t>Label</a:t>
            </a:r>
          </a:p>
        </p:txBody>
      </p:sp>
      <p:sp>
        <p:nvSpPr>
          <p:cNvPr id="1351" name="Text Placeholder 28"/>
          <p:cNvSpPr>
            <a:spLocks noGrp="1"/>
          </p:cNvSpPr>
          <p:nvPr>
            <p:ph type="body" sz="quarter" idx="27" hasCustomPrompt="1"/>
          </p:nvPr>
        </p:nvSpPr>
        <p:spPr>
          <a:xfrm>
            <a:off x="8128000" y="1436687"/>
            <a:ext cx="1595438"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243A5E"/>
                </a:solidFill>
                <a:latin typeface="Segoe UI Semibold"/>
                <a:ea typeface="Segoe UI Semibold"/>
                <a:cs typeface="Segoe UI Semibold"/>
                <a:sym typeface="Segoe UI Semibold"/>
              </a:defRPr>
            </a:lvl1pPr>
          </a:lstStyle>
          <a:p>
            <a:r>
              <a:t>Label</a:t>
            </a:r>
          </a:p>
        </p:txBody>
      </p:sp>
      <p:sp>
        <p:nvSpPr>
          <p:cNvPr id="1352" name="Text Placeholder 28"/>
          <p:cNvSpPr>
            <a:spLocks noGrp="1"/>
          </p:cNvSpPr>
          <p:nvPr>
            <p:ph type="body" sz="quarter" idx="28" hasCustomPrompt="1"/>
          </p:nvPr>
        </p:nvSpPr>
        <p:spPr>
          <a:xfrm>
            <a:off x="10013950" y="1436687"/>
            <a:ext cx="1595438"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243A5E"/>
                </a:solidFill>
                <a:latin typeface="Segoe UI Semibold"/>
                <a:ea typeface="Segoe UI Semibold"/>
                <a:cs typeface="Segoe UI Semibold"/>
                <a:sym typeface="Segoe UI Semibold"/>
              </a:defRPr>
            </a:lvl1pPr>
          </a:lstStyle>
          <a:p>
            <a:r>
              <a:t>Label</a:t>
            </a:r>
          </a:p>
        </p:txBody>
      </p:sp>
      <p:sp>
        <p:nvSpPr>
          <p:cNvPr id="1353" name="Text Placeholder 28"/>
          <p:cNvSpPr>
            <a:spLocks noGrp="1"/>
          </p:cNvSpPr>
          <p:nvPr>
            <p:ph type="body" sz="quarter" idx="29" hasCustomPrompt="1"/>
          </p:nvPr>
        </p:nvSpPr>
        <p:spPr>
          <a:xfrm>
            <a:off x="6240016" y="3789040"/>
            <a:ext cx="1595439"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243A5E"/>
                </a:solidFill>
                <a:latin typeface="Segoe UI Semibold"/>
                <a:ea typeface="Segoe UI Semibold"/>
                <a:cs typeface="Segoe UI Semibold"/>
                <a:sym typeface="Segoe UI Semibold"/>
              </a:defRPr>
            </a:lvl1pPr>
          </a:lstStyle>
          <a:p>
            <a:r>
              <a:t>Label</a:t>
            </a:r>
          </a:p>
        </p:txBody>
      </p:sp>
      <p:sp>
        <p:nvSpPr>
          <p:cNvPr id="1354" name="Text Placeholder 28"/>
          <p:cNvSpPr>
            <a:spLocks noGrp="1"/>
          </p:cNvSpPr>
          <p:nvPr>
            <p:ph type="body" sz="quarter" idx="30" hasCustomPrompt="1"/>
          </p:nvPr>
        </p:nvSpPr>
        <p:spPr>
          <a:xfrm>
            <a:off x="8128000" y="3789040"/>
            <a:ext cx="1595438"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243A5E"/>
                </a:solidFill>
                <a:latin typeface="Segoe UI Semibold"/>
                <a:ea typeface="Segoe UI Semibold"/>
                <a:cs typeface="Segoe UI Semibold"/>
                <a:sym typeface="Segoe UI Semibold"/>
              </a:defRPr>
            </a:lvl1pPr>
          </a:lstStyle>
          <a:p>
            <a:r>
              <a:t>Label</a:t>
            </a:r>
          </a:p>
        </p:txBody>
      </p:sp>
      <p:sp>
        <p:nvSpPr>
          <p:cNvPr id="1355" name="Text Placeholder 28"/>
          <p:cNvSpPr>
            <a:spLocks noGrp="1"/>
          </p:cNvSpPr>
          <p:nvPr>
            <p:ph type="body" sz="quarter" idx="31" hasCustomPrompt="1"/>
          </p:nvPr>
        </p:nvSpPr>
        <p:spPr>
          <a:xfrm>
            <a:off x="10013950" y="3789040"/>
            <a:ext cx="1595438" cy="581026"/>
          </a:xfrm>
          <a:prstGeom prst="rect">
            <a:avLst/>
          </a:prstGeom>
        </p:spPr>
        <p:txBody>
          <a:bodyPr lIns="46799" tIns="46799" rIns="46799" bIns="46799" anchor="ctr">
            <a:normAutofit/>
          </a:bodyPr>
          <a:lstStyle>
            <a:lvl1pPr marL="0" indent="0" defTabSz="932742">
              <a:lnSpc>
                <a:spcPct val="100000"/>
              </a:lnSpc>
              <a:spcBef>
                <a:spcPts val="400"/>
              </a:spcBef>
              <a:buSzTx/>
              <a:buFontTx/>
              <a:buNone/>
              <a:defRPr sz="2000">
                <a:solidFill>
                  <a:srgbClr val="243A5E"/>
                </a:solidFill>
                <a:latin typeface="Segoe UI Semibold"/>
                <a:ea typeface="Segoe UI Semibold"/>
                <a:cs typeface="Segoe UI Semibold"/>
                <a:sym typeface="Segoe UI Semibold"/>
              </a:defRPr>
            </a:lvl1pPr>
          </a:lstStyle>
          <a:p>
            <a:r>
              <a:t>Label</a:t>
            </a:r>
          </a:p>
        </p:txBody>
      </p:sp>
      <p:sp>
        <p:nvSpPr>
          <p:cNvPr id="1356" name="Text Placeholder 4"/>
          <p:cNvSpPr>
            <a:spLocks noGrp="1"/>
          </p:cNvSpPr>
          <p:nvPr>
            <p:ph type="body" sz="quarter" idx="32"/>
          </p:nvPr>
        </p:nvSpPr>
        <p:spPr>
          <a:xfrm>
            <a:off x="584200" y="2017713"/>
            <a:ext cx="3481388" cy="430888"/>
          </a:xfrm>
          <a:prstGeom prst="rect">
            <a:avLst/>
          </a:prstGeom>
        </p:spPr>
        <p:txBody>
          <a:bodyPr lIns="0" tIns="0" rIns="0" bIns="0">
            <a:normAutofit/>
          </a:bodyPr>
          <a:lstStyle/>
          <a:p>
            <a:pPr marL="0" indent="0" defTabSz="932742">
              <a:lnSpc>
                <a:spcPct val="100000"/>
              </a:lnSpc>
              <a:spcBef>
                <a:spcPts val="600"/>
              </a:spcBef>
              <a:buSzTx/>
              <a:buFontTx/>
              <a:buNone/>
              <a:defRPr sz="2800" b="0">
                <a:solidFill>
                  <a:srgbClr val="FFFFFF"/>
                </a:solidFill>
                <a:latin typeface="Segoe UI"/>
                <a:ea typeface="Segoe UI"/>
                <a:cs typeface="Segoe UI"/>
                <a:sym typeface="Segoe UI"/>
              </a:defRPr>
            </a:pPr>
            <a:endParaRPr/>
          </a:p>
        </p:txBody>
      </p:sp>
      <p:sp>
        <p:nvSpPr>
          <p:cNvPr id="1357"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x">
  <p:cSld name="Title - Square Photo ">
    <p:spTree>
      <p:nvGrpSpPr>
        <p:cNvPr id="1" name=""/>
        <p:cNvGrpSpPr/>
        <p:nvPr/>
      </p:nvGrpSpPr>
      <p:grpSpPr>
        <a:xfrm>
          <a:off x="0" y="0"/>
          <a:ext cx="0" cy="0"/>
          <a:chOff x="0" y="0"/>
          <a:chExt cx="0" cy="0"/>
        </a:xfrm>
      </p:grpSpPr>
      <p:pic>
        <p:nvPicPr>
          <p:cNvPr id="1364"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365" name="Title square photo layout"/>
          <p:cNvSpPr txBox="1">
            <a:spLocks noGrp="1"/>
          </p:cNvSpPr>
          <p:nvPr>
            <p:ph type="title" hasCustomPrompt="1"/>
          </p:nvPr>
        </p:nvSpPr>
        <p:spPr>
          <a:xfrm>
            <a:off x="588262" y="588962"/>
            <a:ext cx="4158364" cy="2535237"/>
          </a:xfrm>
          <a:prstGeom prst="rect">
            <a:avLst/>
          </a:prstGeom>
        </p:spPr>
        <p:txBody>
          <a:bodyPr lIns="0" tIns="0" rIns="0" bIns="0" anchor="b"/>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Title square photo layout </a:t>
            </a:r>
          </a:p>
        </p:txBody>
      </p:sp>
      <p:sp>
        <p:nvSpPr>
          <p:cNvPr id="1366" name="Brødtekst nivå én…"/>
          <p:cNvSpPr txBox="1">
            <a:spLocks noGrp="1"/>
          </p:cNvSpPr>
          <p:nvPr>
            <p:ph type="body" sz="quarter" idx="1"/>
          </p:nvPr>
        </p:nvSpPr>
        <p:spPr>
          <a:xfrm>
            <a:off x="584200" y="3535540"/>
            <a:ext cx="4162425" cy="2733497"/>
          </a:xfrm>
          <a:prstGeom prst="rect">
            <a:avLst/>
          </a:prstGeom>
        </p:spPr>
        <p:txBody>
          <a:bodyPr lIns="0" tIns="0" rIns="0" bIns="0">
            <a:normAutofit/>
          </a:bodyPr>
          <a:lstStyle>
            <a:lvl1pPr marL="0" indent="0" defTabSz="932742">
              <a:lnSpc>
                <a:spcPct val="100000"/>
              </a:lnSpc>
              <a:spcBef>
                <a:spcPts val="500"/>
              </a:spcBef>
              <a:buSzTx/>
              <a:buFontTx/>
              <a:buNone/>
              <a:defRPr sz="2200" b="0">
                <a:solidFill>
                  <a:srgbClr val="000000"/>
                </a:solidFill>
                <a:latin typeface="Segoe UI"/>
                <a:ea typeface="Segoe UI"/>
                <a:cs typeface="Segoe UI"/>
                <a:sym typeface="Segoe UI"/>
              </a:defRPr>
            </a:lvl1pPr>
            <a:lvl2pPr marL="0" indent="228600" defTabSz="932742">
              <a:lnSpc>
                <a:spcPct val="100000"/>
              </a:lnSpc>
              <a:spcBef>
                <a:spcPts val="500"/>
              </a:spcBef>
              <a:buSzTx/>
              <a:buFontTx/>
              <a:buNone/>
              <a:defRPr sz="2200" b="0">
                <a:solidFill>
                  <a:srgbClr val="000000"/>
                </a:solidFill>
                <a:latin typeface="Segoe UI"/>
                <a:ea typeface="Segoe UI"/>
                <a:cs typeface="Segoe UI"/>
                <a:sym typeface="Segoe UI"/>
              </a:defRPr>
            </a:lvl2pPr>
            <a:lvl3pPr marL="0" indent="457200" defTabSz="932742">
              <a:lnSpc>
                <a:spcPct val="100000"/>
              </a:lnSpc>
              <a:spcBef>
                <a:spcPts val="500"/>
              </a:spcBef>
              <a:buSzTx/>
              <a:buFontTx/>
              <a:buNone/>
              <a:defRPr sz="2200" b="0">
                <a:solidFill>
                  <a:srgbClr val="000000"/>
                </a:solidFill>
                <a:latin typeface="Segoe UI"/>
                <a:ea typeface="Segoe UI"/>
                <a:cs typeface="Segoe UI"/>
                <a:sym typeface="Segoe UI"/>
              </a:defRPr>
            </a:lvl3pPr>
            <a:lvl4pPr marL="0" indent="661987" defTabSz="932742">
              <a:lnSpc>
                <a:spcPct val="100000"/>
              </a:lnSpc>
              <a:spcBef>
                <a:spcPts val="500"/>
              </a:spcBef>
              <a:buSzTx/>
              <a:buFontTx/>
              <a:buNone/>
              <a:defRPr sz="2200" b="0">
                <a:solidFill>
                  <a:srgbClr val="000000"/>
                </a:solidFill>
                <a:latin typeface="Segoe UI"/>
                <a:ea typeface="Segoe UI"/>
                <a:cs typeface="Segoe UI"/>
                <a:sym typeface="Segoe UI"/>
              </a:defRPr>
            </a:lvl4pPr>
            <a:lvl5pPr marL="0" indent="855662" defTabSz="932742">
              <a:lnSpc>
                <a:spcPct val="100000"/>
              </a:lnSpc>
              <a:spcBef>
                <a:spcPts val="500"/>
              </a:spcBef>
              <a:buSzTx/>
              <a:buFontTx/>
              <a:buNone/>
              <a:defRPr sz="22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367" name="Picture Placeholder"/>
          <p:cNvSpPr>
            <a:spLocks noGrp="1"/>
          </p:cNvSpPr>
          <p:nvPr>
            <p:ph type="pic" idx="21"/>
          </p:nvPr>
        </p:nvSpPr>
        <p:spPr>
          <a:xfrm>
            <a:off x="5334000" y="0"/>
            <a:ext cx="6858000" cy="6858000"/>
          </a:xfrm>
          <a:prstGeom prst="rect">
            <a:avLst/>
          </a:prstGeom>
        </p:spPr>
        <p:txBody>
          <a:bodyPr lIns="91439" rIns="91439"/>
          <a:lstStyle/>
          <a:p>
            <a:endParaRPr/>
          </a:p>
        </p:txBody>
      </p:sp>
      <p:sp>
        <p:nvSpPr>
          <p:cNvPr id="1368"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369"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x">
  <p:cSld name="Square Photo ">
    <p:spTree>
      <p:nvGrpSpPr>
        <p:cNvPr id="1" name=""/>
        <p:cNvGrpSpPr/>
        <p:nvPr/>
      </p:nvGrpSpPr>
      <p:grpSpPr>
        <a:xfrm>
          <a:off x="0" y="0"/>
          <a:ext cx="0" cy="0"/>
          <a:chOff x="0" y="0"/>
          <a:chExt cx="0" cy="0"/>
        </a:xfrm>
      </p:grpSpPr>
      <p:pic>
        <p:nvPicPr>
          <p:cNvPr id="1376"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377" name="Titteltekst"/>
          <p:cNvSpPr txBox="1">
            <a:spLocks noGrp="1"/>
          </p:cNvSpPr>
          <p:nvPr>
            <p:ph type="title"/>
          </p:nvPr>
        </p:nvSpPr>
        <p:spPr>
          <a:xfrm>
            <a:off x="588262" y="585787"/>
            <a:ext cx="4159951" cy="5683250"/>
          </a:xfrm>
          <a:prstGeom prst="rect">
            <a:avLst/>
          </a:prstGeom>
        </p:spPr>
        <p:txBody>
          <a:bodyPr lIns="0" tIns="0" rIns="0" bIns="0"/>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378" name="Picture Placeholder"/>
          <p:cNvSpPr>
            <a:spLocks noGrp="1"/>
          </p:cNvSpPr>
          <p:nvPr>
            <p:ph type="pic" idx="21"/>
          </p:nvPr>
        </p:nvSpPr>
        <p:spPr>
          <a:xfrm>
            <a:off x="5334000" y="0"/>
            <a:ext cx="6858000" cy="6858000"/>
          </a:xfrm>
          <a:prstGeom prst="rect">
            <a:avLst/>
          </a:prstGeom>
        </p:spPr>
        <p:txBody>
          <a:bodyPr lIns="91439" rIns="91439"/>
          <a:lstStyle/>
          <a:p>
            <a:endParaRPr/>
          </a:p>
        </p:txBody>
      </p:sp>
      <p:sp>
        <p:nvSpPr>
          <p:cNvPr id="1379" name="TextBox 4"/>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380"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x">
  <p:cSld name="Square Photo 2">
    <p:spTree>
      <p:nvGrpSpPr>
        <p:cNvPr id="1" name=""/>
        <p:cNvGrpSpPr/>
        <p:nvPr/>
      </p:nvGrpSpPr>
      <p:grpSpPr>
        <a:xfrm>
          <a:off x="0" y="0"/>
          <a:ext cx="0" cy="0"/>
          <a:chOff x="0" y="0"/>
          <a:chExt cx="0" cy="0"/>
        </a:xfrm>
      </p:grpSpPr>
      <p:pic>
        <p:nvPicPr>
          <p:cNvPr id="1387"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388" name="Square photo layout with smaller text"/>
          <p:cNvSpPr txBox="1">
            <a:spLocks noGrp="1"/>
          </p:cNvSpPr>
          <p:nvPr>
            <p:ph type="title" hasCustomPrompt="1"/>
          </p:nvPr>
        </p:nvSpPr>
        <p:spPr>
          <a:xfrm>
            <a:off x="588262" y="2979738"/>
            <a:ext cx="4163126" cy="3289301"/>
          </a:xfrm>
          <a:prstGeom prst="rect">
            <a:avLst/>
          </a:prstGeom>
        </p:spPr>
        <p:txBody>
          <a:bodyPr lIns="0" tIns="0" rIns="0" bIns="0" anchor="t"/>
          <a:lstStyle>
            <a:lvl1pPr defTabSz="932742">
              <a:lnSpc>
                <a:spcPct val="100000"/>
              </a:lnSpc>
              <a:defRPr sz="2800" b="1" spc="-50">
                <a:solidFill>
                  <a:srgbClr val="000000"/>
                </a:solidFill>
                <a:latin typeface="Segoe UI Semibold"/>
                <a:ea typeface="Segoe UI Semibold"/>
                <a:cs typeface="Segoe UI Semibold"/>
                <a:sym typeface="Segoe UI Semibold"/>
              </a:defRPr>
            </a:lvl1pPr>
          </a:lstStyle>
          <a:p>
            <a:r>
              <a:t>Square photo layout with smaller text</a:t>
            </a:r>
          </a:p>
        </p:txBody>
      </p:sp>
      <p:sp>
        <p:nvSpPr>
          <p:cNvPr id="1389" name="Picture Placeholder"/>
          <p:cNvSpPr>
            <a:spLocks noGrp="1"/>
          </p:cNvSpPr>
          <p:nvPr>
            <p:ph type="pic" idx="21"/>
          </p:nvPr>
        </p:nvSpPr>
        <p:spPr>
          <a:xfrm>
            <a:off x="5334000" y="0"/>
            <a:ext cx="6858000" cy="6858000"/>
          </a:xfrm>
          <a:prstGeom prst="rect">
            <a:avLst/>
          </a:prstGeom>
        </p:spPr>
        <p:txBody>
          <a:bodyPr lIns="91439" rIns="91439"/>
          <a:lstStyle/>
          <a:p>
            <a:endParaRPr/>
          </a:p>
        </p:txBody>
      </p:sp>
      <p:sp>
        <p:nvSpPr>
          <p:cNvPr id="1390" name="TextBox 4"/>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391"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x">
  <p:cSld name="Title - Square Photo Left">
    <p:spTree>
      <p:nvGrpSpPr>
        <p:cNvPr id="1" name=""/>
        <p:cNvGrpSpPr/>
        <p:nvPr/>
      </p:nvGrpSpPr>
      <p:grpSpPr>
        <a:xfrm>
          <a:off x="0" y="0"/>
          <a:ext cx="0" cy="0"/>
          <a:chOff x="0" y="0"/>
          <a:chExt cx="0" cy="0"/>
        </a:xfrm>
      </p:grpSpPr>
      <p:pic>
        <p:nvPicPr>
          <p:cNvPr id="1398"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399" name="Picture Placeholder 3"/>
          <p:cNvSpPr>
            <a:spLocks noGrp="1"/>
          </p:cNvSpPr>
          <p:nvPr>
            <p:ph type="pic" idx="21"/>
          </p:nvPr>
        </p:nvSpPr>
        <p:spPr>
          <a:xfrm>
            <a:off x="0" y="0"/>
            <a:ext cx="6892925" cy="6858000"/>
          </a:xfrm>
          <a:prstGeom prst="rect">
            <a:avLst/>
          </a:prstGeom>
        </p:spPr>
        <p:txBody>
          <a:bodyPr lIns="91439" rIns="91439"/>
          <a:lstStyle/>
          <a:p>
            <a:endParaRPr/>
          </a:p>
        </p:txBody>
      </p:sp>
      <p:sp>
        <p:nvSpPr>
          <p:cNvPr id="1400" name="Titteltekst"/>
          <p:cNvSpPr txBox="1">
            <a:spLocks noGrp="1"/>
          </p:cNvSpPr>
          <p:nvPr>
            <p:ph type="title"/>
          </p:nvPr>
        </p:nvSpPr>
        <p:spPr>
          <a:xfrm>
            <a:off x="7192963" y="457200"/>
            <a:ext cx="4416426" cy="553999"/>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401" name="Brødtekst nivå én…"/>
          <p:cNvSpPr txBox="1">
            <a:spLocks noGrp="1"/>
          </p:cNvSpPr>
          <p:nvPr>
            <p:ph type="body" sz="quarter" idx="1"/>
          </p:nvPr>
        </p:nvSpPr>
        <p:spPr>
          <a:xfrm>
            <a:off x="7192963" y="1436687"/>
            <a:ext cx="3470276" cy="2043637"/>
          </a:xfrm>
          <a:prstGeom prst="rect">
            <a:avLst/>
          </a:prstGeom>
        </p:spPr>
        <p:txBody>
          <a:bodyPr lIns="0" tIns="0" rIns="0" bIns="0">
            <a:normAutofit/>
          </a:bodyPr>
          <a:lstStyle>
            <a:lvl1pPr marL="0" indent="0" defTabSz="932742">
              <a:lnSpc>
                <a:spcPct val="100000"/>
              </a:lnSpc>
              <a:spcBef>
                <a:spcPts val="600"/>
              </a:spcBef>
              <a:buSzTx/>
              <a:buFontTx/>
              <a:buNone/>
              <a:defRPr sz="2800" b="0">
                <a:solidFill>
                  <a:srgbClr val="000000"/>
                </a:solidFill>
                <a:latin typeface="Segoe UI"/>
                <a:ea typeface="Segoe UI"/>
                <a:cs typeface="Segoe UI"/>
                <a:sym typeface="Segoe UI"/>
              </a:defRPr>
            </a:lvl1pPr>
            <a:lvl2pPr marL="0" indent="228600" defTabSz="932742">
              <a:lnSpc>
                <a:spcPct val="100000"/>
              </a:lnSpc>
              <a:spcBef>
                <a:spcPts val="600"/>
              </a:spcBef>
              <a:buSzTx/>
              <a:buFontTx/>
              <a:buNone/>
              <a:defRPr sz="2800" b="0">
                <a:solidFill>
                  <a:srgbClr val="000000"/>
                </a:solidFill>
                <a:latin typeface="Segoe UI"/>
                <a:ea typeface="Segoe UI"/>
                <a:cs typeface="Segoe UI"/>
                <a:sym typeface="Segoe UI"/>
              </a:defRPr>
            </a:lvl2pPr>
            <a:lvl3pPr marL="0" indent="457200" defTabSz="932742">
              <a:lnSpc>
                <a:spcPct val="100000"/>
              </a:lnSpc>
              <a:spcBef>
                <a:spcPts val="600"/>
              </a:spcBef>
              <a:buSzTx/>
              <a:buFontTx/>
              <a:buNone/>
              <a:defRPr sz="2800" b="0">
                <a:solidFill>
                  <a:srgbClr val="000000"/>
                </a:solidFill>
                <a:latin typeface="Segoe UI"/>
                <a:ea typeface="Segoe UI"/>
                <a:cs typeface="Segoe UI"/>
                <a:sym typeface="Segoe UI"/>
              </a:defRPr>
            </a:lvl3pPr>
            <a:lvl4pPr marL="0" indent="661987" defTabSz="932742">
              <a:lnSpc>
                <a:spcPct val="100000"/>
              </a:lnSpc>
              <a:spcBef>
                <a:spcPts val="600"/>
              </a:spcBef>
              <a:buSzTx/>
              <a:buFontTx/>
              <a:buNone/>
              <a:defRPr sz="2800" b="0">
                <a:solidFill>
                  <a:srgbClr val="000000"/>
                </a:solidFill>
                <a:latin typeface="Segoe UI"/>
                <a:ea typeface="Segoe UI"/>
                <a:cs typeface="Segoe UI"/>
                <a:sym typeface="Segoe UI"/>
              </a:defRPr>
            </a:lvl4pPr>
            <a:lvl5pPr marL="0" indent="855662" defTabSz="932742">
              <a:lnSpc>
                <a:spcPct val="100000"/>
              </a:lnSpc>
              <a:spcBef>
                <a:spcPts val="600"/>
              </a:spcBef>
              <a:buSzTx/>
              <a:buFontTx/>
              <a:buNone/>
              <a:defRPr sz="28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402"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x">
  <p:cSld name="Title - Square Photo Right">
    <p:spTree>
      <p:nvGrpSpPr>
        <p:cNvPr id="1" name=""/>
        <p:cNvGrpSpPr/>
        <p:nvPr/>
      </p:nvGrpSpPr>
      <p:grpSpPr>
        <a:xfrm>
          <a:off x="0" y="0"/>
          <a:ext cx="0" cy="0"/>
          <a:chOff x="0" y="0"/>
          <a:chExt cx="0" cy="0"/>
        </a:xfrm>
      </p:grpSpPr>
      <p:pic>
        <p:nvPicPr>
          <p:cNvPr id="1409"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410" name="Picture Placeholder 3"/>
          <p:cNvSpPr>
            <a:spLocks noGrp="1"/>
          </p:cNvSpPr>
          <p:nvPr>
            <p:ph type="pic" idx="21"/>
          </p:nvPr>
        </p:nvSpPr>
        <p:spPr>
          <a:xfrm>
            <a:off x="5299075" y="0"/>
            <a:ext cx="6892925" cy="6858000"/>
          </a:xfrm>
          <a:prstGeom prst="rect">
            <a:avLst/>
          </a:prstGeom>
        </p:spPr>
        <p:txBody>
          <a:bodyPr lIns="91439" rIns="91439"/>
          <a:lstStyle/>
          <a:p>
            <a:endParaRPr/>
          </a:p>
        </p:txBody>
      </p:sp>
      <p:sp>
        <p:nvSpPr>
          <p:cNvPr id="1411" name="Titteltekst"/>
          <p:cNvSpPr txBox="1">
            <a:spLocks noGrp="1"/>
          </p:cNvSpPr>
          <p:nvPr>
            <p:ph type="title"/>
          </p:nvPr>
        </p:nvSpPr>
        <p:spPr>
          <a:xfrm>
            <a:off x="584200" y="457200"/>
            <a:ext cx="4416425" cy="553999"/>
          </a:xfrm>
          <a:prstGeom prst="rect">
            <a:avLst/>
          </a:prstGeom>
        </p:spPr>
        <p:txBody>
          <a:bodyPr lIns="0" tIns="0" rIns="0" bIns="0" anchor="t"/>
          <a:lstStyle>
            <a:lvl1pPr defTabSz="932742">
              <a:lnSpc>
                <a:spcPct val="100000"/>
              </a:lnSpc>
              <a:defRPr sz="3600" b="1" spc="-50">
                <a:solidFill>
                  <a:srgbClr val="000000"/>
                </a:solidFill>
                <a:latin typeface="Segoe UI Semibold"/>
                <a:ea typeface="Segoe UI Semibold"/>
                <a:cs typeface="Segoe UI Semibold"/>
                <a:sym typeface="Segoe UI Semibold"/>
              </a:defRPr>
            </a:lvl1pPr>
          </a:lstStyle>
          <a:p>
            <a:r>
              <a:t>Titteltekst</a:t>
            </a:r>
          </a:p>
        </p:txBody>
      </p:sp>
      <p:sp>
        <p:nvSpPr>
          <p:cNvPr id="1412" name="Brødtekst nivå én…"/>
          <p:cNvSpPr txBox="1">
            <a:spLocks noGrp="1"/>
          </p:cNvSpPr>
          <p:nvPr>
            <p:ph type="body" sz="quarter" idx="1"/>
          </p:nvPr>
        </p:nvSpPr>
        <p:spPr>
          <a:xfrm>
            <a:off x="584200" y="1436687"/>
            <a:ext cx="3470275" cy="2302170"/>
          </a:xfrm>
          <a:prstGeom prst="rect">
            <a:avLst/>
          </a:prstGeom>
        </p:spPr>
        <p:txBody>
          <a:bodyPr lIns="0" tIns="0" rIns="0" bIns="0">
            <a:normAutofit/>
          </a:bodyPr>
          <a:lstStyle>
            <a:lvl1pPr marL="0" indent="0" defTabSz="932742">
              <a:lnSpc>
                <a:spcPct val="100000"/>
              </a:lnSpc>
              <a:spcBef>
                <a:spcPts val="500"/>
              </a:spcBef>
              <a:buSzTx/>
              <a:buFontTx/>
              <a:buNone/>
              <a:defRPr sz="2200" b="0">
                <a:solidFill>
                  <a:srgbClr val="000000"/>
                </a:solidFill>
                <a:latin typeface="Segoe UI"/>
                <a:ea typeface="Segoe UI"/>
                <a:cs typeface="Segoe UI"/>
                <a:sym typeface="Segoe UI"/>
              </a:defRPr>
            </a:lvl1pPr>
            <a:lvl2pPr marL="0" indent="228600" defTabSz="932742">
              <a:lnSpc>
                <a:spcPct val="100000"/>
              </a:lnSpc>
              <a:spcBef>
                <a:spcPts val="500"/>
              </a:spcBef>
              <a:buSzTx/>
              <a:buFontTx/>
              <a:buNone/>
              <a:defRPr sz="2200" b="0">
                <a:solidFill>
                  <a:srgbClr val="000000"/>
                </a:solidFill>
                <a:latin typeface="Segoe UI"/>
                <a:ea typeface="Segoe UI"/>
                <a:cs typeface="Segoe UI"/>
                <a:sym typeface="Segoe UI"/>
              </a:defRPr>
            </a:lvl2pPr>
            <a:lvl3pPr marL="0" indent="457200" defTabSz="932742">
              <a:lnSpc>
                <a:spcPct val="100000"/>
              </a:lnSpc>
              <a:spcBef>
                <a:spcPts val="500"/>
              </a:spcBef>
              <a:buSzTx/>
              <a:buFontTx/>
              <a:buNone/>
              <a:defRPr sz="2200" b="0">
                <a:solidFill>
                  <a:srgbClr val="000000"/>
                </a:solidFill>
                <a:latin typeface="Segoe UI"/>
                <a:ea typeface="Segoe UI"/>
                <a:cs typeface="Segoe UI"/>
                <a:sym typeface="Segoe UI"/>
              </a:defRPr>
            </a:lvl3pPr>
            <a:lvl4pPr marL="0" indent="661987" defTabSz="932742">
              <a:lnSpc>
                <a:spcPct val="100000"/>
              </a:lnSpc>
              <a:spcBef>
                <a:spcPts val="500"/>
              </a:spcBef>
              <a:buSzTx/>
              <a:buFontTx/>
              <a:buNone/>
              <a:defRPr sz="2200" b="0">
                <a:solidFill>
                  <a:srgbClr val="000000"/>
                </a:solidFill>
                <a:latin typeface="Segoe UI"/>
                <a:ea typeface="Segoe UI"/>
                <a:cs typeface="Segoe UI"/>
                <a:sym typeface="Segoe UI"/>
              </a:defRPr>
            </a:lvl4pPr>
            <a:lvl5pPr marL="0" indent="855662" defTabSz="932742">
              <a:lnSpc>
                <a:spcPct val="100000"/>
              </a:lnSpc>
              <a:spcBef>
                <a:spcPts val="500"/>
              </a:spcBef>
              <a:buSzTx/>
              <a:buFontTx/>
              <a:buNone/>
              <a:defRPr sz="2200" b="0">
                <a:solidFill>
                  <a:srgbClr val="000000"/>
                </a:solidFill>
                <a:latin typeface="Segoe UI"/>
                <a:ea typeface="Segoe UI"/>
                <a:cs typeface="Segoe UI"/>
                <a:sym typeface="Segoe UI"/>
              </a:defRPr>
            </a:lvl5pPr>
          </a:lstStyle>
          <a:p>
            <a:r>
              <a:t>Brødtekst nivå én</a:t>
            </a:r>
          </a:p>
          <a:p>
            <a:pPr lvl="1"/>
            <a:r>
              <a:t>Brødtekst nivå to</a:t>
            </a:r>
          </a:p>
          <a:p>
            <a:pPr lvl="2"/>
            <a:r>
              <a:t>Brødtekst nivå tre</a:t>
            </a:r>
          </a:p>
          <a:p>
            <a:pPr lvl="3"/>
            <a:r>
              <a:t>Brødtekst nivå fire</a:t>
            </a:r>
          </a:p>
          <a:p>
            <a:pPr lvl="4"/>
            <a:r>
              <a:t>Brødtekst nivå fem</a:t>
            </a:r>
          </a:p>
        </p:txBody>
      </p:sp>
      <p:sp>
        <p:nvSpPr>
          <p:cNvPr id="1413"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tx">
  <p:cSld name="Photo full bleed upper title">
    <p:spTree>
      <p:nvGrpSpPr>
        <p:cNvPr id="1" name=""/>
        <p:cNvGrpSpPr/>
        <p:nvPr/>
      </p:nvGrpSpPr>
      <p:grpSpPr>
        <a:xfrm>
          <a:off x="0" y="0"/>
          <a:ext cx="0" cy="0"/>
          <a:chOff x="0" y="0"/>
          <a:chExt cx="0" cy="0"/>
        </a:xfrm>
      </p:grpSpPr>
      <p:pic>
        <p:nvPicPr>
          <p:cNvPr id="1420"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421" name="Picture Placeholder 7"/>
          <p:cNvSpPr>
            <a:spLocks noGrp="1"/>
          </p:cNvSpPr>
          <p:nvPr>
            <p:ph type="pic" idx="21"/>
          </p:nvPr>
        </p:nvSpPr>
        <p:spPr>
          <a:xfrm>
            <a:off x="0" y="0"/>
            <a:ext cx="12192000" cy="6858000"/>
          </a:xfrm>
          <a:prstGeom prst="rect">
            <a:avLst/>
          </a:prstGeom>
        </p:spPr>
        <p:txBody>
          <a:bodyPr lIns="91439" rIns="91439"/>
          <a:lstStyle/>
          <a:p>
            <a:endParaRPr/>
          </a:p>
        </p:txBody>
      </p:sp>
      <p:sp>
        <p:nvSpPr>
          <p:cNvPr id="1422" name="Titteltekst"/>
          <p:cNvSpPr txBox="1">
            <a:spLocks noGrp="1"/>
          </p:cNvSpPr>
          <p:nvPr>
            <p:ph type="title"/>
          </p:nvPr>
        </p:nvSpPr>
        <p:spPr>
          <a:xfrm>
            <a:off x="0" y="585789"/>
            <a:ext cx="12192000" cy="1362282"/>
          </a:xfrm>
          <a:prstGeom prst="rect">
            <a:avLst/>
          </a:prstGeom>
        </p:spPr>
        <p:txBody>
          <a:bodyPr lIns="0" tIns="0" rIns="0" bIns="0" anchor="t"/>
          <a:lstStyle>
            <a:lvl1pPr defTabSz="932742">
              <a:lnSpc>
                <a:spcPct val="100000"/>
              </a:lnSpc>
              <a:defRPr sz="3600" b="1">
                <a:solidFill>
                  <a:srgbClr val="FFFFFF"/>
                </a:solidFill>
                <a:latin typeface="Segoe UI Semibold"/>
                <a:ea typeface="Segoe UI Semibold"/>
                <a:cs typeface="Segoe UI Semibold"/>
                <a:sym typeface="Segoe UI Semibold"/>
              </a:defRPr>
            </a:lvl1pPr>
          </a:lstStyle>
          <a:p>
            <a:r>
              <a:t>Titteltekst</a:t>
            </a:r>
          </a:p>
        </p:txBody>
      </p:sp>
      <p:sp>
        <p:nvSpPr>
          <p:cNvPr id="1423"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424"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tx">
  <p:cSld name="Photo full bleed lower title">
    <p:spTree>
      <p:nvGrpSpPr>
        <p:cNvPr id="1" name=""/>
        <p:cNvGrpSpPr/>
        <p:nvPr/>
      </p:nvGrpSpPr>
      <p:grpSpPr>
        <a:xfrm>
          <a:off x="0" y="0"/>
          <a:ext cx="0" cy="0"/>
          <a:chOff x="0" y="0"/>
          <a:chExt cx="0" cy="0"/>
        </a:xfrm>
      </p:grpSpPr>
      <p:pic>
        <p:nvPicPr>
          <p:cNvPr id="1431"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432" name="Picture Placeholder 7"/>
          <p:cNvSpPr>
            <a:spLocks noGrp="1"/>
          </p:cNvSpPr>
          <p:nvPr>
            <p:ph type="pic" idx="21"/>
          </p:nvPr>
        </p:nvSpPr>
        <p:spPr>
          <a:xfrm>
            <a:off x="0" y="0"/>
            <a:ext cx="12192000" cy="6858000"/>
          </a:xfrm>
          <a:prstGeom prst="rect">
            <a:avLst/>
          </a:prstGeom>
        </p:spPr>
        <p:txBody>
          <a:bodyPr lIns="91439" rIns="91439"/>
          <a:lstStyle/>
          <a:p>
            <a:endParaRPr/>
          </a:p>
        </p:txBody>
      </p:sp>
      <p:sp>
        <p:nvSpPr>
          <p:cNvPr id="1433" name="Titteltekst"/>
          <p:cNvSpPr txBox="1">
            <a:spLocks noGrp="1"/>
          </p:cNvSpPr>
          <p:nvPr>
            <p:ph type="title"/>
          </p:nvPr>
        </p:nvSpPr>
        <p:spPr>
          <a:xfrm>
            <a:off x="0" y="3657600"/>
            <a:ext cx="12192000" cy="3200400"/>
          </a:xfrm>
          <a:prstGeom prst="rect">
            <a:avLst/>
          </a:prstGeom>
          <a:gradFill>
            <a:gsLst>
              <a:gs pos="40000">
                <a:srgbClr val="000000">
                  <a:alpha val="70000"/>
                </a:srgbClr>
              </a:gs>
              <a:gs pos="100000">
                <a:srgbClr val="000000">
                  <a:alpha val="0"/>
                </a:srgbClr>
              </a:gs>
            </a:gsLst>
            <a:lin ang="16200000"/>
          </a:gradFill>
        </p:spPr>
        <p:txBody>
          <a:bodyPr lIns="585216" tIns="585216" rIns="585216" bIns="585216" anchor="b"/>
          <a:lstStyle>
            <a:lvl1pPr defTabSz="932742">
              <a:lnSpc>
                <a:spcPct val="100000"/>
              </a:lnSpc>
              <a:defRPr sz="3600" b="1">
                <a:solidFill>
                  <a:srgbClr val="FFFFFF"/>
                </a:solidFill>
                <a:latin typeface="Segoe UI Semibold"/>
                <a:ea typeface="Segoe UI Semibold"/>
                <a:cs typeface="Segoe UI Semibold"/>
                <a:sym typeface="Segoe UI Semibold"/>
              </a:defRPr>
            </a:lvl1pPr>
          </a:lstStyle>
          <a:p>
            <a:r>
              <a:t>Titteltekst</a:t>
            </a:r>
          </a:p>
        </p:txBody>
      </p:sp>
      <p:sp>
        <p:nvSpPr>
          <p:cNvPr id="1434"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435"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tx">
  <p:cSld name="Photo full bleed left title">
    <p:spTree>
      <p:nvGrpSpPr>
        <p:cNvPr id="1" name=""/>
        <p:cNvGrpSpPr/>
        <p:nvPr/>
      </p:nvGrpSpPr>
      <p:grpSpPr>
        <a:xfrm>
          <a:off x="0" y="0"/>
          <a:ext cx="0" cy="0"/>
          <a:chOff x="0" y="0"/>
          <a:chExt cx="0" cy="0"/>
        </a:xfrm>
      </p:grpSpPr>
      <p:pic>
        <p:nvPicPr>
          <p:cNvPr id="1442"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443" name="Picture Placeholder 7"/>
          <p:cNvSpPr>
            <a:spLocks noGrp="1"/>
          </p:cNvSpPr>
          <p:nvPr>
            <p:ph type="pic" idx="21"/>
          </p:nvPr>
        </p:nvSpPr>
        <p:spPr>
          <a:xfrm>
            <a:off x="0" y="0"/>
            <a:ext cx="12192000" cy="6858000"/>
          </a:xfrm>
          <a:prstGeom prst="rect">
            <a:avLst/>
          </a:prstGeom>
        </p:spPr>
        <p:txBody>
          <a:bodyPr lIns="91439" rIns="91439"/>
          <a:lstStyle/>
          <a:p>
            <a:endParaRPr/>
          </a:p>
        </p:txBody>
      </p:sp>
      <p:sp>
        <p:nvSpPr>
          <p:cNvPr id="1444" name="Click to edit Master title style"/>
          <p:cNvSpPr txBox="1">
            <a:spLocks noGrp="1"/>
          </p:cNvSpPr>
          <p:nvPr>
            <p:ph type="title" hasCustomPrompt="1"/>
          </p:nvPr>
        </p:nvSpPr>
        <p:spPr>
          <a:xfrm>
            <a:off x="-3" y="0"/>
            <a:ext cx="5669280" cy="6858000"/>
          </a:xfrm>
          <a:prstGeom prst="rect">
            <a:avLst/>
          </a:prstGeom>
          <a:gradFill>
            <a:gsLst>
              <a:gs pos="50000">
                <a:srgbClr val="000000">
                  <a:alpha val="70000"/>
                </a:srgbClr>
              </a:gs>
              <a:gs pos="100000">
                <a:srgbClr val="000000">
                  <a:alpha val="0"/>
                </a:srgbClr>
              </a:gs>
            </a:gsLst>
          </a:gradFill>
        </p:spPr>
        <p:txBody>
          <a:bodyPr lIns="585216" tIns="585216" rIns="585216" bIns="585216"/>
          <a:lstStyle>
            <a:lvl1pPr defTabSz="932742">
              <a:lnSpc>
                <a:spcPct val="100000"/>
              </a:lnSpc>
              <a:defRPr sz="3600" b="1">
                <a:solidFill>
                  <a:srgbClr val="FFFFFF"/>
                </a:solidFill>
                <a:latin typeface="Segoe UI Semibold"/>
                <a:ea typeface="Segoe UI Semibold"/>
                <a:cs typeface="Segoe UI Semibold"/>
                <a:sym typeface="Segoe UI Semibold"/>
              </a:defRPr>
            </a:lvl1pPr>
          </a:lstStyle>
          <a:p>
            <a:r>
              <a:t>Click to edit Master title style</a:t>
            </a:r>
          </a:p>
        </p:txBody>
      </p:sp>
      <p:sp>
        <p:nvSpPr>
          <p:cNvPr id="1445"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446"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tx">
  <p:cSld name="1_Photo full bleed left title">
    <p:spTree>
      <p:nvGrpSpPr>
        <p:cNvPr id="1" name=""/>
        <p:cNvGrpSpPr/>
        <p:nvPr/>
      </p:nvGrpSpPr>
      <p:grpSpPr>
        <a:xfrm>
          <a:off x="0" y="0"/>
          <a:ext cx="0" cy="0"/>
          <a:chOff x="0" y="0"/>
          <a:chExt cx="0" cy="0"/>
        </a:xfrm>
      </p:grpSpPr>
      <p:pic>
        <p:nvPicPr>
          <p:cNvPr id="1453" name="MS Brand colors" descr="MS Brand colors"/>
          <p:cNvPicPr>
            <a:picLocks noChangeAspect="1"/>
          </p:cNvPicPr>
          <p:nvPr/>
        </p:nvPicPr>
        <p:blipFill>
          <a:blip r:embed="rId2"/>
          <a:srcRect l="762"/>
          <a:stretch>
            <a:fillRect/>
          </a:stretch>
        </p:blipFill>
        <p:spPr>
          <a:xfrm rot="5400000">
            <a:off x="9509760" y="2843772"/>
            <a:ext cx="6858000" cy="1170456"/>
          </a:xfrm>
          <a:prstGeom prst="rect">
            <a:avLst/>
          </a:prstGeom>
          <a:ln w="12700">
            <a:miter lim="400000"/>
          </a:ln>
        </p:spPr>
      </p:pic>
      <p:sp>
        <p:nvSpPr>
          <p:cNvPr id="1454" name="Picture Placeholder 7"/>
          <p:cNvSpPr>
            <a:spLocks noGrp="1"/>
          </p:cNvSpPr>
          <p:nvPr>
            <p:ph type="pic" idx="21"/>
          </p:nvPr>
        </p:nvSpPr>
        <p:spPr>
          <a:xfrm>
            <a:off x="0" y="0"/>
            <a:ext cx="12192000" cy="6858000"/>
          </a:xfrm>
          <a:prstGeom prst="rect">
            <a:avLst/>
          </a:prstGeom>
        </p:spPr>
        <p:txBody>
          <a:bodyPr lIns="91439" rIns="91439"/>
          <a:lstStyle/>
          <a:p>
            <a:endParaRPr/>
          </a:p>
        </p:txBody>
      </p:sp>
      <p:sp>
        <p:nvSpPr>
          <p:cNvPr id="1455" name="Titteltekst"/>
          <p:cNvSpPr txBox="1">
            <a:spLocks noGrp="1"/>
          </p:cNvSpPr>
          <p:nvPr>
            <p:ph type="title"/>
          </p:nvPr>
        </p:nvSpPr>
        <p:spPr>
          <a:xfrm>
            <a:off x="-3" y="0"/>
            <a:ext cx="5669280" cy="6858000"/>
          </a:xfrm>
          <a:prstGeom prst="rect">
            <a:avLst/>
          </a:prstGeom>
          <a:gradFill>
            <a:gsLst>
              <a:gs pos="50000">
                <a:srgbClr val="000000">
                  <a:alpha val="70000"/>
                </a:srgbClr>
              </a:gs>
              <a:gs pos="100000">
                <a:srgbClr val="000000">
                  <a:alpha val="0"/>
                </a:srgbClr>
              </a:gs>
            </a:gsLst>
          </a:gradFill>
        </p:spPr>
        <p:txBody>
          <a:bodyPr lIns="585216" tIns="585216" rIns="585216" bIns="585216"/>
          <a:lstStyle>
            <a:lvl1pPr defTabSz="932742">
              <a:lnSpc>
                <a:spcPct val="100000"/>
              </a:lnSpc>
              <a:defRPr sz="3600" b="1">
                <a:solidFill>
                  <a:srgbClr val="FFFFFF"/>
                </a:solidFill>
                <a:latin typeface="Segoe UI Semibold"/>
                <a:ea typeface="Segoe UI Semibold"/>
                <a:cs typeface="Segoe UI Semibold"/>
                <a:sym typeface="Segoe UI Semibold"/>
              </a:defRPr>
            </a:lvl1pPr>
          </a:lstStyle>
          <a:p>
            <a:r>
              <a:t>Titteltekst</a:t>
            </a:r>
          </a:p>
        </p:txBody>
      </p:sp>
      <p:sp>
        <p:nvSpPr>
          <p:cNvPr id="1456" name="TextBox 5"/>
          <p:cNvSpPr txBox="1"/>
          <p:nvPr/>
        </p:nvSpPr>
        <p:spPr>
          <a:xfrm>
            <a:off x="12355721" y="-203944"/>
            <a:ext cx="667730" cy="152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1000">
                <a:solidFill>
                  <a:srgbClr val="A3A3A3"/>
                </a:solidFill>
                <a:latin typeface="Segoe UI"/>
                <a:ea typeface="Segoe UI"/>
                <a:cs typeface="Segoe UI"/>
                <a:sym typeface="Segoe UI"/>
              </a:defRPr>
            </a:lvl1pPr>
          </a:lstStyle>
          <a:p>
            <a:r>
              <a:t>ELT layout</a:t>
            </a:r>
          </a:p>
        </p:txBody>
      </p:sp>
      <p:sp>
        <p:nvSpPr>
          <p:cNvPr id="1457" name="Title 1"/>
          <p:cNvSpPr txBox="1"/>
          <p:nvPr/>
        </p:nvSpPr>
        <p:spPr>
          <a:xfrm>
            <a:off x="584200" y="2441576"/>
            <a:ext cx="5511800" cy="1092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spAutoFit/>
          </a:bodyPr>
          <a:lstStyle>
            <a:lvl1pPr defTabSz="932742">
              <a:defRPr sz="3600" b="1" spc="-50">
                <a:latin typeface="Segoe UI Semibold"/>
                <a:ea typeface="Segoe UI Semibold"/>
                <a:cs typeface="Segoe UI Semibold"/>
                <a:sym typeface="Segoe UI Semibold"/>
              </a:defRPr>
            </a:lvl1pPr>
          </a:lstStyle>
          <a:p>
            <a:r>
              <a:t>Event name or presentation title </a:t>
            </a:r>
          </a:p>
        </p:txBody>
      </p:sp>
      <p:sp>
        <p:nvSpPr>
          <p:cNvPr id="1458" name="Brødtekst nivå én…"/>
          <p:cNvSpPr txBox="1">
            <a:spLocks noGrp="1"/>
          </p:cNvSpPr>
          <p:nvPr>
            <p:ph type="body" sz="quarter" idx="1" hasCustomPrompt="1"/>
          </p:nvPr>
        </p:nvSpPr>
        <p:spPr>
          <a:xfrm>
            <a:off x="584200" y="3962400"/>
            <a:ext cx="5511800" cy="338554"/>
          </a:xfrm>
          <a:prstGeom prst="rect">
            <a:avLst/>
          </a:prstGeom>
        </p:spPr>
        <p:txBody>
          <a:bodyPr lIns="0" tIns="0" rIns="0" bIns="0">
            <a:normAutofit/>
          </a:bodyPr>
          <a:lstStyle>
            <a:lvl1pPr marL="0" indent="0" defTabSz="932742">
              <a:lnSpc>
                <a:spcPct val="100000"/>
              </a:lnSpc>
              <a:spcBef>
                <a:spcPts val="0"/>
              </a:spcBef>
              <a:buSzTx/>
              <a:buFontTx/>
              <a:buNone/>
              <a:defRPr sz="2200" b="0">
                <a:solidFill>
                  <a:srgbClr val="000000"/>
                </a:solidFill>
                <a:latin typeface="Segoe UI"/>
                <a:ea typeface="Segoe UI"/>
                <a:cs typeface="Segoe UI"/>
                <a:sym typeface="Segoe UI"/>
              </a:defRPr>
            </a:lvl1pPr>
            <a:lvl2pPr marL="480059" indent="-251459" defTabSz="932742">
              <a:lnSpc>
                <a:spcPct val="100000"/>
              </a:lnSpc>
              <a:spcBef>
                <a:spcPts val="0"/>
              </a:spcBef>
              <a:buSzPct val="90000"/>
              <a:buFontTx/>
              <a:buChar char="·"/>
              <a:defRPr sz="2200" b="0">
                <a:solidFill>
                  <a:srgbClr val="000000"/>
                </a:solidFill>
                <a:latin typeface="Segoe UI"/>
                <a:ea typeface="Segoe UI"/>
                <a:cs typeface="Segoe UI"/>
                <a:sym typeface="Segoe UI"/>
              </a:defRPr>
            </a:lvl2pPr>
            <a:lvl3pPr marL="732234" indent="-275034" defTabSz="932742">
              <a:lnSpc>
                <a:spcPct val="100000"/>
              </a:lnSpc>
              <a:spcBef>
                <a:spcPts val="0"/>
              </a:spcBef>
              <a:buSzPct val="90000"/>
              <a:buFontTx/>
              <a:buChar char="·"/>
              <a:defRPr sz="2200" b="0">
                <a:solidFill>
                  <a:srgbClr val="000000"/>
                </a:solidFill>
                <a:latin typeface="Segoe UI"/>
                <a:ea typeface="Segoe UI"/>
                <a:cs typeface="Segoe UI"/>
                <a:sym typeface="Segoe UI"/>
              </a:defRPr>
            </a:lvl3pPr>
            <a:lvl4pPr marL="946377" indent="-284389" defTabSz="932742">
              <a:lnSpc>
                <a:spcPct val="100000"/>
              </a:lnSpc>
              <a:spcBef>
                <a:spcPts val="0"/>
              </a:spcBef>
              <a:buSzPct val="90000"/>
              <a:buFontTx/>
              <a:buChar char="·"/>
              <a:defRPr sz="2200" b="0">
                <a:solidFill>
                  <a:srgbClr val="000000"/>
                </a:solidFill>
                <a:latin typeface="Segoe UI"/>
                <a:ea typeface="Segoe UI"/>
                <a:cs typeface="Segoe UI"/>
                <a:sym typeface="Segoe UI"/>
              </a:defRPr>
            </a:lvl4pPr>
            <a:lvl5pPr marL="1120095" indent="-264432" defTabSz="932742">
              <a:lnSpc>
                <a:spcPct val="100000"/>
              </a:lnSpc>
              <a:spcBef>
                <a:spcPts val="0"/>
              </a:spcBef>
              <a:buSzPct val="90000"/>
              <a:buFontTx/>
              <a:buChar char="·"/>
              <a:defRPr sz="2200" b="0">
                <a:solidFill>
                  <a:srgbClr val="000000"/>
                </a:solidFill>
                <a:latin typeface="Segoe UI"/>
                <a:ea typeface="Segoe UI"/>
                <a:cs typeface="Segoe UI"/>
                <a:sym typeface="Segoe UI"/>
              </a:defRPr>
            </a:lvl5pPr>
          </a:lstStyle>
          <a:p>
            <a:r>
              <a:t>Speaker name or subtitle text</a:t>
            </a:r>
          </a:p>
          <a:p>
            <a:pPr lvl="1"/>
            <a:endParaRPr/>
          </a:p>
          <a:p>
            <a:pPr lvl="2"/>
            <a:endParaRPr/>
          </a:p>
          <a:p>
            <a:pPr lvl="3"/>
            <a:endParaRPr/>
          </a:p>
          <a:p>
            <a:pPr lvl="4"/>
            <a:endParaRPr/>
          </a:p>
        </p:txBody>
      </p:sp>
      <p:pic>
        <p:nvPicPr>
          <p:cNvPr id="1459" name="MS logo white - EMF" descr="MS logo white - EMF"/>
          <p:cNvPicPr>
            <a:picLocks noChangeAspect="1"/>
          </p:cNvPicPr>
          <p:nvPr/>
        </p:nvPicPr>
        <p:blipFill>
          <a:blip r:embed="rId3"/>
          <a:stretch>
            <a:fillRect/>
          </a:stretch>
        </p:blipFill>
        <p:spPr>
          <a:xfrm>
            <a:off x="584200" y="585787"/>
            <a:ext cx="1366245" cy="292609"/>
          </a:xfrm>
          <a:prstGeom prst="rect">
            <a:avLst/>
          </a:prstGeom>
          <a:ln w="12700">
            <a:miter lim="400000"/>
          </a:ln>
        </p:spPr>
      </p:pic>
      <p:sp>
        <p:nvSpPr>
          <p:cNvPr id="1460" name="Lysbildenummer"/>
          <p:cNvSpPr txBox="1">
            <a:spLocks noGrp="1"/>
          </p:cNvSpPr>
          <p:nvPr>
            <p:ph type="sldNum" sz="quarter" idx="2"/>
          </p:nvPr>
        </p:nvSpPr>
        <p:spPr>
          <a:xfrm>
            <a:off x="5892800" y="6172200"/>
            <a:ext cx="2844800" cy="368301"/>
          </a:xfrm>
          <a:prstGeom prst="rect">
            <a:avLst/>
          </a:prstGeom>
        </p:spPr>
        <p:txBody>
          <a:bodyPr anchor="ctr"/>
          <a:lstStyle>
            <a:lvl1pPr algn="r">
              <a:defRPr sz="1200">
                <a:solidFill>
                  <a:srgbClr val="000000"/>
                </a:solidFill>
                <a:latin typeface="+mn-lt"/>
                <a:ea typeface="+mn-ea"/>
                <a:cs typeface="+mn-cs"/>
                <a:sym typeface="Calibri"/>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45" Type="http://schemas.openxmlformats.org/officeDocument/2006/relationships/slideLayout" Target="../slideLayouts/slideLayout145.xml"/><Relationship Id="rId161" Type="http://schemas.openxmlformats.org/officeDocument/2006/relationships/slideLayout" Target="../slideLayouts/slideLayout161.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51" Type="http://schemas.openxmlformats.org/officeDocument/2006/relationships/slideLayout" Target="../slideLayouts/slideLayout151.xml"/><Relationship Id="rId156" Type="http://schemas.openxmlformats.org/officeDocument/2006/relationships/slideLayout" Target="../slideLayouts/slideLayout156.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162" Type="http://schemas.openxmlformats.org/officeDocument/2006/relationships/slideLayout" Target="../slideLayouts/slideLayout16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theme" Target="../theme/theme1.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3"/>
          <p:cNvSpPr/>
          <p:nvPr/>
        </p:nvSpPr>
        <p:spPr>
          <a:xfrm>
            <a:off x="0" y="0"/>
            <a:ext cx="12192000" cy="6858000"/>
          </a:xfrm>
          <a:prstGeom prst="rect">
            <a:avLst/>
          </a:prstGeom>
          <a:solidFill>
            <a:srgbClr val="EDEEEE">
              <a:alpha val="50000"/>
            </a:srgbClr>
          </a:solidFill>
          <a:ln w="12700">
            <a:miter lim="400000"/>
          </a:ln>
        </p:spPr>
        <p:txBody>
          <a:bodyPr lIns="45719" rIns="45719" anchor="ctr"/>
          <a:lstStyle/>
          <a:p>
            <a:pPr algn="ctr">
              <a:defRPr>
                <a:solidFill>
                  <a:srgbClr val="FFFFFF"/>
                </a:solidFill>
              </a:defRPr>
            </a:pPr>
            <a:endParaRPr/>
          </a:p>
        </p:txBody>
      </p:sp>
      <p:sp>
        <p:nvSpPr>
          <p:cNvPr id="3" name="Lysbildenummer"/>
          <p:cNvSpPr txBox="1">
            <a:spLocks noGrp="1"/>
          </p:cNvSpPr>
          <p:nvPr>
            <p:ph type="sldNum" sz="quarter" idx="2"/>
          </p:nvPr>
        </p:nvSpPr>
        <p:spPr>
          <a:xfrm>
            <a:off x="11442786" y="6224297"/>
            <a:ext cx="203025" cy="307341"/>
          </a:xfrm>
          <a:prstGeom prst="rect">
            <a:avLst/>
          </a:prstGeom>
          <a:ln w="12700">
            <a:miter lim="400000"/>
          </a:ln>
        </p:spPr>
        <p:txBody>
          <a:bodyPr wrap="none" lIns="45719" rIns="45719">
            <a:spAutoFit/>
          </a:bodyPr>
          <a:lstStyle>
            <a:lvl1pPr algn="ctr">
              <a:defRPr sz="1400">
                <a:solidFill>
                  <a:srgbClr val="EDEEEE"/>
                </a:solidFill>
                <a:latin typeface="Noto Sans"/>
                <a:ea typeface="Noto Sans"/>
                <a:cs typeface="Noto Sans"/>
                <a:sym typeface="Noto Sans"/>
              </a:defRPr>
            </a:lvl1pPr>
          </a:lstStyle>
          <a:p>
            <a:fld id="{86CB4B4D-7CA3-9044-876B-883B54F8677D}" type="slidenum">
              <a:t>‹#›</a:t>
            </a:fld>
            <a:endParaRPr/>
          </a:p>
        </p:txBody>
      </p:sp>
      <p:sp>
        <p:nvSpPr>
          <p:cNvPr id="4" name="Tittelteks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Titteltekst</a:t>
            </a:r>
          </a:p>
        </p:txBody>
      </p:sp>
      <p:sp>
        <p:nvSpPr>
          <p:cNvPr id="5" name="Brødtekst nivå én…"/>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lstStyle/>
          <a:p>
            <a:r>
              <a:t>Brødtekst nivå én</a:t>
            </a:r>
          </a:p>
          <a:p>
            <a:pPr lvl="1"/>
            <a:r>
              <a:t>Brødtekst nivå to</a:t>
            </a:r>
          </a:p>
          <a:p>
            <a:pPr lvl="2"/>
            <a:r>
              <a:t>Brødtekst nivå tre</a:t>
            </a:r>
          </a:p>
          <a:p>
            <a:pPr lvl="3"/>
            <a:r>
              <a:t>Brødtekst nivå fire</a:t>
            </a:r>
          </a:p>
          <a:p>
            <a:pPr lvl="4"/>
            <a:r>
              <a:t>Brødtekst nivå fem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 id="2147483741" r:id="rId93"/>
    <p:sldLayoutId id="2147483742" r:id="rId94"/>
    <p:sldLayoutId id="2147483743" r:id="rId95"/>
    <p:sldLayoutId id="2147483744" r:id="rId96"/>
    <p:sldLayoutId id="2147483745" r:id="rId97"/>
    <p:sldLayoutId id="2147483746" r:id="rId98"/>
    <p:sldLayoutId id="2147483747" r:id="rId99"/>
    <p:sldLayoutId id="2147483748" r:id="rId100"/>
    <p:sldLayoutId id="2147483749" r:id="rId101"/>
    <p:sldLayoutId id="2147483750" r:id="rId102"/>
    <p:sldLayoutId id="2147483751" r:id="rId103"/>
    <p:sldLayoutId id="2147483752" r:id="rId104"/>
    <p:sldLayoutId id="2147483753" r:id="rId105"/>
    <p:sldLayoutId id="2147483754" r:id="rId106"/>
    <p:sldLayoutId id="2147483755" r:id="rId107"/>
    <p:sldLayoutId id="2147483756" r:id="rId108"/>
    <p:sldLayoutId id="2147483757" r:id="rId109"/>
    <p:sldLayoutId id="2147483758" r:id="rId110"/>
    <p:sldLayoutId id="2147483759" r:id="rId111"/>
    <p:sldLayoutId id="2147483760" r:id="rId112"/>
    <p:sldLayoutId id="2147483761" r:id="rId113"/>
    <p:sldLayoutId id="2147483762" r:id="rId114"/>
    <p:sldLayoutId id="2147483763" r:id="rId115"/>
    <p:sldLayoutId id="2147483764" r:id="rId116"/>
    <p:sldLayoutId id="2147483765" r:id="rId117"/>
    <p:sldLayoutId id="2147483766" r:id="rId118"/>
    <p:sldLayoutId id="2147483767" r:id="rId119"/>
    <p:sldLayoutId id="2147483768" r:id="rId120"/>
    <p:sldLayoutId id="2147483769" r:id="rId121"/>
    <p:sldLayoutId id="2147483770" r:id="rId122"/>
    <p:sldLayoutId id="2147483771" r:id="rId123"/>
    <p:sldLayoutId id="2147483772" r:id="rId124"/>
    <p:sldLayoutId id="2147483773" r:id="rId125"/>
    <p:sldLayoutId id="2147483774" r:id="rId126"/>
    <p:sldLayoutId id="2147483775" r:id="rId127"/>
    <p:sldLayoutId id="2147483776" r:id="rId128"/>
    <p:sldLayoutId id="2147483777" r:id="rId129"/>
    <p:sldLayoutId id="2147483778" r:id="rId130"/>
    <p:sldLayoutId id="2147483779" r:id="rId131"/>
    <p:sldLayoutId id="2147483780" r:id="rId132"/>
    <p:sldLayoutId id="2147483781" r:id="rId133"/>
    <p:sldLayoutId id="2147483782" r:id="rId134"/>
    <p:sldLayoutId id="2147483783" r:id="rId135"/>
    <p:sldLayoutId id="2147483784" r:id="rId136"/>
    <p:sldLayoutId id="2147483785" r:id="rId137"/>
    <p:sldLayoutId id="2147483786" r:id="rId138"/>
    <p:sldLayoutId id="2147483787" r:id="rId139"/>
    <p:sldLayoutId id="2147483788" r:id="rId140"/>
    <p:sldLayoutId id="2147483789" r:id="rId141"/>
    <p:sldLayoutId id="2147483790" r:id="rId142"/>
    <p:sldLayoutId id="2147483791" r:id="rId143"/>
    <p:sldLayoutId id="2147483792" r:id="rId144"/>
    <p:sldLayoutId id="2147483793" r:id="rId145"/>
    <p:sldLayoutId id="2147483794" r:id="rId146"/>
    <p:sldLayoutId id="2147483795" r:id="rId147"/>
    <p:sldLayoutId id="2147483796" r:id="rId148"/>
    <p:sldLayoutId id="2147483797" r:id="rId149"/>
    <p:sldLayoutId id="2147483798" r:id="rId150"/>
    <p:sldLayoutId id="2147483799" r:id="rId151"/>
    <p:sldLayoutId id="2147483800" r:id="rId152"/>
    <p:sldLayoutId id="2147483801" r:id="rId153"/>
    <p:sldLayoutId id="2147483802" r:id="rId154"/>
    <p:sldLayoutId id="2147483803" r:id="rId155"/>
    <p:sldLayoutId id="2147483804" r:id="rId156"/>
    <p:sldLayoutId id="2147483805" r:id="rId157"/>
    <p:sldLayoutId id="2147483806" r:id="rId158"/>
    <p:sldLayoutId id="2147483807" r:id="rId159"/>
    <p:sldLayoutId id="2147483808" r:id="rId160"/>
    <p:sldLayoutId id="2147483809" r:id="rId161"/>
    <p:sldLayoutId id="2147483810" r:id="rId162"/>
    <p:sldLayoutId id="2147483811" r:id="rId163"/>
    <p:sldLayoutId id="2147483812" r:id="rId164"/>
  </p:sldLayoutIdLst>
  <p:transition spd="med"/>
  <p:txStyles>
    <p:titleStyle>
      <a:lvl1pPr marL="0" marR="0" indent="0" algn="l" defTabSz="914400" rtl="0" latinLnBrk="0">
        <a:lnSpc>
          <a:spcPct val="90000"/>
        </a:lnSpc>
        <a:spcBef>
          <a:spcPts val="0"/>
        </a:spcBef>
        <a:spcAft>
          <a:spcPts val="0"/>
        </a:spcAft>
        <a:buClrTx/>
        <a:buSzTx/>
        <a:buFontTx/>
        <a:buNone/>
        <a:tabLst/>
        <a:defRPr sz="3200" b="0" i="0" u="none" strike="noStrike" cap="none" spc="0" baseline="0">
          <a:solidFill>
            <a:srgbClr val="4E4F4F"/>
          </a:solidFill>
          <a:uFillTx/>
          <a:latin typeface="Torque Bold"/>
          <a:ea typeface="Torque Bold"/>
          <a:cs typeface="Torque Bold"/>
          <a:sym typeface="Torque Bold"/>
        </a:defRPr>
      </a:lvl1pPr>
      <a:lvl2pPr marL="0" marR="0" indent="0" algn="l" defTabSz="914400" rtl="0" latinLnBrk="0">
        <a:lnSpc>
          <a:spcPct val="90000"/>
        </a:lnSpc>
        <a:spcBef>
          <a:spcPts val="0"/>
        </a:spcBef>
        <a:spcAft>
          <a:spcPts val="0"/>
        </a:spcAft>
        <a:buClrTx/>
        <a:buSzTx/>
        <a:buFontTx/>
        <a:buNone/>
        <a:tabLst/>
        <a:defRPr sz="3200" b="0" i="0" u="none" strike="noStrike" cap="none" spc="0" baseline="0">
          <a:solidFill>
            <a:srgbClr val="4E4F4F"/>
          </a:solidFill>
          <a:uFillTx/>
          <a:latin typeface="Torque Bold"/>
          <a:ea typeface="Torque Bold"/>
          <a:cs typeface="Torque Bold"/>
          <a:sym typeface="Torque Bold"/>
        </a:defRPr>
      </a:lvl2pPr>
      <a:lvl3pPr marL="0" marR="0" indent="0" algn="l" defTabSz="914400" rtl="0" latinLnBrk="0">
        <a:lnSpc>
          <a:spcPct val="90000"/>
        </a:lnSpc>
        <a:spcBef>
          <a:spcPts val="0"/>
        </a:spcBef>
        <a:spcAft>
          <a:spcPts val="0"/>
        </a:spcAft>
        <a:buClrTx/>
        <a:buSzTx/>
        <a:buFontTx/>
        <a:buNone/>
        <a:tabLst/>
        <a:defRPr sz="3200" b="0" i="0" u="none" strike="noStrike" cap="none" spc="0" baseline="0">
          <a:solidFill>
            <a:srgbClr val="4E4F4F"/>
          </a:solidFill>
          <a:uFillTx/>
          <a:latin typeface="Torque Bold"/>
          <a:ea typeface="Torque Bold"/>
          <a:cs typeface="Torque Bold"/>
          <a:sym typeface="Torque Bold"/>
        </a:defRPr>
      </a:lvl3pPr>
      <a:lvl4pPr marL="0" marR="0" indent="0" algn="l" defTabSz="914400" rtl="0" latinLnBrk="0">
        <a:lnSpc>
          <a:spcPct val="90000"/>
        </a:lnSpc>
        <a:spcBef>
          <a:spcPts val="0"/>
        </a:spcBef>
        <a:spcAft>
          <a:spcPts val="0"/>
        </a:spcAft>
        <a:buClrTx/>
        <a:buSzTx/>
        <a:buFontTx/>
        <a:buNone/>
        <a:tabLst/>
        <a:defRPr sz="3200" b="0" i="0" u="none" strike="noStrike" cap="none" spc="0" baseline="0">
          <a:solidFill>
            <a:srgbClr val="4E4F4F"/>
          </a:solidFill>
          <a:uFillTx/>
          <a:latin typeface="Torque Bold"/>
          <a:ea typeface="Torque Bold"/>
          <a:cs typeface="Torque Bold"/>
          <a:sym typeface="Torque Bold"/>
        </a:defRPr>
      </a:lvl4pPr>
      <a:lvl5pPr marL="0" marR="0" indent="0" algn="l" defTabSz="914400" rtl="0" latinLnBrk="0">
        <a:lnSpc>
          <a:spcPct val="90000"/>
        </a:lnSpc>
        <a:spcBef>
          <a:spcPts val="0"/>
        </a:spcBef>
        <a:spcAft>
          <a:spcPts val="0"/>
        </a:spcAft>
        <a:buClrTx/>
        <a:buSzTx/>
        <a:buFontTx/>
        <a:buNone/>
        <a:tabLst/>
        <a:defRPr sz="3200" b="0" i="0" u="none" strike="noStrike" cap="none" spc="0" baseline="0">
          <a:solidFill>
            <a:srgbClr val="4E4F4F"/>
          </a:solidFill>
          <a:uFillTx/>
          <a:latin typeface="Torque Bold"/>
          <a:ea typeface="Torque Bold"/>
          <a:cs typeface="Torque Bold"/>
          <a:sym typeface="Torque Bold"/>
        </a:defRPr>
      </a:lvl5pPr>
      <a:lvl6pPr marL="0" marR="0" indent="0" algn="l" defTabSz="914400" rtl="0" latinLnBrk="0">
        <a:lnSpc>
          <a:spcPct val="90000"/>
        </a:lnSpc>
        <a:spcBef>
          <a:spcPts val="0"/>
        </a:spcBef>
        <a:spcAft>
          <a:spcPts val="0"/>
        </a:spcAft>
        <a:buClrTx/>
        <a:buSzTx/>
        <a:buFontTx/>
        <a:buNone/>
        <a:tabLst/>
        <a:defRPr sz="3200" b="0" i="0" u="none" strike="noStrike" cap="none" spc="0" baseline="0">
          <a:solidFill>
            <a:srgbClr val="4E4F4F"/>
          </a:solidFill>
          <a:uFillTx/>
          <a:latin typeface="Torque Bold"/>
          <a:ea typeface="Torque Bold"/>
          <a:cs typeface="Torque Bold"/>
          <a:sym typeface="Torque Bold"/>
        </a:defRPr>
      </a:lvl6pPr>
      <a:lvl7pPr marL="0" marR="0" indent="0" algn="l" defTabSz="914400" rtl="0" latinLnBrk="0">
        <a:lnSpc>
          <a:spcPct val="90000"/>
        </a:lnSpc>
        <a:spcBef>
          <a:spcPts val="0"/>
        </a:spcBef>
        <a:spcAft>
          <a:spcPts val="0"/>
        </a:spcAft>
        <a:buClrTx/>
        <a:buSzTx/>
        <a:buFontTx/>
        <a:buNone/>
        <a:tabLst/>
        <a:defRPr sz="3200" b="0" i="0" u="none" strike="noStrike" cap="none" spc="0" baseline="0">
          <a:solidFill>
            <a:srgbClr val="4E4F4F"/>
          </a:solidFill>
          <a:uFillTx/>
          <a:latin typeface="Torque Bold"/>
          <a:ea typeface="Torque Bold"/>
          <a:cs typeface="Torque Bold"/>
          <a:sym typeface="Torque Bold"/>
        </a:defRPr>
      </a:lvl7pPr>
      <a:lvl8pPr marL="0" marR="0" indent="0" algn="l" defTabSz="914400" rtl="0" latinLnBrk="0">
        <a:lnSpc>
          <a:spcPct val="90000"/>
        </a:lnSpc>
        <a:spcBef>
          <a:spcPts val="0"/>
        </a:spcBef>
        <a:spcAft>
          <a:spcPts val="0"/>
        </a:spcAft>
        <a:buClrTx/>
        <a:buSzTx/>
        <a:buFontTx/>
        <a:buNone/>
        <a:tabLst/>
        <a:defRPr sz="3200" b="0" i="0" u="none" strike="noStrike" cap="none" spc="0" baseline="0">
          <a:solidFill>
            <a:srgbClr val="4E4F4F"/>
          </a:solidFill>
          <a:uFillTx/>
          <a:latin typeface="Torque Bold"/>
          <a:ea typeface="Torque Bold"/>
          <a:cs typeface="Torque Bold"/>
          <a:sym typeface="Torque Bold"/>
        </a:defRPr>
      </a:lvl8pPr>
      <a:lvl9pPr marL="0" marR="0" indent="0" algn="l" defTabSz="914400" rtl="0" latinLnBrk="0">
        <a:lnSpc>
          <a:spcPct val="90000"/>
        </a:lnSpc>
        <a:spcBef>
          <a:spcPts val="0"/>
        </a:spcBef>
        <a:spcAft>
          <a:spcPts val="0"/>
        </a:spcAft>
        <a:buClrTx/>
        <a:buSzTx/>
        <a:buFontTx/>
        <a:buNone/>
        <a:tabLst/>
        <a:defRPr sz="3200" b="0" i="0" u="none" strike="noStrike" cap="none" spc="0" baseline="0">
          <a:solidFill>
            <a:srgbClr val="4E4F4F"/>
          </a:solidFill>
          <a:uFillTx/>
          <a:latin typeface="Torque Bold"/>
          <a:ea typeface="Torque Bold"/>
          <a:cs typeface="Torque Bold"/>
          <a:sym typeface="Torque 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400" b="1" i="0" u="none" strike="noStrike" cap="none" spc="0" baseline="0">
          <a:solidFill>
            <a:srgbClr val="488344"/>
          </a:solidFill>
          <a:uFillTx/>
          <a:latin typeface="Noto Sans"/>
          <a:ea typeface="Noto Sans"/>
          <a:cs typeface="Noto Sans"/>
          <a:sym typeface="Noto Sans"/>
        </a:defRPr>
      </a:lvl1pPr>
      <a:lvl2pPr marL="731519" marR="0" indent="-274319" algn="l" defTabSz="914400" rtl="0" latinLnBrk="0">
        <a:lnSpc>
          <a:spcPct val="90000"/>
        </a:lnSpc>
        <a:spcBef>
          <a:spcPts val="1000"/>
        </a:spcBef>
        <a:spcAft>
          <a:spcPts val="0"/>
        </a:spcAft>
        <a:buClrTx/>
        <a:buSzPct val="100000"/>
        <a:buFont typeface="Arial"/>
        <a:buChar char="•"/>
        <a:tabLst/>
        <a:defRPr sz="2400" b="1" i="0" u="none" strike="noStrike" cap="none" spc="0" baseline="0">
          <a:solidFill>
            <a:srgbClr val="488344"/>
          </a:solidFill>
          <a:uFillTx/>
          <a:latin typeface="Noto Sans"/>
          <a:ea typeface="Noto Sans"/>
          <a:cs typeface="Noto Sans"/>
          <a:sym typeface="Noto Sans"/>
        </a:defRPr>
      </a:lvl2pPr>
      <a:lvl3pPr marL="1219200" marR="0" indent="-304800" algn="l" defTabSz="914400" rtl="0" latinLnBrk="0">
        <a:lnSpc>
          <a:spcPct val="90000"/>
        </a:lnSpc>
        <a:spcBef>
          <a:spcPts val="1000"/>
        </a:spcBef>
        <a:spcAft>
          <a:spcPts val="0"/>
        </a:spcAft>
        <a:buClrTx/>
        <a:buSzPct val="100000"/>
        <a:buFont typeface="Arial"/>
        <a:buChar char="•"/>
        <a:tabLst/>
        <a:defRPr sz="2400" b="1" i="0" u="none" strike="noStrike" cap="none" spc="0" baseline="0">
          <a:solidFill>
            <a:srgbClr val="488344"/>
          </a:solidFill>
          <a:uFillTx/>
          <a:latin typeface="Noto Sans"/>
          <a:ea typeface="Noto Sans"/>
          <a:cs typeface="Noto Sans"/>
          <a:sym typeface="Noto Sans"/>
        </a:defRPr>
      </a:lvl3pPr>
      <a:lvl4pPr marL="1714500" marR="0" indent="-342900" algn="l" defTabSz="914400" rtl="0" latinLnBrk="0">
        <a:lnSpc>
          <a:spcPct val="90000"/>
        </a:lnSpc>
        <a:spcBef>
          <a:spcPts val="1000"/>
        </a:spcBef>
        <a:spcAft>
          <a:spcPts val="0"/>
        </a:spcAft>
        <a:buClrTx/>
        <a:buSzPct val="100000"/>
        <a:buFont typeface="Arial"/>
        <a:buChar char="•"/>
        <a:tabLst/>
        <a:defRPr sz="2400" b="1" i="0" u="none" strike="noStrike" cap="none" spc="0" baseline="0">
          <a:solidFill>
            <a:srgbClr val="488344"/>
          </a:solidFill>
          <a:uFillTx/>
          <a:latin typeface="Noto Sans"/>
          <a:ea typeface="Noto Sans"/>
          <a:cs typeface="Noto Sans"/>
          <a:sym typeface="Noto Sans"/>
        </a:defRPr>
      </a:lvl4pPr>
      <a:lvl5pPr marL="2171700" marR="0" indent="-342900" algn="l" defTabSz="914400" rtl="0" latinLnBrk="0">
        <a:lnSpc>
          <a:spcPct val="90000"/>
        </a:lnSpc>
        <a:spcBef>
          <a:spcPts val="1000"/>
        </a:spcBef>
        <a:spcAft>
          <a:spcPts val="0"/>
        </a:spcAft>
        <a:buClrTx/>
        <a:buSzPct val="100000"/>
        <a:buFont typeface="Arial"/>
        <a:buChar char="•"/>
        <a:tabLst/>
        <a:defRPr sz="2400" b="1" i="0" u="none" strike="noStrike" cap="none" spc="0" baseline="0">
          <a:solidFill>
            <a:srgbClr val="488344"/>
          </a:solidFill>
          <a:uFillTx/>
          <a:latin typeface="Noto Sans"/>
          <a:ea typeface="Noto Sans"/>
          <a:cs typeface="Noto Sans"/>
          <a:sym typeface="Noto Sans"/>
        </a:defRPr>
      </a:lvl5pPr>
      <a:lvl6pPr marL="2590800" marR="0" indent="-304800" algn="l" defTabSz="914400" rtl="0" latinLnBrk="0">
        <a:lnSpc>
          <a:spcPct val="90000"/>
        </a:lnSpc>
        <a:spcBef>
          <a:spcPts val="1000"/>
        </a:spcBef>
        <a:spcAft>
          <a:spcPts val="0"/>
        </a:spcAft>
        <a:buClrTx/>
        <a:buSzPct val="100000"/>
        <a:buFont typeface="Arial"/>
        <a:buChar char="•"/>
        <a:tabLst/>
        <a:defRPr sz="2400" b="1" i="0" u="none" strike="noStrike" cap="none" spc="0" baseline="0">
          <a:solidFill>
            <a:srgbClr val="488344"/>
          </a:solidFill>
          <a:uFillTx/>
          <a:latin typeface="Noto Sans"/>
          <a:ea typeface="Noto Sans"/>
          <a:cs typeface="Noto Sans"/>
          <a:sym typeface="Noto Sans"/>
        </a:defRPr>
      </a:lvl6pPr>
      <a:lvl7pPr marL="3048000" marR="0" indent="-304800" algn="l" defTabSz="914400" rtl="0" latinLnBrk="0">
        <a:lnSpc>
          <a:spcPct val="90000"/>
        </a:lnSpc>
        <a:spcBef>
          <a:spcPts val="1000"/>
        </a:spcBef>
        <a:spcAft>
          <a:spcPts val="0"/>
        </a:spcAft>
        <a:buClrTx/>
        <a:buSzPct val="100000"/>
        <a:buFont typeface="Arial"/>
        <a:buChar char="•"/>
        <a:tabLst/>
        <a:defRPr sz="2400" b="1" i="0" u="none" strike="noStrike" cap="none" spc="0" baseline="0">
          <a:solidFill>
            <a:srgbClr val="488344"/>
          </a:solidFill>
          <a:uFillTx/>
          <a:latin typeface="Noto Sans"/>
          <a:ea typeface="Noto Sans"/>
          <a:cs typeface="Noto Sans"/>
          <a:sym typeface="Noto Sans"/>
        </a:defRPr>
      </a:lvl7pPr>
      <a:lvl8pPr marL="3505200" marR="0" indent="-304800" algn="l" defTabSz="914400" rtl="0" latinLnBrk="0">
        <a:lnSpc>
          <a:spcPct val="90000"/>
        </a:lnSpc>
        <a:spcBef>
          <a:spcPts val="1000"/>
        </a:spcBef>
        <a:spcAft>
          <a:spcPts val="0"/>
        </a:spcAft>
        <a:buClrTx/>
        <a:buSzPct val="100000"/>
        <a:buFont typeface="Arial"/>
        <a:buChar char="•"/>
        <a:tabLst/>
        <a:defRPr sz="2400" b="1" i="0" u="none" strike="noStrike" cap="none" spc="0" baseline="0">
          <a:solidFill>
            <a:srgbClr val="488344"/>
          </a:solidFill>
          <a:uFillTx/>
          <a:latin typeface="Noto Sans"/>
          <a:ea typeface="Noto Sans"/>
          <a:cs typeface="Noto Sans"/>
          <a:sym typeface="Noto Sans"/>
        </a:defRPr>
      </a:lvl8pPr>
      <a:lvl9pPr marL="3962400" marR="0" indent="-304800" algn="l" defTabSz="914400" rtl="0" latinLnBrk="0">
        <a:lnSpc>
          <a:spcPct val="90000"/>
        </a:lnSpc>
        <a:spcBef>
          <a:spcPts val="1000"/>
        </a:spcBef>
        <a:spcAft>
          <a:spcPts val="0"/>
        </a:spcAft>
        <a:buClrTx/>
        <a:buSzPct val="100000"/>
        <a:buFont typeface="Arial"/>
        <a:buChar char="•"/>
        <a:tabLst/>
        <a:defRPr sz="2400" b="1" i="0" u="none" strike="noStrike" cap="none" spc="0" baseline="0">
          <a:solidFill>
            <a:srgbClr val="488344"/>
          </a:solidFill>
          <a:uFillTx/>
          <a:latin typeface="Noto Sans"/>
          <a:ea typeface="Noto Sans"/>
          <a:cs typeface="Noto Sans"/>
          <a:sym typeface="Noto Sans"/>
        </a:defRPr>
      </a:lvl9pPr>
    </p:bodyStyle>
    <p:otherStyle>
      <a:lvl1pPr marL="0" marR="0" indent="0" algn="ct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Noto Sans"/>
        </a:defRPr>
      </a:lvl1pPr>
      <a:lvl2pPr marL="0" marR="0" indent="457200" algn="ct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Noto Sans"/>
        </a:defRPr>
      </a:lvl2pPr>
      <a:lvl3pPr marL="0" marR="0" indent="914400" algn="ct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Noto Sans"/>
        </a:defRPr>
      </a:lvl3pPr>
      <a:lvl4pPr marL="0" marR="0" indent="1371600" algn="ct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Noto Sans"/>
        </a:defRPr>
      </a:lvl4pPr>
      <a:lvl5pPr marL="0" marR="0" indent="1828800" algn="ct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Noto Sans"/>
        </a:defRPr>
      </a:lvl5pPr>
      <a:lvl6pPr marL="0" marR="0" indent="2286000" algn="ct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Noto Sans"/>
        </a:defRPr>
      </a:lvl6pPr>
      <a:lvl7pPr marL="0" marR="0" indent="2743200" algn="ct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Noto Sans"/>
        </a:defRPr>
      </a:lvl7pPr>
      <a:lvl8pPr marL="0" marR="0" indent="3200400" algn="ct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Noto Sans"/>
        </a:defRPr>
      </a:lvl8pPr>
      <a:lvl9pPr marL="0" marR="0" indent="3657600" algn="ct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Noto San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42.xml"/><Relationship Id="rId4" Type="http://schemas.openxmlformats.org/officeDocument/2006/relationships/image" Target="../media/image18.jpe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42.xml"/><Relationship Id="rId4" Type="http://schemas.openxmlformats.org/officeDocument/2006/relationships/image" Target="../media/image19.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 name="Text Placeholder 3"/>
          <p:cNvSpPr txBox="1">
            <a:spLocks noGrp="1"/>
          </p:cNvSpPr>
          <p:nvPr>
            <p:ph type="body" sz="quarter" idx="1"/>
          </p:nvPr>
        </p:nvSpPr>
        <p:spPr>
          <a:prstGeom prst="rect">
            <a:avLst/>
          </a:prstGeom>
        </p:spPr>
        <p:txBody>
          <a:bodyPr>
            <a:noAutofit/>
          </a:bodyPr>
          <a:lstStyle/>
          <a:p>
            <a:r>
              <a:rPr lang="nb-NO" sz="5400" dirty="0">
                <a:latin typeface="Arial" panose="020B0604020202020204" pitchFamily="34" charset="0"/>
                <a:cs typeface="Arial" panose="020B0604020202020204" pitchFamily="34" charset="0"/>
              </a:rPr>
              <a:t>JODY </a:t>
            </a:r>
          </a:p>
          <a:p>
            <a:r>
              <a:rPr lang="nb-NO" sz="5400" dirty="0">
                <a:latin typeface="Arial" panose="020B0604020202020204" pitchFamily="34" charset="0"/>
                <a:cs typeface="Arial" panose="020B0604020202020204" pitchFamily="34" charset="0"/>
              </a:rPr>
              <a:t>WILLIAMS</a:t>
            </a:r>
          </a:p>
        </p:txBody>
      </p:sp>
      <p:pic>
        <p:nvPicPr>
          <p:cNvPr id="5" name="Bilde 4" descr="Et bilde som inneholder person, kvinne, hår, poserer&#10;&#10;Automatisk generert beskrivelse">
            <a:extLst>
              <a:ext uri="{FF2B5EF4-FFF2-40B4-BE49-F238E27FC236}">
                <a16:creationId xmlns:a16="http://schemas.microsoft.com/office/drawing/2014/main" id="{2D072827-F95A-61A5-74DE-741D12B69D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72476" y="1438348"/>
            <a:ext cx="2593179" cy="3633381"/>
          </a:xfrm>
          <a:prstGeom prst="rect">
            <a:avLst/>
          </a:prstGeom>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BFCDEAA-F77D-715D-98FA-BBD0552164A8}"/>
              </a:ext>
            </a:extLst>
          </p:cNvPr>
          <p:cNvSpPr>
            <a:spLocks noGrp="1"/>
          </p:cNvSpPr>
          <p:nvPr>
            <p:ph type="title"/>
          </p:nvPr>
        </p:nvSpPr>
        <p:spPr/>
        <p:txBody>
          <a:bodyPr>
            <a:normAutofit/>
          </a:bodyPr>
          <a:lstStyle/>
          <a:p>
            <a:r>
              <a:rPr lang="en-US" sz="4000" b="1" dirty="0">
                <a:latin typeface="Arial"/>
                <a:cs typeface="Arial"/>
                <a:sym typeface="Arial"/>
              </a:rPr>
              <a:t>WARM-UP</a:t>
            </a:r>
            <a:endParaRPr lang="nb-NO" sz="4000" b="1" dirty="0"/>
          </a:p>
        </p:txBody>
      </p:sp>
      <p:sp>
        <p:nvSpPr>
          <p:cNvPr id="2337" name="Text Placeholder 3"/>
          <p:cNvSpPr txBox="1">
            <a:spLocks noGrp="1"/>
          </p:cNvSpPr>
          <p:nvPr>
            <p:ph type="body" sz="half" idx="4294967295"/>
          </p:nvPr>
        </p:nvSpPr>
        <p:spPr>
          <a:xfrm>
            <a:off x="945931" y="2158206"/>
            <a:ext cx="8524875" cy="2541588"/>
          </a:xfrm>
          <a:prstGeom prst="rect">
            <a:avLst/>
          </a:prstGeom>
        </p:spPr>
        <p:txBody>
          <a:bodyPr/>
          <a:lstStyle/>
          <a:p>
            <a:pPr marL="457200" indent="-317500" defTabSz="457200">
              <a:lnSpc>
                <a:spcPct val="100000"/>
              </a:lnSpc>
              <a:spcBef>
                <a:spcPts val="0"/>
              </a:spcBef>
              <a:buFont typeface="Helvetica"/>
              <a:buChar char="•"/>
              <a:defRPr sz="3000" b="0"/>
            </a:pPr>
            <a:r>
              <a:rPr lang="nb-NO" dirty="0"/>
              <a:t>Hva betyr nedrustning? </a:t>
            </a:r>
          </a:p>
          <a:p>
            <a:pPr marL="457200" indent="-317500" defTabSz="457200">
              <a:lnSpc>
                <a:spcPct val="100000"/>
              </a:lnSpc>
              <a:spcBef>
                <a:spcPts val="0"/>
              </a:spcBef>
              <a:buFont typeface="Helvetica"/>
              <a:buChar char="•"/>
              <a:defRPr sz="3000" b="0"/>
            </a:pPr>
            <a:r>
              <a:rPr lang="nb-NO" dirty="0"/>
              <a:t>Hva tror du er de mest skadelige våpnene vi har i verden?</a:t>
            </a:r>
          </a:p>
          <a:p>
            <a:pPr marL="457200" indent="-317500" defTabSz="457200">
              <a:lnSpc>
                <a:spcPct val="100000"/>
              </a:lnSpc>
              <a:spcBef>
                <a:spcPts val="0"/>
              </a:spcBef>
              <a:buFont typeface="Helvetica"/>
              <a:buChar char="•"/>
              <a:defRPr sz="3000" b="0"/>
            </a:pPr>
            <a:r>
              <a:rPr lang="nb-NO" dirty="0"/>
              <a:t> Rekk opp hånden hvis du har hørt om Jody Williams?</a:t>
            </a:r>
          </a:p>
          <a:p>
            <a:pPr marL="457200" indent="-317500" defTabSz="457200">
              <a:lnSpc>
                <a:spcPct val="100000"/>
              </a:lnSpc>
              <a:spcBef>
                <a:spcPts val="0"/>
              </a:spcBef>
              <a:buFont typeface="Helvetica"/>
              <a:buChar char="•"/>
              <a:defRPr sz="3000" b="0"/>
            </a:pPr>
            <a:r>
              <a:rPr lang="nb-NO" dirty="0"/>
              <a:t>Hva er landminer?</a:t>
            </a:r>
            <a:endParaRPr dirty="0"/>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0" name="Title 3"/>
          <p:cNvSpPr txBox="1">
            <a:spLocks noGrp="1"/>
          </p:cNvSpPr>
          <p:nvPr>
            <p:ph type="title"/>
          </p:nvPr>
        </p:nvSpPr>
        <p:spPr>
          <a:prstGeom prst="rect">
            <a:avLst/>
          </a:prstGeom>
        </p:spPr>
        <p:txBody>
          <a:bodyPr/>
          <a:lstStyle/>
          <a:p>
            <a:r>
              <a:rPr dirty="0"/>
              <a:t>Jody Williams</a:t>
            </a:r>
          </a:p>
        </p:txBody>
      </p:sp>
      <p:sp>
        <p:nvSpPr>
          <p:cNvPr id="2341" name="Content Placeholder 4"/>
          <p:cNvSpPr txBox="1">
            <a:spLocks noGrp="1"/>
          </p:cNvSpPr>
          <p:nvPr>
            <p:ph type="body" sz="quarter" idx="1"/>
          </p:nvPr>
        </p:nvSpPr>
        <p:spPr>
          <a:prstGeom prst="rect">
            <a:avLst/>
          </a:prstGeom>
        </p:spPr>
        <p:txBody>
          <a:bodyPr lIns="45719" tIns="45720" rIns="45719" bIns="45720" anchor="t">
            <a:normAutofit/>
          </a:bodyPr>
          <a:lstStyle/>
          <a:p>
            <a:r>
              <a:rPr lang="nb-NO" sz="1600" dirty="0">
                <a:latin typeface="Arial"/>
                <a:cs typeface="Arial"/>
              </a:rPr>
              <a:t>●  Jody Williams </a:t>
            </a:r>
            <a:r>
              <a:rPr lang="nb-NO" sz="1600" dirty="0" err="1">
                <a:latin typeface="Arial"/>
                <a:cs typeface="Arial"/>
              </a:rPr>
              <a:t>was</a:t>
            </a:r>
            <a:r>
              <a:rPr lang="nb-NO" sz="1600" dirty="0">
                <a:latin typeface="Arial"/>
                <a:cs typeface="Arial"/>
              </a:rPr>
              <a:t> </a:t>
            </a:r>
            <a:r>
              <a:rPr lang="nb-NO" sz="1600" dirty="0" err="1">
                <a:latin typeface="Arial"/>
                <a:cs typeface="Arial"/>
              </a:rPr>
              <a:t>born</a:t>
            </a:r>
            <a:r>
              <a:rPr lang="nb-NO" sz="1600" dirty="0">
                <a:latin typeface="Arial"/>
                <a:cs typeface="Arial"/>
              </a:rPr>
              <a:t> in 1950 in </a:t>
            </a:r>
            <a:r>
              <a:rPr lang="nb-NO" sz="1600" dirty="0" err="1">
                <a:latin typeface="Arial"/>
                <a:cs typeface="Arial"/>
              </a:rPr>
              <a:t>Putney</a:t>
            </a:r>
            <a:r>
              <a:rPr lang="nb-NO" sz="1600" dirty="0">
                <a:latin typeface="Arial"/>
                <a:cs typeface="Arial"/>
              </a:rPr>
              <a:t>, Vermont, USA.</a:t>
            </a:r>
          </a:p>
          <a:p>
            <a:endParaRPr lang="nb-NO" sz="1600" dirty="0">
              <a:latin typeface="Arial" panose="020B0604020202020204" pitchFamily="34" charset="0"/>
              <a:cs typeface="Arial" panose="020B0604020202020204" pitchFamily="34" charset="0"/>
            </a:endParaRPr>
          </a:p>
          <a:p>
            <a:r>
              <a:rPr lang="nb-NO" sz="1600" dirty="0">
                <a:latin typeface="Arial"/>
                <a:cs typeface="Arial"/>
              </a:rPr>
              <a:t>● I 1992 grunnla hun den internasjonale kampanjen for å forby landminer (ICBL).</a:t>
            </a:r>
          </a:p>
          <a:p>
            <a:endParaRPr lang="nb-NO" sz="1600" dirty="0">
              <a:latin typeface="Arial" panose="020B0604020202020204" pitchFamily="34" charset="0"/>
              <a:cs typeface="Arial" panose="020B0604020202020204" pitchFamily="34" charset="0"/>
            </a:endParaRPr>
          </a:p>
          <a:p>
            <a:r>
              <a:rPr lang="nb-NO" sz="1600" dirty="0">
                <a:latin typeface="Arial"/>
                <a:cs typeface="Arial"/>
              </a:rPr>
              <a:t>● Jody Williams spilte en stor rolle i å bringe fram den internasjonale mineforbudsavtalen i 1997.</a:t>
            </a:r>
          </a:p>
          <a:p>
            <a:endParaRPr lang="nb-NO" sz="1600" dirty="0">
              <a:latin typeface="Arial" panose="020B0604020202020204" pitchFamily="34" charset="0"/>
              <a:cs typeface="Arial" panose="020B0604020202020204" pitchFamily="34" charset="0"/>
            </a:endParaRPr>
          </a:p>
          <a:p>
            <a:r>
              <a:rPr lang="nb-NO" sz="1600" dirty="0">
                <a:latin typeface="Arial"/>
                <a:cs typeface="Arial"/>
              </a:rPr>
              <a:t>● Samme år ble hun tildelt Nobels fredspris, sammen med ICBL </a:t>
            </a:r>
          </a:p>
          <a:p>
            <a:endParaRPr lang="nb-NO" sz="1600" dirty="0">
              <a:latin typeface="Arial"/>
              <a:cs typeface="Arial"/>
            </a:endParaRPr>
          </a:p>
        </p:txBody>
      </p:sp>
      <p:pic>
        <p:nvPicPr>
          <p:cNvPr id="2342" name="Picture Placeholder 5" descr="Picture Placeholder 5"/>
          <p:cNvPicPr>
            <a:picLocks noGrp="1" noChangeAspect="1"/>
          </p:cNvPicPr>
          <p:nvPr>
            <p:ph type="pic" sz="half" idx="21"/>
          </p:nvPr>
        </p:nvPicPr>
        <p:blipFill rotWithShape="1">
          <a:blip r:embed="rId3"/>
          <a:srcRect l="210" r="210"/>
          <a:stretch/>
        </p:blipFill>
        <p:spPr>
          <a:prstGeom prst="rect">
            <a:avLst/>
          </a:prstGeom>
        </p:spPr>
      </p:pic>
      <p:pic>
        <p:nvPicPr>
          <p:cNvPr id="3" name="Bilde 2" descr="Et bilde som inneholder person, innendørs&#10;&#10;Automatisk generert beskrivelse">
            <a:extLst>
              <a:ext uri="{FF2B5EF4-FFF2-40B4-BE49-F238E27FC236}">
                <a16:creationId xmlns:a16="http://schemas.microsoft.com/office/drawing/2014/main" id="{4EFDE125-4E65-2829-4166-2EA6A354199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5492" r="13931"/>
          <a:stretch/>
        </p:blipFill>
        <p:spPr>
          <a:xfrm>
            <a:off x="5858933" y="1363287"/>
            <a:ext cx="4840665" cy="4535083"/>
          </a:xfrm>
          <a:prstGeom prst="rect">
            <a:avLst/>
          </a:prstGeom>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 name="Title 3"/>
          <p:cNvSpPr txBox="1">
            <a:spLocks noGrp="1"/>
          </p:cNvSpPr>
          <p:nvPr>
            <p:ph type="title"/>
          </p:nvPr>
        </p:nvSpPr>
        <p:spPr>
          <a:prstGeom prst="rect">
            <a:avLst/>
          </a:prstGeom>
        </p:spPr>
        <p:txBody>
          <a:bodyPr/>
          <a:lstStyle/>
          <a:p>
            <a:r>
              <a:rPr dirty="0"/>
              <a:t>Landmines</a:t>
            </a:r>
          </a:p>
        </p:txBody>
      </p:sp>
      <p:sp>
        <p:nvSpPr>
          <p:cNvPr id="2345" name="Content Placeholder 4"/>
          <p:cNvSpPr txBox="1">
            <a:spLocks noGrp="1"/>
          </p:cNvSpPr>
          <p:nvPr>
            <p:ph type="body" sz="quarter" idx="1"/>
          </p:nvPr>
        </p:nvSpPr>
        <p:spPr>
          <a:prstGeom prst="rect">
            <a:avLst/>
          </a:prstGeom>
        </p:spPr>
        <p:txBody>
          <a:bodyPr/>
          <a:lstStyle/>
          <a:p>
            <a:r>
              <a:rPr lang="nb-NO" dirty="0"/>
              <a:t>Landminer er eksplosive innretninger plassert under eller på bakken, designet for å detoneres ved nærvær eller kontakt med en person.</a:t>
            </a:r>
          </a:p>
          <a:p>
            <a:endParaRPr lang="nb-NO" dirty="0"/>
          </a:p>
          <a:p>
            <a:r>
              <a:rPr lang="nb-NO" dirty="0"/>
              <a:t>Det er anslått at det er </a:t>
            </a:r>
            <a:br>
              <a:rPr lang="nb-NO" dirty="0"/>
            </a:br>
            <a:r>
              <a:rPr lang="nb-NO" dirty="0"/>
              <a:t>110 millioner landminer i bakken akkurat nå. En like stor mengde er i lagre som venter på å bli plantet eller ødelagt.</a:t>
            </a:r>
          </a:p>
        </p:txBody>
      </p:sp>
      <p:pic>
        <p:nvPicPr>
          <p:cNvPr id="2346" name="Picture Placeholder 5" descr="Picture Placeholder 5"/>
          <p:cNvPicPr>
            <a:picLocks noGrp="1" noChangeAspect="1"/>
          </p:cNvPicPr>
          <p:nvPr>
            <p:ph type="pic" sz="half" idx="21"/>
          </p:nvPr>
        </p:nvPicPr>
        <p:blipFill rotWithShape="1">
          <a:blip r:embed="rId3"/>
          <a:srcRect l="210" r="210"/>
          <a:stretch/>
        </p:blipFill>
        <p:spPr>
          <a:prstGeom prst="rect">
            <a:avLst/>
          </a:prstGeom>
        </p:spPr>
      </p:pic>
      <p:pic>
        <p:nvPicPr>
          <p:cNvPr id="3" name="Bilde 2" descr="Et bilde som inneholder gress, utendørs, ligger, liggende&#10;&#10;Automatisk generert beskrivelse">
            <a:extLst>
              <a:ext uri="{FF2B5EF4-FFF2-40B4-BE49-F238E27FC236}">
                <a16:creationId xmlns:a16="http://schemas.microsoft.com/office/drawing/2014/main" id="{5D7F4D2E-61CB-7B71-A928-F461123BF520}"/>
              </a:ext>
            </a:extLst>
          </p:cNvPr>
          <p:cNvPicPr>
            <a:picLocks noChangeAspect="1"/>
          </p:cNvPicPr>
          <p:nvPr/>
        </p:nvPicPr>
        <p:blipFill rotWithShape="1">
          <a:blip r:embed="rId4">
            <a:extLst>
              <a:ext uri="{28A0092B-C50C-407E-A947-70E740481C1C}">
                <a14:useLocalDpi xmlns:a14="http://schemas.microsoft.com/office/drawing/2010/main" val="0"/>
              </a:ext>
            </a:extLst>
          </a:blip>
          <a:srcRect l="15795" r="18220"/>
          <a:stretch/>
        </p:blipFill>
        <p:spPr>
          <a:xfrm>
            <a:off x="5857623" y="1363288"/>
            <a:ext cx="4516968" cy="4535082"/>
          </a:xfrm>
          <a:prstGeom prst="rect">
            <a:avLst/>
          </a:prstGeom>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8" name="Text Placeholder 3"/>
          <p:cNvSpPr txBox="1">
            <a:spLocks noGrp="1"/>
          </p:cNvSpPr>
          <p:nvPr>
            <p:ph type="body" sz="quarter" idx="4294967295"/>
          </p:nvPr>
        </p:nvSpPr>
        <p:spPr>
          <a:xfrm>
            <a:off x="1460226" y="2315862"/>
            <a:ext cx="8524875" cy="2541588"/>
          </a:xfrm>
          <a:prstGeom prst="rect">
            <a:avLst/>
          </a:prstGeom>
        </p:spPr>
        <p:txBody>
          <a:bodyPr/>
          <a:lstStyle/>
          <a:p>
            <a:pPr defTabSz="457200">
              <a:lnSpc>
                <a:spcPct val="100000"/>
              </a:lnSpc>
              <a:spcBef>
                <a:spcPts val="0"/>
              </a:spcBef>
              <a:defRPr sz="3000" b="0"/>
            </a:pPr>
            <a:r>
              <a:rPr lang="nb-NO" dirty="0"/>
              <a:t>Hva er en kampanje?</a:t>
            </a:r>
          </a:p>
          <a:p>
            <a:pPr marL="0" indent="0" defTabSz="457200">
              <a:lnSpc>
                <a:spcPct val="100000"/>
              </a:lnSpc>
              <a:spcBef>
                <a:spcPts val="0"/>
              </a:spcBef>
              <a:buNone/>
              <a:defRPr sz="3000" b="0"/>
            </a:pPr>
            <a:endParaRPr lang="nb-NO" dirty="0"/>
          </a:p>
          <a:p>
            <a:pPr defTabSz="457200">
              <a:lnSpc>
                <a:spcPct val="100000"/>
              </a:lnSpc>
              <a:spcBef>
                <a:spcPts val="0"/>
              </a:spcBef>
              <a:defRPr sz="3000" b="0"/>
            </a:pPr>
            <a:r>
              <a:rPr lang="nb-NO" sz="3000" b="0" dirty="0"/>
              <a:t>Har du en sak du kunne kjempe for ved å bidra i en kampanje ?</a:t>
            </a:r>
          </a:p>
          <a:p>
            <a:pPr marL="0" indent="0" defTabSz="457200">
              <a:lnSpc>
                <a:spcPct val="100000"/>
              </a:lnSpc>
              <a:spcBef>
                <a:spcPts val="0"/>
              </a:spcBef>
              <a:buNone/>
              <a:defRPr sz="3000" b="0"/>
            </a:pPr>
            <a:endParaRPr dirty="0"/>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F5C180D1-60E2-7D13-E4AB-2DE5ADFA628E}"/>
              </a:ext>
            </a:extLst>
          </p:cNvPr>
          <p:cNvSpPr>
            <a:spLocks noGrp="1"/>
          </p:cNvSpPr>
          <p:nvPr>
            <p:ph type="title"/>
          </p:nvPr>
        </p:nvSpPr>
        <p:spPr/>
        <p:txBody>
          <a:bodyPr/>
          <a:lstStyle/>
          <a:p>
            <a:r>
              <a:rPr lang="nb-NO" dirty="0"/>
              <a:t>DIN TUR!</a:t>
            </a:r>
          </a:p>
        </p:txBody>
      </p:sp>
      <p:sp>
        <p:nvSpPr>
          <p:cNvPr id="2351" name="Text Placeholder 3"/>
          <p:cNvSpPr txBox="1">
            <a:spLocks noGrp="1"/>
          </p:cNvSpPr>
          <p:nvPr>
            <p:ph type="body" idx="4294967295"/>
          </p:nvPr>
        </p:nvSpPr>
        <p:spPr>
          <a:xfrm>
            <a:off x="1282262" y="1911350"/>
            <a:ext cx="8481848" cy="4448175"/>
          </a:xfrm>
          <a:prstGeom prst="rect">
            <a:avLst/>
          </a:prstGeom>
        </p:spPr>
        <p:txBody>
          <a:bodyPr/>
          <a:lstStyle/>
          <a:p>
            <a:pPr marL="0" indent="0" defTabSz="457200">
              <a:lnSpc>
                <a:spcPct val="100000"/>
              </a:lnSpc>
              <a:spcBef>
                <a:spcPts val="0"/>
              </a:spcBef>
              <a:buNone/>
              <a:defRPr sz="3000" b="0"/>
            </a:pPr>
            <a:endParaRPr lang="nb-NO" dirty="0"/>
          </a:p>
          <a:p>
            <a:pPr marL="0" indent="0" defTabSz="457200">
              <a:lnSpc>
                <a:spcPct val="100000"/>
              </a:lnSpc>
              <a:spcBef>
                <a:spcPts val="0"/>
              </a:spcBef>
              <a:buNone/>
              <a:defRPr sz="3000" b="0"/>
            </a:pPr>
            <a:r>
              <a:rPr lang="nb-NO" dirty="0"/>
              <a:t>Arbeid i grupper for å designe din egen kampanje rundt et problem som er viktig for deg.</a:t>
            </a:r>
          </a:p>
          <a:p>
            <a:pPr marL="0" indent="0" defTabSz="457200">
              <a:lnSpc>
                <a:spcPct val="100000"/>
              </a:lnSpc>
              <a:spcBef>
                <a:spcPts val="0"/>
              </a:spcBef>
              <a:buNone/>
              <a:defRPr sz="3000" b="0"/>
            </a:pPr>
            <a:endParaRPr lang="nb-NO" dirty="0"/>
          </a:p>
          <a:p>
            <a:pPr marL="0" indent="0" defTabSz="457200">
              <a:lnSpc>
                <a:spcPct val="100000"/>
              </a:lnSpc>
              <a:spcBef>
                <a:spcPts val="0"/>
              </a:spcBef>
              <a:buNone/>
              <a:defRPr sz="3000" b="0"/>
            </a:pPr>
            <a:r>
              <a:rPr lang="nb-NO" dirty="0"/>
              <a:t>Sørg for at kampanjen din inneholder en plakat, et slagord og hovedpunkter i argumentasjonen.</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6A653FB-327F-3573-E46A-1D27EE7B9686}"/>
              </a:ext>
            </a:extLst>
          </p:cNvPr>
          <p:cNvSpPr>
            <a:spLocks noGrp="1"/>
          </p:cNvSpPr>
          <p:nvPr>
            <p:ph type="title"/>
          </p:nvPr>
        </p:nvSpPr>
        <p:spPr/>
        <p:txBody>
          <a:bodyPr/>
          <a:lstStyle/>
          <a:p>
            <a:r>
              <a:rPr lang="nb-NO" dirty="0"/>
              <a:t>ØV PÅ ARGUMENTENE!</a:t>
            </a:r>
          </a:p>
        </p:txBody>
      </p:sp>
      <p:sp>
        <p:nvSpPr>
          <p:cNvPr id="2353" name="Text Placeholder 3"/>
          <p:cNvSpPr txBox="1">
            <a:spLocks noGrp="1"/>
          </p:cNvSpPr>
          <p:nvPr>
            <p:ph type="body" sz="half" idx="4294967295"/>
          </p:nvPr>
        </p:nvSpPr>
        <p:spPr>
          <a:xfrm>
            <a:off x="1261241" y="2531460"/>
            <a:ext cx="8524875" cy="2541588"/>
          </a:xfrm>
          <a:prstGeom prst="rect">
            <a:avLst/>
          </a:prstGeom>
        </p:spPr>
        <p:txBody>
          <a:bodyPr/>
          <a:lstStyle/>
          <a:p>
            <a:pPr marL="0" indent="0" defTabSz="457200">
              <a:lnSpc>
                <a:spcPct val="100000"/>
              </a:lnSpc>
              <a:spcBef>
                <a:spcPts val="0"/>
              </a:spcBef>
              <a:buNone/>
              <a:defRPr sz="3000" b="0"/>
            </a:pPr>
            <a:r>
              <a:rPr lang="nb-NO" dirty="0"/>
              <a:t>Bruk kampanjemateriellet og hovedpunktene dine for å presentere argumentet ditt. Prøv å overbevise vennene dine om å støtte kampanjen din!</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tel 2">
            <a:extLst>
              <a:ext uri="{FF2B5EF4-FFF2-40B4-BE49-F238E27FC236}">
                <a16:creationId xmlns:a16="http://schemas.microsoft.com/office/drawing/2014/main" id="{BA4E1FAE-0FB7-6C0D-195D-CFCC561FEA3D}"/>
              </a:ext>
            </a:extLst>
          </p:cNvPr>
          <p:cNvSpPr>
            <a:spLocks noGrp="1"/>
          </p:cNvSpPr>
          <p:nvPr>
            <p:ph type="title"/>
          </p:nvPr>
        </p:nvSpPr>
        <p:spPr/>
        <p:txBody>
          <a:bodyPr/>
          <a:lstStyle/>
          <a:p>
            <a:r>
              <a:rPr lang="nb-NO" dirty="0"/>
              <a:t>AVSLUTTNING</a:t>
            </a:r>
          </a:p>
        </p:txBody>
      </p:sp>
      <p:sp>
        <p:nvSpPr>
          <p:cNvPr id="2355" name="Text Placeholder 3"/>
          <p:cNvSpPr txBox="1">
            <a:spLocks noGrp="1"/>
          </p:cNvSpPr>
          <p:nvPr>
            <p:ph type="body" sz="half" idx="4294967295"/>
          </p:nvPr>
        </p:nvSpPr>
        <p:spPr>
          <a:xfrm>
            <a:off x="1235675" y="2280981"/>
            <a:ext cx="8524875" cy="2543175"/>
          </a:xfrm>
          <a:prstGeom prst="rect">
            <a:avLst/>
          </a:prstGeom>
        </p:spPr>
        <p:txBody>
          <a:bodyPr>
            <a:normAutofit lnSpcReduction="10000"/>
          </a:bodyPr>
          <a:lstStyle/>
          <a:p>
            <a:pPr defTabSz="434340">
              <a:lnSpc>
                <a:spcPct val="100000"/>
              </a:lnSpc>
              <a:spcBef>
                <a:spcPts val="0"/>
              </a:spcBef>
              <a:defRPr sz="2850" b="0"/>
            </a:pPr>
            <a:r>
              <a:rPr lang="nb-NO" dirty="0"/>
              <a:t>Hvordan var det å lage en kampanje?</a:t>
            </a:r>
          </a:p>
          <a:p>
            <a:pPr defTabSz="434340">
              <a:lnSpc>
                <a:spcPct val="100000"/>
              </a:lnSpc>
              <a:spcBef>
                <a:spcPts val="0"/>
              </a:spcBef>
              <a:defRPr sz="2850" b="0"/>
            </a:pPr>
            <a:endParaRPr lang="nb-NO" dirty="0"/>
          </a:p>
          <a:p>
            <a:pPr defTabSz="434340">
              <a:lnSpc>
                <a:spcPct val="100000"/>
              </a:lnSpc>
              <a:spcBef>
                <a:spcPts val="0"/>
              </a:spcBef>
              <a:defRPr sz="2850" b="0"/>
            </a:pPr>
            <a:r>
              <a:rPr lang="nb-NO" dirty="0"/>
              <a:t>Hvordan føltes det å dele kampanjen din?</a:t>
            </a:r>
          </a:p>
          <a:p>
            <a:pPr defTabSz="434340">
              <a:lnSpc>
                <a:spcPct val="100000"/>
              </a:lnSpc>
              <a:spcBef>
                <a:spcPts val="0"/>
              </a:spcBef>
              <a:defRPr sz="2850" b="0"/>
            </a:pPr>
            <a:endParaRPr lang="nb-NO" dirty="0"/>
          </a:p>
          <a:p>
            <a:pPr defTabSz="434340">
              <a:lnSpc>
                <a:spcPct val="100000"/>
              </a:lnSpc>
              <a:spcBef>
                <a:spcPts val="0"/>
              </a:spcBef>
              <a:defRPr sz="2850" b="0"/>
            </a:pPr>
            <a:r>
              <a:rPr lang="nb-NO" dirty="0"/>
              <a:t>Hva kan du gjøre videre for å holde kampanjen i gang?</a:t>
            </a:r>
          </a:p>
        </p:txBody>
      </p:sp>
    </p:spTree>
  </p:cSld>
  <p:clrMapOvr>
    <a:masterClrMapping/>
  </p:clrMapOvr>
  <p:transition spd="med"/>
</p:sld>
</file>

<file path=ppt/theme/theme1.xml><?xml version="1.0" encoding="utf-8"?>
<a:theme xmlns:a="http://schemas.openxmlformats.org/drawingml/2006/main" name="2_Office Theme">
  <a:themeElements>
    <a:clrScheme name="2_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2_Office Theme">
      <a:majorFont>
        <a:latin typeface="Helvetica"/>
        <a:ea typeface="Helvetica"/>
        <a:cs typeface="Helvetica"/>
      </a:majorFont>
      <a:minorFont>
        <a:latin typeface="Calibri"/>
        <a:ea typeface="Calibri"/>
        <a:cs typeface="Calibri"/>
      </a:minorFont>
    </a:fontScheme>
    <a:fmtScheme name="2_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_Office Theme">
  <a:themeElements>
    <a:clrScheme name="2_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2_Office Theme">
      <a:majorFont>
        <a:latin typeface="Helvetica"/>
        <a:ea typeface="Helvetica"/>
        <a:cs typeface="Helvetica"/>
      </a:majorFont>
      <a:minorFont>
        <a:latin typeface="Calibri"/>
        <a:ea typeface="Calibri"/>
        <a:cs typeface="Calibri"/>
      </a:minorFont>
    </a:fontScheme>
    <a:fmtScheme name="2_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4ba6847-b1f2-4202-a025-2277d6b50481">
      <Terms xmlns="http://schemas.microsoft.com/office/infopath/2007/PartnerControls"/>
    </lcf76f155ced4ddcb4097134ff3c332f>
    <TaxCatchAll xmlns="230e9df3-be65-4c73-a93b-d1236ebd677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6208DC56CDAB64B899703CEB416F7C8" ma:contentTypeVersion="18" ma:contentTypeDescription="Create a new document." ma:contentTypeScope="" ma:versionID="188db2834be7841dcaf8804d932e1719">
  <xsd:schema xmlns:xsd="http://www.w3.org/2001/XMLSchema" xmlns:xs="http://www.w3.org/2001/XMLSchema" xmlns:p="http://schemas.microsoft.com/office/2006/metadata/properties" xmlns:ns2="b4ba6847-b1f2-4202-a025-2277d6b50481" xmlns:ns3="98dac741-67bb-4989-80d3-6b1b8fe7adf4" xmlns:ns4="230e9df3-be65-4c73-a93b-d1236ebd677e" targetNamespace="http://schemas.microsoft.com/office/2006/metadata/properties" ma:root="true" ma:fieldsID="6f26bc34e04ec456889b4f42bc106347" ns2:_="" ns3:_="" ns4:_="">
    <xsd:import namespace="b4ba6847-b1f2-4202-a025-2277d6b50481"/>
    <xsd:import namespace="98dac741-67bb-4989-80d3-6b1b8fe7adf4"/>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LengthInSeconds" minOccurs="0"/>
                <xsd:element ref="ns3:SharedWithUsers" minOccurs="0"/>
                <xsd:element ref="ns3:SharedWithDetails" minOccurs="0"/>
                <xsd:element ref="ns4: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a6847-b1f2-4202-a025-2277d6b5048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8dac741-67bb-4989-80d3-6b1b8fe7adf4"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9d7878df-4de2-49f1-b05b-38286ccbb50e}" ma:internalName="TaxCatchAll" ma:showField="CatchAllData" ma:web="98dac741-67bb-4989-80d3-6b1b8fe7adf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2E5C8D3-8381-4623-B044-9FB46BF406D2}">
  <ds:schemaRefs>
    <ds:schemaRef ds:uri="http://schemas.microsoft.com/sharepoint/v3/contenttype/forms"/>
  </ds:schemaRefs>
</ds:datastoreItem>
</file>

<file path=customXml/itemProps2.xml><?xml version="1.0" encoding="utf-8"?>
<ds:datastoreItem xmlns:ds="http://schemas.openxmlformats.org/officeDocument/2006/customXml" ds:itemID="{DE4CF2F7-A4E3-4CF0-B819-41050F45C003}">
  <ds:schemaRefs>
    <ds:schemaRef ds:uri="98dac741-67bb-4989-80d3-6b1b8fe7adf4"/>
    <ds:schemaRef ds:uri="http://schemas.microsoft.com/office/2006/documentManagement/types"/>
    <ds:schemaRef ds:uri="b4ba6847-b1f2-4202-a025-2277d6b50481"/>
    <ds:schemaRef ds:uri="http://purl.org/dc/dcmitype/"/>
    <ds:schemaRef ds:uri="http://schemas.microsoft.com/office/2006/metadata/properties"/>
    <ds:schemaRef ds:uri="http://schemas.microsoft.com/office/infopath/2007/PartnerControls"/>
    <ds:schemaRef ds:uri="http://purl.org/dc/elements/1.1/"/>
    <ds:schemaRef ds:uri="http://purl.org/dc/terms/"/>
    <ds:schemaRef ds:uri="http://schemas.openxmlformats.org/package/2006/metadata/core-properties"/>
    <ds:schemaRef ds:uri="230e9df3-be65-4c73-a93b-d1236ebd677e"/>
    <ds:schemaRef ds:uri="http://www.w3.org/XML/1998/namespace"/>
  </ds:schemaRefs>
</ds:datastoreItem>
</file>

<file path=customXml/itemProps3.xml><?xml version="1.0" encoding="utf-8"?>
<ds:datastoreItem xmlns:ds="http://schemas.openxmlformats.org/officeDocument/2006/customXml" ds:itemID="{ED9F841F-7CE6-4AC3-82D2-A90C4986CA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a6847-b1f2-4202-a025-2277d6b50481"/>
    <ds:schemaRef ds:uri="98dac741-67bb-4989-80d3-6b1b8fe7adf4"/>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59</TotalTime>
  <Words>542</Words>
  <Application>Microsoft Macintosh PowerPoint</Application>
  <PresentationFormat>Widescreen</PresentationFormat>
  <Paragraphs>52</Paragraphs>
  <Slides>8</Slides>
  <Notes>7</Notes>
  <HiddenSlides>0</HiddenSlides>
  <MMClips>0</MMClips>
  <ScaleCrop>false</ScaleCrop>
  <HeadingPairs>
    <vt:vector size="6" baseType="variant">
      <vt:variant>
        <vt:lpstr>Brukte skrifter</vt:lpstr>
      </vt:variant>
      <vt:variant>
        <vt:i4>8</vt:i4>
      </vt:variant>
      <vt:variant>
        <vt:lpstr>Tema</vt:lpstr>
      </vt:variant>
      <vt:variant>
        <vt:i4>1</vt:i4>
      </vt:variant>
      <vt:variant>
        <vt:lpstr>Lysbildetitler</vt:lpstr>
      </vt:variant>
      <vt:variant>
        <vt:i4>8</vt:i4>
      </vt:variant>
    </vt:vector>
  </HeadingPairs>
  <TitlesOfParts>
    <vt:vector size="17" baseType="lpstr">
      <vt:lpstr>Arial</vt:lpstr>
      <vt:lpstr>Calibri</vt:lpstr>
      <vt:lpstr>Consolas</vt:lpstr>
      <vt:lpstr>Helvetica</vt:lpstr>
      <vt:lpstr>Noto Sans</vt:lpstr>
      <vt:lpstr>Segoe UI</vt:lpstr>
      <vt:lpstr>Segoe UI Semibold</vt:lpstr>
      <vt:lpstr>Torque Bold</vt:lpstr>
      <vt:lpstr>2_Office Theme</vt:lpstr>
      <vt:lpstr>PowerPoint-presentasjon</vt:lpstr>
      <vt:lpstr>WARM-UP</vt:lpstr>
      <vt:lpstr>Jody Williams</vt:lpstr>
      <vt:lpstr>Landmines</vt:lpstr>
      <vt:lpstr>PowerPoint-presentasjon</vt:lpstr>
      <vt:lpstr>DIN TUR!</vt:lpstr>
      <vt:lpstr>ØV PÅ ARGUMENTENE!</vt:lpstr>
      <vt:lpstr>AVSLUTTNING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cp:lastModifiedBy>Kiki Fallet</cp:lastModifiedBy>
  <cp:revision>18</cp:revision>
  <dcterms:modified xsi:type="dcterms:W3CDTF">2022-08-30T11:44:32Z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0x01010036208DC56CDAB64B899703CEB416F7C8</vt:lpwstr>
  </property>
  <property fmtid="{D5CDD505-2E9C-101B-9397-08002B2CF9AE}" pid="3" name="MediaServiceImageTags">
    <vt:lpwstr/>
  </property>
</Properties>
</file>