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1" autoAdjust="0"/>
    <p:restoredTop sz="94660"/>
  </p:normalViewPr>
  <p:slideViewPr>
    <p:cSldViewPr snapToGrid="0">
      <p:cViewPr varScale="1">
        <p:scale>
          <a:sx n="55" d="100"/>
          <a:sy n="55" d="100"/>
        </p:scale>
        <p:origin x="8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A0F79-B594-1EFC-BCB8-294983E4E7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135B95-B33D-EF26-F525-61638E2A2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CE495-7E40-3607-F6D4-2C11A05C0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0913C-DFE3-4089-98F7-324E5D275AD7}" type="datetimeFigureOut">
              <a:rPr lang="en-AU" smtClean="0"/>
              <a:t>7/10/2026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4D864-BEB0-92EA-27CA-8786B512C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172ADB-F22F-FC94-0C3C-7481BA979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F07D1-9493-4605-ABF4-E579DBC0E1A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92387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B38F0-7091-34E3-5040-E08CCEB3B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48F25-09F7-BEB3-9B70-FEBB45E66B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DADAAB-9A05-AA33-7769-7D7F0F7A5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0913C-DFE3-4089-98F7-324E5D275AD7}" type="datetimeFigureOut">
              <a:rPr lang="en-AU" smtClean="0"/>
              <a:t>7/10/2026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E84EF2-1266-B1DB-C9B8-B5AE7ED20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48091-3831-0A13-B229-1BCA94E3F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F07D1-9493-4605-ABF4-E579DBC0E1A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19831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2BE73-F0BD-4F3B-958C-086BDAEDE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BAD0C7-7BA8-53A8-E33B-C49AC4D537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B0A4A-8C6D-3FD7-CCF3-DC6FF0970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0913C-DFE3-4089-98F7-324E5D275AD7}" type="datetimeFigureOut">
              <a:rPr lang="en-AU" smtClean="0"/>
              <a:t>7/10/2026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7B976F-3C56-BF2A-1E16-BB4EF9DC6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FB798F-7A8F-501C-8E46-4B8C69B6D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F07D1-9493-4605-ABF4-E579DBC0E1A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3485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6072F-26A6-866D-7A4F-A41D21DF3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70717D-CB13-5508-165A-347BAA420C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E25678-B4D4-437D-104C-1E3F2D3ABE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0A5C89-DD42-4B9E-1733-02B098853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0913C-DFE3-4089-98F7-324E5D275AD7}" type="datetimeFigureOut">
              <a:rPr lang="en-AU" smtClean="0"/>
              <a:t>7/10/2026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909657-3059-0405-2E08-2D6974897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E6D270-84C1-CD80-F582-F4691CE02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F07D1-9493-4605-ABF4-E579DBC0E1A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54921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57F44-3A06-C356-D13F-ECC13549D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D17074-E109-3F00-AEF9-B7ACE869E9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FDB752-D185-D84E-D91C-EED4AB580F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BFC9B4-D844-A7EA-4607-AA133D6206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76F654-90E2-B765-A472-19B0A0F026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EF0733-4903-72AC-B46E-C69C56A43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0913C-DFE3-4089-98F7-324E5D275AD7}" type="datetimeFigureOut">
              <a:rPr lang="en-AU" smtClean="0"/>
              <a:t>7/10/2026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3F33C2-52A4-5217-317D-627E689FA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72C87F-AD28-7586-489D-D8CF594B6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F07D1-9493-4605-ABF4-E579DBC0E1A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53099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CFCFB-2703-9C8C-8E1D-EBF1510EE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56F427-EB46-EE34-0964-13D37F063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0913C-DFE3-4089-98F7-324E5D275AD7}" type="datetimeFigureOut">
              <a:rPr lang="en-AU" smtClean="0"/>
              <a:t>7/10/2026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DEE6A3-133E-E2EA-2E65-39EA4709E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DAF96C-4612-A72F-8936-E24BAFBA0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F07D1-9493-4605-ABF4-E579DBC0E1A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03937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415B43-1B38-5C6E-96ED-F1CF92219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0913C-DFE3-4089-98F7-324E5D275AD7}" type="datetimeFigureOut">
              <a:rPr lang="en-AU" smtClean="0"/>
              <a:t>7/10/2026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82FB2E-66CF-C51D-8567-01F3E9C0C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1F2396-747A-F287-995C-E909F86CB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F07D1-9493-4605-ABF4-E579DBC0E1A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98976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06CE8-758E-68A0-DEDA-D683754BB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B008D-7126-A005-7CB0-C987B51A08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CE3F6-6957-3416-A9B6-0A42073733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D9449C-951A-0A10-E677-9CABB849B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0913C-DFE3-4089-98F7-324E5D275AD7}" type="datetimeFigureOut">
              <a:rPr lang="en-AU" smtClean="0"/>
              <a:t>7/10/2026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99592C-B8A9-FB1E-EAA1-4B45625E8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05F636-B565-60B3-95A7-DD16D33DD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F07D1-9493-4605-ABF4-E579DBC0E1A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48101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E04B1-7EC2-4E5F-5F21-8CC206181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BE593A-12F7-69DC-93C7-91B30DB7B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86CD96-6CAC-9D34-A040-AD57212A5A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427C67-A95E-2B4B-B1FD-8E3FC76CC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0913C-DFE3-4089-98F7-324E5D275AD7}" type="datetimeFigureOut">
              <a:rPr lang="en-AU" smtClean="0"/>
              <a:t>7/10/2026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770CDA-9EDF-DE6D-CF6D-28A2F5B6F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78A500-8D06-A0BA-2EF6-5C1C9F73D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F07D1-9493-4605-ABF4-E579DBC0E1A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52334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427FE-0A89-5956-70BC-3F68E970B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DA04E6-D4F6-73A6-D0DA-2BC4A77510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7FD919-FE05-9D10-CEFA-28A5256DC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0913C-DFE3-4089-98F7-324E5D275AD7}" type="datetimeFigureOut">
              <a:rPr lang="en-AU" smtClean="0"/>
              <a:t>7/10/2026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968DCB-3A37-5A09-3638-494945BD4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823FFD-143E-D05A-8D35-2950F5852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F07D1-9493-4605-ABF4-E579DBC0E1A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68279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C36684-43BF-6442-6F07-51DA304ABB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1B13C9-12F5-C7C3-898C-221623D204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51FF8F-9BE4-E65B-9D0F-D9C5E8507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0913C-DFE3-4089-98F7-324E5D275AD7}" type="datetimeFigureOut">
              <a:rPr lang="en-AU" smtClean="0"/>
              <a:t>7/10/2026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72878F-51E2-08B8-9D18-FA57AF4EE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1BB405-6A7F-757E-2800-9DC161383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F07D1-9493-4605-ABF4-E579DBC0E1A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99250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D0111E-E445-12EE-75B1-9B6F2686C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34C400-A241-8F86-B7B9-47D751D648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A1A1AA-9496-CB03-182C-22161F2C37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10913C-DFE3-4089-98F7-324E5D275AD7}" type="datetimeFigureOut">
              <a:rPr lang="en-AU" smtClean="0"/>
              <a:t>7/10/2026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1742F-60E8-C38A-97E7-EBFF069AE8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EE186C-FDC7-707E-BEE2-79F522C39E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3F07D1-9493-4605-ABF4-E579DBC0E1A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75058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AE8AACF-D157-70B5-15E0-2B89163BFC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351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EBBA8-179D-2653-6DAE-128644B5F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F09A95-C224-7309-F38D-E976499D4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837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19A6C-6E86-7524-C496-68A3224EC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0463CB-CF83-0C90-9865-FE4973D552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810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74719D8F1E6B48AF01C6E3C464902F" ma:contentTypeVersion="20" ma:contentTypeDescription="Create a new document." ma:contentTypeScope="" ma:versionID="2d52f5a070fcca8921d99e603b322fdd">
  <xsd:schema xmlns:xsd="http://www.w3.org/2001/XMLSchema" xmlns:xs="http://www.w3.org/2001/XMLSchema" xmlns:p="http://schemas.microsoft.com/office/2006/metadata/properties" xmlns:ns2="1b3e41be-d8b2-4c2a-8965-8f484ad39dc2" xmlns:ns3="47d19ca1-2412-4be4-9cad-3017a7b92e67" targetNamespace="http://schemas.microsoft.com/office/2006/metadata/properties" ma:root="true" ma:fieldsID="e8afa147eadead2510c5ab68318a4289" ns2:_="" ns3:_="">
    <xsd:import namespace="1b3e41be-d8b2-4c2a-8965-8f484ad39dc2"/>
    <xsd:import namespace="47d19ca1-2412-4be4-9cad-3017a7b92e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z2o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3e41be-d8b2-4c2a-8965-8f484ad39d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z2oe" ma:index="20" nillable="true" ma:displayName="Person or Group" ma:list="UserInfo" ma:internalName="z2o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6a4f926e-6caa-4736-a581-99400c1fd9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d19ca1-2412-4be4-9cad-3017a7b92e6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a6d58de2-89f1-4fe0-ae9d-70e69c98718b}" ma:internalName="TaxCatchAll" ma:showField="CatchAllData" ma:web="47d19ca1-2412-4be4-9cad-3017a7b92e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47d19ca1-2412-4be4-9cad-3017a7b92e67">
      <UserInfo>
        <DisplayName/>
        <AccountId xsi:nil="true"/>
        <AccountType/>
      </UserInfo>
    </SharedWithUsers>
    <lcf76f155ced4ddcb4097134ff3c332f xmlns="1b3e41be-d8b2-4c2a-8965-8f484ad39dc2">
      <Terms xmlns="http://schemas.microsoft.com/office/infopath/2007/PartnerControls"/>
    </lcf76f155ced4ddcb4097134ff3c332f>
    <TaxCatchAll xmlns="47d19ca1-2412-4be4-9cad-3017a7b92e67" xsi:nil="true"/>
    <z2oe xmlns="1b3e41be-d8b2-4c2a-8965-8f484ad39dc2">
      <UserInfo>
        <DisplayName/>
        <AccountId xsi:nil="true"/>
        <AccountType/>
      </UserInfo>
    </z2oe>
  </documentManagement>
</p:properties>
</file>

<file path=customXml/itemProps1.xml><?xml version="1.0" encoding="utf-8"?>
<ds:datastoreItem xmlns:ds="http://schemas.openxmlformats.org/officeDocument/2006/customXml" ds:itemID="{F4423DC4-3E39-4DD8-8C93-EE7776582B2E}"/>
</file>

<file path=customXml/itemProps2.xml><?xml version="1.0" encoding="utf-8"?>
<ds:datastoreItem xmlns:ds="http://schemas.openxmlformats.org/officeDocument/2006/customXml" ds:itemID="{68456D6D-694E-49B9-BF98-EF8AFDA960CE}"/>
</file>

<file path=customXml/itemProps3.xml><?xml version="1.0" encoding="utf-8"?>
<ds:datastoreItem xmlns:ds="http://schemas.openxmlformats.org/officeDocument/2006/customXml" ds:itemID="{D9B68C46-37C5-4781-8D60-34C55713AA4E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Matthew Huckel</dc:creator>
  <cp:lastModifiedBy>Matthew Huckel</cp:lastModifiedBy>
  <cp:revision>1</cp:revision>
  <dcterms:created xsi:type="dcterms:W3CDTF">2026-10-07T00:03:00Z</dcterms:created>
  <dcterms:modified xsi:type="dcterms:W3CDTF">2026-10-07T00:05:26Z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0212a85-68a2-4a59-8432-82e6c2a8d97b_Enabled">
    <vt:lpwstr>true</vt:lpwstr>
  </property>
  <property fmtid="{D5CDD505-2E9C-101B-9397-08002B2CF9AE}" pid="3" name="MSIP_Label_30212a85-68a2-4a59-8432-82e6c2a8d97b_SetDate">
    <vt:lpwstr>2026-10-07T00:05:26Z</vt:lpwstr>
  </property>
  <property fmtid="{D5CDD505-2E9C-101B-9397-08002B2CF9AE}" pid="4" name="MSIP_Label_30212a85-68a2-4a59-8432-82e6c2a8d97b_Method">
    <vt:lpwstr>Standard</vt:lpwstr>
  </property>
  <property fmtid="{D5CDD505-2E9C-101B-9397-08002B2CF9AE}" pid="5" name="MSIP_Label_30212a85-68a2-4a59-8432-82e6c2a8d97b_Name">
    <vt:lpwstr>Internal</vt:lpwstr>
  </property>
  <property fmtid="{D5CDD505-2E9C-101B-9397-08002B2CF9AE}" pid="6" name="MSIP_Label_30212a85-68a2-4a59-8432-82e6c2a8d97b_SiteId">
    <vt:lpwstr>0b115a98-c44e-4ec1-a858-9b0b9b73040c</vt:lpwstr>
  </property>
  <property fmtid="{D5CDD505-2E9C-101B-9397-08002B2CF9AE}" pid="7" name="MSIP_Label_30212a85-68a2-4a59-8432-82e6c2a8d97b_ActionId">
    <vt:lpwstr>c341bc33-8939-4d2b-81a6-24c4930ddfa1</vt:lpwstr>
  </property>
  <property fmtid="{D5CDD505-2E9C-101B-9397-08002B2CF9AE}" pid="8" name="MSIP_Label_30212a85-68a2-4a59-8432-82e6c2a8d97b_ContentBits">
    <vt:lpwstr>0</vt:lpwstr>
  </property>
  <property fmtid="{D5CDD505-2E9C-101B-9397-08002B2CF9AE}" pid="9" name="MSIP_Label_30212a85-68a2-4a59-8432-82e6c2a8d97b_Tag">
    <vt:lpwstr>10, 3, 0, 1</vt:lpwstr>
  </property>
  <property fmtid="{D5CDD505-2E9C-101B-9397-08002B2CF9AE}" pid="10" name="Order">
    <vt:r8>2382200</vt:r8>
  </property>
  <property fmtid="{D5CDD505-2E9C-101B-9397-08002B2CF9AE}" pid="11" name="MediaServiceImageTags">
    <vt:lpwstr/>
  </property>
  <property fmtid="{D5CDD505-2E9C-101B-9397-08002B2CF9AE}" pid="12" name="ContentTypeId">
    <vt:lpwstr>0x010100A874719D8F1E6B48AF01C6E3C464902F</vt:lpwstr>
  </property>
  <property fmtid="{D5CDD505-2E9C-101B-9397-08002B2CF9AE}" pid="13" name="_SourceUrl">
    <vt:lpwstr/>
  </property>
  <property fmtid="{D5CDD505-2E9C-101B-9397-08002B2CF9AE}" pid="14" name="_SharedFileIndex">
    <vt:lpwstr/>
  </property>
  <property fmtid="{D5CDD505-2E9C-101B-9397-08002B2CF9AE}" pid="15" name="ComplianceAssetId">
    <vt:lpwstr/>
  </property>
  <property fmtid="{D5CDD505-2E9C-101B-9397-08002B2CF9AE}" pid="16" name="_ExtendedDescription">
    <vt:lpwstr/>
  </property>
  <property fmtid="{D5CDD505-2E9C-101B-9397-08002B2CF9AE}" pid="17" name="TriggerFlowInfo">
    <vt:lpwstr/>
  </property>
</Properties>
</file>