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728" r:id="rId4"/>
    <p:sldMasterId id="2147483798" r:id="rId5"/>
    <p:sldMasterId id="2147483816" r:id="rId6"/>
  </p:sldMasterIdLst>
  <p:notesMasterIdLst>
    <p:notesMasterId r:id="rId118"/>
  </p:notesMasterIdLst>
  <p:handoutMasterIdLst>
    <p:handoutMasterId r:id="rId119"/>
  </p:handoutMasterIdLst>
  <p:sldIdLst>
    <p:sldId id="1059" r:id="rId7"/>
    <p:sldId id="1060" r:id="rId8"/>
    <p:sldId id="2147309346" r:id="rId9"/>
    <p:sldId id="2147309378" r:id="rId10"/>
    <p:sldId id="2147309332" r:id="rId11"/>
    <p:sldId id="2147309366" r:id="rId12"/>
    <p:sldId id="2147309334" r:id="rId13"/>
    <p:sldId id="2147309367" r:id="rId14"/>
    <p:sldId id="2147309368" r:id="rId15"/>
    <p:sldId id="2147309345" r:id="rId16"/>
    <p:sldId id="2147309369" r:id="rId17"/>
    <p:sldId id="2147309347" r:id="rId18"/>
    <p:sldId id="2147309371" r:id="rId19"/>
    <p:sldId id="2147309372" r:id="rId20"/>
    <p:sldId id="2147309373" r:id="rId21"/>
    <p:sldId id="2147309335" r:id="rId22"/>
    <p:sldId id="2147309338" r:id="rId23"/>
    <p:sldId id="2147309374" r:id="rId24"/>
    <p:sldId id="2147309337" r:id="rId25"/>
    <p:sldId id="2147309379" r:id="rId26"/>
    <p:sldId id="2147309380" r:id="rId27"/>
    <p:sldId id="2147309375" r:id="rId28"/>
    <p:sldId id="2147309381" r:id="rId29"/>
    <p:sldId id="2147309376" r:id="rId30"/>
    <p:sldId id="2147309382" r:id="rId31"/>
    <p:sldId id="2147309324" r:id="rId32"/>
    <p:sldId id="2147309377" r:id="rId33"/>
    <p:sldId id="2147309350" r:id="rId34"/>
    <p:sldId id="2147309351" r:id="rId35"/>
    <p:sldId id="2147309383" r:id="rId36"/>
    <p:sldId id="2147309352" r:id="rId37"/>
    <p:sldId id="2147309388" r:id="rId38"/>
    <p:sldId id="2147309386" r:id="rId39"/>
    <p:sldId id="2147309353" r:id="rId40"/>
    <p:sldId id="2147309354" r:id="rId41"/>
    <p:sldId id="2147309387" r:id="rId42"/>
    <p:sldId id="2147309325" r:id="rId43"/>
    <p:sldId id="2147309348" r:id="rId44"/>
    <p:sldId id="2147309339" r:id="rId45"/>
    <p:sldId id="2147309391" r:id="rId46"/>
    <p:sldId id="2147309393" r:id="rId47"/>
    <p:sldId id="2147309394" r:id="rId48"/>
    <p:sldId id="2147309349" r:id="rId49"/>
    <p:sldId id="2147309396" r:id="rId50"/>
    <p:sldId id="2147309341" r:id="rId51"/>
    <p:sldId id="2147309355" r:id="rId52"/>
    <p:sldId id="2147309340" r:id="rId53"/>
    <p:sldId id="2147309398" r:id="rId54"/>
    <p:sldId id="2147309356" r:id="rId55"/>
    <p:sldId id="2147309357" r:id="rId56"/>
    <p:sldId id="2147309358" r:id="rId57"/>
    <p:sldId id="2147309399" r:id="rId58"/>
    <p:sldId id="2147309406" r:id="rId59"/>
    <p:sldId id="2147309362" r:id="rId60"/>
    <p:sldId id="2147309407" r:id="rId61"/>
    <p:sldId id="2147309360" r:id="rId62"/>
    <p:sldId id="2147309402" r:id="rId63"/>
    <p:sldId id="2147309359" r:id="rId64"/>
    <p:sldId id="2147309401" r:id="rId65"/>
    <p:sldId id="2147309408" r:id="rId66"/>
    <p:sldId id="2147309403" r:id="rId67"/>
    <p:sldId id="2147309363" r:id="rId68"/>
    <p:sldId id="2147309410" r:id="rId69"/>
    <p:sldId id="2147309361" r:id="rId70"/>
    <p:sldId id="2147309405" r:id="rId71"/>
    <p:sldId id="2147309365" r:id="rId72"/>
    <p:sldId id="2147309411" r:id="rId73"/>
    <p:sldId id="2147309412" r:id="rId74"/>
    <p:sldId id="2147309413" r:id="rId75"/>
    <p:sldId id="2147309414" r:id="rId76"/>
    <p:sldId id="2147309416" r:id="rId77"/>
    <p:sldId id="2147309342" r:id="rId78"/>
    <p:sldId id="2147309418" r:id="rId79"/>
    <p:sldId id="2147309419" r:id="rId80"/>
    <p:sldId id="2147309420" r:id="rId81"/>
    <p:sldId id="2147309421" r:id="rId82"/>
    <p:sldId id="2147309422" r:id="rId83"/>
    <p:sldId id="2147309423" r:id="rId84"/>
    <p:sldId id="2147309424" r:id="rId85"/>
    <p:sldId id="2147309425" r:id="rId86"/>
    <p:sldId id="2147309426" r:id="rId87"/>
    <p:sldId id="2147309427" r:id="rId88"/>
    <p:sldId id="2147309428" r:id="rId89"/>
    <p:sldId id="2147309429" r:id="rId90"/>
    <p:sldId id="2147309430" r:id="rId91"/>
    <p:sldId id="2147309431" r:id="rId92"/>
    <p:sldId id="2147309432" r:id="rId93"/>
    <p:sldId id="2147309434" r:id="rId94"/>
    <p:sldId id="2147309435" r:id="rId95"/>
    <p:sldId id="2147309441" r:id="rId96"/>
    <p:sldId id="2147309442" r:id="rId97"/>
    <p:sldId id="2147309443" r:id="rId98"/>
    <p:sldId id="2147309444" r:id="rId99"/>
    <p:sldId id="2147309445" r:id="rId100"/>
    <p:sldId id="2147309446" r:id="rId101"/>
    <p:sldId id="2147309447" r:id="rId102"/>
    <p:sldId id="2147309448" r:id="rId103"/>
    <p:sldId id="2147309437" r:id="rId104"/>
    <p:sldId id="2147309438" r:id="rId105"/>
    <p:sldId id="2147309439" r:id="rId106"/>
    <p:sldId id="2147309440" r:id="rId107"/>
    <p:sldId id="2147309327" r:id="rId108"/>
    <p:sldId id="2147309449" r:id="rId109"/>
    <p:sldId id="2147309457" r:id="rId110"/>
    <p:sldId id="2147309450" r:id="rId111"/>
    <p:sldId id="2147309451" r:id="rId112"/>
    <p:sldId id="2147309452" r:id="rId113"/>
    <p:sldId id="2147309453" r:id="rId114"/>
    <p:sldId id="2147309454" r:id="rId115"/>
    <p:sldId id="2147309455" r:id="rId116"/>
    <p:sldId id="2147309456" r:id="rId117"/>
  </p:sldIdLst>
  <p:sldSz cx="12192000" cy="6858000"/>
  <p:notesSz cx="9144000" cy="6858000"/>
  <p:embeddedFontLst>
    <p:embeddedFont>
      <p:font typeface="Arial Black" panose="020B0A04020102020204" pitchFamily="34" charset="0"/>
      <p:bold r:id="rId1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9" orient="horz" pos="144" userDrawn="1">
          <p15:clr>
            <a:srgbClr val="A4A3A4"/>
          </p15:clr>
        </p15:guide>
        <p15:guide id="10" orient="horz" pos="4032" userDrawn="1">
          <p15:clr>
            <a:srgbClr val="A4A3A4"/>
          </p15:clr>
        </p15:guide>
        <p15:guide id="11" pos="3840" userDrawn="1">
          <p15:clr>
            <a:srgbClr val="A4A3A4"/>
          </p15:clr>
        </p15:guide>
        <p15:guide id="12" orient="horz" pos="2160" userDrawn="1">
          <p15:clr>
            <a:srgbClr val="A4A3A4"/>
          </p15:clr>
        </p15:guide>
        <p15:guide id="13" pos="7320" userDrawn="1">
          <p15:clr>
            <a:srgbClr val="A4A3A4"/>
          </p15:clr>
        </p15:guide>
        <p15:guide id="14" orient="horz" pos="391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46C40BC-D229-4482-2E45-AAD2516EB1FC}" name="Olivia McConaghy" initials="OM" userId="S::Olivia.McConaghy@latticesemi.com::33bd10de-fb9f-463c-846d-0179dfc5375e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ugo Meyer" initials="HM" lastIdx="2" clrIdx="0">
    <p:extLst>
      <p:ext uri="{19B8F6BF-5375-455C-9EA6-DF929625EA0E}">
        <p15:presenceInfo xmlns:p15="http://schemas.microsoft.com/office/powerpoint/2012/main" userId="S::hmeyer@arrow.com::10fdb9f4-7524-4d04-8040-9b868c27877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2223"/>
    <a:srgbClr val="BFC0BF"/>
    <a:srgbClr val="4F81BD"/>
    <a:srgbClr val="4BACC6"/>
    <a:srgbClr val="C0504D"/>
    <a:srgbClr val="FF8C7D"/>
    <a:srgbClr val="0084D5"/>
    <a:srgbClr val="8FAFD5"/>
    <a:srgbClr val="595A59"/>
    <a:srgbClr val="0084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591" autoAdjust="0"/>
    <p:restoredTop sz="97327"/>
  </p:normalViewPr>
  <p:slideViewPr>
    <p:cSldViewPr snapToGrid="0" snapToObjects="1">
      <p:cViewPr varScale="1">
        <p:scale>
          <a:sx n="116" d="100"/>
          <a:sy n="116" d="100"/>
        </p:scale>
        <p:origin x="528" y="102"/>
      </p:cViewPr>
      <p:guideLst>
        <p:guide orient="horz" pos="144"/>
        <p:guide orient="horz" pos="4032"/>
        <p:guide pos="3840"/>
        <p:guide orient="horz" pos="2160"/>
        <p:guide pos="7320"/>
        <p:guide orient="horz" pos="3912"/>
      </p:guideLst>
    </p:cSldViewPr>
  </p:slideViewPr>
  <p:outlineViewPr>
    <p:cViewPr>
      <p:scale>
        <a:sx n="33" d="100"/>
        <a:sy n="33" d="100"/>
      </p:scale>
      <p:origin x="0" y="-368"/>
    </p:cViewPr>
  </p:outlineViewPr>
  <p:notesTextViewPr>
    <p:cViewPr>
      <p:scale>
        <a:sx n="105" d="100"/>
        <a:sy n="105" d="100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 snapToGrid="0" snapToObjects="1" showGuides="1">
      <p:cViewPr varScale="1">
        <p:scale>
          <a:sx n="180" d="100"/>
          <a:sy n="180" d="100"/>
        </p:scale>
        <p:origin x="1312" y="19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0.xml"/><Relationship Id="rId117" Type="http://schemas.openxmlformats.org/officeDocument/2006/relationships/slide" Target="slides/slide111.xml"/><Relationship Id="rId21" Type="http://schemas.openxmlformats.org/officeDocument/2006/relationships/slide" Target="slides/slide15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63" Type="http://schemas.openxmlformats.org/officeDocument/2006/relationships/slide" Target="slides/slide57.xml"/><Relationship Id="rId68" Type="http://schemas.openxmlformats.org/officeDocument/2006/relationships/slide" Target="slides/slide62.xml"/><Relationship Id="rId84" Type="http://schemas.openxmlformats.org/officeDocument/2006/relationships/slide" Target="slides/slide78.xml"/><Relationship Id="rId89" Type="http://schemas.openxmlformats.org/officeDocument/2006/relationships/slide" Target="slides/slide83.xml"/><Relationship Id="rId112" Type="http://schemas.openxmlformats.org/officeDocument/2006/relationships/slide" Target="slides/slide106.xml"/><Relationship Id="rId16" Type="http://schemas.openxmlformats.org/officeDocument/2006/relationships/slide" Target="slides/slide10.xml"/><Relationship Id="rId107" Type="http://schemas.openxmlformats.org/officeDocument/2006/relationships/slide" Target="slides/slide101.xml"/><Relationship Id="rId11" Type="http://schemas.openxmlformats.org/officeDocument/2006/relationships/slide" Target="slides/slide5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74" Type="http://schemas.openxmlformats.org/officeDocument/2006/relationships/slide" Target="slides/slide68.xml"/><Relationship Id="rId79" Type="http://schemas.openxmlformats.org/officeDocument/2006/relationships/slide" Target="slides/slide73.xml"/><Relationship Id="rId102" Type="http://schemas.openxmlformats.org/officeDocument/2006/relationships/slide" Target="slides/slide96.xml"/><Relationship Id="rId123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61" Type="http://schemas.openxmlformats.org/officeDocument/2006/relationships/slide" Target="slides/slide55.xml"/><Relationship Id="rId82" Type="http://schemas.openxmlformats.org/officeDocument/2006/relationships/slide" Target="slides/slide76.xml"/><Relationship Id="rId90" Type="http://schemas.openxmlformats.org/officeDocument/2006/relationships/slide" Target="slides/slide84.xml"/><Relationship Id="rId95" Type="http://schemas.openxmlformats.org/officeDocument/2006/relationships/slide" Target="slides/slide89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slide" Target="slides/slide58.xml"/><Relationship Id="rId69" Type="http://schemas.openxmlformats.org/officeDocument/2006/relationships/slide" Target="slides/slide63.xml"/><Relationship Id="rId77" Type="http://schemas.openxmlformats.org/officeDocument/2006/relationships/slide" Target="slides/slide71.xml"/><Relationship Id="rId100" Type="http://schemas.openxmlformats.org/officeDocument/2006/relationships/slide" Target="slides/slide94.xml"/><Relationship Id="rId105" Type="http://schemas.openxmlformats.org/officeDocument/2006/relationships/slide" Target="slides/slide99.xml"/><Relationship Id="rId113" Type="http://schemas.openxmlformats.org/officeDocument/2006/relationships/slide" Target="slides/slide107.xml"/><Relationship Id="rId118" Type="http://schemas.openxmlformats.org/officeDocument/2006/relationships/notesMaster" Target="notesMasters/notesMaster1.xml"/><Relationship Id="rId126" Type="http://schemas.microsoft.com/office/2018/10/relationships/authors" Target="authors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slide" Target="slides/slide66.xml"/><Relationship Id="rId80" Type="http://schemas.openxmlformats.org/officeDocument/2006/relationships/slide" Target="slides/slide74.xml"/><Relationship Id="rId85" Type="http://schemas.openxmlformats.org/officeDocument/2006/relationships/slide" Target="slides/slide79.xml"/><Relationship Id="rId93" Type="http://schemas.openxmlformats.org/officeDocument/2006/relationships/slide" Target="slides/slide87.xml"/><Relationship Id="rId98" Type="http://schemas.openxmlformats.org/officeDocument/2006/relationships/slide" Target="slides/slide92.xml"/><Relationship Id="rId121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slide" Target="slides/slide61.xml"/><Relationship Id="rId103" Type="http://schemas.openxmlformats.org/officeDocument/2006/relationships/slide" Target="slides/slide97.xml"/><Relationship Id="rId108" Type="http://schemas.openxmlformats.org/officeDocument/2006/relationships/slide" Target="slides/slide102.xml"/><Relationship Id="rId116" Type="http://schemas.openxmlformats.org/officeDocument/2006/relationships/slide" Target="slides/slide110.xml"/><Relationship Id="rId124" Type="http://schemas.openxmlformats.org/officeDocument/2006/relationships/theme" Target="theme/theme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Relationship Id="rId70" Type="http://schemas.openxmlformats.org/officeDocument/2006/relationships/slide" Target="slides/slide64.xml"/><Relationship Id="rId75" Type="http://schemas.openxmlformats.org/officeDocument/2006/relationships/slide" Target="slides/slide69.xml"/><Relationship Id="rId83" Type="http://schemas.openxmlformats.org/officeDocument/2006/relationships/slide" Target="slides/slide77.xml"/><Relationship Id="rId88" Type="http://schemas.openxmlformats.org/officeDocument/2006/relationships/slide" Target="slides/slide82.xml"/><Relationship Id="rId91" Type="http://schemas.openxmlformats.org/officeDocument/2006/relationships/slide" Target="slides/slide85.xml"/><Relationship Id="rId96" Type="http://schemas.openxmlformats.org/officeDocument/2006/relationships/slide" Target="slides/slide90.xml"/><Relationship Id="rId111" Type="http://schemas.openxmlformats.org/officeDocument/2006/relationships/slide" Target="slides/slide105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106" Type="http://schemas.openxmlformats.org/officeDocument/2006/relationships/slide" Target="slides/slide100.xml"/><Relationship Id="rId114" Type="http://schemas.openxmlformats.org/officeDocument/2006/relationships/slide" Target="slides/slide108.xml"/><Relationship Id="rId119" Type="http://schemas.openxmlformats.org/officeDocument/2006/relationships/handoutMaster" Target="handoutMasters/handoutMaster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slide" Target="slides/slide59.xml"/><Relationship Id="rId73" Type="http://schemas.openxmlformats.org/officeDocument/2006/relationships/slide" Target="slides/slide67.xml"/><Relationship Id="rId78" Type="http://schemas.openxmlformats.org/officeDocument/2006/relationships/slide" Target="slides/slide72.xml"/><Relationship Id="rId81" Type="http://schemas.openxmlformats.org/officeDocument/2006/relationships/slide" Target="slides/slide75.xml"/><Relationship Id="rId86" Type="http://schemas.openxmlformats.org/officeDocument/2006/relationships/slide" Target="slides/slide80.xml"/><Relationship Id="rId94" Type="http://schemas.openxmlformats.org/officeDocument/2006/relationships/slide" Target="slides/slide88.xml"/><Relationship Id="rId99" Type="http://schemas.openxmlformats.org/officeDocument/2006/relationships/slide" Target="slides/slide93.xml"/><Relationship Id="rId101" Type="http://schemas.openxmlformats.org/officeDocument/2006/relationships/slide" Target="slides/slide95.xml"/><Relationship Id="rId122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slide" Target="slides/slide33.xml"/><Relationship Id="rId109" Type="http://schemas.openxmlformats.org/officeDocument/2006/relationships/slide" Target="slides/slide103.xml"/><Relationship Id="rId34" Type="http://schemas.openxmlformats.org/officeDocument/2006/relationships/slide" Target="slides/slide28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76" Type="http://schemas.openxmlformats.org/officeDocument/2006/relationships/slide" Target="slides/slide70.xml"/><Relationship Id="rId97" Type="http://schemas.openxmlformats.org/officeDocument/2006/relationships/slide" Target="slides/slide91.xml"/><Relationship Id="rId104" Type="http://schemas.openxmlformats.org/officeDocument/2006/relationships/slide" Target="slides/slide98.xml"/><Relationship Id="rId120" Type="http://schemas.openxmlformats.org/officeDocument/2006/relationships/font" Target="fonts/font1.fntdata"/><Relationship Id="rId125" Type="http://schemas.openxmlformats.org/officeDocument/2006/relationships/tableStyles" Target="tableStyles.xml"/><Relationship Id="rId7" Type="http://schemas.openxmlformats.org/officeDocument/2006/relationships/slide" Target="slides/slide1.xml"/><Relationship Id="rId71" Type="http://schemas.openxmlformats.org/officeDocument/2006/relationships/slide" Target="slides/slide65.xml"/><Relationship Id="rId92" Type="http://schemas.openxmlformats.org/officeDocument/2006/relationships/slide" Target="slides/slide86.xml"/><Relationship Id="rId2" Type="http://schemas.openxmlformats.org/officeDocument/2006/relationships/customXml" Target="../customXml/item2.xml"/><Relationship Id="rId29" Type="http://schemas.openxmlformats.org/officeDocument/2006/relationships/slide" Target="slides/slide23.xml"/><Relationship Id="rId24" Type="http://schemas.openxmlformats.org/officeDocument/2006/relationships/slide" Target="slides/slide18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66" Type="http://schemas.openxmlformats.org/officeDocument/2006/relationships/slide" Target="slides/slide60.xml"/><Relationship Id="rId87" Type="http://schemas.openxmlformats.org/officeDocument/2006/relationships/slide" Target="slides/slide81.xml"/><Relationship Id="rId110" Type="http://schemas.openxmlformats.org/officeDocument/2006/relationships/slide" Target="slides/slide104.xml"/><Relationship Id="rId115" Type="http://schemas.openxmlformats.org/officeDocument/2006/relationships/slide" Target="slides/slide10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AFFE8972-957C-EA43-BC5C-50B635B5A0F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>
              <a:latin typeface="Arrow Display" panose="020B0504020209020203" pitchFamily="34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87661D4-2E0F-8148-BDAC-887DDA70089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C62FB2-5D2B-D745-B7C4-FC8EBC5F4759}" type="datetimeFigureOut">
              <a:rPr lang="en-US" smtClean="0">
                <a:latin typeface="Arrow Display" panose="020B0504020209020203" pitchFamily="34" charset="0"/>
              </a:rPr>
              <a:t>11/20/2024</a:t>
            </a:fld>
            <a:endParaRPr lang="en-US" dirty="0">
              <a:latin typeface="Arrow Display" panose="020B0504020209020203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13C37FA0-B074-CB4C-818E-F0120D74201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>
              <a:latin typeface="Arrow Display" panose="020B0504020209020203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E337D661-DFD5-2D4F-9C96-C806F4A7CFF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936232-1D2A-4F40-8BE7-5B2755E505F7}" type="slidenum">
              <a:rPr lang="en-US" smtClean="0">
                <a:latin typeface="Arrow Display" panose="020B0504020209020203" pitchFamily="34" charset="0"/>
              </a:rPr>
              <a:t>‹N›</a:t>
            </a:fld>
            <a:endParaRPr lang="en-US" dirty="0">
              <a:latin typeface="Arrow Display" panose="020B0504020209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591251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Arrow Display" panose="020B05040202090202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Arrow Display" panose="020B0504020209020203" pitchFamily="34" charset="0"/>
              </a:defRPr>
            </a:lvl1pPr>
          </a:lstStyle>
          <a:p>
            <a:fld id="{AFC68EEC-A8F1-CD46-B251-12DE85D3EA51}" type="datetimeFigureOut">
              <a:rPr lang="en-US" smtClean="0"/>
              <a:pPr/>
              <a:t>11/20/2024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Arrow Display" panose="020B05040202090202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Arrow Display" panose="020B0504020209020203" pitchFamily="34" charset="0"/>
              </a:defRPr>
            </a:lvl1pPr>
          </a:lstStyle>
          <a:p>
            <a:fld id="{C67CAF56-38E3-D946-A613-786A3DBC2526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74323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Arrow Display" panose="020B0504020209020203" pitchFamily="34" charset="0"/>
        <a:ea typeface="+mn-ea"/>
        <a:cs typeface="+mn-cs"/>
      </a:defRPr>
    </a:lvl1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1" kern="1200" dirty="0">
              <a:solidFill>
                <a:schemeClr val="tx1"/>
              </a:solidFill>
              <a:latin typeface="Arrow Display" panose="020B0504020209020203" pitchFamily="34" charset="0"/>
              <a:ea typeface="+mn-ea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7CAF56-38E3-D946-A613-786A3DBC2526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84533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1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3.jpe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4.svg"/><Relationship Id="rId4" Type="http://schemas.openxmlformats.org/officeDocument/2006/relationships/image" Target="../media/image14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mplified Cover - photo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4082F38F-A0E4-1E41-B52C-3F673A72B213}"/>
              </a:ext>
            </a:extLst>
          </p:cNvPr>
          <p:cNvSpPr/>
          <p:nvPr/>
        </p:nvSpPr>
        <p:spPr>
          <a:xfrm>
            <a:off x="0" y="2286000"/>
            <a:ext cx="8130746" cy="457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row Display" panose="020B0504020209020203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9B9E82F9-7346-4848-8D4F-52F736A14131}"/>
              </a:ext>
            </a:extLst>
          </p:cNvPr>
          <p:cNvSpPr/>
          <p:nvPr/>
        </p:nvSpPr>
        <p:spPr>
          <a:xfrm>
            <a:off x="0" y="4572000"/>
            <a:ext cx="4053016" cy="228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row Display" panose="020B0504020209020203" pitchFamily="34" charset="0"/>
            </a:endParaRPr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xmlns="" id="{7BA0D497-2B00-4D4D-AF26-E7A69846330D}"/>
              </a:ext>
            </a:extLst>
          </p:cNvPr>
          <p:cNvSpPr>
            <a:spLocks noChangeAspect="1"/>
          </p:cNvSpPr>
          <p:nvPr/>
        </p:nvSpPr>
        <p:spPr>
          <a:xfrm>
            <a:off x="381120" y="6190736"/>
            <a:ext cx="1293332" cy="278644"/>
          </a:xfrm>
          <a:custGeom>
            <a:avLst/>
            <a:gdLst>
              <a:gd name="connsiteX0" fmla="*/ 269415 w 1287307"/>
              <a:gd name="connsiteY0" fmla="*/ 4713 h 277345"/>
              <a:gd name="connsiteX1" fmla="*/ 383051 w 1287307"/>
              <a:gd name="connsiteY1" fmla="*/ 4713 h 277345"/>
              <a:gd name="connsiteX2" fmla="*/ 405970 w 1287307"/>
              <a:gd name="connsiteY2" fmla="*/ 27631 h 277345"/>
              <a:gd name="connsiteX3" fmla="*/ 405970 w 1287307"/>
              <a:gd name="connsiteY3" fmla="*/ 131241 h 277345"/>
              <a:gd name="connsiteX4" fmla="*/ 458491 w 1287307"/>
              <a:gd name="connsiteY4" fmla="*/ 227689 h 277345"/>
              <a:gd name="connsiteX5" fmla="*/ 479976 w 1287307"/>
              <a:gd name="connsiteY5" fmla="*/ 227689 h 277345"/>
              <a:gd name="connsiteX6" fmla="*/ 479976 w 1287307"/>
              <a:gd name="connsiteY6" fmla="*/ 27631 h 277345"/>
              <a:gd name="connsiteX7" fmla="*/ 502895 w 1287307"/>
              <a:gd name="connsiteY7" fmla="*/ 4713 h 277345"/>
              <a:gd name="connsiteX8" fmla="*/ 616532 w 1287307"/>
              <a:gd name="connsiteY8" fmla="*/ 4713 h 277345"/>
              <a:gd name="connsiteX9" fmla="*/ 639450 w 1287307"/>
              <a:gd name="connsiteY9" fmla="*/ 27631 h 277345"/>
              <a:gd name="connsiteX10" fmla="*/ 639450 w 1287307"/>
              <a:gd name="connsiteY10" fmla="*/ 131241 h 277345"/>
              <a:gd name="connsiteX11" fmla="*/ 691971 w 1287307"/>
              <a:gd name="connsiteY11" fmla="*/ 227689 h 277345"/>
              <a:gd name="connsiteX12" fmla="*/ 847624 w 1287307"/>
              <a:gd name="connsiteY12" fmla="*/ 227689 h 277345"/>
              <a:gd name="connsiteX13" fmla="*/ 847624 w 1287307"/>
              <a:gd name="connsiteY13" fmla="*/ 95909 h 277345"/>
              <a:gd name="connsiteX14" fmla="*/ 870543 w 1287307"/>
              <a:gd name="connsiteY14" fmla="*/ 72990 h 277345"/>
              <a:gd name="connsiteX15" fmla="*/ 893461 w 1287307"/>
              <a:gd name="connsiteY15" fmla="*/ 95909 h 277345"/>
              <a:gd name="connsiteX16" fmla="*/ 893461 w 1287307"/>
              <a:gd name="connsiteY16" fmla="*/ 250607 h 277345"/>
              <a:gd name="connsiteX17" fmla="*/ 870543 w 1287307"/>
              <a:gd name="connsiteY17" fmla="*/ 273525 h 277345"/>
              <a:gd name="connsiteX18" fmla="*/ 678602 w 1287307"/>
              <a:gd name="connsiteY18" fmla="*/ 273525 h 277345"/>
              <a:gd name="connsiteX19" fmla="*/ 658549 w 1287307"/>
              <a:gd name="connsiteY19" fmla="*/ 261589 h 277345"/>
              <a:gd name="connsiteX20" fmla="*/ 596478 w 1287307"/>
              <a:gd name="connsiteY20" fmla="*/ 147952 h 277345"/>
              <a:gd name="connsiteX21" fmla="*/ 593613 w 1287307"/>
              <a:gd name="connsiteY21" fmla="*/ 136971 h 277345"/>
              <a:gd name="connsiteX22" fmla="*/ 593613 w 1287307"/>
              <a:gd name="connsiteY22" fmla="*/ 50549 h 277345"/>
              <a:gd name="connsiteX23" fmla="*/ 525336 w 1287307"/>
              <a:gd name="connsiteY23" fmla="*/ 50549 h 277345"/>
              <a:gd name="connsiteX24" fmla="*/ 525336 w 1287307"/>
              <a:gd name="connsiteY24" fmla="*/ 250607 h 277345"/>
              <a:gd name="connsiteX25" fmla="*/ 502418 w 1287307"/>
              <a:gd name="connsiteY25" fmla="*/ 273525 h 277345"/>
              <a:gd name="connsiteX26" fmla="*/ 444645 w 1287307"/>
              <a:gd name="connsiteY26" fmla="*/ 273525 h 277345"/>
              <a:gd name="connsiteX27" fmla="*/ 424591 w 1287307"/>
              <a:gd name="connsiteY27" fmla="*/ 261589 h 277345"/>
              <a:gd name="connsiteX28" fmla="*/ 362520 w 1287307"/>
              <a:gd name="connsiteY28" fmla="*/ 147952 h 277345"/>
              <a:gd name="connsiteX29" fmla="*/ 359655 w 1287307"/>
              <a:gd name="connsiteY29" fmla="*/ 136971 h 277345"/>
              <a:gd name="connsiteX30" fmla="*/ 359655 w 1287307"/>
              <a:gd name="connsiteY30" fmla="*/ 50549 h 277345"/>
              <a:gd name="connsiteX31" fmla="*/ 291378 w 1287307"/>
              <a:gd name="connsiteY31" fmla="*/ 50549 h 277345"/>
              <a:gd name="connsiteX32" fmla="*/ 291378 w 1287307"/>
              <a:gd name="connsiteY32" fmla="*/ 250607 h 277345"/>
              <a:gd name="connsiteX33" fmla="*/ 268460 w 1287307"/>
              <a:gd name="connsiteY33" fmla="*/ 273525 h 277345"/>
              <a:gd name="connsiteX34" fmla="*/ 192066 w 1287307"/>
              <a:gd name="connsiteY34" fmla="*/ 273525 h 277345"/>
              <a:gd name="connsiteX35" fmla="*/ 170102 w 1287307"/>
              <a:gd name="connsiteY35" fmla="*/ 255859 h 277345"/>
              <a:gd name="connsiteX36" fmla="*/ 120446 w 1287307"/>
              <a:gd name="connsiteY36" fmla="*/ 50549 h 277345"/>
              <a:gd name="connsiteX37" fmla="*/ 94185 w 1287307"/>
              <a:gd name="connsiteY37" fmla="*/ 50549 h 277345"/>
              <a:gd name="connsiteX38" fmla="*/ 43574 w 1287307"/>
              <a:gd name="connsiteY38" fmla="*/ 260156 h 277345"/>
              <a:gd name="connsiteX39" fmla="*/ 22566 w 1287307"/>
              <a:gd name="connsiteY39" fmla="*/ 277345 h 277345"/>
              <a:gd name="connsiteX40" fmla="*/ 17314 w 1287307"/>
              <a:gd name="connsiteY40" fmla="*/ 276867 h 277345"/>
              <a:gd name="connsiteX41" fmla="*/ 602 w 1287307"/>
              <a:gd name="connsiteY41" fmla="*/ 249652 h 277345"/>
              <a:gd name="connsiteX42" fmla="*/ 55033 w 1287307"/>
              <a:gd name="connsiteY42" fmla="*/ 22379 h 277345"/>
              <a:gd name="connsiteX43" fmla="*/ 76997 w 1287307"/>
              <a:gd name="connsiteY43" fmla="*/ 5190 h 277345"/>
              <a:gd name="connsiteX44" fmla="*/ 139067 w 1287307"/>
              <a:gd name="connsiteY44" fmla="*/ 5190 h 277345"/>
              <a:gd name="connsiteX45" fmla="*/ 161030 w 1287307"/>
              <a:gd name="connsiteY45" fmla="*/ 22379 h 277345"/>
              <a:gd name="connsiteX46" fmla="*/ 210687 w 1287307"/>
              <a:gd name="connsiteY46" fmla="*/ 227689 h 277345"/>
              <a:gd name="connsiteX47" fmla="*/ 246497 w 1287307"/>
              <a:gd name="connsiteY47" fmla="*/ 227689 h 277345"/>
              <a:gd name="connsiteX48" fmla="*/ 246497 w 1287307"/>
              <a:gd name="connsiteY48" fmla="*/ 27631 h 277345"/>
              <a:gd name="connsiteX49" fmla="*/ 269415 w 1287307"/>
              <a:gd name="connsiteY49" fmla="*/ 4713 h 277345"/>
              <a:gd name="connsiteX50" fmla="*/ 1268748 w 1287307"/>
              <a:gd name="connsiteY50" fmla="*/ 416 h 277345"/>
              <a:gd name="connsiteX51" fmla="*/ 1286891 w 1287307"/>
              <a:gd name="connsiteY51" fmla="*/ 27154 h 277345"/>
              <a:gd name="connsiteX52" fmla="*/ 1242965 w 1287307"/>
              <a:gd name="connsiteY52" fmla="*/ 253949 h 277345"/>
              <a:gd name="connsiteX53" fmla="*/ 1220524 w 1287307"/>
              <a:gd name="connsiteY53" fmla="*/ 273525 h 277345"/>
              <a:gd name="connsiteX54" fmla="*/ 1170867 w 1287307"/>
              <a:gd name="connsiteY54" fmla="*/ 273525 h 277345"/>
              <a:gd name="connsiteX55" fmla="*/ 1148427 w 1287307"/>
              <a:gd name="connsiteY55" fmla="*/ 255382 h 277345"/>
              <a:gd name="connsiteX56" fmla="*/ 1108797 w 1287307"/>
              <a:gd name="connsiteY56" fmla="*/ 51027 h 277345"/>
              <a:gd name="connsiteX57" fmla="*/ 1103068 w 1287307"/>
              <a:gd name="connsiteY57" fmla="*/ 51027 h 277345"/>
              <a:gd name="connsiteX58" fmla="*/ 1063438 w 1287307"/>
              <a:gd name="connsiteY58" fmla="*/ 255382 h 277345"/>
              <a:gd name="connsiteX59" fmla="*/ 1040998 w 1287307"/>
              <a:gd name="connsiteY59" fmla="*/ 273525 h 277345"/>
              <a:gd name="connsiteX60" fmla="*/ 991341 w 1287307"/>
              <a:gd name="connsiteY60" fmla="*/ 273525 h 277345"/>
              <a:gd name="connsiteX61" fmla="*/ 968900 w 1287307"/>
              <a:gd name="connsiteY61" fmla="*/ 255382 h 277345"/>
              <a:gd name="connsiteX62" fmla="*/ 929271 w 1287307"/>
              <a:gd name="connsiteY62" fmla="*/ 51027 h 277345"/>
              <a:gd name="connsiteX63" fmla="*/ 754041 w 1287307"/>
              <a:gd name="connsiteY63" fmla="*/ 51027 h 277345"/>
              <a:gd name="connsiteX64" fmla="*/ 754041 w 1287307"/>
              <a:gd name="connsiteY64" fmla="*/ 183284 h 277345"/>
              <a:gd name="connsiteX65" fmla="*/ 731123 w 1287307"/>
              <a:gd name="connsiteY65" fmla="*/ 206203 h 277345"/>
              <a:gd name="connsiteX66" fmla="*/ 708205 w 1287307"/>
              <a:gd name="connsiteY66" fmla="*/ 183284 h 277345"/>
              <a:gd name="connsiteX67" fmla="*/ 708205 w 1287307"/>
              <a:gd name="connsiteY67" fmla="*/ 27631 h 277345"/>
              <a:gd name="connsiteX68" fmla="*/ 731123 w 1287307"/>
              <a:gd name="connsiteY68" fmla="*/ 4713 h 277345"/>
              <a:gd name="connsiteX69" fmla="*/ 947892 w 1287307"/>
              <a:gd name="connsiteY69" fmla="*/ 4713 h 277345"/>
              <a:gd name="connsiteX70" fmla="*/ 970332 w 1287307"/>
              <a:gd name="connsiteY70" fmla="*/ 22856 h 277345"/>
              <a:gd name="connsiteX71" fmla="*/ 1009962 w 1287307"/>
              <a:gd name="connsiteY71" fmla="*/ 227211 h 277345"/>
              <a:gd name="connsiteX72" fmla="*/ 1021899 w 1287307"/>
              <a:gd name="connsiteY72" fmla="*/ 227211 h 277345"/>
              <a:gd name="connsiteX73" fmla="*/ 1061528 w 1287307"/>
              <a:gd name="connsiteY73" fmla="*/ 22856 h 277345"/>
              <a:gd name="connsiteX74" fmla="*/ 1083969 w 1287307"/>
              <a:gd name="connsiteY74" fmla="*/ 4713 h 277345"/>
              <a:gd name="connsiteX75" fmla="*/ 1127418 w 1287307"/>
              <a:gd name="connsiteY75" fmla="*/ 4713 h 277345"/>
              <a:gd name="connsiteX76" fmla="*/ 1149859 w 1287307"/>
              <a:gd name="connsiteY76" fmla="*/ 22856 h 277345"/>
              <a:gd name="connsiteX77" fmla="*/ 1189489 w 1287307"/>
              <a:gd name="connsiteY77" fmla="*/ 227211 h 277345"/>
              <a:gd name="connsiteX78" fmla="*/ 1201425 w 1287307"/>
              <a:gd name="connsiteY78" fmla="*/ 227211 h 277345"/>
              <a:gd name="connsiteX79" fmla="*/ 1242010 w 1287307"/>
              <a:gd name="connsiteY79" fmla="*/ 18559 h 277345"/>
              <a:gd name="connsiteX80" fmla="*/ 1268748 w 1287307"/>
              <a:gd name="connsiteY80" fmla="*/ 416 h 277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</a:cxnLst>
            <a:rect l="l" t="t" r="r" b="b"/>
            <a:pathLst>
              <a:path w="1287307" h="277345">
                <a:moveTo>
                  <a:pt x="269415" y="4713"/>
                </a:moveTo>
                <a:lnTo>
                  <a:pt x="383051" y="4713"/>
                </a:lnTo>
                <a:cubicBezTo>
                  <a:pt x="395466" y="4713"/>
                  <a:pt x="405970" y="14740"/>
                  <a:pt x="405970" y="27631"/>
                </a:cubicBezTo>
                <a:lnTo>
                  <a:pt x="405970" y="131241"/>
                </a:lnTo>
                <a:lnTo>
                  <a:pt x="458491" y="227689"/>
                </a:lnTo>
                <a:lnTo>
                  <a:pt x="479976" y="227689"/>
                </a:lnTo>
                <a:lnTo>
                  <a:pt x="479976" y="27631"/>
                </a:lnTo>
                <a:cubicBezTo>
                  <a:pt x="479976" y="15217"/>
                  <a:pt x="490003" y="4713"/>
                  <a:pt x="502895" y="4713"/>
                </a:cubicBezTo>
                <a:lnTo>
                  <a:pt x="616532" y="4713"/>
                </a:lnTo>
                <a:cubicBezTo>
                  <a:pt x="628945" y="4713"/>
                  <a:pt x="639450" y="14740"/>
                  <a:pt x="639450" y="27631"/>
                </a:cubicBezTo>
                <a:lnTo>
                  <a:pt x="639450" y="131241"/>
                </a:lnTo>
                <a:lnTo>
                  <a:pt x="691971" y="227689"/>
                </a:lnTo>
                <a:lnTo>
                  <a:pt x="847624" y="227689"/>
                </a:lnTo>
                <a:lnTo>
                  <a:pt x="847624" y="95909"/>
                </a:lnTo>
                <a:cubicBezTo>
                  <a:pt x="847624" y="83495"/>
                  <a:pt x="857651" y="72990"/>
                  <a:pt x="870543" y="72990"/>
                </a:cubicBezTo>
                <a:cubicBezTo>
                  <a:pt x="882957" y="72990"/>
                  <a:pt x="893461" y="83017"/>
                  <a:pt x="893461" y="95909"/>
                </a:cubicBezTo>
                <a:lnTo>
                  <a:pt x="893461" y="250607"/>
                </a:lnTo>
                <a:cubicBezTo>
                  <a:pt x="893461" y="263021"/>
                  <a:pt x="883434" y="273525"/>
                  <a:pt x="870543" y="273525"/>
                </a:cubicBezTo>
                <a:lnTo>
                  <a:pt x="678602" y="273525"/>
                </a:lnTo>
                <a:cubicBezTo>
                  <a:pt x="670485" y="273525"/>
                  <a:pt x="662846" y="268751"/>
                  <a:pt x="658549" y="261589"/>
                </a:cubicBezTo>
                <a:lnTo>
                  <a:pt x="596478" y="147952"/>
                </a:lnTo>
                <a:cubicBezTo>
                  <a:pt x="594568" y="144610"/>
                  <a:pt x="593613" y="140790"/>
                  <a:pt x="593613" y="136971"/>
                </a:cubicBezTo>
                <a:lnTo>
                  <a:pt x="593613" y="50549"/>
                </a:lnTo>
                <a:lnTo>
                  <a:pt x="525336" y="50549"/>
                </a:lnTo>
                <a:lnTo>
                  <a:pt x="525336" y="250607"/>
                </a:lnTo>
                <a:cubicBezTo>
                  <a:pt x="525336" y="263021"/>
                  <a:pt x="515309" y="273525"/>
                  <a:pt x="502418" y="273525"/>
                </a:cubicBezTo>
                <a:lnTo>
                  <a:pt x="444645" y="273525"/>
                </a:lnTo>
                <a:cubicBezTo>
                  <a:pt x="436527" y="273525"/>
                  <a:pt x="428888" y="268751"/>
                  <a:pt x="424591" y="261589"/>
                </a:cubicBezTo>
                <a:lnTo>
                  <a:pt x="362520" y="147952"/>
                </a:lnTo>
                <a:cubicBezTo>
                  <a:pt x="360610" y="144610"/>
                  <a:pt x="359655" y="140790"/>
                  <a:pt x="359655" y="136971"/>
                </a:cubicBezTo>
                <a:lnTo>
                  <a:pt x="359655" y="50549"/>
                </a:lnTo>
                <a:lnTo>
                  <a:pt x="291378" y="50549"/>
                </a:lnTo>
                <a:lnTo>
                  <a:pt x="291378" y="250607"/>
                </a:lnTo>
                <a:cubicBezTo>
                  <a:pt x="291378" y="263021"/>
                  <a:pt x="281351" y="273525"/>
                  <a:pt x="268460" y="273525"/>
                </a:cubicBezTo>
                <a:lnTo>
                  <a:pt x="192066" y="273525"/>
                </a:lnTo>
                <a:cubicBezTo>
                  <a:pt x="181562" y="273525"/>
                  <a:pt x="172490" y="266363"/>
                  <a:pt x="170102" y="255859"/>
                </a:cubicBezTo>
                <a:lnTo>
                  <a:pt x="120446" y="50549"/>
                </a:lnTo>
                <a:lnTo>
                  <a:pt x="94185" y="50549"/>
                </a:lnTo>
                <a:lnTo>
                  <a:pt x="43574" y="260156"/>
                </a:lnTo>
                <a:cubicBezTo>
                  <a:pt x="42142" y="270661"/>
                  <a:pt x="33070" y="277345"/>
                  <a:pt x="22566" y="277345"/>
                </a:cubicBezTo>
                <a:cubicBezTo>
                  <a:pt x="20656" y="277345"/>
                  <a:pt x="19224" y="277345"/>
                  <a:pt x="17314" y="276867"/>
                </a:cubicBezTo>
                <a:cubicBezTo>
                  <a:pt x="5377" y="274003"/>
                  <a:pt x="-2262" y="261589"/>
                  <a:pt x="602" y="249652"/>
                </a:cubicBezTo>
                <a:lnTo>
                  <a:pt x="55033" y="22379"/>
                </a:lnTo>
                <a:cubicBezTo>
                  <a:pt x="57421" y="12352"/>
                  <a:pt x="66493" y="5190"/>
                  <a:pt x="76997" y="5190"/>
                </a:cubicBezTo>
                <a:lnTo>
                  <a:pt x="139067" y="5190"/>
                </a:lnTo>
                <a:cubicBezTo>
                  <a:pt x="149571" y="5190"/>
                  <a:pt x="158643" y="12352"/>
                  <a:pt x="161030" y="22379"/>
                </a:cubicBezTo>
                <a:lnTo>
                  <a:pt x="210687" y="227689"/>
                </a:lnTo>
                <a:lnTo>
                  <a:pt x="246497" y="227689"/>
                </a:lnTo>
                <a:lnTo>
                  <a:pt x="246497" y="27631"/>
                </a:lnTo>
                <a:cubicBezTo>
                  <a:pt x="246497" y="15217"/>
                  <a:pt x="256523" y="4713"/>
                  <a:pt x="269415" y="4713"/>
                </a:cubicBezTo>
                <a:close/>
                <a:moveTo>
                  <a:pt x="1268748" y="416"/>
                </a:moveTo>
                <a:cubicBezTo>
                  <a:pt x="1281162" y="2803"/>
                  <a:pt x="1289279" y="14740"/>
                  <a:pt x="1286891" y="27154"/>
                </a:cubicBezTo>
                <a:lnTo>
                  <a:pt x="1242965" y="253949"/>
                </a:lnTo>
                <a:cubicBezTo>
                  <a:pt x="1241055" y="265408"/>
                  <a:pt x="1231506" y="273525"/>
                  <a:pt x="1220524" y="273525"/>
                </a:cubicBezTo>
                <a:lnTo>
                  <a:pt x="1170867" y="273525"/>
                </a:lnTo>
                <a:cubicBezTo>
                  <a:pt x="1159886" y="273525"/>
                  <a:pt x="1150814" y="265886"/>
                  <a:pt x="1148427" y="255382"/>
                </a:cubicBezTo>
                <a:lnTo>
                  <a:pt x="1108797" y="51027"/>
                </a:lnTo>
                <a:lnTo>
                  <a:pt x="1103068" y="51027"/>
                </a:lnTo>
                <a:lnTo>
                  <a:pt x="1063438" y="255382"/>
                </a:lnTo>
                <a:cubicBezTo>
                  <a:pt x="1061528" y="265886"/>
                  <a:pt x="1051979" y="273525"/>
                  <a:pt x="1040998" y="273525"/>
                </a:cubicBezTo>
                <a:lnTo>
                  <a:pt x="991341" y="273525"/>
                </a:lnTo>
                <a:cubicBezTo>
                  <a:pt x="980359" y="273525"/>
                  <a:pt x="971288" y="265886"/>
                  <a:pt x="968900" y="255382"/>
                </a:cubicBezTo>
                <a:lnTo>
                  <a:pt x="929271" y="51027"/>
                </a:lnTo>
                <a:lnTo>
                  <a:pt x="754041" y="51027"/>
                </a:lnTo>
                <a:lnTo>
                  <a:pt x="754041" y="183284"/>
                </a:lnTo>
                <a:cubicBezTo>
                  <a:pt x="754041" y="195698"/>
                  <a:pt x="744015" y="206203"/>
                  <a:pt x="731123" y="206203"/>
                </a:cubicBezTo>
                <a:cubicBezTo>
                  <a:pt x="718709" y="206203"/>
                  <a:pt x="708205" y="196176"/>
                  <a:pt x="708205" y="183284"/>
                </a:cubicBezTo>
                <a:lnTo>
                  <a:pt x="708205" y="27631"/>
                </a:lnTo>
                <a:cubicBezTo>
                  <a:pt x="708205" y="15217"/>
                  <a:pt x="718232" y="4713"/>
                  <a:pt x="731123" y="4713"/>
                </a:cubicBezTo>
                <a:lnTo>
                  <a:pt x="947892" y="4713"/>
                </a:lnTo>
                <a:cubicBezTo>
                  <a:pt x="958874" y="4713"/>
                  <a:pt x="967945" y="12352"/>
                  <a:pt x="970332" y="22856"/>
                </a:cubicBezTo>
                <a:lnTo>
                  <a:pt x="1009962" y="227211"/>
                </a:lnTo>
                <a:lnTo>
                  <a:pt x="1021899" y="227211"/>
                </a:lnTo>
                <a:lnTo>
                  <a:pt x="1061528" y="22856"/>
                </a:lnTo>
                <a:cubicBezTo>
                  <a:pt x="1063438" y="12352"/>
                  <a:pt x="1072987" y="4713"/>
                  <a:pt x="1083969" y="4713"/>
                </a:cubicBezTo>
                <a:lnTo>
                  <a:pt x="1127418" y="4713"/>
                </a:lnTo>
                <a:cubicBezTo>
                  <a:pt x="1138400" y="4713"/>
                  <a:pt x="1147472" y="12352"/>
                  <a:pt x="1149859" y="22856"/>
                </a:cubicBezTo>
                <a:lnTo>
                  <a:pt x="1189489" y="227211"/>
                </a:lnTo>
                <a:lnTo>
                  <a:pt x="1201425" y="227211"/>
                </a:lnTo>
                <a:lnTo>
                  <a:pt x="1242010" y="18559"/>
                </a:lnTo>
                <a:cubicBezTo>
                  <a:pt x="1244397" y="6145"/>
                  <a:pt x="1256334" y="-1972"/>
                  <a:pt x="1268748" y="41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row Display" panose="020B0504020209020203" pitchFamily="34" charset="0"/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xmlns="" id="{9DC500C7-FB9D-A743-A134-1E295FD069E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81118" y="4850070"/>
            <a:ext cx="3437119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spcBef>
                <a:spcPts val="0"/>
              </a:spcBef>
              <a:spcAft>
                <a:spcPts val="1800"/>
              </a:spcAft>
              <a:buNone/>
              <a:defRPr sz="1600" b="0" i="0">
                <a:solidFill>
                  <a:schemeClr val="bg1"/>
                </a:solidFill>
                <a:latin typeface="+mj-lt"/>
                <a:cs typeface="Arrow Display Medium" panose="020B0504020209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text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9D0FEC16-45A0-314B-A021-1D49D34904E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1120" y="2691673"/>
            <a:ext cx="7749626" cy="782907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defRPr sz="5400" b="0" i="0">
                <a:latin typeface="Arrow Display Medium" panose="020B0504020209020203" pitchFamily="34" charset="0"/>
                <a:cs typeface="Arrow Display Medium" panose="020B0504020209020203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xmlns="" id="{4E1E46ED-2742-FC44-A501-8B0FB9E8640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0998" y="3615500"/>
            <a:ext cx="7749747" cy="43088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2800" b="0" i="0">
                <a:latin typeface="Arrow Display" panose="020B0504020209020203" pitchFamily="34" charset="0"/>
                <a:cs typeface="Arrow Display" panose="020B0504020209020203" pitchFamily="34" charset="0"/>
              </a:defRPr>
            </a:lvl1pPr>
            <a:lvl2pPr>
              <a:defRPr sz="1800" b="0" i="0">
                <a:latin typeface="Arrow Display" panose="020B0504020209020203" pitchFamily="34" charset="0"/>
                <a:cs typeface="Arrow Display" panose="020B0504020209020203" pitchFamily="34" charset="0"/>
              </a:defRPr>
            </a:lvl2pPr>
            <a:lvl3pPr>
              <a:defRPr sz="1800" b="0" i="0">
                <a:latin typeface="Arrow Display" panose="020B0504020209020203" pitchFamily="34" charset="0"/>
                <a:cs typeface="Arrow Display" panose="020B0504020209020203" pitchFamily="34" charset="0"/>
              </a:defRPr>
            </a:lvl3pPr>
            <a:lvl4pPr>
              <a:defRPr sz="1800" b="0" i="0">
                <a:latin typeface="Arrow Display" panose="020B0504020209020203" pitchFamily="34" charset="0"/>
                <a:cs typeface="Arrow Display" panose="020B0504020209020203" pitchFamily="34" charset="0"/>
              </a:defRPr>
            </a:lvl4pPr>
            <a:lvl5pPr>
              <a:defRPr sz="1800" b="0" i="0">
                <a:latin typeface="Arrow Display" panose="020B0504020209020203" pitchFamily="34" charset="0"/>
                <a:cs typeface="Arrow Display" panose="020B0504020209020203" pitchFamily="34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34719984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Subhead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6">
            <a:extLst>
              <a:ext uri="{FF2B5EF4-FFF2-40B4-BE49-F238E27FC236}">
                <a16:creationId xmlns:a16="http://schemas.microsoft.com/office/drawing/2014/main" xmlns="" id="{9D62B738-1348-9046-A686-94E91D8CB9C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0998" y="862113"/>
            <a:ext cx="11433629" cy="30777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2000" b="0" i="0">
                <a:latin typeface="Arrow Display" panose="020B0504020209020203" pitchFamily="34" charset="0"/>
                <a:cs typeface="Arrow Display" panose="020B0504020209020203" pitchFamily="34" charset="0"/>
              </a:defRPr>
            </a:lvl1pPr>
            <a:lvl2pPr>
              <a:defRPr sz="1800" b="0" i="0">
                <a:latin typeface="Arrow Display" panose="020B0504020209020203" pitchFamily="34" charset="0"/>
                <a:cs typeface="Arrow Display" panose="020B0504020209020203" pitchFamily="34" charset="0"/>
              </a:defRPr>
            </a:lvl2pPr>
            <a:lvl3pPr>
              <a:defRPr sz="1800" b="0" i="0">
                <a:latin typeface="Arrow Display" panose="020B0504020209020203" pitchFamily="34" charset="0"/>
                <a:cs typeface="Arrow Display" panose="020B0504020209020203" pitchFamily="34" charset="0"/>
              </a:defRPr>
            </a:lvl3pPr>
            <a:lvl4pPr>
              <a:defRPr sz="1800" b="0" i="0">
                <a:latin typeface="Arrow Display" panose="020B0504020209020203" pitchFamily="34" charset="0"/>
                <a:cs typeface="Arrow Display" panose="020B0504020209020203" pitchFamily="34" charset="0"/>
              </a:defRPr>
            </a:lvl4pPr>
            <a:lvl5pPr>
              <a:defRPr sz="1800" b="0" i="0">
                <a:latin typeface="Arrow Display" panose="020B0504020209020203" pitchFamily="34" charset="0"/>
                <a:cs typeface="Arrow Display" panose="020B0504020209020203" pitchFamily="34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820F6326-4F95-7F47-B159-9764655EDF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add title</a:t>
            </a: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xmlns="" id="{6A0EA520-8E23-CC46-803E-C2A4FDF02C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68392" y="6557065"/>
            <a:ext cx="746236" cy="16048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 b="0" i="0">
                <a:solidFill>
                  <a:schemeClr val="bg1">
                    <a:lumMod val="50000"/>
                  </a:schemeClr>
                </a:solidFill>
                <a:latin typeface="Arrow Display Medium" panose="020B0504020209020203" pitchFamily="34" charset="0"/>
                <a:cs typeface="Arrow Display Medium" panose="020B0504020209020203" pitchFamily="34" charset="0"/>
              </a:defRPr>
            </a:lvl1pPr>
          </a:lstStyle>
          <a:p>
            <a:fld id="{CD66C5BA-BBC7-C04C-B195-1D29A4F47CAE}" type="slidenum">
              <a:rPr lang="en-US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3179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>
            <a:extLst>
              <a:ext uri="{FF2B5EF4-FFF2-40B4-BE49-F238E27FC236}">
                <a16:creationId xmlns:a16="http://schemas.microsoft.com/office/drawing/2014/main" xmlns="" id="{E0D56192-881C-6D4E-979F-E0EF3C980C7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81000" y="1461247"/>
            <a:ext cx="11433628" cy="4939553"/>
          </a:xfrm>
          <a:prstGeom prst="rect">
            <a:avLst/>
          </a:prstGeom>
        </p:spPr>
        <p:txBody>
          <a:bodyPr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>
                <a:latin typeface="+mn-lt"/>
                <a:cs typeface="Arrow Display" panose="020B0504020209020203" pitchFamily="34" charset="0"/>
              </a:defRPr>
            </a:lvl1pPr>
            <a:lvl2pPr marL="6858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>
                <a:latin typeface="+mn-lt"/>
                <a:cs typeface="Arrow Display" panose="020B0504020209020203" pitchFamily="34" charset="0"/>
              </a:defRPr>
            </a:lvl2pPr>
            <a:lvl3pPr marL="11430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>
                <a:latin typeface="+mn-lt"/>
                <a:cs typeface="Arrow Display" panose="020B0504020209020203" pitchFamily="34" charset="0"/>
              </a:defRPr>
            </a:lvl3pPr>
            <a:lvl4pPr marL="16002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>
                <a:latin typeface="+mn-lt"/>
                <a:cs typeface="Arrow Display" panose="020B0504020209020203" pitchFamily="34" charset="0"/>
              </a:defRPr>
            </a:lvl4pPr>
            <a:lvl5pPr marL="20574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>
                <a:latin typeface="+mn-lt"/>
                <a:cs typeface="Arrow Display" panose="020B0504020209020203" pitchFamily="34" charset="0"/>
              </a:defRPr>
            </a:lvl5pPr>
            <a:lvl6pPr marL="2514600">
              <a:lnSpc>
                <a:spcPct val="100000"/>
              </a:lnSpc>
              <a:spcAft>
                <a:spcPts val="1000"/>
              </a:spcAft>
              <a:defRPr>
                <a:latin typeface="+mn-lt"/>
              </a:defRPr>
            </a:lvl6pPr>
            <a:lvl7pPr marL="2971800">
              <a:lnSpc>
                <a:spcPct val="100000"/>
              </a:lnSpc>
              <a:spcAft>
                <a:spcPts val="1000"/>
              </a:spcAft>
              <a:defRPr>
                <a:latin typeface="+mn-lt"/>
              </a:defRPr>
            </a:lvl7pPr>
            <a:lvl8pPr marL="3429000">
              <a:lnSpc>
                <a:spcPct val="100000"/>
              </a:lnSpc>
              <a:spcAft>
                <a:spcPts val="1000"/>
              </a:spcAft>
              <a:defRPr>
                <a:latin typeface="+mn-lt"/>
              </a:defRPr>
            </a:lvl8pPr>
            <a:lvl9pPr marL="3886200">
              <a:lnSpc>
                <a:spcPct val="100000"/>
              </a:lnSpc>
              <a:spcAft>
                <a:spcPts val="1000"/>
              </a:spcAft>
              <a:defRPr>
                <a:latin typeface="+mn-lt"/>
              </a:defRPr>
            </a:lvl9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7" name="Title 42">
            <a:extLst>
              <a:ext uri="{FF2B5EF4-FFF2-40B4-BE49-F238E27FC236}">
                <a16:creationId xmlns:a16="http://schemas.microsoft.com/office/drawing/2014/main" xmlns="" id="{2FBC54D2-3A45-214D-995A-12009EE7D4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0999" y="231905"/>
            <a:ext cx="11430001" cy="512448"/>
          </a:xfrm>
        </p:spPr>
        <p:txBody>
          <a:bodyPr/>
          <a:lstStyle/>
          <a:p>
            <a:r>
              <a:rPr lang="en-US"/>
              <a:t>Click to add title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xmlns="" id="{6D8B2C0F-81D8-C34E-A684-C3B9449CDCC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0998" y="862113"/>
            <a:ext cx="11433629" cy="30777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2000" b="0" i="0">
                <a:latin typeface="Arrow Display" panose="020B0504020209020203" pitchFamily="34" charset="0"/>
                <a:cs typeface="Arrow Display" panose="020B0504020209020203" pitchFamily="34" charset="0"/>
              </a:defRPr>
            </a:lvl1pPr>
            <a:lvl2pPr>
              <a:defRPr sz="1800" b="0" i="0">
                <a:latin typeface="Arrow Display" panose="020B0504020209020203" pitchFamily="34" charset="0"/>
                <a:cs typeface="Arrow Display" panose="020B0504020209020203" pitchFamily="34" charset="0"/>
              </a:defRPr>
            </a:lvl2pPr>
            <a:lvl3pPr>
              <a:defRPr sz="1800" b="0" i="0">
                <a:latin typeface="Arrow Display" panose="020B0504020209020203" pitchFamily="34" charset="0"/>
                <a:cs typeface="Arrow Display" panose="020B0504020209020203" pitchFamily="34" charset="0"/>
              </a:defRPr>
            </a:lvl3pPr>
            <a:lvl4pPr>
              <a:defRPr sz="1800" b="0" i="0">
                <a:latin typeface="Arrow Display" panose="020B0504020209020203" pitchFamily="34" charset="0"/>
                <a:cs typeface="Arrow Display" panose="020B0504020209020203" pitchFamily="34" charset="0"/>
              </a:defRPr>
            </a:lvl4pPr>
            <a:lvl5pPr>
              <a:defRPr sz="1800" b="0" i="0">
                <a:latin typeface="Arrow Display" panose="020B0504020209020203" pitchFamily="34" charset="0"/>
                <a:cs typeface="Arrow Display" panose="020B0504020209020203" pitchFamily="34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xmlns="" id="{C3272FFA-7933-AC4D-8796-E4A7D43DE9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68392" y="6557065"/>
            <a:ext cx="746236" cy="16048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 b="0" i="0">
                <a:solidFill>
                  <a:schemeClr val="bg1">
                    <a:lumMod val="50000"/>
                  </a:schemeClr>
                </a:solidFill>
                <a:latin typeface="Arrow Display Medium" panose="020B0504020209020203" pitchFamily="34" charset="0"/>
                <a:cs typeface="Arrow Display Medium" panose="020B0504020209020203" pitchFamily="34" charset="0"/>
              </a:defRPr>
            </a:lvl1pPr>
          </a:lstStyle>
          <a:p>
            <a:fld id="{CD66C5BA-BBC7-C04C-B195-1D29A4F47CAE}" type="slidenum">
              <a:rPr lang="en-US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9712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 - intern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C641AD9A-1918-A843-8426-CB3F2568D4B1}"/>
              </a:ext>
            </a:extLst>
          </p:cNvPr>
          <p:cNvSpPr txBox="1"/>
          <p:nvPr userDrawn="1"/>
        </p:nvSpPr>
        <p:spPr>
          <a:xfrm>
            <a:off x="3830472" y="6513647"/>
            <a:ext cx="45310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1400" dirty="0">
                <a:latin typeface="Arrow Display" panose="020B0504020209020203" pitchFamily="34" charset="0"/>
                <a:cs typeface="Arrow Display" panose="020B0504020209020203" pitchFamily="34" charset="0"/>
              </a:rPr>
              <a:t>FOR INTERNAL USE ONLY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xmlns="" id="{8D792EB3-8BCD-234D-AAF9-A6DFB424CF3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81000" y="1461247"/>
            <a:ext cx="11433628" cy="4939553"/>
          </a:xfrm>
          <a:prstGeom prst="rect">
            <a:avLst/>
          </a:prstGeom>
        </p:spPr>
        <p:txBody>
          <a:bodyPr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>
                <a:latin typeface="+mn-lt"/>
                <a:cs typeface="Arrow Display" panose="020B0504020209020203" pitchFamily="34" charset="0"/>
              </a:defRPr>
            </a:lvl1pPr>
            <a:lvl2pPr marL="6858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>
                <a:latin typeface="+mn-lt"/>
                <a:cs typeface="Arrow Display" panose="020B0504020209020203" pitchFamily="34" charset="0"/>
              </a:defRPr>
            </a:lvl2pPr>
            <a:lvl3pPr marL="11430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>
                <a:latin typeface="+mn-lt"/>
                <a:cs typeface="Arrow Display" panose="020B0504020209020203" pitchFamily="34" charset="0"/>
              </a:defRPr>
            </a:lvl3pPr>
            <a:lvl4pPr marL="16002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>
                <a:latin typeface="+mn-lt"/>
                <a:cs typeface="Arrow Display" panose="020B0504020209020203" pitchFamily="34" charset="0"/>
              </a:defRPr>
            </a:lvl4pPr>
            <a:lvl5pPr marL="20574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>
                <a:latin typeface="+mn-lt"/>
                <a:cs typeface="Arrow Display" panose="020B0504020209020203" pitchFamily="34" charset="0"/>
              </a:defRPr>
            </a:lvl5pPr>
            <a:lvl6pPr marL="2514600">
              <a:lnSpc>
                <a:spcPct val="100000"/>
              </a:lnSpc>
              <a:spcAft>
                <a:spcPts val="1000"/>
              </a:spcAft>
              <a:defRPr/>
            </a:lvl6pPr>
            <a:lvl7pPr marL="2971800">
              <a:lnSpc>
                <a:spcPct val="100000"/>
              </a:lnSpc>
              <a:spcAft>
                <a:spcPts val="1000"/>
              </a:spcAft>
              <a:defRPr/>
            </a:lvl7pPr>
            <a:lvl8pPr marL="3429000">
              <a:lnSpc>
                <a:spcPct val="100000"/>
              </a:lnSpc>
              <a:spcAft>
                <a:spcPts val="1000"/>
              </a:spcAft>
              <a:defRPr/>
            </a:lvl8pPr>
            <a:lvl9pPr marL="3886200">
              <a:lnSpc>
                <a:spcPct val="100000"/>
              </a:lnSpc>
              <a:spcAft>
                <a:spcPts val="1000"/>
              </a:spcAft>
              <a:defRPr/>
            </a:lvl9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11" name="Title 42">
            <a:extLst>
              <a:ext uri="{FF2B5EF4-FFF2-40B4-BE49-F238E27FC236}">
                <a16:creationId xmlns:a16="http://schemas.microsoft.com/office/drawing/2014/main" xmlns="" id="{2993B74D-FE27-B443-B169-4A2CF40189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0999" y="231905"/>
            <a:ext cx="11430001" cy="512448"/>
          </a:xfrm>
        </p:spPr>
        <p:txBody>
          <a:bodyPr/>
          <a:lstStyle/>
          <a:p>
            <a:r>
              <a:rPr lang="en-US"/>
              <a:t>Click to add title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xmlns="" id="{4AB61D09-E5E5-2D4A-AC69-D6CF7CCB625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0998" y="862113"/>
            <a:ext cx="11433629" cy="30777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2000" b="0" i="0">
                <a:latin typeface="Arrow Display" panose="020B0504020209020203" pitchFamily="34" charset="0"/>
                <a:cs typeface="Arrow Display" panose="020B0504020209020203" pitchFamily="34" charset="0"/>
              </a:defRPr>
            </a:lvl1pPr>
            <a:lvl2pPr>
              <a:defRPr sz="1800" b="0" i="0">
                <a:latin typeface="Arrow Display" panose="020B0504020209020203" pitchFamily="34" charset="0"/>
                <a:cs typeface="Arrow Display" panose="020B0504020209020203" pitchFamily="34" charset="0"/>
              </a:defRPr>
            </a:lvl2pPr>
            <a:lvl3pPr>
              <a:defRPr sz="1800" b="0" i="0">
                <a:latin typeface="Arrow Display" panose="020B0504020209020203" pitchFamily="34" charset="0"/>
                <a:cs typeface="Arrow Display" panose="020B0504020209020203" pitchFamily="34" charset="0"/>
              </a:defRPr>
            </a:lvl3pPr>
            <a:lvl4pPr>
              <a:defRPr sz="1800" b="0" i="0">
                <a:latin typeface="Arrow Display" panose="020B0504020209020203" pitchFamily="34" charset="0"/>
                <a:cs typeface="Arrow Display" panose="020B0504020209020203" pitchFamily="34" charset="0"/>
              </a:defRPr>
            </a:lvl4pPr>
            <a:lvl5pPr>
              <a:defRPr sz="1800" b="0" i="0">
                <a:latin typeface="Arrow Display" panose="020B0504020209020203" pitchFamily="34" charset="0"/>
                <a:cs typeface="Arrow Display" panose="020B0504020209020203" pitchFamily="34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xmlns="" id="{053AAFB5-C1CC-D94F-A1DE-242099F445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68392" y="6557065"/>
            <a:ext cx="746236" cy="16048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 b="0" i="0">
                <a:solidFill>
                  <a:schemeClr val="bg1">
                    <a:lumMod val="50000"/>
                  </a:schemeClr>
                </a:solidFill>
                <a:latin typeface="Arrow Display Medium" panose="020B0504020209020203" pitchFamily="34" charset="0"/>
                <a:cs typeface="Arrow Display Medium" panose="020B0504020209020203" pitchFamily="34" charset="0"/>
              </a:defRPr>
            </a:lvl1pPr>
          </a:lstStyle>
          <a:p>
            <a:fld id="{CD66C5BA-BBC7-C04C-B195-1D29A4F47CAE}" type="slidenum">
              <a:rPr lang="en-US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8647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edia Placeholder 3">
            <a:extLst>
              <a:ext uri="{FF2B5EF4-FFF2-40B4-BE49-F238E27FC236}">
                <a16:creationId xmlns:a16="http://schemas.microsoft.com/office/drawing/2014/main" xmlns="" id="{95F885CE-A7AA-4945-A928-557EC61AF9C3}"/>
              </a:ext>
            </a:extLst>
          </p:cNvPr>
          <p:cNvSpPr>
            <a:spLocks noGrp="1"/>
          </p:cNvSpPr>
          <p:nvPr>
            <p:ph type="media" sz="quarter" idx="12" hasCustomPrompt="1"/>
          </p:nvPr>
        </p:nvSpPr>
        <p:spPr>
          <a:xfrm>
            <a:off x="1662113" y="1674813"/>
            <a:ext cx="8731250" cy="4262437"/>
          </a:xfrm>
          <a:prstGeom prst="rect">
            <a:avLst/>
          </a:prstGeom>
        </p:spPr>
        <p:txBody>
          <a:bodyPr anchor="ctr"/>
          <a:lstStyle>
            <a:lvl1pPr algn="ctr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</a:t>
            </a:r>
            <a:br>
              <a:rPr lang="en-US" dirty="0"/>
            </a:br>
            <a:r>
              <a:rPr lang="en-US" dirty="0"/>
              <a:t>insert video</a:t>
            </a:r>
          </a:p>
        </p:txBody>
      </p:sp>
      <p:sp>
        <p:nvSpPr>
          <p:cNvPr id="6" name="Title 42">
            <a:extLst>
              <a:ext uri="{FF2B5EF4-FFF2-40B4-BE49-F238E27FC236}">
                <a16:creationId xmlns:a16="http://schemas.microsoft.com/office/drawing/2014/main" xmlns="" id="{7D18442D-659A-A94D-94DD-453E1828DC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0999" y="231905"/>
            <a:ext cx="11430001" cy="512448"/>
          </a:xfrm>
        </p:spPr>
        <p:txBody>
          <a:bodyPr/>
          <a:lstStyle/>
          <a:p>
            <a:r>
              <a:rPr lang="en-US"/>
              <a:t>Click to add title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xmlns="" id="{36EA4148-8CFC-254C-947E-8531421A04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0998" y="862113"/>
            <a:ext cx="11433629" cy="30777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2000" b="0" i="0">
                <a:latin typeface="Arrow Display" panose="020B0504020209020203" pitchFamily="34" charset="0"/>
                <a:cs typeface="Arrow Display" panose="020B0504020209020203" pitchFamily="34" charset="0"/>
              </a:defRPr>
            </a:lvl1pPr>
            <a:lvl2pPr>
              <a:defRPr sz="1800" b="0" i="0">
                <a:latin typeface="Arrow Display" panose="020B0504020209020203" pitchFamily="34" charset="0"/>
                <a:cs typeface="Arrow Display" panose="020B0504020209020203" pitchFamily="34" charset="0"/>
              </a:defRPr>
            </a:lvl2pPr>
            <a:lvl3pPr>
              <a:defRPr sz="1800" b="0" i="0">
                <a:latin typeface="Arrow Display" panose="020B0504020209020203" pitchFamily="34" charset="0"/>
                <a:cs typeface="Arrow Display" panose="020B0504020209020203" pitchFamily="34" charset="0"/>
              </a:defRPr>
            </a:lvl3pPr>
            <a:lvl4pPr>
              <a:defRPr sz="1800" b="0" i="0">
                <a:latin typeface="Arrow Display" panose="020B0504020209020203" pitchFamily="34" charset="0"/>
                <a:cs typeface="Arrow Display" panose="020B0504020209020203" pitchFamily="34" charset="0"/>
              </a:defRPr>
            </a:lvl4pPr>
            <a:lvl5pPr>
              <a:defRPr sz="1800" b="0" i="0">
                <a:latin typeface="Arrow Display" panose="020B0504020209020203" pitchFamily="34" charset="0"/>
                <a:cs typeface="Arrow Display" panose="020B0504020209020203" pitchFamily="34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xmlns="" id="{1179B505-14CD-F946-B7BE-A50AC85E33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68392" y="6557065"/>
            <a:ext cx="746236" cy="16048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 b="0" i="0">
                <a:solidFill>
                  <a:schemeClr val="bg1">
                    <a:lumMod val="50000"/>
                  </a:schemeClr>
                </a:solidFill>
                <a:latin typeface="Arrow Display Medium" panose="020B0504020209020203" pitchFamily="34" charset="0"/>
                <a:cs typeface="Arrow Display Medium" panose="020B0504020209020203" pitchFamily="34" charset="0"/>
              </a:defRPr>
            </a:lvl1pPr>
          </a:lstStyle>
          <a:p>
            <a:fld id="{CD66C5BA-BBC7-C04C-B195-1D29A4F47CAE}" type="slidenum">
              <a:rPr lang="en-US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7045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20D606E6-EC9C-9C4E-9C61-4606AE096EA7}"/>
              </a:ext>
            </a:extLst>
          </p:cNvPr>
          <p:cNvCxnSpPr>
            <a:cxnSpLocks/>
          </p:cNvCxnSpPr>
          <p:nvPr userDrawn="1"/>
        </p:nvCxnSpPr>
        <p:spPr>
          <a:xfrm>
            <a:off x="390888" y="1973258"/>
            <a:ext cx="3200400" cy="0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 Placeholder 2">
            <a:extLst>
              <a:ext uri="{FF2B5EF4-FFF2-40B4-BE49-F238E27FC236}">
                <a16:creationId xmlns:a16="http://schemas.microsoft.com/office/drawing/2014/main" xmlns="" id="{0F485864-06D8-DC41-9DEA-A72836D01FF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90888" y="1401068"/>
            <a:ext cx="3200400" cy="500062"/>
          </a:xfrm>
        </p:spPr>
        <p:txBody>
          <a:bodyPr anchor="b">
            <a:normAutofit/>
          </a:bodyPr>
          <a:lstStyle>
            <a:lvl1pPr marL="0" indent="0">
              <a:buNone/>
              <a:defRPr sz="1600" b="0" i="0">
                <a:latin typeface="Arrow Display Medium" panose="020B0504020209020203" pitchFamily="34" charset="0"/>
                <a:cs typeface="Arrow Display Medium" panose="020B0504020209020203" pitchFamily="34" charset="0"/>
              </a:defRPr>
            </a:lvl1pPr>
            <a:lvl2pPr marL="457200" indent="0">
              <a:buNone/>
              <a:defRPr sz="1600" b="0" i="0">
                <a:latin typeface="Arrow Display Medium" panose="020B0504020209020203" pitchFamily="34" charset="0"/>
                <a:cs typeface="Arrow Display Medium" panose="020B0504020209020203" pitchFamily="34" charset="0"/>
              </a:defRPr>
            </a:lvl2pPr>
            <a:lvl3pPr marL="914400" indent="0">
              <a:buNone/>
              <a:defRPr sz="1600" b="0" i="0">
                <a:latin typeface="Arrow Display Medium" panose="020B0504020209020203" pitchFamily="34" charset="0"/>
                <a:cs typeface="Arrow Display Medium" panose="020B0504020209020203" pitchFamily="34" charset="0"/>
              </a:defRPr>
            </a:lvl3pPr>
            <a:lvl4pPr marL="1371600" indent="0">
              <a:buNone/>
              <a:defRPr sz="1600" b="0" i="0">
                <a:latin typeface="Arrow Display Medium" panose="020B0504020209020203" pitchFamily="34" charset="0"/>
                <a:cs typeface="Arrow Display Medium" panose="020B0504020209020203" pitchFamily="34" charset="0"/>
              </a:defRPr>
            </a:lvl4pPr>
            <a:lvl5pPr marL="1828800" indent="0">
              <a:buNone/>
              <a:defRPr sz="1600" b="0" i="0">
                <a:latin typeface="Arrow Display Medium" panose="020B0504020209020203" pitchFamily="34" charset="0"/>
                <a:cs typeface="Arrow Display Medium" panose="020B0504020209020203" pitchFamily="34" charset="0"/>
              </a:defRPr>
            </a:lvl5pPr>
          </a:lstStyle>
          <a:p>
            <a:pPr lvl="0"/>
            <a:r>
              <a:rPr lang="en-US"/>
              <a:t>Click to edit text style</a:t>
            </a:r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xmlns="" id="{AACAD492-85F4-8A4C-9C8E-A610E2E083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90330" y="2099568"/>
            <a:ext cx="3200400" cy="4301232"/>
          </a:xfrm>
        </p:spPr>
        <p:txBody>
          <a:bodyPr>
            <a:normAutofit/>
          </a:bodyPr>
          <a:lstStyle>
            <a:lvl1pPr marL="91440" indent="-91440">
              <a:spcAft>
                <a:spcPts val="1000"/>
              </a:spcAft>
              <a:buFont typeface="Arial" panose="020B0604020202020204" pitchFamily="34" charset="0"/>
              <a:buChar char="•"/>
              <a:defRPr sz="1300" b="0" i="0">
                <a:latin typeface="Arrow Display Medium" panose="020B0504020209020203" pitchFamily="34" charset="0"/>
                <a:cs typeface="Arrow Display Medium" panose="020B0504020209020203" pitchFamily="34" charset="0"/>
              </a:defRPr>
            </a:lvl1pPr>
            <a:lvl2pPr marL="182880" indent="-91440">
              <a:spcAft>
                <a:spcPts val="1000"/>
              </a:spcAft>
              <a:defRPr sz="1300" b="0" i="0">
                <a:latin typeface="+mn-lt"/>
                <a:cs typeface="Arrow Display Medium" panose="020B0504020209020203" pitchFamily="34" charset="0"/>
              </a:defRPr>
            </a:lvl2pPr>
            <a:lvl3pPr marL="274320" indent="-91440">
              <a:spcAft>
                <a:spcPts val="1000"/>
              </a:spcAft>
              <a:defRPr sz="1300" b="0" i="0">
                <a:latin typeface="+mn-lt"/>
                <a:cs typeface="Arrow Display Medium" panose="020B0504020209020203" pitchFamily="34" charset="0"/>
              </a:defRPr>
            </a:lvl3pPr>
            <a:lvl4pPr marL="365760" indent="-91440">
              <a:spcAft>
                <a:spcPts val="1000"/>
              </a:spcAft>
              <a:defRPr sz="1300" b="0" i="0">
                <a:latin typeface="+mn-lt"/>
                <a:cs typeface="Arrow Display Medium" panose="020B0504020209020203" pitchFamily="34" charset="0"/>
              </a:defRPr>
            </a:lvl4pPr>
            <a:lvl5pPr marL="457200" indent="-91440">
              <a:spcAft>
                <a:spcPts val="1000"/>
              </a:spcAft>
              <a:defRPr sz="1300" b="0" i="0">
                <a:latin typeface="+mn-lt"/>
                <a:cs typeface="Arrow Display Medium" panose="020B0504020209020203" pitchFamily="34" charset="0"/>
              </a:defRPr>
            </a:lvl5pPr>
            <a:lvl6pPr marL="594360" indent="0">
              <a:buNone/>
              <a:defRPr/>
            </a:lvl6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3" name="Title 42">
            <a:extLst>
              <a:ext uri="{FF2B5EF4-FFF2-40B4-BE49-F238E27FC236}">
                <a16:creationId xmlns:a16="http://schemas.microsoft.com/office/drawing/2014/main" xmlns="" id="{5BB28626-4F9C-EB4B-86DF-33E85F57B2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add title</a:t>
            </a:r>
          </a:p>
        </p:txBody>
      </p:sp>
      <p:sp>
        <p:nvSpPr>
          <p:cNvPr id="44" name="Text Placeholder 6">
            <a:extLst>
              <a:ext uri="{FF2B5EF4-FFF2-40B4-BE49-F238E27FC236}">
                <a16:creationId xmlns:a16="http://schemas.microsoft.com/office/drawing/2014/main" xmlns="" id="{F7787B19-C0F3-3D44-9505-081D42D2026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0998" y="862113"/>
            <a:ext cx="11433629" cy="30777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2000" b="0" i="0">
                <a:latin typeface="Arrow Display" panose="020B0504020209020203" pitchFamily="34" charset="0"/>
                <a:cs typeface="Arrow Display" panose="020B0504020209020203" pitchFamily="34" charset="0"/>
              </a:defRPr>
            </a:lvl1pPr>
            <a:lvl2pPr>
              <a:defRPr sz="1800" b="0" i="0">
                <a:latin typeface="Arrow Display" panose="020B0504020209020203" pitchFamily="34" charset="0"/>
                <a:cs typeface="Arrow Display" panose="020B0504020209020203" pitchFamily="34" charset="0"/>
              </a:defRPr>
            </a:lvl2pPr>
            <a:lvl3pPr>
              <a:defRPr sz="1800" b="0" i="0">
                <a:latin typeface="Arrow Display" panose="020B0504020209020203" pitchFamily="34" charset="0"/>
                <a:cs typeface="Arrow Display" panose="020B0504020209020203" pitchFamily="34" charset="0"/>
              </a:defRPr>
            </a:lvl3pPr>
            <a:lvl4pPr>
              <a:defRPr sz="1800" b="0" i="0">
                <a:latin typeface="Arrow Display" panose="020B0504020209020203" pitchFamily="34" charset="0"/>
                <a:cs typeface="Arrow Display" panose="020B0504020209020203" pitchFamily="34" charset="0"/>
              </a:defRPr>
            </a:lvl4pPr>
            <a:lvl5pPr>
              <a:defRPr sz="1800" b="0" i="0">
                <a:latin typeface="Arrow Display" panose="020B0504020209020203" pitchFamily="34" charset="0"/>
                <a:cs typeface="Arrow Display" panose="020B0504020209020203" pitchFamily="34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5" name="Slide Number Placeholder 3">
            <a:extLst>
              <a:ext uri="{FF2B5EF4-FFF2-40B4-BE49-F238E27FC236}">
                <a16:creationId xmlns:a16="http://schemas.microsoft.com/office/drawing/2014/main" xmlns="" id="{BF77EBA1-3B7C-6E44-922E-9ABF358F0E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68392" y="6557065"/>
            <a:ext cx="746236" cy="16048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 b="0" i="0">
                <a:solidFill>
                  <a:schemeClr val="bg1">
                    <a:lumMod val="50000"/>
                  </a:schemeClr>
                </a:solidFill>
                <a:latin typeface="Arrow Display Medium" panose="020B0504020209020203" pitchFamily="34" charset="0"/>
                <a:cs typeface="Arrow Display Medium" panose="020B0504020209020203" pitchFamily="34" charset="0"/>
              </a:defRPr>
            </a:lvl1pPr>
          </a:lstStyle>
          <a:p>
            <a:fld id="{CD66C5BA-BBC7-C04C-B195-1D29A4F47CAE}" type="slidenum">
              <a:rPr lang="en-US"/>
              <a:pPr/>
              <a:t>‹N›</a:t>
            </a:fld>
            <a:endParaRPr lang="en-US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4DBEA77E-E407-B645-AF57-A7E48064AA72}"/>
              </a:ext>
            </a:extLst>
          </p:cNvPr>
          <p:cNvCxnSpPr>
            <a:cxnSpLocks/>
          </p:cNvCxnSpPr>
          <p:nvPr userDrawn="1"/>
        </p:nvCxnSpPr>
        <p:spPr>
          <a:xfrm>
            <a:off x="4495800" y="1973258"/>
            <a:ext cx="3200400" cy="0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 Placeholder 2">
            <a:extLst>
              <a:ext uri="{FF2B5EF4-FFF2-40B4-BE49-F238E27FC236}">
                <a16:creationId xmlns:a16="http://schemas.microsoft.com/office/drawing/2014/main" xmlns="" id="{DAC188B8-CAE9-624E-8910-9AE8F49E02A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95800" y="1401068"/>
            <a:ext cx="3200400" cy="500062"/>
          </a:xfrm>
        </p:spPr>
        <p:txBody>
          <a:bodyPr anchor="b">
            <a:normAutofit/>
          </a:bodyPr>
          <a:lstStyle>
            <a:lvl1pPr marL="0" indent="0">
              <a:buNone/>
              <a:defRPr sz="1600" b="0" i="0">
                <a:latin typeface="Arrow Display Medium" panose="020B0504020209020203" pitchFamily="34" charset="0"/>
                <a:cs typeface="Arrow Display Medium" panose="020B0504020209020203" pitchFamily="34" charset="0"/>
              </a:defRPr>
            </a:lvl1pPr>
            <a:lvl2pPr marL="457200" indent="0">
              <a:buNone/>
              <a:defRPr sz="1600" b="0" i="0">
                <a:latin typeface="Arrow Display Medium" panose="020B0504020209020203" pitchFamily="34" charset="0"/>
                <a:cs typeface="Arrow Display Medium" panose="020B0504020209020203" pitchFamily="34" charset="0"/>
              </a:defRPr>
            </a:lvl2pPr>
            <a:lvl3pPr marL="914400" indent="0">
              <a:buNone/>
              <a:defRPr sz="1600" b="0" i="0">
                <a:latin typeface="Arrow Display Medium" panose="020B0504020209020203" pitchFamily="34" charset="0"/>
                <a:cs typeface="Arrow Display Medium" panose="020B0504020209020203" pitchFamily="34" charset="0"/>
              </a:defRPr>
            </a:lvl3pPr>
            <a:lvl4pPr marL="1371600" indent="0">
              <a:buNone/>
              <a:defRPr sz="1600" b="0" i="0">
                <a:latin typeface="Arrow Display Medium" panose="020B0504020209020203" pitchFamily="34" charset="0"/>
                <a:cs typeface="Arrow Display Medium" panose="020B0504020209020203" pitchFamily="34" charset="0"/>
              </a:defRPr>
            </a:lvl4pPr>
            <a:lvl5pPr marL="1828800" indent="0">
              <a:buNone/>
              <a:defRPr sz="1600" b="0" i="0">
                <a:latin typeface="Arrow Display Medium" panose="020B0504020209020203" pitchFamily="34" charset="0"/>
                <a:cs typeface="Arrow Display Medium" panose="020B0504020209020203" pitchFamily="34" charset="0"/>
              </a:defRPr>
            </a:lvl5pPr>
          </a:lstStyle>
          <a:p>
            <a:pPr lvl="0"/>
            <a:r>
              <a:rPr lang="en-US"/>
              <a:t>Click to edit text style</a:t>
            </a:r>
          </a:p>
        </p:txBody>
      </p:sp>
      <p:sp>
        <p:nvSpPr>
          <p:cNvPr id="22" name="Text Placeholder 30">
            <a:extLst>
              <a:ext uri="{FF2B5EF4-FFF2-40B4-BE49-F238E27FC236}">
                <a16:creationId xmlns:a16="http://schemas.microsoft.com/office/drawing/2014/main" xmlns="" id="{0F8D4DE5-88A8-064B-A81F-86D877B6DB8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92131" y="2099568"/>
            <a:ext cx="3200400" cy="4301232"/>
          </a:xfrm>
        </p:spPr>
        <p:txBody>
          <a:bodyPr>
            <a:normAutofit/>
          </a:bodyPr>
          <a:lstStyle>
            <a:lvl1pPr marL="91440" indent="-91440">
              <a:spcAft>
                <a:spcPts val="1000"/>
              </a:spcAft>
              <a:buFont typeface="Arial" panose="020B0604020202020204" pitchFamily="34" charset="0"/>
              <a:buChar char="•"/>
              <a:defRPr sz="1300" b="0" i="0">
                <a:latin typeface="Arrow Display Medium" panose="020B0504020209020203" pitchFamily="34" charset="0"/>
                <a:cs typeface="Arrow Display Medium" panose="020B0504020209020203" pitchFamily="34" charset="0"/>
              </a:defRPr>
            </a:lvl1pPr>
            <a:lvl2pPr marL="182880" indent="-91440">
              <a:spcAft>
                <a:spcPts val="1000"/>
              </a:spcAft>
              <a:defRPr sz="1300" b="0" i="0">
                <a:latin typeface="+mn-lt"/>
                <a:cs typeface="Arrow Display Medium" panose="020B0504020209020203" pitchFamily="34" charset="0"/>
              </a:defRPr>
            </a:lvl2pPr>
            <a:lvl3pPr marL="274320" indent="-91440">
              <a:spcAft>
                <a:spcPts val="1000"/>
              </a:spcAft>
              <a:defRPr sz="1300" b="0" i="0">
                <a:latin typeface="+mn-lt"/>
                <a:cs typeface="Arrow Display Medium" panose="020B0504020209020203" pitchFamily="34" charset="0"/>
              </a:defRPr>
            </a:lvl3pPr>
            <a:lvl4pPr marL="365760" indent="-91440">
              <a:spcAft>
                <a:spcPts val="1000"/>
              </a:spcAft>
              <a:defRPr sz="1300" b="0" i="0">
                <a:latin typeface="+mn-lt"/>
                <a:cs typeface="Arrow Display Medium" panose="020B0504020209020203" pitchFamily="34" charset="0"/>
              </a:defRPr>
            </a:lvl4pPr>
            <a:lvl5pPr marL="457200" indent="-91440">
              <a:spcAft>
                <a:spcPts val="1000"/>
              </a:spcAft>
              <a:defRPr sz="1300" b="0" i="0">
                <a:latin typeface="+mn-lt"/>
                <a:cs typeface="Arrow Display Medium" panose="020B0504020209020203" pitchFamily="34" charset="0"/>
              </a:defRPr>
            </a:lvl5pPr>
            <a:lvl6pPr marL="594360" indent="0">
              <a:buNone/>
              <a:defRPr/>
            </a:lvl6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xmlns="" id="{9CE81D7E-FF55-9547-9E7A-9284E60D0647}"/>
              </a:ext>
            </a:extLst>
          </p:cNvPr>
          <p:cNvCxnSpPr>
            <a:cxnSpLocks/>
          </p:cNvCxnSpPr>
          <p:nvPr userDrawn="1"/>
        </p:nvCxnSpPr>
        <p:spPr>
          <a:xfrm>
            <a:off x="8610600" y="1973258"/>
            <a:ext cx="3200400" cy="0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 Placeholder 2">
            <a:extLst>
              <a:ext uri="{FF2B5EF4-FFF2-40B4-BE49-F238E27FC236}">
                <a16:creationId xmlns:a16="http://schemas.microsoft.com/office/drawing/2014/main" xmlns="" id="{4238213B-98FD-EA4A-B857-5A40CE9A150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610600" y="1401068"/>
            <a:ext cx="3200400" cy="500062"/>
          </a:xfrm>
        </p:spPr>
        <p:txBody>
          <a:bodyPr anchor="b">
            <a:normAutofit/>
          </a:bodyPr>
          <a:lstStyle>
            <a:lvl1pPr marL="0" indent="0">
              <a:buNone/>
              <a:defRPr sz="1600" b="0" i="0">
                <a:latin typeface="Arrow Display Medium" panose="020B0504020209020203" pitchFamily="34" charset="0"/>
                <a:cs typeface="Arrow Display Medium" panose="020B0504020209020203" pitchFamily="34" charset="0"/>
              </a:defRPr>
            </a:lvl1pPr>
            <a:lvl2pPr marL="457200" indent="0">
              <a:buNone/>
              <a:defRPr sz="1600" b="0" i="0">
                <a:latin typeface="Arrow Display Medium" panose="020B0504020209020203" pitchFamily="34" charset="0"/>
                <a:cs typeface="Arrow Display Medium" panose="020B0504020209020203" pitchFamily="34" charset="0"/>
              </a:defRPr>
            </a:lvl2pPr>
            <a:lvl3pPr marL="914400" indent="0">
              <a:buNone/>
              <a:defRPr sz="1600" b="0" i="0">
                <a:latin typeface="Arrow Display Medium" panose="020B0504020209020203" pitchFamily="34" charset="0"/>
                <a:cs typeface="Arrow Display Medium" panose="020B0504020209020203" pitchFamily="34" charset="0"/>
              </a:defRPr>
            </a:lvl3pPr>
            <a:lvl4pPr marL="1371600" indent="0">
              <a:buNone/>
              <a:defRPr sz="1600" b="0" i="0">
                <a:latin typeface="Arrow Display Medium" panose="020B0504020209020203" pitchFamily="34" charset="0"/>
                <a:cs typeface="Arrow Display Medium" panose="020B0504020209020203" pitchFamily="34" charset="0"/>
              </a:defRPr>
            </a:lvl4pPr>
            <a:lvl5pPr marL="1828800" indent="0">
              <a:buNone/>
              <a:defRPr sz="1600" b="0" i="0">
                <a:latin typeface="Arrow Display Medium" panose="020B0504020209020203" pitchFamily="34" charset="0"/>
                <a:cs typeface="Arrow Display Medium" panose="020B0504020209020203" pitchFamily="34" charset="0"/>
              </a:defRPr>
            </a:lvl5pPr>
          </a:lstStyle>
          <a:p>
            <a:pPr lvl="0"/>
            <a:r>
              <a:rPr lang="en-US"/>
              <a:t>Click to edit text style</a:t>
            </a:r>
          </a:p>
        </p:txBody>
      </p:sp>
      <p:sp>
        <p:nvSpPr>
          <p:cNvPr id="39" name="Text Placeholder 30">
            <a:extLst>
              <a:ext uri="{FF2B5EF4-FFF2-40B4-BE49-F238E27FC236}">
                <a16:creationId xmlns:a16="http://schemas.microsoft.com/office/drawing/2014/main" xmlns="" id="{34159347-ADA9-8B4F-B39A-EDF21E8A52B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600711" y="2099568"/>
            <a:ext cx="3200400" cy="4301232"/>
          </a:xfrm>
        </p:spPr>
        <p:txBody>
          <a:bodyPr>
            <a:normAutofit/>
          </a:bodyPr>
          <a:lstStyle>
            <a:lvl1pPr marL="91440" indent="-91440">
              <a:spcAft>
                <a:spcPts val="1000"/>
              </a:spcAft>
              <a:buFont typeface="Arial" panose="020B0604020202020204" pitchFamily="34" charset="0"/>
              <a:buChar char="•"/>
              <a:defRPr sz="1300" b="0" i="0">
                <a:latin typeface="Arrow Display Medium" panose="020B0504020209020203" pitchFamily="34" charset="0"/>
                <a:cs typeface="Arrow Display Medium" panose="020B0504020209020203" pitchFamily="34" charset="0"/>
              </a:defRPr>
            </a:lvl1pPr>
            <a:lvl2pPr marL="182880" indent="-91440">
              <a:spcAft>
                <a:spcPts val="1000"/>
              </a:spcAft>
              <a:defRPr sz="1300" b="0" i="0">
                <a:latin typeface="+mn-lt"/>
                <a:cs typeface="Arrow Display Medium" panose="020B0504020209020203" pitchFamily="34" charset="0"/>
              </a:defRPr>
            </a:lvl2pPr>
            <a:lvl3pPr marL="274320" indent="-91440">
              <a:spcAft>
                <a:spcPts val="1000"/>
              </a:spcAft>
              <a:defRPr sz="1300" b="0" i="0">
                <a:latin typeface="+mn-lt"/>
                <a:cs typeface="Arrow Display Medium" panose="020B0504020209020203" pitchFamily="34" charset="0"/>
              </a:defRPr>
            </a:lvl3pPr>
            <a:lvl4pPr marL="365760" indent="-91440">
              <a:spcAft>
                <a:spcPts val="1000"/>
              </a:spcAft>
              <a:defRPr sz="1300" b="0" i="0">
                <a:latin typeface="+mn-lt"/>
                <a:cs typeface="Arrow Display Medium" panose="020B0504020209020203" pitchFamily="34" charset="0"/>
              </a:defRPr>
            </a:lvl4pPr>
            <a:lvl5pPr marL="457200" indent="-91440">
              <a:spcAft>
                <a:spcPts val="1000"/>
              </a:spcAft>
              <a:defRPr sz="1300" b="0" i="0">
                <a:latin typeface="+mn-lt"/>
                <a:cs typeface="Arrow Display Medium" panose="020B0504020209020203" pitchFamily="34" charset="0"/>
              </a:defRPr>
            </a:lvl5pPr>
            <a:lvl6pPr marL="594360" indent="0">
              <a:buNone/>
              <a:defRPr/>
            </a:lvl6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565460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240">
          <p15:clr>
            <a:srgbClr val="FBAE40"/>
          </p15:clr>
        </p15:guide>
        <p15:guide id="4" pos="7440">
          <p15:clr>
            <a:srgbClr val="FBAE40"/>
          </p15:clr>
        </p15:guide>
        <p15:guide id="5" orient="horz" pos="4032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20D606E6-EC9C-9C4E-9C61-4606AE096EA7}"/>
              </a:ext>
            </a:extLst>
          </p:cNvPr>
          <p:cNvCxnSpPr>
            <a:cxnSpLocks/>
          </p:cNvCxnSpPr>
          <p:nvPr userDrawn="1"/>
        </p:nvCxnSpPr>
        <p:spPr>
          <a:xfrm>
            <a:off x="390888" y="1973258"/>
            <a:ext cx="2286000" cy="0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 Placeholder 2">
            <a:extLst>
              <a:ext uri="{FF2B5EF4-FFF2-40B4-BE49-F238E27FC236}">
                <a16:creationId xmlns:a16="http://schemas.microsoft.com/office/drawing/2014/main" xmlns="" id="{0F485864-06D8-DC41-9DEA-A72836D01FF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90888" y="1401068"/>
            <a:ext cx="2286000" cy="500062"/>
          </a:xfrm>
        </p:spPr>
        <p:txBody>
          <a:bodyPr anchor="b">
            <a:normAutofit/>
          </a:bodyPr>
          <a:lstStyle>
            <a:lvl1pPr marL="0" indent="0">
              <a:buNone/>
              <a:defRPr sz="1600" b="0" i="0">
                <a:latin typeface="Arrow Display Medium" panose="020B0504020209020203" pitchFamily="34" charset="0"/>
                <a:cs typeface="Arrow Display Medium" panose="020B0504020209020203" pitchFamily="34" charset="0"/>
              </a:defRPr>
            </a:lvl1pPr>
            <a:lvl2pPr marL="457200" indent="0">
              <a:buNone/>
              <a:defRPr sz="1600" b="0" i="0">
                <a:latin typeface="Arrow Display Medium" panose="020B0504020209020203" pitchFamily="34" charset="0"/>
                <a:cs typeface="Arrow Display Medium" panose="020B0504020209020203" pitchFamily="34" charset="0"/>
              </a:defRPr>
            </a:lvl2pPr>
            <a:lvl3pPr marL="914400" indent="0">
              <a:buNone/>
              <a:defRPr sz="1600" b="0" i="0">
                <a:latin typeface="Arrow Display Medium" panose="020B0504020209020203" pitchFamily="34" charset="0"/>
                <a:cs typeface="Arrow Display Medium" panose="020B0504020209020203" pitchFamily="34" charset="0"/>
              </a:defRPr>
            </a:lvl3pPr>
            <a:lvl4pPr marL="1371600" indent="0">
              <a:buNone/>
              <a:defRPr sz="1600" b="0" i="0">
                <a:latin typeface="Arrow Display Medium" panose="020B0504020209020203" pitchFamily="34" charset="0"/>
                <a:cs typeface="Arrow Display Medium" panose="020B0504020209020203" pitchFamily="34" charset="0"/>
              </a:defRPr>
            </a:lvl4pPr>
            <a:lvl5pPr marL="1828800" indent="0">
              <a:buNone/>
              <a:defRPr sz="1600" b="0" i="0">
                <a:latin typeface="Arrow Display Medium" panose="020B0504020209020203" pitchFamily="34" charset="0"/>
                <a:cs typeface="Arrow Display Medium" panose="020B0504020209020203" pitchFamily="34" charset="0"/>
              </a:defRPr>
            </a:lvl5pPr>
          </a:lstStyle>
          <a:p>
            <a:pPr lvl="0"/>
            <a:r>
              <a:rPr lang="en-US"/>
              <a:t>Click to edit text style</a:t>
            </a:r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xmlns="" id="{AACAD492-85F4-8A4C-9C8E-A610E2E083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90330" y="2099568"/>
            <a:ext cx="2286000" cy="4301232"/>
          </a:xfrm>
        </p:spPr>
        <p:txBody>
          <a:bodyPr>
            <a:normAutofit/>
          </a:bodyPr>
          <a:lstStyle>
            <a:lvl1pPr marL="91440" indent="-91440">
              <a:spcAft>
                <a:spcPts val="1000"/>
              </a:spcAft>
              <a:buFont typeface="Arial" panose="020B0604020202020204" pitchFamily="34" charset="0"/>
              <a:buChar char="•"/>
              <a:defRPr sz="1300" b="0" i="0">
                <a:latin typeface="Arrow Display Medium" panose="020B0504020209020203" pitchFamily="34" charset="0"/>
                <a:cs typeface="Arrow Display Medium" panose="020B0504020209020203" pitchFamily="34" charset="0"/>
              </a:defRPr>
            </a:lvl1pPr>
            <a:lvl2pPr marL="182880" indent="-91440">
              <a:spcAft>
                <a:spcPts val="1000"/>
              </a:spcAft>
              <a:defRPr sz="1300" b="0" i="0">
                <a:latin typeface="+mn-lt"/>
                <a:cs typeface="Arrow Display Medium" panose="020B0504020209020203" pitchFamily="34" charset="0"/>
              </a:defRPr>
            </a:lvl2pPr>
            <a:lvl3pPr marL="274320" indent="-91440">
              <a:spcAft>
                <a:spcPts val="1000"/>
              </a:spcAft>
              <a:defRPr sz="1300" b="0" i="0">
                <a:latin typeface="+mn-lt"/>
                <a:cs typeface="Arrow Display Medium" panose="020B0504020209020203" pitchFamily="34" charset="0"/>
              </a:defRPr>
            </a:lvl3pPr>
            <a:lvl4pPr marL="365760" indent="-91440">
              <a:spcAft>
                <a:spcPts val="1000"/>
              </a:spcAft>
              <a:defRPr sz="1300" b="0" i="0">
                <a:latin typeface="+mn-lt"/>
                <a:cs typeface="Arrow Display Medium" panose="020B0504020209020203" pitchFamily="34" charset="0"/>
              </a:defRPr>
            </a:lvl4pPr>
            <a:lvl5pPr marL="457200" indent="-91440">
              <a:spcAft>
                <a:spcPts val="1000"/>
              </a:spcAft>
              <a:defRPr sz="1300" b="0" i="0">
                <a:latin typeface="+mn-lt"/>
                <a:cs typeface="Arrow Display Medium" panose="020B0504020209020203" pitchFamily="34" charset="0"/>
              </a:defRPr>
            </a:lvl5pPr>
            <a:lvl6pPr marL="594360" indent="0">
              <a:buNone/>
              <a:defRPr/>
            </a:lvl6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3" name="Title 42">
            <a:extLst>
              <a:ext uri="{FF2B5EF4-FFF2-40B4-BE49-F238E27FC236}">
                <a16:creationId xmlns:a16="http://schemas.microsoft.com/office/drawing/2014/main" xmlns="" id="{5BB28626-4F9C-EB4B-86DF-33E85F57B2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add title</a:t>
            </a:r>
          </a:p>
        </p:txBody>
      </p:sp>
      <p:sp>
        <p:nvSpPr>
          <p:cNvPr id="44" name="Text Placeholder 6">
            <a:extLst>
              <a:ext uri="{FF2B5EF4-FFF2-40B4-BE49-F238E27FC236}">
                <a16:creationId xmlns:a16="http://schemas.microsoft.com/office/drawing/2014/main" xmlns="" id="{F7787B19-C0F3-3D44-9505-081D42D2026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0998" y="862113"/>
            <a:ext cx="11433629" cy="30777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2000" b="0" i="0">
                <a:latin typeface="Arrow Display" panose="020B0504020209020203" pitchFamily="34" charset="0"/>
                <a:cs typeface="Arrow Display" panose="020B0504020209020203" pitchFamily="34" charset="0"/>
              </a:defRPr>
            </a:lvl1pPr>
            <a:lvl2pPr>
              <a:defRPr sz="1800" b="0" i="0">
                <a:latin typeface="Arrow Display" panose="020B0504020209020203" pitchFamily="34" charset="0"/>
                <a:cs typeface="Arrow Display" panose="020B0504020209020203" pitchFamily="34" charset="0"/>
              </a:defRPr>
            </a:lvl2pPr>
            <a:lvl3pPr>
              <a:defRPr sz="1800" b="0" i="0">
                <a:latin typeface="Arrow Display" panose="020B0504020209020203" pitchFamily="34" charset="0"/>
                <a:cs typeface="Arrow Display" panose="020B0504020209020203" pitchFamily="34" charset="0"/>
              </a:defRPr>
            </a:lvl3pPr>
            <a:lvl4pPr>
              <a:defRPr sz="1800" b="0" i="0">
                <a:latin typeface="Arrow Display" panose="020B0504020209020203" pitchFamily="34" charset="0"/>
                <a:cs typeface="Arrow Display" panose="020B0504020209020203" pitchFamily="34" charset="0"/>
              </a:defRPr>
            </a:lvl4pPr>
            <a:lvl5pPr>
              <a:defRPr sz="1800" b="0" i="0">
                <a:latin typeface="Arrow Display" panose="020B0504020209020203" pitchFamily="34" charset="0"/>
                <a:cs typeface="Arrow Display" panose="020B0504020209020203" pitchFamily="34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5" name="Slide Number Placeholder 3">
            <a:extLst>
              <a:ext uri="{FF2B5EF4-FFF2-40B4-BE49-F238E27FC236}">
                <a16:creationId xmlns:a16="http://schemas.microsoft.com/office/drawing/2014/main" xmlns="" id="{BF77EBA1-3B7C-6E44-922E-9ABF358F0E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68392" y="6557065"/>
            <a:ext cx="746236" cy="16048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 b="0" i="0">
                <a:solidFill>
                  <a:schemeClr val="bg1">
                    <a:lumMod val="50000"/>
                  </a:schemeClr>
                </a:solidFill>
                <a:latin typeface="Arrow Display Medium" panose="020B0504020209020203" pitchFamily="34" charset="0"/>
                <a:cs typeface="Arrow Display Medium" panose="020B0504020209020203" pitchFamily="34" charset="0"/>
              </a:defRPr>
            </a:lvl1pPr>
          </a:lstStyle>
          <a:p>
            <a:fld id="{CD66C5BA-BBC7-C04C-B195-1D29A4F47CAE}" type="slidenum">
              <a:rPr lang="en-US"/>
              <a:pPr/>
              <a:t>‹N›</a:t>
            </a:fld>
            <a:endParaRPr lang="en-US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4DBEA77E-E407-B645-AF57-A7E48064AA72}"/>
              </a:ext>
            </a:extLst>
          </p:cNvPr>
          <p:cNvCxnSpPr>
            <a:cxnSpLocks/>
          </p:cNvCxnSpPr>
          <p:nvPr userDrawn="1"/>
        </p:nvCxnSpPr>
        <p:spPr>
          <a:xfrm>
            <a:off x="3438517" y="1973258"/>
            <a:ext cx="2286000" cy="0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 Placeholder 2">
            <a:extLst>
              <a:ext uri="{FF2B5EF4-FFF2-40B4-BE49-F238E27FC236}">
                <a16:creationId xmlns:a16="http://schemas.microsoft.com/office/drawing/2014/main" xmlns="" id="{DAC188B8-CAE9-624E-8910-9AE8F49E02A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438517" y="1401068"/>
            <a:ext cx="2286000" cy="500062"/>
          </a:xfrm>
        </p:spPr>
        <p:txBody>
          <a:bodyPr anchor="b">
            <a:normAutofit/>
          </a:bodyPr>
          <a:lstStyle>
            <a:lvl1pPr marL="0" indent="0">
              <a:buNone/>
              <a:defRPr sz="1600" b="0" i="0">
                <a:latin typeface="Arrow Display Medium" panose="020B0504020209020203" pitchFamily="34" charset="0"/>
                <a:cs typeface="Arrow Display Medium" panose="020B0504020209020203" pitchFamily="34" charset="0"/>
              </a:defRPr>
            </a:lvl1pPr>
            <a:lvl2pPr marL="457200" indent="0">
              <a:buNone/>
              <a:defRPr sz="1600" b="0" i="0">
                <a:latin typeface="Arrow Display Medium" panose="020B0504020209020203" pitchFamily="34" charset="0"/>
                <a:cs typeface="Arrow Display Medium" panose="020B0504020209020203" pitchFamily="34" charset="0"/>
              </a:defRPr>
            </a:lvl2pPr>
            <a:lvl3pPr marL="914400" indent="0">
              <a:buNone/>
              <a:defRPr sz="1600" b="0" i="0">
                <a:latin typeface="Arrow Display Medium" panose="020B0504020209020203" pitchFamily="34" charset="0"/>
                <a:cs typeface="Arrow Display Medium" panose="020B0504020209020203" pitchFamily="34" charset="0"/>
              </a:defRPr>
            </a:lvl3pPr>
            <a:lvl4pPr marL="1371600" indent="0">
              <a:buNone/>
              <a:defRPr sz="1600" b="0" i="0">
                <a:latin typeface="Arrow Display Medium" panose="020B0504020209020203" pitchFamily="34" charset="0"/>
                <a:cs typeface="Arrow Display Medium" panose="020B0504020209020203" pitchFamily="34" charset="0"/>
              </a:defRPr>
            </a:lvl4pPr>
            <a:lvl5pPr marL="1828800" indent="0">
              <a:buNone/>
              <a:defRPr sz="1600" b="0" i="0">
                <a:latin typeface="Arrow Display Medium" panose="020B0504020209020203" pitchFamily="34" charset="0"/>
                <a:cs typeface="Arrow Display Medium" panose="020B0504020209020203" pitchFamily="34" charset="0"/>
              </a:defRPr>
            </a:lvl5pPr>
          </a:lstStyle>
          <a:p>
            <a:pPr lvl="0"/>
            <a:r>
              <a:rPr lang="en-US"/>
              <a:t>Click to edit text style</a:t>
            </a:r>
          </a:p>
        </p:txBody>
      </p:sp>
      <p:sp>
        <p:nvSpPr>
          <p:cNvPr id="22" name="Text Placeholder 30">
            <a:extLst>
              <a:ext uri="{FF2B5EF4-FFF2-40B4-BE49-F238E27FC236}">
                <a16:creationId xmlns:a16="http://schemas.microsoft.com/office/drawing/2014/main" xmlns="" id="{0F8D4DE5-88A8-064B-A81F-86D877B6DB8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434848" y="2099568"/>
            <a:ext cx="2286000" cy="4301232"/>
          </a:xfrm>
        </p:spPr>
        <p:txBody>
          <a:bodyPr>
            <a:normAutofit/>
          </a:bodyPr>
          <a:lstStyle>
            <a:lvl1pPr marL="91440" indent="-91440">
              <a:spcAft>
                <a:spcPts val="1000"/>
              </a:spcAft>
              <a:buFont typeface="Arial" panose="020B0604020202020204" pitchFamily="34" charset="0"/>
              <a:buChar char="•"/>
              <a:defRPr sz="1300" b="0" i="0">
                <a:latin typeface="Arrow Display Medium" panose="020B0504020209020203" pitchFamily="34" charset="0"/>
                <a:cs typeface="Arrow Display Medium" panose="020B0504020209020203" pitchFamily="34" charset="0"/>
              </a:defRPr>
            </a:lvl1pPr>
            <a:lvl2pPr marL="182880" indent="-91440">
              <a:spcAft>
                <a:spcPts val="1000"/>
              </a:spcAft>
              <a:defRPr sz="1300" b="0" i="0">
                <a:latin typeface="+mn-lt"/>
                <a:cs typeface="Arrow Display Medium" panose="020B0504020209020203" pitchFamily="34" charset="0"/>
              </a:defRPr>
            </a:lvl2pPr>
            <a:lvl3pPr marL="274320" indent="-91440">
              <a:spcAft>
                <a:spcPts val="1000"/>
              </a:spcAft>
              <a:defRPr sz="1300" b="0" i="0">
                <a:latin typeface="+mn-lt"/>
                <a:cs typeface="Arrow Display Medium" panose="020B0504020209020203" pitchFamily="34" charset="0"/>
              </a:defRPr>
            </a:lvl3pPr>
            <a:lvl4pPr marL="365760" indent="-91440">
              <a:spcAft>
                <a:spcPts val="1000"/>
              </a:spcAft>
              <a:defRPr sz="1300" b="0" i="0">
                <a:latin typeface="+mn-lt"/>
                <a:cs typeface="Arrow Display Medium" panose="020B0504020209020203" pitchFamily="34" charset="0"/>
              </a:defRPr>
            </a:lvl4pPr>
            <a:lvl5pPr marL="457200" indent="-91440">
              <a:spcAft>
                <a:spcPts val="1000"/>
              </a:spcAft>
              <a:defRPr sz="1300" b="0" i="0">
                <a:latin typeface="+mn-lt"/>
                <a:cs typeface="Arrow Display Medium" panose="020B0504020209020203" pitchFamily="34" charset="0"/>
              </a:defRPr>
            </a:lvl5pPr>
            <a:lvl6pPr marL="594360" indent="0">
              <a:buNone/>
              <a:defRPr/>
            </a:lvl6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F24C68F8-A50E-7544-927C-7BB58EF10ED6}"/>
              </a:ext>
            </a:extLst>
          </p:cNvPr>
          <p:cNvCxnSpPr>
            <a:cxnSpLocks/>
          </p:cNvCxnSpPr>
          <p:nvPr userDrawn="1"/>
        </p:nvCxnSpPr>
        <p:spPr>
          <a:xfrm>
            <a:off x="6486146" y="1973258"/>
            <a:ext cx="2286000" cy="0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 Placeholder 2">
            <a:extLst>
              <a:ext uri="{FF2B5EF4-FFF2-40B4-BE49-F238E27FC236}">
                <a16:creationId xmlns:a16="http://schemas.microsoft.com/office/drawing/2014/main" xmlns="" id="{EA3484BC-A854-E348-AB17-8611CA9AB05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486146" y="1401068"/>
            <a:ext cx="2286000" cy="500062"/>
          </a:xfrm>
        </p:spPr>
        <p:txBody>
          <a:bodyPr anchor="b">
            <a:normAutofit/>
          </a:bodyPr>
          <a:lstStyle>
            <a:lvl1pPr marL="0" indent="0">
              <a:buNone/>
              <a:defRPr sz="1600" b="0" i="0">
                <a:latin typeface="Arrow Display Medium" panose="020B0504020209020203" pitchFamily="34" charset="0"/>
                <a:cs typeface="Arrow Display Medium" panose="020B0504020209020203" pitchFamily="34" charset="0"/>
              </a:defRPr>
            </a:lvl1pPr>
            <a:lvl2pPr marL="457200" indent="0">
              <a:buNone/>
              <a:defRPr sz="1600" b="0" i="0">
                <a:latin typeface="Arrow Display Medium" panose="020B0504020209020203" pitchFamily="34" charset="0"/>
                <a:cs typeface="Arrow Display Medium" panose="020B0504020209020203" pitchFamily="34" charset="0"/>
              </a:defRPr>
            </a:lvl2pPr>
            <a:lvl3pPr marL="914400" indent="0">
              <a:buNone/>
              <a:defRPr sz="1600" b="0" i="0">
                <a:latin typeface="Arrow Display Medium" panose="020B0504020209020203" pitchFamily="34" charset="0"/>
                <a:cs typeface="Arrow Display Medium" panose="020B0504020209020203" pitchFamily="34" charset="0"/>
              </a:defRPr>
            </a:lvl3pPr>
            <a:lvl4pPr marL="1371600" indent="0">
              <a:buNone/>
              <a:defRPr sz="1600" b="0" i="0">
                <a:latin typeface="Arrow Display Medium" panose="020B0504020209020203" pitchFamily="34" charset="0"/>
                <a:cs typeface="Arrow Display Medium" panose="020B0504020209020203" pitchFamily="34" charset="0"/>
              </a:defRPr>
            </a:lvl4pPr>
            <a:lvl5pPr marL="1828800" indent="0">
              <a:buNone/>
              <a:defRPr sz="1600" b="0" i="0">
                <a:latin typeface="Arrow Display Medium" panose="020B0504020209020203" pitchFamily="34" charset="0"/>
                <a:cs typeface="Arrow Display Medium" panose="020B0504020209020203" pitchFamily="34" charset="0"/>
              </a:defRPr>
            </a:lvl5pPr>
          </a:lstStyle>
          <a:p>
            <a:pPr lvl="0"/>
            <a:r>
              <a:rPr lang="en-US"/>
              <a:t>Click to edit text style</a:t>
            </a:r>
          </a:p>
        </p:txBody>
      </p:sp>
      <p:sp>
        <p:nvSpPr>
          <p:cNvPr id="27" name="Text Placeholder 30">
            <a:extLst>
              <a:ext uri="{FF2B5EF4-FFF2-40B4-BE49-F238E27FC236}">
                <a16:creationId xmlns:a16="http://schemas.microsoft.com/office/drawing/2014/main" xmlns="" id="{64FFA823-DD68-6B42-B2CA-151D99B337D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479366" y="2099568"/>
            <a:ext cx="2286000" cy="4301232"/>
          </a:xfrm>
        </p:spPr>
        <p:txBody>
          <a:bodyPr>
            <a:normAutofit/>
          </a:bodyPr>
          <a:lstStyle>
            <a:lvl1pPr marL="91440" indent="-91440">
              <a:spcAft>
                <a:spcPts val="1000"/>
              </a:spcAft>
              <a:buFont typeface="Arial" panose="020B0604020202020204" pitchFamily="34" charset="0"/>
              <a:buChar char="•"/>
              <a:defRPr sz="1300" b="0" i="0">
                <a:latin typeface="Arrow Display Medium" panose="020B0504020209020203" pitchFamily="34" charset="0"/>
                <a:cs typeface="Arrow Display Medium" panose="020B0504020209020203" pitchFamily="34" charset="0"/>
              </a:defRPr>
            </a:lvl1pPr>
            <a:lvl2pPr marL="182880" indent="-91440">
              <a:spcAft>
                <a:spcPts val="1000"/>
              </a:spcAft>
              <a:defRPr sz="1300" b="0" i="0">
                <a:latin typeface="+mn-lt"/>
                <a:cs typeface="Arrow Display Medium" panose="020B0504020209020203" pitchFamily="34" charset="0"/>
              </a:defRPr>
            </a:lvl2pPr>
            <a:lvl3pPr marL="274320" indent="-91440">
              <a:spcAft>
                <a:spcPts val="1000"/>
              </a:spcAft>
              <a:defRPr sz="1300" b="0" i="0">
                <a:latin typeface="+mn-lt"/>
                <a:cs typeface="Arrow Display Medium" panose="020B0504020209020203" pitchFamily="34" charset="0"/>
              </a:defRPr>
            </a:lvl3pPr>
            <a:lvl4pPr marL="365760" indent="-91440">
              <a:spcAft>
                <a:spcPts val="1000"/>
              </a:spcAft>
              <a:defRPr sz="1300" b="0" i="0">
                <a:latin typeface="+mn-lt"/>
                <a:cs typeface="Arrow Display Medium" panose="020B0504020209020203" pitchFamily="34" charset="0"/>
              </a:defRPr>
            </a:lvl4pPr>
            <a:lvl5pPr marL="457200" indent="-91440">
              <a:spcAft>
                <a:spcPts val="1000"/>
              </a:spcAft>
              <a:defRPr sz="1300" b="0" i="0">
                <a:latin typeface="+mn-lt"/>
                <a:cs typeface="Arrow Display Medium" panose="020B0504020209020203" pitchFamily="34" charset="0"/>
              </a:defRPr>
            </a:lvl5pPr>
            <a:lvl6pPr marL="594360" indent="0">
              <a:buNone/>
              <a:defRPr/>
            </a:lvl6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xmlns="" id="{9CE81D7E-FF55-9547-9E7A-9284E60D0647}"/>
              </a:ext>
            </a:extLst>
          </p:cNvPr>
          <p:cNvCxnSpPr>
            <a:cxnSpLocks/>
          </p:cNvCxnSpPr>
          <p:nvPr userDrawn="1"/>
        </p:nvCxnSpPr>
        <p:spPr>
          <a:xfrm>
            <a:off x="9533774" y="1973258"/>
            <a:ext cx="2286000" cy="0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 Placeholder 2">
            <a:extLst>
              <a:ext uri="{FF2B5EF4-FFF2-40B4-BE49-F238E27FC236}">
                <a16:creationId xmlns:a16="http://schemas.microsoft.com/office/drawing/2014/main" xmlns="" id="{4238213B-98FD-EA4A-B857-5A40CE9A150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533774" y="1401068"/>
            <a:ext cx="2286000" cy="500062"/>
          </a:xfrm>
        </p:spPr>
        <p:txBody>
          <a:bodyPr anchor="b">
            <a:normAutofit/>
          </a:bodyPr>
          <a:lstStyle>
            <a:lvl1pPr marL="0" indent="0">
              <a:buNone/>
              <a:defRPr sz="1600" b="0" i="0">
                <a:latin typeface="Arrow Display Medium" panose="020B0504020209020203" pitchFamily="34" charset="0"/>
                <a:cs typeface="Arrow Display Medium" panose="020B0504020209020203" pitchFamily="34" charset="0"/>
              </a:defRPr>
            </a:lvl1pPr>
            <a:lvl2pPr marL="457200" indent="0">
              <a:buNone/>
              <a:defRPr sz="1600" b="0" i="0">
                <a:latin typeface="Arrow Display Medium" panose="020B0504020209020203" pitchFamily="34" charset="0"/>
                <a:cs typeface="Arrow Display Medium" panose="020B0504020209020203" pitchFamily="34" charset="0"/>
              </a:defRPr>
            </a:lvl2pPr>
            <a:lvl3pPr marL="914400" indent="0">
              <a:buNone/>
              <a:defRPr sz="1600" b="0" i="0">
                <a:latin typeface="Arrow Display Medium" panose="020B0504020209020203" pitchFamily="34" charset="0"/>
                <a:cs typeface="Arrow Display Medium" panose="020B0504020209020203" pitchFamily="34" charset="0"/>
              </a:defRPr>
            </a:lvl3pPr>
            <a:lvl4pPr marL="1371600" indent="0">
              <a:buNone/>
              <a:defRPr sz="1600" b="0" i="0">
                <a:latin typeface="Arrow Display Medium" panose="020B0504020209020203" pitchFamily="34" charset="0"/>
                <a:cs typeface="Arrow Display Medium" panose="020B0504020209020203" pitchFamily="34" charset="0"/>
              </a:defRPr>
            </a:lvl4pPr>
            <a:lvl5pPr marL="1828800" indent="0">
              <a:buNone/>
              <a:defRPr sz="1600" b="0" i="0">
                <a:latin typeface="Arrow Display Medium" panose="020B0504020209020203" pitchFamily="34" charset="0"/>
                <a:cs typeface="Arrow Display Medium" panose="020B0504020209020203" pitchFamily="34" charset="0"/>
              </a:defRPr>
            </a:lvl5pPr>
          </a:lstStyle>
          <a:p>
            <a:pPr lvl="0"/>
            <a:r>
              <a:rPr lang="en-US"/>
              <a:t>Click to edit text style</a:t>
            </a:r>
          </a:p>
        </p:txBody>
      </p:sp>
      <p:sp>
        <p:nvSpPr>
          <p:cNvPr id="39" name="Text Placeholder 30">
            <a:extLst>
              <a:ext uri="{FF2B5EF4-FFF2-40B4-BE49-F238E27FC236}">
                <a16:creationId xmlns:a16="http://schemas.microsoft.com/office/drawing/2014/main" xmlns="" id="{34159347-ADA9-8B4F-B39A-EDF21E8A52B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523885" y="2099568"/>
            <a:ext cx="2286000" cy="4301232"/>
          </a:xfrm>
        </p:spPr>
        <p:txBody>
          <a:bodyPr>
            <a:normAutofit/>
          </a:bodyPr>
          <a:lstStyle>
            <a:lvl1pPr marL="91440" indent="-91440">
              <a:spcAft>
                <a:spcPts val="1000"/>
              </a:spcAft>
              <a:buFont typeface="Arial" panose="020B0604020202020204" pitchFamily="34" charset="0"/>
              <a:buChar char="•"/>
              <a:defRPr sz="1300" b="0" i="0">
                <a:latin typeface="Arrow Display Medium" panose="020B0504020209020203" pitchFamily="34" charset="0"/>
                <a:cs typeface="Arrow Display Medium" panose="020B0504020209020203" pitchFamily="34" charset="0"/>
              </a:defRPr>
            </a:lvl1pPr>
            <a:lvl2pPr marL="182880" indent="-91440">
              <a:spcAft>
                <a:spcPts val="1000"/>
              </a:spcAft>
              <a:defRPr sz="1300" b="0" i="0">
                <a:latin typeface="+mn-lt"/>
                <a:cs typeface="Arrow Display Medium" panose="020B0504020209020203" pitchFamily="34" charset="0"/>
              </a:defRPr>
            </a:lvl2pPr>
            <a:lvl3pPr marL="274320" indent="-91440">
              <a:spcAft>
                <a:spcPts val="1000"/>
              </a:spcAft>
              <a:defRPr sz="1300" b="0" i="0">
                <a:latin typeface="+mn-lt"/>
                <a:cs typeface="Arrow Display Medium" panose="020B0504020209020203" pitchFamily="34" charset="0"/>
              </a:defRPr>
            </a:lvl3pPr>
            <a:lvl4pPr marL="365760" indent="-91440">
              <a:spcAft>
                <a:spcPts val="1000"/>
              </a:spcAft>
              <a:defRPr sz="1300" b="0" i="0">
                <a:latin typeface="+mn-lt"/>
                <a:cs typeface="Arrow Display Medium" panose="020B0504020209020203" pitchFamily="34" charset="0"/>
              </a:defRPr>
            </a:lvl4pPr>
            <a:lvl5pPr marL="457200" indent="-91440">
              <a:spcAft>
                <a:spcPts val="1000"/>
              </a:spcAft>
              <a:defRPr sz="1300" b="0" i="0">
                <a:latin typeface="+mn-lt"/>
                <a:cs typeface="Arrow Display Medium" panose="020B0504020209020203" pitchFamily="34" charset="0"/>
              </a:defRPr>
            </a:lvl5pPr>
            <a:lvl6pPr marL="594360" indent="0">
              <a:buNone/>
              <a:defRPr/>
            </a:lvl6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30929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240">
          <p15:clr>
            <a:srgbClr val="FBAE40"/>
          </p15:clr>
        </p15:guide>
        <p15:guide id="4" pos="7440">
          <p15:clr>
            <a:srgbClr val="FBAE40"/>
          </p15:clr>
        </p15:guide>
        <p15:guide id="5" orient="horz" pos="4032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20D606E6-EC9C-9C4E-9C61-4606AE096EA7}"/>
              </a:ext>
            </a:extLst>
          </p:cNvPr>
          <p:cNvCxnSpPr>
            <a:cxnSpLocks/>
          </p:cNvCxnSpPr>
          <p:nvPr userDrawn="1"/>
        </p:nvCxnSpPr>
        <p:spPr>
          <a:xfrm>
            <a:off x="390888" y="1973258"/>
            <a:ext cx="1920240" cy="0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C5EB1CE1-C39D-B742-8E54-E5143CD1D7E4}"/>
              </a:ext>
            </a:extLst>
          </p:cNvPr>
          <p:cNvCxnSpPr>
            <a:cxnSpLocks/>
          </p:cNvCxnSpPr>
          <p:nvPr userDrawn="1"/>
        </p:nvCxnSpPr>
        <p:spPr>
          <a:xfrm>
            <a:off x="5140824" y="1973258"/>
            <a:ext cx="1920240" cy="0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xmlns="" id="{2E96E6D9-FFA6-A04C-AE59-222A571E4F6D}"/>
              </a:ext>
            </a:extLst>
          </p:cNvPr>
          <p:cNvCxnSpPr>
            <a:cxnSpLocks/>
          </p:cNvCxnSpPr>
          <p:nvPr userDrawn="1"/>
        </p:nvCxnSpPr>
        <p:spPr>
          <a:xfrm>
            <a:off x="2765856" y="1973258"/>
            <a:ext cx="1920240" cy="0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F1519254-0B81-B047-AAAD-42A1A6D0F4A5}"/>
              </a:ext>
            </a:extLst>
          </p:cNvPr>
          <p:cNvCxnSpPr>
            <a:cxnSpLocks/>
          </p:cNvCxnSpPr>
          <p:nvPr userDrawn="1"/>
        </p:nvCxnSpPr>
        <p:spPr>
          <a:xfrm>
            <a:off x="7515792" y="1973258"/>
            <a:ext cx="1920240" cy="0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xmlns="" id="{B50BFE2A-AF9F-FC42-B3B9-89452CEB9FC4}"/>
              </a:ext>
            </a:extLst>
          </p:cNvPr>
          <p:cNvCxnSpPr>
            <a:cxnSpLocks/>
          </p:cNvCxnSpPr>
          <p:nvPr userDrawn="1"/>
        </p:nvCxnSpPr>
        <p:spPr>
          <a:xfrm>
            <a:off x="9890760" y="1973258"/>
            <a:ext cx="1920240" cy="0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 Placeholder 2">
            <a:extLst>
              <a:ext uri="{FF2B5EF4-FFF2-40B4-BE49-F238E27FC236}">
                <a16:creationId xmlns:a16="http://schemas.microsoft.com/office/drawing/2014/main" xmlns="" id="{0F485864-06D8-DC41-9DEA-A72836D01FF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90888" y="1401068"/>
            <a:ext cx="1920240" cy="500062"/>
          </a:xfrm>
        </p:spPr>
        <p:txBody>
          <a:bodyPr anchor="b">
            <a:normAutofit/>
          </a:bodyPr>
          <a:lstStyle>
            <a:lvl1pPr marL="0" indent="0">
              <a:buNone/>
              <a:defRPr sz="1600" b="0" i="0">
                <a:latin typeface="Arrow Display Medium" panose="020B0504020209020203" pitchFamily="34" charset="0"/>
                <a:cs typeface="Arrow Display Medium" panose="020B0504020209020203" pitchFamily="34" charset="0"/>
              </a:defRPr>
            </a:lvl1pPr>
            <a:lvl2pPr marL="457200" indent="0">
              <a:buNone/>
              <a:defRPr sz="1600" b="0" i="0">
                <a:latin typeface="Arrow Display Medium" panose="020B0504020209020203" pitchFamily="34" charset="0"/>
                <a:cs typeface="Arrow Display Medium" panose="020B0504020209020203" pitchFamily="34" charset="0"/>
              </a:defRPr>
            </a:lvl2pPr>
            <a:lvl3pPr marL="914400" indent="0">
              <a:buNone/>
              <a:defRPr sz="1600" b="0" i="0">
                <a:latin typeface="Arrow Display Medium" panose="020B0504020209020203" pitchFamily="34" charset="0"/>
                <a:cs typeface="Arrow Display Medium" panose="020B0504020209020203" pitchFamily="34" charset="0"/>
              </a:defRPr>
            </a:lvl3pPr>
            <a:lvl4pPr marL="1371600" indent="0">
              <a:buNone/>
              <a:defRPr sz="1600" b="0" i="0">
                <a:latin typeface="Arrow Display Medium" panose="020B0504020209020203" pitchFamily="34" charset="0"/>
                <a:cs typeface="Arrow Display Medium" panose="020B0504020209020203" pitchFamily="34" charset="0"/>
              </a:defRPr>
            </a:lvl4pPr>
            <a:lvl5pPr marL="1828800" indent="0">
              <a:buNone/>
              <a:defRPr sz="1600" b="0" i="0">
                <a:latin typeface="Arrow Display Medium" panose="020B0504020209020203" pitchFamily="34" charset="0"/>
                <a:cs typeface="Arrow Display Medium" panose="020B0504020209020203" pitchFamily="34" charset="0"/>
              </a:defRPr>
            </a:lvl5pPr>
          </a:lstStyle>
          <a:p>
            <a:pPr lvl="0"/>
            <a:r>
              <a:rPr lang="en-US"/>
              <a:t>Click to edit text style</a:t>
            </a:r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xmlns="" id="{AACAD492-85F4-8A4C-9C8E-A610E2E083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90330" y="2099568"/>
            <a:ext cx="1920240" cy="4301232"/>
          </a:xfrm>
        </p:spPr>
        <p:txBody>
          <a:bodyPr>
            <a:normAutofit/>
          </a:bodyPr>
          <a:lstStyle>
            <a:lvl1pPr marL="91440" indent="-91440">
              <a:spcAft>
                <a:spcPts val="1000"/>
              </a:spcAft>
              <a:buFont typeface="Arial" panose="020B0604020202020204" pitchFamily="34" charset="0"/>
              <a:buChar char="•"/>
              <a:defRPr sz="1300" b="0" i="0">
                <a:latin typeface="Arrow Display Medium" panose="020B0504020209020203" pitchFamily="34" charset="0"/>
                <a:cs typeface="Arrow Display Medium" panose="020B0504020209020203" pitchFamily="34" charset="0"/>
              </a:defRPr>
            </a:lvl1pPr>
            <a:lvl2pPr marL="182880" indent="-91440">
              <a:spcAft>
                <a:spcPts val="1000"/>
              </a:spcAft>
              <a:defRPr sz="1300" b="0" i="0">
                <a:latin typeface="+mn-lt"/>
                <a:cs typeface="Arrow Display Medium" panose="020B0504020209020203" pitchFamily="34" charset="0"/>
              </a:defRPr>
            </a:lvl2pPr>
            <a:lvl3pPr marL="274320" indent="-91440">
              <a:spcAft>
                <a:spcPts val="1000"/>
              </a:spcAft>
              <a:defRPr sz="1300" b="0" i="0">
                <a:latin typeface="+mn-lt"/>
                <a:cs typeface="Arrow Display Medium" panose="020B0504020209020203" pitchFamily="34" charset="0"/>
              </a:defRPr>
            </a:lvl3pPr>
            <a:lvl4pPr marL="365760" indent="-91440">
              <a:spcAft>
                <a:spcPts val="1000"/>
              </a:spcAft>
              <a:defRPr sz="1300" b="0" i="0">
                <a:latin typeface="+mn-lt"/>
                <a:cs typeface="Arrow Display Medium" panose="020B0504020209020203" pitchFamily="34" charset="0"/>
              </a:defRPr>
            </a:lvl4pPr>
            <a:lvl5pPr marL="457200" indent="-91440">
              <a:spcAft>
                <a:spcPts val="1000"/>
              </a:spcAft>
              <a:defRPr sz="1300" b="0" i="0">
                <a:latin typeface="+mn-lt"/>
                <a:cs typeface="Arrow Display Medium" panose="020B0504020209020203" pitchFamily="34" charset="0"/>
              </a:defRPr>
            </a:lvl5pPr>
            <a:lvl6pPr marL="594360" indent="0">
              <a:buNone/>
              <a:defRPr/>
            </a:lvl6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xmlns="" id="{6EF49711-10FD-A34A-B086-8593BB092B8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765856" y="1401068"/>
            <a:ext cx="1920240" cy="500062"/>
          </a:xfrm>
        </p:spPr>
        <p:txBody>
          <a:bodyPr anchor="b">
            <a:normAutofit/>
          </a:bodyPr>
          <a:lstStyle>
            <a:lvl1pPr marL="0" indent="0">
              <a:buNone/>
              <a:defRPr sz="1600" b="0" i="0">
                <a:latin typeface="Arrow Display Medium" panose="020B0504020209020203" pitchFamily="34" charset="0"/>
                <a:cs typeface="Arrow Display Medium" panose="020B0504020209020203" pitchFamily="34" charset="0"/>
              </a:defRPr>
            </a:lvl1pPr>
            <a:lvl2pPr marL="457200" indent="0">
              <a:buNone/>
              <a:defRPr sz="1600" b="0" i="0">
                <a:latin typeface="Arrow Display Medium" panose="020B0504020209020203" pitchFamily="34" charset="0"/>
                <a:cs typeface="Arrow Display Medium" panose="020B0504020209020203" pitchFamily="34" charset="0"/>
              </a:defRPr>
            </a:lvl2pPr>
            <a:lvl3pPr marL="914400" indent="0">
              <a:buNone/>
              <a:defRPr sz="1600" b="0" i="0">
                <a:latin typeface="Arrow Display Medium" panose="020B0504020209020203" pitchFamily="34" charset="0"/>
                <a:cs typeface="Arrow Display Medium" panose="020B0504020209020203" pitchFamily="34" charset="0"/>
              </a:defRPr>
            </a:lvl3pPr>
            <a:lvl4pPr marL="1371600" indent="0">
              <a:buNone/>
              <a:defRPr sz="1600" b="0" i="0">
                <a:latin typeface="Arrow Display Medium" panose="020B0504020209020203" pitchFamily="34" charset="0"/>
                <a:cs typeface="Arrow Display Medium" panose="020B0504020209020203" pitchFamily="34" charset="0"/>
              </a:defRPr>
            </a:lvl4pPr>
            <a:lvl5pPr marL="1828800" indent="0">
              <a:buNone/>
              <a:defRPr sz="1600" b="0" i="0">
                <a:latin typeface="Arrow Display Medium" panose="020B0504020209020203" pitchFamily="34" charset="0"/>
                <a:cs typeface="Arrow Display Medium" panose="020B0504020209020203" pitchFamily="34" charset="0"/>
              </a:defRPr>
            </a:lvl5pPr>
          </a:lstStyle>
          <a:p>
            <a:pPr lvl="0"/>
            <a:r>
              <a:rPr lang="en-US"/>
              <a:t>Click to edit text style</a:t>
            </a:r>
          </a:p>
        </p:txBody>
      </p:sp>
      <p:sp>
        <p:nvSpPr>
          <p:cNvPr id="33" name="Text Placeholder 30">
            <a:extLst>
              <a:ext uri="{FF2B5EF4-FFF2-40B4-BE49-F238E27FC236}">
                <a16:creationId xmlns:a16="http://schemas.microsoft.com/office/drawing/2014/main" xmlns="" id="{A61B8974-8B6E-BF42-9E67-0D297769C34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758439" y="2099568"/>
            <a:ext cx="1920240" cy="4301232"/>
          </a:xfrm>
        </p:spPr>
        <p:txBody>
          <a:bodyPr>
            <a:normAutofit/>
          </a:bodyPr>
          <a:lstStyle>
            <a:lvl1pPr marL="91440" indent="-91440">
              <a:lnSpc>
                <a:spcPct val="100000"/>
              </a:lnSpc>
              <a:spcAft>
                <a:spcPts val="1000"/>
              </a:spcAft>
              <a:buFont typeface="Arial" panose="020B0604020202020204" pitchFamily="34" charset="0"/>
              <a:buChar char="•"/>
              <a:defRPr sz="1300" b="0" i="0">
                <a:latin typeface="Arrow Display Medium" panose="020B0504020209020203" pitchFamily="34" charset="0"/>
                <a:cs typeface="Arrow Display Medium" panose="020B0504020209020203" pitchFamily="34" charset="0"/>
              </a:defRPr>
            </a:lvl1pPr>
            <a:lvl2pPr marL="182880" indent="-91440">
              <a:lnSpc>
                <a:spcPct val="100000"/>
              </a:lnSpc>
              <a:spcAft>
                <a:spcPts val="1000"/>
              </a:spcAft>
              <a:defRPr sz="1300" b="0" i="0">
                <a:latin typeface="+mn-lt"/>
                <a:cs typeface="Arrow Display Medium" panose="020B0504020209020203" pitchFamily="34" charset="0"/>
              </a:defRPr>
            </a:lvl2pPr>
            <a:lvl3pPr marL="274320" indent="-91440">
              <a:lnSpc>
                <a:spcPct val="100000"/>
              </a:lnSpc>
              <a:spcAft>
                <a:spcPts val="1000"/>
              </a:spcAft>
              <a:defRPr sz="1300" b="0" i="0">
                <a:latin typeface="+mn-lt"/>
                <a:cs typeface="Arrow Display Medium" panose="020B0504020209020203" pitchFamily="34" charset="0"/>
              </a:defRPr>
            </a:lvl3pPr>
            <a:lvl4pPr marL="365760" indent="-91440">
              <a:lnSpc>
                <a:spcPct val="100000"/>
              </a:lnSpc>
              <a:spcAft>
                <a:spcPts val="1000"/>
              </a:spcAft>
              <a:defRPr sz="1300" b="0" i="0">
                <a:latin typeface="+mn-lt"/>
                <a:cs typeface="Arrow Display Medium" panose="020B0504020209020203" pitchFamily="34" charset="0"/>
              </a:defRPr>
            </a:lvl4pPr>
            <a:lvl5pPr marL="457200" indent="-91440">
              <a:lnSpc>
                <a:spcPct val="100000"/>
              </a:lnSpc>
              <a:spcAft>
                <a:spcPts val="1000"/>
              </a:spcAft>
              <a:defRPr sz="1300" b="0" i="0">
                <a:latin typeface="+mn-lt"/>
                <a:cs typeface="Arrow Display Medium" panose="020B0504020209020203" pitchFamily="34" charset="0"/>
              </a:defRPr>
            </a:lvl5pPr>
            <a:lvl6pPr marL="594360" indent="0">
              <a:buNone/>
              <a:defRPr/>
            </a:lvl6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xmlns="" id="{00E9129D-EE37-874C-B8F0-044FB02A085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40824" y="1401068"/>
            <a:ext cx="1920240" cy="500062"/>
          </a:xfrm>
        </p:spPr>
        <p:txBody>
          <a:bodyPr anchor="b">
            <a:normAutofit/>
          </a:bodyPr>
          <a:lstStyle>
            <a:lvl1pPr marL="0" indent="0">
              <a:buNone/>
              <a:defRPr sz="1600" b="0" i="0">
                <a:latin typeface="Arrow Display Medium" panose="020B0504020209020203" pitchFamily="34" charset="0"/>
                <a:cs typeface="Arrow Display Medium" panose="020B0504020209020203" pitchFamily="34" charset="0"/>
              </a:defRPr>
            </a:lvl1pPr>
            <a:lvl2pPr marL="457200" indent="0">
              <a:buNone/>
              <a:defRPr sz="1600" b="0" i="0">
                <a:latin typeface="Arrow Display Medium" panose="020B0504020209020203" pitchFamily="34" charset="0"/>
                <a:cs typeface="Arrow Display Medium" panose="020B0504020209020203" pitchFamily="34" charset="0"/>
              </a:defRPr>
            </a:lvl2pPr>
            <a:lvl3pPr marL="914400" indent="0">
              <a:buNone/>
              <a:defRPr sz="1600" b="0" i="0">
                <a:latin typeface="Arrow Display Medium" panose="020B0504020209020203" pitchFamily="34" charset="0"/>
                <a:cs typeface="Arrow Display Medium" panose="020B0504020209020203" pitchFamily="34" charset="0"/>
              </a:defRPr>
            </a:lvl3pPr>
            <a:lvl4pPr marL="1371600" indent="0">
              <a:buNone/>
              <a:defRPr sz="1600" b="0" i="0">
                <a:latin typeface="Arrow Display Medium" panose="020B0504020209020203" pitchFamily="34" charset="0"/>
                <a:cs typeface="Arrow Display Medium" panose="020B0504020209020203" pitchFamily="34" charset="0"/>
              </a:defRPr>
            </a:lvl4pPr>
            <a:lvl5pPr marL="1828800" indent="0">
              <a:buNone/>
              <a:defRPr sz="1600" b="0" i="0">
                <a:latin typeface="Arrow Display Medium" panose="020B0504020209020203" pitchFamily="34" charset="0"/>
                <a:cs typeface="Arrow Display Medium" panose="020B0504020209020203" pitchFamily="34" charset="0"/>
              </a:defRPr>
            </a:lvl5pPr>
          </a:lstStyle>
          <a:p>
            <a:pPr lvl="0"/>
            <a:r>
              <a:rPr lang="en-US"/>
              <a:t>Click to edit text style</a:t>
            </a:r>
          </a:p>
        </p:txBody>
      </p:sp>
      <p:sp>
        <p:nvSpPr>
          <p:cNvPr id="35" name="Text Placeholder 30">
            <a:extLst>
              <a:ext uri="{FF2B5EF4-FFF2-40B4-BE49-F238E27FC236}">
                <a16:creationId xmlns:a16="http://schemas.microsoft.com/office/drawing/2014/main" xmlns="" id="{E94331E9-9525-8D4D-91F1-6FD6AF6F8A5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135879" y="2099568"/>
            <a:ext cx="1920240" cy="4301232"/>
          </a:xfrm>
        </p:spPr>
        <p:txBody>
          <a:bodyPr>
            <a:normAutofit/>
          </a:bodyPr>
          <a:lstStyle>
            <a:lvl1pPr marL="91440" indent="-91440">
              <a:spcAft>
                <a:spcPts val="1000"/>
              </a:spcAft>
              <a:buFont typeface="Arial" panose="020B0604020202020204" pitchFamily="34" charset="0"/>
              <a:buChar char="•"/>
              <a:defRPr sz="1300" b="0" i="0">
                <a:latin typeface="Arrow Display Medium" panose="020B0504020209020203" pitchFamily="34" charset="0"/>
                <a:cs typeface="Arrow Display Medium" panose="020B0504020209020203" pitchFamily="34" charset="0"/>
              </a:defRPr>
            </a:lvl1pPr>
            <a:lvl2pPr marL="182880" indent="-91440">
              <a:spcAft>
                <a:spcPts val="1000"/>
              </a:spcAft>
              <a:defRPr sz="1300" b="0" i="0">
                <a:latin typeface="+mn-lt"/>
                <a:cs typeface="Arrow Display Medium" panose="020B0504020209020203" pitchFamily="34" charset="0"/>
              </a:defRPr>
            </a:lvl2pPr>
            <a:lvl3pPr marL="274320" indent="-91440">
              <a:spcAft>
                <a:spcPts val="1000"/>
              </a:spcAft>
              <a:defRPr sz="1300" b="0" i="0">
                <a:latin typeface="+mn-lt"/>
                <a:cs typeface="Arrow Display Medium" panose="020B0504020209020203" pitchFamily="34" charset="0"/>
              </a:defRPr>
            </a:lvl3pPr>
            <a:lvl4pPr marL="365760" indent="-91440">
              <a:spcAft>
                <a:spcPts val="1000"/>
              </a:spcAft>
              <a:defRPr sz="1300" b="0" i="0">
                <a:latin typeface="+mn-lt"/>
                <a:cs typeface="Arrow Display Medium" panose="020B0504020209020203" pitchFamily="34" charset="0"/>
              </a:defRPr>
            </a:lvl4pPr>
            <a:lvl5pPr marL="457200" indent="-91440">
              <a:spcAft>
                <a:spcPts val="1000"/>
              </a:spcAft>
              <a:defRPr sz="1300" b="0" i="0">
                <a:latin typeface="+mn-lt"/>
                <a:cs typeface="Arrow Display Medium" panose="020B0504020209020203" pitchFamily="34" charset="0"/>
              </a:defRPr>
            </a:lvl5pPr>
            <a:lvl6pPr marL="594360" indent="0">
              <a:buNone/>
              <a:defRPr/>
            </a:lvl6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xmlns="" id="{EA783856-BC2B-4A4A-AF7D-441659145AD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515792" y="1401068"/>
            <a:ext cx="1920240" cy="500062"/>
          </a:xfrm>
        </p:spPr>
        <p:txBody>
          <a:bodyPr anchor="b">
            <a:normAutofit/>
          </a:bodyPr>
          <a:lstStyle>
            <a:lvl1pPr marL="0" indent="0">
              <a:buNone/>
              <a:defRPr sz="1600" b="0" i="0">
                <a:latin typeface="Arrow Display Medium" panose="020B0504020209020203" pitchFamily="34" charset="0"/>
                <a:cs typeface="Arrow Display Medium" panose="020B0504020209020203" pitchFamily="34" charset="0"/>
              </a:defRPr>
            </a:lvl1pPr>
            <a:lvl2pPr marL="457200" indent="0">
              <a:buNone/>
              <a:defRPr sz="1600" b="0" i="0">
                <a:latin typeface="Arrow Display Medium" panose="020B0504020209020203" pitchFamily="34" charset="0"/>
                <a:cs typeface="Arrow Display Medium" panose="020B0504020209020203" pitchFamily="34" charset="0"/>
              </a:defRPr>
            </a:lvl2pPr>
            <a:lvl3pPr marL="914400" indent="0">
              <a:buNone/>
              <a:defRPr sz="1600" b="0" i="0">
                <a:latin typeface="Arrow Display Medium" panose="020B0504020209020203" pitchFamily="34" charset="0"/>
                <a:cs typeface="Arrow Display Medium" panose="020B0504020209020203" pitchFamily="34" charset="0"/>
              </a:defRPr>
            </a:lvl3pPr>
            <a:lvl4pPr marL="1371600" indent="0">
              <a:buNone/>
              <a:defRPr sz="1600" b="0" i="0">
                <a:latin typeface="Arrow Display Medium" panose="020B0504020209020203" pitchFamily="34" charset="0"/>
                <a:cs typeface="Arrow Display Medium" panose="020B0504020209020203" pitchFamily="34" charset="0"/>
              </a:defRPr>
            </a:lvl4pPr>
            <a:lvl5pPr marL="1828800" indent="0">
              <a:buNone/>
              <a:defRPr sz="1600" b="0" i="0">
                <a:latin typeface="Arrow Display Medium" panose="020B0504020209020203" pitchFamily="34" charset="0"/>
                <a:cs typeface="Arrow Display Medium" panose="020B0504020209020203" pitchFamily="34" charset="0"/>
              </a:defRPr>
            </a:lvl5pPr>
          </a:lstStyle>
          <a:p>
            <a:pPr lvl="0"/>
            <a:r>
              <a:rPr lang="en-US"/>
              <a:t>Click to edit text style</a:t>
            </a:r>
          </a:p>
        </p:txBody>
      </p:sp>
      <p:sp>
        <p:nvSpPr>
          <p:cNvPr id="37" name="Text Placeholder 30">
            <a:extLst>
              <a:ext uri="{FF2B5EF4-FFF2-40B4-BE49-F238E27FC236}">
                <a16:creationId xmlns:a16="http://schemas.microsoft.com/office/drawing/2014/main" xmlns="" id="{7E2499F1-061F-0644-BF6A-4BDA4ED2690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513319" y="2099567"/>
            <a:ext cx="1920240" cy="4301223"/>
          </a:xfrm>
        </p:spPr>
        <p:txBody>
          <a:bodyPr>
            <a:normAutofit/>
          </a:bodyPr>
          <a:lstStyle>
            <a:lvl1pPr marL="91440" indent="-91440">
              <a:spcAft>
                <a:spcPts val="1000"/>
              </a:spcAft>
              <a:buFont typeface="Arial" panose="020B0604020202020204" pitchFamily="34" charset="0"/>
              <a:buChar char="•"/>
              <a:defRPr sz="1300" b="0" i="0">
                <a:latin typeface="Arrow Display Medium" panose="020B0504020209020203" pitchFamily="34" charset="0"/>
                <a:cs typeface="Arrow Display Medium" panose="020B0504020209020203" pitchFamily="34" charset="0"/>
              </a:defRPr>
            </a:lvl1pPr>
            <a:lvl2pPr marL="182880" indent="-91440">
              <a:spcAft>
                <a:spcPts val="1000"/>
              </a:spcAft>
              <a:defRPr sz="1300" b="0" i="0">
                <a:latin typeface="+mn-lt"/>
                <a:cs typeface="Arrow Display Medium" panose="020B0504020209020203" pitchFamily="34" charset="0"/>
              </a:defRPr>
            </a:lvl2pPr>
            <a:lvl3pPr marL="274320" indent="-91440">
              <a:spcAft>
                <a:spcPts val="1000"/>
              </a:spcAft>
              <a:defRPr sz="1300" b="0" i="0">
                <a:latin typeface="+mn-lt"/>
                <a:cs typeface="Arrow Display Medium" panose="020B0504020209020203" pitchFamily="34" charset="0"/>
              </a:defRPr>
            </a:lvl3pPr>
            <a:lvl4pPr marL="365760" indent="-91440">
              <a:spcAft>
                <a:spcPts val="1000"/>
              </a:spcAft>
              <a:defRPr sz="1300" b="0" i="0">
                <a:latin typeface="+mn-lt"/>
                <a:cs typeface="Arrow Display Medium" panose="020B0504020209020203" pitchFamily="34" charset="0"/>
              </a:defRPr>
            </a:lvl4pPr>
            <a:lvl5pPr marL="457200" indent="-91440">
              <a:spcAft>
                <a:spcPts val="1000"/>
              </a:spcAft>
              <a:defRPr sz="1300" b="0" i="0">
                <a:latin typeface="+mn-lt"/>
                <a:cs typeface="Arrow Display Medium" panose="020B0504020209020203" pitchFamily="34" charset="0"/>
              </a:defRPr>
            </a:lvl5pPr>
            <a:lvl6pPr marL="594360" indent="0">
              <a:buNone/>
              <a:defRPr/>
            </a:lvl6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0" name="Text Placeholder 2">
            <a:extLst>
              <a:ext uri="{FF2B5EF4-FFF2-40B4-BE49-F238E27FC236}">
                <a16:creationId xmlns:a16="http://schemas.microsoft.com/office/drawing/2014/main" xmlns="" id="{7323CC64-C029-8A4F-B859-E4FA27F9503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890760" y="1401068"/>
            <a:ext cx="1920240" cy="500062"/>
          </a:xfrm>
        </p:spPr>
        <p:txBody>
          <a:bodyPr anchor="b">
            <a:normAutofit/>
          </a:bodyPr>
          <a:lstStyle>
            <a:lvl1pPr marL="0" indent="0">
              <a:buNone/>
              <a:defRPr sz="1600" b="0" i="0">
                <a:latin typeface="Arrow Display Medium" panose="020B0504020209020203" pitchFamily="34" charset="0"/>
                <a:cs typeface="Arrow Display Medium" panose="020B0504020209020203" pitchFamily="34" charset="0"/>
              </a:defRPr>
            </a:lvl1pPr>
            <a:lvl2pPr marL="457200" indent="0">
              <a:buNone/>
              <a:defRPr sz="1600" b="0" i="0">
                <a:latin typeface="Arrow Display Medium" panose="020B0504020209020203" pitchFamily="34" charset="0"/>
                <a:cs typeface="Arrow Display Medium" panose="020B0504020209020203" pitchFamily="34" charset="0"/>
              </a:defRPr>
            </a:lvl2pPr>
            <a:lvl3pPr marL="914400" indent="0">
              <a:buNone/>
              <a:defRPr sz="1600" b="0" i="0">
                <a:latin typeface="Arrow Display Medium" panose="020B0504020209020203" pitchFamily="34" charset="0"/>
                <a:cs typeface="Arrow Display Medium" panose="020B0504020209020203" pitchFamily="34" charset="0"/>
              </a:defRPr>
            </a:lvl3pPr>
            <a:lvl4pPr marL="1371600" indent="0">
              <a:buNone/>
              <a:defRPr sz="1600" b="0" i="0">
                <a:latin typeface="Arrow Display Medium" panose="020B0504020209020203" pitchFamily="34" charset="0"/>
                <a:cs typeface="Arrow Display Medium" panose="020B0504020209020203" pitchFamily="34" charset="0"/>
              </a:defRPr>
            </a:lvl4pPr>
            <a:lvl5pPr marL="1828800" indent="0">
              <a:buNone/>
              <a:defRPr sz="1600" b="0" i="0">
                <a:latin typeface="Arrow Display Medium" panose="020B0504020209020203" pitchFamily="34" charset="0"/>
                <a:cs typeface="Arrow Display Medium" panose="020B0504020209020203" pitchFamily="34" charset="0"/>
              </a:defRPr>
            </a:lvl5pPr>
          </a:lstStyle>
          <a:p>
            <a:pPr lvl="0"/>
            <a:r>
              <a:rPr lang="en-US"/>
              <a:t>Click to edit text style</a:t>
            </a:r>
          </a:p>
        </p:txBody>
      </p:sp>
      <p:sp>
        <p:nvSpPr>
          <p:cNvPr id="41" name="Text Placeholder 30">
            <a:extLst>
              <a:ext uri="{FF2B5EF4-FFF2-40B4-BE49-F238E27FC236}">
                <a16:creationId xmlns:a16="http://schemas.microsoft.com/office/drawing/2014/main" xmlns="" id="{7EF403D0-8F24-B642-B197-F0460CD7D52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890759" y="2099568"/>
            <a:ext cx="1920240" cy="4301232"/>
          </a:xfrm>
        </p:spPr>
        <p:txBody>
          <a:bodyPr>
            <a:normAutofit/>
          </a:bodyPr>
          <a:lstStyle>
            <a:lvl1pPr marL="91440" indent="-91440">
              <a:spcAft>
                <a:spcPts val="1000"/>
              </a:spcAft>
              <a:buFont typeface="Arial" panose="020B0604020202020204" pitchFamily="34" charset="0"/>
              <a:buChar char="•"/>
              <a:defRPr sz="1300" b="0" i="0">
                <a:latin typeface="Arrow Display Medium" panose="020B0504020209020203" pitchFamily="34" charset="0"/>
                <a:cs typeface="Arrow Display Medium" panose="020B0504020209020203" pitchFamily="34" charset="0"/>
              </a:defRPr>
            </a:lvl1pPr>
            <a:lvl2pPr marL="182880" indent="-91440">
              <a:spcAft>
                <a:spcPts val="1000"/>
              </a:spcAft>
              <a:defRPr sz="1300" b="0" i="0">
                <a:latin typeface="+mn-lt"/>
                <a:cs typeface="Arrow Display Medium" panose="020B0504020209020203" pitchFamily="34" charset="0"/>
              </a:defRPr>
            </a:lvl2pPr>
            <a:lvl3pPr marL="274320" indent="-91440">
              <a:spcAft>
                <a:spcPts val="1000"/>
              </a:spcAft>
              <a:defRPr sz="1300" b="0" i="0">
                <a:latin typeface="+mn-lt"/>
                <a:cs typeface="Arrow Display Medium" panose="020B0504020209020203" pitchFamily="34" charset="0"/>
              </a:defRPr>
            </a:lvl3pPr>
            <a:lvl4pPr marL="365760" indent="-91440">
              <a:spcAft>
                <a:spcPts val="1000"/>
              </a:spcAft>
              <a:defRPr sz="1300" b="0" i="0">
                <a:latin typeface="+mn-lt"/>
                <a:cs typeface="Arrow Display Medium" panose="020B0504020209020203" pitchFamily="34" charset="0"/>
              </a:defRPr>
            </a:lvl4pPr>
            <a:lvl5pPr marL="457200" indent="-91440">
              <a:spcAft>
                <a:spcPts val="1000"/>
              </a:spcAft>
              <a:defRPr sz="1300" b="0" i="0">
                <a:latin typeface="+mn-lt"/>
                <a:cs typeface="Arrow Display Medium" panose="020B0504020209020203" pitchFamily="34" charset="0"/>
              </a:defRPr>
            </a:lvl5pPr>
            <a:lvl6pPr marL="594360" indent="0">
              <a:buNone/>
              <a:defRPr/>
            </a:lvl6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3" name="Title 42">
            <a:extLst>
              <a:ext uri="{FF2B5EF4-FFF2-40B4-BE49-F238E27FC236}">
                <a16:creationId xmlns:a16="http://schemas.microsoft.com/office/drawing/2014/main" xmlns="" id="{5BB28626-4F9C-EB4B-86DF-33E85F57B2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add title</a:t>
            </a:r>
          </a:p>
        </p:txBody>
      </p:sp>
      <p:sp>
        <p:nvSpPr>
          <p:cNvPr id="44" name="Text Placeholder 6">
            <a:extLst>
              <a:ext uri="{FF2B5EF4-FFF2-40B4-BE49-F238E27FC236}">
                <a16:creationId xmlns:a16="http://schemas.microsoft.com/office/drawing/2014/main" xmlns="" id="{F7787B19-C0F3-3D44-9505-081D42D2026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0998" y="862113"/>
            <a:ext cx="11433629" cy="30777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2000" b="0" i="0">
                <a:latin typeface="Arrow Display" panose="020B0504020209020203" pitchFamily="34" charset="0"/>
                <a:cs typeface="Arrow Display" panose="020B0504020209020203" pitchFamily="34" charset="0"/>
              </a:defRPr>
            </a:lvl1pPr>
            <a:lvl2pPr>
              <a:defRPr sz="1800" b="0" i="0">
                <a:latin typeface="Arrow Display" panose="020B0504020209020203" pitchFamily="34" charset="0"/>
                <a:cs typeface="Arrow Display" panose="020B0504020209020203" pitchFamily="34" charset="0"/>
              </a:defRPr>
            </a:lvl2pPr>
            <a:lvl3pPr>
              <a:defRPr sz="1800" b="0" i="0">
                <a:latin typeface="Arrow Display" panose="020B0504020209020203" pitchFamily="34" charset="0"/>
                <a:cs typeface="Arrow Display" panose="020B0504020209020203" pitchFamily="34" charset="0"/>
              </a:defRPr>
            </a:lvl3pPr>
            <a:lvl4pPr>
              <a:defRPr sz="1800" b="0" i="0">
                <a:latin typeface="Arrow Display" panose="020B0504020209020203" pitchFamily="34" charset="0"/>
                <a:cs typeface="Arrow Display" panose="020B0504020209020203" pitchFamily="34" charset="0"/>
              </a:defRPr>
            </a:lvl4pPr>
            <a:lvl5pPr>
              <a:defRPr sz="1800" b="0" i="0">
                <a:latin typeface="Arrow Display" panose="020B0504020209020203" pitchFamily="34" charset="0"/>
                <a:cs typeface="Arrow Display" panose="020B0504020209020203" pitchFamily="34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5" name="Slide Number Placeholder 3">
            <a:extLst>
              <a:ext uri="{FF2B5EF4-FFF2-40B4-BE49-F238E27FC236}">
                <a16:creationId xmlns:a16="http://schemas.microsoft.com/office/drawing/2014/main" xmlns="" id="{BF77EBA1-3B7C-6E44-922E-9ABF358F0E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68392" y="6557065"/>
            <a:ext cx="746236" cy="16048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 b="0" i="0">
                <a:solidFill>
                  <a:schemeClr val="bg1">
                    <a:lumMod val="50000"/>
                  </a:schemeClr>
                </a:solidFill>
                <a:latin typeface="Arrow Display Medium" panose="020B0504020209020203" pitchFamily="34" charset="0"/>
                <a:cs typeface="Arrow Display Medium" panose="020B0504020209020203" pitchFamily="34" charset="0"/>
              </a:defRPr>
            </a:lvl1pPr>
          </a:lstStyle>
          <a:p>
            <a:fld id="{CD66C5BA-BBC7-C04C-B195-1D29A4F47CAE}" type="slidenum">
              <a:rPr lang="en-US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2315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240">
          <p15:clr>
            <a:srgbClr val="FBAE40"/>
          </p15:clr>
        </p15:guide>
        <p15:guide id="4" pos="7440">
          <p15:clr>
            <a:srgbClr val="FBAE40"/>
          </p15:clr>
        </p15:guide>
        <p15:guide id="5" orient="horz" pos="4032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20D606E6-EC9C-9C4E-9C61-4606AE096EA7}"/>
              </a:ext>
            </a:extLst>
          </p:cNvPr>
          <p:cNvCxnSpPr>
            <a:cxnSpLocks/>
          </p:cNvCxnSpPr>
          <p:nvPr userDrawn="1"/>
        </p:nvCxnSpPr>
        <p:spPr>
          <a:xfrm>
            <a:off x="390888" y="1975664"/>
            <a:ext cx="1645920" cy="0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C5EB1CE1-C39D-B742-8E54-E5143CD1D7E4}"/>
              </a:ext>
            </a:extLst>
          </p:cNvPr>
          <p:cNvCxnSpPr>
            <a:cxnSpLocks/>
          </p:cNvCxnSpPr>
          <p:nvPr userDrawn="1"/>
        </p:nvCxnSpPr>
        <p:spPr>
          <a:xfrm>
            <a:off x="4295656" y="1975664"/>
            <a:ext cx="1649258" cy="0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xmlns="" id="{2E96E6D9-FFA6-A04C-AE59-222A571E4F6D}"/>
              </a:ext>
            </a:extLst>
          </p:cNvPr>
          <p:cNvCxnSpPr>
            <a:cxnSpLocks/>
          </p:cNvCxnSpPr>
          <p:nvPr userDrawn="1"/>
        </p:nvCxnSpPr>
        <p:spPr>
          <a:xfrm>
            <a:off x="2343272" y="1975664"/>
            <a:ext cx="1645920" cy="0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F1519254-0B81-B047-AAAD-42A1A6D0F4A5}"/>
              </a:ext>
            </a:extLst>
          </p:cNvPr>
          <p:cNvCxnSpPr>
            <a:cxnSpLocks/>
          </p:cNvCxnSpPr>
          <p:nvPr userDrawn="1"/>
        </p:nvCxnSpPr>
        <p:spPr>
          <a:xfrm>
            <a:off x="6251378" y="1975664"/>
            <a:ext cx="1645920" cy="0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xmlns="" id="{C8C9A9AA-4DCA-2E44-AB6F-D83BE70DEA2B}"/>
              </a:ext>
            </a:extLst>
          </p:cNvPr>
          <p:cNvCxnSpPr>
            <a:cxnSpLocks/>
          </p:cNvCxnSpPr>
          <p:nvPr userDrawn="1"/>
        </p:nvCxnSpPr>
        <p:spPr>
          <a:xfrm>
            <a:off x="8203762" y="1975664"/>
            <a:ext cx="1645920" cy="0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xmlns="" id="{B50BFE2A-AF9F-FC42-B3B9-89452CEB9FC4}"/>
              </a:ext>
            </a:extLst>
          </p:cNvPr>
          <p:cNvCxnSpPr>
            <a:cxnSpLocks/>
          </p:cNvCxnSpPr>
          <p:nvPr userDrawn="1"/>
        </p:nvCxnSpPr>
        <p:spPr>
          <a:xfrm>
            <a:off x="10156146" y="1975664"/>
            <a:ext cx="1645920" cy="0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 Placeholder 2">
            <a:extLst>
              <a:ext uri="{FF2B5EF4-FFF2-40B4-BE49-F238E27FC236}">
                <a16:creationId xmlns:a16="http://schemas.microsoft.com/office/drawing/2014/main" xmlns="" id="{0F485864-06D8-DC41-9DEA-A72836D01FF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90888" y="1403474"/>
            <a:ext cx="1645920" cy="500062"/>
          </a:xfrm>
        </p:spPr>
        <p:txBody>
          <a:bodyPr anchor="b">
            <a:normAutofit/>
          </a:bodyPr>
          <a:lstStyle>
            <a:lvl1pPr marL="0" indent="0">
              <a:buNone/>
              <a:defRPr sz="1600" b="0" i="0">
                <a:latin typeface="Arrow Display Medium" panose="020B0504020209020203" pitchFamily="34" charset="0"/>
                <a:cs typeface="Arrow Display Medium" panose="020B0504020209020203" pitchFamily="34" charset="0"/>
              </a:defRPr>
            </a:lvl1pPr>
            <a:lvl2pPr marL="457200" indent="0">
              <a:buNone/>
              <a:defRPr sz="1600" b="0" i="0">
                <a:latin typeface="Arrow Display Medium" panose="020B0504020209020203" pitchFamily="34" charset="0"/>
                <a:cs typeface="Arrow Display Medium" panose="020B0504020209020203" pitchFamily="34" charset="0"/>
              </a:defRPr>
            </a:lvl2pPr>
            <a:lvl3pPr marL="914400" indent="0">
              <a:buNone/>
              <a:defRPr sz="1600" b="0" i="0">
                <a:latin typeface="Arrow Display Medium" panose="020B0504020209020203" pitchFamily="34" charset="0"/>
                <a:cs typeface="Arrow Display Medium" panose="020B0504020209020203" pitchFamily="34" charset="0"/>
              </a:defRPr>
            </a:lvl3pPr>
            <a:lvl4pPr marL="1371600" indent="0">
              <a:buNone/>
              <a:defRPr sz="1600" b="0" i="0">
                <a:latin typeface="Arrow Display Medium" panose="020B0504020209020203" pitchFamily="34" charset="0"/>
                <a:cs typeface="Arrow Display Medium" panose="020B0504020209020203" pitchFamily="34" charset="0"/>
              </a:defRPr>
            </a:lvl4pPr>
            <a:lvl5pPr marL="1828800" indent="0">
              <a:buNone/>
              <a:defRPr sz="1600" b="0" i="0">
                <a:latin typeface="Arrow Display Medium" panose="020B0504020209020203" pitchFamily="34" charset="0"/>
                <a:cs typeface="Arrow Display Medium" panose="020B0504020209020203" pitchFamily="34" charset="0"/>
              </a:defRPr>
            </a:lvl5pPr>
          </a:lstStyle>
          <a:p>
            <a:pPr lvl="0"/>
            <a:r>
              <a:rPr lang="en-US"/>
              <a:t>Click to edit text style</a:t>
            </a:r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xmlns="" id="{AACAD492-85F4-8A4C-9C8E-A610E2E083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90331" y="2101974"/>
            <a:ext cx="1655763" cy="4298826"/>
          </a:xfrm>
        </p:spPr>
        <p:txBody>
          <a:bodyPr>
            <a:normAutofit/>
          </a:bodyPr>
          <a:lstStyle>
            <a:lvl1pPr marL="91440" indent="-91440">
              <a:spcAft>
                <a:spcPts val="1000"/>
              </a:spcAft>
              <a:buFont typeface="Arial" panose="020B0604020202020204" pitchFamily="34" charset="0"/>
              <a:buChar char="•"/>
              <a:defRPr sz="1300" b="0" i="0">
                <a:latin typeface="Arrow Display Medium" panose="020B0504020209020203" pitchFamily="34" charset="0"/>
                <a:cs typeface="Arrow Display Medium" panose="020B0504020209020203" pitchFamily="34" charset="0"/>
              </a:defRPr>
            </a:lvl1pPr>
            <a:lvl2pPr marL="182880" indent="-91440">
              <a:spcAft>
                <a:spcPts val="1000"/>
              </a:spcAft>
              <a:defRPr sz="1300" b="0" i="0">
                <a:latin typeface="Arrow Display" panose="020B0504020209020203" pitchFamily="34" charset="0"/>
                <a:cs typeface="Arrow Display" panose="020B0504020209020203" pitchFamily="34" charset="0"/>
              </a:defRPr>
            </a:lvl2pPr>
            <a:lvl3pPr marL="274320" indent="-91440">
              <a:spcAft>
                <a:spcPts val="1000"/>
              </a:spcAft>
              <a:defRPr sz="1300" b="0" i="0">
                <a:latin typeface="Arrow Display" panose="020B0504020209020203" pitchFamily="34" charset="0"/>
                <a:cs typeface="Arrow Display" panose="020B0504020209020203" pitchFamily="34" charset="0"/>
              </a:defRPr>
            </a:lvl3pPr>
            <a:lvl4pPr marL="365760" indent="-91440">
              <a:spcAft>
                <a:spcPts val="1000"/>
              </a:spcAft>
              <a:defRPr sz="1300" b="0" i="0">
                <a:latin typeface="Arrow Display" panose="020B0504020209020203" pitchFamily="34" charset="0"/>
                <a:cs typeface="Arrow Display" panose="020B0504020209020203" pitchFamily="34" charset="0"/>
              </a:defRPr>
            </a:lvl4pPr>
            <a:lvl5pPr marL="457200" indent="-91440">
              <a:spcAft>
                <a:spcPts val="1000"/>
              </a:spcAft>
              <a:defRPr sz="1300" b="0" i="0">
                <a:latin typeface="Arrow Display" panose="020B0504020209020203" pitchFamily="34" charset="0"/>
                <a:cs typeface="Arrow Display" panose="020B0504020209020203" pitchFamily="34" charset="0"/>
              </a:defRPr>
            </a:lvl5pPr>
            <a:lvl6pPr marL="594360" indent="0">
              <a:buNone/>
              <a:defRPr/>
            </a:lvl6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xmlns="" id="{6EF49711-10FD-A34A-B086-8593BB092B8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343940" y="1403474"/>
            <a:ext cx="1645920" cy="500062"/>
          </a:xfrm>
        </p:spPr>
        <p:txBody>
          <a:bodyPr anchor="b">
            <a:normAutofit/>
          </a:bodyPr>
          <a:lstStyle>
            <a:lvl1pPr marL="0" indent="0">
              <a:buNone/>
              <a:defRPr sz="1600" b="0" i="0">
                <a:latin typeface="Arrow Display Medium" panose="020B0504020209020203" pitchFamily="34" charset="0"/>
                <a:cs typeface="Arrow Display Medium" panose="020B0504020209020203" pitchFamily="34" charset="0"/>
              </a:defRPr>
            </a:lvl1pPr>
            <a:lvl2pPr marL="457200" indent="0">
              <a:buNone/>
              <a:defRPr sz="1600" b="0" i="0">
                <a:latin typeface="Arrow Display Medium" panose="020B0504020209020203" pitchFamily="34" charset="0"/>
                <a:cs typeface="Arrow Display Medium" panose="020B0504020209020203" pitchFamily="34" charset="0"/>
              </a:defRPr>
            </a:lvl2pPr>
            <a:lvl3pPr marL="914400" indent="0">
              <a:buNone/>
              <a:defRPr sz="1600" b="0" i="0">
                <a:latin typeface="Arrow Display Medium" panose="020B0504020209020203" pitchFamily="34" charset="0"/>
                <a:cs typeface="Arrow Display Medium" panose="020B0504020209020203" pitchFamily="34" charset="0"/>
              </a:defRPr>
            </a:lvl3pPr>
            <a:lvl4pPr marL="1371600" indent="0">
              <a:buNone/>
              <a:defRPr sz="1600" b="0" i="0">
                <a:latin typeface="Arrow Display Medium" panose="020B0504020209020203" pitchFamily="34" charset="0"/>
                <a:cs typeface="Arrow Display Medium" panose="020B0504020209020203" pitchFamily="34" charset="0"/>
              </a:defRPr>
            </a:lvl4pPr>
            <a:lvl5pPr marL="1828800" indent="0">
              <a:buNone/>
              <a:defRPr sz="1600" b="0" i="0">
                <a:latin typeface="Arrow Display Medium" panose="020B0504020209020203" pitchFamily="34" charset="0"/>
                <a:cs typeface="Arrow Display Medium" panose="020B0504020209020203" pitchFamily="34" charset="0"/>
              </a:defRPr>
            </a:lvl5pPr>
          </a:lstStyle>
          <a:p>
            <a:pPr lvl="0"/>
            <a:r>
              <a:rPr lang="en-US"/>
              <a:t>Click to edit text style</a:t>
            </a:r>
          </a:p>
        </p:txBody>
      </p:sp>
      <p:sp>
        <p:nvSpPr>
          <p:cNvPr id="33" name="Text Placeholder 30">
            <a:extLst>
              <a:ext uri="{FF2B5EF4-FFF2-40B4-BE49-F238E27FC236}">
                <a16:creationId xmlns:a16="http://schemas.microsoft.com/office/drawing/2014/main" xmlns="" id="{A61B8974-8B6E-BF42-9E67-0D297769C34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336029" y="2101973"/>
            <a:ext cx="1655763" cy="4298817"/>
          </a:xfrm>
        </p:spPr>
        <p:txBody>
          <a:bodyPr>
            <a:normAutofit/>
          </a:bodyPr>
          <a:lstStyle>
            <a:lvl1pPr marL="91440" indent="-91440">
              <a:spcAft>
                <a:spcPts val="1000"/>
              </a:spcAft>
              <a:buFont typeface="Arial" panose="020B0604020202020204" pitchFamily="34" charset="0"/>
              <a:buChar char="•"/>
              <a:defRPr sz="1300" b="0" i="0">
                <a:latin typeface="Arrow Display Medium" panose="020B0504020209020203" pitchFamily="34" charset="0"/>
                <a:cs typeface="Arrow Display Medium" panose="020B0504020209020203" pitchFamily="34" charset="0"/>
              </a:defRPr>
            </a:lvl1pPr>
            <a:lvl2pPr marL="182880" indent="-91440">
              <a:spcAft>
                <a:spcPts val="1000"/>
              </a:spcAft>
              <a:defRPr sz="1300" b="0" i="0">
                <a:latin typeface="+mn-lt"/>
                <a:cs typeface="Arrow Display Medium" panose="020B0504020209020203" pitchFamily="34" charset="0"/>
              </a:defRPr>
            </a:lvl2pPr>
            <a:lvl3pPr marL="274320" indent="-91440">
              <a:spcAft>
                <a:spcPts val="1000"/>
              </a:spcAft>
              <a:defRPr sz="1300" b="0" i="0">
                <a:latin typeface="+mn-lt"/>
                <a:cs typeface="Arrow Display Medium" panose="020B0504020209020203" pitchFamily="34" charset="0"/>
              </a:defRPr>
            </a:lvl3pPr>
            <a:lvl4pPr marL="365760" indent="-91440">
              <a:spcAft>
                <a:spcPts val="1000"/>
              </a:spcAft>
              <a:defRPr sz="1300" b="0" i="0">
                <a:latin typeface="+mn-lt"/>
                <a:cs typeface="Arrow Display Medium" panose="020B0504020209020203" pitchFamily="34" charset="0"/>
              </a:defRPr>
            </a:lvl4pPr>
            <a:lvl5pPr marL="457200" indent="-91440">
              <a:spcAft>
                <a:spcPts val="1000"/>
              </a:spcAft>
              <a:defRPr sz="1300" b="0" i="0">
                <a:latin typeface="+mn-lt"/>
                <a:cs typeface="Arrow Display Medium" panose="020B0504020209020203" pitchFamily="34" charset="0"/>
              </a:defRPr>
            </a:lvl5pPr>
            <a:lvl6pPr marL="594360" indent="0">
              <a:buNone/>
              <a:defRPr/>
            </a:lvl6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xmlns="" id="{00E9129D-EE37-874C-B8F0-044FB02A085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296992" y="1403474"/>
            <a:ext cx="1645920" cy="500062"/>
          </a:xfrm>
        </p:spPr>
        <p:txBody>
          <a:bodyPr anchor="b">
            <a:normAutofit/>
          </a:bodyPr>
          <a:lstStyle>
            <a:lvl1pPr marL="0" indent="0">
              <a:buNone/>
              <a:defRPr sz="1600" b="0" i="0">
                <a:latin typeface="Arrow Display Medium" panose="020B0504020209020203" pitchFamily="34" charset="0"/>
                <a:cs typeface="Arrow Display Medium" panose="020B0504020209020203" pitchFamily="34" charset="0"/>
              </a:defRPr>
            </a:lvl1pPr>
            <a:lvl2pPr marL="457200" indent="0">
              <a:buNone/>
              <a:defRPr sz="1600" b="0" i="0">
                <a:latin typeface="Arrow Display Medium" panose="020B0504020209020203" pitchFamily="34" charset="0"/>
                <a:cs typeface="Arrow Display Medium" panose="020B0504020209020203" pitchFamily="34" charset="0"/>
              </a:defRPr>
            </a:lvl2pPr>
            <a:lvl3pPr marL="914400" indent="0">
              <a:buNone/>
              <a:defRPr sz="1600" b="0" i="0">
                <a:latin typeface="Arrow Display Medium" panose="020B0504020209020203" pitchFamily="34" charset="0"/>
                <a:cs typeface="Arrow Display Medium" panose="020B0504020209020203" pitchFamily="34" charset="0"/>
              </a:defRPr>
            </a:lvl3pPr>
            <a:lvl4pPr marL="1371600" indent="0">
              <a:buNone/>
              <a:defRPr sz="1600" b="0" i="0">
                <a:latin typeface="Arrow Display Medium" panose="020B0504020209020203" pitchFamily="34" charset="0"/>
                <a:cs typeface="Arrow Display Medium" panose="020B0504020209020203" pitchFamily="34" charset="0"/>
              </a:defRPr>
            </a:lvl4pPr>
            <a:lvl5pPr marL="1828800" indent="0">
              <a:buNone/>
              <a:defRPr sz="1600" b="0" i="0">
                <a:latin typeface="Arrow Display Medium" panose="020B0504020209020203" pitchFamily="34" charset="0"/>
                <a:cs typeface="Arrow Display Medium" panose="020B0504020209020203" pitchFamily="34" charset="0"/>
              </a:defRPr>
            </a:lvl5pPr>
          </a:lstStyle>
          <a:p>
            <a:pPr lvl="0"/>
            <a:r>
              <a:rPr lang="en-US"/>
              <a:t>Click to edit text style</a:t>
            </a:r>
          </a:p>
        </p:txBody>
      </p:sp>
      <p:sp>
        <p:nvSpPr>
          <p:cNvPr id="35" name="Text Placeholder 30">
            <a:extLst>
              <a:ext uri="{FF2B5EF4-FFF2-40B4-BE49-F238E27FC236}">
                <a16:creationId xmlns:a16="http://schemas.microsoft.com/office/drawing/2014/main" xmlns="" id="{E94331E9-9525-8D4D-91F1-6FD6AF6F8A5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291058" y="2101974"/>
            <a:ext cx="1655763" cy="4298826"/>
          </a:xfrm>
        </p:spPr>
        <p:txBody>
          <a:bodyPr>
            <a:normAutofit/>
          </a:bodyPr>
          <a:lstStyle>
            <a:lvl1pPr marL="91440" indent="-91440">
              <a:spcAft>
                <a:spcPts val="1000"/>
              </a:spcAft>
              <a:buFont typeface="Arial" panose="020B0604020202020204" pitchFamily="34" charset="0"/>
              <a:buChar char="•"/>
              <a:defRPr sz="1300" b="0" i="0">
                <a:latin typeface="Arrow Display Medium" panose="020B0504020209020203" pitchFamily="34" charset="0"/>
                <a:cs typeface="Arrow Display Medium" panose="020B0504020209020203" pitchFamily="34" charset="0"/>
              </a:defRPr>
            </a:lvl1pPr>
            <a:lvl2pPr marL="182880" indent="-91440">
              <a:spcAft>
                <a:spcPts val="1000"/>
              </a:spcAft>
              <a:defRPr sz="1300" b="0" i="0">
                <a:latin typeface="+mn-lt"/>
                <a:cs typeface="Arrow Display Medium" panose="020B0504020209020203" pitchFamily="34" charset="0"/>
              </a:defRPr>
            </a:lvl2pPr>
            <a:lvl3pPr marL="274320" indent="-91440">
              <a:spcAft>
                <a:spcPts val="1000"/>
              </a:spcAft>
              <a:defRPr sz="1300" b="0" i="0">
                <a:latin typeface="+mn-lt"/>
                <a:cs typeface="Arrow Display Medium" panose="020B0504020209020203" pitchFamily="34" charset="0"/>
              </a:defRPr>
            </a:lvl3pPr>
            <a:lvl4pPr marL="365760" indent="-91440">
              <a:spcAft>
                <a:spcPts val="1000"/>
              </a:spcAft>
              <a:defRPr sz="1300" b="0" i="0">
                <a:latin typeface="+mn-lt"/>
                <a:cs typeface="Arrow Display Medium" panose="020B0504020209020203" pitchFamily="34" charset="0"/>
              </a:defRPr>
            </a:lvl4pPr>
            <a:lvl5pPr marL="457200" indent="-91440">
              <a:spcAft>
                <a:spcPts val="1000"/>
              </a:spcAft>
              <a:defRPr sz="1300" b="0" i="0">
                <a:latin typeface="+mn-lt"/>
                <a:cs typeface="Arrow Display Medium" panose="020B0504020209020203" pitchFamily="34" charset="0"/>
              </a:defRPr>
            </a:lvl5pPr>
            <a:lvl6pPr marL="594360" indent="0">
              <a:buNone/>
              <a:defRPr/>
            </a:lvl6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xmlns="" id="{EA783856-BC2B-4A4A-AF7D-441659145AD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50044" y="1403474"/>
            <a:ext cx="1645920" cy="500062"/>
          </a:xfrm>
        </p:spPr>
        <p:txBody>
          <a:bodyPr anchor="b">
            <a:normAutofit/>
          </a:bodyPr>
          <a:lstStyle>
            <a:lvl1pPr marL="0" indent="0">
              <a:buNone/>
              <a:defRPr sz="1600" b="0" i="0">
                <a:latin typeface="Arrow Display Medium" panose="020B0504020209020203" pitchFamily="34" charset="0"/>
                <a:cs typeface="Arrow Display Medium" panose="020B0504020209020203" pitchFamily="34" charset="0"/>
              </a:defRPr>
            </a:lvl1pPr>
            <a:lvl2pPr marL="457200" indent="0">
              <a:buNone/>
              <a:defRPr sz="1600" b="0" i="0">
                <a:latin typeface="Arrow Display Medium" panose="020B0504020209020203" pitchFamily="34" charset="0"/>
                <a:cs typeface="Arrow Display Medium" panose="020B0504020209020203" pitchFamily="34" charset="0"/>
              </a:defRPr>
            </a:lvl2pPr>
            <a:lvl3pPr marL="914400" indent="0">
              <a:buNone/>
              <a:defRPr sz="1600" b="0" i="0">
                <a:latin typeface="Arrow Display Medium" panose="020B0504020209020203" pitchFamily="34" charset="0"/>
                <a:cs typeface="Arrow Display Medium" panose="020B0504020209020203" pitchFamily="34" charset="0"/>
              </a:defRPr>
            </a:lvl3pPr>
            <a:lvl4pPr marL="1371600" indent="0">
              <a:buNone/>
              <a:defRPr sz="1600" b="0" i="0">
                <a:latin typeface="Arrow Display Medium" panose="020B0504020209020203" pitchFamily="34" charset="0"/>
                <a:cs typeface="Arrow Display Medium" panose="020B0504020209020203" pitchFamily="34" charset="0"/>
              </a:defRPr>
            </a:lvl4pPr>
            <a:lvl5pPr marL="1828800" indent="0">
              <a:buNone/>
              <a:defRPr sz="1600" b="0" i="0">
                <a:latin typeface="Arrow Display Medium" panose="020B0504020209020203" pitchFamily="34" charset="0"/>
                <a:cs typeface="Arrow Display Medium" panose="020B0504020209020203" pitchFamily="34" charset="0"/>
              </a:defRPr>
            </a:lvl5pPr>
          </a:lstStyle>
          <a:p>
            <a:pPr lvl="0"/>
            <a:r>
              <a:rPr lang="en-US"/>
              <a:t>Click to edit text style</a:t>
            </a:r>
          </a:p>
        </p:txBody>
      </p:sp>
      <p:sp>
        <p:nvSpPr>
          <p:cNvPr id="37" name="Text Placeholder 30">
            <a:extLst>
              <a:ext uri="{FF2B5EF4-FFF2-40B4-BE49-F238E27FC236}">
                <a16:creationId xmlns:a16="http://schemas.microsoft.com/office/drawing/2014/main" xmlns="" id="{7E2499F1-061F-0644-BF6A-4BDA4ED2690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246087" y="2101974"/>
            <a:ext cx="1655763" cy="4298826"/>
          </a:xfrm>
        </p:spPr>
        <p:txBody>
          <a:bodyPr>
            <a:normAutofit/>
          </a:bodyPr>
          <a:lstStyle>
            <a:lvl1pPr marL="91440" indent="-91440">
              <a:spcAft>
                <a:spcPts val="1000"/>
              </a:spcAft>
              <a:buFont typeface="Arial" panose="020B0604020202020204" pitchFamily="34" charset="0"/>
              <a:buChar char="•"/>
              <a:defRPr sz="1300" b="0" i="0">
                <a:latin typeface="Arrow Display Medium" panose="020B0504020209020203" pitchFamily="34" charset="0"/>
                <a:cs typeface="Arrow Display Medium" panose="020B0504020209020203" pitchFamily="34" charset="0"/>
              </a:defRPr>
            </a:lvl1pPr>
            <a:lvl2pPr marL="182880" indent="-91440">
              <a:spcAft>
                <a:spcPts val="1000"/>
              </a:spcAft>
              <a:defRPr sz="1300" b="0" i="0">
                <a:latin typeface="+mn-lt"/>
                <a:cs typeface="Arrow Display Medium" panose="020B0504020209020203" pitchFamily="34" charset="0"/>
              </a:defRPr>
            </a:lvl2pPr>
            <a:lvl3pPr marL="274320" indent="-91440">
              <a:spcAft>
                <a:spcPts val="1000"/>
              </a:spcAft>
              <a:defRPr sz="1300" b="0" i="0">
                <a:latin typeface="+mn-lt"/>
                <a:cs typeface="Arrow Display Medium" panose="020B0504020209020203" pitchFamily="34" charset="0"/>
              </a:defRPr>
            </a:lvl3pPr>
            <a:lvl4pPr marL="365760" indent="-91440">
              <a:spcAft>
                <a:spcPts val="1000"/>
              </a:spcAft>
              <a:defRPr sz="1300" b="0" i="0">
                <a:latin typeface="+mn-lt"/>
                <a:cs typeface="Arrow Display Medium" panose="020B0504020209020203" pitchFamily="34" charset="0"/>
              </a:defRPr>
            </a:lvl4pPr>
            <a:lvl5pPr marL="457200" indent="-91440">
              <a:spcAft>
                <a:spcPts val="1000"/>
              </a:spcAft>
              <a:defRPr sz="1300" b="0" i="0">
                <a:latin typeface="+mn-lt"/>
                <a:cs typeface="Arrow Display Medium" panose="020B0504020209020203" pitchFamily="34" charset="0"/>
              </a:defRPr>
            </a:lvl5pPr>
            <a:lvl6pPr marL="594360" indent="0">
              <a:buNone/>
              <a:defRPr/>
            </a:lvl6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8" name="Text Placeholder 2">
            <a:extLst>
              <a:ext uri="{FF2B5EF4-FFF2-40B4-BE49-F238E27FC236}">
                <a16:creationId xmlns:a16="http://schemas.microsoft.com/office/drawing/2014/main" xmlns="" id="{BDCDD05F-483C-374E-9EC9-C5E8BC90B87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203096" y="1403474"/>
            <a:ext cx="1645920" cy="500062"/>
          </a:xfrm>
        </p:spPr>
        <p:txBody>
          <a:bodyPr anchor="b">
            <a:normAutofit/>
          </a:bodyPr>
          <a:lstStyle>
            <a:lvl1pPr marL="0" indent="0">
              <a:buNone/>
              <a:defRPr sz="1600" b="0" i="0">
                <a:latin typeface="Arrow Display Medium" panose="020B0504020209020203" pitchFamily="34" charset="0"/>
                <a:cs typeface="Arrow Display Medium" panose="020B0504020209020203" pitchFamily="34" charset="0"/>
              </a:defRPr>
            </a:lvl1pPr>
            <a:lvl2pPr marL="457200" indent="0">
              <a:buNone/>
              <a:defRPr sz="1600" b="0" i="0">
                <a:latin typeface="Arrow Display Medium" panose="020B0504020209020203" pitchFamily="34" charset="0"/>
                <a:cs typeface="Arrow Display Medium" panose="020B0504020209020203" pitchFamily="34" charset="0"/>
              </a:defRPr>
            </a:lvl2pPr>
            <a:lvl3pPr marL="914400" indent="0">
              <a:buNone/>
              <a:defRPr sz="1600" b="0" i="0">
                <a:latin typeface="Arrow Display Medium" panose="020B0504020209020203" pitchFamily="34" charset="0"/>
                <a:cs typeface="Arrow Display Medium" panose="020B0504020209020203" pitchFamily="34" charset="0"/>
              </a:defRPr>
            </a:lvl3pPr>
            <a:lvl4pPr marL="1371600" indent="0">
              <a:buNone/>
              <a:defRPr sz="1600" b="0" i="0">
                <a:latin typeface="Arrow Display Medium" panose="020B0504020209020203" pitchFamily="34" charset="0"/>
                <a:cs typeface="Arrow Display Medium" panose="020B0504020209020203" pitchFamily="34" charset="0"/>
              </a:defRPr>
            </a:lvl4pPr>
            <a:lvl5pPr marL="1828800" indent="0">
              <a:buNone/>
              <a:defRPr sz="1600" b="0" i="0">
                <a:latin typeface="Arrow Display Medium" panose="020B0504020209020203" pitchFamily="34" charset="0"/>
                <a:cs typeface="Arrow Display Medium" panose="020B0504020209020203" pitchFamily="34" charset="0"/>
              </a:defRPr>
            </a:lvl5pPr>
          </a:lstStyle>
          <a:p>
            <a:pPr lvl="0"/>
            <a:r>
              <a:rPr lang="en-US"/>
              <a:t>Click to edit text style</a:t>
            </a:r>
          </a:p>
        </p:txBody>
      </p:sp>
      <p:sp>
        <p:nvSpPr>
          <p:cNvPr id="39" name="Text Placeholder 30">
            <a:extLst>
              <a:ext uri="{FF2B5EF4-FFF2-40B4-BE49-F238E27FC236}">
                <a16:creationId xmlns:a16="http://schemas.microsoft.com/office/drawing/2014/main" xmlns="" id="{BD36FA7C-97D9-DA4B-9A1F-CBB99A73D34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201116" y="2101973"/>
            <a:ext cx="1655763" cy="4298807"/>
          </a:xfrm>
        </p:spPr>
        <p:txBody>
          <a:bodyPr>
            <a:normAutofit/>
          </a:bodyPr>
          <a:lstStyle>
            <a:lvl1pPr marL="91440" indent="-91440">
              <a:spcAft>
                <a:spcPts val="1000"/>
              </a:spcAft>
              <a:buFont typeface="Arial" panose="020B0604020202020204" pitchFamily="34" charset="0"/>
              <a:buChar char="•"/>
              <a:defRPr sz="1300" b="0" i="0">
                <a:latin typeface="Arrow Display Medium" panose="020B0504020209020203" pitchFamily="34" charset="0"/>
                <a:cs typeface="Arrow Display Medium" panose="020B0504020209020203" pitchFamily="34" charset="0"/>
              </a:defRPr>
            </a:lvl1pPr>
            <a:lvl2pPr marL="182880" indent="-91440">
              <a:spcAft>
                <a:spcPts val="1000"/>
              </a:spcAft>
              <a:defRPr sz="1300" b="0" i="0">
                <a:latin typeface="+mn-lt"/>
                <a:cs typeface="Arrow Display Medium" panose="020B0504020209020203" pitchFamily="34" charset="0"/>
              </a:defRPr>
            </a:lvl2pPr>
            <a:lvl3pPr marL="274320" indent="-91440">
              <a:spcAft>
                <a:spcPts val="1000"/>
              </a:spcAft>
              <a:defRPr sz="1300" b="0" i="0">
                <a:latin typeface="+mn-lt"/>
                <a:cs typeface="Arrow Display Medium" panose="020B0504020209020203" pitchFamily="34" charset="0"/>
              </a:defRPr>
            </a:lvl3pPr>
            <a:lvl4pPr marL="365760" indent="-91440">
              <a:spcAft>
                <a:spcPts val="1000"/>
              </a:spcAft>
              <a:defRPr sz="1300" b="0" i="0">
                <a:latin typeface="+mn-lt"/>
                <a:cs typeface="Arrow Display Medium" panose="020B0504020209020203" pitchFamily="34" charset="0"/>
              </a:defRPr>
            </a:lvl4pPr>
            <a:lvl5pPr marL="457200" indent="-91440">
              <a:spcAft>
                <a:spcPts val="1000"/>
              </a:spcAft>
              <a:defRPr sz="1300" b="0" i="0">
                <a:latin typeface="+mn-lt"/>
                <a:cs typeface="Arrow Display Medium" panose="020B0504020209020203" pitchFamily="34" charset="0"/>
              </a:defRPr>
            </a:lvl5pPr>
            <a:lvl6pPr marL="594360" indent="0">
              <a:buNone/>
              <a:defRPr/>
            </a:lvl6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0" name="Text Placeholder 2">
            <a:extLst>
              <a:ext uri="{FF2B5EF4-FFF2-40B4-BE49-F238E27FC236}">
                <a16:creationId xmlns:a16="http://schemas.microsoft.com/office/drawing/2014/main" xmlns="" id="{7323CC64-C029-8A4F-B859-E4FA27F9503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156146" y="1403474"/>
            <a:ext cx="1645920" cy="500062"/>
          </a:xfrm>
        </p:spPr>
        <p:txBody>
          <a:bodyPr anchor="b">
            <a:normAutofit/>
          </a:bodyPr>
          <a:lstStyle>
            <a:lvl1pPr marL="0" indent="0">
              <a:buNone/>
              <a:defRPr sz="1600" b="0" i="0">
                <a:latin typeface="Arrow Display Medium" panose="020B0504020209020203" pitchFamily="34" charset="0"/>
                <a:cs typeface="Arrow Display Medium" panose="020B0504020209020203" pitchFamily="34" charset="0"/>
              </a:defRPr>
            </a:lvl1pPr>
            <a:lvl2pPr marL="457200" indent="0">
              <a:buNone/>
              <a:defRPr sz="1600" b="0" i="0">
                <a:latin typeface="Arrow Display Medium" panose="020B0504020209020203" pitchFamily="34" charset="0"/>
                <a:cs typeface="Arrow Display Medium" panose="020B0504020209020203" pitchFamily="34" charset="0"/>
              </a:defRPr>
            </a:lvl2pPr>
            <a:lvl3pPr marL="914400" indent="0">
              <a:buNone/>
              <a:defRPr sz="1600" b="0" i="0">
                <a:latin typeface="Arrow Display Medium" panose="020B0504020209020203" pitchFamily="34" charset="0"/>
                <a:cs typeface="Arrow Display Medium" panose="020B0504020209020203" pitchFamily="34" charset="0"/>
              </a:defRPr>
            </a:lvl3pPr>
            <a:lvl4pPr marL="1371600" indent="0">
              <a:buNone/>
              <a:defRPr sz="1600" b="0" i="0">
                <a:latin typeface="Arrow Display Medium" panose="020B0504020209020203" pitchFamily="34" charset="0"/>
                <a:cs typeface="Arrow Display Medium" panose="020B0504020209020203" pitchFamily="34" charset="0"/>
              </a:defRPr>
            </a:lvl4pPr>
            <a:lvl5pPr marL="1828800" indent="0">
              <a:buNone/>
              <a:defRPr sz="1600" b="0" i="0">
                <a:latin typeface="Arrow Display Medium" panose="020B0504020209020203" pitchFamily="34" charset="0"/>
                <a:cs typeface="Arrow Display Medium" panose="020B0504020209020203" pitchFamily="34" charset="0"/>
              </a:defRPr>
            </a:lvl5pPr>
          </a:lstStyle>
          <a:p>
            <a:pPr lvl="0"/>
            <a:r>
              <a:rPr lang="en-US"/>
              <a:t>Click to edit text style</a:t>
            </a:r>
          </a:p>
        </p:txBody>
      </p:sp>
      <p:sp>
        <p:nvSpPr>
          <p:cNvPr id="41" name="Text Placeholder 30">
            <a:extLst>
              <a:ext uri="{FF2B5EF4-FFF2-40B4-BE49-F238E27FC236}">
                <a16:creationId xmlns:a16="http://schemas.microsoft.com/office/drawing/2014/main" xmlns="" id="{7EF403D0-8F24-B642-B197-F0460CD7D52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0156146" y="2101973"/>
            <a:ext cx="1655763" cy="4298799"/>
          </a:xfrm>
        </p:spPr>
        <p:txBody>
          <a:bodyPr>
            <a:normAutofit/>
          </a:bodyPr>
          <a:lstStyle>
            <a:lvl1pPr marL="91440" indent="-91440">
              <a:spcAft>
                <a:spcPts val="1000"/>
              </a:spcAft>
              <a:buFont typeface="Arial" panose="020B0604020202020204" pitchFamily="34" charset="0"/>
              <a:buChar char="•"/>
              <a:defRPr sz="1300" b="0" i="0">
                <a:latin typeface="Arrow Display Medium" panose="020B0504020209020203" pitchFamily="34" charset="0"/>
                <a:cs typeface="Arrow Display Medium" panose="020B0504020209020203" pitchFamily="34" charset="0"/>
              </a:defRPr>
            </a:lvl1pPr>
            <a:lvl2pPr marL="182880" indent="-91440">
              <a:spcAft>
                <a:spcPts val="1000"/>
              </a:spcAft>
              <a:defRPr sz="1300" b="0" i="0">
                <a:latin typeface="+mn-lt"/>
                <a:cs typeface="Arrow Display Medium" panose="020B0504020209020203" pitchFamily="34" charset="0"/>
              </a:defRPr>
            </a:lvl2pPr>
            <a:lvl3pPr marL="274320" indent="-91440">
              <a:spcAft>
                <a:spcPts val="1000"/>
              </a:spcAft>
              <a:defRPr sz="1300" b="0" i="0">
                <a:latin typeface="+mn-lt"/>
                <a:cs typeface="Arrow Display Medium" panose="020B0504020209020203" pitchFamily="34" charset="0"/>
              </a:defRPr>
            </a:lvl3pPr>
            <a:lvl4pPr marL="365760" indent="-91440">
              <a:spcAft>
                <a:spcPts val="1000"/>
              </a:spcAft>
              <a:defRPr sz="1300" b="0" i="0">
                <a:latin typeface="+mn-lt"/>
                <a:cs typeface="Arrow Display Medium" panose="020B0504020209020203" pitchFamily="34" charset="0"/>
              </a:defRPr>
            </a:lvl4pPr>
            <a:lvl5pPr marL="457200" indent="-91440">
              <a:spcAft>
                <a:spcPts val="1000"/>
              </a:spcAft>
              <a:defRPr sz="1300" b="0" i="0">
                <a:latin typeface="+mn-lt"/>
                <a:cs typeface="Arrow Display Medium" panose="020B0504020209020203" pitchFamily="34" charset="0"/>
              </a:defRPr>
            </a:lvl5pPr>
            <a:lvl6pPr marL="594360" indent="0">
              <a:buNone/>
              <a:defRPr/>
            </a:lvl6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3" name="Title 42">
            <a:extLst>
              <a:ext uri="{FF2B5EF4-FFF2-40B4-BE49-F238E27FC236}">
                <a16:creationId xmlns:a16="http://schemas.microsoft.com/office/drawing/2014/main" xmlns="" id="{5BB28626-4F9C-EB4B-86DF-33E85F57B2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add title</a:t>
            </a:r>
          </a:p>
        </p:txBody>
      </p:sp>
      <p:sp>
        <p:nvSpPr>
          <p:cNvPr id="44" name="Text Placeholder 6">
            <a:extLst>
              <a:ext uri="{FF2B5EF4-FFF2-40B4-BE49-F238E27FC236}">
                <a16:creationId xmlns:a16="http://schemas.microsoft.com/office/drawing/2014/main" xmlns="" id="{F7787B19-C0F3-3D44-9505-081D42D2026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0998" y="862113"/>
            <a:ext cx="11433629" cy="30777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2000" b="0" i="0">
                <a:latin typeface="Arrow Display" panose="020B0504020209020203" pitchFamily="34" charset="0"/>
                <a:cs typeface="Arrow Display" panose="020B0504020209020203" pitchFamily="34" charset="0"/>
              </a:defRPr>
            </a:lvl1pPr>
            <a:lvl2pPr>
              <a:defRPr sz="1800" b="0" i="0">
                <a:latin typeface="Arrow Display" panose="020B0504020209020203" pitchFamily="34" charset="0"/>
                <a:cs typeface="Arrow Display" panose="020B0504020209020203" pitchFamily="34" charset="0"/>
              </a:defRPr>
            </a:lvl2pPr>
            <a:lvl3pPr>
              <a:defRPr sz="1800" b="0" i="0">
                <a:latin typeface="Arrow Display" panose="020B0504020209020203" pitchFamily="34" charset="0"/>
                <a:cs typeface="Arrow Display" panose="020B0504020209020203" pitchFamily="34" charset="0"/>
              </a:defRPr>
            </a:lvl3pPr>
            <a:lvl4pPr>
              <a:defRPr sz="1800" b="0" i="0">
                <a:latin typeface="Arrow Display" panose="020B0504020209020203" pitchFamily="34" charset="0"/>
                <a:cs typeface="Arrow Display" panose="020B0504020209020203" pitchFamily="34" charset="0"/>
              </a:defRPr>
            </a:lvl4pPr>
            <a:lvl5pPr>
              <a:defRPr sz="1800" b="0" i="0">
                <a:latin typeface="Arrow Display" panose="020B0504020209020203" pitchFamily="34" charset="0"/>
                <a:cs typeface="Arrow Display" panose="020B0504020209020203" pitchFamily="34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5" name="Slide Number Placeholder 3">
            <a:extLst>
              <a:ext uri="{FF2B5EF4-FFF2-40B4-BE49-F238E27FC236}">
                <a16:creationId xmlns:a16="http://schemas.microsoft.com/office/drawing/2014/main" xmlns="" id="{BF77EBA1-3B7C-6E44-922E-9ABF358F0E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68392" y="6557065"/>
            <a:ext cx="746236" cy="16048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 b="0" i="0">
                <a:solidFill>
                  <a:schemeClr val="bg1">
                    <a:lumMod val="50000"/>
                  </a:schemeClr>
                </a:solidFill>
                <a:latin typeface="Arrow Display Medium" panose="020B0504020209020203" pitchFamily="34" charset="0"/>
                <a:cs typeface="Arrow Display Medium" panose="020B0504020209020203" pitchFamily="34" charset="0"/>
              </a:defRPr>
            </a:lvl1pPr>
          </a:lstStyle>
          <a:p>
            <a:fld id="{CD66C5BA-BBC7-C04C-B195-1D29A4F47CAE}" type="slidenum">
              <a:rPr lang="en-US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827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240" userDrawn="1">
          <p15:clr>
            <a:srgbClr val="FBAE40"/>
          </p15:clr>
        </p15:guide>
        <p15:guide id="4" pos="7440" userDrawn="1">
          <p15:clr>
            <a:srgbClr val="FBAE40"/>
          </p15:clr>
        </p15:guide>
        <p15:guide id="5" orient="horz" pos="4032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6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xmlns="" id="{CDD460AE-E80A-6349-B36E-FB7A1FB67CE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81000" y="1070322"/>
            <a:ext cx="3546390" cy="2100648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</a:t>
            </a:r>
            <a:br>
              <a:rPr lang="en-US" dirty="0"/>
            </a:br>
            <a:r>
              <a:rPr lang="en-US" dirty="0"/>
              <a:t>insert photo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24639227-B437-5F44-B114-F9D667593B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1000" y="3257381"/>
            <a:ext cx="3547872" cy="27146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400" b="0" i="0">
                <a:latin typeface="Arrow Display" panose="020B0504020209020203" pitchFamily="34" charset="0"/>
                <a:cs typeface="Arrow Display" panose="020B0504020209020203" pitchFamily="34" charset="0"/>
              </a:defRPr>
            </a:lvl1pPr>
            <a:lvl2pPr marL="457200" indent="0">
              <a:buNone/>
              <a:defRPr sz="1400" b="0" i="0">
                <a:latin typeface="Arrow Display" panose="020B0504020209020203" pitchFamily="34" charset="0"/>
                <a:cs typeface="Arrow Display" panose="020B0504020209020203" pitchFamily="34" charset="0"/>
              </a:defRPr>
            </a:lvl2pPr>
            <a:lvl3pPr marL="914400" indent="0">
              <a:buNone/>
              <a:defRPr sz="1400" b="0" i="0">
                <a:latin typeface="Arrow Display" panose="020B0504020209020203" pitchFamily="34" charset="0"/>
                <a:cs typeface="Arrow Display" panose="020B0504020209020203" pitchFamily="34" charset="0"/>
              </a:defRPr>
            </a:lvl3pPr>
            <a:lvl4pPr marL="1371600" indent="0">
              <a:buNone/>
              <a:defRPr sz="1400" b="0" i="0">
                <a:latin typeface="Arrow Display" panose="020B0504020209020203" pitchFamily="34" charset="0"/>
                <a:cs typeface="Arrow Display" panose="020B0504020209020203" pitchFamily="34" charset="0"/>
              </a:defRPr>
            </a:lvl4pPr>
            <a:lvl5pPr marL="1828800" indent="0">
              <a:buNone/>
              <a:defRPr sz="1400" b="0" i="0">
                <a:latin typeface="Arrow Display" panose="020B0504020209020203" pitchFamily="34" charset="0"/>
                <a:cs typeface="Arrow Display" panose="020B0504020209020203" pitchFamily="34" charset="0"/>
              </a:defRPr>
            </a:lvl5pPr>
          </a:lstStyle>
          <a:p>
            <a:pPr lvl="0"/>
            <a:r>
              <a:rPr lang="en-US" dirty="0"/>
              <a:t>Click to add caption</a:t>
            </a:r>
          </a:p>
        </p:txBody>
      </p:sp>
      <p:sp>
        <p:nvSpPr>
          <p:cNvPr id="10" name="Picture Placeholder 10">
            <a:extLst>
              <a:ext uri="{FF2B5EF4-FFF2-40B4-BE49-F238E27FC236}">
                <a16:creationId xmlns:a16="http://schemas.microsoft.com/office/drawing/2014/main" xmlns="" id="{85D3D58C-BC2B-FD47-A2C0-3F18FE2CE913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322805" y="1070322"/>
            <a:ext cx="3546390" cy="2100648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</a:t>
            </a:r>
            <a:br>
              <a:rPr lang="en-US" dirty="0"/>
            </a:br>
            <a:r>
              <a:rPr lang="en-US" dirty="0"/>
              <a:t>insert photo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xmlns="" id="{0C79900D-28B2-CA41-8AB9-0C2B4BAC86B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31044" y="3257381"/>
            <a:ext cx="3546389" cy="27146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400" b="0" i="0">
                <a:latin typeface="Arrow Display" panose="020B0504020209020203" pitchFamily="34" charset="0"/>
                <a:cs typeface="Arrow Display" panose="020B0504020209020203" pitchFamily="34" charset="0"/>
              </a:defRPr>
            </a:lvl1pPr>
            <a:lvl2pPr marL="457200" indent="0">
              <a:buNone/>
              <a:defRPr sz="1400" b="0" i="0">
                <a:latin typeface="Arrow Display" panose="020B0504020209020203" pitchFamily="34" charset="0"/>
                <a:cs typeface="Arrow Display" panose="020B0504020209020203" pitchFamily="34" charset="0"/>
              </a:defRPr>
            </a:lvl2pPr>
            <a:lvl3pPr marL="914400" indent="0">
              <a:buNone/>
              <a:defRPr sz="1400" b="0" i="0">
                <a:latin typeface="Arrow Display" panose="020B0504020209020203" pitchFamily="34" charset="0"/>
                <a:cs typeface="Arrow Display" panose="020B0504020209020203" pitchFamily="34" charset="0"/>
              </a:defRPr>
            </a:lvl3pPr>
            <a:lvl4pPr marL="1371600" indent="0">
              <a:buNone/>
              <a:defRPr sz="1400" b="0" i="0">
                <a:latin typeface="Arrow Display" panose="020B0504020209020203" pitchFamily="34" charset="0"/>
                <a:cs typeface="Arrow Display" panose="020B0504020209020203" pitchFamily="34" charset="0"/>
              </a:defRPr>
            </a:lvl4pPr>
            <a:lvl5pPr marL="1828800" indent="0">
              <a:buNone/>
              <a:defRPr sz="1400" b="0" i="0">
                <a:latin typeface="Arrow Display" panose="020B0504020209020203" pitchFamily="34" charset="0"/>
                <a:cs typeface="Arrow Display" panose="020B0504020209020203" pitchFamily="34" charset="0"/>
              </a:defRPr>
            </a:lvl5pPr>
          </a:lstStyle>
          <a:p>
            <a:pPr lvl="0"/>
            <a:r>
              <a:rPr lang="en-US" dirty="0"/>
              <a:t>Click to add caption</a:t>
            </a:r>
          </a:p>
        </p:txBody>
      </p:sp>
      <p:sp>
        <p:nvSpPr>
          <p:cNvPr id="22" name="Picture Placeholder 10">
            <a:extLst>
              <a:ext uri="{FF2B5EF4-FFF2-40B4-BE49-F238E27FC236}">
                <a16:creationId xmlns:a16="http://schemas.microsoft.com/office/drawing/2014/main" xmlns="" id="{30F6B0CA-389C-A448-9904-AF8639AD8102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8264610" y="1070322"/>
            <a:ext cx="3546390" cy="2100648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</a:t>
            </a:r>
            <a:br>
              <a:rPr lang="en-US" dirty="0"/>
            </a:br>
            <a:r>
              <a:rPr lang="en-US" dirty="0"/>
              <a:t>insert photo</a:t>
            </a:r>
          </a:p>
        </p:txBody>
      </p:sp>
      <p:sp>
        <p:nvSpPr>
          <p:cNvPr id="23" name="Text Placeholder 4">
            <a:extLst>
              <a:ext uri="{FF2B5EF4-FFF2-40B4-BE49-F238E27FC236}">
                <a16:creationId xmlns:a16="http://schemas.microsoft.com/office/drawing/2014/main" xmlns="" id="{D10C070D-BD6A-B648-ABF3-6409D584382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264610" y="3257381"/>
            <a:ext cx="3547872" cy="27146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400" b="0" i="0">
                <a:latin typeface="Arrow Display" panose="020B0504020209020203" pitchFamily="34" charset="0"/>
                <a:cs typeface="Arrow Display" panose="020B0504020209020203" pitchFamily="34" charset="0"/>
              </a:defRPr>
            </a:lvl1pPr>
            <a:lvl2pPr marL="457200" indent="0">
              <a:buNone/>
              <a:defRPr sz="1400" b="0" i="0">
                <a:latin typeface="Arrow Display" panose="020B0504020209020203" pitchFamily="34" charset="0"/>
                <a:cs typeface="Arrow Display" panose="020B0504020209020203" pitchFamily="34" charset="0"/>
              </a:defRPr>
            </a:lvl2pPr>
            <a:lvl3pPr marL="914400" indent="0">
              <a:buNone/>
              <a:defRPr sz="1400" b="0" i="0">
                <a:latin typeface="Arrow Display" panose="020B0504020209020203" pitchFamily="34" charset="0"/>
                <a:cs typeface="Arrow Display" panose="020B0504020209020203" pitchFamily="34" charset="0"/>
              </a:defRPr>
            </a:lvl3pPr>
            <a:lvl4pPr marL="1371600" indent="0">
              <a:buNone/>
              <a:defRPr sz="1400" b="0" i="0">
                <a:latin typeface="Arrow Display" panose="020B0504020209020203" pitchFamily="34" charset="0"/>
                <a:cs typeface="Arrow Display" panose="020B0504020209020203" pitchFamily="34" charset="0"/>
              </a:defRPr>
            </a:lvl4pPr>
            <a:lvl5pPr marL="1828800" indent="0">
              <a:buNone/>
              <a:defRPr sz="1400" b="0" i="0">
                <a:latin typeface="Arrow Display" panose="020B0504020209020203" pitchFamily="34" charset="0"/>
                <a:cs typeface="Arrow Display" panose="020B0504020209020203" pitchFamily="34" charset="0"/>
              </a:defRPr>
            </a:lvl5pPr>
          </a:lstStyle>
          <a:p>
            <a:pPr lvl="0"/>
            <a:r>
              <a:rPr lang="en-US" dirty="0"/>
              <a:t>Click to add caption</a:t>
            </a:r>
          </a:p>
        </p:txBody>
      </p:sp>
      <p:sp>
        <p:nvSpPr>
          <p:cNvPr id="17" name="Title 42">
            <a:extLst>
              <a:ext uri="{FF2B5EF4-FFF2-40B4-BE49-F238E27FC236}">
                <a16:creationId xmlns:a16="http://schemas.microsoft.com/office/drawing/2014/main" xmlns="" id="{31E4C90E-98F1-4F4A-B71E-B8050A0A42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0999" y="231905"/>
            <a:ext cx="11430001" cy="512448"/>
          </a:xfrm>
        </p:spPr>
        <p:txBody>
          <a:bodyPr/>
          <a:lstStyle/>
          <a:p>
            <a:r>
              <a:rPr lang="en-US"/>
              <a:t>Click to add title</a:t>
            </a:r>
          </a:p>
        </p:txBody>
      </p:sp>
      <p:sp>
        <p:nvSpPr>
          <p:cNvPr id="19" name="Picture Placeholder 10">
            <a:extLst>
              <a:ext uri="{FF2B5EF4-FFF2-40B4-BE49-F238E27FC236}">
                <a16:creationId xmlns:a16="http://schemas.microsoft.com/office/drawing/2014/main" xmlns="" id="{B40A43A8-9939-F241-8F83-808BDCFA98B5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381000" y="3754286"/>
            <a:ext cx="3546390" cy="2100648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</a:t>
            </a:r>
            <a:br>
              <a:rPr lang="en-US" dirty="0"/>
            </a:br>
            <a:r>
              <a:rPr lang="en-US" dirty="0"/>
              <a:t>insert photo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xmlns="" id="{FC84F9C2-66F0-3B47-BC8B-7B0CFF97543F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81000" y="5941345"/>
            <a:ext cx="3547872" cy="27146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400" b="0" i="0">
                <a:latin typeface="Arrow Display" panose="020B0504020209020203" pitchFamily="34" charset="0"/>
                <a:cs typeface="Arrow Display" panose="020B0504020209020203" pitchFamily="34" charset="0"/>
              </a:defRPr>
            </a:lvl1pPr>
            <a:lvl2pPr marL="457200" indent="0">
              <a:buNone/>
              <a:defRPr sz="1400" b="0" i="0">
                <a:latin typeface="Arrow Display" panose="020B0504020209020203" pitchFamily="34" charset="0"/>
                <a:cs typeface="Arrow Display" panose="020B0504020209020203" pitchFamily="34" charset="0"/>
              </a:defRPr>
            </a:lvl2pPr>
            <a:lvl3pPr marL="914400" indent="0">
              <a:buNone/>
              <a:defRPr sz="1400" b="0" i="0">
                <a:latin typeface="Arrow Display" panose="020B0504020209020203" pitchFamily="34" charset="0"/>
                <a:cs typeface="Arrow Display" panose="020B0504020209020203" pitchFamily="34" charset="0"/>
              </a:defRPr>
            </a:lvl3pPr>
            <a:lvl4pPr marL="1371600" indent="0">
              <a:buNone/>
              <a:defRPr sz="1400" b="0" i="0">
                <a:latin typeface="Arrow Display" panose="020B0504020209020203" pitchFamily="34" charset="0"/>
                <a:cs typeface="Arrow Display" panose="020B0504020209020203" pitchFamily="34" charset="0"/>
              </a:defRPr>
            </a:lvl4pPr>
            <a:lvl5pPr marL="1828800" indent="0">
              <a:buNone/>
              <a:defRPr sz="1400" b="0" i="0">
                <a:latin typeface="Arrow Display" panose="020B0504020209020203" pitchFamily="34" charset="0"/>
                <a:cs typeface="Arrow Display" panose="020B0504020209020203" pitchFamily="34" charset="0"/>
              </a:defRPr>
            </a:lvl5pPr>
          </a:lstStyle>
          <a:p>
            <a:pPr lvl="0"/>
            <a:r>
              <a:rPr lang="en-US" dirty="0"/>
              <a:t>Click to add caption</a:t>
            </a:r>
          </a:p>
        </p:txBody>
      </p:sp>
      <p:sp>
        <p:nvSpPr>
          <p:cNvPr id="21" name="Picture Placeholder 10">
            <a:extLst>
              <a:ext uri="{FF2B5EF4-FFF2-40B4-BE49-F238E27FC236}">
                <a16:creationId xmlns:a16="http://schemas.microsoft.com/office/drawing/2014/main" xmlns="" id="{BB4805C4-222D-0846-B017-223DF8BDCD97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4322805" y="3754286"/>
            <a:ext cx="3546390" cy="2100648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</a:t>
            </a:r>
            <a:br>
              <a:rPr lang="en-US" dirty="0"/>
            </a:br>
            <a:r>
              <a:rPr lang="en-US" dirty="0"/>
              <a:t>insert photo</a:t>
            </a:r>
          </a:p>
        </p:txBody>
      </p:sp>
      <p:sp>
        <p:nvSpPr>
          <p:cNvPr id="24" name="Text Placeholder 4">
            <a:extLst>
              <a:ext uri="{FF2B5EF4-FFF2-40B4-BE49-F238E27FC236}">
                <a16:creationId xmlns:a16="http://schemas.microsoft.com/office/drawing/2014/main" xmlns="" id="{9AF96299-D3ED-6A45-9E7A-F70E46B40E18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4331044" y="5941345"/>
            <a:ext cx="3546389" cy="27146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400" b="0" i="0">
                <a:latin typeface="Arrow Display" panose="020B0504020209020203" pitchFamily="34" charset="0"/>
                <a:cs typeface="Arrow Display" panose="020B0504020209020203" pitchFamily="34" charset="0"/>
              </a:defRPr>
            </a:lvl1pPr>
            <a:lvl2pPr marL="457200" indent="0">
              <a:buNone/>
              <a:defRPr sz="1400" b="0" i="0">
                <a:latin typeface="Arrow Display" panose="020B0504020209020203" pitchFamily="34" charset="0"/>
                <a:cs typeface="Arrow Display" panose="020B0504020209020203" pitchFamily="34" charset="0"/>
              </a:defRPr>
            </a:lvl2pPr>
            <a:lvl3pPr marL="914400" indent="0">
              <a:buNone/>
              <a:defRPr sz="1400" b="0" i="0">
                <a:latin typeface="Arrow Display" panose="020B0504020209020203" pitchFamily="34" charset="0"/>
                <a:cs typeface="Arrow Display" panose="020B0504020209020203" pitchFamily="34" charset="0"/>
              </a:defRPr>
            </a:lvl3pPr>
            <a:lvl4pPr marL="1371600" indent="0">
              <a:buNone/>
              <a:defRPr sz="1400" b="0" i="0">
                <a:latin typeface="Arrow Display" panose="020B0504020209020203" pitchFamily="34" charset="0"/>
                <a:cs typeface="Arrow Display" panose="020B0504020209020203" pitchFamily="34" charset="0"/>
              </a:defRPr>
            </a:lvl4pPr>
            <a:lvl5pPr marL="1828800" indent="0">
              <a:buNone/>
              <a:defRPr sz="1400" b="0" i="0">
                <a:latin typeface="Arrow Display" panose="020B0504020209020203" pitchFamily="34" charset="0"/>
                <a:cs typeface="Arrow Display" panose="020B0504020209020203" pitchFamily="34" charset="0"/>
              </a:defRPr>
            </a:lvl5pPr>
          </a:lstStyle>
          <a:p>
            <a:pPr lvl="0"/>
            <a:r>
              <a:rPr lang="en-US" dirty="0"/>
              <a:t>Click to add caption</a:t>
            </a:r>
          </a:p>
        </p:txBody>
      </p:sp>
      <p:sp>
        <p:nvSpPr>
          <p:cNvPr id="31" name="Picture Placeholder 10">
            <a:extLst>
              <a:ext uri="{FF2B5EF4-FFF2-40B4-BE49-F238E27FC236}">
                <a16:creationId xmlns:a16="http://schemas.microsoft.com/office/drawing/2014/main" xmlns="" id="{FDB6F674-B89A-D347-9964-1EA52D9B6143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8264610" y="3754286"/>
            <a:ext cx="3546390" cy="2100648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</a:t>
            </a:r>
            <a:br>
              <a:rPr lang="en-US" dirty="0"/>
            </a:br>
            <a:r>
              <a:rPr lang="en-US" dirty="0"/>
              <a:t>insert photo</a:t>
            </a:r>
          </a:p>
        </p:txBody>
      </p:sp>
      <p:sp>
        <p:nvSpPr>
          <p:cNvPr id="32" name="Text Placeholder 4">
            <a:extLst>
              <a:ext uri="{FF2B5EF4-FFF2-40B4-BE49-F238E27FC236}">
                <a16:creationId xmlns:a16="http://schemas.microsoft.com/office/drawing/2014/main" xmlns="" id="{E701FA73-C97D-DB4F-BBFE-26193E553831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8264610" y="5941345"/>
            <a:ext cx="3547872" cy="27146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400" b="0" i="0">
                <a:latin typeface="Arrow Display" panose="020B0504020209020203" pitchFamily="34" charset="0"/>
                <a:cs typeface="Arrow Display" panose="020B0504020209020203" pitchFamily="34" charset="0"/>
              </a:defRPr>
            </a:lvl1pPr>
            <a:lvl2pPr marL="457200" indent="0">
              <a:buNone/>
              <a:defRPr sz="1400" b="0" i="0">
                <a:latin typeface="Arrow Display" panose="020B0504020209020203" pitchFamily="34" charset="0"/>
                <a:cs typeface="Arrow Display" panose="020B0504020209020203" pitchFamily="34" charset="0"/>
              </a:defRPr>
            </a:lvl2pPr>
            <a:lvl3pPr marL="914400" indent="0">
              <a:buNone/>
              <a:defRPr sz="1400" b="0" i="0">
                <a:latin typeface="Arrow Display" panose="020B0504020209020203" pitchFamily="34" charset="0"/>
                <a:cs typeface="Arrow Display" panose="020B0504020209020203" pitchFamily="34" charset="0"/>
              </a:defRPr>
            </a:lvl3pPr>
            <a:lvl4pPr marL="1371600" indent="0">
              <a:buNone/>
              <a:defRPr sz="1400" b="0" i="0">
                <a:latin typeface="Arrow Display" panose="020B0504020209020203" pitchFamily="34" charset="0"/>
                <a:cs typeface="Arrow Display" panose="020B0504020209020203" pitchFamily="34" charset="0"/>
              </a:defRPr>
            </a:lvl4pPr>
            <a:lvl5pPr marL="1828800" indent="0">
              <a:buNone/>
              <a:defRPr sz="1400" b="0" i="0">
                <a:latin typeface="Arrow Display" panose="020B0504020209020203" pitchFamily="34" charset="0"/>
                <a:cs typeface="Arrow Display" panose="020B0504020209020203" pitchFamily="34" charset="0"/>
              </a:defRPr>
            </a:lvl5pPr>
          </a:lstStyle>
          <a:p>
            <a:pPr lvl="0"/>
            <a:r>
              <a:rPr lang="en-US" dirty="0"/>
              <a:t>Click to add caption</a:t>
            </a:r>
          </a:p>
        </p:txBody>
      </p:sp>
      <p:sp>
        <p:nvSpPr>
          <p:cNvPr id="33" name="Slide Number Placeholder 3">
            <a:extLst>
              <a:ext uri="{FF2B5EF4-FFF2-40B4-BE49-F238E27FC236}">
                <a16:creationId xmlns:a16="http://schemas.microsoft.com/office/drawing/2014/main" xmlns="" id="{538DA9BA-3E78-AF40-829F-36EC8A1FE5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68392" y="6557065"/>
            <a:ext cx="746236" cy="16048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 b="0" i="0">
                <a:solidFill>
                  <a:schemeClr val="bg1">
                    <a:lumMod val="50000"/>
                  </a:schemeClr>
                </a:solidFill>
                <a:latin typeface="Arrow Display Medium" panose="020B0504020209020203" pitchFamily="34" charset="0"/>
                <a:cs typeface="Arrow Display Medium" panose="020B0504020209020203" pitchFamily="34" charset="0"/>
              </a:defRPr>
            </a:lvl1pPr>
          </a:lstStyle>
          <a:p>
            <a:fld id="{CD66C5BA-BBC7-C04C-B195-1D29A4F47CAE}" type="slidenum">
              <a:rPr lang="en-US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3173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am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icture Placeholder 10">
            <a:extLst>
              <a:ext uri="{FF2B5EF4-FFF2-40B4-BE49-F238E27FC236}">
                <a16:creationId xmlns:a16="http://schemas.microsoft.com/office/drawing/2014/main" xmlns="" id="{35B89C9C-CB88-A547-B114-C3C535AB7126}"/>
              </a:ext>
            </a:extLst>
          </p:cNvPr>
          <p:cNvSpPr>
            <a:spLocks noGrp="1"/>
          </p:cNvSpPr>
          <p:nvPr>
            <p:ph type="pic" sz="quarter" idx="54" hasCustomPrompt="1"/>
          </p:nvPr>
        </p:nvSpPr>
        <p:spPr>
          <a:xfrm>
            <a:off x="10192512" y="1021535"/>
            <a:ext cx="1618488" cy="1619024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</a:t>
            </a:r>
            <a:br>
              <a:rPr lang="en-US" dirty="0"/>
            </a:br>
            <a:r>
              <a:rPr lang="en-US" dirty="0"/>
              <a:t>insert photo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xmlns="" id="{CDD460AE-E80A-6349-B36E-FB7A1FB67CE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80999" y="1021535"/>
            <a:ext cx="1618488" cy="1619024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</a:t>
            </a:r>
            <a:br>
              <a:rPr lang="en-US" dirty="0"/>
            </a:br>
            <a:r>
              <a:rPr lang="en-US" dirty="0"/>
              <a:t>insert photo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24639227-B437-5F44-B114-F9D667593B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0999" y="2763575"/>
            <a:ext cx="1618488" cy="420628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spcBef>
                <a:spcPts val="0"/>
              </a:spcBef>
              <a:spcAft>
                <a:spcPts val="400"/>
              </a:spcAft>
              <a:buNone/>
              <a:defRPr sz="1200" b="0" i="0">
                <a:latin typeface="Arrow Display" panose="020B0504020209020203" pitchFamily="34" charset="0"/>
                <a:cs typeface="Arrow Display" panose="020B0504020209020203" pitchFamily="34" charset="0"/>
              </a:defRPr>
            </a:lvl1pPr>
            <a:lvl2pPr marL="457200" indent="0">
              <a:buNone/>
              <a:defRPr sz="1400" b="0" i="0">
                <a:latin typeface="Arrow Display" panose="020B0504020209020203" pitchFamily="34" charset="0"/>
                <a:cs typeface="Arrow Display" panose="020B0504020209020203" pitchFamily="34" charset="0"/>
              </a:defRPr>
            </a:lvl2pPr>
            <a:lvl3pPr marL="914400" indent="0">
              <a:buNone/>
              <a:defRPr sz="1400" b="0" i="0">
                <a:latin typeface="Arrow Display" panose="020B0504020209020203" pitchFamily="34" charset="0"/>
                <a:cs typeface="Arrow Display" panose="020B0504020209020203" pitchFamily="34" charset="0"/>
              </a:defRPr>
            </a:lvl3pPr>
            <a:lvl4pPr marL="1371600" indent="0">
              <a:buNone/>
              <a:defRPr sz="1400" b="0" i="0">
                <a:latin typeface="Arrow Display" panose="020B0504020209020203" pitchFamily="34" charset="0"/>
                <a:cs typeface="Arrow Display" panose="020B0504020209020203" pitchFamily="34" charset="0"/>
              </a:defRPr>
            </a:lvl4pPr>
            <a:lvl5pPr marL="1828800" indent="0">
              <a:buNone/>
              <a:defRPr sz="1400" b="0" i="0">
                <a:latin typeface="Arrow Display" panose="020B0504020209020203" pitchFamily="34" charset="0"/>
                <a:cs typeface="Arrow Display" panose="020B0504020209020203" pitchFamily="34" charset="0"/>
              </a:defRPr>
            </a:lvl5pPr>
          </a:lstStyle>
          <a:p>
            <a:pPr lvl="0"/>
            <a:r>
              <a:rPr lang="en-US" dirty="0"/>
              <a:t>Click to add caption</a:t>
            </a:r>
          </a:p>
          <a:p>
            <a:pPr lvl="0"/>
            <a:r>
              <a:rPr lang="en-US" dirty="0"/>
              <a:t>And subhead</a:t>
            </a:r>
          </a:p>
        </p:txBody>
      </p:sp>
      <p:sp>
        <p:nvSpPr>
          <p:cNvPr id="35" name="Picture Placeholder 10">
            <a:extLst>
              <a:ext uri="{FF2B5EF4-FFF2-40B4-BE49-F238E27FC236}">
                <a16:creationId xmlns:a16="http://schemas.microsoft.com/office/drawing/2014/main" xmlns="" id="{23638171-D059-DF4A-AFD3-52A737972E2E}"/>
              </a:ext>
            </a:extLst>
          </p:cNvPr>
          <p:cNvSpPr>
            <a:spLocks noGrp="1"/>
          </p:cNvSpPr>
          <p:nvPr>
            <p:ph type="pic" sz="quarter" idx="56" hasCustomPrompt="1"/>
          </p:nvPr>
        </p:nvSpPr>
        <p:spPr>
          <a:xfrm>
            <a:off x="2343302" y="1021535"/>
            <a:ext cx="1618488" cy="1619024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</a:t>
            </a:r>
            <a:br>
              <a:rPr lang="en-US" dirty="0"/>
            </a:br>
            <a:r>
              <a:rPr lang="en-US" dirty="0"/>
              <a:t>insert photo</a:t>
            </a:r>
          </a:p>
        </p:txBody>
      </p:sp>
      <p:sp>
        <p:nvSpPr>
          <p:cNvPr id="36" name="Picture Placeholder 10">
            <a:extLst>
              <a:ext uri="{FF2B5EF4-FFF2-40B4-BE49-F238E27FC236}">
                <a16:creationId xmlns:a16="http://schemas.microsoft.com/office/drawing/2014/main" xmlns="" id="{0DD66FAD-6F2E-4A4C-BD6A-6667BC253710}"/>
              </a:ext>
            </a:extLst>
          </p:cNvPr>
          <p:cNvSpPr>
            <a:spLocks noGrp="1"/>
          </p:cNvSpPr>
          <p:nvPr>
            <p:ph type="pic" sz="quarter" idx="57" hasCustomPrompt="1"/>
          </p:nvPr>
        </p:nvSpPr>
        <p:spPr>
          <a:xfrm>
            <a:off x="4305605" y="1021535"/>
            <a:ext cx="1618488" cy="1619024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</a:t>
            </a:r>
            <a:br>
              <a:rPr lang="en-US" dirty="0"/>
            </a:br>
            <a:r>
              <a:rPr lang="en-US" dirty="0"/>
              <a:t>insert photo</a:t>
            </a:r>
          </a:p>
        </p:txBody>
      </p:sp>
      <p:sp>
        <p:nvSpPr>
          <p:cNvPr id="37" name="Picture Placeholder 10">
            <a:extLst>
              <a:ext uri="{FF2B5EF4-FFF2-40B4-BE49-F238E27FC236}">
                <a16:creationId xmlns:a16="http://schemas.microsoft.com/office/drawing/2014/main" xmlns="" id="{6C2E35FA-FDFD-5043-8790-0CD22A239BBC}"/>
              </a:ext>
            </a:extLst>
          </p:cNvPr>
          <p:cNvSpPr>
            <a:spLocks noGrp="1"/>
          </p:cNvSpPr>
          <p:nvPr>
            <p:ph type="pic" sz="quarter" idx="58" hasCustomPrompt="1"/>
          </p:nvPr>
        </p:nvSpPr>
        <p:spPr>
          <a:xfrm>
            <a:off x="6267908" y="1021535"/>
            <a:ext cx="1618488" cy="1619024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</a:t>
            </a:r>
            <a:br>
              <a:rPr lang="en-US" dirty="0"/>
            </a:br>
            <a:r>
              <a:rPr lang="en-US" dirty="0"/>
              <a:t>insert photo</a:t>
            </a:r>
          </a:p>
        </p:txBody>
      </p:sp>
      <p:sp>
        <p:nvSpPr>
          <p:cNvPr id="38" name="Picture Placeholder 10">
            <a:extLst>
              <a:ext uri="{FF2B5EF4-FFF2-40B4-BE49-F238E27FC236}">
                <a16:creationId xmlns:a16="http://schemas.microsoft.com/office/drawing/2014/main" xmlns="" id="{D2A6278E-92F2-4D42-B566-9D935CF72B3E}"/>
              </a:ext>
            </a:extLst>
          </p:cNvPr>
          <p:cNvSpPr>
            <a:spLocks noGrp="1"/>
          </p:cNvSpPr>
          <p:nvPr>
            <p:ph type="pic" sz="quarter" idx="59" hasCustomPrompt="1"/>
          </p:nvPr>
        </p:nvSpPr>
        <p:spPr>
          <a:xfrm>
            <a:off x="8230211" y="1021535"/>
            <a:ext cx="1618488" cy="1619024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</a:t>
            </a:r>
            <a:br>
              <a:rPr lang="en-US" dirty="0"/>
            </a:br>
            <a:r>
              <a:rPr lang="en-US" dirty="0"/>
              <a:t>insert photo</a:t>
            </a:r>
          </a:p>
        </p:txBody>
      </p:sp>
      <p:sp>
        <p:nvSpPr>
          <p:cNvPr id="80" name="Text Placeholder 4">
            <a:extLst>
              <a:ext uri="{FF2B5EF4-FFF2-40B4-BE49-F238E27FC236}">
                <a16:creationId xmlns:a16="http://schemas.microsoft.com/office/drawing/2014/main" xmlns="" id="{673D09C5-AA9E-C74B-AC23-F6A47728A8DD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2343302" y="2763575"/>
            <a:ext cx="1618488" cy="420628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spcBef>
                <a:spcPts val="0"/>
              </a:spcBef>
              <a:spcAft>
                <a:spcPts val="400"/>
              </a:spcAft>
              <a:buNone/>
              <a:defRPr sz="1200" b="0" i="0">
                <a:latin typeface="Arrow Display" panose="020B0504020209020203" pitchFamily="34" charset="0"/>
                <a:cs typeface="Arrow Display" panose="020B0504020209020203" pitchFamily="34" charset="0"/>
              </a:defRPr>
            </a:lvl1pPr>
            <a:lvl2pPr marL="457200" indent="0">
              <a:buNone/>
              <a:defRPr sz="1400" b="0" i="0">
                <a:latin typeface="Arrow Display" panose="020B0504020209020203" pitchFamily="34" charset="0"/>
                <a:cs typeface="Arrow Display" panose="020B0504020209020203" pitchFamily="34" charset="0"/>
              </a:defRPr>
            </a:lvl2pPr>
            <a:lvl3pPr marL="914400" indent="0">
              <a:buNone/>
              <a:defRPr sz="1400" b="0" i="0">
                <a:latin typeface="Arrow Display" panose="020B0504020209020203" pitchFamily="34" charset="0"/>
                <a:cs typeface="Arrow Display" panose="020B0504020209020203" pitchFamily="34" charset="0"/>
              </a:defRPr>
            </a:lvl3pPr>
            <a:lvl4pPr marL="1371600" indent="0">
              <a:buNone/>
              <a:defRPr sz="1400" b="0" i="0">
                <a:latin typeface="Arrow Display" panose="020B0504020209020203" pitchFamily="34" charset="0"/>
                <a:cs typeface="Arrow Display" panose="020B0504020209020203" pitchFamily="34" charset="0"/>
              </a:defRPr>
            </a:lvl4pPr>
            <a:lvl5pPr marL="1828800" indent="0">
              <a:buNone/>
              <a:defRPr sz="1400" b="0" i="0">
                <a:latin typeface="Arrow Display" panose="020B0504020209020203" pitchFamily="34" charset="0"/>
                <a:cs typeface="Arrow Display" panose="020B0504020209020203" pitchFamily="34" charset="0"/>
              </a:defRPr>
            </a:lvl5pPr>
          </a:lstStyle>
          <a:p>
            <a:pPr lvl="0"/>
            <a:r>
              <a:rPr lang="en-US" dirty="0"/>
              <a:t>Click to add caption</a:t>
            </a:r>
          </a:p>
          <a:p>
            <a:pPr lvl="0"/>
            <a:r>
              <a:rPr lang="en-US" dirty="0"/>
              <a:t>And subhead</a:t>
            </a:r>
          </a:p>
        </p:txBody>
      </p:sp>
      <p:sp>
        <p:nvSpPr>
          <p:cNvPr id="81" name="Text Placeholder 4">
            <a:extLst>
              <a:ext uri="{FF2B5EF4-FFF2-40B4-BE49-F238E27FC236}">
                <a16:creationId xmlns:a16="http://schemas.microsoft.com/office/drawing/2014/main" xmlns="" id="{1DBCE8AF-92CE-E646-A7DC-FC6F292B1DDF}"/>
              </a:ext>
            </a:extLst>
          </p:cNvPr>
          <p:cNvSpPr>
            <a:spLocks noGrp="1"/>
          </p:cNvSpPr>
          <p:nvPr>
            <p:ph type="body" sz="quarter" idx="73" hasCustomPrompt="1"/>
          </p:nvPr>
        </p:nvSpPr>
        <p:spPr>
          <a:xfrm>
            <a:off x="4305605" y="2763575"/>
            <a:ext cx="1618488" cy="420628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spcBef>
                <a:spcPts val="0"/>
              </a:spcBef>
              <a:spcAft>
                <a:spcPts val="400"/>
              </a:spcAft>
              <a:buNone/>
              <a:defRPr sz="1200" b="0" i="0">
                <a:latin typeface="Arrow Display" panose="020B0504020209020203" pitchFamily="34" charset="0"/>
                <a:cs typeface="Arrow Display" panose="020B0504020209020203" pitchFamily="34" charset="0"/>
              </a:defRPr>
            </a:lvl1pPr>
            <a:lvl2pPr marL="457200" indent="0">
              <a:buNone/>
              <a:defRPr sz="1400" b="0" i="0">
                <a:latin typeface="Arrow Display" panose="020B0504020209020203" pitchFamily="34" charset="0"/>
                <a:cs typeface="Arrow Display" panose="020B0504020209020203" pitchFamily="34" charset="0"/>
              </a:defRPr>
            </a:lvl2pPr>
            <a:lvl3pPr marL="914400" indent="0">
              <a:buNone/>
              <a:defRPr sz="1400" b="0" i="0">
                <a:latin typeface="Arrow Display" panose="020B0504020209020203" pitchFamily="34" charset="0"/>
                <a:cs typeface="Arrow Display" panose="020B0504020209020203" pitchFamily="34" charset="0"/>
              </a:defRPr>
            </a:lvl3pPr>
            <a:lvl4pPr marL="1371600" indent="0">
              <a:buNone/>
              <a:defRPr sz="1400" b="0" i="0">
                <a:latin typeface="Arrow Display" panose="020B0504020209020203" pitchFamily="34" charset="0"/>
                <a:cs typeface="Arrow Display" panose="020B0504020209020203" pitchFamily="34" charset="0"/>
              </a:defRPr>
            </a:lvl4pPr>
            <a:lvl5pPr marL="1828800" indent="0">
              <a:buNone/>
              <a:defRPr sz="1400" b="0" i="0">
                <a:latin typeface="Arrow Display" panose="020B0504020209020203" pitchFamily="34" charset="0"/>
                <a:cs typeface="Arrow Display" panose="020B0504020209020203" pitchFamily="34" charset="0"/>
              </a:defRPr>
            </a:lvl5pPr>
          </a:lstStyle>
          <a:p>
            <a:pPr lvl="0"/>
            <a:r>
              <a:rPr lang="en-US" dirty="0"/>
              <a:t>Click to add caption</a:t>
            </a:r>
          </a:p>
          <a:p>
            <a:pPr lvl="0"/>
            <a:r>
              <a:rPr lang="en-US" dirty="0"/>
              <a:t>And subhead</a:t>
            </a:r>
          </a:p>
        </p:txBody>
      </p:sp>
      <p:sp>
        <p:nvSpPr>
          <p:cNvPr id="82" name="Text Placeholder 4">
            <a:extLst>
              <a:ext uri="{FF2B5EF4-FFF2-40B4-BE49-F238E27FC236}">
                <a16:creationId xmlns:a16="http://schemas.microsoft.com/office/drawing/2014/main" xmlns="" id="{E2A32F93-E0D5-644D-BBBE-21ACC7D2BAA6}"/>
              </a:ext>
            </a:extLst>
          </p:cNvPr>
          <p:cNvSpPr>
            <a:spLocks noGrp="1"/>
          </p:cNvSpPr>
          <p:nvPr>
            <p:ph type="body" sz="quarter" idx="74" hasCustomPrompt="1"/>
          </p:nvPr>
        </p:nvSpPr>
        <p:spPr>
          <a:xfrm>
            <a:off x="6267908" y="2763575"/>
            <a:ext cx="1618488" cy="420628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spcBef>
                <a:spcPts val="0"/>
              </a:spcBef>
              <a:spcAft>
                <a:spcPts val="400"/>
              </a:spcAft>
              <a:buNone/>
              <a:defRPr sz="1200" b="0" i="0">
                <a:latin typeface="Arrow Display" panose="020B0504020209020203" pitchFamily="34" charset="0"/>
                <a:cs typeface="Arrow Display" panose="020B0504020209020203" pitchFamily="34" charset="0"/>
              </a:defRPr>
            </a:lvl1pPr>
            <a:lvl2pPr marL="457200" indent="0">
              <a:buNone/>
              <a:defRPr sz="1400" b="0" i="0">
                <a:latin typeface="Arrow Display" panose="020B0504020209020203" pitchFamily="34" charset="0"/>
                <a:cs typeface="Arrow Display" panose="020B0504020209020203" pitchFamily="34" charset="0"/>
              </a:defRPr>
            </a:lvl2pPr>
            <a:lvl3pPr marL="914400" indent="0">
              <a:buNone/>
              <a:defRPr sz="1400" b="0" i="0">
                <a:latin typeface="Arrow Display" panose="020B0504020209020203" pitchFamily="34" charset="0"/>
                <a:cs typeface="Arrow Display" panose="020B0504020209020203" pitchFamily="34" charset="0"/>
              </a:defRPr>
            </a:lvl3pPr>
            <a:lvl4pPr marL="1371600" indent="0">
              <a:buNone/>
              <a:defRPr sz="1400" b="0" i="0">
                <a:latin typeface="Arrow Display" panose="020B0504020209020203" pitchFamily="34" charset="0"/>
                <a:cs typeface="Arrow Display" panose="020B0504020209020203" pitchFamily="34" charset="0"/>
              </a:defRPr>
            </a:lvl4pPr>
            <a:lvl5pPr marL="1828800" indent="0">
              <a:buNone/>
              <a:defRPr sz="1400" b="0" i="0">
                <a:latin typeface="Arrow Display" panose="020B0504020209020203" pitchFamily="34" charset="0"/>
                <a:cs typeface="Arrow Display" panose="020B0504020209020203" pitchFamily="34" charset="0"/>
              </a:defRPr>
            </a:lvl5pPr>
          </a:lstStyle>
          <a:p>
            <a:pPr lvl="0"/>
            <a:r>
              <a:rPr lang="en-US" dirty="0"/>
              <a:t>Click to add caption</a:t>
            </a:r>
          </a:p>
          <a:p>
            <a:pPr lvl="0"/>
            <a:r>
              <a:rPr lang="en-US" dirty="0"/>
              <a:t>And subhead</a:t>
            </a:r>
          </a:p>
        </p:txBody>
      </p:sp>
      <p:sp>
        <p:nvSpPr>
          <p:cNvPr id="83" name="Text Placeholder 4">
            <a:extLst>
              <a:ext uri="{FF2B5EF4-FFF2-40B4-BE49-F238E27FC236}">
                <a16:creationId xmlns:a16="http://schemas.microsoft.com/office/drawing/2014/main" xmlns="" id="{FFB4109F-44FE-B744-B724-EF0971E3BB6F}"/>
              </a:ext>
            </a:extLst>
          </p:cNvPr>
          <p:cNvSpPr>
            <a:spLocks noGrp="1"/>
          </p:cNvSpPr>
          <p:nvPr>
            <p:ph type="body" sz="quarter" idx="75" hasCustomPrompt="1"/>
          </p:nvPr>
        </p:nvSpPr>
        <p:spPr>
          <a:xfrm>
            <a:off x="8230211" y="2763575"/>
            <a:ext cx="1618488" cy="420628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spcBef>
                <a:spcPts val="0"/>
              </a:spcBef>
              <a:spcAft>
                <a:spcPts val="400"/>
              </a:spcAft>
              <a:buNone/>
              <a:defRPr sz="1200" b="0" i="0">
                <a:latin typeface="Arrow Display" panose="020B0504020209020203" pitchFamily="34" charset="0"/>
                <a:cs typeface="Arrow Display" panose="020B0504020209020203" pitchFamily="34" charset="0"/>
              </a:defRPr>
            </a:lvl1pPr>
            <a:lvl2pPr marL="457200" indent="0">
              <a:buNone/>
              <a:defRPr sz="1400" b="0" i="0">
                <a:latin typeface="Arrow Display" panose="020B0504020209020203" pitchFamily="34" charset="0"/>
                <a:cs typeface="Arrow Display" panose="020B0504020209020203" pitchFamily="34" charset="0"/>
              </a:defRPr>
            </a:lvl2pPr>
            <a:lvl3pPr marL="914400" indent="0">
              <a:buNone/>
              <a:defRPr sz="1400" b="0" i="0">
                <a:latin typeface="Arrow Display" panose="020B0504020209020203" pitchFamily="34" charset="0"/>
                <a:cs typeface="Arrow Display" panose="020B0504020209020203" pitchFamily="34" charset="0"/>
              </a:defRPr>
            </a:lvl3pPr>
            <a:lvl4pPr marL="1371600" indent="0">
              <a:buNone/>
              <a:defRPr sz="1400" b="0" i="0">
                <a:latin typeface="Arrow Display" panose="020B0504020209020203" pitchFamily="34" charset="0"/>
                <a:cs typeface="Arrow Display" panose="020B0504020209020203" pitchFamily="34" charset="0"/>
              </a:defRPr>
            </a:lvl4pPr>
            <a:lvl5pPr marL="1828800" indent="0">
              <a:buNone/>
              <a:defRPr sz="1400" b="0" i="0">
                <a:latin typeface="Arrow Display" panose="020B0504020209020203" pitchFamily="34" charset="0"/>
                <a:cs typeface="Arrow Display" panose="020B0504020209020203" pitchFamily="34" charset="0"/>
              </a:defRPr>
            </a:lvl5pPr>
          </a:lstStyle>
          <a:p>
            <a:pPr lvl="0"/>
            <a:r>
              <a:rPr lang="en-US" dirty="0"/>
              <a:t>Click to add caption</a:t>
            </a:r>
          </a:p>
          <a:p>
            <a:pPr lvl="0"/>
            <a:r>
              <a:rPr lang="en-US" dirty="0"/>
              <a:t>And subhead</a:t>
            </a:r>
          </a:p>
        </p:txBody>
      </p:sp>
      <p:sp>
        <p:nvSpPr>
          <p:cNvPr id="84" name="Text Placeholder 4">
            <a:extLst>
              <a:ext uri="{FF2B5EF4-FFF2-40B4-BE49-F238E27FC236}">
                <a16:creationId xmlns:a16="http://schemas.microsoft.com/office/drawing/2014/main" xmlns="" id="{73CCD735-7841-FC49-9672-12DD65B543EF}"/>
              </a:ext>
            </a:extLst>
          </p:cNvPr>
          <p:cNvSpPr>
            <a:spLocks noGrp="1"/>
          </p:cNvSpPr>
          <p:nvPr>
            <p:ph type="body" sz="quarter" idx="76" hasCustomPrompt="1"/>
          </p:nvPr>
        </p:nvSpPr>
        <p:spPr>
          <a:xfrm>
            <a:off x="10192512" y="2763575"/>
            <a:ext cx="1618488" cy="420628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spcBef>
                <a:spcPts val="0"/>
              </a:spcBef>
              <a:spcAft>
                <a:spcPts val="400"/>
              </a:spcAft>
              <a:buNone/>
              <a:defRPr sz="1200" b="0" i="0">
                <a:latin typeface="Arrow Display" panose="020B0504020209020203" pitchFamily="34" charset="0"/>
                <a:cs typeface="Arrow Display" panose="020B0504020209020203" pitchFamily="34" charset="0"/>
              </a:defRPr>
            </a:lvl1pPr>
            <a:lvl2pPr marL="457200" indent="0">
              <a:buNone/>
              <a:defRPr sz="1400" b="0" i="0">
                <a:latin typeface="Arrow Display" panose="020B0504020209020203" pitchFamily="34" charset="0"/>
                <a:cs typeface="Arrow Display" panose="020B0504020209020203" pitchFamily="34" charset="0"/>
              </a:defRPr>
            </a:lvl2pPr>
            <a:lvl3pPr marL="914400" indent="0">
              <a:buNone/>
              <a:defRPr sz="1400" b="0" i="0">
                <a:latin typeface="Arrow Display" panose="020B0504020209020203" pitchFamily="34" charset="0"/>
                <a:cs typeface="Arrow Display" panose="020B0504020209020203" pitchFamily="34" charset="0"/>
              </a:defRPr>
            </a:lvl3pPr>
            <a:lvl4pPr marL="1371600" indent="0">
              <a:buNone/>
              <a:defRPr sz="1400" b="0" i="0">
                <a:latin typeface="Arrow Display" panose="020B0504020209020203" pitchFamily="34" charset="0"/>
                <a:cs typeface="Arrow Display" panose="020B0504020209020203" pitchFamily="34" charset="0"/>
              </a:defRPr>
            </a:lvl4pPr>
            <a:lvl5pPr marL="1828800" indent="0">
              <a:buNone/>
              <a:defRPr sz="1400" b="0" i="0">
                <a:latin typeface="Arrow Display" panose="020B0504020209020203" pitchFamily="34" charset="0"/>
                <a:cs typeface="Arrow Display" panose="020B0504020209020203" pitchFamily="34" charset="0"/>
              </a:defRPr>
            </a:lvl5pPr>
          </a:lstStyle>
          <a:p>
            <a:pPr lvl="0"/>
            <a:r>
              <a:rPr lang="en-US" dirty="0"/>
              <a:t>Click to add caption</a:t>
            </a:r>
          </a:p>
          <a:p>
            <a:pPr lvl="0"/>
            <a:r>
              <a:rPr lang="en-US" dirty="0"/>
              <a:t>And subhead</a:t>
            </a:r>
          </a:p>
        </p:txBody>
      </p:sp>
      <p:sp>
        <p:nvSpPr>
          <p:cNvPr id="85" name="Picture Placeholder 10">
            <a:extLst>
              <a:ext uri="{FF2B5EF4-FFF2-40B4-BE49-F238E27FC236}">
                <a16:creationId xmlns:a16="http://schemas.microsoft.com/office/drawing/2014/main" xmlns="" id="{B273C5E8-A908-7543-90C3-9FA238517C14}"/>
              </a:ext>
            </a:extLst>
          </p:cNvPr>
          <p:cNvSpPr>
            <a:spLocks noGrp="1"/>
          </p:cNvSpPr>
          <p:nvPr>
            <p:ph type="pic" sz="quarter" idx="77" hasCustomPrompt="1"/>
          </p:nvPr>
        </p:nvSpPr>
        <p:spPr>
          <a:xfrm>
            <a:off x="10192512" y="3680466"/>
            <a:ext cx="1618488" cy="1619024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</a:t>
            </a:r>
            <a:br>
              <a:rPr lang="en-US" dirty="0"/>
            </a:br>
            <a:r>
              <a:rPr lang="en-US" dirty="0"/>
              <a:t>insert photo</a:t>
            </a:r>
          </a:p>
        </p:txBody>
      </p:sp>
      <p:sp>
        <p:nvSpPr>
          <p:cNvPr id="86" name="Picture Placeholder 10">
            <a:extLst>
              <a:ext uri="{FF2B5EF4-FFF2-40B4-BE49-F238E27FC236}">
                <a16:creationId xmlns:a16="http://schemas.microsoft.com/office/drawing/2014/main" xmlns="" id="{82EFC6A2-EAEB-D643-A2B6-7EAFF664A1E5}"/>
              </a:ext>
            </a:extLst>
          </p:cNvPr>
          <p:cNvSpPr>
            <a:spLocks noGrp="1"/>
          </p:cNvSpPr>
          <p:nvPr>
            <p:ph type="pic" sz="quarter" idx="78" hasCustomPrompt="1"/>
          </p:nvPr>
        </p:nvSpPr>
        <p:spPr>
          <a:xfrm>
            <a:off x="380999" y="3680466"/>
            <a:ext cx="1618488" cy="1619024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</a:t>
            </a:r>
            <a:br>
              <a:rPr lang="en-US" dirty="0"/>
            </a:br>
            <a:r>
              <a:rPr lang="en-US" dirty="0"/>
              <a:t>insert photo</a:t>
            </a:r>
          </a:p>
        </p:txBody>
      </p:sp>
      <p:sp>
        <p:nvSpPr>
          <p:cNvPr id="87" name="Text Placeholder 4">
            <a:extLst>
              <a:ext uri="{FF2B5EF4-FFF2-40B4-BE49-F238E27FC236}">
                <a16:creationId xmlns:a16="http://schemas.microsoft.com/office/drawing/2014/main" xmlns="" id="{7CE4C0DC-573C-AB42-A322-19FAC77B4AB0}"/>
              </a:ext>
            </a:extLst>
          </p:cNvPr>
          <p:cNvSpPr>
            <a:spLocks noGrp="1"/>
          </p:cNvSpPr>
          <p:nvPr>
            <p:ph type="body" sz="quarter" idx="79" hasCustomPrompt="1"/>
          </p:nvPr>
        </p:nvSpPr>
        <p:spPr>
          <a:xfrm>
            <a:off x="380999" y="5422506"/>
            <a:ext cx="1618488" cy="420628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spcBef>
                <a:spcPts val="0"/>
              </a:spcBef>
              <a:spcAft>
                <a:spcPts val="400"/>
              </a:spcAft>
              <a:buNone/>
              <a:defRPr sz="1200" b="0" i="0">
                <a:latin typeface="Arrow Display" panose="020B0504020209020203" pitchFamily="34" charset="0"/>
                <a:cs typeface="Arrow Display" panose="020B0504020209020203" pitchFamily="34" charset="0"/>
              </a:defRPr>
            </a:lvl1pPr>
            <a:lvl2pPr marL="457200" indent="0">
              <a:buNone/>
              <a:defRPr sz="1400" b="0" i="0">
                <a:latin typeface="Arrow Display" panose="020B0504020209020203" pitchFamily="34" charset="0"/>
                <a:cs typeface="Arrow Display" panose="020B0504020209020203" pitchFamily="34" charset="0"/>
              </a:defRPr>
            </a:lvl2pPr>
            <a:lvl3pPr marL="914400" indent="0">
              <a:buNone/>
              <a:defRPr sz="1400" b="0" i="0">
                <a:latin typeface="Arrow Display" panose="020B0504020209020203" pitchFamily="34" charset="0"/>
                <a:cs typeface="Arrow Display" panose="020B0504020209020203" pitchFamily="34" charset="0"/>
              </a:defRPr>
            </a:lvl3pPr>
            <a:lvl4pPr marL="1371600" indent="0">
              <a:buNone/>
              <a:defRPr sz="1400" b="0" i="0">
                <a:latin typeface="Arrow Display" panose="020B0504020209020203" pitchFamily="34" charset="0"/>
                <a:cs typeface="Arrow Display" panose="020B0504020209020203" pitchFamily="34" charset="0"/>
              </a:defRPr>
            </a:lvl4pPr>
            <a:lvl5pPr marL="1828800" indent="0">
              <a:buNone/>
              <a:defRPr sz="1400" b="0" i="0">
                <a:latin typeface="Arrow Display" panose="020B0504020209020203" pitchFamily="34" charset="0"/>
                <a:cs typeface="Arrow Display" panose="020B0504020209020203" pitchFamily="34" charset="0"/>
              </a:defRPr>
            </a:lvl5pPr>
          </a:lstStyle>
          <a:p>
            <a:pPr lvl="0"/>
            <a:r>
              <a:rPr lang="en-US" dirty="0"/>
              <a:t>Click to add caption</a:t>
            </a:r>
          </a:p>
          <a:p>
            <a:pPr lvl="0"/>
            <a:r>
              <a:rPr lang="en-US" dirty="0"/>
              <a:t>And subhead</a:t>
            </a:r>
          </a:p>
        </p:txBody>
      </p:sp>
      <p:sp>
        <p:nvSpPr>
          <p:cNvPr id="88" name="Picture Placeholder 10">
            <a:extLst>
              <a:ext uri="{FF2B5EF4-FFF2-40B4-BE49-F238E27FC236}">
                <a16:creationId xmlns:a16="http://schemas.microsoft.com/office/drawing/2014/main" xmlns="" id="{28F40052-E072-6D48-8C1A-9B34ABAB6452}"/>
              </a:ext>
            </a:extLst>
          </p:cNvPr>
          <p:cNvSpPr>
            <a:spLocks noGrp="1"/>
          </p:cNvSpPr>
          <p:nvPr>
            <p:ph type="pic" sz="quarter" idx="80" hasCustomPrompt="1"/>
          </p:nvPr>
        </p:nvSpPr>
        <p:spPr>
          <a:xfrm>
            <a:off x="2343302" y="3680466"/>
            <a:ext cx="1618488" cy="1619024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</a:t>
            </a:r>
            <a:br>
              <a:rPr lang="en-US" dirty="0"/>
            </a:br>
            <a:r>
              <a:rPr lang="en-US" dirty="0"/>
              <a:t>insert photo</a:t>
            </a:r>
          </a:p>
        </p:txBody>
      </p:sp>
      <p:sp>
        <p:nvSpPr>
          <p:cNvPr id="89" name="Picture Placeholder 10">
            <a:extLst>
              <a:ext uri="{FF2B5EF4-FFF2-40B4-BE49-F238E27FC236}">
                <a16:creationId xmlns:a16="http://schemas.microsoft.com/office/drawing/2014/main" xmlns="" id="{AEB89E65-5CA9-8847-B14D-CD8E0062E3A0}"/>
              </a:ext>
            </a:extLst>
          </p:cNvPr>
          <p:cNvSpPr>
            <a:spLocks noGrp="1"/>
          </p:cNvSpPr>
          <p:nvPr>
            <p:ph type="pic" sz="quarter" idx="81" hasCustomPrompt="1"/>
          </p:nvPr>
        </p:nvSpPr>
        <p:spPr>
          <a:xfrm>
            <a:off x="4305605" y="3680466"/>
            <a:ext cx="1618488" cy="1619024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</a:t>
            </a:r>
            <a:br>
              <a:rPr lang="en-US" dirty="0"/>
            </a:br>
            <a:r>
              <a:rPr lang="en-US" dirty="0"/>
              <a:t>insert photo</a:t>
            </a:r>
          </a:p>
        </p:txBody>
      </p:sp>
      <p:sp>
        <p:nvSpPr>
          <p:cNvPr id="90" name="Picture Placeholder 10">
            <a:extLst>
              <a:ext uri="{FF2B5EF4-FFF2-40B4-BE49-F238E27FC236}">
                <a16:creationId xmlns:a16="http://schemas.microsoft.com/office/drawing/2014/main" xmlns="" id="{94212D2C-46C5-9C47-A851-0ACB907F9EAD}"/>
              </a:ext>
            </a:extLst>
          </p:cNvPr>
          <p:cNvSpPr>
            <a:spLocks noGrp="1"/>
          </p:cNvSpPr>
          <p:nvPr>
            <p:ph type="pic" sz="quarter" idx="82" hasCustomPrompt="1"/>
          </p:nvPr>
        </p:nvSpPr>
        <p:spPr>
          <a:xfrm>
            <a:off x="6267908" y="3680466"/>
            <a:ext cx="1618488" cy="1619024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</a:t>
            </a:r>
            <a:br>
              <a:rPr lang="en-US" dirty="0"/>
            </a:br>
            <a:r>
              <a:rPr lang="en-US" dirty="0"/>
              <a:t>insert photo</a:t>
            </a:r>
          </a:p>
        </p:txBody>
      </p:sp>
      <p:sp>
        <p:nvSpPr>
          <p:cNvPr id="91" name="Picture Placeholder 10">
            <a:extLst>
              <a:ext uri="{FF2B5EF4-FFF2-40B4-BE49-F238E27FC236}">
                <a16:creationId xmlns:a16="http://schemas.microsoft.com/office/drawing/2014/main" xmlns="" id="{8D069F27-5FAD-8941-A253-C34DA6624ED6}"/>
              </a:ext>
            </a:extLst>
          </p:cNvPr>
          <p:cNvSpPr>
            <a:spLocks noGrp="1"/>
          </p:cNvSpPr>
          <p:nvPr>
            <p:ph type="pic" sz="quarter" idx="83" hasCustomPrompt="1"/>
          </p:nvPr>
        </p:nvSpPr>
        <p:spPr>
          <a:xfrm>
            <a:off x="8230211" y="3680466"/>
            <a:ext cx="1618488" cy="1619024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</a:t>
            </a:r>
            <a:br>
              <a:rPr lang="en-US" dirty="0"/>
            </a:br>
            <a:r>
              <a:rPr lang="en-US" dirty="0"/>
              <a:t>insert photo</a:t>
            </a:r>
          </a:p>
        </p:txBody>
      </p:sp>
      <p:sp>
        <p:nvSpPr>
          <p:cNvPr id="98" name="Text Placeholder 4">
            <a:extLst>
              <a:ext uri="{FF2B5EF4-FFF2-40B4-BE49-F238E27FC236}">
                <a16:creationId xmlns:a16="http://schemas.microsoft.com/office/drawing/2014/main" xmlns="" id="{9C116D81-6917-AB40-A09C-D39BC0E208F1}"/>
              </a:ext>
            </a:extLst>
          </p:cNvPr>
          <p:cNvSpPr>
            <a:spLocks noGrp="1"/>
          </p:cNvSpPr>
          <p:nvPr>
            <p:ph type="body" sz="quarter" idx="84" hasCustomPrompt="1"/>
          </p:nvPr>
        </p:nvSpPr>
        <p:spPr>
          <a:xfrm>
            <a:off x="2343302" y="5422506"/>
            <a:ext cx="1618488" cy="420628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spcBef>
                <a:spcPts val="0"/>
              </a:spcBef>
              <a:spcAft>
                <a:spcPts val="400"/>
              </a:spcAft>
              <a:buNone/>
              <a:defRPr sz="1200" b="0" i="0">
                <a:latin typeface="Arrow Display" panose="020B0504020209020203" pitchFamily="34" charset="0"/>
                <a:cs typeface="Arrow Display" panose="020B0504020209020203" pitchFamily="34" charset="0"/>
              </a:defRPr>
            </a:lvl1pPr>
            <a:lvl2pPr marL="457200" indent="0">
              <a:buNone/>
              <a:defRPr sz="1400" b="0" i="0">
                <a:latin typeface="Arrow Display" panose="020B0504020209020203" pitchFamily="34" charset="0"/>
                <a:cs typeface="Arrow Display" panose="020B0504020209020203" pitchFamily="34" charset="0"/>
              </a:defRPr>
            </a:lvl2pPr>
            <a:lvl3pPr marL="914400" indent="0">
              <a:buNone/>
              <a:defRPr sz="1400" b="0" i="0">
                <a:latin typeface="Arrow Display" panose="020B0504020209020203" pitchFamily="34" charset="0"/>
                <a:cs typeface="Arrow Display" panose="020B0504020209020203" pitchFamily="34" charset="0"/>
              </a:defRPr>
            </a:lvl3pPr>
            <a:lvl4pPr marL="1371600" indent="0">
              <a:buNone/>
              <a:defRPr sz="1400" b="0" i="0">
                <a:latin typeface="Arrow Display" panose="020B0504020209020203" pitchFamily="34" charset="0"/>
                <a:cs typeface="Arrow Display" panose="020B0504020209020203" pitchFamily="34" charset="0"/>
              </a:defRPr>
            </a:lvl4pPr>
            <a:lvl5pPr marL="1828800" indent="0">
              <a:buNone/>
              <a:defRPr sz="1400" b="0" i="0">
                <a:latin typeface="Arrow Display" panose="020B0504020209020203" pitchFamily="34" charset="0"/>
                <a:cs typeface="Arrow Display" panose="020B0504020209020203" pitchFamily="34" charset="0"/>
              </a:defRPr>
            </a:lvl5pPr>
          </a:lstStyle>
          <a:p>
            <a:pPr lvl="0"/>
            <a:r>
              <a:rPr lang="en-US" dirty="0"/>
              <a:t>Click to add caption</a:t>
            </a:r>
          </a:p>
          <a:p>
            <a:pPr lvl="0"/>
            <a:r>
              <a:rPr lang="en-US" dirty="0"/>
              <a:t>And subhead</a:t>
            </a:r>
          </a:p>
        </p:txBody>
      </p:sp>
      <p:sp>
        <p:nvSpPr>
          <p:cNvPr id="99" name="Text Placeholder 4">
            <a:extLst>
              <a:ext uri="{FF2B5EF4-FFF2-40B4-BE49-F238E27FC236}">
                <a16:creationId xmlns:a16="http://schemas.microsoft.com/office/drawing/2014/main" xmlns="" id="{CC0FB212-375C-9145-84F7-C748B51DC7E1}"/>
              </a:ext>
            </a:extLst>
          </p:cNvPr>
          <p:cNvSpPr>
            <a:spLocks noGrp="1"/>
          </p:cNvSpPr>
          <p:nvPr>
            <p:ph type="body" sz="quarter" idx="85" hasCustomPrompt="1"/>
          </p:nvPr>
        </p:nvSpPr>
        <p:spPr>
          <a:xfrm>
            <a:off x="4305605" y="5422506"/>
            <a:ext cx="1618488" cy="420628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spcBef>
                <a:spcPts val="0"/>
              </a:spcBef>
              <a:spcAft>
                <a:spcPts val="400"/>
              </a:spcAft>
              <a:buNone/>
              <a:defRPr sz="1200" b="0" i="0">
                <a:latin typeface="Arrow Display" panose="020B0504020209020203" pitchFamily="34" charset="0"/>
                <a:cs typeface="Arrow Display" panose="020B0504020209020203" pitchFamily="34" charset="0"/>
              </a:defRPr>
            </a:lvl1pPr>
            <a:lvl2pPr marL="457200" indent="0">
              <a:buNone/>
              <a:defRPr sz="1400" b="0" i="0">
                <a:latin typeface="Arrow Display" panose="020B0504020209020203" pitchFamily="34" charset="0"/>
                <a:cs typeface="Arrow Display" panose="020B0504020209020203" pitchFamily="34" charset="0"/>
              </a:defRPr>
            </a:lvl2pPr>
            <a:lvl3pPr marL="914400" indent="0">
              <a:buNone/>
              <a:defRPr sz="1400" b="0" i="0">
                <a:latin typeface="Arrow Display" panose="020B0504020209020203" pitchFamily="34" charset="0"/>
                <a:cs typeface="Arrow Display" panose="020B0504020209020203" pitchFamily="34" charset="0"/>
              </a:defRPr>
            </a:lvl3pPr>
            <a:lvl4pPr marL="1371600" indent="0">
              <a:buNone/>
              <a:defRPr sz="1400" b="0" i="0">
                <a:latin typeface="Arrow Display" panose="020B0504020209020203" pitchFamily="34" charset="0"/>
                <a:cs typeface="Arrow Display" panose="020B0504020209020203" pitchFamily="34" charset="0"/>
              </a:defRPr>
            </a:lvl4pPr>
            <a:lvl5pPr marL="1828800" indent="0">
              <a:buNone/>
              <a:defRPr sz="1400" b="0" i="0">
                <a:latin typeface="Arrow Display" panose="020B0504020209020203" pitchFamily="34" charset="0"/>
                <a:cs typeface="Arrow Display" panose="020B0504020209020203" pitchFamily="34" charset="0"/>
              </a:defRPr>
            </a:lvl5pPr>
          </a:lstStyle>
          <a:p>
            <a:pPr lvl="0"/>
            <a:r>
              <a:rPr lang="en-US" dirty="0"/>
              <a:t>Click to add caption</a:t>
            </a:r>
          </a:p>
          <a:p>
            <a:pPr lvl="0"/>
            <a:r>
              <a:rPr lang="en-US" dirty="0"/>
              <a:t>And subhead</a:t>
            </a:r>
          </a:p>
        </p:txBody>
      </p:sp>
      <p:sp>
        <p:nvSpPr>
          <p:cNvPr id="100" name="Text Placeholder 4">
            <a:extLst>
              <a:ext uri="{FF2B5EF4-FFF2-40B4-BE49-F238E27FC236}">
                <a16:creationId xmlns:a16="http://schemas.microsoft.com/office/drawing/2014/main" xmlns="" id="{5B9C3368-78C8-E245-BFA5-92A8665EF8AE}"/>
              </a:ext>
            </a:extLst>
          </p:cNvPr>
          <p:cNvSpPr>
            <a:spLocks noGrp="1"/>
          </p:cNvSpPr>
          <p:nvPr>
            <p:ph type="body" sz="quarter" idx="86" hasCustomPrompt="1"/>
          </p:nvPr>
        </p:nvSpPr>
        <p:spPr>
          <a:xfrm>
            <a:off x="6267908" y="5422506"/>
            <a:ext cx="1618488" cy="420628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spcBef>
                <a:spcPts val="0"/>
              </a:spcBef>
              <a:spcAft>
                <a:spcPts val="400"/>
              </a:spcAft>
              <a:buNone/>
              <a:defRPr sz="1200" b="0" i="0">
                <a:latin typeface="Arrow Display" panose="020B0504020209020203" pitchFamily="34" charset="0"/>
                <a:cs typeface="Arrow Display" panose="020B0504020209020203" pitchFamily="34" charset="0"/>
              </a:defRPr>
            </a:lvl1pPr>
            <a:lvl2pPr marL="457200" indent="0">
              <a:buNone/>
              <a:defRPr sz="1400" b="0" i="0">
                <a:latin typeface="Arrow Display" panose="020B0504020209020203" pitchFamily="34" charset="0"/>
                <a:cs typeface="Arrow Display" panose="020B0504020209020203" pitchFamily="34" charset="0"/>
              </a:defRPr>
            </a:lvl2pPr>
            <a:lvl3pPr marL="914400" indent="0">
              <a:buNone/>
              <a:defRPr sz="1400" b="0" i="0">
                <a:latin typeface="Arrow Display" panose="020B0504020209020203" pitchFamily="34" charset="0"/>
                <a:cs typeface="Arrow Display" panose="020B0504020209020203" pitchFamily="34" charset="0"/>
              </a:defRPr>
            </a:lvl3pPr>
            <a:lvl4pPr marL="1371600" indent="0">
              <a:buNone/>
              <a:defRPr sz="1400" b="0" i="0">
                <a:latin typeface="Arrow Display" panose="020B0504020209020203" pitchFamily="34" charset="0"/>
                <a:cs typeface="Arrow Display" panose="020B0504020209020203" pitchFamily="34" charset="0"/>
              </a:defRPr>
            </a:lvl4pPr>
            <a:lvl5pPr marL="1828800" indent="0">
              <a:buNone/>
              <a:defRPr sz="1400" b="0" i="0">
                <a:latin typeface="Arrow Display" panose="020B0504020209020203" pitchFamily="34" charset="0"/>
                <a:cs typeface="Arrow Display" panose="020B0504020209020203" pitchFamily="34" charset="0"/>
              </a:defRPr>
            </a:lvl5pPr>
          </a:lstStyle>
          <a:p>
            <a:pPr lvl="0"/>
            <a:r>
              <a:rPr lang="en-US" dirty="0"/>
              <a:t>Click to add caption</a:t>
            </a:r>
          </a:p>
          <a:p>
            <a:pPr lvl="0"/>
            <a:r>
              <a:rPr lang="en-US" dirty="0"/>
              <a:t>And subhead</a:t>
            </a:r>
          </a:p>
        </p:txBody>
      </p:sp>
      <p:sp>
        <p:nvSpPr>
          <p:cNvPr id="101" name="Text Placeholder 4">
            <a:extLst>
              <a:ext uri="{FF2B5EF4-FFF2-40B4-BE49-F238E27FC236}">
                <a16:creationId xmlns:a16="http://schemas.microsoft.com/office/drawing/2014/main" xmlns="" id="{188CD84F-2A4B-6D48-96AE-13C017C53870}"/>
              </a:ext>
            </a:extLst>
          </p:cNvPr>
          <p:cNvSpPr>
            <a:spLocks noGrp="1"/>
          </p:cNvSpPr>
          <p:nvPr>
            <p:ph type="body" sz="quarter" idx="87" hasCustomPrompt="1"/>
          </p:nvPr>
        </p:nvSpPr>
        <p:spPr>
          <a:xfrm>
            <a:off x="8230211" y="5422506"/>
            <a:ext cx="1618488" cy="420628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spcBef>
                <a:spcPts val="0"/>
              </a:spcBef>
              <a:spcAft>
                <a:spcPts val="400"/>
              </a:spcAft>
              <a:buNone/>
              <a:defRPr sz="1200" b="0" i="0">
                <a:latin typeface="Arrow Display" panose="020B0504020209020203" pitchFamily="34" charset="0"/>
                <a:cs typeface="Arrow Display" panose="020B0504020209020203" pitchFamily="34" charset="0"/>
              </a:defRPr>
            </a:lvl1pPr>
            <a:lvl2pPr marL="457200" indent="0">
              <a:buNone/>
              <a:defRPr sz="1400" b="0" i="0">
                <a:latin typeface="Arrow Display" panose="020B0504020209020203" pitchFamily="34" charset="0"/>
                <a:cs typeface="Arrow Display" panose="020B0504020209020203" pitchFamily="34" charset="0"/>
              </a:defRPr>
            </a:lvl2pPr>
            <a:lvl3pPr marL="914400" indent="0">
              <a:buNone/>
              <a:defRPr sz="1400" b="0" i="0">
                <a:latin typeface="Arrow Display" panose="020B0504020209020203" pitchFamily="34" charset="0"/>
                <a:cs typeface="Arrow Display" panose="020B0504020209020203" pitchFamily="34" charset="0"/>
              </a:defRPr>
            </a:lvl3pPr>
            <a:lvl4pPr marL="1371600" indent="0">
              <a:buNone/>
              <a:defRPr sz="1400" b="0" i="0">
                <a:latin typeface="Arrow Display" panose="020B0504020209020203" pitchFamily="34" charset="0"/>
                <a:cs typeface="Arrow Display" panose="020B0504020209020203" pitchFamily="34" charset="0"/>
              </a:defRPr>
            </a:lvl4pPr>
            <a:lvl5pPr marL="1828800" indent="0">
              <a:buNone/>
              <a:defRPr sz="1400" b="0" i="0">
                <a:latin typeface="Arrow Display" panose="020B0504020209020203" pitchFamily="34" charset="0"/>
                <a:cs typeface="Arrow Display" panose="020B0504020209020203" pitchFamily="34" charset="0"/>
              </a:defRPr>
            </a:lvl5pPr>
          </a:lstStyle>
          <a:p>
            <a:pPr lvl="0"/>
            <a:r>
              <a:rPr lang="en-US" dirty="0"/>
              <a:t>Click to add caption</a:t>
            </a:r>
          </a:p>
          <a:p>
            <a:pPr lvl="0"/>
            <a:r>
              <a:rPr lang="en-US" dirty="0"/>
              <a:t>And subhead</a:t>
            </a:r>
          </a:p>
        </p:txBody>
      </p:sp>
      <p:sp>
        <p:nvSpPr>
          <p:cNvPr id="102" name="Text Placeholder 4">
            <a:extLst>
              <a:ext uri="{FF2B5EF4-FFF2-40B4-BE49-F238E27FC236}">
                <a16:creationId xmlns:a16="http://schemas.microsoft.com/office/drawing/2014/main" xmlns="" id="{D7E496BA-6C9C-3D4E-9593-6201D03876E5}"/>
              </a:ext>
            </a:extLst>
          </p:cNvPr>
          <p:cNvSpPr>
            <a:spLocks noGrp="1"/>
          </p:cNvSpPr>
          <p:nvPr>
            <p:ph type="body" sz="quarter" idx="88" hasCustomPrompt="1"/>
          </p:nvPr>
        </p:nvSpPr>
        <p:spPr>
          <a:xfrm>
            <a:off x="10192512" y="5422506"/>
            <a:ext cx="1618488" cy="420628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spcBef>
                <a:spcPts val="0"/>
              </a:spcBef>
              <a:spcAft>
                <a:spcPts val="400"/>
              </a:spcAft>
              <a:buNone/>
              <a:defRPr sz="1200" b="0" i="0">
                <a:latin typeface="Arrow Display" panose="020B0504020209020203" pitchFamily="34" charset="0"/>
                <a:cs typeface="Arrow Display" panose="020B0504020209020203" pitchFamily="34" charset="0"/>
              </a:defRPr>
            </a:lvl1pPr>
            <a:lvl2pPr marL="457200" indent="0">
              <a:buNone/>
              <a:defRPr sz="1400" b="0" i="0">
                <a:latin typeface="Arrow Display" panose="020B0504020209020203" pitchFamily="34" charset="0"/>
                <a:cs typeface="Arrow Display" panose="020B0504020209020203" pitchFamily="34" charset="0"/>
              </a:defRPr>
            </a:lvl2pPr>
            <a:lvl3pPr marL="914400" indent="0">
              <a:buNone/>
              <a:defRPr sz="1400" b="0" i="0">
                <a:latin typeface="Arrow Display" panose="020B0504020209020203" pitchFamily="34" charset="0"/>
                <a:cs typeface="Arrow Display" panose="020B0504020209020203" pitchFamily="34" charset="0"/>
              </a:defRPr>
            </a:lvl3pPr>
            <a:lvl4pPr marL="1371600" indent="0">
              <a:buNone/>
              <a:defRPr sz="1400" b="0" i="0">
                <a:latin typeface="Arrow Display" panose="020B0504020209020203" pitchFamily="34" charset="0"/>
                <a:cs typeface="Arrow Display" panose="020B0504020209020203" pitchFamily="34" charset="0"/>
              </a:defRPr>
            </a:lvl4pPr>
            <a:lvl5pPr marL="1828800" indent="0">
              <a:buNone/>
              <a:defRPr sz="1400" b="0" i="0">
                <a:latin typeface="Arrow Display" panose="020B0504020209020203" pitchFamily="34" charset="0"/>
                <a:cs typeface="Arrow Display" panose="020B0504020209020203" pitchFamily="34" charset="0"/>
              </a:defRPr>
            </a:lvl5pPr>
          </a:lstStyle>
          <a:p>
            <a:pPr lvl="0"/>
            <a:r>
              <a:rPr lang="en-US" dirty="0"/>
              <a:t>Click to add caption</a:t>
            </a:r>
          </a:p>
          <a:p>
            <a:pPr lvl="0"/>
            <a:r>
              <a:rPr lang="en-US" dirty="0"/>
              <a:t>And subhead</a:t>
            </a:r>
          </a:p>
        </p:txBody>
      </p:sp>
      <p:sp>
        <p:nvSpPr>
          <p:cNvPr id="28" name="Title 42">
            <a:extLst>
              <a:ext uri="{FF2B5EF4-FFF2-40B4-BE49-F238E27FC236}">
                <a16:creationId xmlns:a16="http://schemas.microsoft.com/office/drawing/2014/main" xmlns="" id="{F1AF2E4C-39D3-DC45-9B26-F366C79D7E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0999" y="231905"/>
            <a:ext cx="11430001" cy="512448"/>
          </a:xfrm>
        </p:spPr>
        <p:txBody>
          <a:bodyPr/>
          <a:lstStyle/>
          <a:p>
            <a:r>
              <a:rPr lang="en-US"/>
              <a:t>Click to add title</a:t>
            </a:r>
          </a:p>
        </p:txBody>
      </p:sp>
      <p:sp>
        <p:nvSpPr>
          <p:cNvPr id="31" name="Slide Number Placeholder 3">
            <a:extLst>
              <a:ext uri="{FF2B5EF4-FFF2-40B4-BE49-F238E27FC236}">
                <a16:creationId xmlns:a16="http://schemas.microsoft.com/office/drawing/2014/main" xmlns="" id="{687CE927-9D4F-A445-AFDB-FD5FA99275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68392" y="6557065"/>
            <a:ext cx="746236" cy="16048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 b="0" i="0">
                <a:solidFill>
                  <a:schemeClr val="bg1">
                    <a:lumMod val="50000"/>
                  </a:schemeClr>
                </a:solidFill>
                <a:latin typeface="Arrow Display Medium" panose="020B0504020209020203" pitchFamily="34" charset="0"/>
                <a:cs typeface="Arrow Display Medium" panose="020B0504020209020203" pitchFamily="34" charset="0"/>
              </a:defRPr>
            </a:lvl1pPr>
          </a:lstStyle>
          <a:p>
            <a:fld id="{CD66C5BA-BBC7-C04C-B195-1D29A4F47CAE}" type="slidenum">
              <a:rPr lang="en-US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849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mplified Cover -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DB83C6B6-CB02-B046-9509-082F234A1AD1}"/>
              </a:ext>
            </a:extLst>
          </p:cNvPr>
          <p:cNvSpPr/>
          <p:nvPr userDrawn="1"/>
        </p:nvSpPr>
        <p:spPr>
          <a:xfrm>
            <a:off x="0" y="2286000"/>
            <a:ext cx="8130746" cy="457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row Display" panose="020B0504020209020203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A864DBCB-11A8-6942-9313-22AF484010DB}"/>
              </a:ext>
            </a:extLst>
          </p:cNvPr>
          <p:cNvSpPr/>
          <p:nvPr userDrawn="1"/>
        </p:nvSpPr>
        <p:spPr>
          <a:xfrm>
            <a:off x="0" y="4572000"/>
            <a:ext cx="4053016" cy="228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row Display" panose="020B0504020209020203" pitchFamily="34" charset="0"/>
            </a:endParaRPr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xmlns="" id="{4466CB05-C72D-A944-B896-FD87370C165D}"/>
              </a:ext>
            </a:extLst>
          </p:cNvPr>
          <p:cNvSpPr>
            <a:spLocks noChangeAspect="1"/>
          </p:cNvSpPr>
          <p:nvPr userDrawn="1"/>
        </p:nvSpPr>
        <p:spPr>
          <a:xfrm>
            <a:off x="381120" y="6190736"/>
            <a:ext cx="1293332" cy="278644"/>
          </a:xfrm>
          <a:custGeom>
            <a:avLst/>
            <a:gdLst>
              <a:gd name="connsiteX0" fmla="*/ 269415 w 1287307"/>
              <a:gd name="connsiteY0" fmla="*/ 4713 h 277345"/>
              <a:gd name="connsiteX1" fmla="*/ 383051 w 1287307"/>
              <a:gd name="connsiteY1" fmla="*/ 4713 h 277345"/>
              <a:gd name="connsiteX2" fmla="*/ 405970 w 1287307"/>
              <a:gd name="connsiteY2" fmla="*/ 27631 h 277345"/>
              <a:gd name="connsiteX3" fmla="*/ 405970 w 1287307"/>
              <a:gd name="connsiteY3" fmla="*/ 131241 h 277345"/>
              <a:gd name="connsiteX4" fmla="*/ 458491 w 1287307"/>
              <a:gd name="connsiteY4" fmla="*/ 227689 h 277345"/>
              <a:gd name="connsiteX5" fmla="*/ 479976 w 1287307"/>
              <a:gd name="connsiteY5" fmla="*/ 227689 h 277345"/>
              <a:gd name="connsiteX6" fmla="*/ 479976 w 1287307"/>
              <a:gd name="connsiteY6" fmla="*/ 27631 h 277345"/>
              <a:gd name="connsiteX7" fmla="*/ 502895 w 1287307"/>
              <a:gd name="connsiteY7" fmla="*/ 4713 h 277345"/>
              <a:gd name="connsiteX8" fmla="*/ 616532 w 1287307"/>
              <a:gd name="connsiteY8" fmla="*/ 4713 h 277345"/>
              <a:gd name="connsiteX9" fmla="*/ 639450 w 1287307"/>
              <a:gd name="connsiteY9" fmla="*/ 27631 h 277345"/>
              <a:gd name="connsiteX10" fmla="*/ 639450 w 1287307"/>
              <a:gd name="connsiteY10" fmla="*/ 131241 h 277345"/>
              <a:gd name="connsiteX11" fmla="*/ 691971 w 1287307"/>
              <a:gd name="connsiteY11" fmla="*/ 227689 h 277345"/>
              <a:gd name="connsiteX12" fmla="*/ 847624 w 1287307"/>
              <a:gd name="connsiteY12" fmla="*/ 227689 h 277345"/>
              <a:gd name="connsiteX13" fmla="*/ 847624 w 1287307"/>
              <a:gd name="connsiteY13" fmla="*/ 95909 h 277345"/>
              <a:gd name="connsiteX14" fmla="*/ 870543 w 1287307"/>
              <a:gd name="connsiteY14" fmla="*/ 72990 h 277345"/>
              <a:gd name="connsiteX15" fmla="*/ 893461 w 1287307"/>
              <a:gd name="connsiteY15" fmla="*/ 95909 h 277345"/>
              <a:gd name="connsiteX16" fmla="*/ 893461 w 1287307"/>
              <a:gd name="connsiteY16" fmla="*/ 250607 h 277345"/>
              <a:gd name="connsiteX17" fmla="*/ 870543 w 1287307"/>
              <a:gd name="connsiteY17" fmla="*/ 273525 h 277345"/>
              <a:gd name="connsiteX18" fmla="*/ 678602 w 1287307"/>
              <a:gd name="connsiteY18" fmla="*/ 273525 h 277345"/>
              <a:gd name="connsiteX19" fmla="*/ 658549 w 1287307"/>
              <a:gd name="connsiteY19" fmla="*/ 261589 h 277345"/>
              <a:gd name="connsiteX20" fmla="*/ 596478 w 1287307"/>
              <a:gd name="connsiteY20" fmla="*/ 147952 h 277345"/>
              <a:gd name="connsiteX21" fmla="*/ 593613 w 1287307"/>
              <a:gd name="connsiteY21" fmla="*/ 136971 h 277345"/>
              <a:gd name="connsiteX22" fmla="*/ 593613 w 1287307"/>
              <a:gd name="connsiteY22" fmla="*/ 50549 h 277345"/>
              <a:gd name="connsiteX23" fmla="*/ 525336 w 1287307"/>
              <a:gd name="connsiteY23" fmla="*/ 50549 h 277345"/>
              <a:gd name="connsiteX24" fmla="*/ 525336 w 1287307"/>
              <a:gd name="connsiteY24" fmla="*/ 250607 h 277345"/>
              <a:gd name="connsiteX25" fmla="*/ 502418 w 1287307"/>
              <a:gd name="connsiteY25" fmla="*/ 273525 h 277345"/>
              <a:gd name="connsiteX26" fmla="*/ 444645 w 1287307"/>
              <a:gd name="connsiteY26" fmla="*/ 273525 h 277345"/>
              <a:gd name="connsiteX27" fmla="*/ 424591 w 1287307"/>
              <a:gd name="connsiteY27" fmla="*/ 261589 h 277345"/>
              <a:gd name="connsiteX28" fmla="*/ 362520 w 1287307"/>
              <a:gd name="connsiteY28" fmla="*/ 147952 h 277345"/>
              <a:gd name="connsiteX29" fmla="*/ 359655 w 1287307"/>
              <a:gd name="connsiteY29" fmla="*/ 136971 h 277345"/>
              <a:gd name="connsiteX30" fmla="*/ 359655 w 1287307"/>
              <a:gd name="connsiteY30" fmla="*/ 50549 h 277345"/>
              <a:gd name="connsiteX31" fmla="*/ 291378 w 1287307"/>
              <a:gd name="connsiteY31" fmla="*/ 50549 h 277345"/>
              <a:gd name="connsiteX32" fmla="*/ 291378 w 1287307"/>
              <a:gd name="connsiteY32" fmla="*/ 250607 h 277345"/>
              <a:gd name="connsiteX33" fmla="*/ 268460 w 1287307"/>
              <a:gd name="connsiteY33" fmla="*/ 273525 h 277345"/>
              <a:gd name="connsiteX34" fmla="*/ 192066 w 1287307"/>
              <a:gd name="connsiteY34" fmla="*/ 273525 h 277345"/>
              <a:gd name="connsiteX35" fmla="*/ 170102 w 1287307"/>
              <a:gd name="connsiteY35" fmla="*/ 255859 h 277345"/>
              <a:gd name="connsiteX36" fmla="*/ 120446 w 1287307"/>
              <a:gd name="connsiteY36" fmla="*/ 50549 h 277345"/>
              <a:gd name="connsiteX37" fmla="*/ 94185 w 1287307"/>
              <a:gd name="connsiteY37" fmla="*/ 50549 h 277345"/>
              <a:gd name="connsiteX38" fmla="*/ 43574 w 1287307"/>
              <a:gd name="connsiteY38" fmla="*/ 260156 h 277345"/>
              <a:gd name="connsiteX39" fmla="*/ 22566 w 1287307"/>
              <a:gd name="connsiteY39" fmla="*/ 277345 h 277345"/>
              <a:gd name="connsiteX40" fmla="*/ 17314 w 1287307"/>
              <a:gd name="connsiteY40" fmla="*/ 276867 h 277345"/>
              <a:gd name="connsiteX41" fmla="*/ 602 w 1287307"/>
              <a:gd name="connsiteY41" fmla="*/ 249652 h 277345"/>
              <a:gd name="connsiteX42" fmla="*/ 55033 w 1287307"/>
              <a:gd name="connsiteY42" fmla="*/ 22379 h 277345"/>
              <a:gd name="connsiteX43" fmla="*/ 76997 w 1287307"/>
              <a:gd name="connsiteY43" fmla="*/ 5190 h 277345"/>
              <a:gd name="connsiteX44" fmla="*/ 139067 w 1287307"/>
              <a:gd name="connsiteY44" fmla="*/ 5190 h 277345"/>
              <a:gd name="connsiteX45" fmla="*/ 161030 w 1287307"/>
              <a:gd name="connsiteY45" fmla="*/ 22379 h 277345"/>
              <a:gd name="connsiteX46" fmla="*/ 210687 w 1287307"/>
              <a:gd name="connsiteY46" fmla="*/ 227689 h 277345"/>
              <a:gd name="connsiteX47" fmla="*/ 246497 w 1287307"/>
              <a:gd name="connsiteY47" fmla="*/ 227689 h 277345"/>
              <a:gd name="connsiteX48" fmla="*/ 246497 w 1287307"/>
              <a:gd name="connsiteY48" fmla="*/ 27631 h 277345"/>
              <a:gd name="connsiteX49" fmla="*/ 269415 w 1287307"/>
              <a:gd name="connsiteY49" fmla="*/ 4713 h 277345"/>
              <a:gd name="connsiteX50" fmla="*/ 1268748 w 1287307"/>
              <a:gd name="connsiteY50" fmla="*/ 416 h 277345"/>
              <a:gd name="connsiteX51" fmla="*/ 1286891 w 1287307"/>
              <a:gd name="connsiteY51" fmla="*/ 27154 h 277345"/>
              <a:gd name="connsiteX52" fmla="*/ 1242965 w 1287307"/>
              <a:gd name="connsiteY52" fmla="*/ 253949 h 277345"/>
              <a:gd name="connsiteX53" fmla="*/ 1220524 w 1287307"/>
              <a:gd name="connsiteY53" fmla="*/ 273525 h 277345"/>
              <a:gd name="connsiteX54" fmla="*/ 1170867 w 1287307"/>
              <a:gd name="connsiteY54" fmla="*/ 273525 h 277345"/>
              <a:gd name="connsiteX55" fmla="*/ 1148427 w 1287307"/>
              <a:gd name="connsiteY55" fmla="*/ 255382 h 277345"/>
              <a:gd name="connsiteX56" fmla="*/ 1108797 w 1287307"/>
              <a:gd name="connsiteY56" fmla="*/ 51027 h 277345"/>
              <a:gd name="connsiteX57" fmla="*/ 1103068 w 1287307"/>
              <a:gd name="connsiteY57" fmla="*/ 51027 h 277345"/>
              <a:gd name="connsiteX58" fmla="*/ 1063438 w 1287307"/>
              <a:gd name="connsiteY58" fmla="*/ 255382 h 277345"/>
              <a:gd name="connsiteX59" fmla="*/ 1040998 w 1287307"/>
              <a:gd name="connsiteY59" fmla="*/ 273525 h 277345"/>
              <a:gd name="connsiteX60" fmla="*/ 991341 w 1287307"/>
              <a:gd name="connsiteY60" fmla="*/ 273525 h 277345"/>
              <a:gd name="connsiteX61" fmla="*/ 968900 w 1287307"/>
              <a:gd name="connsiteY61" fmla="*/ 255382 h 277345"/>
              <a:gd name="connsiteX62" fmla="*/ 929271 w 1287307"/>
              <a:gd name="connsiteY62" fmla="*/ 51027 h 277345"/>
              <a:gd name="connsiteX63" fmla="*/ 754041 w 1287307"/>
              <a:gd name="connsiteY63" fmla="*/ 51027 h 277345"/>
              <a:gd name="connsiteX64" fmla="*/ 754041 w 1287307"/>
              <a:gd name="connsiteY64" fmla="*/ 183284 h 277345"/>
              <a:gd name="connsiteX65" fmla="*/ 731123 w 1287307"/>
              <a:gd name="connsiteY65" fmla="*/ 206203 h 277345"/>
              <a:gd name="connsiteX66" fmla="*/ 708205 w 1287307"/>
              <a:gd name="connsiteY66" fmla="*/ 183284 h 277345"/>
              <a:gd name="connsiteX67" fmla="*/ 708205 w 1287307"/>
              <a:gd name="connsiteY67" fmla="*/ 27631 h 277345"/>
              <a:gd name="connsiteX68" fmla="*/ 731123 w 1287307"/>
              <a:gd name="connsiteY68" fmla="*/ 4713 h 277345"/>
              <a:gd name="connsiteX69" fmla="*/ 947892 w 1287307"/>
              <a:gd name="connsiteY69" fmla="*/ 4713 h 277345"/>
              <a:gd name="connsiteX70" fmla="*/ 970332 w 1287307"/>
              <a:gd name="connsiteY70" fmla="*/ 22856 h 277345"/>
              <a:gd name="connsiteX71" fmla="*/ 1009962 w 1287307"/>
              <a:gd name="connsiteY71" fmla="*/ 227211 h 277345"/>
              <a:gd name="connsiteX72" fmla="*/ 1021899 w 1287307"/>
              <a:gd name="connsiteY72" fmla="*/ 227211 h 277345"/>
              <a:gd name="connsiteX73" fmla="*/ 1061528 w 1287307"/>
              <a:gd name="connsiteY73" fmla="*/ 22856 h 277345"/>
              <a:gd name="connsiteX74" fmla="*/ 1083969 w 1287307"/>
              <a:gd name="connsiteY74" fmla="*/ 4713 h 277345"/>
              <a:gd name="connsiteX75" fmla="*/ 1127418 w 1287307"/>
              <a:gd name="connsiteY75" fmla="*/ 4713 h 277345"/>
              <a:gd name="connsiteX76" fmla="*/ 1149859 w 1287307"/>
              <a:gd name="connsiteY76" fmla="*/ 22856 h 277345"/>
              <a:gd name="connsiteX77" fmla="*/ 1189489 w 1287307"/>
              <a:gd name="connsiteY77" fmla="*/ 227211 h 277345"/>
              <a:gd name="connsiteX78" fmla="*/ 1201425 w 1287307"/>
              <a:gd name="connsiteY78" fmla="*/ 227211 h 277345"/>
              <a:gd name="connsiteX79" fmla="*/ 1242010 w 1287307"/>
              <a:gd name="connsiteY79" fmla="*/ 18559 h 277345"/>
              <a:gd name="connsiteX80" fmla="*/ 1268748 w 1287307"/>
              <a:gd name="connsiteY80" fmla="*/ 416 h 277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</a:cxnLst>
            <a:rect l="l" t="t" r="r" b="b"/>
            <a:pathLst>
              <a:path w="1287307" h="277345">
                <a:moveTo>
                  <a:pt x="269415" y="4713"/>
                </a:moveTo>
                <a:lnTo>
                  <a:pt x="383051" y="4713"/>
                </a:lnTo>
                <a:cubicBezTo>
                  <a:pt x="395466" y="4713"/>
                  <a:pt x="405970" y="14740"/>
                  <a:pt x="405970" y="27631"/>
                </a:cubicBezTo>
                <a:lnTo>
                  <a:pt x="405970" y="131241"/>
                </a:lnTo>
                <a:lnTo>
                  <a:pt x="458491" y="227689"/>
                </a:lnTo>
                <a:lnTo>
                  <a:pt x="479976" y="227689"/>
                </a:lnTo>
                <a:lnTo>
                  <a:pt x="479976" y="27631"/>
                </a:lnTo>
                <a:cubicBezTo>
                  <a:pt x="479976" y="15217"/>
                  <a:pt x="490003" y="4713"/>
                  <a:pt x="502895" y="4713"/>
                </a:cubicBezTo>
                <a:lnTo>
                  <a:pt x="616532" y="4713"/>
                </a:lnTo>
                <a:cubicBezTo>
                  <a:pt x="628945" y="4713"/>
                  <a:pt x="639450" y="14740"/>
                  <a:pt x="639450" y="27631"/>
                </a:cubicBezTo>
                <a:lnTo>
                  <a:pt x="639450" y="131241"/>
                </a:lnTo>
                <a:lnTo>
                  <a:pt x="691971" y="227689"/>
                </a:lnTo>
                <a:lnTo>
                  <a:pt x="847624" y="227689"/>
                </a:lnTo>
                <a:lnTo>
                  <a:pt x="847624" y="95909"/>
                </a:lnTo>
                <a:cubicBezTo>
                  <a:pt x="847624" y="83495"/>
                  <a:pt x="857651" y="72990"/>
                  <a:pt x="870543" y="72990"/>
                </a:cubicBezTo>
                <a:cubicBezTo>
                  <a:pt x="882957" y="72990"/>
                  <a:pt x="893461" y="83017"/>
                  <a:pt x="893461" y="95909"/>
                </a:cubicBezTo>
                <a:lnTo>
                  <a:pt x="893461" y="250607"/>
                </a:lnTo>
                <a:cubicBezTo>
                  <a:pt x="893461" y="263021"/>
                  <a:pt x="883434" y="273525"/>
                  <a:pt x="870543" y="273525"/>
                </a:cubicBezTo>
                <a:lnTo>
                  <a:pt x="678602" y="273525"/>
                </a:lnTo>
                <a:cubicBezTo>
                  <a:pt x="670485" y="273525"/>
                  <a:pt x="662846" y="268751"/>
                  <a:pt x="658549" y="261589"/>
                </a:cubicBezTo>
                <a:lnTo>
                  <a:pt x="596478" y="147952"/>
                </a:lnTo>
                <a:cubicBezTo>
                  <a:pt x="594568" y="144610"/>
                  <a:pt x="593613" y="140790"/>
                  <a:pt x="593613" y="136971"/>
                </a:cubicBezTo>
                <a:lnTo>
                  <a:pt x="593613" y="50549"/>
                </a:lnTo>
                <a:lnTo>
                  <a:pt x="525336" y="50549"/>
                </a:lnTo>
                <a:lnTo>
                  <a:pt x="525336" y="250607"/>
                </a:lnTo>
                <a:cubicBezTo>
                  <a:pt x="525336" y="263021"/>
                  <a:pt x="515309" y="273525"/>
                  <a:pt x="502418" y="273525"/>
                </a:cubicBezTo>
                <a:lnTo>
                  <a:pt x="444645" y="273525"/>
                </a:lnTo>
                <a:cubicBezTo>
                  <a:pt x="436527" y="273525"/>
                  <a:pt x="428888" y="268751"/>
                  <a:pt x="424591" y="261589"/>
                </a:cubicBezTo>
                <a:lnTo>
                  <a:pt x="362520" y="147952"/>
                </a:lnTo>
                <a:cubicBezTo>
                  <a:pt x="360610" y="144610"/>
                  <a:pt x="359655" y="140790"/>
                  <a:pt x="359655" y="136971"/>
                </a:cubicBezTo>
                <a:lnTo>
                  <a:pt x="359655" y="50549"/>
                </a:lnTo>
                <a:lnTo>
                  <a:pt x="291378" y="50549"/>
                </a:lnTo>
                <a:lnTo>
                  <a:pt x="291378" y="250607"/>
                </a:lnTo>
                <a:cubicBezTo>
                  <a:pt x="291378" y="263021"/>
                  <a:pt x="281351" y="273525"/>
                  <a:pt x="268460" y="273525"/>
                </a:cubicBezTo>
                <a:lnTo>
                  <a:pt x="192066" y="273525"/>
                </a:lnTo>
                <a:cubicBezTo>
                  <a:pt x="181562" y="273525"/>
                  <a:pt x="172490" y="266363"/>
                  <a:pt x="170102" y="255859"/>
                </a:cubicBezTo>
                <a:lnTo>
                  <a:pt x="120446" y="50549"/>
                </a:lnTo>
                <a:lnTo>
                  <a:pt x="94185" y="50549"/>
                </a:lnTo>
                <a:lnTo>
                  <a:pt x="43574" y="260156"/>
                </a:lnTo>
                <a:cubicBezTo>
                  <a:pt x="42142" y="270661"/>
                  <a:pt x="33070" y="277345"/>
                  <a:pt x="22566" y="277345"/>
                </a:cubicBezTo>
                <a:cubicBezTo>
                  <a:pt x="20656" y="277345"/>
                  <a:pt x="19224" y="277345"/>
                  <a:pt x="17314" y="276867"/>
                </a:cubicBezTo>
                <a:cubicBezTo>
                  <a:pt x="5377" y="274003"/>
                  <a:pt x="-2262" y="261589"/>
                  <a:pt x="602" y="249652"/>
                </a:cubicBezTo>
                <a:lnTo>
                  <a:pt x="55033" y="22379"/>
                </a:lnTo>
                <a:cubicBezTo>
                  <a:pt x="57421" y="12352"/>
                  <a:pt x="66493" y="5190"/>
                  <a:pt x="76997" y="5190"/>
                </a:cubicBezTo>
                <a:lnTo>
                  <a:pt x="139067" y="5190"/>
                </a:lnTo>
                <a:cubicBezTo>
                  <a:pt x="149571" y="5190"/>
                  <a:pt x="158643" y="12352"/>
                  <a:pt x="161030" y="22379"/>
                </a:cubicBezTo>
                <a:lnTo>
                  <a:pt x="210687" y="227689"/>
                </a:lnTo>
                <a:lnTo>
                  <a:pt x="246497" y="227689"/>
                </a:lnTo>
                <a:lnTo>
                  <a:pt x="246497" y="27631"/>
                </a:lnTo>
                <a:cubicBezTo>
                  <a:pt x="246497" y="15217"/>
                  <a:pt x="256523" y="4713"/>
                  <a:pt x="269415" y="4713"/>
                </a:cubicBezTo>
                <a:close/>
                <a:moveTo>
                  <a:pt x="1268748" y="416"/>
                </a:moveTo>
                <a:cubicBezTo>
                  <a:pt x="1281162" y="2803"/>
                  <a:pt x="1289279" y="14740"/>
                  <a:pt x="1286891" y="27154"/>
                </a:cubicBezTo>
                <a:lnTo>
                  <a:pt x="1242965" y="253949"/>
                </a:lnTo>
                <a:cubicBezTo>
                  <a:pt x="1241055" y="265408"/>
                  <a:pt x="1231506" y="273525"/>
                  <a:pt x="1220524" y="273525"/>
                </a:cubicBezTo>
                <a:lnTo>
                  <a:pt x="1170867" y="273525"/>
                </a:lnTo>
                <a:cubicBezTo>
                  <a:pt x="1159886" y="273525"/>
                  <a:pt x="1150814" y="265886"/>
                  <a:pt x="1148427" y="255382"/>
                </a:cubicBezTo>
                <a:lnTo>
                  <a:pt x="1108797" y="51027"/>
                </a:lnTo>
                <a:lnTo>
                  <a:pt x="1103068" y="51027"/>
                </a:lnTo>
                <a:lnTo>
                  <a:pt x="1063438" y="255382"/>
                </a:lnTo>
                <a:cubicBezTo>
                  <a:pt x="1061528" y="265886"/>
                  <a:pt x="1051979" y="273525"/>
                  <a:pt x="1040998" y="273525"/>
                </a:cubicBezTo>
                <a:lnTo>
                  <a:pt x="991341" y="273525"/>
                </a:lnTo>
                <a:cubicBezTo>
                  <a:pt x="980359" y="273525"/>
                  <a:pt x="971288" y="265886"/>
                  <a:pt x="968900" y="255382"/>
                </a:cubicBezTo>
                <a:lnTo>
                  <a:pt x="929271" y="51027"/>
                </a:lnTo>
                <a:lnTo>
                  <a:pt x="754041" y="51027"/>
                </a:lnTo>
                <a:lnTo>
                  <a:pt x="754041" y="183284"/>
                </a:lnTo>
                <a:cubicBezTo>
                  <a:pt x="754041" y="195698"/>
                  <a:pt x="744015" y="206203"/>
                  <a:pt x="731123" y="206203"/>
                </a:cubicBezTo>
                <a:cubicBezTo>
                  <a:pt x="718709" y="206203"/>
                  <a:pt x="708205" y="196176"/>
                  <a:pt x="708205" y="183284"/>
                </a:cubicBezTo>
                <a:lnTo>
                  <a:pt x="708205" y="27631"/>
                </a:lnTo>
                <a:cubicBezTo>
                  <a:pt x="708205" y="15217"/>
                  <a:pt x="718232" y="4713"/>
                  <a:pt x="731123" y="4713"/>
                </a:cubicBezTo>
                <a:lnTo>
                  <a:pt x="947892" y="4713"/>
                </a:lnTo>
                <a:cubicBezTo>
                  <a:pt x="958874" y="4713"/>
                  <a:pt x="967945" y="12352"/>
                  <a:pt x="970332" y="22856"/>
                </a:cubicBezTo>
                <a:lnTo>
                  <a:pt x="1009962" y="227211"/>
                </a:lnTo>
                <a:lnTo>
                  <a:pt x="1021899" y="227211"/>
                </a:lnTo>
                <a:lnTo>
                  <a:pt x="1061528" y="22856"/>
                </a:lnTo>
                <a:cubicBezTo>
                  <a:pt x="1063438" y="12352"/>
                  <a:pt x="1072987" y="4713"/>
                  <a:pt x="1083969" y="4713"/>
                </a:cubicBezTo>
                <a:lnTo>
                  <a:pt x="1127418" y="4713"/>
                </a:lnTo>
                <a:cubicBezTo>
                  <a:pt x="1138400" y="4713"/>
                  <a:pt x="1147472" y="12352"/>
                  <a:pt x="1149859" y="22856"/>
                </a:cubicBezTo>
                <a:lnTo>
                  <a:pt x="1189489" y="227211"/>
                </a:lnTo>
                <a:lnTo>
                  <a:pt x="1201425" y="227211"/>
                </a:lnTo>
                <a:lnTo>
                  <a:pt x="1242010" y="18559"/>
                </a:lnTo>
                <a:cubicBezTo>
                  <a:pt x="1244397" y="6145"/>
                  <a:pt x="1256334" y="-1972"/>
                  <a:pt x="1268748" y="41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row Display" panose="020B0504020209020203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E12AE3BB-ADCB-2D43-856C-72A496895B7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1120" y="2691673"/>
            <a:ext cx="7749626" cy="782907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defRPr sz="5400" b="0" i="0">
                <a:latin typeface="Arrow Display Medium" panose="020B0504020209020203" pitchFamily="34" charset="0"/>
                <a:cs typeface="Arrow Display Medium" panose="020B0504020209020203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xmlns="" id="{AEA8F72F-693A-AE45-8C1F-B7F424199E7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81118" y="4850070"/>
            <a:ext cx="3437119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spcBef>
                <a:spcPts val="0"/>
              </a:spcBef>
              <a:spcAft>
                <a:spcPts val="1800"/>
              </a:spcAft>
              <a:buNone/>
              <a:defRPr sz="1600" b="0" i="0">
                <a:solidFill>
                  <a:schemeClr val="bg1"/>
                </a:solidFill>
                <a:latin typeface="Arrow Display Medium" panose="020B0504020209020203" pitchFamily="34" charset="0"/>
                <a:cs typeface="Arrow Display Medium" panose="020B0504020209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text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xmlns="" id="{5CB4E315-9760-B745-97D5-69EDC4C5517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0998" y="3615500"/>
            <a:ext cx="7749747" cy="43088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2800" b="0" i="0">
                <a:latin typeface="Arrow Display" panose="020B0504020209020203" pitchFamily="34" charset="0"/>
                <a:cs typeface="Arrow Display" panose="020B0504020209020203" pitchFamily="34" charset="0"/>
              </a:defRPr>
            </a:lvl1pPr>
            <a:lvl2pPr>
              <a:defRPr sz="1800" b="0" i="0">
                <a:latin typeface="Arrow Display" panose="020B0504020209020203" pitchFamily="34" charset="0"/>
                <a:cs typeface="Arrow Display" panose="020B0504020209020203" pitchFamily="34" charset="0"/>
              </a:defRPr>
            </a:lvl2pPr>
            <a:lvl3pPr>
              <a:defRPr sz="1800" b="0" i="0">
                <a:latin typeface="Arrow Display" panose="020B0504020209020203" pitchFamily="34" charset="0"/>
                <a:cs typeface="Arrow Display" panose="020B0504020209020203" pitchFamily="34" charset="0"/>
              </a:defRPr>
            </a:lvl3pPr>
            <a:lvl4pPr>
              <a:defRPr sz="1800" b="0" i="0">
                <a:latin typeface="Arrow Display" panose="020B0504020209020203" pitchFamily="34" charset="0"/>
                <a:cs typeface="Arrow Display" panose="020B0504020209020203" pitchFamily="34" charset="0"/>
              </a:defRPr>
            </a:lvl4pPr>
            <a:lvl5pPr>
              <a:defRPr sz="1800" b="0" i="0">
                <a:latin typeface="Arrow Display" panose="020B0504020209020203" pitchFamily="34" charset="0"/>
                <a:cs typeface="Arrow Display" panose="020B0504020209020203" pitchFamily="34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34933578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+ 1/2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xmlns="" id="{99F83E34-C3EA-D64C-B781-EA4F6C039D58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096000" y="0"/>
            <a:ext cx="6096000" cy="6858000"/>
          </a:xfrm>
        </p:spPr>
        <p:txBody>
          <a:bodyPr anchor="ctr"/>
          <a:lstStyle>
            <a:lvl1pPr marL="0" indent="0" algn="ctr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</a:t>
            </a:r>
            <a:br>
              <a:rPr lang="en-US"/>
            </a:br>
            <a:r>
              <a:rPr lang="en-US"/>
              <a:t>add image</a:t>
            </a:r>
          </a:p>
        </p:txBody>
      </p:sp>
      <p:sp>
        <p:nvSpPr>
          <p:cNvPr id="13" name="Text Placeholder 1">
            <a:extLst>
              <a:ext uri="{FF2B5EF4-FFF2-40B4-BE49-F238E27FC236}">
                <a16:creationId xmlns:a16="http://schemas.microsoft.com/office/drawing/2014/main" xmlns="" id="{48D28B64-55F7-A849-A1CC-092C9D5DBE6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0998" y="862113"/>
            <a:ext cx="5707065" cy="30777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2000" b="0" i="0">
                <a:latin typeface="Arrow Display" panose="020B0504020209020203" pitchFamily="34" charset="0"/>
                <a:cs typeface="Arrow Display" panose="020B0504020209020203" pitchFamily="34" charset="0"/>
              </a:defRPr>
            </a:lvl1pPr>
            <a:lvl2pPr>
              <a:defRPr sz="1800" b="0" i="0">
                <a:latin typeface="Arrow Display" panose="020B0504020209020203" pitchFamily="34" charset="0"/>
                <a:cs typeface="Arrow Display" panose="020B0504020209020203" pitchFamily="34" charset="0"/>
              </a:defRPr>
            </a:lvl2pPr>
            <a:lvl3pPr>
              <a:defRPr sz="1800" b="0" i="0">
                <a:latin typeface="Arrow Display" panose="020B0504020209020203" pitchFamily="34" charset="0"/>
                <a:cs typeface="Arrow Display" panose="020B0504020209020203" pitchFamily="34" charset="0"/>
              </a:defRPr>
            </a:lvl3pPr>
            <a:lvl4pPr>
              <a:defRPr sz="1800" b="0" i="0">
                <a:latin typeface="Arrow Display" panose="020B0504020209020203" pitchFamily="34" charset="0"/>
                <a:cs typeface="Arrow Display" panose="020B0504020209020203" pitchFamily="34" charset="0"/>
              </a:defRPr>
            </a:lvl4pPr>
            <a:lvl5pPr>
              <a:defRPr sz="1800" b="0" i="0">
                <a:latin typeface="Arrow Display" panose="020B0504020209020203" pitchFamily="34" charset="0"/>
                <a:cs typeface="Arrow Display" panose="020B0504020209020203" pitchFamily="34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xmlns="" id="{564F3C78-FF3B-214A-A4CC-238644E13C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231905"/>
            <a:ext cx="5707064" cy="512448"/>
          </a:xfrm>
        </p:spPr>
        <p:txBody>
          <a:bodyPr/>
          <a:lstStyle/>
          <a:p>
            <a:r>
              <a:rPr lang="en-US"/>
              <a:t>Click to add title</a:t>
            </a:r>
          </a:p>
        </p:txBody>
      </p:sp>
      <p:sp>
        <p:nvSpPr>
          <p:cNvPr id="17" name="Slide Number Placeholder 3">
            <a:extLst>
              <a:ext uri="{FF2B5EF4-FFF2-40B4-BE49-F238E27FC236}">
                <a16:creationId xmlns:a16="http://schemas.microsoft.com/office/drawing/2014/main" xmlns="" id="{745078E4-8217-6F4A-AC4D-AD0E501B97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68392" y="6557065"/>
            <a:ext cx="746236" cy="16048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 b="0" i="0">
                <a:solidFill>
                  <a:schemeClr val="bg1">
                    <a:lumMod val="50000"/>
                  </a:schemeClr>
                </a:solidFill>
                <a:latin typeface="Arrow Display Medium" panose="020B0504020209020203" pitchFamily="34" charset="0"/>
                <a:cs typeface="Arrow Display Medium" panose="020B0504020209020203" pitchFamily="34" charset="0"/>
              </a:defRPr>
            </a:lvl1pPr>
          </a:lstStyle>
          <a:p>
            <a:fld id="{CD66C5BA-BBC7-C04C-B195-1D29A4F47CAE}" type="slidenum">
              <a:rPr lang="en-US"/>
              <a:pPr/>
              <a:t>‹N›</a:t>
            </a:fld>
            <a:endParaRPr lang="en-US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xmlns="" id="{4D7B8801-4DFE-554C-B19B-A9959B79B7A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84048" y="1461247"/>
            <a:ext cx="5395113" cy="4939553"/>
          </a:xfrm>
          <a:prstGeom prst="rect">
            <a:avLst/>
          </a:prstGeom>
        </p:spPr>
        <p:txBody>
          <a:bodyPr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>
                <a:latin typeface="+mn-lt"/>
                <a:cs typeface="Arrow Display" panose="020B0504020209020203" pitchFamily="34" charset="0"/>
              </a:defRPr>
            </a:lvl1pPr>
            <a:lvl2pPr marL="6858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>
                <a:latin typeface="+mn-lt"/>
                <a:cs typeface="Arrow Display" panose="020B0504020209020203" pitchFamily="34" charset="0"/>
              </a:defRPr>
            </a:lvl2pPr>
            <a:lvl3pPr marL="11430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>
                <a:latin typeface="+mn-lt"/>
                <a:cs typeface="Arrow Display" panose="020B0504020209020203" pitchFamily="34" charset="0"/>
              </a:defRPr>
            </a:lvl3pPr>
            <a:lvl4pPr marL="16002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>
                <a:latin typeface="+mn-lt"/>
                <a:cs typeface="Arrow Display" panose="020B0504020209020203" pitchFamily="34" charset="0"/>
              </a:defRPr>
            </a:lvl4pPr>
            <a:lvl5pPr marL="20574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>
                <a:latin typeface="+mn-lt"/>
                <a:cs typeface="Arrow Display" panose="020B0504020209020203" pitchFamily="34" charset="0"/>
              </a:defRPr>
            </a:lvl5pPr>
            <a:lvl6pPr marL="2514600" indent="-285750">
              <a:lnSpc>
                <a:spcPct val="100000"/>
              </a:lnSpc>
              <a:spcAft>
                <a:spcPts val="1000"/>
              </a:spcAft>
              <a:buFont typeface="Arial" panose="020B0604020202020204" pitchFamily="34" charset="0"/>
              <a:buChar char="•"/>
              <a:defRPr/>
            </a:lvl6pPr>
            <a:lvl7pPr marL="2971800" indent="-228600">
              <a:lnSpc>
                <a:spcPct val="100000"/>
              </a:lnSpc>
              <a:spcAft>
                <a:spcPts val="1000"/>
              </a:spcAft>
              <a:buFont typeface="Arial" panose="020B0604020202020204" pitchFamily="34" charset="0"/>
              <a:buChar char="•"/>
              <a:defRPr/>
            </a:lvl7pPr>
            <a:lvl8pPr marL="3429000" indent="-228600">
              <a:lnSpc>
                <a:spcPct val="100000"/>
              </a:lnSpc>
              <a:spcAft>
                <a:spcPts val="1000"/>
              </a:spcAft>
              <a:buFont typeface="Arial" panose="020B0604020202020204" pitchFamily="34" charset="0"/>
              <a:buChar char="•"/>
              <a:defRPr/>
            </a:lvl8pPr>
            <a:lvl9pPr marL="3886200" indent="-228600">
              <a:lnSpc>
                <a:spcPct val="100000"/>
              </a:lnSpc>
              <a:spcAft>
                <a:spcPts val="1000"/>
              </a:spcAft>
              <a:buFont typeface="Arial" panose="020B0604020202020204" pitchFamily="34" charset="0"/>
              <a:buChar char="•"/>
              <a:defRPr/>
            </a:lvl9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Eigth level</a:t>
            </a:r>
          </a:p>
          <a:p>
            <a:pPr lvl="8"/>
            <a:r>
              <a:rPr lang="en-US" dirty="0"/>
              <a:t>Ninth level</a:t>
            </a:r>
          </a:p>
        </p:txBody>
      </p:sp>
    </p:spTree>
    <p:extLst>
      <p:ext uri="{BB962C8B-B14F-4D97-AF65-F5344CB8AC3E}">
        <p14:creationId xmlns:p14="http://schemas.microsoft.com/office/powerpoint/2010/main" val="29939886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+ 1/2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xmlns="" id="{CDD460AE-E80A-6349-B36E-FB7A1FB67CE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103938" y="0"/>
            <a:ext cx="6088062" cy="6857999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</a:t>
            </a:r>
            <a:br>
              <a:rPr lang="en-US"/>
            </a:br>
            <a:r>
              <a:rPr lang="en-US"/>
              <a:t>add image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425F099D-DE69-B641-932A-487A874BDA50}"/>
              </a:ext>
            </a:extLst>
          </p:cNvPr>
          <p:cNvSpPr txBox="1"/>
          <p:nvPr userDrawn="1"/>
        </p:nvSpPr>
        <p:spPr>
          <a:xfrm>
            <a:off x="11479055" y="6358648"/>
            <a:ext cx="372218" cy="24622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r"/>
            <a:fld id="{5D829997-2D99-5446-88FA-E592E10AF976}" type="slidenum">
              <a:rPr lang="en-US" sz="1000" b="0" i="0" spc="50" smtClean="0">
                <a:solidFill>
                  <a:schemeClr val="bg1"/>
                </a:solidFill>
                <a:latin typeface="Arrow Display" panose="020B0504020209020203" pitchFamily="34" charset="0"/>
                <a:cs typeface="Arrow Display" panose="020B0504020209020203" pitchFamily="34" charset="0"/>
              </a:rPr>
              <a:pPr algn="r"/>
              <a:t>‹N›</a:t>
            </a:fld>
            <a:endParaRPr lang="en-US" sz="1000" b="0" i="0" spc="50" dirty="0">
              <a:solidFill>
                <a:schemeClr val="bg1"/>
              </a:solidFill>
              <a:latin typeface="Arrow Display" panose="020B0504020209020203" pitchFamily="34" charset="0"/>
              <a:cs typeface="Arrow Display" panose="020B0504020209020203" pitchFamily="34" charset="0"/>
            </a:endParaRP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xmlns="" id="{C9BEC634-6D5E-C34E-8114-BF61F71845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68392" y="6557065"/>
            <a:ext cx="746236" cy="16048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 b="0" i="0">
                <a:solidFill>
                  <a:schemeClr val="bg1">
                    <a:lumMod val="50000"/>
                  </a:schemeClr>
                </a:solidFill>
                <a:latin typeface="Arrow Display Medium" panose="020B0504020209020203" pitchFamily="34" charset="0"/>
                <a:cs typeface="Arrow Display Medium" panose="020B0504020209020203" pitchFamily="34" charset="0"/>
              </a:defRPr>
            </a:lvl1pPr>
          </a:lstStyle>
          <a:p>
            <a:fld id="{CD66C5BA-BBC7-C04C-B195-1D29A4F47CAE}" type="slidenum">
              <a:rPr lang="en-US"/>
              <a:pPr/>
              <a:t>‹N›</a:t>
            </a:fld>
            <a:endParaRPr lang="en-US"/>
          </a:p>
        </p:txBody>
      </p:sp>
      <p:sp>
        <p:nvSpPr>
          <p:cNvPr id="6" name="Title 42">
            <a:extLst>
              <a:ext uri="{FF2B5EF4-FFF2-40B4-BE49-F238E27FC236}">
                <a16:creationId xmlns:a16="http://schemas.microsoft.com/office/drawing/2014/main" xmlns="" id="{BE39AA8E-D09A-9B42-9BA0-DA634C1E7A4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231905"/>
            <a:ext cx="5707064" cy="512448"/>
          </a:xfrm>
        </p:spPr>
        <p:txBody>
          <a:bodyPr/>
          <a:lstStyle/>
          <a:p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6180894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2/3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4032A730-9526-3E49-B66E-B04598D2B981}"/>
              </a:ext>
            </a:extLst>
          </p:cNvPr>
          <p:cNvSpPr txBox="1"/>
          <p:nvPr userDrawn="1"/>
        </p:nvSpPr>
        <p:spPr>
          <a:xfrm>
            <a:off x="11479055" y="6358648"/>
            <a:ext cx="372218" cy="24622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r"/>
            <a:fld id="{5D829997-2D99-5446-88FA-E592E10AF976}" type="slidenum">
              <a:rPr lang="en-US" sz="1000" b="0" i="0" spc="50" smtClean="0">
                <a:solidFill>
                  <a:schemeClr val="bg1"/>
                </a:solidFill>
                <a:latin typeface="Arrow Display" panose="020B0504020209020203" pitchFamily="34" charset="0"/>
                <a:cs typeface="Arrow Display" panose="020B0504020209020203" pitchFamily="34" charset="0"/>
              </a:rPr>
              <a:pPr algn="r"/>
              <a:t>‹N›</a:t>
            </a:fld>
            <a:endParaRPr lang="en-US" sz="1000" b="0" i="0" spc="50" dirty="0">
              <a:solidFill>
                <a:schemeClr val="bg1"/>
              </a:solidFill>
              <a:latin typeface="Arrow Display" panose="020B0504020209020203" pitchFamily="34" charset="0"/>
              <a:cs typeface="Arrow Display" panose="020B0504020209020203" pitchFamily="34" charset="0"/>
            </a:endParaRPr>
          </a:p>
        </p:txBody>
      </p:sp>
      <p:sp>
        <p:nvSpPr>
          <p:cNvPr id="9" name="Picture Placeholder 10">
            <a:extLst>
              <a:ext uri="{FF2B5EF4-FFF2-40B4-BE49-F238E27FC236}">
                <a16:creationId xmlns:a16="http://schemas.microsoft.com/office/drawing/2014/main" xmlns="" id="{71D259DC-1E2D-0343-A672-F2B9D837393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222376" y="0"/>
            <a:ext cx="7969624" cy="68580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</a:t>
            </a:r>
            <a:br>
              <a:rPr lang="en-US" dirty="0"/>
            </a:br>
            <a:r>
              <a:rPr lang="en-US" dirty="0"/>
              <a:t>insert photo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xmlns="" id="{5A192169-803E-244B-B981-954792039E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0999" y="231904"/>
            <a:ext cx="3657601" cy="1011046"/>
          </a:xfrm>
        </p:spPr>
        <p:txBody>
          <a:bodyPr/>
          <a:lstStyle/>
          <a:p>
            <a:r>
              <a:rPr lang="en-US"/>
              <a:t>Click to </a:t>
            </a:r>
            <a:br>
              <a:rPr lang="en-US"/>
            </a:br>
            <a:r>
              <a:rPr lang="en-US"/>
              <a:t>add title</a:t>
            </a:r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xmlns="" id="{44931C84-FD88-A841-A3EF-360806FFC2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68392" y="6557065"/>
            <a:ext cx="746236" cy="16048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 b="0" i="0">
                <a:solidFill>
                  <a:schemeClr val="bg1">
                    <a:lumMod val="50000"/>
                  </a:schemeClr>
                </a:solidFill>
                <a:latin typeface="Arrow Display Medium" panose="020B0504020209020203" pitchFamily="34" charset="0"/>
                <a:cs typeface="Arrow Display Medium" panose="020B0504020209020203" pitchFamily="34" charset="0"/>
              </a:defRPr>
            </a:lvl1pPr>
          </a:lstStyle>
          <a:p>
            <a:fld id="{CD66C5BA-BBC7-C04C-B195-1D29A4F47CAE}" type="slidenum">
              <a:rPr lang="en-US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5958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xmlns="" id="{CDD460AE-E80A-6349-B36E-FB7A1FB67CE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</a:t>
            </a:r>
            <a:br>
              <a:rPr lang="en-US" dirty="0"/>
            </a:br>
            <a:r>
              <a:rPr lang="en-US" dirty="0"/>
              <a:t>insert photo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xmlns="" id="{474E6A79-F047-5841-A9E7-782C1874E961}"/>
              </a:ext>
            </a:extLst>
          </p:cNvPr>
          <p:cNvSpPr txBox="1">
            <a:spLocks/>
          </p:cNvSpPr>
          <p:nvPr userDrawn="1"/>
        </p:nvSpPr>
        <p:spPr>
          <a:xfrm>
            <a:off x="310896" y="310897"/>
            <a:ext cx="11567983" cy="61801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chemeClr val="tx1"/>
                </a:solidFill>
                <a:latin typeface="Arrow Display Medium" panose="020B0504020209020203" pitchFamily="34" charset="0"/>
                <a:ea typeface="+mj-ea"/>
                <a:cs typeface="Arrow Display Medium" panose="020B0504020209020203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3000" dirty="0">
                <a:solidFill>
                  <a:schemeClr val="bg1"/>
                </a:solidFill>
              </a:rPr>
              <a:t>Click to edit Master title style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1DA5B636-3ACF-5340-A49F-384D7794A687}"/>
              </a:ext>
            </a:extLst>
          </p:cNvPr>
          <p:cNvSpPr txBox="1"/>
          <p:nvPr userDrawn="1"/>
        </p:nvSpPr>
        <p:spPr>
          <a:xfrm>
            <a:off x="345989" y="6326660"/>
            <a:ext cx="166816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0" i="0" dirty="0">
                <a:solidFill>
                  <a:schemeClr val="bg1"/>
                </a:solidFill>
                <a:latin typeface="Arrow Display" panose="020B0504020209020203" pitchFamily="34" charset="0"/>
                <a:cs typeface="Arrow Display" panose="020B0504020209020203" pitchFamily="34" charset="0"/>
              </a:rPr>
              <a:t>Arrow Electronics 2020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4154C7F-0A64-E34A-B45E-32444F7995E5}"/>
              </a:ext>
            </a:extLst>
          </p:cNvPr>
          <p:cNvSpPr txBox="1"/>
          <p:nvPr userDrawn="1"/>
        </p:nvSpPr>
        <p:spPr>
          <a:xfrm>
            <a:off x="11479055" y="6358648"/>
            <a:ext cx="372218" cy="24622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r"/>
            <a:fld id="{5D829997-2D99-5446-88FA-E592E10AF976}" type="slidenum">
              <a:rPr lang="en-US" sz="1000" b="0" i="0" spc="50" smtClean="0">
                <a:solidFill>
                  <a:schemeClr val="bg1"/>
                </a:solidFill>
                <a:latin typeface="Arrow Display" panose="020B0504020209020203" pitchFamily="34" charset="0"/>
                <a:cs typeface="Arrow Display" panose="020B0504020209020203" pitchFamily="34" charset="0"/>
              </a:rPr>
              <a:pPr algn="r"/>
              <a:t>‹N›</a:t>
            </a:fld>
            <a:endParaRPr lang="en-US" sz="1000" b="0" i="0" spc="50" dirty="0">
              <a:solidFill>
                <a:schemeClr val="bg1"/>
              </a:solidFill>
              <a:latin typeface="Arrow Display" panose="020B0504020209020203" pitchFamily="34" charset="0"/>
              <a:cs typeface="Arrow Display" panose="020B0504020209020203" pitchFamily="34" charset="0"/>
            </a:endParaRP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xmlns="" id="{C89AADE4-33D3-2749-933E-4F1DCACA90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68392" y="6557065"/>
            <a:ext cx="746236" cy="16048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 b="0" i="0">
                <a:solidFill>
                  <a:schemeClr val="bg1">
                    <a:lumMod val="50000"/>
                  </a:schemeClr>
                </a:solidFill>
                <a:latin typeface="Arrow Display Medium" panose="020B0504020209020203" pitchFamily="34" charset="0"/>
                <a:cs typeface="Arrow Display Medium" panose="020B0504020209020203" pitchFamily="34" charset="0"/>
              </a:defRPr>
            </a:lvl1pPr>
          </a:lstStyle>
          <a:p>
            <a:fld id="{CD66C5BA-BBC7-C04C-B195-1D29A4F47CAE}" type="slidenum">
              <a:rPr lang="en-US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80975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DAD552A2-9A81-3347-A4C7-A919CC4C129D}"/>
              </a:ext>
            </a:extLst>
          </p:cNvPr>
          <p:cNvSpPr/>
          <p:nvPr userDrawn="1"/>
        </p:nvSpPr>
        <p:spPr>
          <a:xfrm>
            <a:off x="8853545" y="0"/>
            <a:ext cx="333845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row Display" panose="020B0504020209020203" pitchFamily="34" charset="0"/>
            </a:endParaRP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xmlns="" id="{C9650EDE-C57F-BF4B-A517-938BE83B7BC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80997" y="1461247"/>
            <a:ext cx="8274998" cy="4939553"/>
          </a:xfrm>
          <a:prstGeom prst="rect">
            <a:avLst/>
          </a:prstGeom>
        </p:spPr>
        <p:txBody>
          <a:bodyPr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>
                <a:latin typeface="Arrow Display" panose="020B0504020209020203" pitchFamily="34" charset="0"/>
                <a:cs typeface="Arrow Display" panose="020B0504020209020203" pitchFamily="34" charset="0"/>
              </a:defRPr>
            </a:lvl1pPr>
            <a:lvl2pPr marL="6858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>
                <a:latin typeface="Arrow Display" panose="020B0504020209020203" pitchFamily="34" charset="0"/>
                <a:cs typeface="Arrow Display" panose="020B0504020209020203" pitchFamily="34" charset="0"/>
              </a:defRPr>
            </a:lvl2pPr>
            <a:lvl3pPr marL="11430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>
                <a:latin typeface="Arrow Display" panose="020B0504020209020203" pitchFamily="34" charset="0"/>
                <a:cs typeface="Arrow Display" panose="020B0504020209020203" pitchFamily="34" charset="0"/>
              </a:defRPr>
            </a:lvl3pPr>
            <a:lvl4pPr marL="16002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>
                <a:latin typeface="Arrow Display" panose="020B0504020209020203" pitchFamily="34" charset="0"/>
                <a:cs typeface="Arrow Display" panose="020B0504020209020203" pitchFamily="34" charset="0"/>
              </a:defRPr>
            </a:lvl4pPr>
            <a:lvl5pPr marL="20574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>
                <a:latin typeface="Arrow Display" panose="020B0504020209020203" pitchFamily="34" charset="0"/>
                <a:cs typeface="Arrow Display" panose="020B0504020209020203" pitchFamily="34" charset="0"/>
              </a:defRPr>
            </a:lvl5pPr>
            <a:lvl6pPr>
              <a:spcBef>
                <a:spcPts val="0"/>
              </a:spcBef>
              <a:spcAft>
                <a:spcPts val="1000"/>
              </a:spcAft>
              <a:defRPr/>
            </a:lvl6pPr>
            <a:lvl7pPr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defRPr/>
            </a:lvl7pPr>
            <a:lvl8pPr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defRPr/>
            </a:lvl8pPr>
            <a:lvl9pPr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defRPr/>
            </a:lvl9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9" name="Title 42">
            <a:extLst>
              <a:ext uri="{FF2B5EF4-FFF2-40B4-BE49-F238E27FC236}">
                <a16:creationId xmlns:a16="http://schemas.microsoft.com/office/drawing/2014/main" xmlns="" id="{AD1EE963-9CED-8C4C-8A98-9A83F08882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0997" y="228600"/>
            <a:ext cx="8274998" cy="512448"/>
          </a:xfrm>
        </p:spPr>
        <p:txBody>
          <a:bodyPr/>
          <a:lstStyle/>
          <a:p>
            <a:r>
              <a:rPr lang="en-US"/>
              <a:t>Click to add title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xmlns="" id="{1DC69CC9-AEE7-F746-9A3C-3F6BF2A7AE8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0998" y="862113"/>
            <a:ext cx="8274997" cy="30777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2000" b="0" i="0">
                <a:latin typeface="Arrow Display" panose="020B0504020209020203" pitchFamily="34" charset="0"/>
                <a:cs typeface="Arrow Display" panose="020B0504020209020203" pitchFamily="34" charset="0"/>
              </a:defRPr>
            </a:lvl1pPr>
            <a:lvl2pPr>
              <a:defRPr sz="1800" b="0" i="0">
                <a:latin typeface="Arrow Display" panose="020B0504020209020203" pitchFamily="34" charset="0"/>
                <a:cs typeface="Arrow Display" panose="020B0504020209020203" pitchFamily="34" charset="0"/>
              </a:defRPr>
            </a:lvl2pPr>
            <a:lvl3pPr>
              <a:defRPr sz="1800" b="0" i="0">
                <a:latin typeface="Arrow Display" panose="020B0504020209020203" pitchFamily="34" charset="0"/>
                <a:cs typeface="Arrow Display" panose="020B0504020209020203" pitchFamily="34" charset="0"/>
              </a:defRPr>
            </a:lvl3pPr>
            <a:lvl4pPr>
              <a:defRPr sz="1800" b="0" i="0">
                <a:latin typeface="Arrow Display" panose="020B0504020209020203" pitchFamily="34" charset="0"/>
                <a:cs typeface="Arrow Display" panose="020B0504020209020203" pitchFamily="34" charset="0"/>
              </a:defRPr>
            </a:lvl4pPr>
            <a:lvl5pPr>
              <a:defRPr sz="1800" b="0" i="0">
                <a:latin typeface="Arrow Display" panose="020B0504020209020203" pitchFamily="34" charset="0"/>
                <a:cs typeface="Arrow Display" panose="020B0504020209020203" pitchFamily="34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xmlns="" id="{3E069282-4180-9B4C-A7B4-A433B3F774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68392" y="6557065"/>
            <a:ext cx="746236" cy="16048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 b="0" i="0">
                <a:solidFill>
                  <a:schemeClr val="bg1"/>
                </a:solidFill>
                <a:latin typeface="Arrow Display Medium" panose="020B0504020209020203" pitchFamily="34" charset="0"/>
                <a:cs typeface="Arrow Display Medium" panose="020B0504020209020203" pitchFamily="34" charset="0"/>
              </a:defRPr>
            </a:lvl1pPr>
          </a:lstStyle>
          <a:p>
            <a:fld id="{CD66C5BA-BBC7-C04C-B195-1D29A4F47CAE}" type="slidenum">
              <a:rPr lang="en-US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2971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3 Lt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4B3074DA-3BFC-5944-85B9-CEBB63DEAB8C}"/>
              </a:ext>
            </a:extLst>
          </p:cNvPr>
          <p:cNvSpPr/>
          <p:nvPr userDrawn="1"/>
        </p:nvSpPr>
        <p:spPr>
          <a:xfrm>
            <a:off x="0" y="0"/>
            <a:ext cx="3687417" cy="6867144"/>
          </a:xfrm>
          <a:prstGeom prst="rect">
            <a:avLst/>
          </a:prstGeom>
          <a:solidFill>
            <a:srgbClr val="BFC0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row Display" panose="020B0504020209020203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F19EA20-026D-FB48-B773-4B9AC46736F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393" y="6557065"/>
            <a:ext cx="746235" cy="160481"/>
          </a:xfrm>
          <a:prstGeom prst="rect">
            <a:avLst/>
          </a:prstGeom>
        </p:spPr>
      </p:pic>
      <p:sp>
        <p:nvSpPr>
          <p:cNvPr id="6" name="Title 3">
            <a:extLst>
              <a:ext uri="{FF2B5EF4-FFF2-40B4-BE49-F238E27FC236}">
                <a16:creationId xmlns:a16="http://schemas.microsoft.com/office/drawing/2014/main" xmlns="" id="{12A368F7-DCB2-ED43-8240-3C04814D7CA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0999" y="231904"/>
            <a:ext cx="3124201" cy="1011046"/>
          </a:xfrm>
        </p:spPr>
        <p:txBody>
          <a:bodyPr/>
          <a:lstStyle/>
          <a:p>
            <a:r>
              <a:rPr lang="en-US"/>
              <a:t>Click to </a:t>
            </a:r>
            <a:br>
              <a:rPr lang="en-US"/>
            </a:br>
            <a:r>
              <a:rPr lang="en-US"/>
              <a:t>add title</a:t>
            </a: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xmlns="" id="{FE4C03D0-9E94-9F4D-9C22-79EA7B74C4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68392" y="6557065"/>
            <a:ext cx="746236" cy="16048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 b="0" i="0">
                <a:solidFill>
                  <a:schemeClr val="bg1">
                    <a:lumMod val="50000"/>
                  </a:schemeClr>
                </a:solidFill>
                <a:latin typeface="Arrow Display Medium" panose="020B0504020209020203" pitchFamily="34" charset="0"/>
                <a:cs typeface="Arrow Display Medium" panose="020B0504020209020203" pitchFamily="34" charset="0"/>
              </a:defRPr>
            </a:lvl1pPr>
          </a:lstStyle>
          <a:p>
            <a:fld id="{CD66C5BA-BBC7-C04C-B195-1D29A4F47CAE}" type="slidenum">
              <a:rPr lang="en-US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4812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Lt Gray">
    <p:bg>
      <p:bgPr>
        <a:solidFill>
          <a:srgbClr val="BFC0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63379408-3DC2-CA4E-B56A-F0EB16AEB3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add title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xmlns="" id="{2390A4BD-69A7-8042-8E6F-C0A1ED2FFB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68392" y="6557065"/>
            <a:ext cx="746236" cy="16048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 b="0" i="0">
                <a:solidFill>
                  <a:schemeClr val="tx1">
                    <a:lumMod val="75000"/>
                    <a:lumOff val="25000"/>
                  </a:schemeClr>
                </a:solidFill>
                <a:latin typeface="Arrow Display Medium" panose="020B0504020209020203" pitchFamily="34" charset="0"/>
                <a:cs typeface="Arrow Display Medium" panose="020B0504020209020203" pitchFamily="34" charset="0"/>
              </a:defRPr>
            </a:lvl1pPr>
          </a:lstStyle>
          <a:p>
            <a:fld id="{CD66C5BA-BBC7-C04C-B195-1D29A4F47CAE}" type="slidenum">
              <a:rPr lang="en-US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37465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p">
    <p:bg>
      <p:bgPr>
        <a:solidFill>
          <a:srgbClr val="BFC0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63379408-3DC2-CA4E-B56A-F0EB16AEB3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add title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xmlns="" id="{2390A4BD-69A7-8042-8E6F-C0A1ED2FFB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68392" y="6557065"/>
            <a:ext cx="746236" cy="16048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 b="0" i="0">
                <a:solidFill>
                  <a:schemeClr val="tx1">
                    <a:lumMod val="75000"/>
                    <a:lumOff val="25000"/>
                  </a:schemeClr>
                </a:solidFill>
                <a:latin typeface="Arrow Display Medium" panose="020B0504020209020203" pitchFamily="34" charset="0"/>
                <a:cs typeface="Arrow Display Medium" panose="020B0504020209020203" pitchFamily="34" charset="0"/>
              </a:defRPr>
            </a:lvl1pPr>
          </a:lstStyle>
          <a:p>
            <a:fld id="{CD66C5BA-BBC7-C04C-B195-1D29A4F47CAE}" type="slidenum">
              <a:rPr lang="en-US"/>
              <a:pPr/>
              <a:t>‹N›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4174900-7C9C-1746-9C6C-6ED071C7F1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57456" y="920273"/>
            <a:ext cx="10772543" cy="5709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28723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t Gray Logo - left">
    <p:bg>
      <p:bgPr>
        <a:solidFill>
          <a:srgbClr val="BFC0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>
            <a:extLst>
              <a:ext uri="{FF2B5EF4-FFF2-40B4-BE49-F238E27FC236}">
                <a16:creationId xmlns:a16="http://schemas.microsoft.com/office/drawing/2014/main" xmlns="" id="{2E57764B-A8C8-8C46-A264-1D41C89B7D5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956904" y="2231282"/>
            <a:ext cx="2235202" cy="2057506"/>
          </a:xfrm>
          <a:prstGeom prst="rect">
            <a:avLst/>
          </a:prstGeom>
        </p:spPr>
        <p:txBody>
          <a:bodyPr anchor="ctr"/>
          <a:lstStyle>
            <a:lvl1pPr marL="0" algn="ctr">
              <a:buNone/>
              <a:defRPr sz="18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customer logo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xmlns="" id="{D736BDED-BFB9-3944-9B18-841E2D1DFA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68392" y="6557065"/>
            <a:ext cx="746236" cy="16048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 b="0" i="0">
                <a:solidFill>
                  <a:schemeClr val="tx1">
                    <a:lumMod val="75000"/>
                    <a:lumOff val="25000"/>
                  </a:schemeClr>
                </a:solidFill>
                <a:latin typeface="Arrow Display Medium" panose="020B0504020209020203" pitchFamily="34" charset="0"/>
                <a:cs typeface="Arrow Display Medium" panose="020B0504020209020203" pitchFamily="34" charset="0"/>
              </a:defRPr>
            </a:lvl1pPr>
          </a:lstStyle>
          <a:p>
            <a:fld id="{CD66C5BA-BBC7-C04C-B195-1D29A4F47CAE}" type="slidenum">
              <a:rPr lang="en-US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69839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t Gray Logo - center">
    <p:bg>
      <p:bgPr>
        <a:solidFill>
          <a:srgbClr val="BFC0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!!clientlogo">
            <a:extLst>
              <a:ext uri="{FF2B5EF4-FFF2-40B4-BE49-F238E27FC236}">
                <a16:creationId xmlns:a16="http://schemas.microsoft.com/office/drawing/2014/main" xmlns="" id="{7443F35B-DDD8-0B4B-9185-83C7949FB3C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178511" y="2584450"/>
            <a:ext cx="1834977" cy="16891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customer logo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8A19174E-A303-F840-857E-A11DC9D8CD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xmlns="" id="{C594BBFD-AEB6-9A4F-BAB6-1EDB5FCB8C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68392" y="6557065"/>
            <a:ext cx="746236" cy="16048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 b="0" i="0">
                <a:solidFill>
                  <a:schemeClr val="tx1">
                    <a:lumMod val="75000"/>
                    <a:lumOff val="25000"/>
                  </a:schemeClr>
                </a:solidFill>
                <a:latin typeface="Arrow Display Medium" panose="020B0504020209020203" pitchFamily="34" charset="0"/>
                <a:cs typeface="Arrow Display Medium" panose="020B0504020209020203" pitchFamily="34" charset="0"/>
              </a:defRPr>
            </a:lvl1pPr>
          </a:lstStyle>
          <a:p>
            <a:fld id="{CD66C5BA-BBC7-C04C-B195-1D29A4F47CAE}" type="slidenum">
              <a:rPr lang="en-US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1592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mplified Cover - ty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993F3A0-2BD2-9C48-AB35-CC8D27EBEEB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2210787" cy="685799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DB83C6B6-CB02-B046-9509-082F234A1AD1}"/>
              </a:ext>
            </a:extLst>
          </p:cNvPr>
          <p:cNvSpPr/>
          <p:nvPr userDrawn="1"/>
        </p:nvSpPr>
        <p:spPr>
          <a:xfrm>
            <a:off x="0" y="2286000"/>
            <a:ext cx="8130746" cy="457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row Display" panose="020B0504020209020203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A864DBCB-11A8-6942-9313-22AF484010DB}"/>
              </a:ext>
            </a:extLst>
          </p:cNvPr>
          <p:cNvSpPr/>
          <p:nvPr userDrawn="1"/>
        </p:nvSpPr>
        <p:spPr>
          <a:xfrm>
            <a:off x="0" y="4572000"/>
            <a:ext cx="4053016" cy="228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row Display" panose="020B0504020209020203" pitchFamily="34" charset="0"/>
            </a:endParaRPr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xmlns="" id="{4466CB05-C72D-A944-B896-FD87370C165D}"/>
              </a:ext>
            </a:extLst>
          </p:cNvPr>
          <p:cNvSpPr>
            <a:spLocks noChangeAspect="1"/>
          </p:cNvSpPr>
          <p:nvPr userDrawn="1"/>
        </p:nvSpPr>
        <p:spPr>
          <a:xfrm>
            <a:off x="381120" y="6190736"/>
            <a:ext cx="1293332" cy="278644"/>
          </a:xfrm>
          <a:custGeom>
            <a:avLst/>
            <a:gdLst>
              <a:gd name="connsiteX0" fmla="*/ 269415 w 1287307"/>
              <a:gd name="connsiteY0" fmla="*/ 4713 h 277345"/>
              <a:gd name="connsiteX1" fmla="*/ 383051 w 1287307"/>
              <a:gd name="connsiteY1" fmla="*/ 4713 h 277345"/>
              <a:gd name="connsiteX2" fmla="*/ 405970 w 1287307"/>
              <a:gd name="connsiteY2" fmla="*/ 27631 h 277345"/>
              <a:gd name="connsiteX3" fmla="*/ 405970 w 1287307"/>
              <a:gd name="connsiteY3" fmla="*/ 131241 h 277345"/>
              <a:gd name="connsiteX4" fmla="*/ 458491 w 1287307"/>
              <a:gd name="connsiteY4" fmla="*/ 227689 h 277345"/>
              <a:gd name="connsiteX5" fmla="*/ 479976 w 1287307"/>
              <a:gd name="connsiteY5" fmla="*/ 227689 h 277345"/>
              <a:gd name="connsiteX6" fmla="*/ 479976 w 1287307"/>
              <a:gd name="connsiteY6" fmla="*/ 27631 h 277345"/>
              <a:gd name="connsiteX7" fmla="*/ 502895 w 1287307"/>
              <a:gd name="connsiteY7" fmla="*/ 4713 h 277345"/>
              <a:gd name="connsiteX8" fmla="*/ 616532 w 1287307"/>
              <a:gd name="connsiteY8" fmla="*/ 4713 h 277345"/>
              <a:gd name="connsiteX9" fmla="*/ 639450 w 1287307"/>
              <a:gd name="connsiteY9" fmla="*/ 27631 h 277345"/>
              <a:gd name="connsiteX10" fmla="*/ 639450 w 1287307"/>
              <a:gd name="connsiteY10" fmla="*/ 131241 h 277345"/>
              <a:gd name="connsiteX11" fmla="*/ 691971 w 1287307"/>
              <a:gd name="connsiteY11" fmla="*/ 227689 h 277345"/>
              <a:gd name="connsiteX12" fmla="*/ 847624 w 1287307"/>
              <a:gd name="connsiteY12" fmla="*/ 227689 h 277345"/>
              <a:gd name="connsiteX13" fmla="*/ 847624 w 1287307"/>
              <a:gd name="connsiteY13" fmla="*/ 95909 h 277345"/>
              <a:gd name="connsiteX14" fmla="*/ 870543 w 1287307"/>
              <a:gd name="connsiteY14" fmla="*/ 72990 h 277345"/>
              <a:gd name="connsiteX15" fmla="*/ 893461 w 1287307"/>
              <a:gd name="connsiteY15" fmla="*/ 95909 h 277345"/>
              <a:gd name="connsiteX16" fmla="*/ 893461 w 1287307"/>
              <a:gd name="connsiteY16" fmla="*/ 250607 h 277345"/>
              <a:gd name="connsiteX17" fmla="*/ 870543 w 1287307"/>
              <a:gd name="connsiteY17" fmla="*/ 273525 h 277345"/>
              <a:gd name="connsiteX18" fmla="*/ 678602 w 1287307"/>
              <a:gd name="connsiteY18" fmla="*/ 273525 h 277345"/>
              <a:gd name="connsiteX19" fmla="*/ 658549 w 1287307"/>
              <a:gd name="connsiteY19" fmla="*/ 261589 h 277345"/>
              <a:gd name="connsiteX20" fmla="*/ 596478 w 1287307"/>
              <a:gd name="connsiteY20" fmla="*/ 147952 h 277345"/>
              <a:gd name="connsiteX21" fmla="*/ 593613 w 1287307"/>
              <a:gd name="connsiteY21" fmla="*/ 136971 h 277345"/>
              <a:gd name="connsiteX22" fmla="*/ 593613 w 1287307"/>
              <a:gd name="connsiteY22" fmla="*/ 50549 h 277345"/>
              <a:gd name="connsiteX23" fmla="*/ 525336 w 1287307"/>
              <a:gd name="connsiteY23" fmla="*/ 50549 h 277345"/>
              <a:gd name="connsiteX24" fmla="*/ 525336 w 1287307"/>
              <a:gd name="connsiteY24" fmla="*/ 250607 h 277345"/>
              <a:gd name="connsiteX25" fmla="*/ 502418 w 1287307"/>
              <a:gd name="connsiteY25" fmla="*/ 273525 h 277345"/>
              <a:gd name="connsiteX26" fmla="*/ 444645 w 1287307"/>
              <a:gd name="connsiteY26" fmla="*/ 273525 h 277345"/>
              <a:gd name="connsiteX27" fmla="*/ 424591 w 1287307"/>
              <a:gd name="connsiteY27" fmla="*/ 261589 h 277345"/>
              <a:gd name="connsiteX28" fmla="*/ 362520 w 1287307"/>
              <a:gd name="connsiteY28" fmla="*/ 147952 h 277345"/>
              <a:gd name="connsiteX29" fmla="*/ 359655 w 1287307"/>
              <a:gd name="connsiteY29" fmla="*/ 136971 h 277345"/>
              <a:gd name="connsiteX30" fmla="*/ 359655 w 1287307"/>
              <a:gd name="connsiteY30" fmla="*/ 50549 h 277345"/>
              <a:gd name="connsiteX31" fmla="*/ 291378 w 1287307"/>
              <a:gd name="connsiteY31" fmla="*/ 50549 h 277345"/>
              <a:gd name="connsiteX32" fmla="*/ 291378 w 1287307"/>
              <a:gd name="connsiteY32" fmla="*/ 250607 h 277345"/>
              <a:gd name="connsiteX33" fmla="*/ 268460 w 1287307"/>
              <a:gd name="connsiteY33" fmla="*/ 273525 h 277345"/>
              <a:gd name="connsiteX34" fmla="*/ 192066 w 1287307"/>
              <a:gd name="connsiteY34" fmla="*/ 273525 h 277345"/>
              <a:gd name="connsiteX35" fmla="*/ 170102 w 1287307"/>
              <a:gd name="connsiteY35" fmla="*/ 255859 h 277345"/>
              <a:gd name="connsiteX36" fmla="*/ 120446 w 1287307"/>
              <a:gd name="connsiteY36" fmla="*/ 50549 h 277345"/>
              <a:gd name="connsiteX37" fmla="*/ 94185 w 1287307"/>
              <a:gd name="connsiteY37" fmla="*/ 50549 h 277345"/>
              <a:gd name="connsiteX38" fmla="*/ 43574 w 1287307"/>
              <a:gd name="connsiteY38" fmla="*/ 260156 h 277345"/>
              <a:gd name="connsiteX39" fmla="*/ 22566 w 1287307"/>
              <a:gd name="connsiteY39" fmla="*/ 277345 h 277345"/>
              <a:gd name="connsiteX40" fmla="*/ 17314 w 1287307"/>
              <a:gd name="connsiteY40" fmla="*/ 276867 h 277345"/>
              <a:gd name="connsiteX41" fmla="*/ 602 w 1287307"/>
              <a:gd name="connsiteY41" fmla="*/ 249652 h 277345"/>
              <a:gd name="connsiteX42" fmla="*/ 55033 w 1287307"/>
              <a:gd name="connsiteY42" fmla="*/ 22379 h 277345"/>
              <a:gd name="connsiteX43" fmla="*/ 76997 w 1287307"/>
              <a:gd name="connsiteY43" fmla="*/ 5190 h 277345"/>
              <a:gd name="connsiteX44" fmla="*/ 139067 w 1287307"/>
              <a:gd name="connsiteY44" fmla="*/ 5190 h 277345"/>
              <a:gd name="connsiteX45" fmla="*/ 161030 w 1287307"/>
              <a:gd name="connsiteY45" fmla="*/ 22379 h 277345"/>
              <a:gd name="connsiteX46" fmla="*/ 210687 w 1287307"/>
              <a:gd name="connsiteY46" fmla="*/ 227689 h 277345"/>
              <a:gd name="connsiteX47" fmla="*/ 246497 w 1287307"/>
              <a:gd name="connsiteY47" fmla="*/ 227689 h 277345"/>
              <a:gd name="connsiteX48" fmla="*/ 246497 w 1287307"/>
              <a:gd name="connsiteY48" fmla="*/ 27631 h 277345"/>
              <a:gd name="connsiteX49" fmla="*/ 269415 w 1287307"/>
              <a:gd name="connsiteY49" fmla="*/ 4713 h 277345"/>
              <a:gd name="connsiteX50" fmla="*/ 1268748 w 1287307"/>
              <a:gd name="connsiteY50" fmla="*/ 416 h 277345"/>
              <a:gd name="connsiteX51" fmla="*/ 1286891 w 1287307"/>
              <a:gd name="connsiteY51" fmla="*/ 27154 h 277345"/>
              <a:gd name="connsiteX52" fmla="*/ 1242965 w 1287307"/>
              <a:gd name="connsiteY52" fmla="*/ 253949 h 277345"/>
              <a:gd name="connsiteX53" fmla="*/ 1220524 w 1287307"/>
              <a:gd name="connsiteY53" fmla="*/ 273525 h 277345"/>
              <a:gd name="connsiteX54" fmla="*/ 1170867 w 1287307"/>
              <a:gd name="connsiteY54" fmla="*/ 273525 h 277345"/>
              <a:gd name="connsiteX55" fmla="*/ 1148427 w 1287307"/>
              <a:gd name="connsiteY55" fmla="*/ 255382 h 277345"/>
              <a:gd name="connsiteX56" fmla="*/ 1108797 w 1287307"/>
              <a:gd name="connsiteY56" fmla="*/ 51027 h 277345"/>
              <a:gd name="connsiteX57" fmla="*/ 1103068 w 1287307"/>
              <a:gd name="connsiteY57" fmla="*/ 51027 h 277345"/>
              <a:gd name="connsiteX58" fmla="*/ 1063438 w 1287307"/>
              <a:gd name="connsiteY58" fmla="*/ 255382 h 277345"/>
              <a:gd name="connsiteX59" fmla="*/ 1040998 w 1287307"/>
              <a:gd name="connsiteY59" fmla="*/ 273525 h 277345"/>
              <a:gd name="connsiteX60" fmla="*/ 991341 w 1287307"/>
              <a:gd name="connsiteY60" fmla="*/ 273525 h 277345"/>
              <a:gd name="connsiteX61" fmla="*/ 968900 w 1287307"/>
              <a:gd name="connsiteY61" fmla="*/ 255382 h 277345"/>
              <a:gd name="connsiteX62" fmla="*/ 929271 w 1287307"/>
              <a:gd name="connsiteY62" fmla="*/ 51027 h 277345"/>
              <a:gd name="connsiteX63" fmla="*/ 754041 w 1287307"/>
              <a:gd name="connsiteY63" fmla="*/ 51027 h 277345"/>
              <a:gd name="connsiteX64" fmla="*/ 754041 w 1287307"/>
              <a:gd name="connsiteY64" fmla="*/ 183284 h 277345"/>
              <a:gd name="connsiteX65" fmla="*/ 731123 w 1287307"/>
              <a:gd name="connsiteY65" fmla="*/ 206203 h 277345"/>
              <a:gd name="connsiteX66" fmla="*/ 708205 w 1287307"/>
              <a:gd name="connsiteY66" fmla="*/ 183284 h 277345"/>
              <a:gd name="connsiteX67" fmla="*/ 708205 w 1287307"/>
              <a:gd name="connsiteY67" fmla="*/ 27631 h 277345"/>
              <a:gd name="connsiteX68" fmla="*/ 731123 w 1287307"/>
              <a:gd name="connsiteY68" fmla="*/ 4713 h 277345"/>
              <a:gd name="connsiteX69" fmla="*/ 947892 w 1287307"/>
              <a:gd name="connsiteY69" fmla="*/ 4713 h 277345"/>
              <a:gd name="connsiteX70" fmla="*/ 970332 w 1287307"/>
              <a:gd name="connsiteY70" fmla="*/ 22856 h 277345"/>
              <a:gd name="connsiteX71" fmla="*/ 1009962 w 1287307"/>
              <a:gd name="connsiteY71" fmla="*/ 227211 h 277345"/>
              <a:gd name="connsiteX72" fmla="*/ 1021899 w 1287307"/>
              <a:gd name="connsiteY72" fmla="*/ 227211 h 277345"/>
              <a:gd name="connsiteX73" fmla="*/ 1061528 w 1287307"/>
              <a:gd name="connsiteY73" fmla="*/ 22856 h 277345"/>
              <a:gd name="connsiteX74" fmla="*/ 1083969 w 1287307"/>
              <a:gd name="connsiteY74" fmla="*/ 4713 h 277345"/>
              <a:gd name="connsiteX75" fmla="*/ 1127418 w 1287307"/>
              <a:gd name="connsiteY75" fmla="*/ 4713 h 277345"/>
              <a:gd name="connsiteX76" fmla="*/ 1149859 w 1287307"/>
              <a:gd name="connsiteY76" fmla="*/ 22856 h 277345"/>
              <a:gd name="connsiteX77" fmla="*/ 1189489 w 1287307"/>
              <a:gd name="connsiteY77" fmla="*/ 227211 h 277345"/>
              <a:gd name="connsiteX78" fmla="*/ 1201425 w 1287307"/>
              <a:gd name="connsiteY78" fmla="*/ 227211 h 277345"/>
              <a:gd name="connsiteX79" fmla="*/ 1242010 w 1287307"/>
              <a:gd name="connsiteY79" fmla="*/ 18559 h 277345"/>
              <a:gd name="connsiteX80" fmla="*/ 1268748 w 1287307"/>
              <a:gd name="connsiteY80" fmla="*/ 416 h 277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</a:cxnLst>
            <a:rect l="l" t="t" r="r" b="b"/>
            <a:pathLst>
              <a:path w="1287307" h="277345">
                <a:moveTo>
                  <a:pt x="269415" y="4713"/>
                </a:moveTo>
                <a:lnTo>
                  <a:pt x="383051" y="4713"/>
                </a:lnTo>
                <a:cubicBezTo>
                  <a:pt x="395466" y="4713"/>
                  <a:pt x="405970" y="14740"/>
                  <a:pt x="405970" y="27631"/>
                </a:cubicBezTo>
                <a:lnTo>
                  <a:pt x="405970" y="131241"/>
                </a:lnTo>
                <a:lnTo>
                  <a:pt x="458491" y="227689"/>
                </a:lnTo>
                <a:lnTo>
                  <a:pt x="479976" y="227689"/>
                </a:lnTo>
                <a:lnTo>
                  <a:pt x="479976" y="27631"/>
                </a:lnTo>
                <a:cubicBezTo>
                  <a:pt x="479976" y="15217"/>
                  <a:pt x="490003" y="4713"/>
                  <a:pt x="502895" y="4713"/>
                </a:cubicBezTo>
                <a:lnTo>
                  <a:pt x="616532" y="4713"/>
                </a:lnTo>
                <a:cubicBezTo>
                  <a:pt x="628945" y="4713"/>
                  <a:pt x="639450" y="14740"/>
                  <a:pt x="639450" y="27631"/>
                </a:cubicBezTo>
                <a:lnTo>
                  <a:pt x="639450" y="131241"/>
                </a:lnTo>
                <a:lnTo>
                  <a:pt x="691971" y="227689"/>
                </a:lnTo>
                <a:lnTo>
                  <a:pt x="847624" y="227689"/>
                </a:lnTo>
                <a:lnTo>
                  <a:pt x="847624" y="95909"/>
                </a:lnTo>
                <a:cubicBezTo>
                  <a:pt x="847624" y="83495"/>
                  <a:pt x="857651" y="72990"/>
                  <a:pt x="870543" y="72990"/>
                </a:cubicBezTo>
                <a:cubicBezTo>
                  <a:pt x="882957" y="72990"/>
                  <a:pt x="893461" y="83017"/>
                  <a:pt x="893461" y="95909"/>
                </a:cubicBezTo>
                <a:lnTo>
                  <a:pt x="893461" y="250607"/>
                </a:lnTo>
                <a:cubicBezTo>
                  <a:pt x="893461" y="263021"/>
                  <a:pt x="883434" y="273525"/>
                  <a:pt x="870543" y="273525"/>
                </a:cubicBezTo>
                <a:lnTo>
                  <a:pt x="678602" y="273525"/>
                </a:lnTo>
                <a:cubicBezTo>
                  <a:pt x="670485" y="273525"/>
                  <a:pt x="662846" y="268751"/>
                  <a:pt x="658549" y="261589"/>
                </a:cubicBezTo>
                <a:lnTo>
                  <a:pt x="596478" y="147952"/>
                </a:lnTo>
                <a:cubicBezTo>
                  <a:pt x="594568" y="144610"/>
                  <a:pt x="593613" y="140790"/>
                  <a:pt x="593613" y="136971"/>
                </a:cubicBezTo>
                <a:lnTo>
                  <a:pt x="593613" y="50549"/>
                </a:lnTo>
                <a:lnTo>
                  <a:pt x="525336" y="50549"/>
                </a:lnTo>
                <a:lnTo>
                  <a:pt x="525336" y="250607"/>
                </a:lnTo>
                <a:cubicBezTo>
                  <a:pt x="525336" y="263021"/>
                  <a:pt x="515309" y="273525"/>
                  <a:pt x="502418" y="273525"/>
                </a:cubicBezTo>
                <a:lnTo>
                  <a:pt x="444645" y="273525"/>
                </a:lnTo>
                <a:cubicBezTo>
                  <a:pt x="436527" y="273525"/>
                  <a:pt x="428888" y="268751"/>
                  <a:pt x="424591" y="261589"/>
                </a:cubicBezTo>
                <a:lnTo>
                  <a:pt x="362520" y="147952"/>
                </a:lnTo>
                <a:cubicBezTo>
                  <a:pt x="360610" y="144610"/>
                  <a:pt x="359655" y="140790"/>
                  <a:pt x="359655" y="136971"/>
                </a:cubicBezTo>
                <a:lnTo>
                  <a:pt x="359655" y="50549"/>
                </a:lnTo>
                <a:lnTo>
                  <a:pt x="291378" y="50549"/>
                </a:lnTo>
                <a:lnTo>
                  <a:pt x="291378" y="250607"/>
                </a:lnTo>
                <a:cubicBezTo>
                  <a:pt x="291378" y="263021"/>
                  <a:pt x="281351" y="273525"/>
                  <a:pt x="268460" y="273525"/>
                </a:cubicBezTo>
                <a:lnTo>
                  <a:pt x="192066" y="273525"/>
                </a:lnTo>
                <a:cubicBezTo>
                  <a:pt x="181562" y="273525"/>
                  <a:pt x="172490" y="266363"/>
                  <a:pt x="170102" y="255859"/>
                </a:cubicBezTo>
                <a:lnTo>
                  <a:pt x="120446" y="50549"/>
                </a:lnTo>
                <a:lnTo>
                  <a:pt x="94185" y="50549"/>
                </a:lnTo>
                <a:lnTo>
                  <a:pt x="43574" y="260156"/>
                </a:lnTo>
                <a:cubicBezTo>
                  <a:pt x="42142" y="270661"/>
                  <a:pt x="33070" y="277345"/>
                  <a:pt x="22566" y="277345"/>
                </a:cubicBezTo>
                <a:cubicBezTo>
                  <a:pt x="20656" y="277345"/>
                  <a:pt x="19224" y="277345"/>
                  <a:pt x="17314" y="276867"/>
                </a:cubicBezTo>
                <a:cubicBezTo>
                  <a:pt x="5377" y="274003"/>
                  <a:pt x="-2262" y="261589"/>
                  <a:pt x="602" y="249652"/>
                </a:cubicBezTo>
                <a:lnTo>
                  <a:pt x="55033" y="22379"/>
                </a:lnTo>
                <a:cubicBezTo>
                  <a:pt x="57421" y="12352"/>
                  <a:pt x="66493" y="5190"/>
                  <a:pt x="76997" y="5190"/>
                </a:cubicBezTo>
                <a:lnTo>
                  <a:pt x="139067" y="5190"/>
                </a:lnTo>
                <a:cubicBezTo>
                  <a:pt x="149571" y="5190"/>
                  <a:pt x="158643" y="12352"/>
                  <a:pt x="161030" y="22379"/>
                </a:cubicBezTo>
                <a:lnTo>
                  <a:pt x="210687" y="227689"/>
                </a:lnTo>
                <a:lnTo>
                  <a:pt x="246497" y="227689"/>
                </a:lnTo>
                <a:lnTo>
                  <a:pt x="246497" y="27631"/>
                </a:lnTo>
                <a:cubicBezTo>
                  <a:pt x="246497" y="15217"/>
                  <a:pt x="256523" y="4713"/>
                  <a:pt x="269415" y="4713"/>
                </a:cubicBezTo>
                <a:close/>
                <a:moveTo>
                  <a:pt x="1268748" y="416"/>
                </a:moveTo>
                <a:cubicBezTo>
                  <a:pt x="1281162" y="2803"/>
                  <a:pt x="1289279" y="14740"/>
                  <a:pt x="1286891" y="27154"/>
                </a:cubicBezTo>
                <a:lnTo>
                  <a:pt x="1242965" y="253949"/>
                </a:lnTo>
                <a:cubicBezTo>
                  <a:pt x="1241055" y="265408"/>
                  <a:pt x="1231506" y="273525"/>
                  <a:pt x="1220524" y="273525"/>
                </a:cubicBezTo>
                <a:lnTo>
                  <a:pt x="1170867" y="273525"/>
                </a:lnTo>
                <a:cubicBezTo>
                  <a:pt x="1159886" y="273525"/>
                  <a:pt x="1150814" y="265886"/>
                  <a:pt x="1148427" y="255382"/>
                </a:cubicBezTo>
                <a:lnTo>
                  <a:pt x="1108797" y="51027"/>
                </a:lnTo>
                <a:lnTo>
                  <a:pt x="1103068" y="51027"/>
                </a:lnTo>
                <a:lnTo>
                  <a:pt x="1063438" y="255382"/>
                </a:lnTo>
                <a:cubicBezTo>
                  <a:pt x="1061528" y="265886"/>
                  <a:pt x="1051979" y="273525"/>
                  <a:pt x="1040998" y="273525"/>
                </a:cubicBezTo>
                <a:lnTo>
                  <a:pt x="991341" y="273525"/>
                </a:lnTo>
                <a:cubicBezTo>
                  <a:pt x="980359" y="273525"/>
                  <a:pt x="971288" y="265886"/>
                  <a:pt x="968900" y="255382"/>
                </a:cubicBezTo>
                <a:lnTo>
                  <a:pt x="929271" y="51027"/>
                </a:lnTo>
                <a:lnTo>
                  <a:pt x="754041" y="51027"/>
                </a:lnTo>
                <a:lnTo>
                  <a:pt x="754041" y="183284"/>
                </a:lnTo>
                <a:cubicBezTo>
                  <a:pt x="754041" y="195698"/>
                  <a:pt x="744015" y="206203"/>
                  <a:pt x="731123" y="206203"/>
                </a:cubicBezTo>
                <a:cubicBezTo>
                  <a:pt x="718709" y="206203"/>
                  <a:pt x="708205" y="196176"/>
                  <a:pt x="708205" y="183284"/>
                </a:cubicBezTo>
                <a:lnTo>
                  <a:pt x="708205" y="27631"/>
                </a:lnTo>
                <a:cubicBezTo>
                  <a:pt x="708205" y="15217"/>
                  <a:pt x="718232" y="4713"/>
                  <a:pt x="731123" y="4713"/>
                </a:cubicBezTo>
                <a:lnTo>
                  <a:pt x="947892" y="4713"/>
                </a:lnTo>
                <a:cubicBezTo>
                  <a:pt x="958874" y="4713"/>
                  <a:pt x="967945" y="12352"/>
                  <a:pt x="970332" y="22856"/>
                </a:cubicBezTo>
                <a:lnTo>
                  <a:pt x="1009962" y="227211"/>
                </a:lnTo>
                <a:lnTo>
                  <a:pt x="1021899" y="227211"/>
                </a:lnTo>
                <a:lnTo>
                  <a:pt x="1061528" y="22856"/>
                </a:lnTo>
                <a:cubicBezTo>
                  <a:pt x="1063438" y="12352"/>
                  <a:pt x="1072987" y="4713"/>
                  <a:pt x="1083969" y="4713"/>
                </a:cubicBezTo>
                <a:lnTo>
                  <a:pt x="1127418" y="4713"/>
                </a:lnTo>
                <a:cubicBezTo>
                  <a:pt x="1138400" y="4713"/>
                  <a:pt x="1147472" y="12352"/>
                  <a:pt x="1149859" y="22856"/>
                </a:cubicBezTo>
                <a:lnTo>
                  <a:pt x="1189489" y="227211"/>
                </a:lnTo>
                <a:lnTo>
                  <a:pt x="1201425" y="227211"/>
                </a:lnTo>
                <a:lnTo>
                  <a:pt x="1242010" y="18559"/>
                </a:lnTo>
                <a:cubicBezTo>
                  <a:pt x="1244397" y="6145"/>
                  <a:pt x="1256334" y="-1972"/>
                  <a:pt x="1268748" y="41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row Display" panose="020B0504020209020203" pitchFamily="34" charset="0"/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xmlns="" id="{0D90856D-9A11-514D-B030-F2C2433DF14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81000" y="4850070"/>
            <a:ext cx="3437238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spcBef>
                <a:spcPts val="0"/>
              </a:spcBef>
              <a:spcAft>
                <a:spcPts val="1800"/>
              </a:spcAft>
              <a:buNone/>
              <a:defRPr sz="1600" b="0" i="0">
                <a:solidFill>
                  <a:schemeClr val="bg1"/>
                </a:solidFill>
                <a:latin typeface="Arrow Display Medium" panose="020B0504020209020203" pitchFamily="34" charset="0"/>
                <a:cs typeface="Arrow Display Medium" panose="020B0504020209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text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xmlns="" id="{ADED483B-9C1F-214C-B05E-3918AEDD8F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1120" y="2691673"/>
            <a:ext cx="7749626" cy="782907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defRPr sz="5400" b="0" i="0">
                <a:solidFill>
                  <a:schemeClr val="bg1"/>
                </a:solidFill>
                <a:latin typeface="Arrow Display Medium" panose="020B0504020209020203" pitchFamily="34" charset="0"/>
                <a:cs typeface="Arrow Display Medium" panose="020B0504020209020203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xmlns="" id="{6A84DE29-28F9-054D-88EB-923BA826719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0998" y="3615500"/>
            <a:ext cx="7749747" cy="43088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2800" b="0" i="0">
                <a:solidFill>
                  <a:schemeClr val="bg1"/>
                </a:solidFill>
                <a:latin typeface="Arrow Display" panose="020B0504020209020203" pitchFamily="34" charset="0"/>
                <a:cs typeface="Arrow Display" panose="020B0504020209020203" pitchFamily="34" charset="0"/>
              </a:defRPr>
            </a:lvl1pPr>
            <a:lvl2pPr>
              <a:defRPr sz="1800" b="0" i="0">
                <a:latin typeface="Arrow Display" panose="020B0504020209020203" pitchFamily="34" charset="0"/>
                <a:cs typeface="Arrow Display" panose="020B0504020209020203" pitchFamily="34" charset="0"/>
              </a:defRPr>
            </a:lvl2pPr>
            <a:lvl3pPr>
              <a:defRPr sz="1800" b="0" i="0">
                <a:latin typeface="Arrow Display" panose="020B0504020209020203" pitchFamily="34" charset="0"/>
                <a:cs typeface="Arrow Display" panose="020B0504020209020203" pitchFamily="34" charset="0"/>
              </a:defRPr>
            </a:lvl3pPr>
            <a:lvl4pPr>
              <a:defRPr sz="1800" b="0" i="0">
                <a:latin typeface="Arrow Display" panose="020B0504020209020203" pitchFamily="34" charset="0"/>
                <a:cs typeface="Arrow Display" panose="020B0504020209020203" pitchFamily="34" charset="0"/>
              </a:defRPr>
            </a:lvl4pPr>
            <a:lvl5pPr>
              <a:defRPr sz="1800" b="0" i="0">
                <a:latin typeface="Arrow Display" panose="020B0504020209020203" pitchFamily="34" charset="0"/>
                <a:cs typeface="Arrow Display" panose="020B0504020209020203" pitchFamily="34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362360310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truction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D1268670-80FE-D24E-86BE-EDE50E3F11EE}"/>
              </a:ext>
            </a:extLst>
          </p:cNvPr>
          <p:cNvSpPr/>
          <p:nvPr userDrawn="1"/>
        </p:nvSpPr>
        <p:spPr>
          <a:xfrm>
            <a:off x="0" y="6072554"/>
            <a:ext cx="12192000" cy="78544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Arrow Display" panose="020B0504020209020203" pitchFamily="34" charset="0"/>
                <a:ea typeface="+mn-ea"/>
                <a:cs typeface="Arrow Display" panose="020B0504020209020203" pitchFamily="34" charset="0"/>
              </a:rPr>
              <a:t>INSTRUCTION SLIDE – DELETE FROM FINAL PRESENTATION – INSTRUCTION SLIDE – DELETE FROM FINAL PRESENTATION – INSTRUCTION SLIDE </a:t>
            </a:r>
          </a:p>
        </p:txBody>
      </p:sp>
    </p:spTree>
    <p:extLst>
      <p:ext uri="{BB962C8B-B14F-4D97-AF65-F5344CB8AC3E}">
        <p14:creationId xmlns:p14="http://schemas.microsoft.com/office/powerpoint/2010/main" val="2609217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-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5F18489-87F6-A240-BD7F-1E2DD9B0F5E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068391" y="6557065"/>
            <a:ext cx="746236" cy="160481"/>
          </a:xfrm>
          <a:prstGeom prst="rect">
            <a:avLst/>
          </a:prstGeom>
        </p:spPr>
        <p:txBody>
          <a:bodyPr/>
          <a:lstStyle/>
          <a:p>
            <a:fld id="{CD66C5BA-BBC7-C04C-B195-1D29A4F47CAE}" type="slidenum">
              <a:rPr lang="en-US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40083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5F18489-87F6-A240-BD7F-1E2DD9B0F5E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068391" y="6557065"/>
            <a:ext cx="746236" cy="160481"/>
          </a:xfrm>
          <a:prstGeom prst="rect">
            <a:avLst/>
          </a:prstGeom>
        </p:spPr>
        <p:txBody>
          <a:bodyPr/>
          <a:lstStyle/>
          <a:p>
            <a:fld id="{CD66C5BA-BBC7-C04C-B195-1D29A4F47CAE}" type="slidenum">
              <a:rPr lang="en-US"/>
              <a:pPr/>
              <a:t>‹N›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D71E1178-C00C-6949-B4DD-0FCC2218C0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13307364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Dk Gray">
    <p:bg>
      <p:bgPr>
        <a:solidFill>
          <a:srgbClr val="595A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5B554C3-9C13-9548-AB0F-57D2418B64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068391" y="6557065"/>
            <a:ext cx="746236" cy="160481"/>
          </a:xfrm>
          <a:prstGeom prst="rect">
            <a:avLst/>
          </a:prstGeom>
        </p:spPr>
        <p:txBody>
          <a:bodyPr/>
          <a:lstStyle/>
          <a:p>
            <a:fld id="{CD66C5BA-BBC7-C04C-B195-1D29A4F47CAE}" type="slidenum">
              <a:rPr lang="en-US"/>
              <a:pPr/>
              <a:t>‹N›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882076B5-2B47-4940-A06A-DEC281BE79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59712418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4DB179E-6897-2940-8959-B4C9B7D781A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068391" y="6557065"/>
            <a:ext cx="746236" cy="160481"/>
          </a:xfrm>
          <a:prstGeom prst="rect">
            <a:avLst/>
          </a:prstGeom>
        </p:spPr>
        <p:txBody>
          <a:bodyPr/>
          <a:lstStyle/>
          <a:p>
            <a:fld id="{CD66C5BA-BBC7-C04C-B195-1D29A4F47CAE}" type="slidenum">
              <a:rPr lang="en-US"/>
              <a:pPr/>
              <a:t>‹N›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EC2D75C9-B2C7-834F-8F57-F5D998BB76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24040101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5" descr="A picture containing electronics&#10;&#10;Description automatically generated">
            <a:extLst>
              <a:ext uri="{FF2B5EF4-FFF2-40B4-BE49-F238E27FC236}">
                <a16:creationId xmlns:a16="http://schemas.microsoft.com/office/drawing/2014/main" xmlns="" id="{27D5C792-8C44-CF4F-A9F3-7EC1B127D0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439" r="343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7" name="Content Placeholder 3">
            <a:extLst>
              <a:ext uri="{FF2B5EF4-FFF2-40B4-BE49-F238E27FC236}">
                <a16:creationId xmlns:a16="http://schemas.microsoft.com/office/drawing/2014/main" xmlns="" id="{1E07A250-1EA1-47F3-91D1-0803E55F6000}"/>
              </a:ext>
            </a:extLst>
          </p:cNvPr>
          <p:cNvSpPr txBox="1">
            <a:spLocks/>
          </p:cNvSpPr>
          <p:nvPr userDrawn="1"/>
        </p:nvSpPr>
        <p:spPr>
          <a:xfrm>
            <a:off x="0" y="1827465"/>
            <a:ext cx="12192000" cy="3011748"/>
          </a:xfrm>
          <a:prstGeom prst="rect">
            <a:avLst/>
          </a:prstGeom>
          <a:gradFill flip="none" rotWithShape="1">
            <a:gsLst>
              <a:gs pos="100000">
                <a:srgbClr val="001619">
                  <a:alpha val="60180"/>
                </a:srgbClr>
              </a:gs>
              <a:gs pos="0">
                <a:srgbClr val="001619"/>
              </a:gs>
            </a:gsLst>
            <a:lin ang="2700000" scaled="1"/>
            <a:tileRect/>
          </a:gradFill>
          <a:ln w="9525">
            <a:gradFill flip="none" rotWithShape="1">
              <a:gsLst>
                <a:gs pos="0">
                  <a:srgbClr val="081D23">
                    <a:alpha val="0"/>
                  </a:srgbClr>
                </a:gs>
                <a:gs pos="99000">
                  <a:srgbClr val="081D23">
                    <a:alpha val="0"/>
                  </a:srgbClr>
                </a:gs>
                <a:gs pos="45000">
                  <a:srgbClr val="FFFFFF"/>
                </a:gs>
              </a:gsLst>
              <a:lin ang="0" scaled="1"/>
              <a:tileRect/>
            </a:gradFill>
            <a:round/>
            <a:headEnd/>
            <a:tailEnd/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243834" indent="-243834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1pPr>
            <a:lvl2pPr marL="487668" indent="-243834" algn="l" rtl="0" eaLnBrk="1" fontAlgn="base" hangingPunct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ClrTx/>
              <a:buSzPct val="100000"/>
              <a:buFont typeface="Arial" panose="020B0604020202020204" pitchFamily="34" charset="0"/>
              <a:buChar char="•"/>
              <a:defRPr sz="2667">
                <a:solidFill>
                  <a:schemeClr val="bg1"/>
                </a:solidFill>
                <a:latin typeface="+mj-lt"/>
                <a:ea typeface="+mn-ea"/>
                <a:cs typeface="Arial" panose="020B0604020202020204" pitchFamily="34" charset="0"/>
                <a:sym typeface="Gill Sans" charset="0"/>
              </a:defRPr>
            </a:lvl2pPr>
            <a:lvl3pPr marL="975336" indent="-316984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Pct val="60000"/>
              <a:buFont typeface="Lato Regular" panose="020F0502020204030203" pitchFamily="34" charset="0"/>
              <a:buChar char="−"/>
              <a:defRPr lang="en-US" sz="2400" dirty="0" smtClean="0">
                <a:solidFill>
                  <a:schemeClr val="bg1"/>
                </a:solidFill>
                <a:latin typeface="+mj-lt"/>
                <a:ea typeface="+mn-ea"/>
                <a:cs typeface="Arial" panose="020B0604020202020204" pitchFamily="34" charset="0"/>
                <a:sym typeface="Gill Sans" charset="0"/>
              </a:defRPr>
            </a:lvl3pPr>
            <a:lvl4pPr marL="1219170" indent="-316984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Pct val="60000"/>
              <a:buFont typeface="Lato Regular" panose="020F0502020204030203" pitchFamily="34" charset="0"/>
              <a:buChar char="−"/>
              <a:defRPr sz="1867">
                <a:solidFill>
                  <a:schemeClr val="bg1"/>
                </a:solidFill>
                <a:latin typeface="+mj-lt"/>
                <a:ea typeface="+mn-ea"/>
                <a:cs typeface="Arial" panose="020B0604020202020204" pitchFamily="34" charset="0"/>
                <a:sym typeface="Gill Sans" charset="0"/>
              </a:defRPr>
            </a:lvl4pPr>
            <a:lvl5pPr marL="1949845" indent="-457189" algn="l" rtl="0" eaLnBrk="1" fontAlgn="base" hangingPunct="1">
              <a:spcBef>
                <a:spcPts val="0"/>
              </a:spcBef>
              <a:spcAft>
                <a:spcPts val="800"/>
              </a:spcAft>
              <a:buClrTx/>
              <a:buSzPct val="60000"/>
              <a:buFont typeface="Lato Regular" panose="020F0502020204030203" pitchFamily="34" charset="0"/>
              <a:buChar char="−"/>
              <a:defRPr sz="1600">
                <a:solidFill>
                  <a:schemeClr val="bg1"/>
                </a:solidFill>
                <a:latin typeface="+mj-lt"/>
                <a:ea typeface="+mn-ea"/>
                <a:cs typeface="Arial" panose="020B0604020202020204" pitchFamily="34" charset="0"/>
                <a:sym typeface="Gill Sans" charset="0"/>
              </a:defRPr>
            </a:lvl5pPr>
            <a:lvl6pPr marL="2238240" indent="-500033" algn="l" rtl="0" eaLnBrk="1" fontAlgn="base" hangingPunct="1">
              <a:spcBef>
                <a:spcPts val="3468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6pPr>
            <a:lvl7pPr marL="2666839" indent="-500033" algn="l" rtl="0" eaLnBrk="1" fontAlgn="base" hangingPunct="1">
              <a:spcBef>
                <a:spcPts val="3468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7pPr>
            <a:lvl8pPr marL="3095437" indent="-500033" algn="l" rtl="0" eaLnBrk="1" fontAlgn="base" hangingPunct="1">
              <a:spcBef>
                <a:spcPts val="3468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8pPr>
            <a:lvl9pPr marL="3524037" indent="-500033" algn="l" rtl="0" eaLnBrk="1" fontAlgn="base" hangingPunct="1">
              <a:spcBef>
                <a:spcPts val="3468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9pPr>
          </a:lstStyle>
          <a:p>
            <a:pPr marL="325104" marR="0" lvl="0" indent="-325104" algn="l" defTabSz="121917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067"/>
              </a:spcAft>
              <a:buClr>
                <a:srgbClr val="FEE127"/>
              </a:buClr>
              <a:buSzPct val="100000"/>
              <a:buFont typeface="Wingdings" panose="05000000000000000000" pitchFamily="2" charset="2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Gill Sans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2CB9BC3-CEC5-794E-A6AD-1336235E5D0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07263" y="3633169"/>
            <a:ext cx="9780684" cy="599017"/>
          </a:xfrm>
        </p:spPr>
        <p:txBody>
          <a:bodyPr/>
          <a:lstStyle>
            <a:lvl1pPr marL="0" indent="0" algn="ctr">
              <a:buNone/>
              <a:defRPr sz="28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A97B3081-2669-3F4B-9894-9D15B753AC9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74259" y="4247332"/>
            <a:ext cx="3854451" cy="394827"/>
          </a:xfrm>
        </p:spPr>
        <p:txBody>
          <a:bodyPr/>
          <a:lstStyle>
            <a:lvl1pPr marL="0" indent="0" algn="ctr">
              <a:buNone/>
              <a:defRPr sz="1333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Date Here</a:t>
            </a:r>
          </a:p>
        </p:txBody>
      </p:sp>
      <p:sp>
        <p:nvSpPr>
          <p:cNvPr id="40" name="Rectangle 11">
            <a:extLst>
              <a:ext uri="{FF2B5EF4-FFF2-40B4-BE49-F238E27FC236}">
                <a16:creationId xmlns:a16="http://schemas.microsoft.com/office/drawing/2014/main" xmlns="" id="{8EC402E2-CCAE-834C-8BFD-31E42E8E6DC7}"/>
              </a:ext>
            </a:extLst>
          </p:cNvPr>
          <p:cNvSpPr>
            <a:spLocks/>
          </p:cNvSpPr>
          <p:nvPr userDrawn="1"/>
        </p:nvSpPr>
        <p:spPr bwMode="auto">
          <a:xfrm>
            <a:off x="241270" y="6476810"/>
            <a:ext cx="2265581" cy="301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l">
              <a:defRPr/>
            </a:pPr>
            <a:fld id="{551F21C3-22E0-4D1D-8A3C-28EC5C0BB54F}" type="slidenum">
              <a:rPr lang="en-US" sz="800" b="0" i="0" smtClean="0">
                <a:solidFill>
                  <a:schemeClr val="bg1"/>
                </a:solidFill>
                <a:latin typeface="+mj-lt"/>
                <a:cs typeface="Arial"/>
              </a:rPr>
              <a:t>‹N›</a:t>
            </a:fld>
            <a:r>
              <a:rPr lang="en-US" sz="800" b="0" i="0">
                <a:solidFill>
                  <a:schemeClr val="bg1"/>
                </a:solidFill>
                <a:latin typeface="+mj-lt"/>
                <a:cs typeface="Arial"/>
              </a:rPr>
              <a:t>  |  Lattice Semiconductor Confidential</a:t>
            </a:r>
          </a:p>
        </p:txBody>
      </p:sp>
      <p:pic>
        <p:nvPicPr>
          <p:cNvPr id="9" name="Picture 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xmlns="" id="{EBAD1DE8-A56C-7444-A7AF-37CD0B5148C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6665" y="2236320"/>
            <a:ext cx="4218670" cy="1097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0132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 dt="0"/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Background pattern&#10;&#10;Description automatically generated">
            <a:extLst>
              <a:ext uri="{FF2B5EF4-FFF2-40B4-BE49-F238E27FC236}">
                <a16:creationId xmlns:a16="http://schemas.microsoft.com/office/drawing/2014/main" xmlns="" id="{535529B0-CD63-F142-84D9-A5AA1213289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Picture Placeholder 5" descr="A picture containing electronics&#10;&#10;Description automatically generated">
            <a:extLst>
              <a:ext uri="{FF2B5EF4-FFF2-40B4-BE49-F238E27FC236}">
                <a16:creationId xmlns:a16="http://schemas.microsoft.com/office/drawing/2014/main" xmlns="" id="{718C2D6A-D43F-924F-BAE9-9B2EC4AFCF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764" r="27190"/>
          <a:stretch/>
        </p:blipFill>
        <p:spPr>
          <a:xfrm>
            <a:off x="5246866" y="0"/>
            <a:ext cx="6945134" cy="6858000"/>
          </a:xfrm>
          <a:prstGeom prst="rect">
            <a:avLst/>
          </a:prstGeom>
        </p:spPr>
      </p:pic>
      <p:sp>
        <p:nvSpPr>
          <p:cNvPr id="6" name="Rectangle 5" hidden="1">
            <a:extLst>
              <a:ext uri="{FF2B5EF4-FFF2-40B4-BE49-F238E27FC236}">
                <a16:creationId xmlns:a16="http://schemas.microsoft.com/office/drawing/2014/main" xmlns="" id="{9F30E1D1-F187-7049-92DB-D372AEEFC0E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1DB5C8">
                  <a:alpha val="56000"/>
                </a:srgbClr>
              </a:gs>
              <a:gs pos="99000">
                <a:srgbClr val="FEE227">
                  <a:alpha val="43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xmlns="" id="{E377F483-8788-D647-AC4F-88CDCD09BB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9893" y="2509069"/>
            <a:ext cx="4938699" cy="655484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pPr defTabSz="914400"/>
            <a:r>
              <a:rPr lang="en-US" kern="0"/>
              <a:t>Section Title</a:t>
            </a:r>
          </a:p>
        </p:txBody>
      </p:sp>
      <p:sp>
        <p:nvSpPr>
          <p:cNvPr id="8" name="Rectangle 11">
            <a:extLst>
              <a:ext uri="{FF2B5EF4-FFF2-40B4-BE49-F238E27FC236}">
                <a16:creationId xmlns:a16="http://schemas.microsoft.com/office/drawing/2014/main" xmlns="" id="{C1B03AD6-5CF1-FF4A-9013-B3496889BC8D}"/>
              </a:ext>
            </a:extLst>
          </p:cNvPr>
          <p:cNvSpPr>
            <a:spLocks/>
          </p:cNvSpPr>
          <p:nvPr userDrawn="1"/>
        </p:nvSpPr>
        <p:spPr bwMode="auto">
          <a:xfrm>
            <a:off x="241270" y="6476810"/>
            <a:ext cx="2265581" cy="301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l">
              <a:defRPr/>
            </a:pPr>
            <a:fld id="{551F21C3-22E0-4D1D-8A3C-28EC5C0BB54F}" type="slidenum">
              <a:rPr lang="en-US" sz="800" b="0" i="0" smtClean="0">
                <a:solidFill>
                  <a:schemeClr val="bg1"/>
                </a:solidFill>
                <a:latin typeface="+mj-lt"/>
                <a:cs typeface="Arial"/>
              </a:rPr>
              <a:t>‹N›</a:t>
            </a:fld>
            <a:r>
              <a:rPr lang="en-US" sz="800" b="0" i="0">
                <a:solidFill>
                  <a:schemeClr val="bg1"/>
                </a:solidFill>
                <a:latin typeface="+mj-lt"/>
                <a:cs typeface="Arial"/>
              </a:rPr>
              <a:t>  |  Lattice Semiconductor Confidential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xmlns="" id="{B4F73425-42F3-AC4E-B025-C6A44450308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89894" y="3601841"/>
            <a:ext cx="4938698" cy="423507"/>
          </a:xfrm>
        </p:spPr>
        <p:txBody>
          <a:bodyPr/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xmlns="" id="{EF6AC1FE-4C34-FE48-8A9C-D272E23D3EA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89892" y="3917081"/>
            <a:ext cx="4938699" cy="423507"/>
          </a:xfrm>
        </p:spPr>
        <p:txBody>
          <a:bodyPr/>
          <a:lstStyle>
            <a:lvl1pPr marL="0" indent="0">
              <a:buNone/>
              <a:defRPr sz="16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pic>
        <p:nvPicPr>
          <p:cNvPr id="20" name="Picture 19" descr="A picture containing text, clipart&#10;&#10;Description automatically generated">
            <a:extLst>
              <a:ext uri="{FF2B5EF4-FFF2-40B4-BE49-F238E27FC236}">
                <a16:creationId xmlns:a16="http://schemas.microsoft.com/office/drawing/2014/main" xmlns="" id="{7C47C786-BD1B-254E-9A18-CF0A5B3D8F4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8932" y="6518908"/>
            <a:ext cx="1225577" cy="201168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F45EF84B-54F8-D249-9ACC-92F7EE4892DC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5246866" y="0"/>
            <a:ext cx="0" cy="6858000"/>
          </a:xfrm>
          <a:prstGeom prst="line">
            <a:avLst/>
          </a:prstGeom>
          <a:gradFill flip="none" rotWithShape="1">
            <a:gsLst>
              <a:gs pos="100000">
                <a:srgbClr val="001619">
                  <a:alpha val="0"/>
                </a:srgbClr>
              </a:gs>
              <a:gs pos="0">
                <a:srgbClr val="001619">
                  <a:alpha val="0"/>
                </a:srgbClr>
              </a:gs>
            </a:gsLst>
            <a:lin ang="2700000" scaled="1"/>
            <a:tileRect/>
          </a:gradFill>
          <a:ln w="25400">
            <a:gradFill>
              <a:gsLst>
                <a:gs pos="0">
                  <a:srgbClr val="081D23">
                    <a:alpha val="0"/>
                  </a:srgbClr>
                </a:gs>
                <a:gs pos="99000">
                  <a:srgbClr val="081D23">
                    <a:alpha val="0"/>
                  </a:srgbClr>
                </a:gs>
                <a:gs pos="45000">
                  <a:schemeClr val="bg1"/>
                </a:gs>
              </a:gsLst>
              <a:lin ang="5400000" scaled="1"/>
            </a:gradFill>
            <a:round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6347150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E8898747-DA60-9217-6C3D-0E26B4A2EFB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26" t="42750" r="11548" b="399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7" name="Content Placeholder 3">
            <a:extLst>
              <a:ext uri="{FF2B5EF4-FFF2-40B4-BE49-F238E27FC236}">
                <a16:creationId xmlns:a16="http://schemas.microsoft.com/office/drawing/2014/main" xmlns="" id="{1E07A250-1EA1-47F3-91D1-0803E55F6000}"/>
              </a:ext>
            </a:extLst>
          </p:cNvPr>
          <p:cNvSpPr txBox="1">
            <a:spLocks/>
          </p:cNvSpPr>
          <p:nvPr userDrawn="1"/>
        </p:nvSpPr>
        <p:spPr>
          <a:xfrm>
            <a:off x="0" y="1827465"/>
            <a:ext cx="12192000" cy="3011748"/>
          </a:xfrm>
          <a:prstGeom prst="rect">
            <a:avLst/>
          </a:prstGeom>
          <a:gradFill flip="none" rotWithShape="1">
            <a:gsLst>
              <a:gs pos="100000">
                <a:srgbClr val="001619">
                  <a:alpha val="85000"/>
                </a:srgbClr>
              </a:gs>
              <a:gs pos="0">
                <a:srgbClr val="001619"/>
              </a:gs>
            </a:gsLst>
            <a:lin ang="2700000" scaled="1"/>
            <a:tileRect/>
          </a:gradFill>
          <a:ln w="9525">
            <a:gradFill flip="none" rotWithShape="1">
              <a:gsLst>
                <a:gs pos="0">
                  <a:srgbClr val="081D23">
                    <a:alpha val="0"/>
                  </a:srgbClr>
                </a:gs>
                <a:gs pos="99000">
                  <a:srgbClr val="081D23">
                    <a:alpha val="0"/>
                  </a:srgbClr>
                </a:gs>
                <a:gs pos="45000">
                  <a:srgbClr val="FFFFFF"/>
                </a:gs>
              </a:gsLst>
              <a:lin ang="0" scaled="1"/>
              <a:tileRect/>
            </a:gradFill>
            <a:round/>
            <a:headEnd/>
            <a:tailEnd/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243834" indent="-243834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1pPr>
            <a:lvl2pPr marL="487668" indent="-243834" algn="l" rtl="0" eaLnBrk="1" fontAlgn="base" hangingPunct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ClrTx/>
              <a:buSzPct val="100000"/>
              <a:buFont typeface="Arial" panose="020B0604020202020204" pitchFamily="34" charset="0"/>
              <a:buChar char="•"/>
              <a:defRPr sz="2667">
                <a:solidFill>
                  <a:schemeClr val="bg1"/>
                </a:solidFill>
                <a:latin typeface="+mj-lt"/>
                <a:ea typeface="+mn-ea"/>
                <a:cs typeface="Arial" panose="020B0604020202020204" pitchFamily="34" charset="0"/>
                <a:sym typeface="Gill Sans" charset="0"/>
              </a:defRPr>
            </a:lvl2pPr>
            <a:lvl3pPr marL="975336" indent="-316984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Pct val="60000"/>
              <a:buFont typeface="Lato Regular" panose="020F0502020204030203" pitchFamily="34" charset="0"/>
              <a:buChar char="−"/>
              <a:defRPr lang="en-US" sz="2400" dirty="0" smtClean="0">
                <a:solidFill>
                  <a:schemeClr val="bg1"/>
                </a:solidFill>
                <a:latin typeface="+mj-lt"/>
                <a:ea typeface="+mn-ea"/>
                <a:cs typeface="Arial" panose="020B0604020202020204" pitchFamily="34" charset="0"/>
                <a:sym typeface="Gill Sans" charset="0"/>
              </a:defRPr>
            </a:lvl3pPr>
            <a:lvl4pPr marL="1219170" indent="-316984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Pct val="60000"/>
              <a:buFont typeface="Lato Regular" panose="020F0502020204030203" pitchFamily="34" charset="0"/>
              <a:buChar char="−"/>
              <a:defRPr sz="1867">
                <a:solidFill>
                  <a:schemeClr val="bg1"/>
                </a:solidFill>
                <a:latin typeface="+mj-lt"/>
                <a:ea typeface="+mn-ea"/>
                <a:cs typeface="Arial" panose="020B0604020202020204" pitchFamily="34" charset="0"/>
                <a:sym typeface="Gill Sans" charset="0"/>
              </a:defRPr>
            </a:lvl4pPr>
            <a:lvl5pPr marL="1949845" indent="-457189" algn="l" rtl="0" eaLnBrk="1" fontAlgn="base" hangingPunct="1">
              <a:spcBef>
                <a:spcPts val="0"/>
              </a:spcBef>
              <a:spcAft>
                <a:spcPts val="800"/>
              </a:spcAft>
              <a:buClrTx/>
              <a:buSzPct val="60000"/>
              <a:buFont typeface="Lato Regular" panose="020F0502020204030203" pitchFamily="34" charset="0"/>
              <a:buChar char="−"/>
              <a:defRPr sz="1600">
                <a:solidFill>
                  <a:schemeClr val="bg1"/>
                </a:solidFill>
                <a:latin typeface="+mj-lt"/>
                <a:ea typeface="+mn-ea"/>
                <a:cs typeface="Arial" panose="020B0604020202020204" pitchFamily="34" charset="0"/>
                <a:sym typeface="Gill Sans" charset="0"/>
              </a:defRPr>
            </a:lvl5pPr>
            <a:lvl6pPr marL="2238240" indent="-500033" algn="l" rtl="0" eaLnBrk="1" fontAlgn="base" hangingPunct="1">
              <a:spcBef>
                <a:spcPts val="3468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6pPr>
            <a:lvl7pPr marL="2666839" indent="-500033" algn="l" rtl="0" eaLnBrk="1" fontAlgn="base" hangingPunct="1">
              <a:spcBef>
                <a:spcPts val="3468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7pPr>
            <a:lvl8pPr marL="3095437" indent="-500033" algn="l" rtl="0" eaLnBrk="1" fontAlgn="base" hangingPunct="1">
              <a:spcBef>
                <a:spcPts val="3468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8pPr>
            <a:lvl9pPr marL="3524037" indent="-500033" algn="l" rtl="0" eaLnBrk="1" fontAlgn="base" hangingPunct="1">
              <a:spcBef>
                <a:spcPts val="3468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9pPr>
          </a:lstStyle>
          <a:p>
            <a:pPr marL="325104" marR="0" lvl="0" indent="-325104" algn="l" defTabSz="121917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067"/>
              </a:spcAft>
              <a:buClr>
                <a:srgbClr val="FEE127"/>
              </a:buClr>
              <a:buSzPct val="100000"/>
              <a:buFont typeface="Wingdings" panose="05000000000000000000" pitchFamily="2" charset="2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Gill Sans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2CB9BC3-CEC5-794E-A6AD-1336235E5D0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07263" y="3633169"/>
            <a:ext cx="9780684" cy="599017"/>
          </a:xfrm>
        </p:spPr>
        <p:txBody>
          <a:bodyPr/>
          <a:lstStyle>
            <a:lvl1pPr marL="0" indent="0" algn="ctr">
              <a:buNone/>
              <a:defRPr sz="28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A97B3081-2669-3F4B-9894-9D15B753AC9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74259" y="4247332"/>
            <a:ext cx="3854451" cy="394827"/>
          </a:xfrm>
        </p:spPr>
        <p:txBody>
          <a:bodyPr/>
          <a:lstStyle>
            <a:lvl1pPr marL="0" indent="0" algn="ctr">
              <a:buNone/>
              <a:defRPr sz="1333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Date Here</a:t>
            </a:r>
          </a:p>
        </p:txBody>
      </p:sp>
      <p:sp>
        <p:nvSpPr>
          <p:cNvPr id="40" name="Rectangle 11">
            <a:extLst>
              <a:ext uri="{FF2B5EF4-FFF2-40B4-BE49-F238E27FC236}">
                <a16:creationId xmlns:a16="http://schemas.microsoft.com/office/drawing/2014/main" xmlns="" id="{8EC402E2-CCAE-834C-8BFD-31E42E8E6DC7}"/>
              </a:ext>
            </a:extLst>
          </p:cNvPr>
          <p:cNvSpPr>
            <a:spLocks/>
          </p:cNvSpPr>
          <p:nvPr userDrawn="1"/>
        </p:nvSpPr>
        <p:spPr bwMode="auto">
          <a:xfrm>
            <a:off x="241270" y="6476810"/>
            <a:ext cx="2265581" cy="301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l">
              <a:defRPr/>
            </a:pPr>
            <a:fld id="{551F21C3-22E0-4D1D-8A3C-28EC5C0BB54F}" type="slidenum">
              <a:rPr lang="en-US" sz="800" b="0" i="0" smtClean="0">
                <a:solidFill>
                  <a:schemeClr val="bg1"/>
                </a:solidFill>
                <a:latin typeface="+mj-lt"/>
                <a:cs typeface="Arial"/>
              </a:rPr>
              <a:t>‹N›</a:t>
            </a:fld>
            <a:r>
              <a:rPr lang="en-US" sz="800" b="0" i="0">
                <a:solidFill>
                  <a:schemeClr val="bg1"/>
                </a:solidFill>
                <a:latin typeface="+mj-lt"/>
                <a:cs typeface="Arial"/>
              </a:rPr>
              <a:t>  |  Lattice Semiconductor Confidential</a:t>
            </a:r>
          </a:p>
        </p:txBody>
      </p:sp>
      <p:pic>
        <p:nvPicPr>
          <p:cNvPr id="9" name="Picture 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xmlns="" id="{EBAD1DE8-A56C-7444-A7AF-37CD0B5148C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6665" y="2236320"/>
            <a:ext cx="4218670" cy="1097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036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 dt="0"/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Background pattern&#10;&#10;Description automatically generated">
            <a:extLst>
              <a:ext uri="{FF2B5EF4-FFF2-40B4-BE49-F238E27FC236}">
                <a16:creationId xmlns:a16="http://schemas.microsoft.com/office/drawing/2014/main" xmlns="" id="{535529B0-CD63-F142-84D9-A5AA1213289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 hidden="1">
            <a:extLst>
              <a:ext uri="{FF2B5EF4-FFF2-40B4-BE49-F238E27FC236}">
                <a16:creationId xmlns:a16="http://schemas.microsoft.com/office/drawing/2014/main" xmlns="" id="{9F30E1D1-F187-7049-92DB-D372AEEFC0E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1DB5C8">
                  <a:alpha val="56000"/>
                </a:srgbClr>
              </a:gs>
              <a:gs pos="99000">
                <a:srgbClr val="FEE227">
                  <a:alpha val="43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xmlns="" id="{E377F483-8788-D647-AC4F-88CDCD09BB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9893" y="2509069"/>
            <a:ext cx="4938699" cy="655484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pPr defTabSz="914400"/>
            <a:r>
              <a:rPr lang="en-US" kern="0"/>
              <a:t>Section Title</a:t>
            </a:r>
          </a:p>
        </p:txBody>
      </p:sp>
      <p:sp>
        <p:nvSpPr>
          <p:cNvPr id="8" name="Rectangle 11">
            <a:extLst>
              <a:ext uri="{FF2B5EF4-FFF2-40B4-BE49-F238E27FC236}">
                <a16:creationId xmlns:a16="http://schemas.microsoft.com/office/drawing/2014/main" xmlns="" id="{C1B03AD6-5CF1-FF4A-9013-B3496889BC8D}"/>
              </a:ext>
            </a:extLst>
          </p:cNvPr>
          <p:cNvSpPr>
            <a:spLocks/>
          </p:cNvSpPr>
          <p:nvPr userDrawn="1"/>
        </p:nvSpPr>
        <p:spPr bwMode="auto">
          <a:xfrm>
            <a:off x="241270" y="6476810"/>
            <a:ext cx="2265581" cy="301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l">
              <a:defRPr/>
            </a:pPr>
            <a:fld id="{551F21C3-22E0-4D1D-8A3C-28EC5C0BB54F}" type="slidenum">
              <a:rPr lang="en-US" sz="800" b="0" i="0" smtClean="0">
                <a:solidFill>
                  <a:schemeClr val="bg1"/>
                </a:solidFill>
                <a:latin typeface="+mj-lt"/>
                <a:cs typeface="Arial"/>
              </a:rPr>
              <a:t>‹N›</a:t>
            </a:fld>
            <a:r>
              <a:rPr lang="en-US" sz="800" b="0" i="0">
                <a:solidFill>
                  <a:schemeClr val="bg1"/>
                </a:solidFill>
                <a:latin typeface="+mj-lt"/>
                <a:cs typeface="Arial"/>
              </a:rPr>
              <a:t>  |  Lattice Semiconductor Confidential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xmlns="" id="{B4F73425-42F3-AC4E-B025-C6A44450308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89894" y="3601841"/>
            <a:ext cx="4938698" cy="423507"/>
          </a:xfrm>
        </p:spPr>
        <p:txBody>
          <a:bodyPr/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xmlns="" id="{EF6AC1FE-4C34-FE48-8A9C-D272E23D3EA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89892" y="3917081"/>
            <a:ext cx="4938699" cy="423507"/>
          </a:xfrm>
        </p:spPr>
        <p:txBody>
          <a:bodyPr/>
          <a:lstStyle>
            <a:lvl1pPr marL="0" indent="0">
              <a:buNone/>
              <a:defRPr sz="16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pic>
        <p:nvPicPr>
          <p:cNvPr id="20" name="Picture 19" descr="A picture containing text, clipart&#10;&#10;Description automatically generated">
            <a:extLst>
              <a:ext uri="{FF2B5EF4-FFF2-40B4-BE49-F238E27FC236}">
                <a16:creationId xmlns:a16="http://schemas.microsoft.com/office/drawing/2014/main" xmlns="" id="{7C47C786-BD1B-254E-9A18-CF0A5B3D8F4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8932" y="6518908"/>
            <a:ext cx="1225577" cy="20116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13A7B20E-7E50-8C9D-127C-E0F76E010F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96" t="37440" r="27580" b="6841"/>
          <a:stretch/>
        </p:blipFill>
        <p:spPr>
          <a:xfrm>
            <a:off x="5246865" y="0"/>
            <a:ext cx="6945136" cy="6858000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/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232FDC7E-12C1-9354-721C-9F2DBFE4786B}"/>
              </a:ext>
            </a:extLst>
          </p:cNvPr>
          <p:cNvGrpSpPr/>
          <p:nvPr userDrawn="1"/>
        </p:nvGrpSpPr>
        <p:grpSpPr>
          <a:xfrm>
            <a:off x="6861841" y="902184"/>
            <a:ext cx="3715184" cy="369762"/>
            <a:chOff x="6724143" y="1256435"/>
            <a:chExt cx="3715184" cy="369762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xmlns="" id="{17446E7A-D82A-A4C4-806A-9B347836604A}"/>
                </a:ext>
              </a:extLst>
            </p:cNvPr>
            <p:cNvGrpSpPr>
              <a:grpSpLocks noChangeAspect="1"/>
            </p:cNvGrpSpPr>
            <p:nvPr userDrawn="1"/>
          </p:nvGrpSpPr>
          <p:grpSpPr>
            <a:xfrm>
              <a:off x="6724143" y="1296439"/>
              <a:ext cx="3506382" cy="329758"/>
              <a:chOff x="4340143" y="6004041"/>
              <a:chExt cx="1799330" cy="169218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21" name="Freeform 10">
                <a:extLst>
                  <a:ext uri="{FF2B5EF4-FFF2-40B4-BE49-F238E27FC236}">
                    <a16:creationId xmlns:a16="http://schemas.microsoft.com/office/drawing/2014/main" xmlns="" id="{32A392E8-BA5F-8006-2CBC-8F0A605BAC09}"/>
                  </a:ext>
                </a:extLst>
              </p:cNvPr>
              <p:cNvSpPr/>
              <p:nvPr/>
            </p:nvSpPr>
            <p:spPr bwMode="auto">
              <a:xfrm>
                <a:off x="4971620" y="6004041"/>
                <a:ext cx="142541" cy="169218"/>
              </a:xfrm>
              <a:custGeom>
                <a:avLst/>
                <a:gdLst/>
                <a:ahLst/>
                <a:cxnLst/>
                <a:rect l="l" t="t" r="r" b="b"/>
                <a:pathLst>
                  <a:path w="142541" h="169218">
                    <a:moveTo>
                      <a:pt x="76573" y="0"/>
                    </a:moveTo>
                    <a:cubicBezTo>
                      <a:pt x="96590" y="0"/>
                      <a:pt x="112849" y="5916"/>
                      <a:pt x="125351" y="17748"/>
                    </a:cubicBezTo>
                    <a:cubicBezTo>
                      <a:pt x="132792" y="24743"/>
                      <a:pt x="138373" y="34789"/>
                      <a:pt x="142094" y="47886"/>
                    </a:cubicBezTo>
                    <a:lnTo>
                      <a:pt x="109389" y="55699"/>
                    </a:lnTo>
                    <a:cubicBezTo>
                      <a:pt x="107454" y="47216"/>
                      <a:pt x="103417" y="40519"/>
                      <a:pt x="97278" y="35607"/>
                    </a:cubicBezTo>
                    <a:cubicBezTo>
                      <a:pt x="91139" y="30696"/>
                      <a:pt x="83679" y="28240"/>
                      <a:pt x="74898" y="28240"/>
                    </a:cubicBezTo>
                    <a:cubicBezTo>
                      <a:pt x="62769" y="28240"/>
                      <a:pt x="52927" y="32594"/>
                      <a:pt x="45374" y="41300"/>
                    </a:cubicBezTo>
                    <a:cubicBezTo>
                      <a:pt x="37821" y="50006"/>
                      <a:pt x="34045" y="64108"/>
                      <a:pt x="34045" y="83604"/>
                    </a:cubicBezTo>
                    <a:cubicBezTo>
                      <a:pt x="34045" y="104292"/>
                      <a:pt x="37766" y="119025"/>
                      <a:pt x="45207" y="127806"/>
                    </a:cubicBezTo>
                    <a:cubicBezTo>
                      <a:pt x="52648" y="136587"/>
                      <a:pt x="62322" y="140978"/>
                      <a:pt x="74228" y="140978"/>
                    </a:cubicBezTo>
                    <a:cubicBezTo>
                      <a:pt x="83009" y="140978"/>
                      <a:pt x="90562" y="138187"/>
                      <a:pt x="96888" y="132606"/>
                    </a:cubicBezTo>
                    <a:cubicBezTo>
                      <a:pt x="103213" y="127025"/>
                      <a:pt x="107752" y="118244"/>
                      <a:pt x="110505" y="106263"/>
                    </a:cubicBezTo>
                    <a:lnTo>
                      <a:pt x="142541" y="116421"/>
                    </a:lnTo>
                    <a:cubicBezTo>
                      <a:pt x="137629" y="134280"/>
                      <a:pt x="129462" y="147545"/>
                      <a:pt x="118040" y="156214"/>
                    </a:cubicBezTo>
                    <a:cubicBezTo>
                      <a:pt x="106617" y="164883"/>
                      <a:pt x="92125" y="169218"/>
                      <a:pt x="74563" y="169218"/>
                    </a:cubicBezTo>
                    <a:cubicBezTo>
                      <a:pt x="52834" y="169218"/>
                      <a:pt x="34975" y="161795"/>
                      <a:pt x="20985" y="146949"/>
                    </a:cubicBezTo>
                    <a:cubicBezTo>
                      <a:pt x="6995" y="132104"/>
                      <a:pt x="0" y="111807"/>
                      <a:pt x="0" y="86060"/>
                    </a:cubicBezTo>
                    <a:cubicBezTo>
                      <a:pt x="0" y="58825"/>
                      <a:pt x="7033" y="37672"/>
                      <a:pt x="21097" y="22603"/>
                    </a:cubicBezTo>
                    <a:cubicBezTo>
                      <a:pt x="35161" y="7535"/>
                      <a:pt x="53653" y="0"/>
                      <a:pt x="76573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US" sz="1100"/>
              </a:p>
            </p:txBody>
          </p:sp>
          <p:sp>
            <p:nvSpPr>
              <p:cNvPr id="23" name="Freeform 11">
                <a:extLst>
                  <a:ext uri="{FF2B5EF4-FFF2-40B4-BE49-F238E27FC236}">
                    <a16:creationId xmlns:a16="http://schemas.microsoft.com/office/drawing/2014/main" xmlns="" id="{EB16EB99-3A66-6E43-0468-1ED081DE084E}"/>
                  </a:ext>
                </a:extLst>
              </p:cNvPr>
              <p:cNvSpPr/>
              <p:nvPr/>
            </p:nvSpPr>
            <p:spPr bwMode="auto">
              <a:xfrm>
                <a:off x="4465493" y="6006832"/>
                <a:ext cx="164195" cy="163636"/>
              </a:xfrm>
              <a:custGeom>
                <a:avLst/>
                <a:gdLst/>
                <a:ahLst/>
                <a:cxnLst/>
                <a:rect l="l" t="t" r="r" b="b"/>
                <a:pathLst>
                  <a:path w="164195" h="163636">
                    <a:moveTo>
                      <a:pt x="63736" y="0"/>
                    </a:moveTo>
                    <a:lnTo>
                      <a:pt x="98673" y="0"/>
                    </a:lnTo>
                    <a:lnTo>
                      <a:pt x="164195" y="163636"/>
                    </a:lnTo>
                    <a:lnTo>
                      <a:pt x="128253" y="163636"/>
                    </a:lnTo>
                    <a:lnTo>
                      <a:pt x="113965" y="126466"/>
                    </a:lnTo>
                    <a:lnTo>
                      <a:pt x="48555" y="126466"/>
                    </a:lnTo>
                    <a:lnTo>
                      <a:pt x="35049" y="163636"/>
                    </a:lnTo>
                    <a:lnTo>
                      <a:pt x="0" y="163636"/>
                    </a:lnTo>
                    <a:lnTo>
                      <a:pt x="63736" y="0"/>
                    </a:lnTo>
                    <a:close/>
                    <a:moveTo>
                      <a:pt x="80814" y="38174"/>
                    </a:moveTo>
                    <a:lnTo>
                      <a:pt x="58713" y="98896"/>
                    </a:lnTo>
                    <a:lnTo>
                      <a:pt x="103361" y="98896"/>
                    </a:lnTo>
                    <a:lnTo>
                      <a:pt x="80814" y="38174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US" sz="1100"/>
              </a:p>
            </p:txBody>
          </p:sp>
          <p:sp>
            <p:nvSpPr>
              <p:cNvPr id="24" name="Freeform 12">
                <a:extLst>
                  <a:ext uri="{FF2B5EF4-FFF2-40B4-BE49-F238E27FC236}">
                    <a16:creationId xmlns:a16="http://schemas.microsoft.com/office/drawing/2014/main" xmlns="" id="{82A6246A-2E4D-F09B-5713-6D98BEEA3DFC}"/>
                  </a:ext>
                </a:extLst>
              </p:cNvPr>
              <p:cNvSpPr/>
              <p:nvPr/>
            </p:nvSpPr>
            <p:spPr bwMode="auto">
              <a:xfrm>
                <a:off x="4613280" y="6006832"/>
                <a:ext cx="130038" cy="163636"/>
              </a:xfrm>
              <a:custGeom>
                <a:avLst/>
                <a:gdLst/>
                <a:ahLst/>
                <a:cxnLst/>
                <a:rect l="l" t="t" r="r" b="b"/>
                <a:pathLst>
                  <a:path w="130038" h="163636">
                    <a:moveTo>
                      <a:pt x="0" y="0"/>
                    </a:moveTo>
                    <a:lnTo>
                      <a:pt x="130038" y="0"/>
                    </a:lnTo>
                    <a:lnTo>
                      <a:pt x="130038" y="27682"/>
                    </a:lnTo>
                    <a:lnTo>
                      <a:pt x="81595" y="27682"/>
                    </a:lnTo>
                    <a:lnTo>
                      <a:pt x="81595" y="163636"/>
                    </a:lnTo>
                    <a:lnTo>
                      <a:pt x="48555" y="163636"/>
                    </a:lnTo>
                    <a:lnTo>
                      <a:pt x="48555" y="27682"/>
                    </a:lnTo>
                    <a:lnTo>
                      <a:pt x="0" y="2768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US" sz="1100"/>
              </a:p>
            </p:txBody>
          </p:sp>
          <p:sp>
            <p:nvSpPr>
              <p:cNvPr id="25" name="Freeform 13">
                <a:extLst>
                  <a:ext uri="{FF2B5EF4-FFF2-40B4-BE49-F238E27FC236}">
                    <a16:creationId xmlns:a16="http://schemas.microsoft.com/office/drawing/2014/main" xmlns="" id="{7A8D7D23-B859-7F3A-7E6C-A5D823361862}"/>
                  </a:ext>
                </a:extLst>
              </p:cNvPr>
              <p:cNvSpPr/>
              <p:nvPr/>
            </p:nvSpPr>
            <p:spPr bwMode="auto">
              <a:xfrm>
                <a:off x="4756155" y="6006832"/>
                <a:ext cx="130038" cy="163636"/>
              </a:xfrm>
              <a:custGeom>
                <a:avLst/>
                <a:gdLst/>
                <a:ahLst/>
                <a:cxnLst/>
                <a:rect l="l" t="t" r="r" b="b"/>
                <a:pathLst>
                  <a:path w="130038" h="163636">
                    <a:moveTo>
                      <a:pt x="0" y="0"/>
                    </a:moveTo>
                    <a:lnTo>
                      <a:pt x="130038" y="0"/>
                    </a:lnTo>
                    <a:lnTo>
                      <a:pt x="130038" y="27682"/>
                    </a:lnTo>
                    <a:lnTo>
                      <a:pt x="81595" y="27682"/>
                    </a:lnTo>
                    <a:lnTo>
                      <a:pt x="81595" y="163636"/>
                    </a:lnTo>
                    <a:lnTo>
                      <a:pt x="48555" y="163636"/>
                    </a:lnTo>
                    <a:lnTo>
                      <a:pt x="48555" y="27682"/>
                    </a:lnTo>
                    <a:lnTo>
                      <a:pt x="0" y="2768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US" sz="1100"/>
              </a:p>
            </p:txBody>
          </p:sp>
          <p:sp>
            <p:nvSpPr>
              <p:cNvPr id="26" name="Freeform 14">
                <a:extLst>
                  <a:ext uri="{FF2B5EF4-FFF2-40B4-BE49-F238E27FC236}">
                    <a16:creationId xmlns:a16="http://schemas.microsoft.com/office/drawing/2014/main" xmlns="" id="{C1928312-7AD8-66B5-91E0-7A96F6B146A9}"/>
                  </a:ext>
                </a:extLst>
              </p:cNvPr>
              <p:cNvSpPr/>
              <p:nvPr/>
            </p:nvSpPr>
            <p:spPr bwMode="auto">
              <a:xfrm>
                <a:off x="4909745" y="6006832"/>
                <a:ext cx="33040" cy="163636"/>
              </a:xfrm>
              <a:custGeom>
                <a:avLst/>
                <a:gdLst/>
                <a:ahLst/>
                <a:cxnLst/>
                <a:rect l="l" t="t" r="r" b="b"/>
                <a:pathLst>
                  <a:path w="33040" h="163636">
                    <a:moveTo>
                      <a:pt x="0" y="0"/>
                    </a:moveTo>
                    <a:lnTo>
                      <a:pt x="33040" y="0"/>
                    </a:lnTo>
                    <a:lnTo>
                      <a:pt x="33040" y="163636"/>
                    </a:lnTo>
                    <a:lnTo>
                      <a:pt x="0" y="16363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US" sz="1100"/>
              </a:p>
            </p:txBody>
          </p:sp>
          <p:sp>
            <p:nvSpPr>
              <p:cNvPr id="27" name="Freeform 15">
                <a:extLst>
                  <a:ext uri="{FF2B5EF4-FFF2-40B4-BE49-F238E27FC236}">
                    <a16:creationId xmlns:a16="http://schemas.microsoft.com/office/drawing/2014/main" xmlns="" id="{F65FF743-3361-1E27-9714-C9DD2B556469}"/>
                  </a:ext>
                </a:extLst>
              </p:cNvPr>
              <p:cNvSpPr/>
              <p:nvPr/>
            </p:nvSpPr>
            <p:spPr bwMode="auto">
              <a:xfrm>
                <a:off x="5139350" y="6006832"/>
                <a:ext cx="124457" cy="163636"/>
              </a:xfrm>
              <a:custGeom>
                <a:avLst/>
                <a:gdLst/>
                <a:ahLst/>
                <a:cxnLst/>
                <a:rect l="l" t="t" r="r" b="b"/>
                <a:pathLst>
                  <a:path w="124457" h="163636">
                    <a:moveTo>
                      <a:pt x="0" y="0"/>
                    </a:moveTo>
                    <a:lnTo>
                      <a:pt x="121332" y="0"/>
                    </a:lnTo>
                    <a:lnTo>
                      <a:pt x="121332" y="27682"/>
                    </a:lnTo>
                    <a:lnTo>
                      <a:pt x="33040" y="27682"/>
                    </a:lnTo>
                    <a:lnTo>
                      <a:pt x="33040" y="63959"/>
                    </a:lnTo>
                    <a:lnTo>
                      <a:pt x="115193" y="63959"/>
                    </a:lnTo>
                    <a:lnTo>
                      <a:pt x="115193" y="91529"/>
                    </a:lnTo>
                    <a:lnTo>
                      <a:pt x="33040" y="91529"/>
                    </a:lnTo>
                    <a:lnTo>
                      <a:pt x="33040" y="136066"/>
                    </a:lnTo>
                    <a:lnTo>
                      <a:pt x="124457" y="136066"/>
                    </a:lnTo>
                    <a:lnTo>
                      <a:pt x="124457" y="163636"/>
                    </a:lnTo>
                    <a:lnTo>
                      <a:pt x="0" y="16363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US" sz="1100"/>
              </a:p>
            </p:txBody>
          </p:sp>
          <p:sp>
            <p:nvSpPr>
              <p:cNvPr id="28" name="Freeform 16">
                <a:extLst>
                  <a:ext uri="{FF2B5EF4-FFF2-40B4-BE49-F238E27FC236}">
                    <a16:creationId xmlns:a16="http://schemas.microsoft.com/office/drawing/2014/main" xmlns="" id="{413FC9CB-B73B-2E5E-9B36-9F5FD6A1D503}"/>
                  </a:ext>
                </a:extLst>
              </p:cNvPr>
              <p:cNvSpPr/>
              <p:nvPr/>
            </p:nvSpPr>
            <p:spPr bwMode="auto">
              <a:xfrm>
                <a:off x="4340143" y="6008172"/>
                <a:ext cx="115193" cy="162297"/>
              </a:xfrm>
              <a:custGeom>
                <a:avLst/>
                <a:gdLst/>
                <a:ahLst/>
                <a:cxnLst/>
                <a:rect l="l" t="t" r="r" b="b"/>
                <a:pathLst>
                  <a:path w="115193" h="162297">
                    <a:moveTo>
                      <a:pt x="0" y="0"/>
                    </a:moveTo>
                    <a:lnTo>
                      <a:pt x="33040" y="0"/>
                    </a:lnTo>
                    <a:lnTo>
                      <a:pt x="33040" y="134727"/>
                    </a:lnTo>
                    <a:lnTo>
                      <a:pt x="115193" y="134727"/>
                    </a:lnTo>
                    <a:lnTo>
                      <a:pt x="115193" y="162297"/>
                    </a:lnTo>
                    <a:lnTo>
                      <a:pt x="0" y="16229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US" sz="1100"/>
              </a:p>
            </p:txBody>
          </p:sp>
          <p:sp>
            <p:nvSpPr>
              <p:cNvPr id="29" name="Freeform 17">
                <a:extLst>
                  <a:ext uri="{FF2B5EF4-FFF2-40B4-BE49-F238E27FC236}">
                    <a16:creationId xmlns:a16="http://schemas.microsoft.com/office/drawing/2014/main" xmlns="" id="{3DCBFFB3-BB19-2F5E-3C93-A472F3F46F02}"/>
                  </a:ext>
                </a:extLst>
              </p:cNvPr>
              <p:cNvSpPr/>
              <p:nvPr/>
            </p:nvSpPr>
            <p:spPr bwMode="auto">
              <a:xfrm>
                <a:off x="5316304" y="6012306"/>
                <a:ext cx="177451" cy="158162"/>
              </a:xfrm>
              <a:custGeom>
                <a:avLst/>
                <a:gdLst/>
                <a:ahLst/>
                <a:cxnLst/>
                <a:rect l="l" t="t" r="r" b="b"/>
                <a:pathLst>
                  <a:path w="177451" h="158162">
                    <a:moveTo>
                      <a:pt x="59665" y="0"/>
                    </a:moveTo>
                    <a:lnTo>
                      <a:pt x="118815" y="0"/>
                    </a:lnTo>
                    <a:lnTo>
                      <a:pt x="177451" y="158162"/>
                    </a:lnTo>
                    <a:lnTo>
                      <a:pt x="125759" y="158162"/>
                    </a:lnTo>
                    <a:lnTo>
                      <a:pt x="115472" y="127301"/>
                    </a:lnTo>
                    <a:lnTo>
                      <a:pt x="57607" y="127301"/>
                    </a:lnTo>
                    <a:lnTo>
                      <a:pt x="47320" y="158162"/>
                    </a:lnTo>
                    <a:lnTo>
                      <a:pt x="0" y="158162"/>
                    </a:lnTo>
                    <a:lnTo>
                      <a:pt x="59665" y="0"/>
                    </a:lnTo>
                    <a:close/>
                    <a:moveTo>
                      <a:pt x="86925" y="36261"/>
                    </a:moveTo>
                    <a:cubicBezTo>
                      <a:pt x="86925" y="36261"/>
                      <a:pt x="82811" y="52978"/>
                      <a:pt x="78439" y="65322"/>
                    </a:cubicBezTo>
                    <a:lnTo>
                      <a:pt x="67895" y="96440"/>
                    </a:lnTo>
                    <a:lnTo>
                      <a:pt x="105442" y="96440"/>
                    </a:lnTo>
                    <a:lnTo>
                      <a:pt x="95155" y="65322"/>
                    </a:lnTo>
                    <a:cubicBezTo>
                      <a:pt x="91040" y="52978"/>
                      <a:pt x="86925" y="36261"/>
                      <a:pt x="86925" y="36261"/>
                    </a:cubicBezTo>
                    <a:close/>
                  </a:path>
                </a:pathLst>
              </a:custGeom>
              <a:solidFill>
                <a:srgbClr val="FFC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US" sz="1100"/>
              </a:p>
            </p:txBody>
          </p:sp>
          <p:sp>
            <p:nvSpPr>
              <p:cNvPr id="30" name="Freeform 18">
                <a:extLst>
                  <a:ext uri="{FF2B5EF4-FFF2-40B4-BE49-F238E27FC236}">
                    <a16:creationId xmlns:a16="http://schemas.microsoft.com/office/drawing/2014/main" xmlns="" id="{AD328D0F-BCAA-9794-218E-1467158302C4}"/>
                  </a:ext>
                </a:extLst>
              </p:cNvPr>
              <p:cNvSpPr/>
              <p:nvPr/>
            </p:nvSpPr>
            <p:spPr bwMode="auto">
              <a:xfrm>
                <a:off x="5470359" y="6012307"/>
                <a:ext cx="170765" cy="158419"/>
              </a:xfrm>
              <a:custGeom>
                <a:avLst/>
                <a:gdLst/>
                <a:ahLst/>
                <a:cxnLst/>
                <a:rect l="l" t="t" r="r" b="b"/>
                <a:pathLst>
                  <a:path w="170765" h="158419">
                    <a:moveTo>
                      <a:pt x="0" y="0"/>
                    </a:moveTo>
                    <a:lnTo>
                      <a:pt x="51435" y="0"/>
                    </a:lnTo>
                    <a:lnTo>
                      <a:pt x="79210" y="88982"/>
                    </a:lnTo>
                    <a:cubicBezTo>
                      <a:pt x="83325" y="101327"/>
                      <a:pt x="87954" y="119586"/>
                      <a:pt x="87954" y="119586"/>
                    </a:cubicBezTo>
                    <a:cubicBezTo>
                      <a:pt x="87954" y="119586"/>
                      <a:pt x="92326" y="101584"/>
                      <a:pt x="96441" y="88982"/>
                    </a:cubicBezTo>
                    <a:lnTo>
                      <a:pt x="123701" y="0"/>
                    </a:lnTo>
                    <a:lnTo>
                      <a:pt x="170765" y="0"/>
                    </a:lnTo>
                    <a:lnTo>
                      <a:pt x="114957" y="158419"/>
                    </a:lnTo>
                    <a:lnTo>
                      <a:pt x="55807" y="15841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C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US" sz="1100"/>
              </a:p>
            </p:txBody>
          </p:sp>
          <p:sp>
            <p:nvSpPr>
              <p:cNvPr id="31" name="Freeform 19">
                <a:extLst>
                  <a:ext uri="{FF2B5EF4-FFF2-40B4-BE49-F238E27FC236}">
                    <a16:creationId xmlns:a16="http://schemas.microsoft.com/office/drawing/2014/main" xmlns="" id="{A4DAAF89-21C2-DA78-7621-1A2325C20666}"/>
                  </a:ext>
                </a:extLst>
              </p:cNvPr>
              <p:cNvSpPr/>
              <p:nvPr/>
            </p:nvSpPr>
            <p:spPr bwMode="auto">
              <a:xfrm>
                <a:off x="5619030" y="6012306"/>
                <a:ext cx="177451" cy="158162"/>
              </a:xfrm>
              <a:custGeom>
                <a:avLst/>
                <a:gdLst/>
                <a:ahLst/>
                <a:cxnLst/>
                <a:rect l="l" t="t" r="r" b="b"/>
                <a:pathLst>
                  <a:path w="177451" h="158162">
                    <a:moveTo>
                      <a:pt x="59665" y="0"/>
                    </a:moveTo>
                    <a:lnTo>
                      <a:pt x="118815" y="0"/>
                    </a:lnTo>
                    <a:lnTo>
                      <a:pt x="177451" y="158162"/>
                    </a:lnTo>
                    <a:lnTo>
                      <a:pt x="125759" y="158162"/>
                    </a:lnTo>
                    <a:lnTo>
                      <a:pt x="115472" y="127301"/>
                    </a:lnTo>
                    <a:lnTo>
                      <a:pt x="57607" y="127301"/>
                    </a:lnTo>
                    <a:lnTo>
                      <a:pt x="47320" y="158162"/>
                    </a:lnTo>
                    <a:lnTo>
                      <a:pt x="0" y="158162"/>
                    </a:lnTo>
                    <a:lnTo>
                      <a:pt x="59665" y="0"/>
                    </a:lnTo>
                    <a:close/>
                    <a:moveTo>
                      <a:pt x="86925" y="36261"/>
                    </a:moveTo>
                    <a:cubicBezTo>
                      <a:pt x="86925" y="36261"/>
                      <a:pt x="82811" y="52978"/>
                      <a:pt x="78439" y="65322"/>
                    </a:cubicBezTo>
                    <a:lnTo>
                      <a:pt x="67895" y="96440"/>
                    </a:lnTo>
                    <a:lnTo>
                      <a:pt x="105442" y="96440"/>
                    </a:lnTo>
                    <a:lnTo>
                      <a:pt x="95155" y="65322"/>
                    </a:lnTo>
                    <a:cubicBezTo>
                      <a:pt x="91040" y="52978"/>
                      <a:pt x="86925" y="36261"/>
                      <a:pt x="86925" y="36261"/>
                    </a:cubicBezTo>
                    <a:close/>
                  </a:path>
                </a:pathLst>
              </a:custGeom>
              <a:solidFill>
                <a:srgbClr val="FFC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US" sz="1100"/>
              </a:p>
            </p:txBody>
          </p:sp>
          <p:sp>
            <p:nvSpPr>
              <p:cNvPr id="32" name="Freeform 20">
                <a:extLst>
                  <a:ext uri="{FF2B5EF4-FFF2-40B4-BE49-F238E27FC236}">
                    <a16:creationId xmlns:a16="http://schemas.microsoft.com/office/drawing/2014/main" xmlns="" id="{1B39D8F3-F45A-063B-6A0D-92B4FE71BF45}"/>
                  </a:ext>
                </a:extLst>
              </p:cNvPr>
              <p:cNvSpPr/>
              <p:nvPr/>
            </p:nvSpPr>
            <p:spPr bwMode="auto">
              <a:xfrm>
                <a:off x="5822860" y="6012306"/>
                <a:ext cx="148390" cy="158162"/>
              </a:xfrm>
              <a:custGeom>
                <a:avLst/>
                <a:gdLst/>
                <a:ahLst/>
                <a:cxnLst/>
                <a:rect l="l" t="t" r="r" b="b"/>
                <a:pathLst>
                  <a:path w="148390" h="158162">
                    <a:moveTo>
                      <a:pt x="0" y="0"/>
                    </a:moveTo>
                    <a:lnTo>
                      <a:pt x="50920" y="0"/>
                    </a:lnTo>
                    <a:lnTo>
                      <a:pt x="95926" y="77666"/>
                    </a:lnTo>
                    <a:cubicBezTo>
                      <a:pt x="101841" y="87696"/>
                      <a:pt x="106470" y="99012"/>
                      <a:pt x="106470" y="99012"/>
                    </a:cubicBezTo>
                    <a:lnTo>
                      <a:pt x="106470" y="0"/>
                    </a:lnTo>
                    <a:lnTo>
                      <a:pt x="148390" y="0"/>
                    </a:lnTo>
                    <a:lnTo>
                      <a:pt x="148390" y="158162"/>
                    </a:lnTo>
                    <a:lnTo>
                      <a:pt x="98240" y="158162"/>
                    </a:lnTo>
                    <a:lnTo>
                      <a:pt x="53235" y="80238"/>
                    </a:lnTo>
                    <a:cubicBezTo>
                      <a:pt x="46805" y="69437"/>
                      <a:pt x="41919" y="58121"/>
                      <a:pt x="41919" y="58121"/>
                    </a:cubicBezTo>
                    <a:lnTo>
                      <a:pt x="41919" y="158162"/>
                    </a:lnTo>
                    <a:lnTo>
                      <a:pt x="0" y="15816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C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US" sz="1100"/>
              </a:p>
            </p:txBody>
          </p:sp>
          <p:sp>
            <p:nvSpPr>
              <p:cNvPr id="33" name="Freeform 21">
                <a:extLst>
                  <a:ext uri="{FF2B5EF4-FFF2-40B4-BE49-F238E27FC236}">
                    <a16:creationId xmlns:a16="http://schemas.microsoft.com/office/drawing/2014/main" xmlns="" id="{DD87E996-B76A-EF98-D66F-8331C849EA7C}"/>
                  </a:ext>
                </a:extLst>
              </p:cNvPr>
              <p:cNvSpPr/>
              <p:nvPr/>
            </p:nvSpPr>
            <p:spPr bwMode="auto">
              <a:xfrm>
                <a:off x="5994941" y="6012306"/>
                <a:ext cx="144532" cy="158162"/>
              </a:xfrm>
              <a:custGeom>
                <a:avLst/>
                <a:gdLst/>
                <a:ahLst/>
                <a:cxnLst/>
                <a:rect l="l" t="t" r="r" b="b"/>
                <a:pathLst>
                  <a:path w="144532" h="158162">
                    <a:moveTo>
                      <a:pt x="0" y="0"/>
                    </a:moveTo>
                    <a:lnTo>
                      <a:pt x="144532" y="0"/>
                    </a:lnTo>
                    <a:lnTo>
                      <a:pt x="144532" y="34461"/>
                    </a:lnTo>
                    <a:lnTo>
                      <a:pt x="96697" y="34461"/>
                    </a:lnTo>
                    <a:lnTo>
                      <a:pt x="96697" y="158162"/>
                    </a:lnTo>
                    <a:lnTo>
                      <a:pt x="47834" y="158162"/>
                    </a:lnTo>
                    <a:lnTo>
                      <a:pt x="47834" y="34461"/>
                    </a:lnTo>
                    <a:lnTo>
                      <a:pt x="0" y="3446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C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US" sz="1100"/>
              </a:p>
            </p:txBody>
          </p: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742F794A-ECBB-EE4F-5F13-14C3C2CC513A}"/>
                </a:ext>
              </a:extLst>
            </p:cNvPr>
            <p:cNvSpPr txBox="1"/>
            <p:nvPr userDrawn="1"/>
          </p:nvSpPr>
          <p:spPr>
            <a:xfrm>
              <a:off x="10163289" y="1256435"/>
              <a:ext cx="276038" cy="169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00">
                  <a:solidFill>
                    <a:schemeClr val="bg1"/>
                  </a:solidFill>
                </a:rPr>
                <a:t>TM</a:t>
              </a:r>
            </a:p>
          </p:txBody>
        </p:sp>
      </p:grp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F45EF84B-54F8-D249-9ACC-92F7EE4892DC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5246866" y="0"/>
            <a:ext cx="0" cy="6858000"/>
          </a:xfrm>
          <a:prstGeom prst="line">
            <a:avLst/>
          </a:prstGeom>
          <a:gradFill flip="none" rotWithShape="1">
            <a:gsLst>
              <a:gs pos="100000">
                <a:srgbClr val="001619">
                  <a:alpha val="0"/>
                </a:srgbClr>
              </a:gs>
              <a:gs pos="0">
                <a:srgbClr val="001619">
                  <a:alpha val="0"/>
                </a:srgbClr>
              </a:gs>
            </a:gsLst>
            <a:lin ang="2700000" scaled="1"/>
            <a:tileRect/>
          </a:gradFill>
          <a:ln w="25400">
            <a:gradFill>
              <a:gsLst>
                <a:gs pos="0">
                  <a:srgbClr val="081D23">
                    <a:alpha val="0"/>
                  </a:srgbClr>
                </a:gs>
                <a:gs pos="99000">
                  <a:srgbClr val="081D23">
                    <a:alpha val="0"/>
                  </a:srgbClr>
                </a:gs>
                <a:gs pos="45000">
                  <a:schemeClr val="bg1"/>
                </a:gs>
              </a:gsLst>
              <a:lin ang="5400000" scaled="1"/>
            </a:gradFill>
            <a:round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62923206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xmlns="" id="{9A1132DB-60F6-1244-A487-C7618BEDCE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89895" y="989380"/>
            <a:ext cx="11573123" cy="5408029"/>
          </a:xfrm>
        </p:spPr>
        <p:txBody>
          <a:bodyPr>
            <a:noAutofit/>
          </a:bodyPr>
          <a:lstStyle>
            <a:lvl1pPr>
              <a:defRPr sz="2000">
                <a:solidFill>
                  <a:schemeClr val="bg1"/>
                </a:solidFill>
                <a:latin typeface="+mj-lt"/>
              </a:defRPr>
            </a:lvl1pPr>
            <a:lvl2pPr>
              <a:defRPr sz="2000">
                <a:solidFill>
                  <a:schemeClr val="bg1"/>
                </a:solidFill>
                <a:latin typeface="+mj-lt"/>
              </a:defRPr>
            </a:lvl2pPr>
            <a:lvl3pPr>
              <a:defRPr sz="2000">
                <a:solidFill>
                  <a:schemeClr val="bg1"/>
                </a:solidFill>
                <a:latin typeface="+mj-lt"/>
              </a:defRPr>
            </a:lvl3pPr>
            <a:lvl4pPr>
              <a:defRPr sz="2000">
                <a:solidFill>
                  <a:schemeClr val="bg1"/>
                </a:solidFill>
                <a:latin typeface="+mj-lt"/>
              </a:defRPr>
            </a:lvl4pPr>
            <a:lvl5pPr>
              <a:defRPr sz="20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Rectangle 11">
            <a:extLst>
              <a:ext uri="{FF2B5EF4-FFF2-40B4-BE49-F238E27FC236}">
                <a16:creationId xmlns:a16="http://schemas.microsoft.com/office/drawing/2014/main" xmlns="" id="{F9423756-7292-8E49-A8AA-92844D5DE687}"/>
              </a:ext>
            </a:extLst>
          </p:cNvPr>
          <p:cNvSpPr>
            <a:spLocks/>
          </p:cNvSpPr>
          <p:nvPr userDrawn="1"/>
        </p:nvSpPr>
        <p:spPr bwMode="auto">
          <a:xfrm>
            <a:off x="241270" y="6476810"/>
            <a:ext cx="2265581" cy="301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l">
              <a:defRPr/>
            </a:pPr>
            <a:fld id="{551F21C3-22E0-4D1D-8A3C-28EC5C0BB54F}" type="slidenum">
              <a:rPr lang="en-US" sz="800" b="0" i="0" smtClean="0">
                <a:solidFill>
                  <a:schemeClr val="bg1"/>
                </a:solidFill>
                <a:latin typeface="+mj-lt"/>
                <a:cs typeface="Arial"/>
              </a:rPr>
              <a:t>‹N›</a:t>
            </a:fld>
            <a:r>
              <a:rPr lang="en-US" sz="800" b="0" i="0">
                <a:solidFill>
                  <a:schemeClr val="bg1"/>
                </a:solidFill>
                <a:latin typeface="+mj-lt"/>
                <a:cs typeface="Arial"/>
              </a:rPr>
              <a:t>  |  Lattice Semiconductor Confidential</a:t>
            </a:r>
          </a:p>
        </p:txBody>
      </p:sp>
      <p:sp>
        <p:nvSpPr>
          <p:cNvPr id="16" name="Title Placeholder 1">
            <a:extLst>
              <a:ext uri="{FF2B5EF4-FFF2-40B4-BE49-F238E27FC236}">
                <a16:creationId xmlns:a16="http://schemas.microsoft.com/office/drawing/2014/main" xmlns="" id="{D6590D1C-9885-7548-A95C-BBCA55B252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893" y="96437"/>
            <a:ext cx="11573123" cy="65548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1" name="Picture 10" descr="A picture containing text, clipart&#10;&#10;Description automatically generated">
            <a:extLst>
              <a:ext uri="{FF2B5EF4-FFF2-40B4-BE49-F238E27FC236}">
                <a16:creationId xmlns:a16="http://schemas.microsoft.com/office/drawing/2014/main" xmlns="" id="{5DF1112C-542F-1643-8F7A-123039BEAE8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8932" y="6518908"/>
            <a:ext cx="1225577" cy="201168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xmlns="" id="{C179FF53-4C80-8C4C-B97C-DB2AC0BB08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l="6201" t="19253" r="53919"/>
          <a:stretch/>
        </p:blipFill>
        <p:spPr>
          <a:xfrm>
            <a:off x="7450013" y="-1"/>
            <a:ext cx="4741987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889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d Cover - photo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9B9E82F9-7346-4848-8D4F-52F736A14131}"/>
              </a:ext>
            </a:extLst>
          </p:cNvPr>
          <p:cNvSpPr/>
          <p:nvPr/>
        </p:nvSpPr>
        <p:spPr>
          <a:xfrm>
            <a:off x="0" y="3429000"/>
            <a:ext cx="12192000" cy="3429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row Display" panose="020B0504020209020203" pitchFamily="34" charset="0"/>
            </a:endParaRPr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xmlns="" id="{7BA0D497-2B00-4D4D-AF26-E7A69846330D}"/>
              </a:ext>
            </a:extLst>
          </p:cNvPr>
          <p:cNvSpPr>
            <a:spLocks noChangeAspect="1"/>
          </p:cNvSpPr>
          <p:nvPr/>
        </p:nvSpPr>
        <p:spPr>
          <a:xfrm>
            <a:off x="381120" y="6190736"/>
            <a:ext cx="1293332" cy="278644"/>
          </a:xfrm>
          <a:custGeom>
            <a:avLst/>
            <a:gdLst>
              <a:gd name="connsiteX0" fmla="*/ 269415 w 1287307"/>
              <a:gd name="connsiteY0" fmla="*/ 4713 h 277345"/>
              <a:gd name="connsiteX1" fmla="*/ 383051 w 1287307"/>
              <a:gd name="connsiteY1" fmla="*/ 4713 h 277345"/>
              <a:gd name="connsiteX2" fmla="*/ 405970 w 1287307"/>
              <a:gd name="connsiteY2" fmla="*/ 27631 h 277345"/>
              <a:gd name="connsiteX3" fmla="*/ 405970 w 1287307"/>
              <a:gd name="connsiteY3" fmla="*/ 131241 h 277345"/>
              <a:gd name="connsiteX4" fmla="*/ 458491 w 1287307"/>
              <a:gd name="connsiteY4" fmla="*/ 227689 h 277345"/>
              <a:gd name="connsiteX5" fmla="*/ 479976 w 1287307"/>
              <a:gd name="connsiteY5" fmla="*/ 227689 h 277345"/>
              <a:gd name="connsiteX6" fmla="*/ 479976 w 1287307"/>
              <a:gd name="connsiteY6" fmla="*/ 27631 h 277345"/>
              <a:gd name="connsiteX7" fmla="*/ 502895 w 1287307"/>
              <a:gd name="connsiteY7" fmla="*/ 4713 h 277345"/>
              <a:gd name="connsiteX8" fmla="*/ 616532 w 1287307"/>
              <a:gd name="connsiteY8" fmla="*/ 4713 h 277345"/>
              <a:gd name="connsiteX9" fmla="*/ 639450 w 1287307"/>
              <a:gd name="connsiteY9" fmla="*/ 27631 h 277345"/>
              <a:gd name="connsiteX10" fmla="*/ 639450 w 1287307"/>
              <a:gd name="connsiteY10" fmla="*/ 131241 h 277345"/>
              <a:gd name="connsiteX11" fmla="*/ 691971 w 1287307"/>
              <a:gd name="connsiteY11" fmla="*/ 227689 h 277345"/>
              <a:gd name="connsiteX12" fmla="*/ 847624 w 1287307"/>
              <a:gd name="connsiteY12" fmla="*/ 227689 h 277345"/>
              <a:gd name="connsiteX13" fmla="*/ 847624 w 1287307"/>
              <a:gd name="connsiteY13" fmla="*/ 95909 h 277345"/>
              <a:gd name="connsiteX14" fmla="*/ 870543 w 1287307"/>
              <a:gd name="connsiteY14" fmla="*/ 72990 h 277345"/>
              <a:gd name="connsiteX15" fmla="*/ 893461 w 1287307"/>
              <a:gd name="connsiteY15" fmla="*/ 95909 h 277345"/>
              <a:gd name="connsiteX16" fmla="*/ 893461 w 1287307"/>
              <a:gd name="connsiteY16" fmla="*/ 250607 h 277345"/>
              <a:gd name="connsiteX17" fmla="*/ 870543 w 1287307"/>
              <a:gd name="connsiteY17" fmla="*/ 273525 h 277345"/>
              <a:gd name="connsiteX18" fmla="*/ 678602 w 1287307"/>
              <a:gd name="connsiteY18" fmla="*/ 273525 h 277345"/>
              <a:gd name="connsiteX19" fmla="*/ 658549 w 1287307"/>
              <a:gd name="connsiteY19" fmla="*/ 261589 h 277345"/>
              <a:gd name="connsiteX20" fmla="*/ 596478 w 1287307"/>
              <a:gd name="connsiteY20" fmla="*/ 147952 h 277345"/>
              <a:gd name="connsiteX21" fmla="*/ 593613 w 1287307"/>
              <a:gd name="connsiteY21" fmla="*/ 136971 h 277345"/>
              <a:gd name="connsiteX22" fmla="*/ 593613 w 1287307"/>
              <a:gd name="connsiteY22" fmla="*/ 50549 h 277345"/>
              <a:gd name="connsiteX23" fmla="*/ 525336 w 1287307"/>
              <a:gd name="connsiteY23" fmla="*/ 50549 h 277345"/>
              <a:gd name="connsiteX24" fmla="*/ 525336 w 1287307"/>
              <a:gd name="connsiteY24" fmla="*/ 250607 h 277345"/>
              <a:gd name="connsiteX25" fmla="*/ 502418 w 1287307"/>
              <a:gd name="connsiteY25" fmla="*/ 273525 h 277345"/>
              <a:gd name="connsiteX26" fmla="*/ 444645 w 1287307"/>
              <a:gd name="connsiteY26" fmla="*/ 273525 h 277345"/>
              <a:gd name="connsiteX27" fmla="*/ 424591 w 1287307"/>
              <a:gd name="connsiteY27" fmla="*/ 261589 h 277345"/>
              <a:gd name="connsiteX28" fmla="*/ 362520 w 1287307"/>
              <a:gd name="connsiteY28" fmla="*/ 147952 h 277345"/>
              <a:gd name="connsiteX29" fmla="*/ 359655 w 1287307"/>
              <a:gd name="connsiteY29" fmla="*/ 136971 h 277345"/>
              <a:gd name="connsiteX30" fmla="*/ 359655 w 1287307"/>
              <a:gd name="connsiteY30" fmla="*/ 50549 h 277345"/>
              <a:gd name="connsiteX31" fmla="*/ 291378 w 1287307"/>
              <a:gd name="connsiteY31" fmla="*/ 50549 h 277345"/>
              <a:gd name="connsiteX32" fmla="*/ 291378 w 1287307"/>
              <a:gd name="connsiteY32" fmla="*/ 250607 h 277345"/>
              <a:gd name="connsiteX33" fmla="*/ 268460 w 1287307"/>
              <a:gd name="connsiteY33" fmla="*/ 273525 h 277345"/>
              <a:gd name="connsiteX34" fmla="*/ 192066 w 1287307"/>
              <a:gd name="connsiteY34" fmla="*/ 273525 h 277345"/>
              <a:gd name="connsiteX35" fmla="*/ 170102 w 1287307"/>
              <a:gd name="connsiteY35" fmla="*/ 255859 h 277345"/>
              <a:gd name="connsiteX36" fmla="*/ 120446 w 1287307"/>
              <a:gd name="connsiteY36" fmla="*/ 50549 h 277345"/>
              <a:gd name="connsiteX37" fmla="*/ 94185 w 1287307"/>
              <a:gd name="connsiteY37" fmla="*/ 50549 h 277345"/>
              <a:gd name="connsiteX38" fmla="*/ 43574 w 1287307"/>
              <a:gd name="connsiteY38" fmla="*/ 260156 h 277345"/>
              <a:gd name="connsiteX39" fmla="*/ 22566 w 1287307"/>
              <a:gd name="connsiteY39" fmla="*/ 277345 h 277345"/>
              <a:gd name="connsiteX40" fmla="*/ 17314 w 1287307"/>
              <a:gd name="connsiteY40" fmla="*/ 276867 h 277345"/>
              <a:gd name="connsiteX41" fmla="*/ 602 w 1287307"/>
              <a:gd name="connsiteY41" fmla="*/ 249652 h 277345"/>
              <a:gd name="connsiteX42" fmla="*/ 55033 w 1287307"/>
              <a:gd name="connsiteY42" fmla="*/ 22379 h 277345"/>
              <a:gd name="connsiteX43" fmla="*/ 76997 w 1287307"/>
              <a:gd name="connsiteY43" fmla="*/ 5190 h 277345"/>
              <a:gd name="connsiteX44" fmla="*/ 139067 w 1287307"/>
              <a:gd name="connsiteY44" fmla="*/ 5190 h 277345"/>
              <a:gd name="connsiteX45" fmla="*/ 161030 w 1287307"/>
              <a:gd name="connsiteY45" fmla="*/ 22379 h 277345"/>
              <a:gd name="connsiteX46" fmla="*/ 210687 w 1287307"/>
              <a:gd name="connsiteY46" fmla="*/ 227689 h 277345"/>
              <a:gd name="connsiteX47" fmla="*/ 246497 w 1287307"/>
              <a:gd name="connsiteY47" fmla="*/ 227689 h 277345"/>
              <a:gd name="connsiteX48" fmla="*/ 246497 w 1287307"/>
              <a:gd name="connsiteY48" fmla="*/ 27631 h 277345"/>
              <a:gd name="connsiteX49" fmla="*/ 269415 w 1287307"/>
              <a:gd name="connsiteY49" fmla="*/ 4713 h 277345"/>
              <a:gd name="connsiteX50" fmla="*/ 1268748 w 1287307"/>
              <a:gd name="connsiteY50" fmla="*/ 416 h 277345"/>
              <a:gd name="connsiteX51" fmla="*/ 1286891 w 1287307"/>
              <a:gd name="connsiteY51" fmla="*/ 27154 h 277345"/>
              <a:gd name="connsiteX52" fmla="*/ 1242965 w 1287307"/>
              <a:gd name="connsiteY52" fmla="*/ 253949 h 277345"/>
              <a:gd name="connsiteX53" fmla="*/ 1220524 w 1287307"/>
              <a:gd name="connsiteY53" fmla="*/ 273525 h 277345"/>
              <a:gd name="connsiteX54" fmla="*/ 1170867 w 1287307"/>
              <a:gd name="connsiteY54" fmla="*/ 273525 h 277345"/>
              <a:gd name="connsiteX55" fmla="*/ 1148427 w 1287307"/>
              <a:gd name="connsiteY55" fmla="*/ 255382 h 277345"/>
              <a:gd name="connsiteX56" fmla="*/ 1108797 w 1287307"/>
              <a:gd name="connsiteY56" fmla="*/ 51027 h 277345"/>
              <a:gd name="connsiteX57" fmla="*/ 1103068 w 1287307"/>
              <a:gd name="connsiteY57" fmla="*/ 51027 h 277345"/>
              <a:gd name="connsiteX58" fmla="*/ 1063438 w 1287307"/>
              <a:gd name="connsiteY58" fmla="*/ 255382 h 277345"/>
              <a:gd name="connsiteX59" fmla="*/ 1040998 w 1287307"/>
              <a:gd name="connsiteY59" fmla="*/ 273525 h 277345"/>
              <a:gd name="connsiteX60" fmla="*/ 991341 w 1287307"/>
              <a:gd name="connsiteY60" fmla="*/ 273525 h 277345"/>
              <a:gd name="connsiteX61" fmla="*/ 968900 w 1287307"/>
              <a:gd name="connsiteY61" fmla="*/ 255382 h 277345"/>
              <a:gd name="connsiteX62" fmla="*/ 929271 w 1287307"/>
              <a:gd name="connsiteY62" fmla="*/ 51027 h 277345"/>
              <a:gd name="connsiteX63" fmla="*/ 754041 w 1287307"/>
              <a:gd name="connsiteY63" fmla="*/ 51027 h 277345"/>
              <a:gd name="connsiteX64" fmla="*/ 754041 w 1287307"/>
              <a:gd name="connsiteY64" fmla="*/ 183284 h 277345"/>
              <a:gd name="connsiteX65" fmla="*/ 731123 w 1287307"/>
              <a:gd name="connsiteY65" fmla="*/ 206203 h 277345"/>
              <a:gd name="connsiteX66" fmla="*/ 708205 w 1287307"/>
              <a:gd name="connsiteY66" fmla="*/ 183284 h 277345"/>
              <a:gd name="connsiteX67" fmla="*/ 708205 w 1287307"/>
              <a:gd name="connsiteY67" fmla="*/ 27631 h 277345"/>
              <a:gd name="connsiteX68" fmla="*/ 731123 w 1287307"/>
              <a:gd name="connsiteY68" fmla="*/ 4713 h 277345"/>
              <a:gd name="connsiteX69" fmla="*/ 947892 w 1287307"/>
              <a:gd name="connsiteY69" fmla="*/ 4713 h 277345"/>
              <a:gd name="connsiteX70" fmla="*/ 970332 w 1287307"/>
              <a:gd name="connsiteY70" fmla="*/ 22856 h 277345"/>
              <a:gd name="connsiteX71" fmla="*/ 1009962 w 1287307"/>
              <a:gd name="connsiteY71" fmla="*/ 227211 h 277345"/>
              <a:gd name="connsiteX72" fmla="*/ 1021899 w 1287307"/>
              <a:gd name="connsiteY72" fmla="*/ 227211 h 277345"/>
              <a:gd name="connsiteX73" fmla="*/ 1061528 w 1287307"/>
              <a:gd name="connsiteY73" fmla="*/ 22856 h 277345"/>
              <a:gd name="connsiteX74" fmla="*/ 1083969 w 1287307"/>
              <a:gd name="connsiteY74" fmla="*/ 4713 h 277345"/>
              <a:gd name="connsiteX75" fmla="*/ 1127418 w 1287307"/>
              <a:gd name="connsiteY75" fmla="*/ 4713 h 277345"/>
              <a:gd name="connsiteX76" fmla="*/ 1149859 w 1287307"/>
              <a:gd name="connsiteY76" fmla="*/ 22856 h 277345"/>
              <a:gd name="connsiteX77" fmla="*/ 1189489 w 1287307"/>
              <a:gd name="connsiteY77" fmla="*/ 227211 h 277345"/>
              <a:gd name="connsiteX78" fmla="*/ 1201425 w 1287307"/>
              <a:gd name="connsiteY78" fmla="*/ 227211 h 277345"/>
              <a:gd name="connsiteX79" fmla="*/ 1242010 w 1287307"/>
              <a:gd name="connsiteY79" fmla="*/ 18559 h 277345"/>
              <a:gd name="connsiteX80" fmla="*/ 1268748 w 1287307"/>
              <a:gd name="connsiteY80" fmla="*/ 416 h 277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</a:cxnLst>
            <a:rect l="l" t="t" r="r" b="b"/>
            <a:pathLst>
              <a:path w="1287307" h="277345">
                <a:moveTo>
                  <a:pt x="269415" y="4713"/>
                </a:moveTo>
                <a:lnTo>
                  <a:pt x="383051" y="4713"/>
                </a:lnTo>
                <a:cubicBezTo>
                  <a:pt x="395466" y="4713"/>
                  <a:pt x="405970" y="14740"/>
                  <a:pt x="405970" y="27631"/>
                </a:cubicBezTo>
                <a:lnTo>
                  <a:pt x="405970" y="131241"/>
                </a:lnTo>
                <a:lnTo>
                  <a:pt x="458491" y="227689"/>
                </a:lnTo>
                <a:lnTo>
                  <a:pt x="479976" y="227689"/>
                </a:lnTo>
                <a:lnTo>
                  <a:pt x="479976" y="27631"/>
                </a:lnTo>
                <a:cubicBezTo>
                  <a:pt x="479976" y="15217"/>
                  <a:pt x="490003" y="4713"/>
                  <a:pt x="502895" y="4713"/>
                </a:cubicBezTo>
                <a:lnTo>
                  <a:pt x="616532" y="4713"/>
                </a:lnTo>
                <a:cubicBezTo>
                  <a:pt x="628945" y="4713"/>
                  <a:pt x="639450" y="14740"/>
                  <a:pt x="639450" y="27631"/>
                </a:cubicBezTo>
                <a:lnTo>
                  <a:pt x="639450" y="131241"/>
                </a:lnTo>
                <a:lnTo>
                  <a:pt x="691971" y="227689"/>
                </a:lnTo>
                <a:lnTo>
                  <a:pt x="847624" y="227689"/>
                </a:lnTo>
                <a:lnTo>
                  <a:pt x="847624" y="95909"/>
                </a:lnTo>
                <a:cubicBezTo>
                  <a:pt x="847624" y="83495"/>
                  <a:pt x="857651" y="72990"/>
                  <a:pt x="870543" y="72990"/>
                </a:cubicBezTo>
                <a:cubicBezTo>
                  <a:pt x="882957" y="72990"/>
                  <a:pt x="893461" y="83017"/>
                  <a:pt x="893461" y="95909"/>
                </a:cubicBezTo>
                <a:lnTo>
                  <a:pt x="893461" y="250607"/>
                </a:lnTo>
                <a:cubicBezTo>
                  <a:pt x="893461" y="263021"/>
                  <a:pt x="883434" y="273525"/>
                  <a:pt x="870543" y="273525"/>
                </a:cubicBezTo>
                <a:lnTo>
                  <a:pt x="678602" y="273525"/>
                </a:lnTo>
                <a:cubicBezTo>
                  <a:pt x="670485" y="273525"/>
                  <a:pt x="662846" y="268751"/>
                  <a:pt x="658549" y="261589"/>
                </a:cubicBezTo>
                <a:lnTo>
                  <a:pt x="596478" y="147952"/>
                </a:lnTo>
                <a:cubicBezTo>
                  <a:pt x="594568" y="144610"/>
                  <a:pt x="593613" y="140790"/>
                  <a:pt x="593613" y="136971"/>
                </a:cubicBezTo>
                <a:lnTo>
                  <a:pt x="593613" y="50549"/>
                </a:lnTo>
                <a:lnTo>
                  <a:pt x="525336" y="50549"/>
                </a:lnTo>
                <a:lnTo>
                  <a:pt x="525336" y="250607"/>
                </a:lnTo>
                <a:cubicBezTo>
                  <a:pt x="525336" y="263021"/>
                  <a:pt x="515309" y="273525"/>
                  <a:pt x="502418" y="273525"/>
                </a:cubicBezTo>
                <a:lnTo>
                  <a:pt x="444645" y="273525"/>
                </a:lnTo>
                <a:cubicBezTo>
                  <a:pt x="436527" y="273525"/>
                  <a:pt x="428888" y="268751"/>
                  <a:pt x="424591" y="261589"/>
                </a:cubicBezTo>
                <a:lnTo>
                  <a:pt x="362520" y="147952"/>
                </a:lnTo>
                <a:cubicBezTo>
                  <a:pt x="360610" y="144610"/>
                  <a:pt x="359655" y="140790"/>
                  <a:pt x="359655" y="136971"/>
                </a:cubicBezTo>
                <a:lnTo>
                  <a:pt x="359655" y="50549"/>
                </a:lnTo>
                <a:lnTo>
                  <a:pt x="291378" y="50549"/>
                </a:lnTo>
                <a:lnTo>
                  <a:pt x="291378" y="250607"/>
                </a:lnTo>
                <a:cubicBezTo>
                  <a:pt x="291378" y="263021"/>
                  <a:pt x="281351" y="273525"/>
                  <a:pt x="268460" y="273525"/>
                </a:cubicBezTo>
                <a:lnTo>
                  <a:pt x="192066" y="273525"/>
                </a:lnTo>
                <a:cubicBezTo>
                  <a:pt x="181562" y="273525"/>
                  <a:pt x="172490" y="266363"/>
                  <a:pt x="170102" y="255859"/>
                </a:cubicBezTo>
                <a:lnTo>
                  <a:pt x="120446" y="50549"/>
                </a:lnTo>
                <a:lnTo>
                  <a:pt x="94185" y="50549"/>
                </a:lnTo>
                <a:lnTo>
                  <a:pt x="43574" y="260156"/>
                </a:lnTo>
                <a:cubicBezTo>
                  <a:pt x="42142" y="270661"/>
                  <a:pt x="33070" y="277345"/>
                  <a:pt x="22566" y="277345"/>
                </a:cubicBezTo>
                <a:cubicBezTo>
                  <a:pt x="20656" y="277345"/>
                  <a:pt x="19224" y="277345"/>
                  <a:pt x="17314" y="276867"/>
                </a:cubicBezTo>
                <a:cubicBezTo>
                  <a:pt x="5377" y="274003"/>
                  <a:pt x="-2262" y="261589"/>
                  <a:pt x="602" y="249652"/>
                </a:cubicBezTo>
                <a:lnTo>
                  <a:pt x="55033" y="22379"/>
                </a:lnTo>
                <a:cubicBezTo>
                  <a:pt x="57421" y="12352"/>
                  <a:pt x="66493" y="5190"/>
                  <a:pt x="76997" y="5190"/>
                </a:cubicBezTo>
                <a:lnTo>
                  <a:pt x="139067" y="5190"/>
                </a:lnTo>
                <a:cubicBezTo>
                  <a:pt x="149571" y="5190"/>
                  <a:pt x="158643" y="12352"/>
                  <a:pt x="161030" y="22379"/>
                </a:cubicBezTo>
                <a:lnTo>
                  <a:pt x="210687" y="227689"/>
                </a:lnTo>
                <a:lnTo>
                  <a:pt x="246497" y="227689"/>
                </a:lnTo>
                <a:lnTo>
                  <a:pt x="246497" y="27631"/>
                </a:lnTo>
                <a:cubicBezTo>
                  <a:pt x="246497" y="15217"/>
                  <a:pt x="256523" y="4713"/>
                  <a:pt x="269415" y="4713"/>
                </a:cubicBezTo>
                <a:close/>
                <a:moveTo>
                  <a:pt x="1268748" y="416"/>
                </a:moveTo>
                <a:cubicBezTo>
                  <a:pt x="1281162" y="2803"/>
                  <a:pt x="1289279" y="14740"/>
                  <a:pt x="1286891" y="27154"/>
                </a:cubicBezTo>
                <a:lnTo>
                  <a:pt x="1242965" y="253949"/>
                </a:lnTo>
                <a:cubicBezTo>
                  <a:pt x="1241055" y="265408"/>
                  <a:pt x="1231506" y="273525"/>
                  <a:pt x="1220524" y="273525"/>
                </a:cubicBezTo>
                <a:lnTo>
                  <a:pt x="1170867" y="273525"/>
                </a:lnTo>
                <a:cubicBezTo>
                  <a:pt x="1159886" y="273525"/>
                  <a:pt x="1150814" y="265886"/>
                  <a:pt x="1148427" y="255382"/>
                </a:cubicBezTo>
                <a:lnTo>
                  <a:pt x="1108797" y="51027"/>
                </a:lnTo>
                <a:lnTo>
                  <a:pt x="1103068" y="51027"/>
                </a:lnTo>
                <a:lnTo>
                  <a:pt x="1063438" y="255382"/>
                </a:lnTo>
                <a:cubicBezTo>
                  <a:pt x="1061528" y="265886"/>
                  <a:pt x="1051979" y="273525"/>
                  <a:pt x="1040998" y="273525"/>
                </a:cubicBezTo>
                <a:lnTo>
                  <a:pt x="991341" y="273525"/>
                </a:lnTo>
                <a:cubicBezTo>
                  <a:pt x="980359" y="273525"/>
                  <a:pt x="971288" y="265886"/>
                  <a:pt x="968900" y="255382"/>
                </a:cubicBezTo>
                <a:lnTo>
                  <a:pt x="929271" y="51027"/>
                </a:lnTo>
                <a:lnTo>
                  <a:pt x="754041" y="51027"/>
                </a:lnTo>
                <a:lnTo>
                  <a:pt x="754041" y="183284"/>
                </a:lnTo>
                <a:cubicBezTo>
                  <a:pt x="754041" y="195698"/>
                  <a:pt x="744015" y="206203"/>
                  <a:pt x="731123" y="206203"/>
                </a:cubicBezTo>
                <a:cubicBezTo>
                  <a:pt x="718709" y="206203"/>
                  <a:pt x="708205" y="196176"/>
                  <a:pt x="708205" y="183284"/>
                </a:cubicBezTo>
                <a:lnTo>
                  <a:pt x="708205" y="27631"/>
                </a:lnTo>
                <a:cubicBezTo>
                  <a:pt x="708205" y="15217"/>
                  <a:pt x="718232" y="4713"/>
                  <a:pt x="731123" y="4713"/>
                </a:cubicBezTo>
                <a:lnTo>
                  <a:pt x="947892" y="4713"/>
                </a:lnTo>
                <a:cubicBezTo>
                  <a:pt x="958874" y="4713"/>
                  <a:pt x="967945" y="12352"/>
                  <a:pt x="970332" y="22856"/>
                </a:cubicBezTo>
                <a:lnTo>
                  <a:pt x="1009962" y="227211"/>
                </a:lnTo>
                <a:lnTo>
                  <a:pt x="1021899" y="227211"/>
                </a:lnTo>
                <a:lnTo>
                  <a:pt x="1061528" y="22856"/>
                </a:lnTo>
                <a:cubicBezTo>
                  <a:pt x="1063438" y="12352"/>
                  <a:pt x="1072987" y="4713"/>
                  <a:pt x="1083969" y="4713"/>
                </a:cubicBezTo>
                <a:lnTo>
                  <a:pt x="1127418" y="4713"/>
                </a:lnTo>
                <a:cubicBezTo>
                  <a:pt x="1138400" y="4713"/>
                  <a:pt x="1147472" y="12352"/>
                  <a:pt x="1149859" y="22856"/>
                </a:cubicBezTo>
                <a:lnTo>
                  <a:pt x="1189489" y="227211"/>
                </a:lnTo>
                <a:lnTo>
                  <a:pt x="1201425" y="227211"/>
                </a:lnTo>
                <a:lnTo>
                  <a:pt x="1242010" y="18559"/>
                </a:lnTo>
                <a:cubicBezTo>
                  <a:pt x="1244397" y="6145"/>
                  <a:pt x="1256334" y="-1972"/>
                  <a:pt x="1268748" y="41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row Display" panose="020B0504020209020203" pitchFamily="34" charset="0"/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xmlns="" id="{9DC500C7-FB9D-A743-A134-1E295FD069E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81118" y="5369175"/>
            <a:ext cx="3437119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spcBef>
                <a:spcPts val="0"/>
              </a:spcBef>
              <a:spcAft>
                <a:spcPts val="1800"/>
              </a:spcAft>
              <a:buNone/>
              <a:defRPr sz="1600" b="0" i="0">
                <a:solidFill>
                  <a:schemeClr val="bg1"/>
                </a:solidFill>
                <a:latin typeface="Arrow Display Medium" panose="020B0504020209020203" pitchFamily="34" charset="0"/>
                <a:cs typeface="Arrow Display Medium" panose="020B0504020209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text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xmlns="" id="{945770D6-778C-814F-847E-B39F9773487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0998" y="4645558"/>
            <a:ext cx="7749747" cy="43088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2800" b="0" i="0">
                <a:solidFill>
                  <a:schemeClr val="bg1"/>
                </a:solidFill>
                <a:latin typeface="Arrow Display" panose="020B0504020209020203" pitchFamily="34" charset="0"/>
                <a:cs typeface="Arrow Display" panose="020B0504020209020203" pitchFamily="34" charset="0"/>
              </a:defRPr>
            </a:lvl1pPr>
            <a:lvl2pPr>
              <a:defRPr sz="1800" b="0" i="0">
                <a:latin typeface="Arrow Display" panose="020B0504020209020203" pitchFamily="34" charset="0"/>
                <a:cs typeface="Arrow Display" panose="020B0504020209020203" pitchFamily="34" charset="0"/>
              </a:defRPr>
            </a:lvl2pPr>
            <a:lvl3pPr>
              <a:defRPr sz="1800" b="0" i="0">
                <a:latin typeface="Arrow Display" panose="020B0504020209020203" pitchFamily="34" charset="0"/>
                <a:cs typeface="Arrow Display" panose="020B0504020209020203" pitchFamily="34" charset="0"/>
              </a:defRPr>
            </a:lvl3pPr>
            <a:lvl4pPr>
              <a:defRPr sz="1800" b="0" i="0">
                <a:latin typeface="Arrow Display" panose="020B0504020209020203" pitchFamily="34" charset="0"/>
                <a:cs typeface="Arrow Display" panose="020B0504020209020203" pitchFamily="34" charset="0"/>
              </a:defRPr>
            </a:lvl4pPr>
            <a:lvl5pPr>
              <a:defRPr sz="1800" b="0" i="0">
                <a:latin typeface="Arrow Display" panose="020B0504020209020203" pitchFamily="34" charset="0"/>
                <a:cs typeface="Arrow Display" panose="020B0504020209020203" pitchFamily="34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xmlns="" id="{8F7D3789-FAF2-554F-AA7A-C9AFC8FC31F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1120" y="3721731"/>
            <a:ext cx="7749626" cy="782907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defRPr sz="5400" b="0" i="0">
                <a:solidFill>
                  <a:schemeClr val="bg1"/>
                </a:solidFill>
                <a:latin typeface="Arrow Display Medium" panose="020B0504020209020203" pitchFamily="34" charset="0"/>
                <a:cs typeface="Arrow Display Medium" panose="020B0504020209020203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87977899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xmlns="" id="{FB5FAAF8-0DDA-4F47-8029-0715E2F7580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xmlns="" id="{7FCFBCBB-A9A0-DA41-ABF9-5A06C7BD34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9895" y="989380"/>
            <a:ext cx="11573123" cy="5408029"/>
          </a:xfrm>
        </p:spPr>
        <p:txBody>
          <a:bodyPr>
            <a:noAutofit/>
          </a:bodyPr>
          <a:lstStyle>
            <a:lvl1pPr>
              <a:defRPr sz="2000">
                <a:solidFill>
                  <a:schemeClr val="bg1"/>
                </a:solidFill>
                <a:latin typeface="+mj-lt"/>
              </a:defRPr>
            </a:lvl1pPr>
            <a:lvl2pPr>
              <a:defRPr sz="2000">
                <a:solidFill>
                  <a:schemeClr val="bg1"/>
                </a:solidFill>
                <a:latin typeface="+mj-lt"/>
              </a:defRPr>
            </a:lvl2pPr>
            <a:lvl3pPr>
              <a:defRPr sz="2000">
                <a:solidFill>
                  <a:schemeClr val="bg1"/>
                </a:solidFill>
                <a:latin typeface="+mj-lt"/>
              </a:defRPr>
            </a:lvl3pPr>
            <a:lvl4pPr>
              <a:defRPr sz="2000">
                <a:solidFill>
                  <a:schemeClr val="bg1"/>
                </a:solidFill>
                <a:latin typeface="+mj-lt"/>
              </a:defRPr>
            </a:lvl4pPr>
            <a:lvl5pPr>
              <a:defRPr sz="20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Rectangle 11">
            <a:extLst>
              <a:ext uri="{FF2B5EF4-FFF2-40B4-BE49-F238E27FC236}">
                <a16:creationId xmlns:a16="http://schemas.microsoft.com/office/drawing/2014/main" xmlns="" id="{497F6DC7-B2F6-424E-BB89-9F778A4C5E7A}"/>
              </a:ext>
            </a:extLst>
          </p:cNvPr>
          <p:cNvSpPr>
            <a:spLocks/>
          </p:cNvSpPr>
          <p:nvPr userDrawn="1"/>
        </p:nvSpPr>
        <p:spPr bwMode="auto">
          <a:xfrm>
            <a:off x="241270" y="6476810"/>
            <a:ext cx="2265581" cy="301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l">
              <a:defRPr/>
            </a:pPr>
            <a:fld id="{551F21C3-22E0-4D1D-8A3C-28EC5C0BB54F}" type="slidenum">
              <a:rPr lang="en-US" sz="800" b="0" i="0" smtClean="0">
                <a:solidFill>
                  <a:schemeClr val="bg1"/>
                </a:solidFill>
                <a:latin typeface="+mj-lt"/>
                <a:cs typeface="Arial"/>
              </a:rPr>
              <a:t>‹N›</a:t>
            </a:fld>
            <a:r>
              <a:rPr lang="en-US" sz="800" b="0" i="0">
                <a:solidFill>
                  <a:schemeClr val="bg1"/>
                </a:solidFill>
                <a:latin typeface="+mj-lt"/>
                <a:cs typeface="Arial"/>
              </a:rPr>
              <a:t>  |  Lattice Semiconductor Confidential</a:t>
            </a:r>
          </a:p>
        </p:txBody>
      </p:sp>
      <p:sp>
        <p:nvSpPr>
          <p:cNvPr id="16" name="Title Placeholder 1">
            <a:extLst>
              <a:ext uri="{FF2B5EF4-FFF2-40B4-BE49-F238E27FC236}">
                <a16:creationId xmlns:a16="http://schemas.microsoft.com/office/drawing/2014/main" xmlns="" id="{8D1021BB-6B4F-A042-AEC0-296EC7E9CD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893" y="96437"/>
            <a:ext cx="11573123" cy="65548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xmlns="" id="{21B1A355-5365-D645-A0B6-6BECCFB0A17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8932" y="6518908"/>
            <a:ext cx="1225577" cy="201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1691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xmlns="" id="{FB5FAAF8-0DDA-4F47-8029-0715E2F7580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11">
            <a:extLst>
              <a:ext uri="{FF2B5EF4-FFF2-40B4-BE49-F238E27FC236}">
                <a16:creationId xmlns:a16="http://schemas.microsoft.com/office/drawing/2014/main" xmlns="" id="{70C03943-6A3C-B240-AA18-4451BBD79A8D}"/>
              </a:ext>
            </a:extLst>
          </p:cNvPr>
          <p:cNvSpPr>
            <a:spLocks/>
          </p:cNvSpPr>
          <p:nvPr userDrawn="1"/>
        </p:nvSpPr>
        <p:spPr bwMode="auto">
          <a:xfrm>
            <a:off x="241270" y="6476810"/>
            <a:ext cx="2265581" cy="301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l">
              <a:defRPr/>
            </a:pPr>
            <a:fld id="{551F21C3-22E0-4D1D-8A3C-28EC5C0BB54F}" type="slidenum">
              <a:rPr lang="en-US" sz="800" b="0" i="0" smtClean="0">
                <a:solidFill>
                  <a:schemeClr val="bg1"/>
                </a:solidFill>
                <a:latin typeface="+mj-lt"/>
                <a:cs typeface="Arial"/>
              </a:rPr>
              <a:t>‹N›</a:t>
            </a:fld>
            <a:r>
              <a:rPr lang="en-US" sz="800" b="0" i="0">
                <a:solidFill>
                  <a:schemeClr val="bg1"/>
                </a:solidFill>
                <a:latin typeface="+mj-lt"/>
                <a:cs typeface="Arial"/>
              </a:rPr>
              <a:t>  |  Lattice Semiconductor Confidential</a:t>
            </a:r>
          </a:p>
        </p:txBody>
      </p:sp>
      <p:sp>
        <p:nvSpPr>
          <p:cNvPr id="15" name="Title Placeholder 1">
            <a:extLst>
              <a:ext uri="{FF2B5EF4-FFF2-40B4-BE49-F238E27FC236}">
                <a16:creationId xmlns:a16="http://schemas.microsoft.com/office/drawing/2014/main" xmlns="" id="{F1D15822-F488-C942-A08D-5F6445FD6A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893" y="96437"/>
            <a:ext cx="11573123" cy="65548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xmlns="" id="{04DB9D03-42AA-954F-9CD9-490C0D31427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8932" y="6518908"/>
            <a:ext cx="1225577" cy="201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5349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xmlns="" id="{DBC6B04F-A20E-8042-9BD1-04E9B0DBA92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11">
            <a:extLst>
              <a:ext uri="{FF2B5EF4-FFF2-40B4-BE49-F238E27FC236}">
                <a16:creationId xmlns:a16="http://schemas.microsoft.com/office/drawing/2014/main" xmlns="" id="{A025E739-A834-324D-9C25-E10011F779C4}"/>
              </a:ext>
            </a:extLst>
          </p:cNvPr>
          <p:cNvSpPr>
            <a:spLocks/>
          </p:cNvSpPr>
          <p:nvPr userDrawn="1"/>
        </p:nvSpPr>
        <p:spPr bwMode="auto">
          <a:xfrm>
            <a:off x="241270" y="6476810"/>
            <a:ext cx="2265581" cy="301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l">
              <a:defRPr/>
            </a:pPr>
            <a:fld id="{551F21C3-22E0-4D1D-8A3C-28EC5C0BB54F}" type="slidenum">
              <a:rPr lang="en-US" sz="800" b="0" i="0" smtClean="0">
                <a:solidFill>
                  <a:schemeClr val="bg1"/>
                </a:solidFill>
                <a:latin typeface="+mj-lt"/>
                <a:cs typeface="Arial"/>
              </a:rPr>
              <a:t>‹N›</a:t>
            </a:fld>
            <a:r>
              <a:rPr lang="en-US" sz="800" b="0" i="0">
                <a:solidFill>
                  <a:schemeClr val="bg1"/>
                </a:solidFill>
                <a:latin typeface="+mj-lt"/>
                <a:cs typeface="Arial"/>
              </a:rPr>
              <a:t>  |  Lattice Semiconductor Confidential</a:t>
            </a:r>
          </a:p>
        </p:txBody>
      </p:sp>
      <p:pic>
        <p:nvPicPr>
          <p:cNvPr id="5" name="Picture 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xmlns="" id="{85642C6B-3EA8-9A4F-9F78-0A7F6C0C046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8932" y="6518908"/>
            <a:ext cx="1225577" cy="201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488401"/>
      </p:ext>
    </p:extLst>
  </p:cSld>
  <p:clrMapOvr>
    <a:masterClrMapping/>
  </p:clrMapOvr>
  <p:hf hdr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Key Takeaway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xmlns="" id="{FB5FAAF8-0DDA-4F47-8029-0715E2F7580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xmlns="" id="{7FCFBCBB-A9A0-DA41-ABF9-5A06C7BD34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9895" y="989381"/>
            <a:ext cx="11573123" cy="4409118"/>
          </a:xfrm>
        </p:spPr>
        <p:txBody>
          <a:bodyPr>
            <a:noAutofit/>
          </a:bodyPr>
          <a:lstStyle>
            <a:lvl1pPr>
              <a:defRPr sz="2000">
                <a:solidFill>
                  <a:schemeClr val="bg1"/>
                </a:solidFill>
                <a:latin typeface="+mj-lt"/>
              </a:defRPr>
            </a:lvl1pPr>
            <a:lvl2pPr>
              <a:defRPr sz="2000">
                <a:solidFill>
                  <a:schemeClr val="bg1"/>
                </a:solidFill>
                <a:latin typeface="+mj-lt"/>
              </a:defRPr>
            </a:lvl2pPr>
            <a:lvl3pPr>
              <a:defRPr sz="2000">
                <a:solidFill>
                  <a:schemeClr val="bg1"/>
                </a:solidFill>
                <a:latin typeface="+mj-lt"/>
              </a:defRPr>
            </a:lvl3pPr>
            <a:lvl4pPr>
              <a:defRPr sz="2000">
                <a:solidFill>
                  <a:schemeClr val="bg1"/>
                </a:solidFill>
                <a:latin typeface="+mj-lt"/>
              </a:defRPr>
            </a:lvl4pPr>
            <a:lvl5pPr>
              <a:defRPr sz="20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Rectangle 11">
            <a:extLst>
              <a:ext uri="{FF2B5EF4-FFF2-40B4-BE49-F238E27FC236}">
                <a16:creationId xmlns:a16="http://schemas.microsoft.com/office/drawing/2014/main" xmlns="" id="{497F6DC7-B2F6-424E-BB89-9F778A4C5E7A}"/>
              </a:ext>
            </a:extLst>
          </p:cNvPr>
          <p:cNvSpPr>
            <a:spLocks/>
          </p:cNvSpPr>
          <p:nvPr userDrawn="1"/>
        </p:nvSpPr>
        <p:spPr bwMode="auto">
          <a:xfrm>
            <a:off x="241270" y="6476810"/>
            <a:ext cx="2265581" cy="301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l">
              <a:defRPr/>
            </a:pPr>
            <a:fld id="{551F21C3-22E0-4D1D-8A3C-28EC5C0BB54F}" type="slidenum">
              <a:rPr lang="en-US" sz="800" b="0" i="0" smtClean="0">
                <a:solidFill>
                  <a:schemeClr val="bg1"/>
                </a:solidFill>
                <a:latin typeface="+mj-lt"/>
                <a:cs typeface="Arial"/>
              </a:rPr>
              <a:t>‹N›</a:t>
            </a:fld>
            <a:r>
              <a:rPr lang="en-US" sz="800" b="0" i="0">
                <a:solidFill>
                  <a:schemeClr val="bg1"/>
                </a:solidFill>
                <a:latin typeface="+mj-lt"/>
                <a:cs typeface="Arial"/>
              </a:rPr>
              <a:t>  |  Lattice Semiconductor Confidential</a:t>
            </a:r>
          </a:p>
        </p:txBody>
      </p:sp>
      <p:sp>
        <p:nvSpPr>
          <p:cNvPr id="16" name="Title Placeholder 1">
            <a:extLst>
              <a:ext uri="{FF2B5EF4-FFF2-40B4-BE49-F238E27FC236}">
                <a16:creationId xmlns:a16="http://schemas.microsoft.com/office/drawing/2014/main" xmlns="" id="{8D1021BB-6B4F-A042-AEC0-296EC7E9CD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893" y="96437"/>
            <a:ext cx="11573123" cy="65548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xmlns="" id="{21B1A355-5365-D645-A0B6-6BECCFB0A17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8932" y="6518908"/>
            <a:ext cx="1225577" cy="201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1245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eft / Content Righ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xmlns="" id="{FB5FAAF8-0DDA-4F47-8029-0715E2F7580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xmlns="" id="{929FC75C-D61B-0046-BB66-5A34575C19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9" y="989380"/>
            <a:ext cx="5667020" cy="5408029"/>
          </a:xfrm>
        </p:spPr>
        <p:txBody>
          <a:bodyPr>
            <a:noAutofit/>
          </a:bodyPr>
          <a:lstStyle>
            <a:lvl1pPr>
              <a:defRPr sz="2000">
                <a:solidFill>
                  <a:schemeClr val="bg1"/>
                </a:solidFill>
                <a:latin typeface="+mj-lt"/>
              </a:defRPr>
            </a:lvl1pPr>
            <a:lvl2pPr>
              <a:defRPr sz="2000">
                <a:solidFill>
                  <a:schemeClr val="bg1"/>
                </a:solidFill>
                <a:latin typeface="+mj-lt"/>
              </a:defRPr>
            </a:lvl2pPr>
            <a:lvl3pPr>
              <a:defRPr sz="2000">
                <a:solidFill>
                  <a:schemeClr val="bg1"/>
                </a:solidFill>
                <a:latin typeface="+mj-lt"/>
              </a:defRPr>
            </a:lvl3pPr>
            <a:lvl4pPr>
              <a:defRPr sz="2000">
                <a:solidFill>
                  <a:schemeClr val="bg1"/>
                </a:solidFill>
                <a:latin typeface="+mj-lt"/>
              </a:defRPr>
            </a:lvl4pPr>
            <a:lvl5pPr>
              <a:defRPr sz="20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Rectangle 11">
            <a:extLst>
              <a:ext uri="{FF2B5EF4-FFF2-40B4-BE49-F238E27FC236}">
                <a16:creationId xmlns:a16="http://schemas.microsoft.com/office/drawing/2014/main" xmlns="" id="{D05B1185-3FE3-2548-93F1-49FEF38B3C77}"/>
              </a:ext>
            </a:extLst>
          </p:cNvPr>
          <p:cNvSpPr>
            <a:spLocks/>
          </p:cNvSpPr>
          <p:nvPr userDrawn="1"/>
        </p:nvSpPr>
        <p:spPr bwMode="auto">
          <a:xfrm>
            <a:off x="241270" y="6476810"/>
            <a:ext cx="2265581" cy="301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l">
              <a:defRPr/>
            </a:pPr>
            <a:fld id="{551F21C3-22E0-4D1D-8A3C-28EC5C0BB54F}" type="slidenum">
              <a:rPr lang="en-US" sz="800" b="0" i="0" smtClean="0">
                <a:solidFill>
                  <a:schemeClr val="bg1"/>
                </a:solidFill>
                <a:latin typeface="+mj-lt"/>
                <a:cs typeface="Arial"/>
              </a:rPr>
              <a:t>‹N›</a:t>
            </a:fld>
            <a:r>
              <a:rPr lang="en-US" sz="800" b="0" i="0">
                <a:solidFill>
                  <a:schemeClr val="bg1"/>
                </a:solidFill>
                <a:latin typeface="+mj-lt"/>
                <a:cs typeface="Arial"/>
              </a:rPr>
              <a:t>  |  Lattice Semiconductor Confidential</a:t>
            </a:r>
          </a:p>
        </p:txBody>
      </p:sp>
      <p:sp>
        <p:nvSpPr>
          <p:cNvPr id="16" name="Title Placeholder 1">
            <a:extLst>
              <a:ext uri="{FF2B5EF4-FFF2-40B4-BE49-F238E27FC236}">
                <a16:creationId xmlns:a16="http://schemas.microsoft.com/office/drawing/2014/main" xmlns="" id="{1E26E063-F513-4847-9503-27B94E30F6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893" y="96437"/>
            <a:ext cx="11573123" cy="65548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xmlns="" id="{E20621D0-5420-1C4B-A795-01F821B2D1B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8932" y="6518908"/>
            <a:ext cx="1225577" cy="201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4803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xmlns="" id="{DBC6B04F-A20E-8042-9BD1-04E9B0DBA92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xmlns="" id="{455160AF-389C-1443-A2CE-5692485983A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4448" y="2775743"/>
            <a:ext cx="5029200" cy="130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087835"/>
      </p:ext>
    </p:extLst>
  </p:cSld>
  <p:clrMapOvr>
    <a:masterClrMapping/>
  </p:clrMapOvr>
  <p:hf hdr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d Cover -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9B9E82F9-7346-4848-8D4F-52F736A14131}"/>
              </a:ext>
            </a:extLst>
          </p:cNvPr>
          <p:cNvSpPr/>
          <p:nvPr/>
        </p:nvSpPr>
        <p:spPr>
          <a:xfrm>
            <a:off x="0" y="3429000"/>
            <a:ext cx="12192000" cy="3429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row Display" panose="020B0504020209020203" pitchFamily="34" charset="0"/>
            </a:endParaRPr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xmlns="" id="{7BA0D497-2B00-4D4D-AF26-E7A69846330D}"/>
              </a:ext>
            </a:extLst>
          </p:cNvPr>
          <p:cNvSpPr>
            <a:spLocks noChangeAspect="1"/>
          </p:cNvSpPr>
          <p:nvPr/>
        </p:nvSpPr>
        <p:spPr>
          <a:xfrm>
            <a:off x="381120" y="6190736"/>
            <a:ext cx="1293332" cy="278644"/>
          </a:xfrm>
          <a:custGeom>
            <a:avLst/>
            <a:gdLst>
              <a:gd name="connsiteX0" fmla="*/ 269415 w 1287307"/>
              <a:gd name="connsiteY0" fmla="*/ 4713 h 277345"/>
              <a:gd name="connsiteX1" fmla="*/ 383051 w 1287307"/>
              <a:gd name="connsiteY1" fmla="*/ 4713 h 277345"/>
              <a:gd name="connsiteX2" fmla="*/ 405970 w 1287307"/>
              <a:gd name="connsiteY2" fmla="*/ 27631 h 277345"/>
              <a:gd name="connsiteX3" fmla="*/ 405970 w 1287307"/>
              <a:gd name="connsiteY3" fmla="*/ 131241 h 277345"/>
              <a:gd name="connsiteX4" fmla="*/ 458491 w 1287307"/>
              <a:gd name="connsiteY4" fmla="*/ 227689 h 277345"/>
              <a:gd name="connsiteX5" fmla="*/ 479976 w 1287307"/>
              <a:gd name="connsiteY5" fmla="*/ 227689 h 277345"/>
              <a:gd name="connsiteX6" fmla="*/ 479976 w 1287307"/>
              <a:gd name="connsiteY6" fmla="*/ 27631 h 277345"/>
              <a:gd name="connsiteX7" fmla="*/ 502895 w 1287307"/>
              <a:gd name="connsiteY7" fmla="*/ 4713 h 277345"/>
              <a:gd name="connsiteX8" fmla="*/ 616532 w 1287307"/>
              <a:gd name="connsiteY8" fmla="*/ 4713 h 277345"/>
              <a:gd name="connsiteX9" fmla="*/ 639450 w 1287307"/>
              <a:gd name="connsiteY9" fmla="*/ 27631 h 277345"/>
              <a:gd name="connsiteX10" fmla="*/ 639450 w 1287307"/>
              <a:gd name="connsiteY10" fmla="*/ 131241 h 277345"/>
              <a:gd name="connsiteX11" fmla="*/ 691971 w 1287307"/>
              <a:gd name="connsiteY11" fmla="*/ 227689 h 277345"/>
              <a:gd name="connsiteX12" fmla="*/ 847624 w 1287307"/>
              <a:gd name="connsiteY12" fmla="*/ 227689 h 277345"/>
              <a:gd name="connsiteX13" fmla="*/ 847624 w 1287307"/>
              <a:gd name="connsiteY13" fmla="*/ 95909 h 277345"/>
              <a:gd name="connsiteX14" fmla="*/ 870543 w 1287307"/>
              <a:gd name="connsiteY14" fmla="*/ 72990 h 277345"/>
              <a:gd name="connsiteX15" fmla="*/ 893461 w 1287307"/>
              <a:gd name="connsiteY15" fmla="*/ 95909 h 277345"/>
              <a:gd name="connsiteX16" fmla="*/ 893461 w 1287307"/>
              <a:gd name="connsiteY16" fmla="*/ 250607 h 277345"/>
              <a:gd name="connsiteX17" fmla="*/ 870543 w 1287307"/>
              <a:gd name="connsiteY17" fmla="*/ 273525 h 277345"/>
              <a:gd name="connsiteX18" fmla="*/ 678602 w 1287307"/>
              <a:gd name="connsiteY18" fmla="*/ 273525 h 277345"/>
              <a:gd name="connsiteX19" fmla="*/ 658549 w 1287307"/>
              <a:gd name="connsiteY19" fmla="*/ 261589 h 277345"/>
              <a:gd name="connsiteX20" fmla="*/ 596478 w 1287307"/>
              <a:gd name="connsiteY20" fmla="*/ 147952 h 277345"/>
              <a:gd name="connsiteX21" fmla="*/ 593613 w 1287307"/>
              <a:gd name="connsiteY21" fmla="*/ 136971 h 277345"/>
              <a:gd name="connsiteX22" fmla="*/ 593613 w 1287307"/>
              <a:gd name="connsiteY22" fmla="*/ 50549 h 277345"/>
              <a:gd name="connsiteX23" fmla="*/ 525336 w 1287307"/>
              <a:gd name="connsiteY23" fmla="*/ 50549 h 277345"/>
              <a:gd name="connsiteX24" fmla="*/ 525336 w 1287307"/>
              <a:gd name="connsiteY24" fmla="*/ 250607 h 277345"/>
              <a:gd name="connsiteX25" fmla="*/ 502418 w 1287307"/>
              <a:gd name="connsiteY25" fmla="*/ 273525 h 277345"/>
              <a:gd name="connsiteX26" fmla="*/ 444645 w 1287307"/>
              <a:gd name="connsiteY26" fmla="*/ 273525 h 277345"/>
              <a:gd name="connsiteX27" fmla="*/ 424591 w 1287307"/>
              <a:gd name="connsiteY27" fmla="*/ 261589 h 277345"/>
              <a:gd name="connsiteX28" fmla="*/ 362520 w 1287307"/>
              <a:gd name="connsiteY28" fmla="*/ 147952 h 277345"/>
              <a:gd name="connsiteX29" fmla="*/ 359655 w 1287307"/>
              <a:gd name="connsiteY29" fmla="*/ 136971 h 277345"/>
              <a:gd name="connsiteX30" fmla="*/ 359655 w 1287307"/>
              <a:gd name="connsiteY30" fmla="*/ 50549 h 277345"/>
              <a:gd name="connsiteX31" fmla="*/ 291378 w 1287307"/>
              <a:gd name="connsiteY31" fmla="*/ 50549 h 277345"/>
              <a:gd name="connsiteX32" fmla="*/ 291378 w 1287307"/>
              <a:gd name="connsiteY32" fmla="*/ 250607 h 277345"/>
              <a:gd name="connsiteX33" fmla="*/ 268460 w 1287307"/>
              <a:gd name="connsiteY33" fmla="*/ 273525 h 277345"/>
              <a:gd name="connsiteX34" fmla="*/ 192066 w 1287307"/>
              <a:gd name="connsiteY34" fmla="*/ 273525 h 277345"/>
              <a:gd name="connsiteX35" fmla="*/ 170102 w 1287307"/>
              <a:gd name="connsiteY35" fmla="*/ 255859 h 277345"/>
              <a:gd name="connsiteX36" fmla="*/ 120446 w 1287307"/>
              <a:gd name="connsiteY36" fmla="*/ 50549 h 277345"/>
              <a:gd name="connsiteX37" fmla="*/ 94185 w 1287307"/>
              <a:gd name="connsiteY37" fmla="*/ 50549 h 277345"/>
              <a:gd name="connsiteX38" fmla="*/ 43574 w 1287307"/>
              <a:gd name="connsiteY38" fmla="*/ 260156 h 277345"/>
              <a:gd name="connsiteX39" fmla="*/ 22566 w 1287307"/>
              <a:gd name="connsiteY39" fmla="*/ 277345 h 277345"/>
              <a:gd name="connsiteX40" fmla="*/ 17314 w 1287307"/>
              <a:gd name="connsiteY40" fmla="*/ 276867 h 277345"/>
              <a:gd name="connsiteX41" fmla="*/ 602 w 1287307"/>
              <a:gd name="connsiteY41" fmla="*/ 249652 h 277345"/>
              <a:gd name="connsiteX42" fmla="*/ 55033 w 1287307"/>
              <a:gd name="connsiteY42" fmla="*/ 22379 h 277345"/>
              <a:gd name="connsiteX43" fmla="*/ 76997 w 1287307"/>
              <a:gd name="connsiteY43" fmla="*/ 5190 h 277345"/>
              <a:gd name="connsiteX44" fmla="*/ 139067 w 1287307"/>
              <a:gd name="connsiteY44" fmla="*/ 5190 h 277345"/>
              <a:gd name="connsiteX45" fmla="*/ 161030 w 1287307"/>
              <a:gd name="connsiteY45" fmla="*/ 22379 h 277345"/>
              <a:gd name="connsiteX46" fmla="*/ 210687 w 1287307"/>
              <a:gd name="connsiteY46" fmla="*/ 227689 h 277345"/>
              <a:gd name="connsiteX47" fmla="*/ 246497 w 1287307"/>
              <a:gd name="connsiteY47" fmla="*/ 227689 h 277345"/>
              <a:gd name="connsiteX48" fmla="*/ 246497 w 1287307"/>
              <a:gd name="connsiteY48" fmla="*/ 27631 h 277345"/>
              <a:gd name="connsiteX49" fmla="*/ 269415 w 1287307"/>
              <a:gd name="connsiteY49" fmla="*/ 4713 h 277345"/>
              <a:gd name="connsiteX50" fmla="*/ 1268748 w 1287307"/>
              <a:gd name="connsiteY50" fmla="*/ 416 h 277345"/>
              <a:gd name="connsiteX51" fmla="*/ 1286891 w 1287307"/>
              <a:gd name="connsiteY51" fmla="*/ 27154 h 277345"/>
              <a:gd name="connsiteX52" fmla="*/ 1242965 w 1287307"/>
              <a:gd name="connsiteY52" fmla="*/ 253949 h 277345"/>
              <a:gd name="connsiteX53" fmla="*/ 1220524 w 1287307"/>
              <a:gd name="connsiteY53" fmla="*/ 273525 h 277345"/>
              <a:gd name="connsiteX54" fmla="*/ 1170867 w 1287307"/>
              <a:gd name="connsiteY54" fmla="*/ 273525 h 277345"/>
              <a:gd name="connsiteX55" fmla="*/ 1148427 w 1287307"/>
              <a:gd name="connsiteY55" fmla="*/ 255382 h 277345"/>
              <a:gd name="connsiteX56" fmla="*/ 1108797 w 1287307"/>
              <a:gd name="connsiteY56" fmla="*/ 51027 h 277345"/>
              <a:gd name="connsiteX57" fmla="*/ 1103068 w 1287307"/>
              <a:gd name="connsiteY57" fmla="*/ 51027 h 277345"/>
              <a:gd name="connsiteX58" fmla="*/ 1063438 w 1287307"/>
              <a:gd name="connsiteY58" fmla="*/ 255382 h 277345"/>
              <a:gd name="connsiteX59" fmla="*/ 1040998 w 1287307"/>
              <a:gd name="connsiteY59" fmla="*/ 273525 h 277345"/>
              <a:gd name="connsiteX60" fmla="*/ 991341 w 1287307"/>
              <a:gd name="connsiteY60" fmla="*/ 273525 h 277345"/>
              <a:gd name="connsiteX61" fmla="*/ 968900 w 1287307"/>
              <a:gd name="connsiteY61" fmla="*/ 255382 h 277345"/>
              <a:gd name="connsiteX62" fmla="*/ 929271 w 1287307"/>
              <a:gd name="connsiteY62" fmla="*/ 51027 h 277345"/>
              <a:gd name="connsiteX63" fmla="*/ 754041 w 1287307"/>
              <a:gd name="connsiteY63" fmla="*/ 51027 h 277345"/>
              <a:gd name="connsiteX64" fmla="*/ 754041 w 1287307"/>
              <a:gd name="connsiteY64" fmla="*/ 183284 h 277345"/>
              <a:gd name="connsiteX65" fmla="*/ 731123 w 1287307"/>
              <a:gd name="connsiteY65" fmla="*/ 206203 h 277345"/>
              <a:gd name="connsiteX66" fmla="*/ 708205 w 1287307"/>
              <a:gd name="connsiteY66" fmla="*/ 183284 h 277345"/>
              <a:gd name="connsiteX67" fmla="*/ 708205 w 1287307"/>
              <a:gd name="connsiteY67" fmla="*/ 27631 h 277345"/>
              <a:gd name="connsiteX68" fmla="*/ 731123 w 1287307"/>
              <a:gd name="connsiteY68" fmla="*/ 4713 h 277345"/>
              <a:gd name="connsiteX69" fmla="*/ 947892 w 1287307"/>
              <a:gd name="connsiteY69" fmla="*/ 4713 h 277345"/>
              <a:gd name="connsiteX70" fmla="*/ 970332 w 1287307"/>
              <a:gd name="connsiteY70" fmla="*/ 22856 h 277345"/>
              <a:gd name="connsiteX71" fmla="*/ 1009962 w 1287307"/>
              <a:gd name="connsiteY71" fmla="*/ 227211 h 277345"/>
              <a:gd name="connsiteX72" fmla="*/ 1021899 w 1287307"/>
              <a:gd name="connsiteY72" fmla="*/ 227211 h 277345"/>
              <a:gd name="connsiteX73" fmla="*/ 1061528 w 1287307"/>
              <a:gd name="connsiteY73" fmla="*/ 22856 h 277345"/>
              <a:gd name="connsiteX74" fmla="*/ 1083969 w 1287307"/>
              <a:gd name="connsiteY74" fmla="*/ 4713 h 277345"/>
              <a:gd name="connsiteX75" fmla="*/ 1127418 w 1287307"/>
              <a:gd name="connsiteY75" fmla="*/ 4713 h 277345"/>
              <a:gd name="connsiteX76" fmla="*/ 1149859 w 1287307"/>
              <a:gd name="connsiteY76" fmla="*/ 22856 h 277345"/>
              <a:gd name="connsiteX77" fmla="*/ 1189489 w 1287307"/>
              <a:gd name="connsiteY77" fmla="*/ 227211 h 277345"/>
              <a:gd name="connsiteX78" fmla="*/ 1201425 w 1287307"/>
              <a:gd name="connsiteY78" fmla="*/ 227211 h 277345"/>
              <a:gd name="connsiteX79" fmla="*/ 1242010 w 1287307"/>
              <a:gd name="connsiteY79" fmla="*/ 18559 h 277345"/>
              <a:gd name="connsiteX80" fmla="*/ 1268748 w 1287307"/>
              <a:gd name="connsiteY80" fmla="*/ 416 h 277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</a:cxnLst>
            <a:rect l="l" t="t" r="r" b="b"/>
            <a:pathLst>
              <a:path w="1287307" h="277345">
                <a:moveTo>
                  <a:pt x="269415" y="4713"/>
                </a:moveTo>
                <a:lnTo>
                  <a:pt x="383051" y="4713"/>
                </a:lnTo>
                <a:cubicBezTo>
                  <a:pt x="395466" y="4713"/>
                  <a:pt x="405970" y="14740"/>
                  <a:pt x="405970" y="27631"/>
                </a:cubicBezTo>
                <a:lnTo>
                  <a:pt x="405970" y="131241"/>
                </a:lnTo>
                <a:lnTo>
                  <a:pt x="458491" y="227689"/>
                </a:lnTo>
                <a:lnTo>
                  <a:pt x="479976" y="227689"/>
                </a:lnTo>
                <a:lnTo>
                  <a:pt x="479976" y="27631"/>
                </a:lnTo>
                <a:cubicBezTo>
                  <a:pt x="479976" y="15217"/>
                  <a:pt x="490003" y="4713"/>
                  <a:pt x="502895" y="4713"/>
                </a:cubicBezTo>
                <a:lnTo>
                  <a:pt x="616532" y="4713"/>
                </a:lnTo>
                <a:cubicBezTo>
                  <a:pt x="628945" y="4713"/>
                  <a:pt x="639450" y="14740"/>
                  <a:pt x="639450" y="27631"/>
                </a:cubicBezTo>
                <a:lnTo>
                  <a:pt x="639450" y="131241"/>
                </a:lnTo>
                <a:lnTo>
                  <a:pt x="691971" y="227689"/>
                </a:lnTo>
                <a:lnTo>
                  <a:pt x="847624" y="227689"/>
                </a:lnTo>
                <a:lnTo>
                  <a:pt x="847624" y="95909"/>
                </a:lnTo>
                <a:cubicBezTo>
                  <a:pt x="847624" y="83495"/>
                  <a:pt x="857651" y="72990"/>
                  <a:pt x="870543" y="72990"/>
                </a:cubicBezTo>
                <a:cubicBezTo>
                  <a:pt x="882957" y="72990"/>
                  <a:pt x="893461" y="83017"/>
                  <a:pt x="893461" y="95909"/>
                </a:cubicBezTo>
                <a:lnTo>
                  <a:pt x="893461" y="250607"/>
                </a:lnTo>
                <a:cubicBezTo>
                  <a:pt x="893461" y="263021"/>
                  <a:pt x="883434" y="273525"/>
                  <a:pt x="870543" y="273525"/>
                </a:cubicBezTo>
                <a:lnTo>
                  <a:pt x="678602" y="273525"/>
                </a:lnTo>
                <a:cubicBezTo>
                  <a:pt x="670485" y="273525"/>
                  <a:pt x="662846" y="268751"/>
                  <a:pt x="658549" y="261589"/>
                </a:cubicBezTo>
                <a:lnTo>
                  <a:pt x="596478" y="147952"/>
                </a:lnTo>
                <a:cubicBezTo>
                  <a:pt x="594568" y="144610"/>
                  <a:pt x="593613" y="140790"/>
                  <a:pt x="593613" y="136971"/>
                </a:cubicBezTo>
                <a:lnTo>
                  <a:pt x="593613" y="50549"/>
                </a:lnTo>
                <a:lnTo>
                  <a:pt x="525336" y="50549"/>
                </a:lnTo>
                <a:lnTo>
                  <a:pt x="525336" y="250607"/>
                </a:lnTo>
                <a:cubicBezTo>
                  <a:pt x="525336" y="263021"/>
                  <a:pt x="515309" y="273525"/>
                  <a:pt x="502418" y="273525"/>
                </a:cubicBezTo>
                <a:lnTo>
                  <a:pt x="444645" y="273525"/>
                </a:lnTo>
                <a:cubicBezTo>
                  <a:pt x="436527" y="273525"/>
                  <a:pt x="428888" y="268751"/>
                  <a:pt x="424591" y="261589"/>
                </a:cubicBezTo>
                <a:lnTo>
                  <a:pt x="362520" y="147952"/>
                </a:lnTo>
                <a:cubicBezTo>
                  <a:pt x="360610" y="144610"/>
                  <a:pt x="359655" y="140790"/>
                  <a:pt x="359655" y="136971"/>
                </a:cubicBezTo>
                <a:lnTo>
                  <a:pt x="359655" y="50549"/>
                </a:lnTo>
                <a:lnTo>
                  <a:pt x="291378" y="50549"/>
                </a:lnTo>
                <a:lnTo>
                  <a:pt x="291378" y="250607"/>
                </a:lnTo>
                <a:cubicBezTo>
                  <a:pt x="291378" y="263021"/>
                  <a:pt x="281351" y="273525"/>
                  <a:pt x="268460" y="273525"/>
                </a:cubicBezTo>
                <a:lnTo>
                  <a:pt x="192066" y="273525"/>
                </a:lnTo>
                <a:cubicBezTo>
                  <a:pt x="181562" y="273525"/>
                  <a:pt x="172490" y="266363"/>
                  <a:pt x="170102" y="255859"/>
                </a:cubicBezTo>
                <a:lnTo>
                  <a:pt x="120446" y="50549"/>
                </a:lnTo>
                <a:lnTo>
                  <a:pt x="94185" y="50549"/>
                </a:lnTo>
                <a:lnTo>
                  <a:pt x="43574" y="260156"/>
                </a:lnTo>
                <a:cubicBezTo>
                  <a:pt x="42142" y="270661"/>
                  <a:pt x="33070" y="277345"/>
                  <a:pt x="22566" y="277345"/>
                </a:cubicBezTo>
                <a:cubicBezTo>
                  <a:pt x="20656" y="277345"/>
                  <a:pt x="19224" y="277345"/>
                  <a:pt x="17314" y="276867"/>
                </a:cubicBezTo>
                <a:cubicBezTo>
                  <a:pt x="5377" y="274003"/>
                  <a:pt x="-2262" y="261589"/>
                  <a:pt x="602" y="249652"/>
                </a:cubicBezTo>
                <a:lnTo>
                  <a:pt x="55033" y="22379"/>
                </a:lnTo>
                <a:cubicBezTo>
                  <a:pt x="57421" y="12352"/>
                  <a:pt x="66493" y="5190"/>
                  <a:pt x="76997" y="5190"/>
                </a:cubicBezTo>
                <a:lnTo>
                  <a:pt x="139067" y="5190"/>
                </a:lnTo>
                <a:cubicBezTo>
                  <a:pt x="149571" y="5190"/>
                  <a:pt x="158643" y="12352"/>
                  <a:pt x="161030" y="22379"/>
                </a:cubicBezTo>
                <a:lnTo>
                  <a:pt x="210687" y="227689"/>
                </a:lnTo>
                <a:lnTo>
                  <a:pt x="246497" y="227689"/>
                </a:lnTo>
                <a:lnTo>
                  <a:pt x="246497" y="27631"/>
                </a:lnTo>
                <a:cubicBezTo>
                  <a:pt x="246497" y="15217"/>
                  <a:pt x="256523" y="4713"/>
                  <a:pt x="269415" y="4713"/>
                </a:cubicBezTo>
                <a:close/>
                <a:moveTo>
                  <a:pt x="1268748" y="416"/>
                </a:moveTo>
                <a:cubicBezTo>
                  <a:pt x="1281162" y="2803"/>
                  <a:pt x="1289279" y="14740"/>
                  <a:pt x="1286891" y="27154"/>
                </a:cubicBezTo>
                <a:lnTo>
                  <a:pt x="1242965" y="253949"/>
                </a:lnTo>
                <a:cubicBezTo>
                  <a:pt x="1241055" y="265408"/>
                  <a:pt x="1231506" y="273525"/>
                  <a:pt x="1220524" y="273525"/>
                </a:cubicBezTo>
                <a:lnTo>
                  <a:pt x="1170867" y="273525"/>
                </a:lnTo>
                <a:cubicBezTo>
                  <a:pt x="1159886" y="273525"/>
                  <a:pt x="1150814" y="265886"/>
                  <a:pt x="1148427" y="255382"/>
                </a:cubicBezTo>
                <a:lnTo>
                  <a:pt x="1108797" y="51027"/>
                </a:lnTo>
                <a:lnTo>
                  <a:pt x="1103068" y="51027"/>
                </a:lnTo>
                <a:lnTo>
                  <a:pt x="1063438" y="255382"/>
                </a:lnTo>
                <a:cubicBezTo>
                  <a:pt x="1061528" y="265886"/>
                  <a:pt x="1051979" y="273525"/>
                  <a:pt x="1040998" y="273525"/>
                </a:cubicBezTo>
                <a:lnTo>
                  <a:pt x="991341" y="273525"/>
                </a:lnTo>
                <a:cubicBezTo>
                  <a:pt x="980359" y="273525"/>
                  <a:pt x="971288" y="265886"/>
                  <a:pt x="968900" y="255382"/>
                </a:cubicBezTo>
                <a:lnTo>
                  <a:pt x="929271" y="51027"/>
                </a:lnTo>
                <a:lnTo>
                  <a:pt x="754041" y="51027"/>
                </a:lnTo>
                <a:lnTo>
                  <a:pt x="754041" y="183284"/>
                </a:lnTo>
                <a:cubicBezTo>
                  <a:pt x="754041" y="195698"/>
                  <a:pt x="744015" y="206203"/>
                  <a:pt x="731123" y="206203"/>
                </a:cubicBezTo>
                <a:cubicBezTo>
                  <a:pt x="718709" y="206203"/>
                  <a:pt x="708205" y="196176"/>
                  <a:pt x="708205" y="183284"/>
                </a:cubicBezTo>
                <a:lnTo>
                  <a:pt x="708205" y="27631"/>
                </a:lnTo>
                <a:cubicBezTo>
                  <a:pt x="708205" y="15217"/>
                  <a:pt x="718232" y="4713"/>
                  <a:pt x="731123" y="4713"/>
                </a:cubicBezTo>
                <a:lnTo>
                  <a:pt x="947892" y="4713"/>
                </a:lnTo>
                <a:cubicBezTo>
                  <a:pt x="958874" y="4713"/>
                  <a:pt x="967945" y="12352"/>
                  <a:pt x="970332" y="22856"/>
                </a:cubicBezTo>
                <a:lnTo>
                  <a:pt x="1009962" y="227211"/>
                </a:lnTo>
                <a:lnTo>
                  <a:pt x="1021899" y="227211"/>
                </a:lnTo>
                <a:lnTo>
                  <a:pt x="1061528" y="22856"/>
                </a:lnTo>
                <a:cubicBezTo>
                  <a:pt x="1063438" y="12352"/>
                  <a:pt x="1072987" y="4713"/>
                  <a:pt x="1083969" y="4713"/>
                </a:cubicBezTo>
                <a:lnTo>
                  <a:pt x="1127418" y="4713"/>
                </a:lnTo>
                <a:cubicBezTo>
                  <a:pt x="1138400" y="4713"/>
                  <a:pt x="1147472" y="12352"/>
                  <a:pt x="1149859" y="22856"/>
                </a:cubicBezTo>
                <a:lnTo>
                  <a:pt x="1189489" y="227211"/>
                </a:lnTo>
                <a:lnTo>
                  <a:pt x="1201425" y="227211"/>
                </a:lnTo>
                <a:lnTo>
                  <a:pt x="1242010" y="18559"/>
                </a:lnTo>
                <a:cubicBezTo>
                  <a:pt x="1244397" y="6145"/>
                  <a:pt x="1256334" y="-1972"/>
                  <a:pt x="1268748" y="41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row Display" panose="020B0504020209020203" pitchFamily="34" charset="0"/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xmlns="" id="{9DC500C7-FB9D-A743-A134-1E295FD069E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81118" y="5369175"/>
            <a:ext cx="3437119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spcBef>
                <a:spcPts val="0"/>
              </a:spcBef>
              <a:spcAft>
                <a:spcPts val="1800"/>
              </a:spcAft>
              <a:buNone/>
              <a:defRPr sz="1600" b="0" i="0">
                <a:solidFill>
                  <a:schemeClr val="bg1"/>
                </a:solidFill>
                <a:latin typeface="Arrow Display Medium" panose="020B0504020209020203" pitchFamily="34" charset="0"/>
                <a:cs typeface="Arrow Display Medium" panose="020B0504020209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text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xmlns="" id="{945770D6-778C-814F-847E-B39F9773487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0998" y="4645558"/>
            <a:ext cx="7749747" cy="43088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2800" b="0" i="0">
                <a:solidFill>
                  <a:schemeClr val="bg1"/>
                </a:solidFill>
                <a:latin typeface="Arrow Display" panose="020B0504020209020203" pitchFamily="34" charset="0"/>
                <a:cs typeface="Arrow Display" panose="020B0504020209020203" pitchFamily="34" charset="0"/>
              </a:defRPr>
            </a:lvl1pPr>
            <a:lvl2pPr>
              <a:defRPr sz="1800" b="0" i="0">
                <a:latin typeface="Arrow Display" panose="020B0504020209020203" pitchFamily="34" charset="0"/>
                <a:cs typeface="Arrow Display" panose="020B0504020209020203" pitchFamily="34" charset="0"/>
              </a:defRPr>
            </a:lvl2pPr>
            <a:lvl3pPr>
              <a:defRPr sz="1800" b="0" i="0">
                <a:latin typeface="Arrow Display" panose="020B0504020209020203" pitchFamily="34" charset="0"/>
                <a:cs typeface="Arrow Display" panose="020B0504020209020203" pitchFamily="34" charset="0"/>
              </a:defRPr>
            </a:lvl3pPr>
            <a:lvl4pPr>
              <a:defRPr sz="1800" b="0" i="0">
                <a:latin typeface="Arrow Display" panose="020B0504020209020203" pitchFamily="34" charset="0"/>
                <a:cs typeface="Arrow Display" panose="020B0504020209020203" pitchFamily="34" charset="0"/>
              </a:defRPr>
            </a:lvl4pPr>
            <a:lvl5pPr>
              <a:defRPr sz="1800" b="0" i="0">
                <a:latin typeface="Arrow Display" panose="020B0504020209020203" pitchFamily="34" charset="0"/>
                <a:cs typeface="Arrow Display" panose="020B0504020209020203" pitchFamily="34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xmlns="" id="{8F7D3789-FAF2-554F-AA7A-C9AFC8FC31F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1120" y="3721731"/>
            <a:ext cx="7749626" cy="782907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defRPr sz="5400" b="0" i="0">
                <a:solidFill>
                  <a:schemeClr val="bg1"/>
                </a:solidFill>
                <a:latin typeface="Arrow Display Medium" panose="020B0504020209020203" pitchFamily="34" charset="0"/>
                <a:cs typeface="Arrow Display Medium" panose="020B0504020209020203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2712433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d Cover - typ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F5A46EA-CB6E-A848-8807-26413997C84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2210787" cy="6857999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9B9E82F9-7346-4848-8D4F-52F736A14131}"/>
              </a:ext>
            </a:extLst>
          </p:cNvPr>
          <p:cNvSpPr/>
          <p:nvPr/>
        </p:nvSpPr>
        <p:spPr>
          <a:xfrm>
            <a:off x="0" y="3429000"/>
            <a:ext cx="12192000" cy="3429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row Display" panose="020B0504020209020203" pitchFamily="34" charset="0"/>
            </a:endParaRPr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xmlns="" id="{7BA0D497-2B00-4D4D-AF26-E7A69846330D}"/>
              </a:ext>
            </a:extLst>
          </p:cNvPr>
          <p:cNvSpPr>
            <a:spLocks noChangeAspect="1"/>
          </p:cNvSpPr>
          <p:nvPr/>
        </p:nvSpPr>
        <p:spPr>
          <a:xfrm>
            <a:off x="381120" y="6190736"/>
            <a:ext cx="1293332" cy="278644"/>
          </a:xfrm>
          <a:custGeom>
            <a:avLst/>
            <a:gdLst>
              <a:gd name="connsiteX0" fmla="*/ 269415 w 1287307"/>
              <a:gd name="connsiteY0" fmla="*/ 4713 h 277345"/>
              <a:gd name="connsiteX1" fmla="*/ 383051 w 1287307"/>
              <a:gd name="connsiteY1" fmla="*/ 4713 h 277345"/>
              <a:gd name="connsiteX2" fmla="*/ 405970 w 1287307"/>
              <a:gd name="connsiteY2" fmla="*/ 27631 h 277345"/>
              <a:gd name="connsiteX3" fmla="*/ 405970 w 1287307"/>
              <a:gd name="connsiteY3" fmla="*/ 131241 h 277345"/>
              <a:gd name="connsiteX4" fmla="*/ 458491 w 1287307"/>
              <a:gd name="connsiteY4" fmla="*/ 227689 h 277345"/>
              <a:gd name="connsiteX5" fmla="*/ 479976 w 1287307"/>
              <a:gd name="connsiteY5" fmla="*/ 227689 h 277345"/>
              <a:gd name="connsiteX6" fmla="*/ 479976 w 1287307"/>
              <a:gd name="connsiteY6" fmla="*/ 27631 h 277345"/>
              <a:gd name="connsiteX7" fmla="*/ 502895 w 1287307"/>
              <a:gd name="connsiteY7" fmla="*/ 4713 h 277345"/>
              <a:gd name="connsiteX8" fmla="*/ 616532 w 1287307"/>
              <a:gd name="connsiteY8" fmla="*/ 4713 h 277345"/>
              <a:gd name="connsiteX9" fmla="*/ 639450 w 1287307"/>
              <a:gd name="connsiteY9" fmla="*/ 27631 h 277345"/>
              <a:gd name="connsiteX10" fmla="*/ 639450 w 1287307"/>
              <a:gd name="connsiteY10" fmla="*/ 131241 h 277345"/>
              <a:gd name="connsiteX11" fmla="*/ 691971 w 1287307"/>
              <a:gd name="connsiteY11" fmla="*/ 227689 h 277345"/>
              <a:gd name="connsiteX12" fmla="*/ 847624 w 1287307"/>
              <a:gd name="connsiteY12" fmla="*/ 227689 h 277345"/>
              <a:gd name="connsiteX13" fmla="*/ 847624 w 1287307"/>
              <a:gd name="connsiteY13" fmla="*/ 95909 h 277345"/>
              <a:gd name="connsiteX14" fmla="*/ 870543 w 1287307"/>
              <a:gd name="connsiteY14" fmla="*/ 72990 h 277345"/>
              <a:gd name="connsiteX15" fmla="*/ 893461 w 1287307"/>
              <a:gd name="connsiteY15" fmla="*/ 95909 h 277345"/>
              <a:gd name="connsiteX16" fmla="*/ 893461 w 1287307"/>
              <a:gd name="connsiteY16" fmla="*/ 250607 h 277345"/>
              <a:gd name="connsiteX17" fmla="*/ 870543 w 1287307"/>
              <a:gd name="connsiteY17" fmla="*/ 273525 h 277345"/>
              <a:gd name="connsiteX18" fmla="*/ 678602 w 1287307"/>
              <a:gd name="connsiteY18" fmla="*/ 273525 h 277345"/>
              <a:gd name="connsiteX19" fmla="*/ 658549 w 1287307"/>
              <a:gd name="connsiteY19" fmla="*/ 261589 h 277345"/>
              <a:gd name="connsiteX20" fmla="*/ 596478 w 1287307"/>
              <a:gd name="connsiteY20" fmla="*/ 147952 h 277345"/>
              <a:gd name="connsiteX21" fmla="*/ 593613 w 1287307"/>
              <a:gd name="connsiteY21" fmla="*/ 136971 h 277345"/>
              <a:gd name="connsiteX22" fmla="*/ 593613 w 1287307"/>
              <a:gd name="connsiteY22" fmla="*/ 50549 h 277345"/>
              <a:gd name="connsiteX23" fmla="*/ 525336 w 1287307"/>
              <a:gd name="connsiteY23" fmla="*/ 50549 h 277345"/>
              <a:gd name="connsiteX24" fmla="*/ 525336 w 1287307"/>
              <a:gd name="connsiteY24" fmla="*/ 250607 h 277345"/>
              <a:gd name="connsiteX25" fmla="*/ 502418 w 1287307"/>
              <a:gd name="connsiteY25" fmla="*/ 273525 h 277345"/>
              <a:gd name="connsiteX26" fmla="*/ 444645 w 1287307"/>
              <a:gd name="connsiteY26" fmla="*/ 273525 h 277345"/>
              <a:gd name="connsiteX27" fmla="*/ 424591 w 1287307"/>
              <a:gd name="connsiteY27" fmla="*/ 261589 h 277345"/>
              <a:gd name="connsiteX28" fmla="*/ 362520 w 1287307"/>
              <a:gd name="connsiteY28" fmla="*/ 147952 h 277345"/>
              <a:gd name="connsiteX29" fmla="*/ 359655 w 1287307"/>
              <a:gd name="connsiteY29" fmla="*/ 136971 h 277345"/>
              <a:gd name="connsiteX30" fmla="*/ 359655 w 1287307"/>
              <a:gd name="connsiteY30" fmla="*/ 50549 h 277345"/>
              <a:gd name="connsiteX31" fmla="*/ 291378 w 1287307"/>
              <a:gd name="connsiteY31" fmla="*/ 50549 h 277345"/>
              <a:gd name="connsiteX32" fmla="*/ 291378 w 1287307"/>
              <a:gd name="connsiteY32" fmla="*/ 250607 h 277345"/>
              <a:gd name="connsiteX33" fmla="*/ 268460 w 1287307"/>
              <a:gd name="connsiteY33" fmla="*/ 273525 h 277345"/>
              <a:gd name="connsiteX34" fmla="*/ 192066 w 1287307"/>
              <a:gd name="connsiteY34" fmla="*/ 273525 h 277345"/>
              <a:gd name="connsiteX35" fmla="*/ 170102 w 1287307"/>
              <a:gd name="connsiteY35" fmla="*/ 255859 h 277345"/>
              <a:gd name="connsiteX36" fmla="*/ 120446 w 1287307"/>
              <a:gd name="connsiteY36" fmla="*/ 50549 h 277345"/>
              <a:gd name="connsiteX37" fmla="*/ 94185 w 1287307"/>
              <a:gd name="connsiteY37" fmla="*/ 50549 h 277345"/>
              <a:gd name="connsiteX38" fmla="*/ 43574 w 1287307"/>
              <a:gd name="connsiteY38" fmla="*/ 260156 h 277345"/>
              <a:gd name="connsiteX39" fmla="*/ 22566 w 1287307"/>
              <a:gd name="connsiteY39" fmla="*/ 277345 h 277345"/>
              <a:gd name="connsiteX40" fmla="*/ 17314 w 1287307"/>
              <a:gd name="connsiteY40" fmla="*/ 276867 h 277345"/>
              <a:gd name="connsiteX41" fmla="*/ 602 w 1287307"/>
              <a:gd name="connsiteY41" fmla="*/ 249652 h 277345"/>
              <a:gd name="connsiteX42" fmla="*/ 55033 w 1287307"/>
              <a:gd name="connsiteY42" fmla="*/ 22379 h 277345"/>
              <a:gd name="connsiteX43" fmla="*/ 76997 w 1287307"/>
              <a:gd name="connsiteY43" fmla="*/ 5190 h 277345"/>
              <a:gd name="connsiteX44" fmla="*/ 139067 w 1287307"/>
              <a:gd name="connsiteY44" fmla="*/ 5190 h 277345"/>
              <a:gd name="connsiteX45" fmla="*/ 161030 w 1287307"/>
              <a:gd name="connsiteY45" fmla="*/ 22379 h 277345"/>
              <a:gd name="connsiteX46" fmla="*/ 210687 w 1287307"/>
              <a:gd name="connsiteY46" fmla="*/ 227689 h 277345"/>
              <a:gd name="connsiteX47" fmla="*/ 246497 w 1287307"/>
              <a:gd name="connsiteY47" fmla="*/ 227689 h 277345"/>
              <a:gd name="connsiteX48" fmla="*/ 246497 w 1287307"/>
              <a:gd name="connsiteY48" fmla="*/ 27631 h 277345"/>
              <a:gd name="connsiteX49" fmla="*/ 269415 w 1287307"/>
              <a:gd name="connsiteY49" fmla="*/ 4713 h 277345"/>
              <a:gd name="connsiteX50" fmla="*/ 1268748 w 1287307"/>
              <a:gd name="connsiteY50" fmla="*/ 416 h 277345"/>
              <a:gd name="connsiteX51" fmla="*/ 1286891 w 1287307"/>
              <a:gd name="connsiteY51" fmla="*/ 27154 h 277345"/>
              <a:gd name="connsiteX52" fmla="*/ 1242965 w 1287307"/>
              <a:gd name="connsiteY52" fmla="*/ 253949 h 277345"/>
              <a:gd name="connsiteX53" fmla="*/ 1220524 w 1287307"/>
              <a:gd name="connsiteY53" fmla="*/ 273525 h 277345"/>
              <a:gd name="connsiteX54" fmla="*/ 1170867 w 1287307"/>
              <a:gd name="connsiteY54" fmla="*/ 273525 h 277345"/>
              <a:gd name="connsiteX55" fmla="*/ 1148427 w 1287307"/>
              <a:gd name="connsiteY55" fmla="*/ 255382 h 277345"/>
              <a:gd name="connsiteX56" fmla="*/ 1108797 w 1287307"/>
              <a:gd name="connsiteY56" fmla="*/ 51027 h 277345"/>
              <a:gd name="connsiteX57" fmla="*/ 1103068 w 1287307"/>
              <a:gd name="connsiteY57" fmla="*/ 51027 h 277345"/>
              <a:gd name="connsiteX58" fmla="*/ 1063438 w 1287307"/>
              <a:gd name="connsiteY58" fmla="*/ 255382 h 277345"/>
              <a:gd name="connsiteX59" fmla="*/ 1040998 w 1287307"/>
              <a:gd name="connsiteY59" fmla="*/ 273525 h 277345"/>
              <a:gd name="connsiteX60" fmla="*/ 991341 w 1287307"/>
              <a:gd name="connsiteY60" fmla="*/ 273525 h 277345"/>
              <a:gd name="connsiteX61" fmla="*/ 968900 w 1287307"/>
              <a:gd name="connsiteY61" fmla="*/ 255382 h 277345"/>
              <a:gd name="connsiteX62" fmla="*/ 929271 w 1287307"/>
              <a:gd name="connsiteY62" fmla="*/ 51027 h 277345"/>
              <a:gd name="connsiteX63" fmla="*/ 754041 w 1287307"/>
              <a:gd name="connsiteY63" fmla="*/ 51027 h 277345"/>
              <a:gd name="connsiteX64" fmla="*/ 754041 w 1287307"/>
              <a:gd name="connsiteY64" fmla="*/ 183284 h 277345"/>
              <a:gd name="connsiteX65" fmla="*/ 731123 w 1287307"/>
              <a:gd name="connsiteY65" fmla="*/ 206203 h 277345"/>
              <a:gd name="connsiteX66" fmla="*/ 708205 w 1287307"/>
              <a:gd name="connsiteY66" fmla="*/ 183284 h 277345"/>
              <a:gd name="connsiteX67" fmla="*/ 708205 w 1287307"/>
              <a:gd name="connsiteY67" fmla="*/ 27631 h 277345"/>
              <a:gd name="connsiteX68" fmla="*/ 731123 w 1287307"/>
              <a:gd name="connsiteY68" fmla="*/ 4713 h 277345"/>
              <a:gd name="connsiteX69" fmla="*/ 947892 w 1287307"/>
              <a:gd name="connsiteY69" fmla="*/ 4713 h 277345"/>
              <a:gd name="connsiteX70" fmla="*/ 970332 w 1287307"/>
              <a:gd name="connsiteY70" fmla="*/ 22856 h 277345"/>
              <a:gd name="connsiteX71" fmla="*/ 1009962 w 1287307"/>
              <a:gd name="connsiteY71" fmla="*/ 227211 h 277345"/>
              <a:gd name="connsiteX72" fmla="*/ 1021899 w 1287307"/>
              <a:gd name="connsiteY72" fmla="*/ 227211 h 277345"/>
              <a:gd name="connsiteX73" fmla="*/ 1061528 w 1287307"/>
              <a:gd name="connsiteY73" fmla="*/ 22856 h 277345"/>
              <a:gd name="connsiteX74" fmla="*/ 1083969 w 1287307"/>
              <a:gd name="connsiteY74" fmla="*/ 4713 h 277345"/>
              <a:gd name="connsiteX75" fmla="*/ 1127418 w 1287307"/>
              <a:gd name="connsiteY75" fmla="*/ 4713 h 277345"/>
              <a:gd name="connsiteX76" fmla="*/ 1149859 w 1287307"/>
              <a:gd name="connsiteY76" fmla="*/ 22856 h 277345"/>
              <a:gd name="connsiteX77" fmla="*/ 1189489 w 1287307"/>
              <a:gd name="connsiteY77" fmla="*/ 227211 h 277345"/>
              <a:gd name="connsiteX78" fmla="*/ 1201425 w 1287307"/>
              <a:gd name="connsiteY78" fmla="*/ 227211 h 277345"/>
              <a:gd name="connsiteX79" fmla="*/ 1242010 w 1287307"/>
              <a:gd name="connsiteY79" fmla="*/ 18559 h 277345"/>
              <a:gd name="connsiteX80" fmla="*/ 1268748 w 1287307"/>
              <a:gd name="connsiteY80" fmla="*/ 416 h 277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</a:cxnLst>
            <a:rect l="l" t="t" r="r" b="b"/>
            <a:pathLst>
              <a:path w="1287307" h="277345">
                <a:moveTo>
                  <a:pt x="269415" y="4713"/>
                </a:moveTo>
                <a:lnTo>
                  <a:pt x="383051" y="4713"/>
                </a:lnTo>
                <a:cubicBezTo>
                  <a:pt x="395466" y="4713"/>
                  <a:pt x="405970" y="14740"/>
                  <a:pt x="405970" y="27631"/>
                </a:cubicBezTo>
                <a:lnTo>
                  <a:pt x="405970" y="131241"/>
                </a:lnTo>
                <a:lnTo>
                  <a:pt x="458491" y="227689"/>
                </a:lnTo>
                <a:lnTo>
                  <a:pt x="479976" y="227689"/>
                </a:lnTo>
                <a:lnTo>
                  <a:pt x="479976" y="27631"/>
                </a:lnTo>
                <a:cubicBezTo>
                  <a:pt x="479976" y="15217"/>
                  <a:pt x="490003" y="4713"/>
                  <a:pt x="502895" y="4713"/>
                </a:cubicBezTo>
                <a:lnTo>
                  <a:pt x="616532" y="4713"/>
                </a:lnTo>
                <a:cubicBezTo>
                  <a:pt x="628945" y="4713"/>
                  <a:pt x="639450" y="14740"/>
                  <a:pt x="639450" y="27631"/>
                </a:cubicBezTo>
                <a:lnTo>
                  <a:pt x="639450" y="131241"/>
                </a:lnTo>
                <a:lnTo>
                  <a:pt x="691971" y="227689"/>
                </a:lnTo>
                <a:lnTo>
                  <a:pt x="847624" y="227689"/>
                </a:lnTo>
                <a:lnTo>
                  <a:pt x="847624" y="95909"/>
                </a:lnTo>
                <a:cubicBezTo>
                  <a:pt x="847624" y="83495"/>
                  <a:pt x="857651" y="72990"/>
                  <a:pt x="870543" y="72990"/>
                </a:cubicBezTo>
                <a:cubicBezTo>
                  <a:pt x="882957" y="72990"/>
                  <a:pt x="893461" y="83017"/>
                  <a:pt x="893461" y="95909"/>
                </a:cubicBezTo>
                <a:lnTo>
                  <a:pt x="893461" y="250607"/>
                </a:lnTo>
                <a:cubicBezTo>
                  <a:pt x="893461" y="263021"/>
                  <a:pt x="883434" y="273525"/>
                  <a:pt x="870543" y="273525"/>
                </a:cubicBezTo>
                <a:lnTo>
                  <a:pt x="678602" y="273525"/>
                </a:lnTo>
                <a:cubicBezTo>
                  <a:pt x="670485" y="273525"/>
                  <a:pt x="662846" y="268751"/>
                  <a:pt x="658549" y="261589"/>
                </a:cubicBezTo>
                <a:lnTo>
                  <a:pt x="596478" y="147952"/>
                </a:lnTo>
                <a:cubicBezTo>
                  <a:pt x="594568" y="144610"/>
                  <a:pt x="593613" y="140790"/>
                  <a:pt x="593613" y="136971"/>
                </a:cubicBezTo>
                <a:lnTo>
                  <a:pt x="593613" y="50549"/>
                </a:lnTo>
                <a:lnTo>
                  <a:pt x="525336" y="50549"/>
                </a:lnTo>
                <a:lnTo>
                  <a:pt x="525336" y="250607"/>
                </a:lnTo>
                <a:cubicBezTo>
                  <a:pt x="525336" y="263021"/>
                  <a:pt x="515309" y="273525"/>
                  <a:pt x="502418" y="273525"/>
                </a:cubicBezTo>
                <a:lnTo>
                  <a:pt x="444645" y="273525"/>
                </a:lnTo>
                <a:cubicBezTo>
                  <a:pt x="436527" y="273525"/>
                  <a:pt x="428888" y="268751"/>
                  <a:pt x="424591" y="261589"/>
                </a:cubicBezTo>
                <a:lnTo>
                  <a:pt x="362520" y="147952"/>
                </a:lnTo>
                <a:cubicBezTo>
                  <a:pt x="360610" y="144610"/>
                  <a:pt x="359655" y="140790"/>
                  <a:pt x="359655" y="136971"/>
                </a:cubicBezTo>
                <a:lnTo>
                  <a:pt x="359655" y="50549"/>
                </a:lnTo>
                <a:lnTo>
                  <a:pt x="291378" y="50549"/>
                </a:lnTo>
                <a:lnTo>
                  <a:pt x="291378" y="250607"/>
                </a:lnTo>
                <a:cubicBezTo>
                  <a:pt x="291378" y="263021"/>
                  <a:pt x="281351" y="273525"/>
                  <a:pt x="268460" y="273525"/>
                </a:cubicBezTo>
                <a:lnTo>
                  <a:pt x="192066" y="273525"/>
                </a:lnTo>
                <a:cubicBezTo>
                  <a:pt x="181562" y="273525"/>
                  <a:pt x="172490" y="266363"/>
                  <a:pt x="170102" y="255859"/>
                </a:cubicBezTo>
                <a:lnTo>
                  <a:pt x="120446" y="50549"/>
                </a:lnTo>
                <a:lnTo>
                  <a:pt x="94185" y="50549"/>
                </a:lnTo>
                <a:lnTo>
                  <a:pt x="43574" y="260156"/>
                </a:lnTo>
                <a:cubicBezTo>
                  <a:pt x="42142" y="270661"/>
                  <a:pt x="33070" y="277345"/>
                  <a:pt x="22566" y="277345"/>
                </a:cubicBezTo>
                <a:cubicBezTo>
                  <a:pt x="20656" y="277345"/>
                  <a:pt x="19224" y="277345"/>
                  <a:pt x="17314" y="276867"/>
                </a:cubicBezTo>
                <a:cubicBezTo>
                  <a:pt x="5377" y="274003"/>
                  <a:pt x="-2262" y="261589"/>
                  <a:pt x="602" y="249652"/>
                </a:cubicBezTo>
                <a:lnTo>
                  <a:pt x="55033" y="22379"/>
                </a:lnTo>
                <a:cubicBezTo>
                  <a:pt x="57421" y="12352"/>
                  <a:pt x="66493" y="5190"/>
                  <a:pt x="76997" y="5190"/>
                </a:cubicBezTo>
                <a:lnTo>
                  <a:pt x="139067" y="5190"/>
                </a:lnTo>
                <a:cubicBezTo>
                  <a:pt x="149571" y="5190"/>
                  <a:pt x="158643" y="12352"/>
                  <a:pt x="161030" y="22379"/>
                </a:cubicBezTo>
                <a:lnTo>
                  <a:pt x="210687" y="227689"/>
                </a:lnTo>
                <a:lnTo>
                  <a:pt x="246497" y="227689"/>
                </a:lnTo>
                <a:lnTo>
                  <a:pt x="246497" y="27631"/>
                </a:lnTo>
                <a:cubicBezTo>
                  <a:pt x="246497" y="15217"/>
                  <a:pt x="256523" y="4713"/>
                  <a:pt x="269415" y="4713"/>
                </a:cubicBezTo>
                <a:close/>
                <a:moveTo>
                  <a:pt x="1268748" y="416"/>
                </a:moveTo>
                <a:cubicBezTo>
                  <a:pt x="1281162" y="2803"/>
                  <a:pt x="1289279" y="14740"/>
                  <a:pt x="1286891" y="27154"/>
                </a:cubicBezTo>
                <a:lnTo>
                  <a:pt x="1242965" y="253949"/>
                </a:lnTo>
                <a:cubicBezTo>
                  <a:pt x="1241055" y="265408"/>
                  <a:pt x="1231506" y="273525"/>
                  <a:pt x="1220524" y="273525"/>
                </a:cubicBezTo>
                <a:lnTo>
                  <a:pt x="1170867" y="273525"/>
                </a:lnTo>
                <a:cubicBezTo>
                  <a:pt x="1159886" y="273525"/>
                  <a:pt x="1150814" y="265886"/>
                  <a:pt x="1148427" y="255382"/>
                </a:cubicBezTo>
                <a:lnTo>
                  <a:pt x="1108797" y="51027"/>
                </a:lnTo>
                <a:lnTo>
                  <a:pt x="1103068" y="51027"/>
                </a:lnTo>
                <a:lnTo>
                  <a:pt x="1063438" y="255382"/>
                </a:lnTo>
                <a:cubicBezTo>
                  <a:pt x="1061528" y="265886"/>
                  <a:pt x="1051979" y="273525"/>
                  <a:pt x="1040998" y="273525"/>
                </a:cubicBezTo>
                <a:lnTo>
                  <a:pt x="991341" y="273525"/>
                </a:lnTo>
                <a:cubicBezTo>
                  <a:pt x="980359" y="273525"/>
                  <a:pt x="971288" y="265886"/>
                  <a:pt x="968900" y="255382"/>
                </a:cubicBezTo>
                <a:lnTo>
                  <a:pt x="929271" y="51027"/>
                </a:lnTo>
                <a:lnTo>
                  <a:pt x="754041" y="51027"/>
                </a:lnTo>
                <a:lnTo>
                  <a:pt x="754041" y="183284"/>
                </a:lnTo>
                <a:cubicBezTo>
                  <a:pt x="754041" y="195698"/>
                  <a:pt x="744015" y="206203"/>
                  <a:pt x="731123" y="206203"/>
                </a:cubicBezTo>
                <a:cubicBezTo>
                  <a:pt x="718709" y="206203"/>
                  <a:pt x="708205" y="196176"/>
                  <a:pt x="708205" y="183284"/>
                </a:cubicBezTo>
                <a:lnTo>
                  <a:pt x="708205" y="27631"/>
                </a:lnTo>
                <a:cubicBezTo>
                  <a:pt x="708205" y="15217"/>
                  <a:pt x="718232" y="4713"/>
                  <a:pt x="731123" y="4713"/>
                </a:cubicBezTo>
                <a:lnTo>
                  <a:pt x="947892" y="4713"/>
                </a:lnTo>
                <a:cubicBezTo>
                  <a:pt x="958874" y="4713"/>
                  <a:pt x="967945" y="12352"/>
                  <a:pt x="970332" y="22856"/>
                </a:cubicBezTo>
                <a:lnTo>
                  <a:pt x="1009962" y="227211"/>
                </a:lnTo>
                <a:lnTo>
                  <a:pt x="1021899" y="227211"/>
                </a:lnTo>
                <a:lnTo>
                  <a:pt x="1061528" y="22856"/>
                </a:lnTo>
                <a:cubicBezTo>
                  <a:pt x="1063438" y="12352"/>
                  <a:pt x="1072987" y="4713"/>
                  <a:pt x="1083969" y="4713"/>
                </a:cubicBezTo>
                <a:lnTo>
                  <a:pt x="1127418" y="4713"/>
                </a:lnTo>
                <a:cubicBezTo>
                  <a:pt x="1138400" y="4713"/>
                  <a:pt x="1147472" y="12352"/>
                  <a:pt x="1149859" y="22856"/>
                </a:cubicBezTo>
                <a:lnTo>
                  <a:pt x="1189489" y="227211"/>
                </a:lnTo>
                <a:lnTo>
                  <a:pt x="1201425" y="227211"/>
                </a:lnTo>
                <a:lnTo>
                  <a:pt x="1242010" y="18559"/>
                </a:lnTo>
                <a:cubicBezTo>
                  <a:pt x="1244397" y="6145"/>
                  <a:pt x="1256334" y="-1972"/>
                  <a:pt x="1268748" y="41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row Display" panose="020B0504020209020203" pitchFamily="34" charset="0"/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xmlns="" id="{9DC500C7-FB9D-A743-A134-1E295FD069E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81118" y="5369175"/>
            <a:ext cx="3437119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spcBef>
                <a:spcPts val="0"/>
              </a:spcBef>
              <a:spcAft>
                <a:spcPts val="1800"/>
              </a:spcAft>
              <a:buNone/>
              <a:defRPr sz="1600" b="0" i="0">
                <a:solidFill>
                  <a:schemeClr val="bg1"/>
                </a:solidFill>
                <a:latin typeface="Arrow Display Medium" panose="020B0504020209020203" pitchFamily="34" charset="0"/>
                <a:cs typeface="Arrow Display Medium" panose="020B0504020209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text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xmlns="" id="{945770D6-778C-814F-847E-B39F9773487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0998" y="4645558"/>
            <a:ext cx="7749747" cy="43088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2800" b="0" i="0">
                <a:solidFill>
                  <a:schemeClr val="bg1"/>
                </a:solidFill>
                <a:latin typeface="Arrow Display" panose="020B0504020209020203" pitchFamily="34" charset="0"/>
                <a:cs typeface="Arrow Display" panose="020B0504020209020203" pitchFamily="34" charset="0"/>
              </a:defRPr>
            </a:lvl1pPr>
            <a:lvl2pPr>
              <a:defRPr sz="1800" b="0" i="0">
                <a:latin typeface="Arrow Display" panose="020B0504020209020203" pitchFamily="34" charset="0"/>
                <a:cs typeface="Arrow Display" panose="020B0504020209020203" pitchFamily="34" charset="0"/>
              </a:defRPr>
            </a:lvl2pPr>
            <a:lvl3pPr>
              <a:defRPr sz="1800" b="0" i="0">
                <a:latin typeface="Arrow Display" panose="020B0504020209020203" pitchFamily="34" charset="0"/>
                <a:cs typeface="Arrow Display" panose="020B0504020209020203" pitchFamily="34" charset="0"/>
              </a:defRPr>
            </a:lvl3pPr>
            <a:lvl4pPr>
              <a:defRPr sz="1800" b="0" i="0">
                <a:latin typeface="Arrow Display" panose="020B0504020209020203" pitchFamily="34" charset="0"/>
                <a:cs typeface="Arrow Display" panose="020B0504020209020203" pitchFamily="34" charset="0"/>
              </a:defRPr>
            </a:lvl4pPr>
            <a:lvl5pPr>
              <a:defRPr sz="1800" b="0" i="0">
                <a:latin typeface="Arrow Display" panose="020B0504020209020203" pitchFamily="34" charset="0"/>
                <a:cs typeface="Arrow Display" panose="020B0504020209020203" pitchFamily="34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xmlns="" id="{8F7D3789-FAF2-554F-AA7A-C9AFC8FC31F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1120" y="3721731"/>
            <a:ext cx="7749626" cy="782907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defRPr sz="5400" b="0" i="0">
                <a:solidFill>
                  <a:schemeClr val="bg1"/>
                </a:solidFill>
                <a:latin typeface="Arrow Display Medium" panose="020B0504020209020203" pitchFamily="34" charset="0"/>
                <a:cs typeface="Arrow Display Medium" panose="020B0504020209020203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260000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mplified Divi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203464C6-896E-7A41-AEF2-BA8763E05544}"/>
              </a:ext>
            </a:extLst>
          </p:cNvPr>
          <p:cNvSpPr/>
          <p:nvPr userDrawn="1"/>
        </p:nvSpPr>
        <p:spPr>
          <a:xfrm>
            <a:off x="0" y="2273643"/>
            <a:ext cx="8118389" cy="4584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row Display" panose="020B0504020209020203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xmlns="" id="{70B7227A-45EE-E64B-BEA8-295117098ED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1120" y="2691673"/>
            <a:ext cx="7749626" cy="782907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defRPr sz="5400" b="0" i="0">
                <a:latin typeface="Arrow Display Medium" panose="020B0504020209020203" pitchFamily="34" charset="0"/>
                <a:cs typeface="Arrow Display Medium" panose="020B0504020209020203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3359208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xmlns="" id="{56B2E173-A06E-D249-A96A-BE52F8469F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68392" y="6557065"/>
            <a:ext cx="746236" cy="16048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 b="0" i="0">
                <a:solidFill>
                  <a:schemeClr val="bg1">
                    <a:lumMod val="50000"/>
                  </a:schemeClr>
                </a:solidFill>
                <a:latin typeface="Arrow Display Medium" panose="020B0504020209020203" pitchFamily="34" charset="0"/>
                <a:cs typeface="Arrow Display Medium" panose="020B0504020209020203" pitchFamily="34" charset="0"/>
              </a:defRPr>
            </a:lvl1pPr>
          </a:lstStyle>
          <a:p>
            <a:fld id="{CD66C5BA-BBC7-C04C-B195-1D29A4F47CAE}" type="slidenum">
              <a:rPr lang="en-US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2529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A8B7587-994C-824A-AE16-3800D39472E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add title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xmlns="" id="{CB56A512-7D14-DB44-BF17-EEC09AD1FD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274343" y="6557065"/>
            <a:ext cx="746236" cy="16048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 b="0" i="0">
                <a:solidFill>
                  <a:schemeClr val="bg1">
                    <a:lumMod val="50000"/>
                  </a:schemeClr>
                </a:solidFill>
                <a:latin typeface="Arrow Display Medium" panose="020B0504020209020203" pitchFamily="34" charset="0"/>
                <a:cs typeface="Arrow Display Medium" panose="020B0504020209020203" pitchFamily="34" charset="0"/>
              </a:defRPr>
            </a:lvl1pPr>
          </a:lstStyle>
          <a:p>
            <a:fld id="{CD66C5BA-BBC7-C04C-B195-1D29A4F47CAE}" type="slidenum">
              <a:rPr lang="en-US"/>
              <a:pPr/>
              <a:t>‹N›</a:t>
            </a:fld>
            <a:endParaRPr lang="en-US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46CA84AC-044A-04AD-F861-06060FD2376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1974" y="6529840"/>
            <a:ext cx="1209026" cy="202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6340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image" Target="../media/image2.sv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7" Type="http://schemas.openxmlformats.org/officeDocument/2006/relationships/image" Target="../media/image7.svg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6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3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Placeholder 10">
            <a:extLst>
              <a:ext uri="{FF2B5EF4-FFF2-40B4-BE49-F238E27FC236}">
                <a16:creationId xmlns:a16="http://schemas.microsoft.com/office/drawing/2014/main" xmlns="" id="{49962F89-A756-BB46-8455-9B9EE7B100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9" y="231905"/>
            <a:ext cx="11430001" cy="51244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/>
              <a:t>Click to add title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BF5D4903-B750-3946-917D-32CE7FFE0E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0" y="1463040"/>
            <a:ext cx="11430000" cy="493776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5F39175F-3090-FB4F-8641-2740B74CEF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68392" y="6557065"/>
            <a:ext cx="746236" cy="16048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 b="0" i="0">
                <a:solidFill>
                  <a:schemeClr val="bg1">
                    <a:lumMod val="50000"/>
                  </a:schemeClr>
                </a:solidFill>
                <a:latin typeface="Arrow Display Medium" panose="020B0504020209020203" pitchFamily="34" charset="0"/>
                <a:cs typeface="Arrow Display Medium" panose="020B0504020209020203" pitchFamily="34" charset="0"/>
              </a:defRPr>
            </a:lvl1pPr>
          </a:lstStyle>
          <a:p>
            <a:fld id="{CD66C5BA-BBC7-C04C-B195-1D29A4F47CAE}" type="slidenum">
              <a:rPr lang="en-US"/>
              <a:pPr/>
              <a:t>‹N›</a:t>
            </a:fld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xmlns="" id="{F5DCD9D3-B128-4E4F-ABAB-957CF56BEE08}"/>
              </a:ext>
            </a:extLst>
          </p:cNvPr>
          <p:cNvPicPr>
            <a:picLocks noChangeAspect="1"/>
          </p:cNvPicPr>
          <p:nvPr userDrawn="1"/>
        </p:nvPicPr>
        <p:blipFill>
          <a:blip r:embed="rId3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3"/>
              </a:ext>
            </a:extLst>
          </a:blip>
          <a:stretch>
            <a:fillRect/>
          </a:stretch>
        </p:blipFill>
        <p:spPr>
          <a:xfrm>
            <a:off x="399392" y="6556872"/>
            <a:ext cx="749808" cy="161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9512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41" r:id="rId2"/>
    <p:sldLayoutId id="2147483740" r:id="rId3"/>
    <p:sldLayoutId id="2147483806" r:id="rId4"/>
    <p:sldLayoutId id="2147483807" r:id="rId5"/>
    <p:sldLayoutId id="2147483808" r:id="rId6"/>
    <p:sldLayoutId id="2147483756" r:id="rId7"/>
    <p:sldLayoutId id="2147483780" r:id="rId8"/>
    <p:sldLayoutId id="2147483797" r:id="rId9"/>
    <p:sldLayoutId id="2147483750" r:id="rId10"/>
    <p:sldLayoutId id="2147483786" r:id="rId11"/>
    <p:sldLayoutId id="2147483796" r:id="rId12"/>
    <p:sldLayoutId id="2147483791" r:id="rId13"/>
    <p:sldLayoutId id="2147483805" r:id="rId14"/>
    <p:sldLayoutId id="2147483804" r:id="rId15"/>
    <p:sldLayoutId id="2147483803" r:id="rId16"/>
    <p:sldLayoutId id="2147483801" r:id="rId17"/>
    <p:sldLayoutId id="2147483745" r:id="rId18"/>
    <p:sldLayoutId id="2147483783" r:id="rId19"/>
    <p:sldLayoutId id="2147483784" r:id="rId20"/>
    <p:sldLayoutId id="2147483800" r:id="rId21"/>
    <p:sldLayoutId id="2147483742" r:id="rId22"/>
    <p:sldLayoutId id="2147483743" r:id="rId23"/>
    <p:sldLayoutId id="2147483795" r:id="rId24"/>
    <p:sldLayoutId id="2147483790" r:id="rId25"/>
    <p:sldLayoutId id="2147483746" r:id="rId26"/>
    <p:sldLayoutId id="2147483802" r:id="rId27"/>
    <p:sldLayoutId id="2147483789" r:id="rId28"/>
    <p:sldLayoutId id="2147483788" r:id="rId29"/>
    <p:sldLayoutId id="2147483787" r:id="rId3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0" i="0" kern="1200">
          <a:solidFill>
            <a:schemeClr val="tx1"/>
          </a:solidFill>
          <a:latin typeface="Arrow Display Medium" panose="020B0504020209020203" pitchFamily="34" charset="0"/>
          <a:ea typeface="+mj-ea"/>
          <a:cs typeface="Arrow Display Medium" panose="020B0504020209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Clr>
          <a:schemeClr val="tx1"/>
        </a:buClr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+mn-lt"/>
          <a:ea typeface="+mn-ea"/>
          <a:cs typeface="Arrow Display" panose="020B0504020209020203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Clr>
          <a:schemeClr val="tx1"/>
        </a:buClr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+mn-lt"/>
          <a:ea typeface="+mn-ea"/>
          <a:cs typeface="Arrow Display" panose="020B0504020209020203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Clr>
          <a:schemeClr val="tx1"/>
        </a:buClr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+mn-lt"/>
          <a:ea typeface="+mn-ea"/>
          <a:cs typeface="Arrow Display" panose="020B0504020209020203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Clr>
          <a:schemeClr val="tx1"/>
        </a:buClr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+mn-lt"/>
          <a:ea typeface="+mn-ea"/>
          <a:cs typeface="Arrow Display" panose="020B0504020209020203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Clr>
          <a:schemeClr val="tx1"/>
        </a:buClr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+mn-lt"/>
          <a:ea typeface="+mn-ea"/>
          <a:cs typeface="Arrow Display" panose="020B0504020209020203" pitchFamily="34" charset="0"/>
        </a:defRPr>
      </a:lvl5pPr>
      <a:lvl6pPr marL="25146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240" userDrawn="1">
          <p15:clr>
            <a:srgbClr val="F26B43"/>
          </p15:clr>
        </p15:guide>
        <p15:guide id="4" pos="7440" userDrawn="1">
          <p15:clr>
            <a:srgbClr val="F26B43"/>
          </p15:clr>
        </p15:guide>
        <p15:guide id="5" orient="horz" pos="4032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xmlns="" id="{5180894E-248B-0F4D-8FD0-64AB0DC8953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399392" y="6556872"/>
            <a:ext cx="749808" cy="161442"/>
          </a:xfrm>
          <a:prstGeom prst="rect">
            <a:avLst/>
          </a:prstGeom>
        </p:spPr>
      </p:pic>
      <p:sp>
        <p:nvSpPr>
          <p:cNvPr id="7" name="Title Placeholder 10">
            <a:extLst>
              <a:ext uri="{FF2B5EF4-FFF2-40B4-BE49-F238E27FC236}">
                <a16:creationId xmlns:a16="http://schemas.microsoft.com/office/drawing/2014/main" xmlns="" id="{A1CAFAC8-3F1F-7A48-9579-988864663F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9" y="231905"/>
            <a:ext cx="11430001" cy="51244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/>
              <a:t>Click to add title</a:t>
            </a:r>
          </a:p>
        </p:txBody>
      </p:sp>
      <p:sp>
        <p:nvSpPr>
          <p:cNvPr id="9" name="Text Placeholder 1">
            <a:extLst>
              <a:ext uri="{FF2B5EF4-FFF2-40B4-BE49-F238E27FC236}">
                <a16:creationId xmlns:a16="http://schemas.microsoft.com/office/drawing/2014/main" xmlns="" id="{C88EEFE8-6AAF-6945-A22A-9181948EC0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0" y="1825625"/>
            <a:ext cx="11430000" cy="43513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xmlns="" id="{10EC0885-2BA8-E94C-8ED7-0FBEB9AD55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68392" y="6557065"/>
            <a:ext cx="746236" cy="16048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 b="0" i="0">
                <a:solidFill>
                  <a:schemeClr val="bg1"/>
                </a:solidFill>
                <a:latin typeface="Arrow Display Medium" panose="020B0504020209020203" pitchFamily="34" charset="0"/>
                <a:cs typeface="Arrow Display Medium" panose="020B0504020209020203" pitchFamily="34" charset="0"/>
              </a:defRPr>
            </a:lvl1pPr>
          </a:lstStyle>
          <a:p>
            <a:fld id="{CD66C5BA-BBC7-C04C-B195-1D29A4F47CAE}" type="slidenum">
              <a:rPr lang="en-US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633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785" r:id="rId2"/>
    <p:sldLayoutId id="2147483749" r:id="rId3"/>
    <p:sldLayoutId id="2147483794" r:id="rId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0" i="0" kern="1200">
          <a:solidFill>
            <a:schemeClr val="bg1"/>
          </a:solidFill>
          <a:latin typeface="Arrow Display Medium" panose="020B0504020209020203" pitchFamily="34" charset="0"/>
          <a:ea typeface="+mj-ea"/>
          <a:cs typeface="Arrow Display Medium" panose="020B0504020209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b="0" i="0" kern="1200">
          <a:solidFill>
            <a:schemeClr val="bg1"/>
          </a:solidFill>
          <a:latin typeface="Arrow Display" panose="020B0504020209020203" pitchFamily="34" charset="0"/>
          <a:ea typeface="+mn-ea"/>
          <a:cs typeface="Arrow Display" panose="020B0504020209020203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bg1"/>
          </a:solidFill>
          <a:latin typeface="Arrow Display" panose="020B0504020209020203" pitchFamily="34" charset="0"/>
          <a:ea typeface="+mn-ea"/>
          <a:cs typeface="Arrow Display" panose="020B0504020209020203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bg1"/>
          </a:solidFill>
          <a:latin typeface="Arrow Display" panose="020B0504020209020203" pitchFamily="34" charset="0"/>
          <a:ea typeface="+mn-ea"/>
          <a:cs typeface="Arrow Display" panose="020B0504020209020203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bg1"/>
          </a:solidFill>
          <a:latin typeface="Arrow Display" panose="020B0504020209020203" pitchFamily="34" charset="0"/>
          <a:ea typeface="+mn-ea"/>
          <a:cs typeface="Arrow Display" panose="020B0504020209020203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bg1"/>
          </a:solidFill>
          <a:latin typeface="Arrow Display" panose="020B0504020209020203" pitchFamily="34" charset="0"/>
          <a:ea typeface="+mn-ea"/>
          <a:cs typeface="Arrow Display" panose="020B0504020209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609601" y="154053"/>
            <a:ext cx="10985500" cy="65548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69367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 b="1" i="0">
          <a:solidFill>
            <a:schemeClr val="tx1"/>
          </a:solidFill>
          <a:latin typeface="+mj-lt"/>
          <a:ea typeface="+mj-ea"/>
          <a:cs typeface="Arial Black" panose="020B0A04020102020204" pitchFamily="34" charset="0"/>
          <a:sym typeface="Gill Sans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7066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7066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7066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7066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28599" algn="ctr" rtl="0" eaLnBrk="1" fontAlgn="base" hangingPunct="1">
        <a:spcBef>
          <a:spcPct val="0"/>
        </a:spcBef>
        <a:spcAft>
          <a:spcPct val="0"/>
        </a:spcAft>
        <a:defRPr sz="7066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857199" algn="ctr" rtl="0" eaLnBrk="1" fontAlgn="base" hangingPunct="1">
        <a:spcBef>
          <a:spcPct val="0"/>
        </a:spcBef>
        <a:spcAft>
          <a:spcPct val="0"/>
        </a:spcAft>
        <a:defRPr sz="7066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285797" algn="ctr" rtl="0" eaLnBrk="1" fontAlgn="base" hangingPunct="1">
        <a:spcBef>
          <a:spcPct val="0"/>
        </a:spcBef>
        <a:spcAft>
          <a:spcPct val="0"/>
        </a:spcAft>
        <a:defRPr sz="7066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714396" algn="ctr" rtl="0" eaLnBrk="1" fontAlgn="base" hangingPunct="1">
        <a:spcBef>
          <a:spcPct val="0"/>
        </a:spcBef>
        <a:spcAft>
          <a:spcPct val="0"/>
        </a:spcAft>
        <a:defRPr sz="7066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243834" indent="-243834" algn="l" rtl="0" eaLnBrk="1" fontAlgn="base" hangingPunct="1">
        <a:lnSpc>
          <a:spcPct val="100000"/>
        </a:lnSpc>
        <a:spcBef>
          <a:spcPts val="0"/>
        </a:spcBef>
        <a:spcAft>
          <a:spcPts val="800"/>
        </a:spcAft>
        <a:buClr>
          <a:schemeClr val="accent1"/>
        </a:buClr>
        <a:buSzPct val="100000"/>
        <a:buFont typeface="Wingdings" panose="05000000000000000000" pitchFamily="2" charset="2"/>
        <a:buChar char="§"/>
        <a:defRPr sz="2000">
          <a:solidFill>
            <a:schemeClr val="tx1"/>
          </a:solidFill>
          <a:latin typeface="+mj-lt"/>
          <a:ea typeface="+mn-ea"/>
          <a:cs typeface="Arial" panose="020B0604020202020204" pitchFamily="34" charset="0"/>
          <a:sym typeface="Gill Sans" charset="0"/>
        </a:defRPr>
      </a:lvl1pPr>
      <a:lvl2pPr marL="487668" indent="-243834" algn="l" rtl="0" eaLnBrk="1" fontAlgn="base" hangingPunct="1">
        <a:lnSpc>
          <a:spcPct val="120000"/>
        </a:lnSpc>
        <a:spcBef>
          <a:spcPts val="0"/>
        </a:spcBef>
        <a:spcAft>
          <a:spcPts val="800"/>
        </a:spcAft>
        <a:buClrTx/>
        <a:buSzPct val="100000"/>
        <a:buFont typeface="Wingdings" pitchFamily="2" charset="2"/>
        <a:buChar char="§"/>
        <a:defRPr sz="2000">
          <a:solidFill>
            <a:schemeClr val="tx1"/>
          </a:solidFill>
          <a:latin typeface="+mj-lt"/>
          <a:ea typeface="+mn-ea"/>
          <a:cs typeface="Arial" panose="020B0604020202020204" pitchFamily="34" charset="0"/>
          <a:sym typeface="Gill Sans" charset="0"/>
        </a:defRPr>
      </a:lvl2pPr>
      <a:lvl3pPr marL="975336" indent="-316984" algn="l" rtl="0" eaLnBrk="1" fontAlgn="base" hangingPunct="1">
        <a:lnSpc>
          <a:spcPct val="100000"/>
        </a:lnSpc>
        <a:spcBef>
          <a:spcPts val="0"/>
        </a:spcBef>
        <a:spcAft>
          <a:spcPts val="800"/>
        </a:spcAft>
        <a:buClr>
          <a:schemeClr val="accent1"/>
        </a:buClr>
        <a:buSzPct val="60000"/>
        <a:buFont typeface="Wingdings" pitchFamily="2" charset="2"/>
        <a:buChar char="§"/>
        <a:defRPr lang="en-US" sz="2000" dirty="0" smtClean="0">
          <a:solidFill>
            <a:schemeClr val="tx1"/>
          </a:solidFill>
          <a:latin typeface="+mj-lt"/>
          <a:ea typeface="+mn-ea"/>
          <a:cs typeface="Arial" panose="020B0604020202020204" pitchFamily="34" charset="0"/>
          <a:sym typeface="Gill Sans" charset="0"/>
        </a:defRPr>
      </a:lvl3pPr>
      <a:lvl4pPr marL="1219170" indent="-316984" algn="l" rtl="0" eaLnBrk="1" fontAlgn="base" hangingPunct="1">
        <a:lnSpc>
          <a:spcPct val="100000"/>
        </a:lnSpc>
        <a:spcBef>
          <a:spcPts val="0"/>
        </a:spcBef>
        <a:spcAft>
          <a:spcPts val="800"/>
        </a:spcAft>
        <a:buClrTx/>
        <a:buSzPct val="60000"/>
        <a:buFont typeface="Wingdings" pitchFamily="2" charset="2"/>
        <a:buChar char="§"/>
        <a:defRPr sz="2000">
          <a:solidFill>
            <a:schemeClr val="tx1"/>
          </a:solidFill>
          <a:latin typeface="+mj-lt"/>
          <a:ea typeface="+mn-ea"/>
          <a:cs typeface="Arial" panose="020B0604020202020204" pitchFamily="34" charset="0"/>
          <a:sym typeface="Gill Sans" charset="0"/>
        </a:defRPr>
      </a:lvl4pPr>
      <a:lvl5pPr marL="1949845" indent="-457189" algn="l" rtl="0" eaLnBrk="1" fontAlgn="base" hangingPunct="1">
        <a:spcBef>
          <a:spcPts val="0"/>
        </a:spcBef>
        <a:spcAft>
          <a:spcPts val="800"/>
        </a:spcAft>
        <a:buClr>
          <a:schemeClr val="accent1"/>
        </a:buClr>
        <a:buSzPct val="60000"/>
        <a:buFont typeface="Wingdings" pitchFamily="2" charset="2"/>
        <a:buChar char="§"/>
        <a:defRPr sz="2000">
          <a:solidFill>
            <a:schemeClr val="tx1"/>
          </a:solidFill>
          <a:latin typeface="+mj-lt"/>
          <a:ea typeface="+mn-ea"/>
          <a:cs typeface="Arial" panose="020B0604020202020204" pitchFamily="34" charset="0"/>
          <a:sym typeface="Gill Sans" charset="0"/>
        </a:defRPr>
      </a:lvl5pPr>
      <a:lvl6pPr marL="2238240" indent="-500033" algn="l" rtl="0" eaLnBrk="1" fontAlgn="base" hangingPunct="1">
        <a:spcBef>
          <a:spcPts val="3468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2666839" indent="-500033" algn="l" rtl="0" eaLnBrk="1" fontAlgn="base" hangingPunct="1">
        <a:spcBef>
          <a:spcPts val="3468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095437" indent="-500033" algn="l" rtl="0" eaLnBrk="1" fontAlgn="base" hangingPunct="1">
        <a:spcBef>
          <a:spcPts val="3468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3524037" indent="-500033" algn="l" rtl="0" eaLnBrk="1" fontAlgn="base" hangingPunct="1">
        <a:spcBef>
          <a:spcPts val="3468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857199" rtl="0" eaLnBrk="1" latinLnBrk="0" hangingPunct="1">
        <a:defRPr sz="1733" kern="1200">
          <a:solidFill>
            <a:schemeClr val="tx1"/>
          </a:solidFill>
          <a:latin typeface="+mn-lt"/>
          <a:ea typeface="+mn-ea"/>
          <a:cs typeface="+mn-cs"/>
        </a:defRPr>
      </a:lvl1pPr>
      <a:lvl2pPr marL="428599" algn="l" defTabSz="857199" rtl="0" eaLnBrk="1" latinLnBrk="0" hangingPunct="1">
        <a:defRPr sz="1733" kern="1200">
          <a:solidFill>
            <a:schemeClr val="tx1"/>
          </a:solidFill>
          <a:latin typeface="+mn-lt"/>
          <a:ea typeface="+mn-ea"/>
          <a:cs typeface="+mn-cs"/>
        </a:defRPr>
      </a:lvl2pPr>
      <a:lvl3pPr marL="857199" algn="l" defTabSz="857199" rtl="0" eaLnBrk="1" latinLnBrk="0" hangingPunct="1">
        <a:defRPr sz="1733" kern="1200">
          <a:solidFill>
            <a:schemeClr val="tx1"/>
          </a:solidFill>
          <a:latin typeface="+mn-lt"/>
          <a:ea typeface="+mn-ea"/>
          <a:cs typeface="+mn-cs"/>
        </a:defRPr>
      </a:lvl3pPr>
      <a:lvl4pPr marL="1285797" algn="l" defTabSz="857199" rtl="0" eaLnBrk="1" latinLnBrk="0" hangingPunct="1">
        <a:defRPr sz="1733" kern="1200">
          <a:solidFill>
            <a:schemeClr val="tx1"/>
          </a:solidFill>
          <a:latin typeface="+mn-lt"/>
          <a:ea typeface="+mn-ea"/>
          <a:cs typeface="+mn-cs"/>
        </a:defRPr>
      </a:lvl4pPr>
      <a:lvl5pPr marL="1714396" algn="l" defTabSz="857199" rtl="0" eaLnBrk="1" latinLnBrk="0" hangingPunct="1">
        <a:defRPr sz="1733" kern="1200">
          <a:solidFill>
            <a:schemeClr val="tx1"/>
          </a:solidFill>
          <a:latin typeface="+mn-lt"/>
          <a:ea typeface="+mn-ea"/>
          <a:cs typeface="+mn-cs"/>
        </a:defRPr>
      </a:lvl5pPr>
      <a:lvl6pPr marL="2142996" algn="l" defTabSz="857199" rtl="0" eaLnBrk="1" latinLnBrk="0" hangingPunct="1">
        <a:defRPr sz="1733" kern="1200">
          <a:solidFill>
            <a:schemeClr val="tx1"/>
          </a:solidFill>
          <a:latin typeface="+mn-lt"/>
          <a:ea typeface="+mn-ea"/>
          <a:cs typeface="+mn-cs"/>
        </a:defRPr>
      </a:lvl6pPr>
      <a:lvl7pPr marL="2571594" algn="l" defTabSz="857199" rtl="0" eaLnBrk="1" latinLnBrk="0" hangingPunct="1">
        <a:defRPr sz="1733" kern="1200">
          <a:solidFill>
            <a:schemeClr val="tx1"/>
          </a:solidFill>
          <a:latin typeface="+mn-lt"/>
          <a:ea typeface="+mn-ea"/>
          <a:cs typeface="+mn-cs"/>
        </a:defRPr>
      </a:lvl7pPr>
      <a:lvl8pPr marL="3000193" algn="l" defTabSz="857199" rtl="0" eaLnBrk="1" latinLnBrk="0" hangingPunct="1">
        <a:defRPr sz="1733" kern="1200">
          <a:solidFill>
            <a:schemeClr val="tx1"/>
          </a:solidFill>
          <a:latin typeface="+mn-lt"/>
          <a:ea typeface="+mn-ea"/>
          <a:cs typeface="+mn-cs"/>
        </a:defRPr>
      </a:lvl8pPr>
      <a:lvl9pPr marL="3428793" algn="l" defTabSz="857199" rtl="0" eaLnBrk="1" latinLnBrk="0" hangingPunct="1">
        <a:defRPr sz="17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9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9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9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9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9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9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9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9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9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2.png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9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maselettronica.com/prodotti-mas/mas-educational-board-certus-pro-nx/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0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9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9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2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9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9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9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9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9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9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9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9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2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9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9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9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9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9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9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9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9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9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9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9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9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9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9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9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9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9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9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9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9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9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9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9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9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9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9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9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9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9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9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CC74D48A-47D9-3240-8E24-6DE6B5B2E59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3FAFC1C8-0A54-2C42-AE36-B73539CD6487}"/>
              </a:ext>
            </a:extLst>
          </p:cNvPr>
          <p:cNvSpPr/>
          <p:nvPr/>
        </p:nvSpPr>
        <p:spPr>
          <a:xfrm>
            <a:off x="0" y="2334771"/>
            <a:ext cx="8130746" cy="457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row Display" panose="020B0504020209020203" pitchFamily="34" charset="0"/>
            </a:endParaRPr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xmlns="" id="{A7A3CB04-A992-0D44-870C-EB4F04D2CB47}"/>
              </a:ext>
            </a:extLst>
          </p:cNvPr>
          <p:cNvSpPr>
            <a:spLocks noChangeAspect="1"/>
          </p:cNvSpPr>
          <p:nvPr/>
        </p:nvSpPr>
        <p:spPr>
          <a:xfrm>
            <a:off x="381120" y="6367259"/>
            <a:ext cx="1293332" cy="278644"/>
          </a:xfrm>
          <a:custGeom>
            <a:avLst/>
            <a:gdLst>
              <a:gd name="connsiteX0" fmla="*/ 269415 w 1287307"/>
              <a:gd name="connsiteY0" fmla="*/ 4713 h 277345"/>
              <a:gd name="connsiteX1" fmla="*/ 383051 w 1287307"/>
              <a:gd name="connsiteY1" fmla="*/ 4713 h 277345"/>
              <a:gd name="connsiteX2" fmla="*/ 405970 w 1287307"/>
              <a:gd name="connsiteY2" fmla="*/ 27631 h 277345"/>
              <a:gd name="connsiteX3" fmla="*/ 405970 w 1287307"/>
              <a:gd name="connsiteY3" fmla="*/ 131241 h 277345"/>
              <a:gd name="connsiteX4" fmla="*/ 458491 w 1287307"/>
              <a:gd name="connsiteY4" fmla="*/ 227689 h 277345"/>
              <a:gd name="connsiteX5" fmla="*/ 479976 w 1287307"/>
              <a:gd name="connsiteY5" fmla="*/ 227689 h 277345"/>
              <a:gd name="connsiteX6" fmla="*/ 479976 w 1287307"/>
              <a:gd name="connsiteY6" fmla="*/ 27631 h 277345"/>
              <a:gd name="connsiteX7" fmla="*/ 502895 w 1287307"/>
              <a:gd name="connsiteY7" fmla="*/ 4713 h 277345"/>
              <a:gd name="connsiteX8" fmla="*/ 616532 w 1287307"/>
              <a:gd name="connsiteY8" fmla="*/ 4713 h 277345"/>
              <a:gd name="connsiteX9" fmla="*/ 639450 w 1287307"/>
              <a:gd name="connsiteY9" fmla="*/ 27631 h 277345"/>
              <a:gd name="connsiteX10" fmla="*/ 639450 w 1287307"/>
              <a:gd name="connsiteY10" fmla="*/ 131241 h 277345"/>
              <a:gd name="connsiteX11" fmla="*/ 691971 w 1287307"/>
              <a:gd name="connsiteY11" fmla="*/ 227689 h 277345"/>
              <a:gd name="connsiteX12" fmla="*/ 847624 w 1287307"/>
              <a:gd name="connsiteY12" fmla="*/ 227689 h 277345"/>
              <a:gd name="connsiteX13" fmla="*/ 847624 w 1287307"/>
              <a:gd name="connsiteY13" fmla="*/ 95909 h 277345"/>
              <a:gd name="connsiteX14" fmla="*/ 870543 w 1287307"/>
              <a:gd name="connsiteY14" fmla="*/ 72990 h 277345"/>
              <a:gd name="connsiteX15" fmla="*/ 893461 w 1287307"/>
              <a:gd name="connsiteY15" fmla="*/ 95909 h 277345"/>
              <a:gd name="connsiteX16" fmla="*/ 893461 w 1287307"/>
              <a:gd name="connsiteY16" fmla="*/ 250607 h 277345"/>
              <a:gd name="connsiteX17" fmla="*/ 870543 w 1287307"/>
              <a:gd name="connsiteY17" fmla="*/ 273525 h 277345"/>
              <a:gd name="connsiteX18" fmla="*/ 678602 w 1287307"/>
              <a:gd name="connsiteY18" fmla="*/ 273525 h 277345"/>
              <a:gd name="connsiteX19" fmla="*/ 658549 w 1287307"/>
              <a:gd name="connsiteY19" fmla="*/ 261589 h 277345"/>
              <a:gd name="connsiteX20" fmla="*/ 596478 w 1287307"/>
              <a:gd name="connsiteY20" fmla="*/ 147952 h 277345"/>
              <a:gd name="connsiteX21" fmla="*/ 593613 w 1287307"/>
              <a:gd name="connsiteY21" fmla="*/ 136971 h 277345"/>
              <a:gd name="connsiteX22" fmla="*/ 593613 w 1287307"/>
              <a:gd name="connsiteY22" fmla="*/ 50549 h 277345"/>
              <a:gd name="connsiteX23" fmla="*/ 525336 w 1287307"/>
              <a:gd name="connsiteY23" fmla="*/ 50549 h 277345"/>
              <a:gd name="connsiteX24" fmla="*/ 525336 w 1287307"/>
              <a:gd name="connsiteY24" fmla="*/ 250607 h 277345"/>
              <a:gd name="connsiteX25" fmla="*/ 502418 w 1287307"/>
              <a:gd name="connsiteY25" fmla="*/ 273525 h 277345"/>
              <a:gd name="connsiteX26" fmla="*/ 444645 w 1287307"/>
              <a:gd name="connsiteY26" fmla="*/ 273525 h 277345"/>
              <a:gd name="connsiteX27" fmla="*/ 424591 w 1287307"/>
              <a:gd name="connsiteY27" fmla="*/ 261589 h 277345"/>
              <a:gd name="connsiteX28" fmla="*/ 362520 w 1287307"/>
              <a:gd name="connsiteY28" fmla="*/ 147952 h 277345"/>
              <a:gd name="connsiteX29" fmla="*/ 359655 w 1287307"/>
              <a:gd name="connsiteY29" fmla="*/ 136971 h 277345"/>
              <a:gd name="connsiteX30" fmla="*/ 359655 w 1287307"/>
              <a:gd name="connsiteY30" fmla="*/ 50549 h 277345"/>
              <a:gd name="connsiteX31" fmla="*/ 291378 w 1287307"/>
              <a:gd name="connsiteY31" fmla="*/ 50549 h 277345"/>
              <a:gd name="connsiteX32" fmla="*/ 291378 w 1287307"/>
              <a:gd name="connsiteY32" fmla="*/ 250607 h 277345"/>
              <a:gd name="connsiteX33" fmla="*/ 268460 w 1287307"/>
              <a:gd name="connsiteY33" fmla="*/ 273525 h 277345"/>
              <a:gd name="connsiteX34" fmla="*/ 192066 w 1287307"/>
              <a:gd name="connsiteY34" fmla="*/ 273525 h 277345"/>
              <a:gd name="connsiteX35" fmla="*/ 170102 w 1287307"/>
              <a:gd name="connsiteY35" fmla="*/ 255859 h 277345"/>
              <a:gd name="connsiteX36" fmla="*/ 120446 w 1287307"/>
              <a:gd name="connsiteY36" fmla="*/ 50549 h 277345"/>
              <a:gd name="connsiteX37" fmla="*/ 94185 w 1287307"/>
              <a:gd name="connsiteY37" fmla="*/ 50549 h 277345"/>
              <a:gd name="connsiteX38" fmla="*/ 43574 w 1287307"/>
              <a:gd name="connsiteY38" fmla="*/ 260156 h 277345"/>
              <a:gd name="connsiteX39" fmla="*/ 22566 w 1287307"/>
              <a:gd name="connsiteY39" fmla="*/ 277345 h 277345"/>
              <a:gd name="connsiteX40" fmla="*/ 17314 w 1287307"/>
              <a:gd name="connsiteY40" fmla="*/ 276867 h 277345"/>
              <a:gd name="connsiteX41" fmla="*/ 602 w 1287307"/>
              <a:gd name="connsiteY41" fmla="*/ 249652 h 277345"/>
              <a:gd name="connsiteX42" fmla="*/ 55033 w 1287307"/>
              <a:gd name="connsiteY42" fmla="*/ 22379 h 277345"/>
              <a:gd name="connsiteX43" fmla="*/ 76997 w 1287307"/>
              <a:gd name="connsiteY43" fmla="*/ 5190 h 277345"/>
              <a:gd name="connsiteX44" fmla="*/ 139067 w 1287307"/>
              <a:gd name="connsiteY44" fmla="*/ 5190 h 277345"/>
              <a:gd name="connsiteX45" fmla="*/ 161030 w 1287307"/>
              <a:gd name="connsiteY45" fmla="*/ 22379 h 277345"/>
              <a:gd name="connsiteX46" fmla="*/ 210687 w 1287307"/>
              <a:gd name="connsiteY46" fmla="*/ 227689 h 277345"/>
              <a:gd name="connsiteX47" fmla="*/ 246497 w 1287307"/>
              <a:gd name="connsiteY47" fmla="*/ 227689 h 277345"/>
              <a:gd name="connsiteX48" fmla="*/ 246497 w 1287307"/>
              <a:gd name="connsiteY48" fmla="*/ 27631 h 277345"/>
              <a:gd name="connsiteX49" fmla="*/ 269415 w 1287307"/>
              <a:gd name="connsiteY49" fmla="*/ 4713 h 277345"/>
              <a:gd name="connsiteX50" fmla="*/ 1268748 w 1287307"/>
              <a:gd name="connsiteY50" fmla="*/ 416 h 277345"/>
              <a:gd name="connsiteX51" fmla="*/ 1286891 w 1287307"/>
              <a:gd name="connsiteY51" fmla="*/ 27154 h 277345"/>
              <a:gd name="connsiteX52" fmla="*/ 1242965 w 1287307"/>
              <a:gd name="connsiteY52" fmla="*/ 253949 h 277345"/>
              <a:gd name="connsiteX53" fmla="*/ 1220524 w 1287307"/>
              <a:gd name="connsiteY53" fmla="*/ 273525 h 277345"/>
              <a:gd name="connsiteX54" fmla="*/ 1170867 w 1287307"/>
              <a:gd name="connsiteY54" fmla="*/ 273525 h 277345"/>
              <a:gd name="connsiteX55" fmla="*/ 1148427 w 1287307"/>
              <a:gd name="connsiteY55" fmla="*/ 255382 h 277345"/>
              <a:gd name="connsiteX56" fmla="*/ 1108797 w 1287307"/>
              <a:gd name="connsiteY56" fmla="*/ 51027 h 277345"/>
              <a:gd name="connsiteX57" fmla="*/ 1103068 w 1287307"/>
              <a:gd name="connsiteY57" fmla="*/ 51027 h 277345"/>
              <a:gd name="connsiteX58" fmla="*/ 1063438 w 1287307"/>
              <a:gd name="connsiteY58" fmla="*/ 255382 h 277345"/>
              <a:gd name="connsiteX59" fmla="*/ 1040998 w 1287307"/>
              <a:gd name="connsiteY59" fmla="*/ 273525 h 277345"/>
              <a:gd name="connsiteX60" fmla="*/ 991341 w 1287307"/>
              <a:gd name="connsiteY60" fmla="*/ 273525 h 277345"/>
              <a:gd name="connsiteX61" fmla="*/ 968900 w 1287307"/>
              <a:gd name="connsiteY61" fmla="*/ 255382 h 277345"/>
              <a:gd name="connsiteX62" fmla="*/ 929271 w 1287307"/>
              <a:gd name="connsiteY62" fmla="*/ 51027 h 277345"/>
              <a:gd name="connsiteX63" fmla="*/ 754041 w 1287307"/>
              <a:gd name="connsiteY63" fmla="*/ 51027 h 277345"/>
              <a:gd name="connsiteX64" fmla="*/ 754041 w 1287307"/>
              <a:gd name="connsiteY64" fmla="*/ 183284 h 277345"/>
              <a:gd name="connsiteX65" fmla="*/ 731123 w 1287307"/>
              <a:gd name="connsiteY65" fmla="*/ 206203 h 277345"/>
              <a:gd name="connsiteX66" fmla="*/ 708205 w 1287307"/>
              <a:gd name="connsiteY66" fmla="*/ 183284 h 277345"/>
              <a:gd name="connsiteX67" fmla="*/ 708205 w 1287307"/>
              <a:gd name="connsiteY67" fmla="*/ 27631 h 277345"/>
              <a:gd name="connsiteX68" fmla="*/ 731123 w 1287307"/>
              <a:gd name="connsiteY68" fmla="*/ 4713 h 277345"/>
              <a:gd name="connsiteX69" fmla="*/ 947892 w 1287307"/>
              <a:gd name="connsiteY69" fmla="*/ 4713 h 277345"/>
              <a:gd name="connsiteX70" fmla="*/ 970332 w 1287307"/>
              <a:gd name="connsiteY70" fmla="*/ 22856 h 277345"/>
              <a:gd name="connsiteX71" fmla="*/ 1009962 w 1287307"/>
              <a:gd name="connsiteY71" fmla="*/ 227211 h 277345"/>
              <a:gd name="connsiteX72" fmla="*/ 1021899 w 1287307"/>
              <a:gd name="connsiteY72" fmla="*/ 227211 h 277345"/>
              <a:gd name="connsiteX73" fmla="*/ 1061528 w 1287307"/>
              <a:gd name="connsiteY73" fmla="*/ 22856 h 277345"/>
              <a:gd name="connsiteX74" fmla="*/ 1083969 w 1287307"/>
              <a:gd name="connsiteY74" fmla="*/ 4713 h 277345"/>
              <a:gd name="connsiteX75" fmla="*/ 1127418 w 1287307"/>
              <a:gd name="connsiteY75" fmla="*/ 4713 h 277345"/>
              <a:gd name="connsiteX76" fmla="*/ 1149859 w 1287307"/>
              <a:gd name="connsiteY76" fmla="*/ 22856 h 277345"/>
              <a:gd name="connsiteX77" fmla="*/ 1189489 w 1287307"/>
              <a:gd name="connsiteY77" fmla="*/ 227211 h 277345"/>
              <a:gd name="connsiteX78" fmla="*/ 1201425 w 1287307"/>
              <a:gd name="connsiteY78" fmla="*/ 227211 h 277345"/>
              <a:gd name="connsiteX79" fmla="*/ 1242010 w 1287307"/>
              <a:gd name="connsiteY79" fmla="*/ 18559 h 277345"/>
              <a:gd name="connsiteX80" fmla="*/ 1268748 w 1287307"/>
              <a:gd name="connsiteY80" fmla="*/ 416 h 277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</a:cxnLst>
            <a:rect l="l" t="t" r="r" b="b"/>
            <a:pathLst>
              <a:path w="1287307" h="277345">
                <a:moveTo>
                  <a:pt x="269415" y="4713"/>
                </a:moveTo>
                <a:lnTo>
                  <a:pt x="383051" y="4713"/>
                </a:lnTo>
                <a:cubicBezTo>
                  <a:pt x="395466" y="4713"/>
                  <a:pt x="405970" y="14740"/>
                  <a:pt x="405970" y="27631"/>
                </a:cubicBezTo>
                <a:lnTo>
                  <a:pt x="405970" y="131241"/>
                </a:lnTo>
                <a:lnTo>
                  <a:pt x="458491" y="227689"/>
                </a:lnTo>
                <a:lnTo>
                  <a:pt x="479976" y="227689"/>
                </a:lnTo>
                <a:lnTo>
                  <a:pt x="479976" y="27631"/>
                </a:lnTo>
                <a:cubicBezTo>
                  <a:pt x="479976" y="15217"/>
                  <a:pt x="490003" y="4713"/>
                  <a:pt x="502895" y="4713"/>
                </a:cubicBezTo>
                <a:lnTo>
                  <a:pt x="616532" y="4713"/>
                </a:lnTo>
                <a:cubicBezTo>
                  <a:pt x="628945" y="4713"/>
                  <a:pt x="639450" y="14740"/>
                  <a:pt x="639450" y="27631"/>
                </a:cubicBezTo>
                <a:lnTo>
                  <a:pt x="639450" y="131241"/>
                </a:lnTo>
                <a:lnTo>
                  <a:pt x="691971" y="227689"/>
                </a:lnTo>
                <a:lnTo>
                  <a:pt x="847624" y="227689"/>
                </a:lnTo>
                <a:lnTo>
                  <a:pt x="847624" y="95909"/>
                </a:lnTo>
                <a:cubicBezTo>
                  <a:pt x="847624" y="83495"/>
                  <a:pt x="857651" y="72990"/>
                  <a:pt x="870543" y="72990"/>
                </a:cubicBezTo>
                <a:cubicBezTo>
                  <a:pt x="882957" y="72990"/>
                  <a:pt x="893461" y="83017"/>
                  <a:pt x="893461" y="95909"/>
                </a:cubicBezTo>
                <a:lnTo>
                  <a:pt x="893461" y="250607"/>
                </a:lnTo>
                <a:cubicBezTo>
                  <a:pt x="893461" y="263021"/>
                  <a:pt x="883434" y="273525"/>
                  <a:pt x="870543" y="273525"/>
                </a:cubicBezTo>
                <a:lnTo>
                  <a:pt x="678602" y="273525"/>
                </a:lnTo>
                <a:cubicBezTo>
                  <a:pt x="670485" y="273525"/>
                  <a:pt x="662846" y="268751"/>
                  <a:pt x="658549" y="261589"/>
                </a:cubicBezTo>
                <a:lnTo>
                  <a:pt x="596478" y="147952"/>
                </a:lnTo>
                <a:cubicBezTo>
                  <a:pt x="594568" y="144610"/>
                  <a:pt x="593613" y="140790"/>
                  <a:pt x="593613" y="136971"/>
                </a:cubicBezTo>
                <a:lnTo>
                  <a:pt x="593613" y="50549"/>
                </a:lnTo>
                <a:lnTo>
                  <a:pt x="525336" y="50549"/>
                </a:lnTo>
                <a:lnTo>
                  <a:pt x="525336" y="250607"/>
                </a:lnTo>
                <a:cubicBezTo>
                  <a:pt x="525336" y="263021"/>
                  <a:pt x="515309" y="273525"/>
                  <a:pt x="502418" y="273525"/>
                </a:cubicBezTo>
                <a:lnTo>
                  <a:pt x="444645" y="273525"/>
                </a:lnTo>
                <a:cubicBezTo>
                  <a:pt x="436527" y="273525"/>
                  <a:pt x="428888" y="268751"/>
                  <a:pt x="424591" y="261589"/>
                </a:cubicBezTo>
                <a:lnTo>
                  <a:pt x="362520" y="147952"/>
                </a:lnTo>
                <a:cubicBezTo>
                  <a:pt x="360610" y="144610"/>
                  <a:pt x="359655" y="140790"/>
                  <a:pt x="359655" y="136971"/>
                </a:cubicBezTo>
                <a:lnTo>
                  <a:pt x="359655" y="50549"/>
                </a:lnTo>
                <a:lnTo>
                  <a:pt x="291378" y="50549"/>
                </a:lnTo>
                <a:lnTo>
                  <a:pt x="291378" y="250607"/>
                </a:lnTo>
                <a:cubicBezTo>
                  <a:pt x="291378" y="263021"/>
                  <a:pt x="281351" y="273525"/>
                  <a:pt x="268460" y="273525"/>
                </a:cubicBezTo>
                <a:lnTo>
                  <a:pt x="192066" y="273525"/>
                </a:lnTo>
                <a:cubicBezTo>
                  <a:pt x="181562" y="273525"/>
                  <a:pt x="172490" y="266363"/>
                  <a:pt x="170102" y="255859"/>
                </a:cubicBezTo>
                <a:lnTo>
                  <a:pt x="120446" y="50549"/>
                </a:lnTo>
                <a:lnTo>
                  <a:pt x="94185" y="50549"/>
                </a:lnTo>
                <a:lnTo>
                  <a:pt x="43574" y="260156"/>
                </a:lnTo>
                <a:cubicBezTo>
                  <a:pt x="42142" y="270661"/>
                  <a:pt x="33070" y="277345"/>
                  <a:pt x="22566" y="277345"/>
                </a:cubicBezTo>
                <a:cubicBezTo>
                  <a:pt x="20656" y="277345"/>
                  <a:pt x="19224" y="277345"/>
                  <a:pt x="17314" y="276867"/>
                </a:cubicBezTo>
                <a:cubicBezTo>
                  <a:pt x="5377" y="274003"/>
                  <a:pt x="-2262" y="261589"/>
                  <a:pt x="602" y="249652"/>
                </a:cubicBezTo>
                <a:lnTo>
                  <a:pt x="55033" y="22379"/>
                </a:lnTo>
                <a:cubicBezTo>
                  <a:pt x="57421" y="12352"/>
                  <a:pt x="66493" y="5190"/>
                  <a:pt x="76997" y="5190"/>
                </a:cubicBezTo>
                <a:lnTo>
                  <a:pt x="139067" y="5190"/>
                </a:lnTo>
                <a:cubicBezTo>
                  <a:pt x="149571" y="5190"/>
                  <a:pt x="158643" y="12352"/>
                  <a:pt x="161030" y="22379"/>
                </a:cubicBezTo>
                <a:lnTo>
                  <a:pt x="210687" y="227689"/>
                </a:lnTo>
                <a:lnTo>
                  <a:pt x="246497" y="227689"/>
                </a:lnTo>
                <a:lnTo>
                  <a:pt x="246497" y="27631"/>
                </a:lnTo>
                <a:cubicBezTo>
                  <a:pt x="246497" y="15217"/>
                  <a:pt x="256523" y="4713"/>
                  <a:pt x="269415" y="4713"/>
                </a:cubicBezTo>
                <a:close/>
                <a:moveTo>
                  <a:pt x="1268748" y="416"/>
                </a:moveTo>
                <a:cubicBezTo>
                  <a:pt x="1281162" y="2803"/>
                  <a:pt x="1289279" y="14740"/>
                  <a:pt x="1286891" y="27154"/>
                </a:cubicBezTo>
                <a:lnTo>
                  <a:pt x="1242965" y="253949"/>
                </a:lnTo>
                <a:cubicBezTo>
                  <a:pt x="1241055" y="265408"/>
                  <a:pt x="1231506" y="273525"/>
                  <a:pt x="1220524" y="273525"/>
                </a:cubicBezTo>
                <a:lnTo>
                  <a:pt x="1170867" y="273525"/>
                </a:lnTo>
                <a:cubicBezTo>
                  <a:pt x="1159886" y="273525"/>
                  <a:pt x="1150814" y="265886"/>
                  <a:pt x="1148427" y="255382"/>
                </a:cubicBezTo>
                <a:lnTo>
                  <a:pt x="1108797" y="51027"/>
                </a:lnTo>
                <a:lnTo>
                  <a:pt x="1103068" y="51027"/>
                </a:lnTo>
                <a:lnTo>
                  <a:pt x="1063438" y="255382"/>
                </a:lnTo>
                <a:cubicBezTo>
                  <a:pt x="1061528" y="265886"/>
                  <a:pt x="1051979" y="273525"/>
                  <a:pt x="1040998" y="273525"/>
                </a:cubicBezTo>
                <a:lnTo>
                  <a:pt x="991341" y="273525"/>
                </a:lnTo>
                <a:cubicBezTo>
                  <a:pt x="980359" y="273525"/>
                  <a:pt x="971288" y="265886"/>
                  <a:pt x="968900" y="255382"/>
                </a:cubicBezTo>
                <a:lnTo>
                  <a:pt x="929271" y="51027"/>
                </a:lnTo>
                <a:lnTo>
                  <a:pt x="754041" y="51027"/>
                </a:lnTo>
                <a:lnTo>
                  <a:pt x="754041" y="183284"/>
                </a:lnTo>
                <a:cubicBezTo>
                  <a:pt x="754041" y="195698"/>
                  <a:pt x="744015" y="206203"/>
                  <a:pt x="731123" y="206203"/>
                </a:cubicBezTo>
                <a:cubicBezTo>
                  <a:pt x="718709" y="206203"/>
                  <a:pt x="708205" y="196176"/>
                  <a:pt x="708205" y="183284"/>
                </a:cubicBezTo>
                <a:lnTo>
                  <a:pt x="708205" y="27631"/>
                </a:lnTo>
                <a:cubicBezTo>
                  <a:pt x="708205" y="15217"/>
                  <a:pt x="718232" y="4713"/>
                  <a:pt x="731123" y="4713"/>
                </a:cubicBezTo>
                <a:lnTo>
                  <a:pt x="947892" y="4713"/>
                </a:lnTo>
                <a:cubicBezTo>
                  <a:pt x="958874" y="4713"/>
                  <a:pt x="967945" y="12352"/>
                  <a:pt x="970332" y="22856"/>
                </a:cubicBezTo>
                <a:lnTo>
                  <a:pt x="1009962" y="227211"/>
                </a:lnTo>
                <a:lnTo>
                  <a:pt x="1021899" y="227211"/>
                </a:lnTo>
                <a:lnTo>
                  <a:pt x="1061528" y="22856"/>
                </a:lnTo>
                <a:cubicBezTo>
                  <a:pt x="1063438" y="12352"/>
                  <a:pt x="1072987" y="4713"/>
                  <a:pt x="1083969" y="4713"/>
                </a:cubicBezTo>
                <a:lnTo>
                  <a:pt x="1127418" y="4713"/>
                </a:lnTo>
                <a:cubicBezTo>
                  <a:pt x="1138400" y="4713"/>
                  <a:pt x="1147472" y="12352"/>
                  <a:pt x="1149859" y="22856"/>
                </a:cubicBezTo>
                <a:lnTo>
                  <a:pt x="1189489" y="227211"/>
                </a:lnTo>
                <a:lnTo>
                  <a:pt x="1201425" y="227211"/>
                </a:lnTo>
                <a:lnTo>
                  <a:pt x="1242010" y="18559"/>
                </a:lnTo>
                <a:cubicBezTo>
                  <a:pt x="1244397" y="6145"/>
                  <a:pt x="1256334" y="-1972"/>
                  <a:pt x="1268748" y="41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row Display" panose="020B0504020209020203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EAC8C007-7C86-3D49-881A-08F298C87F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1118" y="4700188"/>
            <a:ext cx="3437119" cy="1538883"/>
          </a:xfrm>
        </p:spPr>
        <p:txBody>
          <a:bodyPr/>
          <a:lstStyle/>
          <a:p>
            <a:pPr>
              <a:spcAft>
                <a:spcPts val="0"/>
              </a:spcAft>
            </a:pPr>
            <a:r>
              <a:rPr lang="it-IT" sz="2000" b="1" dirty="0" smtClean="0"/>
              <a:t>Ferrari </a:t>
            </a:r>
            <a:r>
              <a:rPr lang="it-IT" sz="2000" b="1" dirty="0" err="1" smtClean="0"/>
              <a:t>Fabizio</a:t>
            </a:r>
            <a:endParaRPr lang="it-IT" sz="2000" b="1" dirty="0"/>
          </a:p>
          <a:p>
            <a:pPr>
              <a:spcAft>
                <a:spcPts val="0"/>
              </a:spcAft>
            </a:pPr>
            <a:r>
              <a:rPr lang="it-IT" sz="2000" b="1" dirty="0" smtClean="0"/>
              <a:t>fabrizio.ferrari@arrow.com</a:t>
            </a:r>
            <a:endParaRPr lang="it-IT" sz="2000" b="1" dirty="0"/>
          </a:p>
          <a:p>
            <a:pPr>
              <a:spcAft>
                <a:spcPts val="0"/>
              </a:spcAft>
            </a:pPr>
            <a:r>
              <a:rPr lang="it-IT" sz="2000" b="1" dirty="0"/>
              <a:t>Cell: +39 348 711 </a:t>
            </a:r>
            <a:r>
              <a:rPr lang="it-IT" sz="2000" b="1" dirty="0" smtClean="0"/>
              <a:t>33 52</a:t>
            </a:r>
          </a:p>
          <a:p>
            <a:pPr>
              <a:spcAft>
                <a:spcPts val="0"/>
              </a:spcAft>
            </a:pPr>
            <a:endParaRPr lang="it-IT" sz="2000" b="1" u="sng" dirty="0" smtClean="0"/>
          </a:p>
          <a:p>
            <a:pPr>
              <a:spcAft>
                <a:spcPts val="0"/>
              </a:spcAft>
            </a:pPr>
            <a:r>
              <a:rPr lang="it-IT" sz="2000" b="1" dirty="0" smtClean="0"/>
              <a:t>Boschini </a:t>
            </a:r>
            <a:r>
              <a:rPr lang="it-IT" sz="2000" b="1" dirty="0"/>
              <a:t>Marco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AAEDF56-6B20-1F89-E076-FC9E42E4763E}"/>
              </a:ext>
            </a:extLst>
          </p:cNvPr>
          <p:cNvSpPr txBox="1"/>
          <p:nvPr/>
        </p:nvSpPr>
        <p:spPr>
          <a:xfrm>
            <a:off x="593557" y="2286000"/>
            <a:ext cx="7251031" cy="2663806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pPr marL="236855" marR="222250" algn="ctr">
              <a:lnSpc>
                <a:spcPct val="115000"/>
              </a:lnSpc>
              <a:spcBef>
                <a:spcPts val="265"/>
              </a:spcBef>
              <a:spcAft>
                <a:spcPts val="0"/>
              </a:spcAft>
            </a:pPr>
            <a:r>
              <a:rPr lang="it-IT" sz="3200" b="1" i="0" dirty="0">
                <a:latin typeface="Arrow Display" panose="020B0504020209020203" pitchFamily="34" charset="0"/>
                <a:cs typeface="Arrow Display" panose="020B0504020209020203" pitchFamily="34" charset="0"/>
              </a:rPr>
              <a:t>LAB3</a:t>
            </a:r>
            <a:r>
              <a:rPr lang="it-IT" sz="3200" b="1" dirty="0">
                <a:latin typeface="Arrow Display" panose="020B0504020209020203" pitchFamily="34" charset="0"/>
                <a:cs typeface="Arrow Display" panose="020B0504020209020203" pitchFamily="34" charset="0"/>
              </a:rPr>
              <a:t>: </a:t>
            </a:r>
            <a:r>
              <a:rPr lang="en-US" sz="3200" b="1" dirty="0" err="1">
                <a:latin typeface="Arrow Display" panose="020B0504020209020203" pitchFamily="34" charset="0"/>
                <a:cs typeface="Arrow Display" panose="020B0504020209020203" pitchFamily="34" charset="0"/>
              </a:rPr>
              <a:t>Risc</a:t>
            </a:r>
            <a:r>
              <a:rPr lang="en-US" sz="3200" b="1" dirty="0">
                <a:latin typeface="Arrow Display" panose="020B0504020209020203" pitchFamily="34" charset="0"/>
                <a:cs typeface="Arrow Display" panose="020B0504020209020203" pitchFamily="34" charset="0"/>
              </a:rPr>
              <a:t>-V RX and LPDDR4 Memory Controller</a:t>
            </a:r>
          </a:p>
          <a:p>
            <a:pPr marL="236855" marR="222250" algn="ctr">
              <a:lnSpc>
                <a:spcPct val="115000"/>
              </a:lnSpc>
              <a:spcBef>
                <a:spcPts val="265"/>
              </a:spcBef>
              <a:spcAft>
                <a:spcPts val="0"/>
              </a:spcAft>
            </a:pPr>
            <a:r>
              <a:rPr lang="en-US" sz="3200" b="1" dirty="0" err="1">
                <a:latin typeface="Arrow Display" panose="020B0504020209020203" pitchFamily="34" charset="0"/>
                <a:cs typeface="Arrow Display" panose="020B0504020209020203" pitchFamily="34" charset="0"/>
              </a:rPr>
              <a:t>CertusPro</a:t>
            </a:r>
            <a:r>
              <a:rPr lang="en-US" sz="3200" b="1" dirty="0">
                <a:latin typeface="Arrow Display" panose="020B0504020209020203" pitchFamily="34" charset="0"/>
                <a:cs typeface="Arrow Display" panose="020B0504020209020203" pitchFamily="34" charset="0"/>
              </a:rPr>
              <a:t>-NX </a:t>
            </a:r>
          </a:p>
          <a:p>
            <a:pPr marL="777240" marR="766445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latin typeface="Arrow Display" panose="020B0504020209020203" pitchFamily="34" charset="0"/>
                <a:cs typeface="Arrow Display" panose="020B0504020209020203" pitchFamily="34" charset="0"/>
              </a:rPr>
              <a:t>MAS Educational Board</a:t>
            </a:r>
          </a:p>
          <a:p>
            <a:pPr algn="l"/>
            <a:endParaRPr lang="en-US" sz="2800" dirty="0">
              <a:latin typeface="Arrow Display" panose="020B0504020209020203" pitchFamily="34" charset="0"/>
              <a:cs typeface="Arrow Display" panose="020B0504020209020203" pitchFamily="34" charset="0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E85F73B4-BDC2-3279-F178-38C4599B27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141" y="505537"/>
            <a:ext cx="7802473" cy="1307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49776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52C50B6-39C2-82EF-3638-92F710FF05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LAB3 Task1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6C089E0-9B99-B526-233E-1CADC48188CD}"/>
              </a:ext>
            </a:extLst>
          </p:cNvPr>
          <p:cNvSpPr txBox="1"/>
          <p:nvPr/>
        </p:nvSpPr>
        <p:spPr>
          <a:xfrm>
            <a:off x="444618" y="933518"/>
            <a:ext cx="6208110" cy="1292662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lang="en-US" sz="2800" dirty="0" smtClean="0">
                <a:latin typeface="Arrow Display" panose="020B0504020209020203" pitchFamily="34" charset="0"/>
                <a:cs typeface="Arrow Display" panose="020B0504020209020203" pitchFamily="34" charset="0"/>
              </a:rPr>
              <a:t>Select </a:t>
            </a:r>
            <a:r>
              <a:rPr lang="it-IT" sz="2800" dirty="0">
                <a:latin typeface="Arrow Display" panose="020B0504020209020203" pitchFamily="34" charset="0"/>
                <a:cs typeface="Arrow Display" panose="020B0504020209020203" pitchFamily="34" charset="0"/>
              </a:rPr>
              <a:t>CPNX_RISCV_RX_RD </a:t>
            </a:r>
            <a:r>
              <a:rPr lang="en-US" sz="2800" dirty="0" smtClean="0">
                <a:latin typeface="Arrow Display" panose="020B0504020209020203" pitchFamily="34" charset="0"/>
                <a:cs typeface="Arrow Display" panose="020B0504020209020203" pitchFamily="34" charset="0"/>
              </a:rPr>
              <a:t>project</a:t>
            </a:r>
          </a:p>
          <a:p>
            <a:r>
              <a:rPr lang="en-US" sz="2800" dirty="0" smtClean="0">
                <a:latin typeface="Arrow Display" panose="020B0504020209020203" pitchFamily="34" charset="0"/>
                <a:cs typeface="Arrow Display" panose="020B0504020209020203" pitchFamily="34" charset="0"/>
              </a:rPr>
              <a:t>in </a:t>
            </a:r>
            <a:r>
              <a:rPr lang="en-US" sz="2800" dirty="0">
                <a:latin typeface="Arrow Display" panose="020B0504020209020203" pitchFamily="34" charset="0"/>
                <a:cs typeface="Arrow Display" panose="020B0504020209020203" pitchFamily="34" charset="0"/>
              </a:rPr>
              <a:t>Project </a:t>
            </a:r>
            <a:r>
              <a:rPr lang="en-US" sz="2800" dirty="0" smtClean="0">
                <a:latin typeface="Arrow Display" panose="020B0504020209020203" pitchFamily="34" charset="0"/>
                <a:cs typeface="Arrow Display" panose="020B0504020209020203" pitchFamily="34" charset="0"/>
              </a:rPr>
              <a:t>Explorer and then</a:t>
            </a:r>
          </a:p>
          <a:p>
            <a:r>
              <a:rPr lang="en-US" sz="2800" dirty="0" smtClean="0">
                <a:latin typeface="Arrow Display" panose="020B0504020209020203" pitchFamily="34" charset="0"/>
                <a:cs typeface="Arrow Display" panose="020B0504020209020203" pitchFamily="34" charset="0"/>
              </a:rPr>
              <a:t>right </a:t>
            </a:r>
            <a:r>
              <a:rPr lang="en-US" sz="2800" dirty="0">
                <a:latin typeface="Arrow Display" panose="020B0504020209020203" pitchFamily="34" charset="0"/>
                <a:cs typeface="Arrow Display" panose="020B0504020209020203" pitchFamily="34" charset="0"/>
              </a:rPr>
              <a:t>click </a:t>
            </a:r>
            <a:r>
              <a:rPr lang="en-US" sz="2800" dirty="0" smtClean="0">
                <a:latin typeface="Arrow Display" panose="020B0504020209020203" pitchFamily="34" charset="0"/>
                <a:cs typeface="Arrow Display" panose="020B0504020209020203" pitchFamily="34" charset="0"/>
              </a:rPr>
              <a:t>on Build Project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6652728" y="604393"/>
            <a:ext cx="4870578" cy="5693770"/>
            <a:chOff x="3424335" y="1927762"/>
            <a:chExt cx="4266144" cy="510751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424335" y="1927762"/>
              <a:ext cx="4129962" cy="4752191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01519" y="2664939"/>
              <a:ext cx="3188960" cy="4370342"/>
            </a:xfrm>
            <a:prstGeom prst="rect">
              <a:avLst/>
            </a:prstGeom>
          </p:spPr>
        </p:pic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7B2AFFCC-59A2-4102-A33C-2BBD718A855A}"/>
              </a:ext>
            </a:extLst>
          </p:cNvPr>
          <p:cNvSpPr/>
          <p:nvPr/>
        </p:nvSpPr>
        <p:spPr bwMode="auto">
          <a:xfrm>
            <a:off x="7868782" y="3504640"/>
            <a:ext cx="1200574" cy="228600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949051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52C50B6-39C2-82EF-3638-92F710FF05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LAB3 </a:t>
            </a:r>
            <a:r>
              <a:rPr lang="en-US" dirty="0" smtClean="0"/>
              <a:t>Task9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6C089E0-9B99-B526-233E-1CADC48188CD}"/>
              </a:ext>
            </a:extLst>
          </p:cNvPr>
          <p:cNvSpPr txBox="1"/>
          <p:nvPr/>
        </p:nvSpPr>
        <p:spPr>
          <a:xfrm>
            <a:off x="721399" y="861586"/>
            <a:ext cx="10749199" cy="6894195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pPr algn="l"/>
            <a:r>
              <a:rPr lang="it-IT" sz="2800" dirty="0" smtClean="0">
                <a:latin typeface="Arrow Display" panose="020B0504020209020203" pitchFamily="34" charset="0"/>
                <a:cs typeface="Arrow Display" panose="020B0504020209020203" pitchFamily="34" charset="0"/>
              </a:rPr>
              <a:t>Select Terminal TAB and click on Open a Terminal icon</a:t>
            </a:r>
          </a:p>
          <a:p>
            <a:pPr algn="l"/>
            <a:endParaRPr lang="it-IT" sz="2800" dirty="0">
              <a:latin typeface="Arrow Display" panose="020B0504020209020203" pitchFamily="34" charset="0"/>
              <a:cs typeface="Arrow Display" panose="020B0504020209020203" pitchFamily="34" charset="0"/>
            </a:endParaRPr>
          </a:p>
          <a:p>
            <a:pPr algn="l"/>
            <a:endParaRPr lang="it-IT" sz="2800" dirty="0" smtClean="0">
              <a:latin typeface="Arrow Display" panose="020B0504020209020203" pitchFamily="34" charset="0"/>
              <a:cs typeface="Arrow Display" panose="020B0504020209020203" pitchFamily="34" charset="0"/>
            </a:endParaRPr>
          </a:p>
          <a:p>
            <a:pPr algn="l"/>
            <a:endParaRPr lang="it-IT" sz="2800" dirty="0">
              <a:latin typeface="Arrow Display" panose="020B0504020209020203" pitchFamily="34" charset="0"/>
              <a:cs typeface="Arrow Display" panose="020B0504020209020203" pitchFamily="34" charset="0"/>
            </a:endParaRPr>
          </a:p>
          <a:p>
            <a:pPr algn="l"/>
            <a:endParaRPr lang="it-IT" sz="2800" dirty="0" smtClean="0">
              <a:latin typeface="Arrow Display" panose="020B0504020209020203" pitchFamily="34" charset="0"/>
              <a:cs typeface="Arrow Display" panose="020B0504020209020203" pitchFamily="34" charset="0"/>
            </a:endParaRPr>
          </a:p>
          <a:p>
            <a:pPr algn="l"/>
            <a:endParaRPr lang="it-IT" sz="2800" dirty="0">
              <a:latin typeface="Arrow Display" panose="020B0504020209020203" pitchFamily="34" charset="0"/>
              <a:cs typeface="Arrow Display" panose="020B0504020209020203" pitchFamily="34" charset="0"/>
            </a:endParaRPr>
          </a:p>
          <a:p>
            <a:pPr algn="l"/>
            <a:r>
              <a:rPr lang="it-IT" sz="2800" dirty="0" smtClean="0">
                <a:latin typeface="Arrow Display" panose="020B0504020209020203" pitchFamily="34" charset="0"/>
                <a:cs typeface="Arrow Display" panose="020B0504020209020203" pitchFamily="34" charset="0"/>
              </a:rPr>
              <a:t>In Lauch Termnal, select Serial Terminal</a:t>
            </a:r>
          </a:p>
          <a:p>
            <a:pPr algn="l"/>
            <a:r>
              <a:rPr lang="it-IT" sz="2800" dirty="0" smtClean="0">
                <a:latin typeface="Arrow Display" panose="020B0504020209020203" pitchFamily="34" charset="0"/>
                <a:cs typeface="Arrow Display" panose="020B0504020209020203" pitchFamily="34" charset="0"/>
              </a:rPr>
              <a:t>and under Settings</a:t>
            </a:r>
          </a:p>
          <a:p>
            <a:pPr algn="l"/>
            <a:r>
              <a:rPr lang="it-IT" sz="2800" dirty="0" smtClean="0">
                <a:latin typeface="Arrow Display" panose="020B0504020209020203" pitchFamily="34" charset="0"/>
                <a:cs typeface="Arrow Display" panose="020B0504020209020203" pitchFamily="34" charset="0"/>
              </a:rPr>
              <a:t>Select the COM port (i.e COM4) with</a:t>
            </a:r>
          </a:p>
          <a:p>
            <a:pPr algn="l"/>
            <a:r>
              <a:rPr lang="it-IT" sz="2800" dirty="0" smtClean="0">
                <a:solidFill>
                  <a:srgbClr val="FF0000"/>
                </a:solidFill>
                <a:latin typeface="Arrow Display" panose="020B0504020209020203" pitchFamily="34" charset="0"/>
                <a:cs typeface="Arrow Display" panose="020B0504020209020203" pitchFamily="34" charset="0"/>
              </a:rPr>
              <a:t>Baud rate = 115200</a:t>
            </a:r>
            <a:r>
              <a:rPr lang="it-IT" sz="2800" dirty="0" smtClean="0">
                <a:latin typeface="Arrow Display" panose="020B0504020209020203" pitchFamily="34" charset="0"/>
                <a:cs typeface="Arrow Display" panose="020B0504020209020203" pitchFamily="34" charset="0"/>
              </a:rPr>
              <a:t>;</a:t>
            </a:r>
          </a:p>
          <a:p>
            <a:pPr algn="l"/>
            <a:r>
              <a:rPr lang="it-IT" sz="2800" dirty="0" smtClean="0">
                <a:latin typeface="Arrow Display" panose="020B0504020209020203" pitchFamily="34" charset="0"/>
                <a:cs typeface="Arrow Display" panose="020B0504020209020203" pitchFamily="34" charset="0"/>
              </a:rPr>
              <a:t>Data size = 8;</a:t>
            </a:r>
          </a:p>
          <a:p>
            <a:pPr algn="l"/>
            <a:r>
              <a:rPr lang="it-IT" sz="2800" dirty="0" smtClean="0">
                <a:latin typeface="Arrow Display" panose="020B0504020209020203" pitchFamily="34" charset="0"/>
                <a:cs typeface="Arrow Display" panose="020B0504020209020203" pitchFamily="34" charset="0"/>
              </a:rPr>
              <a:t>Parity = None;</a:t>
            </a:r>
          </a:p>
          <a:p>
            <a:pPr algn="l"/>
            <a:r>
              <a:rPr lang="it-IT" sz="2800" dirty="0" smtClean="0">
                <a:latin typeface="Arrow Display" panose="020B0504020209020203" pitchFamily="34" charset="0"/>
                <a:cs typeface="Arrow Display" panose="020B0504020209020203" pitchFamily="34" charset="0"/>
              </a:rPr>
              <a:t>Stop Bit = 1</a:t>
            </a:r>
            <a:endParaRPr lang="it-IT" sz="2800" dirty="0">
              <a:latin typeface="Arrow Display" panose="020B0504020209020203" pitchFamily="34" charset="0"/>
              <a:cs typeface="Arrow Display" panose="020B0504020209020203" pitchFamily="34" charset="0"/>
            </a:endParaRPr>
          </a:p>
          <a:p>
            <a:pPr algn="l"/>
            <a:endParaRPr lang="it-IT" sz="2800" dirty="0">
              <a:latin typeface="Arrow Display" panose="020B0504020209020203" pitchFamily="34" charset="0"/>
              <a:cs typeface="Arrow Display" panose="020B0504020209020203" pitchFamily="34" charset="0"/>
            </a:endParaRPr>
          </a:p>
          <a:p>
            <a:pPr algn="l"/>
            <a:endParaRPr lang="it-IT" sz="2800" dirty="0">
              <a:latin typeface="Arrow Display" panose="020B0504020209020203" pitchFamily="34" charset="0"/>
              <a:cs typeface="Arrow Display" panose="020B0504020209020203" pitchFamily="34" charset="0"/>
            </a:endParaRPr>
          </a:p>
          <a:p>
            <a:pPr algn="l"/>
            <a:endParaRPr lang="en-US" sz="2800" b="0" i="0" dirty="0">
              <a:latin typeface="Arrow Display" panose="020B0504020209020203" pitchFamily="34" charset="0"/>
              <a:cs typeface="Arrow Display" panose="020B0504020209020203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1680" y="1464360"/>
            <a:ext cx="9772650" cy="15811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4292" y="3252598"/>
            <a:ext cx="2803515" cy="310097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7B2AFFCC-59A2-4102-A33C-2BBD718A855A}"/>
              </a:ext>
            </a:extLst>
          </p:cNvPr>
          <p:cNvSpPr/>
          <p:nvPr/>
        </p:nvSpPr>
        <p:spPr bwMode="auto">
          <a:xfrm>
            <a:off x="2307770" y="1483022"/>
            <a:ext cx="864638" cy="195084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7B2AFFCC-59A2-4102-A33C-2BBD718A855A}"/>
              </a:ext>
            </a:extLst>
          </p:cNvPr>
          <p:cNvSpPr/>
          <p:nvPr/>
        </p:nvSpPr>
        <p:spPr bwMode="auto">
          <a:xfrm>
            <a:off x="9193764" y="1448389"/>
            <a:ext cx="222214" cy="228281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7B2AFFCC-59A2-4102-A33C-2BBD718A855A}"/>
              </a:ext>
            </a:extLst>
          </p:cNvPr>
          <p:cNvSpPr/>
          <p:nvPr/>
        </p:nvSpPr>
        <p:spPr bwMode="auto">
          <a:xfrm>
            <a:off x="8366450" y="3720517"/>
            <a:ext cx="864638" cy="195084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7B2AFFCC-59A2-4102-A33C-2BBD718A855A}"/>
              </a:ext>
            </a:extLst>
          </p:cNvPr>
          <p:cNvSpPr/>
          <p:nvPr/>
        </p:nvSpPr>
        <p:spPr bwMode="auto">
          <a:xfrm>
            <a:off x="8204717" y="5998148"/>
            <a:ext cx="864638" cy="195084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8664353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9562" y="602278"/>
            <a:ext cx="6311438" cy="550212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952C50B6-39C2-82EF-3638-92F710FF05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LAB3 </a:t>
            </a:r>
            <a:r>
              <a:rPr lang="en-US" dirty="0" smtClean="0"/>
              <a:t>Task9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6C089E0-9B99-B526-233E-1CADC48188CD}"/>
              </a:ext>
            </a:extLst>
          </p:cNvPr>
          <p:cNvSpPr txBox="1"/>
          <p:nvPr/>
        </p:nvSpPr>
        <p:spPr>
          <a:xfrm>
            <a:off x="525456" y="861586"/>
            <a:ext cx="10749199" cy="1292662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pPr algn="l"/>
            <a:r>
              <a:rPr lang="it-IT" sz="2800" dirty="0" smtClean="0">
                <a:latin typeface="Arrow Display" panose="020B0504020209020203" pitchFamily="34" charset="0"/>
                <a:cs typeface="Arrow Display" panose="020B0504020209020203" pitchFamily="34" charset="0"/>
              </a:rPr>
              <a:t>Now SPI flash contains</a:t>
            </a:r>
          </a:p>
          <a:p>
            <a:pPr algn="l"/>
            <a:r>
              <a:rPr lang="it-IT" sz="2800" dirty="0" smtClean="0">
                <a:latin typeface="Arrow Display" panose="020B0504020209020203" pitchFamily="34" charset="0"/>
                <a:cs typeface="Arrow Display" panose="020B0504020209020203" pitchFamily="34" charset="0"/>
              </a:rPr>
              <a:t>the freertos_app_sw2 binary</a:t>
            </a:r>
          </a:p>
          <a:p>
            <a:pPr algn="l"/>
            <a:r>
              <a:rPr lang="it-IT" sz="2800" dirty="0" smtClean="0">
                <a:latin typeface="Arrow Display" panose="020B0504020209020203" pitchFamily="34" charset="0"/>
                <a:cs typeface="Arrow Display" panose="020B0504020209020203" pitchFamily="34" charset="0"/>
              </a:rPr>
              <a:t>modified by phyton script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7B2AFFCC-59A2-4102-A33C-2BBD718A855A}"/>
              </a:ext>
            </a:extLst>
          </p:cNvPr>
          <p:cNvSpPr/>
          <p:nvPr/>
        </p:nvSpPr>
        <p:spPr bwMode="auto">
          <a:xfrm>
            <a:off x="8380307" y="5335572"/>
            <a:ext cx="1911357" cy="768830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7B2AFFCC-59A2-4102-A33C-2BBD718A855A}"/>
              </a:ext>
            </a:extLst>
          </p:cNvPr>
          <p:cNvSpPr/>
          <p:nvPr/>
        </p:nvSpPr>
        <p:spPr bwMode="auto">
          <a:xfrm>
            <a:off x="8490858" y="2154248"/>
            <a:ext cx="3320142" cy="691589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2920949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52C50B6-39C2-82EF-3638-92F710FF05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LAB3 </a:t>
            </a:r>
            <a:r>
              <a:rPr lang="en-US" dirty="0" smtClean="0"/>
              <a:t>Task10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6C089E0-9B99-B526-233E-1CADC48188CD}"/>
              </a:ext>
            </a:extLst>
          </p:cNvPr>
          <p:cNvSpPr txBox="1"/>
          <p:nvPr/>
        </p:nvSpPr>
        <p:spPr>
          <a:xfrm>
            <a:off x="481919" y="892138"/>
            <a:ext cx="10749199" cy="3877985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pPr algn="l"/>
            <a:r>
              <a:rPr lang="it-IT" sz="2800" dirty="0" smtClean="0">
                <a:latin typeface="Arrow Display" panose="020B0504020209020203" pitchFamily="34" charset="0"/>
                <a:cs typeface="Arrow Display" panose="020B0504020209020203" pitchFamily="34" charset="0"/>
              </a:rPr>
              <a:t>Folder LAB3\WS_backup contains a complete Radiant project</a:t>
            </a:r>
          </a:p>
          <a:p>
            <a:r>
              <a:rPr lang="it-IT" sz="2800" dirty="0" smtClean="0">
                <a:latin typeface="Arrow Display" panose="020B0504020209020203" pitchFamily="34" charset="0"/>
                <a:cs typeface="Arrow Display" panose="020B0504020209020203" pitchFamily="34" charset="0"/>
              </a:rPr>
              <a:t>Copy folder cpnx_riscv_rx_rd and rename </a:t>
            </a:r>
            <a:r>
              <a:rPr lang="it-IT" sz="2800" dirty="0">
                <a:latin typeface="Arrow Display" panose="020B0504020209020203" pitchFamily="34" charset="0"/>
                <a:cs typeface="Arrow Display" panose="020B0504020209020203" pitchFamily="34" charset="0"/>
              </a:rPr>
              <a:t>as </a:t>
            </a:r>
            <a:r>
              <a:rPr lang="it-IT" sz="2800" b="1" dirty="0" smtClean="0">
                <a:latin typeface="Arrow Display" panose="020B0504020209020203" pitchFamily="34" charset="0"/>
                <a:cs typeface="Arrow Display" panose="020B0504020209020203" pitchFamily="34" charset="0"/>
              </a:rPr>
              <a:t>cpnx_riscv_rx_rd_ECO</a:t>
            </a:r>
          </a:p>
          <a:p>
            <a:endParaRPr lang="it-IT" sz="2800" dirty="0">
              <a:latin typeface="Arrow Display" panose="020B0504020209020203" pitchFamily="34" charset="0"/>
              <a:cs typeface="Arrow Display" panose="020B0504020209020203" pitchFamily="34" charset="0"/>
            </a:endParaRPr>
          </a:p>
          <a:p>
            <a:endParaRPr lang="it-IT" sz="2800" dirty="0" smtClean="0">
              <a:latin typeface="Arrow Display" panose="020B0504020209020203" pitchFamily="34" charset="0"/>
              <a:cs typeface="Arrow Display" panose="020B0504020209020203" pitchFamily="34" charset="0"/>
            </a:endParaRPr>
          </a:p>
          <a:p>
            <a:endParaRPr lang="it-IT" sz="2800" dirty="0">
              <a:latin typeface="Arrow Display" panose="020B0504020209020203" pitchFamily="34" charset="0"/>
              <a:cs typeface="Arrow Display" panose="020B0504020209020203" pitchFamily="34" charset="0"/>
            </a:endParaRPr>
          </a:p>
          <a:p>
            <a:endParaRPr lang="it-IT" sz="2800" dirty="0" smtClean="0">
              <a:latin typeface="Arrow Display" panose="020B0504020209020203" pitchFamily="34" charset="0"/>
              <a:cs typeface="Arrow Display" panose="020B0504020209020203" pitchFamily="34" charset="0"/>
            </a:endParaRPr>
          </a:p>
          <a:p>
            <a:r>
              <a:rPr lang="it-IT" sz="2800" dirty="0" smtClean="0">
                <a:latin typeface="Arrow Display" panose="020B0504020209020203" pitchFamily="34" charset="0"/>
                <a:cs typeface="Arrow Display" panose="020B0504020209020203" pitchFamily="34" charset="0"/>
              </a:rPr>
              <a:t>Then run RADIANT tool</a:t>
            </a:r>
          </a:p>
          <a:p>
            <a:r>
              <a:rPr lang="it-IT" sz="2800" dirty="0" smtClean="0">
                <a:latin typeface="Arrow Display" panose="020B0504020209020203" pitchFamily="34" charset="0"/>
                <a:cs typeface="Arrow Display" panose="020B0504020209020203" pitchFamily="34" charset="0"/>
              </a:rPr>
              <a:t>and open cpnx_riscv_rx_rd.RDF</a:t>
            </a:r>
          </a:p>
          <a:p>
            <a:r>
              <a:rPr lang="it-IT" sz="2800" dirty="0" smtClean="0">
                <a:latin typeface="Arrow Display" panose="020B0504020209020203" pitchFamily="34" charset="0"/>
                <a:cs typeface="Arrow Display" panose="020B0504020209020203" pitchFamily="34" charset="0"/>
              </a:rPr>
              <a:t>project available in that folder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919" y="1881089"/>
            <a:ext cx="2247900" cy="13239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9664" y="2123556"/>
            <a:ext cx="6195571" cy="3885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85515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52C50B6-39C2-82EF-3638-92F710FF05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LAB3 Task10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6C089E0-9B99-B526-233E-1CADC48188CD}"/>
              </a:ext>
            </a:extLst>
          </p:cNvPr>
          <p:cNvSpPr txBox="1"/>
          <p:nvPr/>
        </p:nvSpPr>
        <p:spPr>
          <a:xfrm>
            <a:off x="481919" y="892138"/>
            <a:ext cx="10749199" cy="3877985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lang="it-IT" sz="2800" dirty="0" smtClean="0">
                <a:latin typeface="Arrow Display" panose="020B0504020209020203" pitchFamily="34" charset="0"/>
                <a:cs typeface="Arrow Display" panose="020B0504020209020203" pitchFamily="34" charset="0"/>
              </a:rPr>
              <a:t>Click on ECO Editor icon to run ECO </a:t>
            </a:r>
            <a:r>
              <a:rPr lang="it-IT" sz="2800" dirty="0">
                <a:latin typeface="Arrow Display" panose="020B0504020209020203" pitchFamily="34" charset="0"/>
                <a:cs typeface="Arrow Display" panose="020B0504020209020203" pitchFamily="34" charset="0"/>
              </a:rPr>
              <a:t>Editor </a:t>
            </a:r>
            <a:r>
              <a:rPr lang="it-IT" sz="2800" dirty="0" smtClean="0">
                <a:latin typeface="Arrow Display" panose="020B0504020209020203" pitchFamily="34" charset="0"/>
                <a:cs typeface="Arrow Display" panose="020B0504020209020203" pitchFamily="34" charset="0"/>
              </a:rPr>
              <a:t>tool</a:t>
            </a:r>
          </a:p>
          <a:p>
            <a:pPr algn="l"/>
            <a:endParaRPr lang="it-IT" sz="2800" dirty="0">
              <a:latin typeface="Arrow Display" panose="020B0504020209020203" pitchFamily="34" charset="0"/>
              <a:cs typeface="Arrow Display" panose="020B0504020209020203" pitchFamily="34" charset="0"/>
            </a:endParaRPr>
          </a:p>
          <a:p>
            <a:pPr algn="l"/>
            <a:endParaRPr lang="it-IT" sz="2800" dirty="0" smtClean="0">
              <a:latin typeface="Arrow Display" panose="020B0504020209020203" pitchFamily="34" charset="0"/>
              <a:cs typeface="Arrow Display" panose="020B0504020209020203" pitchFamily="34" charset="0"/>
            </a:endParaRPr>
          </a:p>
          <a:p>
            <a:pPr algn="l"/>
            <a:endParaRPr lang="it-IT" sz="2800" dirty="0">
              <a:latin typeface="Arrow Display" panose="020B0504020209020203" pitchFamily="34" charset="0"/>
              <a:cs typeface="Arrow Display" panose="020B0504020209020203" pitchFamily="34" charset="0"/>
            </a:endParaRPr>
          </a:p>
          <a:p>
            <a:pPr algn="l"/>
            <a:endParaRPr lang="it-IT" sz="2800" dirty="0" smtClean="0">
              <a:latin typeface="Arrow Display" panose="020B0504020209020203" pitchFamily="34" charset="0"/>
              <a:cs typeface="Arrow Display" panose="020B0504020209020203" pitchFamily="34" charset="0"/>
            </a:endParaRPr>
          </a:p>
          <a:p>
            <a:pPr algn="l"/>
            <a:endParaRPr lang="it-IT" sz="2800" dirty="0">
              <a:latin typeface="Arrow Display" panose="020B0504020209020203" pitchFamily="34" charset="0"/>
              <a:cs typeface="Arrow Display" panose="020B0504020209020203" pitchFamily="34" charset="0"/>
            </a:endParaRPr>
          </a:p>
          <a:p>
            <a:pPr algn="l"/>
            <a:r>
              <a:rPr lang="it-IT" sz="2800" dirty="0" smtClean="0">
                <a:latin typeface="Arrow Display" panose="020B0504020209020203" pitchFamily="34" charset="0"/>
                <a:cs typeface="Arrow Display" panose="020B0504020209020203" pitchFamily="34" charset="0"/>
              </a:rPr>
              <a:t>Select Memory Initialization TAB</a:t>
            </a:r>
            <a:endParaRPr lang="it-IT" sz="2800" dirty="0">
              <a:latin typeface="Arrow Display" panose="020B0504020209020203" pitchFamily="34" charset="0"/>
              <a:cs typeface="Arrow Display" panose="020B0504020209020203" pitchFamily="34" charset="0"/>
            </a:endParaRPr>
          </a:p>
          <a:p>
            <a:pPr algn="l"/>
            <a:endParaRPr lang="it-IT" sz="2800" dirty="0">
              <a:latin typeface="Arrow Display" panose="020B0504020209020203" pitchFamily="34" charset="0"/>
              <a:cs typeface="Arrow Display" panose="020B0504020209020203" pitchFamily="34" charset="0"/>
            </a:endParaRPr>
          </a:p>
          <a:p>
            <a:pPr algn="l"/>
            <a:endParaRPr lang="en-US" sz="2800" b="0" i="0" dirty="0">
              <a:latin typeface="Arrow Display" panose="020B0504020209020203" pitchFamily="34" charset="0"/>
              <a:cs typeface="Arrow Display" panose="020B0504020209020203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3749" y="1367399"/>
            <a:ext cx="9629775" cy="14668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6709" y="3230212"/>
            <a:ext cx="5864291" cy="315137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7B2AFFCC-59A2-4102-A33C-2BBD718A855A}"/>
              </a:ext>
            </a:extLst>
          </p:cNvPr>
          <p:cNvSpPr/>
          <p:nvPr/>
        </p:nvSpPr>
        <p:spPr bwMode="auto">
          <a:xfrm flipH="1">
            <a:off x="10133044" y="2003075"/>
            <a:ext cx="298578" cy="320247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7B2AFFCC-59A2-4102-A33C-2BBD718A855A}"/>
              </a:ext>
            </a:extLst>
          </p:cNvPr>
          <p:cNvSpPr/>
          <p:nvPr/>
        </p:nvSpPr>
        <p:spPr bwMode="auto">
          <a:xfrm>
            <a:off x="7213980" y="6106584"/>
            <a:ext cx="1220893" cy="284330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0297089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52C50B6-39C2-82EF-3638-92F710FF05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LAB3 Task10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6C089E0-9B99-B526-233E-1CADC48188CD}"/>
              </a:ext>
            </a:extLst>
          </p:cNvPr>
          <p:cNvSpPr txBox="1"/>
          <p:nvPr/>
        </p:nvSpPr>
        <p:spPr>
          <a:xfrm>
            <a:off x="481919" y="892138"/>
            <a:ext cx="10749199" cy="1292662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pPr algn="l"/>
            <a:r>
              <a:rPr lang="it-IT" sz="2800" dirty="0" smtClean="0">
                <a:latin typeface="Arrow Display" panose="020B0504020209020203" pitchFamily="34" charset="0"/>
                <a:cs typeface="Arrow Display" panose="020B0504020209020203" pitchFamily="34" charset="0"/>
              </a:rPr>
              <a:t>Click on Choose File in Memory Initialization row</a:t>
            </a:r>
            <a:endParaRPr lang="it-IT" sz="2800" dirty="0">
              <a:latin typeface="Arrow Display" panose="020B0504020209020203" pitchFamily="34" charset="0"/>
              <a:cs typeface="Arrow Display" panose="020B0504020209020203" pitchFamily="34" charset="0"/>
            </a:endParaRPr>
          </a:p>
          <a:p>
            <a:pPr algn="l"/>
            <a:endParaRPr lang="it-IT" sz="2800" dirty="0">
              <a:latin typeface="Arrow Display" panose="020B0504020209020203" pitchFamily="34" charset="0"/>
              <a:cs typeface="Arrow Display" panose="020B0504020209020203" pitchFamily="34" charset="0"/>
            </a:endParaRPr>
          </a:p>
          <a:p>
            <a:pPr algn="l"/>
            <a:endParaRPr lang="en-US" sz="2800" b="0" i="0" dirty="0">
              <a:latin typeface="Arrow Display" panose="020B0504020209020203" pitchFamily="34" charset="0"/>
              <a:cs typeface="Arrow Display" panose="020B0504020209020203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1542" y="1538469"/>
            <a:ext cx="5864291" cy="315137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7B2AFFCC-59A2-4102-A33C-2BBD718A855A}"/>
              </a:ext>
            </a:extLst>
          </p:cNvPr>
          <p:cNvSpPr/>
          <p:nvPr/>
        </p:nvSpPr>
        <p:spPr bwMode="auto">
          <a:xfrm>
            <a:off x="5504214" y="2761862"/>
            <a:ext cx="1866970" cy="270587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8347165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52C50B6-39C2-82EF-3638-92F710FF05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LAB3 Task10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6C089E0-9B99-B526-233E-1CADC48188CD}"/>
              </a:ext>
            </a:extLst>
          </p:cNvPr>
          <p:cNvSpPr txBox="1"/>
          <p:nvPr/>
        </p:nvSpPr>
        <p:spPr>
          <a:xfrm>
            <a:off x="481919" y="892138"/>
            <a:ext cx="10749199" cy="344709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pPr algn="l"/>
            <a:r>
              <a:rPr lang="it-IT" sz="2800" dirty="0" smtClean="0">
                <a:latin typeface="Arrow Display" panose="020B0504020209020203" pitchFamily="34" charset="0"/>
                <a:cs typeface="Arrow Display" panose="020B0504020209020203" pitchFamily="34" charset="0"/>
              </a:rPr>
              <a:t>Select Hexadecimal</a:t>
            </a:r>
          </a:p>
          <a:p>
            <a:pPr algn="l"/>
            <a:r>
              <a:rPr lang="it-IT" sz="2800" dirty="0" smtClean="0">
                <a:latin typeface="Arrow Display" panose="020B0504020209020203" pitchFamily="34" charset="0"/>
                <a:cs typeface="Arrow Display" panose="020B0504020209020203" pitchFamily="34" charset="0"/>
              </a:rPr>
              <a:t>as File Format</a:t>
            </a:r>
          </a:p>
          <a:p>
            <a:pPr algn="l"/>
            <a:endParaRPr lang="it-IT" sz="2800" dirty="0">
              <a:latin typeface="Arrow Display" panose="020B0504020209020203" pitchFamily="34" charset="0"/>
              <a:cs typeface="Arrow Display" panose="020B0504020209020203" pitchFamily="34" charset="0"/>
            </a:endParaRPr>
          </a:p>
          <a:p>
            <a:pPr algn="l"/>
            <a:endParaRPr lang="it-IT" sz="2800" dirty="0" smtClean="0">
              <a:latin typeface="Arrow Display" panose="020B0504020209020203" pitchFamily="34" charset="0"/>
              <a:cs typeface="Arrow Display" panose="020B0504020209020203" pitchFamily="34" charset="0"/>
            </a:endParaRPr>
          </a:p>
          <a:p>
            <a:pPr algn="l"/>
            <a:endParaRPr lang="it-IT" sz="2800" dirty="0">
              <a:latin typeface="Arrow Display" panose="020B0504020209020203" pitchFamily="34" charset="0"/>
              <a:cs typeface="Arrow Display" panose="020B0504020209020203" pitchFamily="34" charset="0"/>
            </a:endParaRPr>
          </a:p>
          <a:p>
            <a:pPr algn="l"/>
            <a:r>
              <a:rPr lang="it-IT" sz="2800" dirty="0" smtClean="0">
                <a:latin typeface="Arrow Display" panose="020B0504020209020203" pitchFamily="34" charset="0"/>
                <a:cs typeface="Arrow Display" panose="020B0504020209020203" pitchFamily="34" charset="0"/>
              </a:rPr>
              <a:t>Click on ... </a:t>
            </a:r>
            <a:r>
              <a:rPr lang="it-IT" sz="2800" dirty="0">
                <a:latin typeface="Arrow Display" panose="020B0504020209020203" pitchFamily="34" charset="0"/>
                <a:cs typeface="Arrow Display" panose="020B0504020209020203" pitchFamily="34" charset="0"/>
              </a:rPr>
              <a:t>o</a:t>
            </a:r>
            <a:r>
              <a:rPr lang="it-IT" sz="2800" dirty="0" smtClean="0">
                <a:latin typeface="Arrow Display" panose="020B0504020209020203" pitchFamily="34" charset="0"/>
                <a:cs typeface="Arrow Display" panose="020B0504020209020203" pitchFamily="34" charset="0"/>
              </a:rPr>
              <a:t>f Memory File and select bootloader_sw.mem </a:t>
            </a:r>
            <a:endParaRPr lang="it-IT" sz="2800" dirty="0">
              <a:latin typeface="Arrow Display" panose="020B0504020209020203" pitchFamily="34" charset="0"/>
              <a:cs typeface="Arrow Display" panose="020B0504020209020203" pitchFamily="34" charset="0"/>
            </a:endParaRPr>
          </a:p>
          <a:p>
            <a:pPr algn="l"/>
            <a:endParaRPr lang="it-IT" sz="2800" dirty="0">
              <a:latin typeface="Arrow Display" panose="020B0504020209020203" pitchFamily="34" charset="0"/>
              <a:cs typeface="Arrow Display" panose="020B0504020209020203" pitchFamily="34" charset="0"/>
            </a:endParaRPr>
          </a:p>
          <a:p>
            <a:pPr algn="l"/>
            <a:endParaRPr lang="en-US" sz="2800" b="0" i="0" dirty="0">
              <a:latin typeface="Arrow Display" panose="020B0504020209020203" pitchFamily="34" charset="0"/>
              <a:cs typeface="Arrow Display" panose="020B0504020209020203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7932" y="488129"/>
            <a:ext cx="4653155" cy="21447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4005" y="3694613"/>
            <a:ext cx="6197082" cy="282282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7B2AFFCC-59A2-4102-A33C-2BBD718A855A}"/>
              </a:ext>
            </a:extLst>
          </p:cNvPr>
          <p:cNvSpPr/>
          <p:nvPr/>
        </p:nvSpPr>
        <p:spPr bwMode="auto">
          <a:xfrm>
            <a:off x="4923033" y="1560508"/>
            <a:ext cx="1866970" cy="245574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7B2AFFCC-59A2-4102-A33C-2BBD718A855A}"/>
              </a:ext>
            </a:extLst>
          </p:cNvPr>
          <p:cNvSpPr/>
          <p:nvPr/>
        </p:nvSpPr>
        <p:spPr bwMode="auto">
          <a:xfrm>
            <a:off x="8685411" y="1887496"/>
            <a:ext cx="514572" cy="202562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7B2AFFCC-59A2-4102-A33C-2BBD718A855A}"/>
              </a:ext>
            </a:extLst>
          </p:cNvPr>
          <p:cNvSpPr/>
          <p:nvPr/>
        </p:nvSpPr>
        <p:spPr bwMode="auto">
          <a:xfrm>
            <a:off x="4570729" y="5094514"/>
            <a:ext cx="1866970" cy="198528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7B2AFFCC-59A2-4102-A33C-2BBD718A855A}"/>
              </a:ext>
            </a:extLst>
          </p:cNvPr>
          <p:cNvSpPr/>
          <p:nvPr/>
        </p:nvSpPr>
        <p:spPr bwMode="auto">
          <a:xfrm>
            <a:off x="7671484" y="6201350"/>
            <a:ext cx="679413" cy="202562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8568176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52C50B6-39C2-82EF-3638-92F710FF05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LAB3 Task10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6C089E0-9B99-B526-233E-1CADC48188CD}"/>
              </a:ext>
            </a:extLst>
          </p:cNvPr>
          <p:cNvSpPr txBox="1"/>
          <p:nvPr/>
        </p:nvSpPr>
        <p:spPr>
          <a:xfrm>
            <a:off x="481919" y="892138"/>
            <a:ext cx="10749199" cy="344709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pPr algn="l"/>
            <a:r>
              <a:rPr lang="it-IT" sz="2800" dirty="0" smtClean="0">
                <a:latin typeface="Arrow Display" panose="020B0504020209020203" pitchFamily="34" charset="0"/>
                <a:cs typeface="Arrow Display" panose="020B0504020209020203" pitchFamily="34" charset="0"/>
              </a:rPr>
              <a:t>Click OK to update the ECO Editor tool Memory Initialization row</a:t>
            </a:r>
          </a:p>
          <a:p>
            <a:pPr algn="l"/>
            <a:endParaRPr lang="it-IT" sz="2800" dirty="0">
              <a:latin typeface="Arrow Display" panose="020B0504020209020203" pitchFamily="34" charset="0"/>
              <a:cs typeface="Arrow Display" panose="020B0504020209020203" pitchFamily="34" charset="0"/>
            </a:endParaRPr>
          </a:p>
          <a:p>
            <a:pPr algn="l"/>
            <a:endParaRPr lang="it-IT" sz="2800" dirty="0" smtClean="0">
              <a:latin typeface="Arrow Display" panose="020B0504020209020203" pitchFamily="34" charset="0"/>
              <a:cs typeface="Arrow Display" panose="020B0504020209020203" pitchFamily="34" charset="0"/>
            </a:endParaRPr>
          </a:p>
          <a:p>
            <a:pPr algn="l"/>
            <a:endParaRPr lang="it-IT" sz="2800" dirty="0">
              <a:latin typeface="Arrow Display" panose="020B0504020209020203" pitchFamily="34" charset="0"/>
              <a:cs typeface="Arrow Display" panose="020B0504020209020203" pitchFamily="34" charset="0"/>
            </a:endParaRPr>
          </a:p>
          <a:p>
            <a:pPr algn="l"/>
            <a:endParaRPr lang="it-IT" sz="2800" dirty="0" smtClean="0">
              <a:latin typeface="Arrow Display" panose="020B0504020209020203" pitchFamily="34" charset="0"/>
              <a:cs typeface="Arrow Display" panose="020B0504020209020203" pitchFamily="34" charset="0"/>
            </a:endParaRPr>
          </a:p>
          <a:p>
            <a:pPr algn="l"/>
            <a:endParaRPr lang="it-IT" sz="2800" dirty="0">
              <a:latin typeface="Arrow Display" panose="020B0504020209020203" pitchFamily="34" charset="0"/>
              <a:cs typeface="Arrow Display" panose="020B0504020209020203" pitchFamily="34" charset="0"/>
            </a:endParaRPr>
          </a:p>
          <a:p>
            <a:pPr algn="l"/>
            <a:endParaRPr lang="it-IT" sz="2800" dirty="0">
              <a:latin typeface="Arrow Display" panose="020B0504020209020203" pitchFamily="34" charset="0"/>
              <a:cs typeface="Arrow Display" panose="020B0504020209020203" pitchFamily="34" charset="0"/>
            </a:endParaRPr>
          </a:p>
          <a:p>
            <a:pPr algn="l"/>
            <a:endParaRPr lang="en-US" sz="2800" b="0" i="0" dirty="0">
              <a:latin typeface="Arrow Display" panose="020B0504020209020203" pitchFamily="34" charset="0"/>
              <a:cs typeface="Arrow Display" panose="020B0504020209020203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8188" y="1433157"/>
            <a:ext cx="4214621" cy="194262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1900" y="3629179"/>
            <a:ext cx="6808921" cy="297689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7B2AFFCC-59A2-4102-A33C-2BBD718A855A}"/>
              </a:ext>
            </a:extLst>
          </p:cNvPr>
          <p:cNvSpPr/>
          <p:nvPr/>
        </p:nvSpPr>
        <p:spPr bwMode="auto">
          <a:xfrm>
            <a:off x="6975767" y="2980594"/>
            <a:ext cx="516715" cy="223249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7B2AFFCC-59A2-4102-A33C-2BBD718A855A}"/>
              </a:ext>
            </a:extLst>
          </p:cNvPr>
          <p:cNvSpPr/>
          <p:nvPr/>
        </p:nvSpPr>
        <p:spPr bwMode="auto">
          <a:xfrm>
            <a:off x="3220485" y="4834728"/>
            <a:ext cx="6194104" cy="245574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8200715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52C50B6-39C2-82EF-3638-92F710FF05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LAB3 Task10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6C089E0-9B99-B526-233E-1CADC48188CD}"/>
              </a:ext>
            </a:extLst>
          </p:cNvPr>
          <p:cNvSpPr txBox="1"/>
          <p:nvPr/>
        </p:nvSpPr>
        <p:spPr>
          <a:xfrm>
            <a:off x="481919" y="892138"/>
            <a:ext cx="10749199" cy="430887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pPr algn="l"/>
            <a:r>
              <a:rPr lang="it-IT" sz="2800" dirty="0" smtClean="0">
                <a:latin typeface="Arrow Display" panose="020B0504020209020203" pitchFamily="34" charset="0"/>
                <a:cs typeface="Arrow Display" panose="020B0504020209020203" pitchFamily="34" charset="0"/>
              </a:rPr>
              <a:t>Click on Design Rule Check to validate the memory content</a:t>
            </a:r>
            <a:endParaRPr lang="en-US" sz="2800" b="0" i="0" dirty="0">
              <a:latin typeface="Arrow Display" panose="020B0504020209020203" pitchFamily="34" charset="0"/>
              <a:cs typeface="Arrow Display" panose="020B0504020209020203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2512" y="1587856"/>
            <a:ext cx="10086975" cy="44100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1062" y="2690812"/>
            <a:ext cx="2809875" cy="147637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7B2AFFCC-59A2-4102-A33C-2BBD718A855A}"/>
              </a:ext>
            </a:extLst>
          </p:cNvPr>
          <p:cNvSpPr/>
          <p:nvPr/>
        </p:nvSpPr>
        <p:spPr bwMode="auto">
          <a:xfrm>
            <a:off x="6631892" y="3782226"/>
            <a:ext cx="687749" cy="270131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8100641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52C50B6-39C2-82EF-3638-92F710FF05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LAB3 Task10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6C089E0-9B99-B526-233E-1CADC48188CD}"/>
              </a:ext>
            </a:extLst>
          </p:cNvPr>
          <p:cNvSpPr txBox="1"/>
          <p:nvPr/>
        </p:nvSpPr>
        <p:spPr>
          <a:xfrm>
            <a:off x="481919" y="892138"/>
            <a:ext cx="10749199" cy="344709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pPr algn="l"/>
            <a:r>
              <a:rPr lang="it-IT" sz="2800" dirty="0" smtClean="0">
                <a:latin typeface="Arrow Display" panose="020B0504020209020203" pitchFamily="34" charset="0"/>
                <a:cs typeface="Arrow Display" panose="020B0504020209020203" pitchFamily="34" charset="0"/>
              </a:rPr>
              <a:t>Click Save icon to update design with new memory content</a:t>
            </a:r>
          </a:p>
          <a:p>
            <a:pPr algn="l"/>
            <a:endParaRPr lang="it-IT" sz="2800" dirty="0">
              <a:latin typeface="Arrow Display" panose="020B0504020209020203" pitchFamily="34" charset="0"/>
              <a:cs typeface="Arrow Display" panose="020B0504020209020203" pitchFamily="34" charset="0"/>
            </a:endParaRPr>
          </a:p>
          <a:p>
            <a:pPr algn="l"/>
            <a:endParaRPr lang="it-IT" sz="2800" dirty="0" smtClean="0">
              <a:latin typeface="Arrow Display" panose="020B0504020209020203" pitchFamily="34" charset="0"/>
              <a:cs typeface="Arrow Display" panose="020B0504020209020203" pitchFamily="34" charset="0"/>
            </a:endParaRPr>
          </a:p>
          <a:p>
            <a:pPr algn="l"/>
            <a:endParaRPr lang="it-IT" sz="2800" dirty="0">
              <a:latin typeface="Arrow Display" panose="020B0504020209020203" pitchFamily="34" charset="0"/>
              <a:cs typeface="Arrow Display" panose="020B0504020209020203" pitchFamily="34" charset="0"/>
            </a:endParaRPr>
          </a:p>
          <a:p>
            <a:pPr algn="l"/>
            <a:endParaRPr lang="it-IT" sz="2800" dirty="0" smtClean="0">
              <a:latin typeface="Arrow Display" panose="020B0504020209020203" pitchFamily="34" charset="0"/>
              <a:cs typeface="Arrow Display" panose="020B0504020209020203" pitchFamily="34" charset="0"/>
            </a:endParaRPr>
          </a:p>
          <a:p>
            <a:pPr algn="l"/>
            <a:endParaRPr lang="it-IT" sz="2800" dirty="0">
              <a:latin typeface="Arrow Display" panose="020B0504020209020203" pitchFamily="34" charset="0"/>
              <a:cs typeface="Arrow Display" panose="020B0504020209020203" pitchFamily="34" charset="0"/>
            </a:endParaRPr>
          </a:p>
          <a:p>
            <a:pPr algn="l"/>
            <a:r>
              <a:rPr lang="it-IT" sz="2800" dirty="0" smtClean="0">
                <a:latin typeface="Arrow Display" panose="020B0504020209020203" pitchFamily="34" charset="0"/>
                <a:cs typeface="Arrow Display" panose="020B0504020209020203" pitchFamily="34" charset="0"/>
              </a:rPr>
              <a:t>Then click Save</a:t>
            </a:r>
            <a:endParaRPr lang="it-IT" sz="2800" dirty="0">
              <a:latin typeface="Arrow Display" panose="020B0504020209020203" pitchFamily="34" charset="0"/>
              <a:cs typeface="Arrow Display" panose="020B0504020209020203" pitchFamily="34" charset="0"/>
            </a:endParaRPr>
          </a:p>
          <a:p>
            <a:pPr algn="l"/>
            <a:endParaRPr lang="en-US" sz="2800" b="0" i="0" dirty="0">
              <a:latin typeface="Arrow Display" panose="020B0504020209020203" pitchFamily="34" charset="0"/>
              <a:cs typeface="Arrow Display" panose="020B0504020209020203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9902" y="1456285"/>
            <a:ext cx="9144000" cy="1752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1210" y="4281682"/>
            <a:ext cx="5972175" cy="193357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7B2AFFCC-59A2-4102-A33C-2BBD718A855A}"/>
              </a:ext>
            </a:extLst>
          </p:cNvPr>
          <p:cNvSpPr/>
          <p:nvPr/>
        </p:nvSpPr>
        <p:spPr bwMode="auto">
          <a:xfrm>
            <a:off x="5988982" y="5803639"/>
            <a:ext cx="719728" cy="270589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3294042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52C50B6-39C2-82EF-3638-92F710FF05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LAB3 Task10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6C089E0-9B99-B526-233E-1CADC48188CD}"/>
              </a:ext>
            </a:extLst>
          </p:cNvPr>
          <p:cNvSpPr txBox="1"/>
          <p:nvPr/>
        </p:nvSpPr>
        <p:spPr>
          <a:xfrm>
            <a:off x="481919" y="892138"/>
            <a:ext cx="10749199" cy="3877985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pPr algn="l"/>
            <a:r>
              <a:rPr lang="it-IT" sz="2800" dirty="0" smtClean="0">
                <a:latin typeface="Arrow Display" panose="020B0504020209020203" pitchFamily="34" charset="0"/>
                <a:cs typeface="Arrow Display" panose="020B0504020209020203" pitchFamily="34" charset="0"/>
              </a:rPr>
              <a:t>RADIANT keeps all run processes apart bitstream generation taht must be run after syste memory initialization</a:t>
            </a:r>
          </a:p>
          <a:p>
            <a:pPr algn="l"/>
            <a:endParaRPr lang="it-IT" sz="2800" dirty="0">
              <a:latin typeface="Arrow Display" panose="020B0504020209020203" pitchFamily="34" charset="0"/>
              <a:cs typeface="Arrow Display" panose="020B0504020209020203" pitchFamily="34" charset="0"/>
            </a:endParaRPr>
          </a:p>
          <a:p>
            <a:pPr algn="l"/>
            <a:endParaRPr lang="it-IT" sz="2800" dirty="0" smtClean="0">
              <a:latin typeface="Arrow Display" panose="020B0504020209020203" pitchFamily="34" charset="0"/>
              <a:cs typeface="Arrow Display" panose="020B0504020209020203" pitchFamily="34" charset="0"/>
            </a:endParaRPr>
          </a:p>
          <a:p>
            <a:pPr algn="l"/>
            <a:endParaRPr lang="it-IT" sz="2800" dirty="0">
              <a:latin typeface="Arrow Display" panose="020B0504020209020203" pitchFamily="34" charset="0"/>
              <a:cs typeface="Arrow Display" panose="020B0504020209020203" pitchFamily="34" charset="0"/>
            </a:endParaRPr>
          </a:p>
          <a:p>
            <a:pPr algn="l"/>
            <a:endParaRPr lang="it-IT" sz="2800" dirty="0" smtClean="0">
              <a:latin typeface="Arrow Display" panose="020B0504020209020203" pitchFamily="34" charset="0"/>
              <a:cs typeface="Arrow Display" panose="020B0504020209020203" pitchFamily="34" charset="0"/>
            </a:endParaRPr>
          </a:p>
          <a:p>
            <a:pPr algn="l"/>
            <a:endParaRPr lang="it-IT" sz="2800" dirty="0">
              <a:latin typeface="Arrow Display" panose="020B0504020209020203" pitchFamily="34" charset="0"/>
              <a:cs typeface="Arrow Display" panose="020B0504020209020203" pitchFamily="34" charset="0"/>
            </a:endParaRPr>
          </a:p>
          <a:p>
            <a:pPr algn="l"/>
            <a:r>
              <a:rPr lang="it-IT" sz="2800" dirty="0" smtClean="0">
                <a:latin typeface="Arrow Display" panose="020B0504020209020203" pitchFamily="34" charset="0"/>
                <a:cs typeface="Arrow Display" panose="020B0504020209020203" pitchFamily="34" charset="0"/>
              </a:rPr>
              <a:t>Click Export Files to get the new bitstream</a:t>
            </a:r>
            <a:endParaRPr lang="it-IT" sz="2800" dirty="0">
              <a:latin typeface="Arrow Display" panose="020B0504020209020203" pitchFamily="34" charset="0"/>
              <a:cs typeface="Arrow Display" panose="020B0504020209020203" pitchFamily="34" charset="0"/>
            </a:endParaRPr>
          </a:p>
          <a:p>
            <a:pPr algn="l"/>
            <a:endParaRPr lang="en-US" sz="2800" b="0" i="0" dirty="0">
              <a:latin typeface="Arrow Display" panose="020B0504020209020203" pitchFamily="34" charset="0"/>
              <a:cs typeface="Arrow Display" panose="020B0504020209020203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2587" y="1918995"/>
            <a:ext cx="8886825" cy="167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4278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52C50B6-39C2-82EF-3638-92F710FF05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LAB3 Task1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6C089E0-9B99-B526-233E-1CADC48188CD}"/>
              </a:ext>
            </a:extLst>
          </p:cNvPr>
          <p:cNvSpPr txBox="1"/>
          <p:nvPr/>
        </p:nvSpPr>
        <p:spPr>
          <a:xfrm>
            <a:off x="444617" y="933518"/>
            <a:ext cx="11677475" cy="430887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lang="it-IT" sz="2800" b="0" i="0" dirty="0" smtClean="0">
                <a:latin typeface="Arrow Display" panose="020B0504020209020203" pitchFamily="34" charset="0"/>
                <a:cs typeface="Arrow Display" panose="020B0504020209020203" pitchFamily="34" charset="0"/>
              </a:rPr>
              <a:t>Click on Propel Builder icon     to </a:t>
            </a:r>
            <a:r>
              <a:rPr lang="it-IT" sz="2800" dirty="0">
                <a:latin typeface="Arrow Display" panose="020B0504020209020203" pitchFamily="34" charset="0"/>
                <a:cs typeface="Arrow Display" panose="020B0504020209020203" pitchFamily="34" charset="0"/>
              </a:rPr>
              <a:t>open Propel Builder </a:t>
            </a:r>
            <a:r>
              <a:rPr lang="it-IT" sz="2800" dirty="0" smtClean="0">
                <a:latin typeface="Arrow Display" panose="020B0504020209020203" pitchFamily="34" charset="0"/>
                <a:cs typeface="Arrow Display" panose="020B0504020209020203" pitchFamily="34" charset="0"/>
              </a:rPr>
              <a:t>tool</a:t>
            </a:r>
            <a:endParaRPr lang="it-IT" sz="2800" dirty="0">
              <a:latin typeface="Arrow Display" panose="020B0504020209020203" pitchFamily="34" charset="0"/>
              <a:cs typeface="Arrow Display" panose="020B0504020209020203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D51C977-955A-F3E9-F872-3FAD7CFE9B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1114" y="971096"/>
            <a:ext cx="343872" cy="3557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1896" y="1426092"/>
            <a:ext cx="8994438" cy="166320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7B2AFFCC-59A2-4102-A33C-2BBD718A855A}"/>
              </a:ext>
            </a:extLst>
          </p:cNvPr>
          <p:cNvSpPr/>
          <p:nvPr/>
        </p:nvSpPr>
        <p:spPr bwMode="auto">
          <a:xfrm>
            <a:off x="9352350" y="2011430"/>
            <a:ext cx="304834" cy="311580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8351" y="2812129"/>
            <a:ext cx="4842587" cy="3791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000427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52C50B6-39C2-82EF-3638-92F710FF05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LAB3 Task10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6C089E0-9B99-B526-233E-1CADC48188CD}"/>
              </a:ext>
            </a:extLst>
          </p:cNvPr>
          <p:cNvSpPr txBox="1"/>
          <p:nvPr/>
        </p:nvSpPr>
        <p:spPr>
          <a:xfrm>
            <a:off x="481919" y="892138"/>
            <a:ext cx="10749199" cy="172354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pPr algn="l"/>
            <a:r>
              <a:rPr lang="it-IT" sz="2800" dirty="0" smtClean="0">
                <a:latin typeface="Arrow Display" panose="020B0504020209020203" pitchFamily="34" charset="0"/>
                <a:cs typeface="Arrow Display" panose="020B0504020209020203" pitchFamily="34" charset="0"/>
              </a:rPr>
              <a:t>Back to RADIANT PROGRAMMER, select the latest generated bitstream and program CertusPRO-NX by Fast Configuration mode </a:t>
            </a:r>
          </a:p>
          <a:p>
            <a:pPr algn="l"/>
            <a:endParaRPr lang="it-IT" sz="2800" dirty="0">
              <a:latin typeface="Arrow Display" panose="020B0504020209020203" pitchFamily="34" charset="0"/>
              <a:cs typeface="Arrow Display" panose="020B0504020209020203" pitchFamily="34" charset="0"/>
            </a:endParaRPr>
          </a:p>
          <a:p>
            <a:pPr algn="l"/>
            <a:endParaRPr lang="en-US" sz="2800" b="0" i="0" dirty="0">
              <a:latin typeface="Arrow Display" panose="020B0504020209020203" pitchFamily="34" charset="0"/>
              <a:cs typeface="Arrow Display" panose="020B0504020209020203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8314" y="1826663"/>
            <a:ext cx="8675370" cy="4789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983426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52C50B6-39C2-82EF-3638-92F710FF05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LAB3 Task10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6C089E0-9B99-B526-233E-1CADC48188CD}"/>
              </a:ext>
            </a:extLst>
          </p:cNvPr>
          <p:cNvSpPr txBox="1"/>
          <p:nvPr/>
        </p:nvSpPr>
        <p:spPr>
          <a:xfrm>
            <a:off x="481919" y="892138"/>
            <a:ext cx="10749199" cy="172354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pPr algn="l"/>
            <a:r>
              <a:rPr lang="it-IT" sz="2800" dirty="0" smtClean="0">
                <a:latin typeface="Arrow Display" panose="020B0504020209020203" pitchFamily="34" charset="0"/>
                <a:cs typeface="Arrow Display" panose="020B0504020209020203" pitchFamily="34" charset="0"/>
              </a:rPr>
              <a:t>Now system memory contains the Bootloader, the SPI flash was laready programmed with Freertos_app_sw2, so now after reset we have the complete application as described in Task5</a:t>
            </a:r>
            <a:endParaRPr lang="it-IT" sz="2800" dirty="0">
              <a:latin typeface="Arrow Display" panose="020B0504020209020203" pitchFamily="34" charset="0"/>
              <a:cs typeface="Arrow Display" panose="020B0504020209020203" pitchFamily="34" charset="0"/>
            </a:endParaRPr>
          </a:p>
          <a:p>
            <a:pPr algn="l"/>
            <a:endParaRPr lang="en-US" sz="2800" b="0" i="0" dirty="0">
              <a:latin typeface="Arrow Display" panose="020B0504020209020203" pitchFamily="34" charset="0"/>
              <a:cs typeface="Arrow Display" panose="020B0504020209020203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2707" y="2305074"/>
            <a:ext cx="6867621" cy="4254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0610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52C50B6-39C2-82EF-3638-92F710FF05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LAB3 Task2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6C089E0-9B99-B526-233E-1CADC48188CD}"/>
              </a:ext>
            </a:extLst>
          </p:cNvPr>
          <p:cNvSpPr txBox="1"/>
          <p:nvPr/>
        </p:nvSpPr>
        <p:spPr>
          <a:xfrm>
            <a:off x="483545" y="933312"/>
            <a:ext cx="10749199" cy="430887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lang="en-US" sz="2800" dirty="0" smtClean="0">
                <a:latin typeface="Arrow Display" panose="020B0504020209020203" pitchFamily="34" charset="0"/>
                <a:cs typeface="Arrow Display" panose="020B0504020209020203" pitchFamily="34" charset="0"/>
              </a:rPr>
              <a:t>CPNX_RISCV_RX_RD design analysis</a:t>
            </a:r>
            <a:endParaRPr lang="en-US" sz="2800" b="0" i="0" dirty="0">
              <a:latin typeface="Arrow Display" panose="020B0504020209020203" pitchFamily="34" charset="0"/>
              <a:cs typeface="Arrow Display" panose="020B0504020209020203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286B578-19AE-FAC7-3993-BF21F527C7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082" y="1901065"/>
            <a:ext cx="1635370" cy="49205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283BE725-E57B-8BB2-FB8A-B3CFF8F36F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86668" y="1901064"/>
            <a:ext cx="646075" cy="47109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5598" y="1901064"/>
            <a:ext cx="7840980" cy="42367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48631" y="651958"/>
            <a:ext cx="2924175" cy="565785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963508" y="2229729"/>
            <a:ext cx="1673070" cy="3137096"/>
          </a:xfrm>
          <a:prstGeom prst="rect">
            <a:avLst/>
          </a:prstGeom>
          <a:noFill/>
          <a:ln w="25400">
            <a:solidFill>
              <a:srgbClr val="EE22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8948630" y="741381"/>
            <a:ext cx="2813539" cy="5568427"/>
          </a:xfrm>
          <a:prstGeom prst="rect">
            <a:avLst/>
          </a:prstGeom>
          <a:noFill/>
          <a:ln w="25400">
            <a:solidFill>
              <a:srgbClr val="EE22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0695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52C50B6-39C2-82EF-3638-92F710FF05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LAB3 Task2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6C089E0-9B99-B526-233E-1CADC48188CD}"/>
              </a:ext>
            </a:extLst>
          </p:cNvPr>
          <p:cNvSpPr txBox="1"/>
          <p:nvPr/>
        </p:nvSpPr>
        <p:spPr>
          <a:xfrm>
            <a:off x="483545" y="933312"/>
            <a:ext cx="10749199" cy="430887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lang="en-US" sz="2800" dirty="0">
                <a:latin typeface="Arrow Display" panose="020B0504020209020203" pitchFamily="34" charset="0"/>
                <a:cs typeface="Arrow Display" panose="020B0504020209020203" pitchFamily="34" charset="0"/>
              </a:rPr>
              <a:t>CPNX_RISCV_RX_RD design analysis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58619" y="1450833"/>
            <a:ext cx="7840980" cy="4236720"/>
            <a:chOff x="0" y="933312"/>
            <a:chExt cx="7840980" cy="423672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933312"/>
              <a:ext cx="7840980" cy="4236720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4002257" y="1652954"/>
              <a:ext cx="2089053" cy="1667021"/>
            </a:xfrm>
            <a:prstGeom prst="rect">
              <a:avLst/>
            </a:prstGeom>
            <a:noFill/>
            <a:ln w="25400">
              <a:solidFill>
                <a:srgbClr val="EE222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7045" y="2415305"/>
            <a:ext cx="4038600" cy="38481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7808945" y="2396644"/>
            <a:ext cx="4114800" cy="3997389"/>
          </a:xfrm>
          <a:prstGeom prst="rect">
            <a:avLst/>
          </a:prstGeom>
          <a:noFill/>
          <a:ln w="25400">
            <a:solidFill>
              <a:srgbClr val="EE22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8836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022295" y="1553158"/>
            <a:ext cx="7840980" cy="4236720"/>
            <a:chOff x="599296" y="942903"/>
            <a:chExt cx="7840980" cy="423672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9296" y="942903"/>
              <a:ext cx="7840980" cy="4236720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20399" y="1202787"/>
              <a:ext cx="3930500" cy="3219231"/>
            </a:xfrm>
            <a:prstGeom prst="rect">
              <a:avLst/>
            </a:prstGeom>
            <a:noFill/>
            <a:ln w="25400">
              <a:solidFill>
                <a:srgbClr val="EE222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952C50B6-39C2-82EF-3638-92F710FF05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LAB3 Task2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6C089E0-9B99-B526-233E-1CADC48188CD}"/>
              </a:ext>
            </a:extLst>
          </p:cNvPr>
          <p:cNvSpPr txBox="1"/>
          <p:nvPr/>
        </p:nvSpPr>
        <p:spPr>
          <a:xfrm>
            <a:off x="483545" y="933312"/>
            <a:ext cx="10749199" cy="430887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lang="en-US" sz="2800" dirty="0">
                <a:latin typeface="Arrow Display" panose="020B0504020209020203" pitchFamily="34" charset="0"/>
                <a:cs typeface="Arrow Display" panose="020B0504020209020203" pitchFamily="34" charset="0"/>
              </a:rPr>
              <a:t>CPNX_RISCV_RX_RD design analysis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8144" y="4070248"/>
            <a:ext cx="4114800" cy="192405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858144" y="4142792"/>
            <a:ext cx="4114800" cy="2005205"/>
          </a:xfrm>
          <a:prstGeom prst="rect">
            <a:avLst/>
          </a:prstGeom>
          <a:noFill/>
          <a:ln w="25400">
            <a:solidFill>
              <a:srgbClr val="EE22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7634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52C50B6-39C2-82EF-3638-92F710FF05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LAB3 Task2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6C089E0-9B99-B526-233E-1CADC48188CD}"/>
              </a:ext>
            </a:extLst>
          </p:cNvPr>
          <p:cNvSpPr txBox="1"/>
          <p:nvPr/>
        </p:nvSpPr>
        <p:spPr>
          <a:xfrm>
            <a:off x="483545" y="933312"/>
            <a:ext cx="11217043" cy="344709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pPr algn="l"/>
            <a:r>
              <a:rPr lang="it-IT" sz="2800" dirty="0" smtClean="0">
                <a:latin typeface="Arrow Display" panose="020B0504020209020203" pitchFamily="34" charset="0"/>
                <a:cs typeface="Arrow Display" panose="020B0504020209020203" pitchFamily="34" charset="0"/>
              </a:rPr>
              <a:t>Even if IP is not available do bot download from IP Server.</a:t>
            </a:r>
          </a:p>
          <a:p>
            <a:r>
              <a:rPr lang="it-IT" sz="2800" dirty="0" smtClean="0">
                <a:latin typeface="Arrow Display" panose="020B0504020209020203" pitchFamily="34" charset="0"/>
                <a:cs typeface="Arrow Display" panose="020B0504020209020203" pitchFamily="34" charset="0"/>
              </a:rPr>
              <a:t>All design files are already available in </a:t>
            </a:r>
            <a:r>
              <a:rPr lang="en-US" sz="2800" dirty="0">
                <a:latin typeface="Arrow Display" panose="020B0504020209020203" pitchFamily="34" charset="0"/>
                <a:cs typeface="Arrow Display" panose="020B0504020209020203" pitchFamily="34" charset="0"/>
              </a:rPr>
              <a:t>CPNX_RISCV_RX_RD </a:t>
            </a:r>
            <a:r>
              <a:rPr lang="en-US" sz="2800" dirty="0" smtClean="0">
                <a:latin typeface="Arrow Display" panose="020B0504020209020203" pitchFamily="34" charset="0"/>
                <a:cs typeface="Arrow Display" panose="020B0504020209020203" pitchFamily="34" charset="0"/>
              </a:rPr>
              <a:t>design</a:t>
            </a:r>
          </a:p>
          <a:p>
            <a:endParaRPr lang="en-US" sz="2800" b="0" i="0" dirty="0">
              <a:latin typeface="Arrow Display" panose="020B0504020209020203" pitchFamily="34" charset="0"/>
              <a:cs typeface="Arrow Display" panose="020B0504020209020203" pitchFamily="34" charset="0"/>
            </a:endParaRPr>
          </a:p>
          <a:p>
            <a:r>
              <a:rPr lang="en-US" sz="2800" dirty="0"/>
              <a:t>Click on </a:t>
            </a:r>
            <a:r>
              <a:rPr lang="en-US" sz="2800" dirty="0" smtClean="0"/>
              <a:t>icons</a:t>
            </a:r>
            <a:endParaRPr lang="en-US" sz="2800" dirty="0"/>
          </a:p>
          <a:p>
            <a:r>
              <a:rPr lang="en-US" sz="2800" dirty="0"/>
              <a:t>1) Auto Assign</a:t>
            </a:r>
          </a:p>
          <a:p>
            <a:r>
              <a:rPr lang="en-US" sz="2800" dirty="0"/>
              <a:t>2) Validate Design</a:t>
            </a:r>
          </a:p>
          <a:p>
            <a:r>
              <a:rPr lang="en-US" sz="2800" dirty="0"/>
              <a:t>3) Generate</a:t>
            </a:r>
          </a:p>
          <a:p>
            <a:r>
              <a:rPr lang="en-US" sz="2800" dirty="0"/>
              <a:t>4) </a:t>
            </a:r>
            <a:r>
              <a:rPr lang="en-US" sz="2800" dirty="0" smtClean="0"/>
              <a:t>Save</a:t>
            </a:r>
            <a:endParaRPr lang="en-US" sz="2800" dirty="0"/>
          </a:p>
        </p:txBody>
      </p:sp>
      <p:grpSp>
        <p:nvGrpSpPr>
          <p:cNvPr id="5" name="Group 4"/>
          <p:cNvGrpSpPr/>
          <p:nvPr/>
        </p:nvGrpSpPr>
        <p:grpSpPr>
          <a:xfrm>
            <a:off x="1401003" y="4401371"/>
            <a:ext cx="10063874" cy="1992398"/>
            <a:chOff x="1401003" y="4401371"/>
            <a:chExt cx="10063874" cy="199239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01003" y="4401371"/>
              <a:ext cx="10063874" cy="1992398"/>
            </a:xfrm>
            <a:prstGeom prst="rect">
              <a:avLst/>
            </a:prstGeom>
          </p:spPr>
        </p:pic>
        <p:sp>
          <p:nvSpPr>
            <p:cNvPr id="7" name="Oval 6">
              <a:extLst>
                <a:ext uri="{FF2B5EF4-FFF2-40B4-BE49-F238E27FC236}">
                  <a16:creationId xmlns:a16="http://schemas.microsoft.com/office/drawing/2014/main" xmlns="" id="{5CE7049C-3BED-4DFB-B9E3-EE31A2A4758B}"/>
                </a:ext>
              </a:extLst>
            </p:cNvPr>
            <p:cNvSpPr/>
            <p:nvPr/>
          </p:nvSpPr>
          <p:spPr bwMode="auto">
            <a:xfrm>
              <a:off x="4774124" y="4944165"/>
              <a:ext cx="304800" cy="310423"/>
            </a:xfrm>
            <a:prstGeom prst="ellipse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ヒラギノ角ゴ ProN W3" charset="0"/>
                  <a:cs typeface="ヒラギノ角ゴ ProN W3" charset="0"/>
                  <a:sym typeface="Gill Sans" charset="0"/>
                </a:rPr>
                <a:t>1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xmlns="" id="{5CE7049C-3BED-4DFB-B9E3-EE31A2A4758B}"/>
                </a:ext>
              </a:extLst>
            </p:cNvPr>
            <p:cNvSpPr/>
            <p:nvPr/>
          </p:nvSpPr>
          <p:spPr bwMode="auto">
            <a:xfrm>
              <a:off x="5221994" y="4941352"/>
              <a:ext cx="304800" cy="310423"/>
            </a:xfrm>
            <a:prstGeom prst="ellipse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ヒラギノ角ゴ ProN W3" charset="0"/>
                  <a:cs typeface="ヒラギノ角ゴ ProN W3" charset="0"/>
                  <a:sym typeface="Gill Sans" charset="0"/>
                </a:rPr>
                <a:t>2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xmlns="" id="{5CE7049C-3BED-4DFB-B9E3-EE31A2A4758B}"/>
                </a:ext>
              </a:extLst>
            </p:cNvPr>
            <p:cNvSpPr/>
            <p:nvPr/>
          </p:nvSpPr>
          <p:spPr bwMode="auto">
            <a:xfrm>
              <a:off x="5669864" y="4941353"/>
              <a:ext cx="304800" cy="310423"/>
            </a:xfrm>
            <a:prstGeom prst="ellipse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ヒラギノ角ゴ ProN W3" charset="0"/>
                  <a:cs typeface="ヒラギノ角ゴ ProN W3" charset="0"/>
                  <a:sym typeface="Gill Sans" charset="0"/>
                </a:rPr>
                <a:t>3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xmlns="" id="{5CE7049C-3BED-4DFB-B9E3-EE31A2A4758B}"/>
                </a:ext>
              </a:extLst>
            </p:cNvPr>
            <p:cNvSpPr/>
            <p:nvPr/>
          </p:nvSpPr>
          <p:spPr bwMode="auto">
            <a:xfrm>
              <a:off x="2488086" y="5479120"/>
              <a:ext cx="304800" cy="310423"/>
            </a:xfrm>
            <a:prstGeom prst="ellipse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ヒラギノ角ゴ ProN W3" charset="0"/>
                  <a:cs typeface="ヒラギノ角ゴ ProN W3" charset="0"/>
                  <a:sym typeface="Gill Sans" charset="0"/>
                </a:rPr>
                <a:t>4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635772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52C50B6-39C2-82EF-3638-92F710FF05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LAB3 Task2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6C089E0-9B99-B526-233E-1CADC48188CD}"/>
              </a:ext>
            </a:extLst>
          </p:cNvPr>
          <p:cNvSpPr txBox="1"/>
          <p:nvPr/>
        </p:nvSpPr>
        <p:spPr>
          <a:xfrm>
            <a:off x="483545" y="933312"/>
            <a:ext cx="11133067" cy="172354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lang="it-IT" sz="2800" dirty="0" smtClean="0">
                <a:latin typeface="Arrow Display" panose="020B0504020209020203" pitchFamily="34" charset="0"/>
                <a:cs typeface="Arrow Display" panose="020B0504020209020203" pitchFamily="34" charset="0"/>
              </a:rPr>
              <a:t>Select the </a:t>
            </a:r>
            <a:r>
              <a:rPr lang="en-US" sz="2800" dirty="0">
                <a:latin typeface="Arrow Display" panose="020B0504020209020203" pitchFamily="34" charset="0"/>
                <a:cs typeface="Arrow Display" panose="020B0504020209020203" pitchFamily="34" charset="0"/>
              </a:rPr>
              <a:t>CPNX_RISCV_RX_RD design </a:t>
            </a:r>
            <a:r>
              <a:rPr lang="en-US" sz="2800" dirty="0" smtClean="0">
                <a:latin typeface="Arrow Display" panose="020B0504020209020203" pitchFamily="34" charset="0"/>
                <a:cs typeface="Arrow Display" panose="020B0504020209020203" pitchFamily="34" charset="0"/>
              </a:rPr>
              <a:t>in PROPEL Project Explorer and then </a:t>
            </a:r>
            <a:r>
              <a:rPr lang="it-IT" sz="2800" b="0" i="0" dirty="0" smtClean="0">
                <a:latin typeface="Arrow Display" panose="020B0504020209020203" pitchFamily="34" charset="0"/>
                <a:cs typeface="Arrow Display" panose="020B0504020209020203" pitchFamily="34" charset="0"/>
              </a:rPr>
              <a:t>click on Radiant icon to </a:t>
            </a:r>
            <a:r>
              <a:rPr lang="it-IT" sz="2800" dirty="0" smtClean="0">
                <a:latin typeface="Arrow Display" panose="020B0504020209020203" pitchFamily="34" charset="0"/>
                <a:cs typeface="Arrow Display" panose="020B0504020209020203" pitchFamily="34" charset="0"/>
              </a:rPr>
              <a:t>Generate </a:t>
            </a:r>
            <a:r>
              <a:rPr lang="it-IT" sz="2800" dirty="0">
                <a:latin typeface="Arrow Display" panose="020B0504020209020203" pitchFamily="34" charset="0"/>
                <a:cs typeface="Arrow Display" panose="020B0504020209020203" pitchFamily="34" charset="0"/>
              </a:rPr>
              <a:t>and open Radiant </a:t>
            </a:r>
            <a:r>
              <a:rPr lang="it-IT" sz="2800" dirty="0" smtClean="0">
                <a:latin typeface="Arrow Display" panose="020B0504020209020203" pitchFamily="34" charset="0"/>
                <a:cs typeface="Arrow Display" panose="020B0504020209020203" pitchFamily="34" charset="0"/>
              </a:rPr>
              <a:t>project</a:t>
            </a:r>
          </a:p>
          <a:p>
            <a:r>
              <a:rPr lang="it-IT" sz="2800" b="0" i="0" dirty="0" smtClean="0">
                <a:latin typeface="Arrow Display" panose="020B0504020209020203" pitchFamily="34" charset="0"/>
                <a:cs typeface="Arrow Display" panose="020B0504020209020203" pitchFamily="34" charset="0"/>
              </a:rPr>
              <a:t>(or select LatticeTools </a:t>
            </a:r>
            <a:r>
              <a:rPr lang="it-IT" sz="2800" b="0" i="0" dirty="0" smtClean="0">
                <a:latin typeface="Arrow Display" panose="020B0504020209020203" pitchFamily="34" charset="0"/>
                <a:cs typeface="Arrow Display" panose="020B0504020209020203" pitchFamily="34" charset="0"/>
                <a:sym typeface="Wingdings" panose="05000000000000000000" pitchFamily="2" charset="2"/>
              </a:rPr>
              <a:t> Generate and Open Radiant Project in file menu)</a:t>
            </a:r>
            <a:endParaRPr lang="en-US" sz="2800" b="0" i="0" dirty="0">
              <a:latin typeface="Arrow Display" panose="020B0504020209020203" pitchFamily="34" charset="0"/>
              <a:cs typeface="Arrow Display" panose="020B0504020209020203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851720" y="2907775"/>
            <a:ext cx="8229600" cy="1352550"/>
            <a:chOff x="1851720" y="2907775"/>
            <a:chExt cx="8229600" cy="135255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51720" y="2907775"/>
              <a:ext cx="8229600" cy="1352550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7B2AFFCC-59A2-4102-A33C-2BBD718A855A}"/>
                </a:ext>
              </a:extLst>
            </p:cNvPr>
            <p:cNvSpPr/>
            <p:nvPr/>
          </p:nvSpPr>
          <p:spPr bwMode="auto">
            <a:xfrm>
              <a:off x="9333688" y="3400267"/>
              <a:ext cx="304834" cy="311580"/>
            </a:xfrm>
            <a:prstGeom prst="rect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49643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52C50B6-39C2-82EF-3638-92F710FF05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LAB3 Task3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6C089E0-9B99-B526-233E-1CADC48188CD}"/>
              </a:ext>
            </a:extLst>
          </p:cNvPr>
          <p:cNvSpPr txBox="1"/>
          <p:nvPr/>
        </p:nvSpPr>
        <p:spPr>
          <a:xfrm>
            <a:off x="514525" y="984318"/>
            <a:ext cx="11677475" cy="430887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lang="it-IT" sz="2800" dirty="0">
                <a:latin typeface="Arrow Display" panose="020B0504020209020203" pitchFamily="34" charset="0"/>
                <a:cs typeface="Arrow Display" panose="020B0504020209020203" pitchFamily="34" charset="0"/>
                <a:sym typeface="Wingdings" panose="05000000000000000000" pitchFamily="2" charset="2"/>
              </a:rPr>
              <a:t>Radiant </a:t>
            </a:r>
            <a:r>
              <a:rPr lang="it-IT" sz="2800" dirty="0" smtClean="0">
                <a:latin typeface="Arrow Display" panose="020B0504020209020203" pitchFamily="34" charset="0"/>
                <a:cs typeface="Arrow Display" panose="020B0504020209020203" pitchFamily="34" charset="0"/>
                <a:sym typeface="Wingdings" panose="05000000000000000000" pitchFamily="2" charset="2"/>
              </a:rPr>
              <a:t>project is automatically generated</a:t>
            </a:r>
            <a:endParaRPr lang="it-IT" sz="2800" dirty="0">
              <a:latin typeface="Arrow Display" panose="020B0504020209020203" pitchFamily="34" charset="0"/>
              <a:cs typeface="Arrow Display" panose="020B0504020209020203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2789" y="1486190"/>
            <a:ext cx="9144000" cy="490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6937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52C50B6-39C2-82EF-3638-92F710FF05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LAB3 Task3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6C089E0-9B99-B526-233E-1CADC48188CD}"/>
              </a:ext>
            </a:extLst>
          </p:cNvPr>
          <p:cNvSpPr txBox="1"/>
          <p:nvPr/>
        </p:nvSpPr>
        <p:spPr>
          <a:xfrm>
            <a:off x="448714" y="984318"/>
            <a:ext cx="10534260" cy="430887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lang="it-IT" sz="2800" dirty="0">
                <a:latin typeface="Arrow Display" panose="020B0504020209020203" pitchFamily="34" charset="0"/>
                <a:cs typeface="Arrow Display" panose="020B0504020209020203" pitchFamily="34" charset="0"/>
                <a:sym typeface="Wingdings" panose="05000000000000000000" pitchFamily="2" charset="2"/>
              </a:rPr>
              <a:t>Radiant project </a:t>
            </a:r>
            <a:r>
              <a:rPr lang="it-IT" sz="2800" dirty="0" smtClean="0">
                <a:latin typeface="Arrow Display" panose="020B0504020209020203" pitchFamily="34" charset="0"/>
                <a:cs typeface="Arrow Display" panose="020B0504020209020203" pitchFamily="34" charset="0"/>
                <a:sym typeface="Wingdings" panose="05000000000000000000" pitchFamily="2" charset="2"/>
              </a:rPr>
              <a:t>implements the </a:t>
            </a:r>
            <a:r>
              <a:rPr lang="it-IT" sz="2800" dirty="0">
                <a:latin typeface="Arrow Display" panose="020B0504020209020203" pitchFamily="34" charset="0"/>
                <a:cs typeface="Arrow Display" panose="020B0504020209020203" pitchFamily="34" charset="0"/>
              </a:rPr>
              <a:t>CPNX_RISCV_RX_RD </a:t>
            </a:r>
            <a:r>
              <a:rPr lang="it-IT" sz="2800" dirty="0" smtClean="0">
                <a:latin typeface="Arrow Display" panose="020B0504020209020203" pitchFamily="34" charset="0"/>
                <a:cs typeface="Arrow Display" panose="020B0504020209020203" pitchFamily="34" charset="0"/>
              </a:rPr>
              <a:t>design</a:t>
            </a:r>
            <a:endParaRPr lang="it-IT" sz="2800" dirty="0">
              <a:latin typeface="Arrow Display" panose="020B0504020209020203" pitchFamily="34" charset="0"/>
              <a:cs typeface="Arrow Display" panose="020B0504020209020203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714" y="1763193"/>
            <a:ext cx="6010275" cy="37147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8989" y="3252221"/>
            <a:ext cx="5725143" cy="3093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690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52C50B6-39C2-82EF-3638-92F710FF05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LAB3 Task3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6C089E0-9B99-B526-233E-1CADC48188CD}"/>
              </a:ext>
            </a:extLst>
          </p:cNvPr>
          <p:cNvSpPr txBox="1"/>
          <p:nvPr/>
        </p:nvSpPr>
        <p:spPr>
          <a:xfrm>
            <a:off x="503853" y="1008097"/>
            <a:ext cx="10966745" cy="861774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pPr algn="l"/>
            <a:r>
              <a:rPr lang="it-IT" sz="2800" dirty="0" smtClean="0">
                <a:latin typeface="Arrow Display" panose="020B0504020209020203" pitchFamily="34" charset="0"/>
                <a:cs typeface="Arrow Display" panose="020B0504020209020203" pitchFamily="34" charset="0"/>
              </a:rPr>
              <a:t>Select the right part/OPN mounted on MAS ARRROW Edu. Board</a:t>
            </a:r>
            <a:endParaRPr lang="it-IT" sz="2800" dirty="0">
              <a:latin typeface="Arrow Display" panose="020B0504020209020203" pitchFamily="34" charset="0"/>
              <a:cs typeface="Arrow Display" panose="020B0504020209020203" pitchFamily="34" charset="0"/>
            </a:endParaRPr>
          </a:p>
          <a:p>
            <a:pPr algn="l"/>
            <a:r>
              <a:rPr lang="it-IT" sz="2800" dirty="0">
                <a:latin typeface="Arrow Display" panose="020B0504020209020203" pitchFamily="34" charset="0"/>
                <a:cs typeface="Arrow Display" panose="020B0504020209020203" pitchFamily="34" charset="0"/>
              </a:rPr>
              <a:t>R</a:t>
            </a:r>
            <a:r>
              <a:rPr lang="it-IT" sz="2800" dirty="0" smtClean="0">
                <a:latin typeface="Arrow Display" panose="020B0504020209020203" pitchFamily="34" charset="0"/>
                <a:cs typeface="Arrow Display" panose="020B0504020209020203" pitchFamily="34" charset="0"/>
              </a:rPr>
              <a:t>ight click on part and then select Edit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0905" y="2133615"/>
            <a:ext cx="4254759" cy="426095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7B2AFFCC-59A2-4102-A33C-2BBD718A855A}"/>
              </a:ext>
            </a:extLst>
          </p:cNvPr>
          <p:cNvSpPr/>
          <p:nvPr/>
        </p:nvSpPr>
        <p:spPr bwMode="auto">
          <a:xfrm>
            <a:off x="4080552" y="3859202"/>
            <a:ext cx="2142965" cy="311581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61762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xmlns="" id="{229A5F7B-FD9B-9A0D-2ACD-38C88D4B7A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MAS </a:t>
            </a:r>
            <a:r>
              <a:rPr lang="it-IT" dirty="0" smtClean="0"/>
              <a:t>ARROW Educational </a:t>
            </a:r>
            <a:r>
              <a:rPr lang="it-IT" dirty="0"/>
              <a:t>Board</a:t>
            </a:r>
            <a:endParaRPr lang="en-US" dirty="0"/>
          </a:p>
        </p:txBody>
      </p:sp>
      <p:pic>
        <p:nvPicPr>
          <p:cNvPr id="9" name="Picture 8" descr="A close-up of a blue circuit board&#10;&#10;Description automatically generated">
            <a:extLst>
              <a:ext uri="{FF2B5EF4-FFF2-40B4-BE49-F238E27FC236}">
                <a16:creationId xmlns:a16="http://schemas.microsoft.com/office/drawing/2014/main" xmlns="" id="{768FFA6F-722A-D810-F1DE-2971E55535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57572" y="86111"/>
            <a:ext cx="4590683" cy="765523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6C089E0-9B99-B526-233E-1CADC48188CD}"/>
              </a:ext>
            </a:extLst>
          </p:cNvPr>
          <p:cNvSpPr txBox="1"/>
          <p:nvPr/>
        </p:nvSpPr>
        <p:spPr>
          <a:xfrm>
            <a:off x="380999" y="933518"/>
            <a:ext cx="11343831" cy="738664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lang="it-IT" sz="2400" dirty="0">
                <a:latin typeface="Arrow Display" panose="020B0504020209020203" pitchFamily="34" charset="0"/>
                <a:cs typeface="Arrow Display" panose="020B0504020209020203" pitchFamily="34" charset="0"/>
                <a:hlinkClick r:id="rId3"/>
              </a:rPr>
              <a:t>https://maselettronica.com/prodotti-mas/mas-educational-board-certus-pro-nx</a:t>
            </a:r>
            <a:r>
              <a:rPr lang="it-IT" sz="2400" dirty="0" smtClean="0">
                <a:latin typeface="Arrow Display" panose="020B0504020209020203" pitchFamily="34" charset="0"/>
                <a:cs typeface="Arrow Display" panose="020B0504020209020203" pitchFamily="34" charset="0"/>
                <a:hlinkClick r:id="rId3"/>
              </a:rPr>
              <a:t>/</a:t>
            </a:r>
            <a:endParaRPr lang="it-IT" sz="2400" dirty="0" smtClean="0">
              <a:latin typeface="Arrow Display" panose="020B0504020209020203" pitchFamily="34" charset="0"/>
              <a:cs typeface="Arrow Display" panose="020B0504020209020203" pitchFamily="34" charset="0"/>
            </a:endParaRPr>
          </a:p>
          <a:p>
            <a:endParaRPr lang="it-IT" sz="2400" b="0" i="0" dirty="0">
              <a:latin typeface="Arrow Display" panose="020B0504020209020203" pitchFamily="34" charset="0"/>
              <a:cs typeface="Arrow Display" panose="020B0504020209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09088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52C50B6-39C2-82EF-3638-92F710FF05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LAB3 Task3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6C089E0-9B99-B526-233E-1CADC48188CD}"/>
              </a:ext>
            </a:extLst>
          </p:cNvPr>
          <p:cNvSpPr txBox="1"/>
          <p:nvPr/>
        </p:nvSpPr>
        <p:spPr>
          <a:xfrm>
            <a:off x="503853" y="1008097"/>
            <a:ext cx="10966745" cy="2585323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pPr algn="l"/>
            <a:r>
              <a:rPr lang="it-IT" sz="2800" dirty="0" smtClean="0">
                <a:latin typeface="Arrow Display" panose="020B0504020209020203" pitchFamily="34" charset="0"/>
                <a:cs typeface="Arrow Display" panose="020B0504020209020203" pitchFamily="34" charset="0"/>
              </a:rPr>
              <a:t>Select and set the part as</a:t>
            </a:r>
          </a:p>
          <a:p>
            <a:pPr algn="l"/>
            <a:endParaRPr lang="it-IT" sz="2800" dirty="0" smtClean="0">
              <a:latin typeface="Arrow Display" panose="020B0504020209020203" pitchFamily="34" charset="0"/>
              <a:cs typeface="Arrow Display" panose="020B0504020209020203" pitchFamily="34" charset="0"/>
            </a:endParaRPr>
          </a:p>
          <a:p>
            <a:pPr algn="l"/>
            <a:r>
              <a:rPr lang="it-IT" sz="2800" dirty="0" smtClean="0">
                <a:latin typeface="Arrow Display" panose="020B0504020209020203" pitchFamily="34" charset="0"/>
                <a:cs typeface="Arrow Display" panose="020B0504020209020203" pitchFamily="34" charset="0"/>
              </a:rPr>
              <a:t>Package BBG484</a:t>
            </a:r>
          </a:p>
          <a:p>
            <a:pPr algn="l"/>
            <a:endParaRPr lang="it-IT" sz="2800" dirty="0" smtClean="0">
              <a:latin typeface="Arrow Display" panose="020B0504020209020203" pitchFamily="34" charset="0"/>
              <a:cs typeface="Arrow Display" panose="020B0504020209020203" pitchFamily="34" charset="0"/>
            </a:endParaRPr>
          </a:p>
          <a:p>
            <a:pPr algn="l"/>
            <a:r>
              <a:rPr lang="it-IT" sz="2800" dirty="0" smtClean="0">
                <a:latin typeface="Arrow Display" panose="020B0504020209020203" pitchFamily="34" charset="0"/>
                <a:cs typeface="Arrow Display" panose="020B0504020209020203" pitchFamily="34" charset="0"/>
              </a:rPr>
              <a:t>Performance Grade</a:t>
            </a:r>
          </a:p>
          <a:p>
            <a:pPr algn="l"/>
            <a:r>
              <a:rPr lang="it-IT" sz="2800" dirty="0" smtClean="0">
                <a:latin typeface="Arrow Display" panose="020B0504020209020203" pitchFamily="34" charset="0"/>
                <a:cs typeface="Arrow Display" panose="020B0504020209020203" pitchFamily="34" charset="0"/>
              </a:rPr>
              <a:t>8 High Perf. 1.0V</a:t>
            </a:r>
            <a:endParaRPr lang="en-US" sz="2800" b="0" i="0" dirty="0">
              <a:latin typeface="Arrow Display" panose="020B0504020209020203" pitchFamily="34" charset="0"/>
              <a:cs typeface="Arrow Display" panose="020B0504020209020203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3579" y="1008097"/>
            <a:ext cx="5457376" cy="495116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7B2AFFCC-59A2-4102-A33C-2BBD718A855A}"/>
              </a:ext>
            </a:extLst>
          </p:cNvPr>
          <p:cNvSpPr/>
          <p:nvPr/>
        </p:nvSpPr>
        <p:spPr bwMode="auto">
          <a:xfrm>
            <a:off x="8658808" y="5635688"/>
            <a:ext cx="513184" cy="223935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3470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52C50B6-39C2-82EF-3638-92F710FF05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LAB3 Task3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6C089E0-9B99-B526-233E-1CADC48188CD}"/>
              </a:ext>
            </a:extLst>
          </p:cNvPr>
          <p:cNvSpPr txBox="1"/>
          <p:nvPr/>
        </p:nvSpPr>
        <p:spPr>
          <a:xfrm>
            <a:off x="503853" y="1008097"/>
            <a:ext cx="10966745" cy="430887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pPr algn="l"/>
            <a:r>
              <a:rPr lang="it-IT" sz="2800" dirty="0" smtClean="0">
                <a:latin typeface="Arrow Display" panose="020B0504020209020203" pitchFamily="34" charset="0"/>
                <a:cs typeface="Arrow Display" panose="020B0504020209020203" pitchFamily="34" charset="0"/>
              </a:rPr>
              <a:t>Double click on Strategy</a:t>
            </a:r>
            <a:endParaRPr lang="en-US" sz="2800" b="0" i="0" dirty="0">
              <a:latin typeface="Arrow Display" panose="020B0504020209020203" pitchFamily="34" charset="0"/>
              <a:cs typeface="Arrow Display" panose="020B0504020209020203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958275" y="1553439"/>
            <a:ext cx="6057900" cy="4943475"/>
            <a:chOff x="2958275" y="1702728"/>
            <a:chExt cx="6057900" cy="4943475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958275" y="1702728"/>
              <a:ext cx="6057900" cy="4943475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7B2AFFCC-59A2-4102-A33C-2BBD718A855A}"/>
                </a:ext>
              </a:extLst>
            </p:cNvPr>
            <p:cNvSpPr/>
            <p:nvPr/>
          </p:nvSpPr>
          <p:spPr bwMode="auto">
            <a:xfrm>
              <a:off x="3678147" y="5281123"/>
              <a:ext cx="996490" cy="223935"/>
            </a:xfrm>
            <a:prstGeom prst="rect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415761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52C50B6-39C2-82EF-3638-92F710FF05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LAB3 Task3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6C089E0-9B99-B526-233E-1CADC48188CD}"/>
              </a:ext>
            </a:extLst>
          </p:cNvPr>
          <p:cNvSpPr txBox="1"/>
          <p:nvPr/>
        </p:nvSpPr>
        <p:spPr>
          <a:xfrm>
            <a:off x="514525" y="984318"/>
            <a:ext cx="11677475" cy="2585323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lang="en-US" sz="2800" dirty="0" smtClean="0">
                <a:latin typeface="Arrow Display" panose="020B0504020209020203" pitchFamily="34" charset="0"/>
                <a:cs typeface="Arrow Display" panose="020B0504020209020203" pitchFamily="34" charset="0"/>
              </a:rPr>
              <a:t>NOTE</a:t>
            </a:r>
          </a:p>
          <a:p>
            <a:r>
              <a:rPr lang="en-US" sz="2800" dirty="0" smtClean="0">
                <a:latin typeface="Arrow Display" panose="020B0504020209020203" pitchFamily="34" charset="0"/>
                <a:cs typeface="Arrow Display" panose="020B0504020209020203" pitchFamily="34" charset="0"/>
              </a:rPr>
              <a:t>Default setting for</a:t>
            </a:r>
          </a:p>
          <a:p>
            <a:r>
              <a:rPr lang="en-US" sz="2800" dirty="0" smtClean="0">
                <a:latin typeface="Arrow Display" panose="020B0504020209020203" pitchFamily="34" charset="0"/>
                <a:cs typeface="Arrow Display" panose="020B0504020209020203" pitchFamily="34" charset="0"/>
              </a:rPr>
              <a:t>P&amp;R </a:t>
            </a:r>
            <a:r>
              <a:rPr lang="en-US" sz="2800" dirty="0" smtClean="0">
                <a:latin typeface="Arrow Display" panose="020B0504020209020203" pitchFamily="34" charset="0"/>
                <a:cs typeface="Arrow Display" panose="020B0504020209020203" pitchFamily="34" charset="0"/>
                <a:sym typeface="Wingdings" panose="05000000000000000000" pitchFamily="2" charset="2"/>
              </a:rPr>
              <a:t></a:t>
            </a:r>
            <a:r>
              <a:rPr lang="en-US" sz="2800" dirty="0" smtClean="0">
                <a:latin typeface="Arrow Display" panose="020B0504020209020203" pitchFamily="34" charset="0"/>
                <a:cs typeface="Arrow Display" panose="020B0504020209020203" pitchFamily="34" charset="0"/>
              </a:rPr>
              <a:t>  Placements </a:t>
            </a:r>
            <a:r>
              <a:rPr lang="en-US" sz="2800" dirty="0">
                <a:latin typeface="Arrow Display" panose="020B0504020209020203" pitchFamily="34" charset="0"/>
                <a:cs typeface="Arrow Display" panose="020B0504020209020203" pitchFamily="34" charset="0"/>
              </a:rPr>
              <a:t>Iterations</a:t>
            </a:r>
          </a:p>
          <a:p>
            <a:r>
              <a:rPr lang="en-US" sz="2800" dirty="0">
                <a:latin typeface="Arrow Display" panose="020B0504020209020203" pitchFamily="34" charset="0"/>
                <a:cs typeface="Arrow Display" panose="020B0504020209020203" pitchFamily="34" charset="0"/>
              </a:rPr>
              <a:t>is #10 so #10 seeds are</a:t>
            </a:r>
          </a:p>
          <a:p>
            <a:r>
              <a:rPr lang="en-US" sz="2800" dirty="0">
                <a:latin typeface="Arrow Display" panose="020B0504020209020203" pitchFamily="34" charset="0"/>
                <a:cs typeface="Arrow Display" panose="020B0504020209020203" pitchFamily="34" charset="0"/>
              </a:rPr>
              <a:t>going to be used for P&amp;R</a:t>
            </a:r>
          </a:p>
          <a:p>
            <a:r>
              <a:rPr lang="en-US" sz="2800" dirty="0">
                <a:latin typeface="Arrow Display" panose="020B0504020209020203" pitchFamily="34" charset="0"/>
                <a:cs typeface="Arrow Display" panose="020B0504020209020203" pitchFamily="34" charset="0"/>
              </a:rPr>
              <a:t>We can reduce it and set to #1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4999" y="1124097"/>
            <a:ext cx="6315075" cy="489108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7B2AFFCC-59A2-4102-A33C-2BBD718A855A}"/>
              </a:ext>
            </a:extLst>
          </p:cNvPr>
          <p:cNvSpPr/>
          <p:nvPr/>
        </p:nvSpPr>
        <p:spPr bwMode="auto">
          <a:xfrm>
            <a:off x="7644846" y="3150076"/>
            <a:ext cx="2226942" cy="311581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93207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7440" y="2295838"/>
            <a:ext cx="6227229" cy="434092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952C50B6-39C2-82EF-3638-92F710FF05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LAB3 Task3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6C089E0-9B99-B526-233E-1CADC48188CD}"/>
              </a:ext>
            </a:extLst>
          </p:cNvPr>
          <p:cNvSpPr txBox="1"/>
          <p:nvPr/>
        </p:nvSpPr>
        <p:spPr>
          <a:xfrm>
            <a:off x="514525" y="891011"/>
            <a:ext cx="11677475" cy="1292662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lang="it-IT" sz="2800" dirty="0">
                <a:latin typeface="Arrow Display" panose="020B0504020209020203" pitchFamily="34" charset="0"/>
                <a:cs typeface="Arrow Display" panose="020B0504020209020203" pitchFamily="34" charset="0"/>
              </a:rPr>
              <a:t>CPNX_RISCV_RX_RD </a:t>
            </a:r>
            <a:r>
              <a:rPr lang="it-IT" sz="2800" dirty="0" smtClean="0">
                <a:latin typeface="Arrow Display" panose="020B0504020209020203" pitchFamily="34" charset="0"/>
                <a:cs typeface="Arrow Display" panose="020B0504020209020203" pitchFamily="34" charset="0"/>
              </a:rPr>
              <a:t>design is using the LPDDR4 macro/IP</a:t>
            </a:r>
          </a:p>
          <a:p>
            <a:r>
              <a:rPr lang="it-IT" sz="2800" dirty="0">
                <a:latin typeface="Arrow Display" panose="020B0504020209020203" pitchFamily="34" charset="0"/>
                <a:cs typeface="Arrow Display" panose="020B0504020209020203" pitchFamily="34" charset="0"/>
              </a:rPr>
              <a:t>a</a:t>
            </a:r>
            <a:r>
              <a:rPr lang="it-IT" sz="2800" dirty="0" smtClean="0">
                <a:latin typeface="Arrow Display" panose="020B0504020209020203" pitchFamily="34" charset="0"/>
                <a:cs typeface="Arrow Display" panose="020B0504020209020203" pitchFamily="34" charset="0"/>
              </a:rPr>
              <a:t>nd its usage is allowed as Evaluation mode.</a:t>
            </a:r>
          </a:p>
          <a:p>
            <a:r>
              <a:rPr lang="en-US" sz="2800" dirty="0" err="1" smtClean="0">
                <a:latin typeface="Arrow Display" panose="020B0504020209020203" pitchFamily="34" charset="0"/>
                <a:cs typeface="Arrow Display" panose="020B0504020209020203" pitchFamily="34" charset="0"/>
              </a:rPr>
              <a:t>Bitstream</a:t>
            </a:r>
            <a:r>
              <a:rPr lang="en-US" sz="2800" dirty="0" smtClean="0">
                <a:latin typeface="Arrow Display" panose="020B0504020209020203" pitchFamily="34" charset="0"/>
                <a:cs typeface="Arrow Display" panose="020B0504020209020203" pitchFamily="34" charset="0"/>
              </a:rPr>
              <a:t> </a:t>
            </a:r>
            <a:r>
              <a:rPr lang="en-US" sz="2800" dirty="0" smtClean="0">
                <a:latin typeface="Arrow Display" panose="020B0504020209020203" pitchFamily="34" charset="0"/>
                <a:cs typeface="Arrow Display" panose="020B0504020209020203" pitchFamily="34" charset="0"/>
                <a:sym typeface="Wingdings" panose="05000000000000000000" pitchFamily="2" charset="2"/>
              </a:rPr>
              <a:t> </a:t>
            </a:r>
            <a:r>
              <a:rPr lang="en-US" sz="2800" dirty="0" smtClean="0">
                <a:latin typeface="Arrow Display" panose="020B0504020209020203" pitchFamily="34" charset="0"/>
                <a:cs typeface="Arrow Display" panose="020B0504020209020203" pitchFamily="34" charset="0"/>
              </a:rPr>
              <a:t>IP Evaluation must be ticked</a:t>
            </a:r>
            <a:endParaRPr lang="en-US" sz="2800" dirty="0">
              <a:latin typeface="Arrow Display" panose="020B0504020209020203" pitchFamily="34" charset="0"/>
              <a:cs typeface="Arrow Display" panose="020B0504020209020203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7B2AFFCC-59A2-4102-A33C-2BBD718A855A}"/>
              </a:ext>
            </a:extLst>
          </p:cNvPr>
          <p:cNvSpPr/>
          <p:nvPr/>
        </p:nvSpPr>
        <p:spPr bwMode="auto">
          <a:xfrm>
            <a:off x="4944907" y="4073808"/>
            <a:ext cx="1847780" cy="180953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7B2AFFCC-59A2-4102-A33C-2BBD718A855A}"/>
              </a:ext>
            </a:extLst>
          </p:cNvPr>
          <p:cNvSpPr/>
          <p:nvPr/>
        </p:nvSpPr>
        <p:spPr bwMode="auto">
          <a:xfrm>
            <a:off x="8052318" y="6335484"/>
            <a:ext cx="513184" cy="223935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97666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52C50B6-39C2-82EF-3638-92F710FF05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LAB3 Task3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6C089E0-9B99-B526-233E-1CADC48188CD}"/>
              </a:ext>
            </a:extLst>
          </p:cNvPr>
          <p:cNvSpPr txBox="1"/>
          <p:nvPr/>
        </p:nvSpPr>
        <p:spPr>
          <a:xfrm>
            <a:off x="470307" y="947445"/>
            <a:ext cx="10749199" cy="1292662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pPr algn="l"/>
            <a:r>
              <a:rPr lang="it-IT" sz="2800" dirty="0" smtClean="0">
                <a:latin typeface="Arrow Display" panose="020B0504020209020203" pitchFamily="34" charset="0"/>
                <a:cs typeface="Arrow Display" panose="020B0504020209020203" pitchFamily="34" charset="0"/>
              </a:rPr>
              <a:t>Import pinout and design constraints</a:t>
            </a:r>
          </a:p>
          <a:p>
            <a:pPr algn="l"/>
            <a:r>
              <a:rPr lang="it-IT" sz="2800" dirty="0" smtClean="0">
                <a:latin typeface="Arrow Display" panose="020B0504020209020203" pitchFamily="34" charset="0"/>
                <a:cs typeface="Arrow Display" panose="020B0504020209020203" pitchFamily="34" charset="0"/>
              </a:rPr>
              <a:t>Right click on Post_Synth Constr. Files</a:t>
            </a:r>
          </a:p>
          <a:p>
            <a:pPr algn="l"/>
            <a:r>
              <a:rPr lang="it-IT" sz="2800" dirty="0" smtClean="0">
                <a:latin typeface="Arrow Display" panose="020B0504020209020203" pitchFamily="34" charset="0"/>
                <a:cs typeface="Arrow Display" panose="020B0504020209020203" pitchFamily="34" charset="0"/>
              </a:rPr>
              <a:t>and select Add </a:t>
            </a:r>
            <a:r>
              <a:rPr lang="it-IT" sz="2800" dirty="0" smtClean="0">
                <a:latin typeface="Arrow Display" panose="020B0504020209020203" pitchFamily="34" charset="0"/>
                <a:cs typeface="Arrow Display" panose="020B0504020209020203" pitchFamily="34" charset="0"/>
                <a:sym typeface="Wingdings" panose="05000000000000000000" pitchFamily="2" charset="2"/>
              </a:rPr>
              <a:t> Existing File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DED79C54-F32C-3352-E156-C5DA045ACA64}"/>
              </a:ext>
            </a:extLst>
          </p:cNvPr>
          <p:cNvSpPr/>
          <p:nvPr/>
        </p:nvSpPr>
        <p:spPr>
          <a:xfrm>
            <a:off x="8953411" y="2913010"/>
            <a:ext cx="426720" cy="386079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dirty="0">
                <a:solidFill>
                  <a:srgbClr val="FF0000"/>
                </a:solidFill>
              </a:rPr>
              <a:t>2</a:t>
            </a:r>
            <a:endParaRPr lang="en-US" sz="1600" dirty="0">
              <a:solidFill>
                <a:srgbClr val="FF000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9286" y="947445"/>
            <a:ext cx="5041690" cy="520432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7B2AFFCC-59A2-4102-A33C-2BBD718A855A}"/>
              </a:ext>
            </a:extLst>
          </p:cNvPr>
          <p:cNvSpPr/>
          <p:nvPr/>
        </p:nvSpPr>
        <p:spPr bwMode="auto">
          <a:xfrm>
            <a:off x="10295616" y="5426747"/>
            <a:ext cx="923890" cy="274257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38326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52C50B6-39C2-82EF-3638-92F710FF05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LAB3 Task3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6C089E0-9B99-B526-233E-1CADC48188CD}"/>
              </a:ext>
            </a:extLst>
          </p:cNvPr>
          <p:cNvSpPr txBox="1"/>
          <p:nvPr/>
        </p:nvSpPr>
        <p:spPr>
          <a:xfrm>
            <a:off x="380999" y="1008097"/>
            <a:ext cx="11524862" cy="861774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pPr algn="l"/>
            <a:r>
              <a:rPr lang="it-IT" sz="2800" dirty="0" smtClean="0">
                <a:latin typeface="Arrow Display" panose="020B0504020209020203" pitchFamily="34" charset="0"/>
                <a:cs typeface="Arrow Display" panose="020B0504020209020203" pitchFamily="34" charset="0"/>
              </a:rPr>
              <a:t>Browse to folder SRC, select LAB3_MAS_ARROW_pinout.PDC file and</a:t>
            </a:r>
          </a:p>
          <a:p>
            <a:pPr algn="l"/>
            <a:r>
              <a:rPr lang="it-IT" sz="2800" dirty="0" smtClean="0">
                <a:latin typeface="Arrow Display" panose="020B0504020209020203" pitchFamily="34" charset="0"/>
                <a:cs typeface="Arrow Display" panose="020B0504020209020203" pitchFamily="34" charset="0"/>
              </a:rPr>
              <a:t>then click on Add</a:t>
            </a:r>
            <a:endParaRPr lang="en-US" sz="2800" b="0" i="0" dirty="0">
              <a:latin typeface="Arrow Display" panose="020B0504020209020203" pitchFamily="34" charset="0"/>
              <a:cs typeface="Arrow Display" panose="020B0504020209020203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432" y="2003843"/>
            <a:ext cx="6216866" cy="424678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7B2AFFCC-59A2-4102-A33C-2BBD718A855A}"/>
              </a:ext>
            </a:extLst>
          </p:cNvPr>
          <p:cNvSpPr/>
          <p:nvPr/>
        </p:nvSpPr>
        <p:spPr bwMode="auto">
          <a:xfrm>
            <a:off x="8560121" y="5016200"/>
            <a:ext cx="583879" cy="274257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86340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52C50B6-39C2-82EF-3638-92F710FF05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LAB3 Task3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6C089E0-9B99-B526-233E-1CADC48188CD}"/>
              </a:ext>
            </a:extLst>
          </p:cNvPr>
          <p:cNvSpPr txBox="1"/>
          <p:nvPr/>
        </p:nvSpPr>
        <p:spPr>
          <a:xfrm>
            <a:off x="380999" y="1058719"/>
            <a:ext cx="11506201" cy="172354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lang="it-IT" sz="2800" dirty="0">
                <a:latin typeface="Arrow Display" panose="020B0504020209020203" pitchFamily="34" charset="0"/>
                <a:cs typeface="Arrow Display" panose="020B0504020209020203" pitchFamily="34" charset="0"/>
              </a:rPr>
              <a:t>LAB3_MAS_ARROW_pinout.PDC </a:t>
            </a:r>
            <a:r>
              <a:rPr lang="it-IT" sz="2800" dirty="0" smtClean="0">
                <a:latin typeface="Arrow Display" panose="020B0504020209020203" pitchFamily="34" charset="0"/>
                <a:cs typeface="Arrow Display" panose="020B0504020209020203" pitchFamily="34" charset="0"/>
              </a:rPr>
              <a:t>file is now available in Radiant project </a:t>
            </a:r>
            <a:endParaRPr lang="it-IT" sz="2800" dirty="0">
              <a:latin typeface="Arrow Display" panose="020B0504020209020203" pitchFamily="34" charset="0"/>
              <a:cs typeface="Arrow Display" panose="020B0504020209020203" pitchFamily="34" charset="0"/>
            </a:endParaRPr>
          </a:p>
          <a:p>
            <a:pPr algn="l"/>
            <a:endParaRPr lang="it-IT" sz="2800" dirty="0">
              <a:latin typeface="Arrow Display" panose="020B0504020209020203" pitchFamily="34" charset="0"/>
              <a:cs typeface="Arrow Display" panose="020B0504020209020203" pitchFamily="34" charset="0"/>
            </a:endParaRPr>
          </a:p>
          <a:p>
            <a:pPr algn="l"/>
            <a:endParaRPr lang="it-IT" sz="2800" dirty="0">
              <a:latin typeface="Arrow Display" panose="020B0504020209020203" pitchFamily="34" charset="0"/>
              <a:cs typeface="Arrow Display" panose="020B0504020209020203" pitchFamily="34" charset="0"/>
            </a:endParaRPr>
          </a:p>
          <a:p>
            <a:pPr algn="l"/>
            <a:endParaRPr lang="en-US" sz="2800" b="0" i="0" dirty="0">
              <a:latin typeface="Arrow Display" panose="020B0504020209020203" pitchFamily="34" charset="0"/>
              <a:cs typeface="Arrow Display" panose="020B0504020209020203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3160" y="1732143"/>
            <a:ext cx="6800071" cy="481546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7B2AFFCC-59A2-4102-A33C-2BBD718A855A}"/>
              </a:ext>
            </a:extLst>
          </p:cNvPr>
          <p:cNvSpPr/>
          <p:nvPr/>
        </p:nvSpPr>
        <p:spPr bwMode="auto">
          <a:xfrm>
            <a:off x="3624227" y="5529383"/>
            <a:ext cx="2505985" cy="274257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4587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52C50B6-39C2-82EF-3638-92F710FF05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LAB3 Task3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6C089E0-9B99-B526-233E-1CADC48188CD}"/>
              </a:ext>
            </a:extLst>
          </p:cNvPr>
          <p:cNvSpPr txBox="1"/>
          <p:nvPr/>
        </p:nvSpPr>
        <p:spPr>
          <a:xfrm>
            <a:off x="721399" y="1030726"/>
            <a:ext cx="10749199" cy="5601533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pPr algn="l"/>
            <a:r>
              <a:rPr lang="it-IT" sz="2800" dirty="0" smtClean="0">
                <a:latin typeface="Arrow Display" panose="020B0504020209020203" pitchFamily="34" charset="0"/>
                <a:cs typeface="Arrow Display" panose="020B0504020209020203" pitchFamily="34" charset="0"/>
              </a:rPr>
              <a:t>Run Radiant bitstream generation by click on Export Files</a:t>
            </a:r>
          </a:p>
          <a:p>
            <a:pPr algn="l"/>
            <a:r>
              <a:rPr lang="it-IT" sz="2800" dirty="0" smtClean="0">
                <a:latin typeface="Arrow Display" panose="020B0504020209020203" pitchFamily="34" charset="0"/>
                <a:cs typeface="Arrow Display" panose="020B0504020209020203" pitchFamily="34" charset="0"/>
              </a:rPr>
              <a:t>This step takes 1h /1h 30min, so expected bistream has been provided in SRC folder to move forward with LAB3 training</a:t>
            </a:r>
          </a:p>
          <a:p>
            <a:pPr algn="l"/>
            <a:endParaRPr lang="it-IT" sz="2800" dirty="0">
              <a:latin typeface="Arrow Display" panose="020B0504020209020203" pitchFamily="34" charset="0"/>
              <a:cs typeface="Arrow Display" panose="020B0504020209020203" pitchFamily="34" charset="0"/>
            </a:endParaRPr>
          </a:p>
          <a:p>
            <a:pPr algn="l"/>
            <a:endParaRPr lang="it-IT" sz="2800" dirty="0" smtClean="0">
              <a:latin typeface="Arrow Display" panose="020B0504020209020203" pitchFamily="34" charset="0"/>
              <a:cs typeface="Arrow Display" panose="020B0504020209020203" pitchFamily="34" charset="0"/>
            </a:endParaRPr>
          </a:p>
          <a:p>
            <a:pPr algn="l"/>
            <a:endParaRPr lang="it-IT" sz="2800" dirty="0">
              <a:latin typeface="Arrow Display" panose="020B0504020209020203" pitchFamily="34" charset="0"/>
              <a:cs typeface="Arrow Display" panose="020B0504020209020203" pitchFamily="34" charset="0"/>
            </a:endParaRPr>
          </a:p>
          <a:p>
            <a:pPr algn="l"/>
            <a:endParaRPr lang="it-IT" sz="2800" dirty="0" smtClean="0">
              <a:latin typeface="Arrow Display" panose="020B0504020209020203" pitchFamily="34" charset="0"/>
              <a:cs typeface="Arrow Display" panose="020B0504020209020203" pitchFamily="34" charset="0"/>
            </a:endParaRPr>
          </a:p>
          <a:p>
            <a:pPr algn="l"/>
            <a:endParaRPr lang="it-IT" sz="2800" dirty="0">
              <a:latin typeface="Arrow Display" panose="020B0504020209020203" pitchFamily="34" charset="0"/>
              <a:cs typeface="Arrow Display" panose="020B0504020209020203" pitchFamily="34" charset="0"/>
            </a:endParaRPr>
          </a:p>
          <a:p>
            <a:pPr algn="l"/>
            <a:endParaRPr lang="it-IT" sz="2800" dirty="0" smtClean="0">
              <a:latin typeface="Arrow Display" panose="020B0504020209020203" pitchFamily="34" charset="0"/>
              <a:cs typeface="Arrow Display" panose="020B0504020209020203" pitchFamily="34" charset="0"/>
            </a:endParaRPr>
          </a:p>
          <a:p>
            <a:pPr algn="l"/>
            <a:r>
              <a:rPr lang="it-IT" sz="2800" dirty="0" smtClean="0">
                <a:latin typeface="Arrow Display" panose="020B0504020209020203" pitchFamily="34" charset="0"/>
                <a:cs typeface="Arrow Display" panose="020B0504020209020203" pitchFamily="34" charset="0"/>
              </a:rPr>
              <a:t>Once completed, you will get this bitstream file</a:t>
            </a:r>
          </a:p>
          <a:p>
            <a:pPr algn="l"/>
            <a:endParaRPr lang="it-IT" sz="2800" dirty="0">
              <a:latin typeface="Arrow Display" panose="020B0504020209020203" pitchFamily="34" charset="0"/>
              <a:cs typeface="Arrow Display" panose="020B0504020209020203" pitchFamily="34" charset="0"/>
            </a:endParaRPr>
          </a:p>
          <a:p>
            <a:pPr algn="l"/>
            <a:endParaRPr lang="it-IT" sz="2800" dirty="0">
              <a:latin typeface="Arrow Display" panose="020B0504020209020203" pitchFamily="34" charset="0"/>
              <a:cs typeface="Arrow Display" panose="020B0504020209020203" pitchFamily="34" charset="0"/>
            </a:endParaRPr>
          </a:p>
          <a:p>
            <a:pPr algn="l"/>
            <a:endParaRPr lang="en-US" sz="2800" b="0" i="0" dirty="0">
              <a:latin typeface="Arrow Display" panose="020B0504020209020203" pitchFamily="34" charset="0"/>
              <a:cs typeface="Arrow Display" panose="020B0504020209020203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1635" y="2595562"/>
            <a:ext cx="8848725" cy="166687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7B2AFFCC-59A2-4102-A33C-2BBD718A855A}"/>
              </a:ext>
            </a:extLst>
          </p:cNvPr>
          <p:cNvSpPr/>
          <p:nvPr/>
        </p:nvSpPr>
        <p:spPr bwMode="auto">
          <a:xfrm>
            <a:off x="8286843" y="3881534"/>
            <a:ext cx="1491639" cy="279918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9888" y="5603435"/>
            <a:ext cx="7239000" cy="44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64395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52C50B6-39C2-82EF-3638-92F710FF05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LAB3 Task3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6C089E0-9B99-B526-233E-1CADC48188CD}"/>
              </a:ext>
            </a:extLst>
          </p:cNvPr>
          <p:cNvSpPr txBox="1"/>
          <p:nvPr/>
        </p:nvSpPr>
        <p:spPr>
          <a:xfrm>
            <a:off x="469473" y="853238"/>
            <a:ext cx="11341527" cy="3016210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lang="it-IT" sz="2800" dirty="0" smtClean="0">
                <a:latin typeface="Arrow Display" panose="020B0504020209020203" pitchFamily="34" charset="0"/>
                <a:cs typeface="Arrow Display" panose="020B0504020209020203" pitchFamily="34" charset="0"/>
              </a:rPr>
              <a:t>Program CertusPRO-NX with bit_fastSPI_noMEM.bit in SRC folder</a:t>
            </a:r>
            <a:endParaRPr lang="it-IT" sz="2800" dirty="0">
              <a:latin typeface="Arrow Display" panose="020B0504020209020203" pitchFamily="34" charset="0"/>
              <a:cs typeface="Arrow Display" panose="020B0504020209020203" pitchFamily="34" charset="0"/>
            </a:endParaRPr>
          </a:p>
          <a:p>
            <a:pPr algn="l"/>
            <a:endParaRPr lang="it-IT" sz="2800" dirty="0">
              <a:latin typeface="Arrow Display" panose="020B0504020209020203" pitchFamily="34" charset="0"/>
              <a:cs typeface="Arrow Display" panose="020B0504020209020203" pitchFamily="34" charset="0"/>
            </a:endParaRPr>
          </a:p>
          <a:p>
            <a:pPr algn="l"/>
            <a:endParaRPr lang="it-IT" sz="2800" dirty="0">
              <a:latin typeface="Arrow Display" panose="020B0504020209020203" pitchFamily="34" charset="0"/>
              <a:cs typeface="Arrow Display" panose="020B0504020209020203" pitchFamily="34" charset="0"/>
            </a:endParaRPr>
          </a:p>
          <a:p>
            <a:pPr algn="l"/>
            <a:endParaRPr lang="it-IT" sz="2800" dirty="0">
              <a:latin typeface="Arrow Display" panose="020B0504020209020203" pitchFamily="34" charset="0"/>
              <a:cs typeface="Arrow Display" panose="020B0504020209020203" pitchFamily="34" charset="0"/>
            </a:endParaRPr>
          </a:p>
          <a:p>
            <a:pPr algn="l"/>
            <a:endParaRPr lang="it-IT" sz="2800" dirty="0">
              <a:latin typeface="Arrow Display" panose="020B0504020209020203" pitchFamily="34" charset="0"/>
              <a:cs typeface="Arrow Display" panose="020B0504020209020203" pitchFamily="34" charset="0"/>
            </a:endParaRPr>
          </a:p>
          <a:p>
            <a:pPr algn="l"/>
            <a:endParaRPr lang="it-IT" sz="2800" dirty="0">
              <a:latin typeface="Arrow Display" panose="020B0504020209020203" pitchFamily="34" charset="0"/>
              <a:cs typeface="Arrow Display" panose="020B0504020209020203" pitchFamily="34" charset="0"/>
            </a:endParaRPr>
          </a:p>
          <a:p>
            <a:pPr algn="l"/>
            <a:endParaRPr lang="en-US" sz="2800" b="0" i="0" dirty="0">
              <a:latin typeface="Arrow Display" panose="020B0504020209020203" pitchFamily="34" charset="0"/>
              <a:cs typeface="Arrow Display" panose="020B0504020209020203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5066D30-4308-F3B1-B046-AE8782973EBE}"/>
              </a:ext>
            </a:extLst>
          </p:cNvPr>
          <p:cNvSpPr txBox="1"/>
          <p:nvPr/>
        </p:nvSpPr>
        <p:spPr>
          <a:xfrm>
            <a:off x="469473" y="4498012"/>
            <a:ext cx="7078992" cy="861774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pPr algn="l"/>
            <a:r>
              <a:rPr lang="it-IT" sz="2800" dirty="0" smtClean="0">
                <a:latin typeface="Arrow Display" panose="020B0504020209020203" pitchFamily="34" charset="0"/>
                <a:cs typeface="Arrow Display" panose="020B0504020209020203" pitchFamily="34" charset="0"/>
              </a:rPr>
              <a:t>Run Lattice </a:t>
            </a:r>
            <a:r>
              <a:rPr lang="it-IT" sz="2800" dirty="0">
                <a:latin typeface="Arrow Display" panose="020B0504020209020203" pitchFamily="34" charset="0"/>
                <a:cs typeface="Arrow Display" panose="020B0504020209020203" pitchFamily="34" charset="0"/>
              </a:rPr>
              <a:t>Radiant </a:t>
            </a:r>
            <a:r>
              <a:rPr lang="it-IT" sz="2800" dirty="0" smtClean="0">
                <a:latin typeface="Arrow Display" panose="020B0504020209020203" pitchFamily="34" charset="0"/>
                <a:cs typeface="Arrow Display" panose="020B0504020209020203" pitchFamily="34" charset="0"/>
              </a:rPr>
              <a:t>Programmer</a:t>
            </a:r>
          </a:p>
          <a:p>
            <a:pPr algn="l"/>
            <a:r>
              <a:rPr lang="it-IT" sz="2800" dirty="0" smtClean="0">
                <a:latin typeface="Arrow Display" panose="020B0504020209020203" pitchFamily="34" charset="0"/>
                <a:cs typeface="Arrow Display" panose="020B0504020209020203" pitchFamily="34" charset="0"/>
              </a:rPr>
              <a:t>available under Lattice Radiant SW 2024.1</a:t>
            </a:r>
            <a:endParaRPr lang="en-US" sz="2800" b="0" i="0" dirty="0">
              <a:latin typeface="Arrow Display" panose="020B0504020209020203" pitchFamily="34" charset="0"/>
              <a:cs typeface="Arrow Display" panose="020B0504020209020203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7492481" y="1489133"/>
            <a:ext cx="2706101" cy="4978400"/>
            <a:chOff x="5958045" y="1489133"/>
            <a:chExt cx="2706101" cy="49784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C9EDF516-DFF7-634F-544D-F0DA06B38E1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58045" y="1489133"/>
              <a:ext cx="2706101" cy="4978400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7B2AFFCC-59A2-4102-A33C-2BBD718A855A}"/>
                </a:ext>
              </a:extLst>
            </p:cNvPr>
            <p:cNvSpPr/>
            <p:nvPr/>
          </p:nvSpPr>
          <p:spPr bwMode="auto">
            <a:xfrm>
              <a:off x="6095999" y="4748613"/>
              <a:ext cx="2338874" cy="383224"/>
            </a:xfrm>
            <a:prstGeom prst="rect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8346554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52C50B6-39C2-82EF-3638-92F710FF05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LAB3 Task3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6C089E0-9B99-B526-233E-1CADC48188CD}"/>
              </a:ext>
            </a:extLst>
          </p:cNvPr>
          <p:cNvSpPr txBox="1"/>
          <p:nvPr/>
        </p:nvSpPr>
        <p:spPr>
          <a:xfrm>
            <a:off x="1061801" y="1133156"/>
            <a:ext cx="10749199" cy="3016210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pPr algn="l"/>
            <a:r>
              <a:rPr lang="it-IT" sz="2800" dirty="0" smtClean="0">
                <a:latin typeface="Arrow Display" panose="020B0504020209020203" pitchFamily="34" charset="0"/>
                <a:cs typeface="Arrow Display" panose="020B0504020209020203" pitchFamily="34" charset="0"/>
              </a:rPr>
              <a:t>Select "Create a new blank project" and then click OK</a:t>
            </a:r>
            <a:endParaRPr lang="it-IT" sz="2800" dirty="0">
              <a:latin typeface="Arrow Display" panose="020B0504020209020203" pitchFamily="34" charset="0"/>
              <a:cs typeface="Arrow Display" panose="020B0504020209020203" pitchFamily="34" charset="0"/>
            </a:endParaRPr>
          </a:p>
          <a:p>
            <a:pPr algn="l"/>
            <a:endParaRPr lang="it-IT" sz="2800" dirty="0">
              <a:latin typeface="Arrow Display" panose="020B0504020209020203" pitchFamily="34" charset="0"/>
              <a:cs typeface="Arrow Display" panose="020B0504020209020203" pitchFamily="34" charset="0"/>
            </a:endParaRPr>
          </a:p>
          <a:p>
            <a:pPr algn="l"/>
            <a:endParaRPr lang="it-IT" sz="2800" dirty="0">
              <a:latin typeface="Arrow Display" panose="020B0504020209020203" pitchFamily="34" charset="0"/>
              <a:cs typeface="Arrow Display" panose="020B0504020209020203" pitchFamily="34" charset="0"/>
            </a:endParaRPr>
          </a:p>
          <a:p>
            <a:pPr algn="l"/>
            <a:endParaRPr lang="it-IT" sz="2800" dirty="0">
              <a:latin typeface="Arrow Display" panose="020B0504020209020203" pitchFamily="34" charset="0"/>
              <a:cs typeface="Arrow Display" panose="020B0504020209020203" pitchFamily="34" charset="0"/>
            </a:endParaRPr>
          </a:p>
          <a:p>
            <a:pPr algn="l"/>
            <a:endParaRPr lang="it-IT" sz="2800" dirty="0">
              <a:latin typeface="Arrow Display" panose="020B0504020209020203" pitchFamily="34" charset="0"/>
              <a:cs typeface="Arrow Display" panose="020B0504020209020203" pitchFamily="34" charset="0"/>
            </a:endParaRPr>
          </a:p>
          <a:p>
            <a:pPr algn="l"/>
            <a:endParaRPr lang="it-IT" sz="2800" dirty="0">
              <a:latin typeface="Arrow Display" panose="020B0504020209020203" pitchFamily="34" charset="0"/>
              <a:cs typeface="Arrow Display" panose="020B0504020209020203" pitchFamily="34" charset="0"/>
            </a:endParaRPr>
          </a:p>
          <a:p>
            <a:pPr algn="l"/>
            <a:endParaRPr lang="en-US" sz="2800" b="0" i="0" dirty="0">
              <a:latin typeface="Arrow Display" panose="020B0504020209020203" pitchFamily="34" charset="0"/>
              <a:cs typeface="Arrow Display" panose="020B0504020209020203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6015" y="1855380"/>
            <a:ext cx="7082323" cy="353356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7B2AFFCC-59A2-4102-A33C-2BBD718A855A}"/>
              </a:ext>
            </a:extLst>
          </p:cNvPr>
          <p:cNvSpPr/>
          <p:nvPr/>
        </p:nvSpPr>
        <p:spPr bwMode="auto">
          <a:xfrm>
            <a:off x="7381775" y="5081031"/>
            <a:ext cx="679874" cy="190765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64053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xmlns="" id="{229A5F7B-FD9B-9A0D-2ACD-38C88D4B7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9" y="231905"/>
            <a:ext cx="11430001" cy="498598"/>
          </a:xfrm>
        </p:spPr>
        <p:txBody>
          <a:bodyPr/>
          <a:lstStyle/>
          <a:p>
            <a:r>
              <a:rPr lang="it-IT" dirty="0"/>
              <a:t>Lattice Reference </a:t>
            </a:r>
            <a:r>
              <a:rPr lang="it-IT" dirty="0" smtClean="0"/>
              <a:t>Design </a:t>
            </a:r>
            <a:r>
              <a:rPr lang="en-US" dirty="0" smtClean="0"/>
              <a:t>FPGA-RD-02278-1.0 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BFA6A02-0F38-C973-244F-8FC04E6D60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0236" y="868196"/>
            <a:ext cx="3968400" cy="52526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16511CD-79AD-DB82-49B0-81DE35B176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601" y="1654410"/>
            <a:ext cx="6482545" cy="3678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40646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52C50B6-39C2-82EF-3638-92F710FF05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LAB3 Task3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6C089E0-9B99-B526-233E-1CADC48188CD}"/>
              </a:ext>
            </a:extLst>
          </p:cNvPr>
          <p:cNvSpPr txBox="1"/>
          <p:nvPr/>
        </p:nvSpPr>
        <p:spPr>
          <a:xfrm>
            <a:off x="483303" y="909221"/>
            <a:ext cx="11133309" cy="2154436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pPr algn="l"/>
            <a:r>
              <a:rPr lang="it-IT" sz="2800" dirty="0" smtClean="0">
                <a:latin typeface="Arrow Display" panose="020B0504020209020203" pitchFamily="34" charset="0"/>
                <a:cs typeface="Arrow Display" panose="020B0504020209020203" pitchFamily="34" charset="0"/>
              </a:rPr>
              <a:t>Click on "detect cable". Cable </a:t>
            </a:r>
            <a:r>
              <a:rPr lang="it-IT" sz="2800" dirty="0">
                <a:latin typeface="Arrow Display" panose="020B0504020209020203" pitchFamily="34" charset="0"/>
                <a:cs typeface="Arrow Display" panose="020B0504020209020203" pitchFamily="34" charset="0"/>
              </a:rPr>
              <a:t>and Port should be automatically </a:t>
            </a:r>
            <a:r>
              <a:rPr lang="it-IT" sz="2800" dirty="0" smtClean="0">
                <a:latin typeface="Arrow Display" panose="020B0504020209020203" pitchFamily="34" charset="0"/>
                <a:cs typeface="Arrow Display" panose="020B0504020209020203" pitchFamily="34" charset="0"/>
              </a:rPr>
              <a:t>set.</a:t>
            </a:r>
            <a:endParaRPr lang="it-IT" sz="2800" dirty="0">
              <a:latin typeface="Arrow Display" panose="020B0504020209020203" pitchFamily="34" charset="0"/>
              <a:cs typeface="Arrow Display" panose="020B0504020209020203" pitchFamily="34" charset="0"/>
            </a:endParaRPr>
          </a:p>
          <a:p>
            <a:r>
              <a:rPr lang="it-IT" sz="2800" dirty="0" smtClean="0">
                <a:latin typeface="Arrow Display" panose="020B0504020209020203" pitchFamily="34" charset="0"/>
                <a:cs typeface="Arrow Display" panose="020B0504020209020203" pitchFamily="34" charset="0"/>
              </a:rPr>
              <a:t>If </a:t>
            </a:r>
            <a:r>
              <a:rPr lang="it-IT" sz="2800" dirty="0">
                <a:latin typeface="Arrow Display" panose="020B0504020209020203" pitchFamily="34" charset="0"/>
                <a:cs typeface="Arrow Display" panose="020B0504020209020203" pitchFamily="34" charset="0"/>
              </a:rPr>
              <a:t>Multiple Cables Detected window opens, then select location 0</a:t>
            </a:r>
          </a:p>
          <a:p>
            <a:pPr algn="l"/>
            <a:endParaRPr lang="it-IT" sz="2800" dirty="0">
              <a:latin typeface="Arrow Display" panose="020B0504020209020203" pitchFamily="34" charset="0"/>
              <a:cs typeface="Arrow Display" panose="020B0504020209020203" pitchFamily="34" charset="0"/>
            </a:endParaRPr>
          </a:p>
          <a:p>
            <a:pPr algn="l"/>
            <a:endParaRPr lang="it-IT" sz="2800" dirty="0">
              <a:latin typeface="Arrow Display" panose="020B0504020209020203" pitchFamily="34" charset="0"/>
              <a:cs typeface="Arrow Display" panose="020B0504020209020203" pitchFamily="34" charset="0"/>
            </a:endParaRPr>
          </a:p>
          <a:p>
            <a:pPr algn="l"/>
            <a:endParaRPr lang="en-US" sz="2800" b="0" i="0" dirty="0">
              <a:latin typeface="Arrow Display" panose="020B0504020209020203" pitchFamily="34" charset="0"/>
              <a:cs typeface="Arrow Display" panose="020B0504020209020203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303" y="1811535"/>
            <a:ext cx="7579217" cy="418404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1208" y="3063657"/>
            <a:ext cx="4371975" cy="343852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7B2AFFCC-59A2-4102-A33C-2BBD718A855A}"/>
              </a:ext>
            </a:extLst>
          </p:cNvPr>
          <p:cNvSpPr/>
          <p:nvPr/>
        </p:nvSpPr>
        <p:spPr bwMode="auto">
          <a:xfrm>
            <a:off x="6999218" y="2565847"/>
            <a:ext cx="689206" cy="186685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7B2AFFCC-59A2-4102-A33C-2BBD718A855A}"/>
              </a:ext>
            </a:extLst>
          </p:cNvPr>
          <p:cNvSpPr/>
          <p:nvPr/>
        </p:nvSpPr>
        <p:spPr bwMode="auto">
          <a:xfrm>
            <a:off x="9838833" y="6114589"/>
            <a:ext cx="919361" cy="258219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465805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52C50B6-39C2-82EF-3638-92F710FF05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LAB3 Task3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xmlns="" id="{FFFD386E-F3B9-E89E-AF3B-D87A25D4286F}"/>
              </a:ext>
            </a:extLst>
          </p:cNvPr>
          <p:cNvSpPr txBox="1">
            <a:spLocks/>
          </p:cNvSpPr>
          <p:nvPr/>
        </p:nvSpPr>
        <p:spPr>
          <a:xfrm>
            <a:off x="508000" y="990600"/>
            <a:ext cx="6400800" cy="457200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Arrow Display" panose="020B0504020209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Arrow Display" panose="020B0504020209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Arrow Display" panose="020B0504020209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Arrow Display" panose="020B0504020209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Arrow Display" panose="020B0504020209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667" smtClean="0"/>
              <a:t>NOTE: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667" smtClean="0"/>
              <a:t>if you have any FAIL,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667" smtClean="0"/>
              <a:t>check Port location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667" smtClean="0"/>
              <a:t>And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667" smtClean="0"/>
              <a:t>TCK clock speed (5 – 7)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2667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71AA9F09-DF19-D4E9-EC05-BAD0C289FE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2000" y="1010356"/>
            <a:ext cx="3581400" cy="43688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7B2AFFCC-59A2-4102-A33C-2BBD718A855A}"/>
              </a:ext>
            </a:extLst>
          </p:cNvPr>
          <p:cNvSpPr/>
          <p:nvPr/>
        </p:nvSpPr>
        <p:spPr bwMode="auto">
          <a:xfrm>
            <a:off x="7412873" y="4257797"/>
            <a:ext cx="2981429" cy="874040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7B2AFFCC-59A2-4102-A33C-2BBD718A855A}"/>
              </a:ext>
            </a:extLst>
          </p:cNvPr>
          <p:cNvSpPr/>
          <p:nvPr/>
        </p:nvSpPr>
        <p:spPr bwMode="auto">
          <a:xfrm>
            <a:off x="7443975" y="2659224"/>
            <a:ext cx="2981429" cy="289249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135822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52C50B6-39C2-82EF-3638-92F710FF05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LAB3 Task3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AE6853E-6AB0-6722-C536-901167BCDF5C}"/>
              </a:ext>
            </a:extLst>
          </p:cNvPr>
          <p:cNvSpPr txBox="1"/>
          <p:nvPr/>
        </p:nvSpPr>
        <p:spPr>
          <a:xfrm>
            <a:off x="524795" y="920195"/>
            <a:ext cx="5113579" cy="6463308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/>
          <a:p>
            <a:pPr algn="l"/>
            <a:r>
              <a:rPr lang="it-IT" sz="2800" b="0" i="0" dirty="0">
                <a:latin typeface="Arrow Display" panose="020B0504020209020203" pitchFamily="34" charset="0"/>
                <a:cs typeface="Arrow Display" panose="020B0504020209020203" pitchFamily="34" charset="0"/>
              </a:rPr>
              <a:t>Click </a:t>
            </a:r>
            <a:r>
              <a:rPr lang="it-IT" sz="2800" b="0" i="0" dirty="0" smtClean="0">
                <a:latin typeface="Arrow Display" panose="020B0504020209020203" pitchFamily="34" charset="0"/>
                <a:cs typeface="Arrow Display" panose="020B0504020209020203" pitchFamily="34" charset="0"/>
              </a:rPr>
              <a:t>on Scan Device icon</a:t>
            </a:r>
          </a:p>
          <a:p>
            <a:pPr algn="l"/>
            <a:endParaRPr lang="it-IT" sz="2800" b="0" i="0" dirty="0">
              <a:latin typeface="Arrow Display" panose="020B0504020209020203" pitchFamily="34" charset="0"/>
              <a:cs typeface="Arrow Display" panose="020B0504020209020203" pitchFamily="34" charset="0"/>
            </a:endParaRPr>
          </a:p>
          <a:p>
            <a:pPr algn="l"/>
            <a:endParaRPr lang="it-IT" sz="2800" dirty="0" smtClean="0">
              <a:latin typeface="Arrow Display" panose="020B0504020209020203" pitchFamily="34" charset="0"/>
              <a:cs typeface="Arrow Display" panose="020B0504020209020203" pitchFamily="34" charset="0"/>
            </a:endParaRPr>
          </a:p>
          <a:p>
            <a:pPr algn="l"/>
            <a:endParaRPr lang="it-IT" sz="2800" dirty="0" smtClean="0">
              <a:latin typeface="Arrow Display" panose="020B0504020209020203" pitchFamily="34" charset="0"/>
              <a:cs typeface="Arrow Display" panose="020B0504020209020203" pitchFamily="34" charset="0"/>
            </a:endParaRPr>
          </a:p>
          <a:p>
            <a:pPr algn="l"/>
            <a:r>
              <a:rPr lang="it-IT" sz="2800" b="0" i="0" dirty="0" smtClean="0">
                <a:latin typeface="Arrow Display" panose="020B0504020209020203" pitchFamily="34" charset="0"/>
                <a:cs typeface="Arrow Display" panose="020B0504020209020203" pitchFamily="34" charset="0"/>
              </a:rPr>
              <a:t>If TCK has been set, then select</a:t>
            </a:r>
          </a:p>
          <a:p>
            <a:pPr algn="l"/>
            <a:r>
              <a:rPr lang="it-IT" sz="2800" b="0" i="0" dirty="0" smtClean="0">
                <a:latin typeface="Arrow Display" panose="020B0504020209020203" pitchFamily="34" charset="0"/>
                <a:cs typeface="Arrow Display" panose="020B0504020209020203" pitchFamily="34" charset="0"/>
              </a:rPr>
              <a:t>Use Current Value when Scan</a:t>
            </a:r>
          </a:p>
          <a:p>
            <a:pPr algn="l"/>
            <a:r>
              <a:rPr lang="it-IT" sz="2800" b="0" i="0" dirty="0" smtClean="0">
                <a:latin typeface="Arrow Display" panose="020B0504020209020203" pitchFamily="34" charset="0"/>
                <a:cs typeface="Arrow Display" panose="020B0504020209020203" pitchFamily="34" charset="0"/>
              </a:rPr>
              <a:t>window opens</a:t>
            </a:r>
          </a:p>
          <a:p>
            <a:pPr algn="l"/>
            <a:endParaRPr lang="it-IT" sz="2800" dirty="0">
              <a:latin typeface="Arrow Display" panose="020B0504020209020203" pitchFamily="34" charset="0"/>
              <a:cs typeface="Arrow Display" panose="020B0504020209020203" pitchFamily="34" charset="0"/>
            </a:endParaRPr>
          </a:p>
          <a:p>
            <a:pPr algn="l"/>
            <a:endParaRPr lang="it-IT" sz="2800" b="0" i="0" dirty="0" smtClean="0">
              <a:latin typeface="Arrow Display" panose="020B0504020209020203" pitchFamily="34" charset="0"/>
              <a:cs typeface="Arrow Display" panose="020B0504020209020203" pitchFamily="34" charset="0"/>
            </a:endParaRPr>
          </a:p>
          <a:p>
            <a:pPr algn="l"/>
            <a:r>
              <a:rPr lang="it-IT" sz="2800" dirty="0" smtClean="0">
                <a:latin typeface="Arrow Display" panose="020B0504020209020203" pitchFamily="34" charset="0"/>
                <a:cs typeface="Arrow Display" panose="020B0504020209020203" pitchFamily="34" charset="0"/>
              </a:rPr>
              <a:t>Select No when Progammer</a:t>
            </a:r>
          </a:p>
          <a:p>
            <a:pPr algn="l"/>
            <a:r>
              <a:rPr lang="it-IT" sz="2800" b="0" i="0" dirty="0" smtClean="0">
                <a:latin typeface="Arrow Display" panose="020B0504020209020203" pitchFamily="34" charset="0"/>
                <a:cs typeface="Arrow Display" panose="020B0504020209020203" pitchFamily="34" charset="0"/>
              </a:rPr>
              <a:t>asks for save Untitled.xcf file</a:t>
            </a:r>
            <a:endParaRPr lang="it-IT" sz="2800" b="0" i="0" dirty="0">
              <a:latin typeface="Arrow Display" panose="020B0504020209020203" pitchFamily="34" charset="0"/>
              <a:cs typeface="Arrow Display" panose="020B0504020209020203" pitchFamily="34" charset="0"/>
            </a:endParaRPr>
          </a:p>
          <a:p>
            <a:pPr algn="l"/>
            <a:endParaRPr lang="it-IT" sz="2800" b="0" i="0" dirty="0">
              <a:latin typeface="Arrow Display" panose="020B0504020209020203" pitchFamily="34" charset="0"/>
              <a:cs typeface="Arrow Display" panose="020B0504020209020203" pitchFamily="34" charset="0"/>
            </a:endParaRPr>
          </a:p>
          <a:p>
            <a:pPr algn="l"/>
            <a:endParaRPr lang="it-IT" sz="2800" dirty="0">
              <a:latin typeface="Arrow Display" panose="020B0504020209020203" pitchFamily="34" charset="0"/>
              <a:cs typeface="Arrow Display" panose="020B0504020209020203" pitchFamily="34" charset="0"/>
            </a:endParaRPr>
          </a:p>
          <a:p>
            <a:pPr algn="l"/>
            <a:endParaRPr lang="it-IT" sz="2800" b="0" i="0" dirty="0">
              <a:latin typeface="Arrow Display" panose="020B0504020209020203" pitchFamily="34" charset="0"/>
              <a:cs typeface="Arrow Display" panose="020B0504020209020203" pitchFamily="34" charset="0"/>
            </a:endParaRPr>
          </a:p>
          <a:p>
            <a:pPr algn="l"/>
            <a:r>
              <a:rPr lang="it-IT" sz="2800" b="0" i="0" dirty="0">
                <a:latin typeface="Arrow Display" panose="020B0504020209020203" pitchFamily="34" charset="0"/>
                <a:cs typeface="Arrow Display" panose="020B0504020209020203" pitchFamily="34" charset="0"/>
              </a:rPr>
              <a:t> </a:t>
            </a:r>
            <a:endParaRPr lang="en-US" sz="2800" b="0" i="0" dirty="0">
              <a:latin typeface="Arrow Display" panose="020B0504020209020203" pitchFamily="34" charset="0"/>
              <a:cs typeface="Arrow Display" panose="020B0504020209020203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999" y="2517515"/>
            <a:ext cx="4781550" cy="14859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7295" y="4492063"/>
            <a:ext cx="4781550" cy="14859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4946002" y="614460"/>
            <a:ext cx="3781425" cy="1504950"/>
            <a:chOff x="1027145" y="1495426"/>
            <a:chExt cx="3781425" cy="150495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27145" y="1495426"/>
              <a:ext cx="3781425" cy="1504950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7B2AFFCC-59A2-4102-A33C-2BBD718A855A}"/>
                </a:ext>
              </a:extLst>
            </p:cNvPr>
            <p:cNvSpPr/>
            <p:nvPr/>
          </p:nvSpPr>
          <p:spPr bwMode="auto">
            <a:xfrm>
              <a:off x="1814505" y="2040062"/>
              <a:ext cx="312874" cy="303706"/>
            </a:xfrm>
            <a:prstGeom prst="rect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9804245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52C50B6-39C2-82EF-3638-92F710FF05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LAB3 Task3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AE6853E-6AB0-6722-C536-901167BCDF5C}"/>
              </a:ext>
            </a:extLst>
          </p:cNvPr>
          <p:cNvSpPr txBox="1"/>
          <p:nvPr/>
        </p:nvSpPr>
        <p:spPr>
          <a:xfrm>
            <a:off x="674085" y="938857"/>
            <a:ext cx="10268837" cy="2154436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/>
          <a:p>
            <a:pPr algn="l"/>
            <a:r>
              <a:rPr lang="it-IT" sz="2800" dirty="0" smtClean="0">
                <a:latin typeface="Arrow Display" panose="020B0504020209020203" pitchFamily="34" charset="0"/>
                <a:cs typeface="Arrow Display" panose="020B0504020209020203" pitchFamily="34" charset="0"/>
              </a:rPr>
              <a:t>Radiant PROGRAMMER provides the JTAG connection scheme</a:t>
            </a:r>
          </a:p>
          <a:p>
            <a:pPr algn="l"/>
            <a:r>
              <a:rPr lang="it-IT" sz="2800" b="0" i="0" dirty="0" smtClean="0">
                <a:latin typeface="Arrow Display" panose="020B0504020209020203" pitchFamily="34" charset="0"/>
                <a:cs typeface="Arrow Display" panose="020B0504020209020203" pitchFamily="34" charset="0"/>
              </a:rPr>
              <a:t>Click on Device entry to select LFCPNX-100</a:t>
            </a:r>
            <a:endParaRPr lang="it-IT" sz="2800" b="0" i="0" dirty="0">
              <a:latin typeface="Arrow Display" panose="020B0504020209020203" pitchFamily="34" charset="0"/>
              <a:cs typeface="Arrow Display" panose="020B0504020209020203" pitchFamily="34" charset="0"/>
            </a:endParaRPr>
          </a:p>
          <a:p>
            <a:pPr algn="l"/>
            <a:endParaRPr lang="it-IT" sz="2800" dirty="0">
              <a:latin typeface="Arrow Display" panose="020B0504020209020203" pitchFamily="34" charset="0"/>
              <a:cs typeface="Arrow Display" panose="020B0504020209020203" pitchFamily="34" charset="0"/>
            </a:endParaRPr>
          </a:p>
          <a:p>
            <a:pPr algn="l"/>
            <a:endParaRPr lang="it-IT" sz="2800" b="0" i="0" dirty="0">
              <a:latin typeface="Arrow Display" panose="020B0504020209020203" pitchFamily="34" charset="0"/>
              <a:cs typeface="Arrow Display" panose="020B0504020209020203" pitchFamily="34" charset="0"/>
            </a:endParaRPr>
          </a:p>
          <a:p>
            <a:pPr algn="l"/>
            <a:r>
              <a:rPr lang="it-IT" sz="2800" b="0" i="0" dirty="0">
                <a:latin typeface="Arrow Display" panose="020B0504020209020203" pitchFamily="34" charset="0"/>
                <a:cs typeface="Arrow Display" panose="020B0504020209020203" pitchFamily="34" charset="0"/>
              </a:rPr>
              <a:t> </a:t>
            </a:r>
            <a:endParaRPr lang="en-US" sz="2800" b="0" i="0" dirty="0">
              <a:latin typeface="Arrow Display" panose="020B0504020209020203" pitchFamily="34" charset="0"/>
              <a:cs typeface="Arrow Display" panose="020B0504020209020203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6589" y="2183570"/>
            <a:ext cx="7688132" cy="4395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60735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52C50B6-39C2-82EF-3638-92F710FF05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LAB3 Task3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AE6853E-6AB0-6722-C536-901167BCDF5C}"/>
              </a:ext>
            </a:extLst>
          </p:cNvPr>
          <p:cNvSpPr txBox="1"/>
          <p:nvPr/>
        </p:nvSpPr>
        <p:spPr>
          <a:xfrm>
            <a:off x="1056640" y="1237436"/>
            <a:ext cx="6474529" cy="3447098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/>
          <a:p>
            <a:pPr algn="l"/>
            <a:r>
              <a:rPr lang="it-IT" sz="2800" b="0" i="0" dirty="0" smtClean="0">
                <a:latin typeface="Arrow Display" panose="020B0504020209020203" pitchFamily="34" charset="0"/>
                <a:cs typeface="Arrow Display" panose="020B0504020209020203" pitchFamily="34" charset="0"/>
              </a:rPr>
              <a:t>File Name must be set with bistream file.</a:t>
            </a:r>
          </a:p>
          <a:p>
            <a:pPr algn="l"/>
            <a:r>
              <a:rPr lang="it-IT" sz="2800" dirty="0" smtClean="0">
                <a:latin typeface="Arrow Display" panose="020B0504020209020203" pitchFamily="34" charset="0"/>
                <a:cs typeface="Arrow Display" panose="020B0504020209020203" pitchFamily="34" charset="0"/>
              </a:rPr>
              <a:t>Click on ... in File Name entry</a:t>
            </a:r>
            <a:endParaRPr lang="it-IT" sz="2800" b="0" i="0" dirty="0">
              <a:latin typeface="Arrow Display" panose="020B0504020209020203" pitchFamily="34" charset="0"/>
              <a:cs typeface="Arrow Display" panose="020B0504020209020203" pitchFamily="34" charset="0"/>
            </a:endParaRPr>
          </a:p>
          <a:p>
            <a:pPr algn="l"/>
            <a:endParaRPr lang="it-IT" sz="2800" dirty="0">
              <a:latin typeface="Arrow Display" panose="020B0504020209020203" pitchFamily="34" charset="0"/>
              <a:cs typeface="Arrow Display" panose="020B0504020209020203" pitchFamily="34" charset="0"/>
            </a:endParaRPr>
          </a:p>
          <a:p>
            <a:pPr algn="l"/>
            <a:r>
              <a:rPr lang="it-IT" sz="2800" b="0" i="0" dirty="0">
                <a:latin typeface="Arrow Display" panose="020B0504020209020203" pitchFamily="34" charset="0"/>
                <a:cs typeface="Arrow Display" panose="020B0504020209020203" pitchFamily="34" charset="0"/>
              </a:rPr>
              <a:t>La catena appare come in figura.</a:t>
            </a:r>
          </a:p>
          <a:p>
            <a:pPr algn="l"/>
            <a:endParaRPr lang="it-IT" sz="2800" b="0" i="0" dirty="0">
              <a:latin typeface="Arrow Display" panose="020B0504020209020203" pitchFamily="34" charset="0"/>
              <a:cs typeface="Arrow Display" panose="020B0504020209020203" pitchFamily="34" charset="0"/>
            </a:endParaRPr>
          </a:p>
          <a:p>
            <a:pPr algn="l"/>
            <a:endParaRPr lang="it-IT" sz="2800" dirty="0">
              <a:latin typeface="Arrow Display" panose="020B0504020209020203" pitchFamily="34" charset="0"/>
              <a:cs typeface="Arrow Display" panose="020B0504020209020203" pitchFamily="34" charset="0"/>
            </a:endParaRPr>
          </a:p>
          <a:p>
            <a:pPr algn="l"/>
            <a:endParaRPr lang="it-IT" sz="2800" b="0" i="0" dirty="0">
              <a:latin typeface="Arrow Display" panose="020B0504020209020203" pitchFamily="34" charset="0"/>
              <a:cs typeface="Arrow Display" panose="020B0504020209020203" pitchFamily="34" charset="0"/>
            </a:endParaRPr>
          </a:p>
          <a:p>
            <a:pPr algn="l"/>
            <a:r>
              <a:rPr lang="it-IT" sz="2800" b="0" i="0" dirty="0">
                <a:latin typeface="Arrow Display" panose="020B0504020209020203" pitchFamily="34" charset="0"/>
                <a:cs typeface="Arrow Display" panose="020B0504020209020203" pitchFamily="34" charset="0"/>
              </a:rPr>
              <a:t> </a:t>
            </a:r>
            <a:endParaRPr lang="en-US" sz="2800" b="0" i="0" dirty="0">
              <a:latin typeface="Arrow Display" panose="020B0504020209020203" pitchFamily="34" charset="0"/>
              <a:cs typeface="Arrow Display" panose="020B0504020209020203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3462" y="2609850"/>
            <a:ext cx="10125075" cy="163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58061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52C50B6-39C2-82EF-3638-92F710FF05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LAB3 Task3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AE6853E-6AB0-6722-C536-901167BCDF5C}"/>
              </a:ext>
            </a:extLst>
          </p:cNvPr>
          <p:cNvSpPr txBox="1"/>
          <p:nvPr/>
        </p:nvSpPr>
        <p:spPr>
          <a:xfrm>
            <a:off x="695967" y="957050"/>
            <a:ext cx="10891520" cy="430887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lang="it-IT" sz="2800" b="0" i="0" dirty="0">
                <a:latin typeface="Arrow Display" panose="020B0504020209020203" pitchFamily="34" charset="0"/>
                <a:cs typeface="Arrow Display" panose="020B0504020209020203" pitchFamily="34" charset="0"/>
              </a:rPr>
              <a:t>Select </a:t>
            </a:r>
            <a:r>
              <a:rPr lang="it-IT" sz="2800" dirty="0" smtClean="0">
                <a:latin typeface="Arrow Display" panose="020B0504020209020203" pitchFamily="34" charset="0"/>
                <a:cs typeface="Arrow Display" panose="020B0504020209020203" pitchFamily="34" charset="0"/>
              </a:rPr>
              <a:t>bit_fastSPI_noMEM.bit in SRC folder and then click open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9154" y="1600634"/>
            <a:ext cx="8239125" cy="433387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7B2AFFCC-59A2-4102-A33C-2BBD718A855A}"/>
              </a:ext>
            </a:extLst>
          </p:cNvPr>
          <p:cNvSpPr/>
          <p:nvPr/>
        </p:nvSpPr>
        <p:spPr bwMode="auto">
          <a:xfrm>
            <a:off x="7711451" y="5445784"/>
            <a:ext cx="1022001" cy="303706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7B2AFFCC-59A2-4102-A33C-2BBD718A855A}"/>
              </a:ext>
            </a:extLst>
          </p:cNvPr>
          <p:cNvSpPr/>
          <p:nvPr/>
        </p:nvSpPr>
        <p:spPr bwMode="auto">
          <a:xfrm>
            <a:off x="2470757" y="1600874"/>
            <a:ext cx="1681365" cy="237257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986160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52C50B6-39C2-82EF-3638-92F710FF05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LAB3 Task3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AE6853E-6AB0-6722-C536-901167BCDF5C}"/>
              </a:ext>
            </a:extLst>
          </p:cNvPr>
          <p:cNvSpPr txBox="1"/>
          <p:nvPr/>
        </p:nvSpPr>
        <p:spPr>
          <a:xfrm>
            <a:off x="557212" y="892203"/>
            <a:ext cx="10891520" cy="5170646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pPr algn="l"/>
            <a:r>
              <a:rPr lang="it-IT" sz="2800" b="0" i="0" dirty="0" smtClean="0">
                <a:latin typeface="Arrow Display" panose="020B0504020209020203" pitchFamily="34" charset="0"/>
                <a:cs typeface="Arrow Display" panose="020B0504020209020203" pitchFamily="34" charset="0"/>
              </a:rPr>
              <a:t>Click on "Program Device" icon to program the LFCPNX part</a:t>
            </a:r>
          </a:p>
          <a:p>
            <a:pPr algn="l"/>
            <a:r>
              <a:rPr lang="it-IT" sz="2800" b="0" i="0" dirty="0" smtClean="0">
                <a:latin typeface="Arrow Display" panose="020B0504020209020203" pitchFamily="34" charset="0"/>
                <a:cs typeface="Arrow Display" panose="020B0504020209020203" pitchFamily="34" charset="0"/>
              </a:rPr>
              <a:t>with </a:t>
            </a:r>
            <a:r>
              <a:rPr lang="it-IT" sz="2800" dirty="0" smtClean="0">
                <a:latin typeface="Arrow Display" panose="020B0504020209020203" pitchFamily="34" charset="0"/>
                <a:cs typeface="Arrow Display" panose="020B0504020209020203" pitchFamily="34" charset="0"/>
              </a:rPr>
              <a:t>bit_fastSPI_noMEM.bit bitstream file</a:t>
            </a:r>
          </a:p>
          <a:p>
            <a:pPr algn="l"/>
            <a:endParaRPr lang="it-IT" sz="2800" b="0" i="0" dirty="0" smtClean="0">
              <a:latin typeface="Arrow Display" panose="020B0504020209020203" pitchFamily="34" charset="0"/>
              <a:cs typeface="Arrow Display" panose="020B0504020209020203" pitchFamily="34" charset="0"/>
            </a:endParaRPr>
          </a:p>
          <a:p>
            <a:pPr algn="l"/>
            <a:endParaRPr lang="it-IT" sz="2800" dirty="0">
              <a:latin typeface="Arrow Display" panose="020B0504020209020203" pitchFamily="34" charset="0"/>
              <a:cs typeface="Arrow Display" panose="020B0504020209020203" pitchFamily="34" charset="0"/>
            </a:endParaRPr>
          </a:p>
          <a:p>
            <a:pPr algn="l"/>
            <a:endParaRPr lang="it-IT" sz="2800" b="0" i="0" dirty="0">
              <a:latin typeface="Arrow Display" panose="020B0504020209020203" pitchFamily="34" charset="0"/>
              <a:cs typeface="Arrow Display" panose="020B0504020209020203" pitchFamily="34" charset="0"/>
            </a:endParaRPr>
          </a:p>
          <a:p>
            <a:pPr algn="l"/>
            <a:endParaRPr lang="it-IT" sz="2800" dirty="0">
              <a:latin typeface="Arrow Display" panose="020B0504020209020203" pitchFamily="34" charset="0"/>
              <a:cs typeface="Arrow Display" panose="020B0504020209020203" pitchFamily="34" charset="0"/>
            </a:endParaRPr>
          </a:p>
          <a:p>
            <a:pPr algn="l"/>
            <a:endParaRPr lang="it-IT" sz="2800" dirty="0">
              <a:latin typeface="Arrow Display" panose="020B0504020209020203" pitchFamily="34" charset="0"/>
              <a:cs typeface="Arrow Display" panose="020B0504020209020203" pitchFamily="34" charset="0"/>
            </a:endParaRPr>
          </a:p>
          <a:p>
            <a:pPr algn="l"/>
            <a:r>
              <a:rPr lang="it-IT" sz="2800" b="0" i="0" dirty="0" smtClean="0">
                <a:latin typeface="Arrow Display" panose="020B0504020209020203" pitchFamily="34" charset="0"/>
                <a:cs typeface="Arrow Display" panose="020B0504020209020203" pitchFamily="34" charset="0"/>
              </a:rPr>
              <a:t>Successuful programming done, PASS status is the update</a:t>
            </a:r>
          </a:p>
          <a:p>
            <a:pPr algn="l"/>
            <a:endParaRPr lang="it-IT" sz="2800" b="0" i="0" dirty="0">
              <a:latin typeface="Arrow Display" panose="020B0504020209020203" pitchFamily="34" charset="0"/>
              <a:cs typeface="Arrow Display" panose="020B0504020209020203" pitchFamily="34" charset="0"/>
            </a:endParaRPr>
          </a:p>
          <a:p>
            <a:pPr algn="l"/>
            <a:endParaRPr lang="it-IT" sz="2800" dirty="0">
              <a:latin typeface="Arrow Display" panose="020B0504020209020203" pitchFamily="34" charset="0"/>
              <a:cs typeface="Arrow Display" panose="020B0504020209020203" pitchFamily="34" charset="0"/>
            </a:endParaRPr>
          </a:p>
          <a:p>
            <a:pPr algn="l"/>
            <a:endParaRPr lang="it-IT" sz="2800" b="0" i="0" dirty="0">
              <a:latin typeface="Arrow Display" panose="020B0504020209020203" pitchFamily="34" charset="0"/>
              <a:cs typeface="Arrow Display" panose="020B0504020209020203" pitchFamily="34" charset="0"/>
            </a:endParaRPr>
          </a:p>
          <a:p>
            <a:pPr algn="l"/>
            <a:r>
              <a:rPr lang="it-IT" sz="2800" b="0" i="0" dirty="0">
                <a:latin typeface="Arrow Display" panose="020B0504020209020203" pitchFamily="34" charset="0"/>
                <a:cs typeface="Arrow Display" panose="020B0504020209020203" pitchFamily="34" charset="0"/>
              </a:rPr>
              <a:t> </a:t>
            </a:r>
            <a:endParaRPr lang="en-US" sz="2800" b="0" i="0" dirty="0">
              <a:latin typeface="Arrow Display" panose="020B0504020209020203" pitchFamily="34" charset="0"/>
              <a:cs typeface="Arrow Display" panose="020B0504020209020203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528" y="1786667"/>
            <a:ext cx="11077575" cy="17716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528" y="4448574"/>
            <a:ext cx="11106150" cy="176212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7B2AFFCC-59A2-4102-A33C-2BBD718A855A}"/>
              </a:ext>
            </a:extLst>
          </p:cNvPr>
          <p:cNvSpPr/>
          <p:nvPr/>
        </p:nvSpPr>
        <p:spPr bwMode="auto">
          <a:xfrm>
            <a:off x="2738236" y="2348021"/>
            <a:ext cx="312874" cy="303706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7B2AFFCC-59A2-4102-A33C-2BBD718A855A}"/>
              </a:ext>
            </a:extLst>
          </p:cNvPr>
          <p:cNvSpPr/>
          <p:nvPr/>
        </p:nvSpPr>
        <p:spPr bwMode="auto">
          <a:xfrm>
            <a:off x="1388408" y="5252950"/>
            <a:ext cx="524368" cy="653327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614707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52C50B6-39C2-82EF-3638-92F710FF05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LAB3 Task4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6C089E0-9B99-B526-233E-1CADC48188CD}"/>
              </a:ext>
            </a:extLst>
          </p:cNvPr>
          <p:cNvSpPr txBox="1"/>
          <p:nvPr/>
        </p:nvSpPr>
        <p:spPr>
          <a:xfrm>
            <a:off x="483545" y="890723"/>
            <a:ext cx="11413815" cy="4308872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pPr algn="l"/>
            <a:r>
              <a:rPr lang="it-IT" sz="2800" dirty="0" smtClean="0">
                <a:latin typeface="Arrow Display" panose="020B0504020209020203" pitchFamily="34" charset="0"/>
                <a:cs typeface="Arrow Display" panose="020B0504020209020203" pitchFamily="34" charset="0"/>
              </a:rPr>
              <a:t>Create a new basic "Hello Word" SW project </a:t>
            </a:r>
            <a:endParaRPr lang="it-IT" sz="2800" dirty="0">
              <a:latin typeface="Arrow Display" panose="020B0504020209020203" pitchFamily="34" charset="0"/>
              <a:cs typeface="Arrow Display" panose="020B0504020209020203" pitchFamily="34" charset="0"/>
            </a:endParaRPr>
          </a:p>
          <a:p>
            <a:pPr algn="l"/>
            <a:endParaRPr lang="it-IT" sz="2800" dirty="0">
              <a:latin typeface="Arrow Display" panose="020B0504020209020203" pitchFamily="34" charset="0"/>
              <a:cs typeface="Arrow Display" panose="020B0504020209020203" pitchFamily="34" charset="0"/>
            </a:endParaRPr>
          </a:p>
          <a:p>
            <a:pPr algn="l"/>
            <a:r>
              <a:rPr lang="it-IT" sz="2800" dirty="0" smtClean="0">
                <a:latin typeface="Arrow Display" panose="020B0504020209020203" pitchFamily="34" charset="0"/>
                <a:cs typeface="Arrow Display" panose="020B0504020209020203" pitchFamily="34" charset="0"/>
              </a:rPr>
              <a:t>Back to Lattice PROPEL</a:t>
            </a:r>
          </a:p>
          <a:p>
            <a:pPr algn="l"/>
            <a:endParaRPr lang="it-IT" sz="2800" dirty="0">
              <a:latin typeface="Arrow Display" panose="020B0504020209020203" pitchFamily="34" charset="0"/>
              <a:cs typeface="Arrow Display" panose="020B0504020209020203" pitchFamily="34" charset="0"/>
            </a:endParaRPr>
          </a:p>
          <a:p>
            <a:r>
              <a:rPr lang="it-IT" sz="2800" dirty="0" smtClean="0">
                <a:latin typeface="Arrow Display" panose="020B0504020209020203" pitchFamily="34" charset="0"/>
                <a:cs typeface="Arrow Display" panose="020B0504020209020203" pitchFamily="34" charset="0"/>
              </a:rPr>
              <a:t>Select</a:t>
            </a:r>
          </a:p>
          <a:p>
            <a:r>
              <a:rPr lang="it-IT" sz="2800" dirty="0" smtClean="0">
                <a:latin typeface="Arrow Display" panose="020B0504020209020203" pitchFamily="34" charset="0"/>
                <a:cs typeface="Arrow Display" panose="020B0504020209020203" pitchFamily="34" charset="0"/>
              </a:rPr>
              <a:t>File</a:t>
            </a:r>
            <a:r>
              <a:rPr lang="it-IT" sz="2800" dirty="0" smtClean="0">
                <a:latin typeface="Arrow Display" panose="020B0504020209020203" pitchFamily="34" charset="0"/>
                <a:cs typeface="Arrow Display" panose="020B0504020209020203" pitchFamily="34" charset="0"/>
                <a:sym typeface="Wingdings" panose="05000000000000000000" pitchFamily="2" charset="2"/>
              </a:rPr>
              <a:t></a:t>
            </a:r>
            <a:r>
              <a:rPr lang="it-IT" sz="2800" dirty="0" smtClean="0">
                <a:latin typeface="Arrow Display" panose="020B0504020209020203" pitchFamily="34" charset="0"/>
                <a:cs typeface="Arrow Display" panose="020B0504020209020203" pitchFamily="34" charset="0"/>
              </a:rPr>
              <a:t>New</a:t>
            </a:r>
            <a:r>
              <a:rPr lang="it-IT" sz="2800" dirty="0" smtClean="0">
                <a:latin typeface="Arrow Display" panose="020B0504020209020203" pitchFamily="34" charset="0"/>
                <a:cs typeface="Arrow Display" panose="020B0504020209020203" pitchFamily="34" charset="0"/>
                <a:sym typeface="Wingdings" panose="05000000000000000000" pitchFamily="2" charset="2"/>
              </a:rPr>
              <a:t></a:t>
            </a:r>
            <a:r>
              <a:rPr lang="it-IT" sz="2800" dirty="0" smtClean="0">
                <a:latin typeface="Arrow Display" panose="020B0504020209020203" pitchFamily="34" charset="0"/>
                <a:cs typeface="Arrow Display" panose="020B0504020209020203" pitchFamily="34" charset="0"/>
              </a:rPr>
              <a:t>Lattice </a:t>
            </a:r>
            <a:r>
              <a:rPr lang="it-IT" sz="2800" dirty="0">
                <a:latin typeface="Arrow Display" panose="020B0504020209020203" pitchFamily="34" charset="0"/>
                <a:cs typeface="Arrow Display" panose="020B0504020209020203" pitchFamily="34" charset="0"/>
              </a:rPr>
              <a:t>C/C++ Project</a:t>
            </a:r>
          </a:p>
          <a:p>
            <a:pPr algn="l"/>
            <a:endParaRPr lang="it-IT" sz="2800" dirty="0">
              <a:latin typeface="Arrow Display" panose="020B0504020209020203" pitchFamily="34" charset="0"/>
              <a:cs typeface="Arrow Display" panose="020B0504020209020203" pitchFamily="34" charset="0"/>
            </a:endParaRPr>
          </a:p>
          <a:p>
            <a:pPr algn="l"/>
            <a:endParaRPr lang="it-IT" sz="2800" dirty="0">
              <a:latin typeface="Arrow Display" panose="020B0504020209020203" pitchFamily="34" charset="0"/>
              <a:cs typeface="Arrow Display" panose="020B0504020209020203" pitchFamily="34" charset="0"/>
            </a:endParaRPr>
          </a:p>
          <a:p>
            <a:pPr algn="l"/>
            <a:endParaRPr lang="it-IT" sz="2800" dirty="0">
              <a:latin typeface="Arrow Display" panose="020B0504020209020203" pitchFamily="34" charset="0"/>
              <a:cs typeface="Arrow Display" panose="020B0504020209020203" pitchFamily="34" charset="0"/>
            </a:endParaRPr>
          </a:p>
          <a:p>
            <a:pPr algn="l"/>
            <a:endParaRPr lang="en-US" sz="2800" b="0" i="0" dirty="0">
              <a:latin typeface="Arrow Display" panose="020B0504020209020203" pitchFamily="34" charset="0"/>
              <a:cs typeface="Arrow Display" panose="020B0504020209020203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CD625C2-D4B0-A674-F7EC-094FAA2E2D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0452" y="1450652"/>
            <a:ext cx="5641494" cy="469377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7B2AFFCC-59A2-4102-A33C-2BBD718A855A}"/>
              </a:ext>
            </a:extLst>
          </p:cNvPr>
          <p:cNvSpPr/>
          <p:nvPr/>
        </p:nvSpPr>
        <p:spPr bwMode="auto">
          <a:xfrm>
            <a:off x="8813858" y="1976191"/>
            <a:ext cx="1577828" cy="177349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637542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52C50B6-39C2-82EF-3638-92F710FF05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LAB3 Task4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6C089E0-9B99-B526-233E-1CADC48188CD}"/>
              </a:ext>
            </a:extLst>
          </p:cNvPr>
          <p:cNvSpPr txBox="1"/>
          <p:nvPr/>
        </p:nvSpPr>
        <p:spPr>
          <a:xfrm>
            <a:off x="483545" y="890723"/>
            <a:ext cx="10377847" cy="2154436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pPr algn="l"/>
            <a:r>
              <a:rPr lang="it-IT" sz="2800" dirty="0" smtClean="0">
                <a:latin typeface="Arrow Display" panose="020B0504020209020203" pitchFamily="34" charset="0"/>
                <a:cs typeface="Arrow Display" panose="020B0504020209020203" pitchFamily="34" charset="0"/>
              </a:rPr>
              <a:t>Select Hello </a:t>
            </a:r>
            <a:r>
              <a:rPr lang="it-IT" sz="2800" dirty="0">
                <a:latin typeface="Arrow Display" panose="020B0504020209020203" pitchFamily="34" charset="0"/>
                <a:cs typeface="Arrow Display" panose="020B0504020209020203" pitchFamily="34" charset="0"/>
              </a:rPr>
              <a:t>Word Project </a:t>
            </a:r>
            <a:r>
              <a:rPr lang="it-IT" sz="2800" dirty="0" smtClean="0">
                <a:latin typeface="Arrow Display" panose="020B0504020209020203" pitchFamily="34" charset="0"/>
                <a:cs typeface="Arrow Display" panose="020B0504020209020203" pitchFamily="34" charset="0"/>
              </a:rPr>
              <a:t>in C/C++ Project window then click Next and Finish</a:t>
            </a:r>
            <a:endParaRPr lang="it-IT" sz="2800" dirty="0">
              <a:latin typeface="Arrow Display" panose="020B0504020209020203" pitchFamily="34" charset="0"/>
              <a:cs typeface="Arrow Display" panose="020B0504020209020203" pitchFamily="34" charset="0"/>
            </a:endParaRPr>
          </a:p>
          <a:p>
            <a:pPr algn="l"/>
            <a:endParaRPr lang="it-IT" sz="2800" dirty="0">
              <a:latin typeface="Arrow Display" panose="020B0504020209020203" pitchFamily="34" charset="0"/>
              <a:cs typeface="Arrow Display" panose="020B0504020209020203" pitchFamily="34" charset="0"/>
            </a:endParaRPr>
          </a:p>
          <a:p>
            <a:pPr algn="l"/>
            <a:endParaRPr lang="it-IT" sz="2800" dirty="0">
              <a:latin typeface="Arrow Display" panose="020B0504020209020203" pitchFamily="34" charset="0"/>
              <a:cs typeface="Arrow Display" panose="020B0504020209020203" pitchFamily="34" charset="0"/>
            </a:endParaRPr>
          </a:p>
          <a:p>
            <a:pPr algn="l"/>
            <a:endParaRPr lang="en-US" sz="2800" b="0" i="0" dirty="0">
              <a:latin typeface="Arrow Display" panose="020B0504020209020203" pitchFamily="34" charset="0"/>
              <a:cs typeface="Arrow Display" panose="020B0504020209020203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A1AAA9A3-1CA1-AD8C-DA90-5BAED79B99E3}"/>
              </a:ext>
            </a:extLst>
          </p:cNvPr>
          <p:cNvSpPr txBox="1"/>
          <p:nvPr/>
        </p:nvSpPr>
        <p:spPr>
          <a:xfrm>
            <a:off x="6859844" y="4890059"/>
            <a:ext cx="3500560" cy="172354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pPr algn="l"/>
            <a:r>
              <a:rPr lang="it-IT" sz="2800" dirty="0">
                <a:latin typeface="Arrow Display" panose="020B0504020209020203" pitchFamily="34" charset="0"/>
                <a:cs typeface="Arrow Display" panose="020B0504020209020203" pitchFamily="34" charset="0"/>
              </a:rPr>
              <a:t>Poi NEXT e FINISH</a:t>
            </a:r>
          </a:p>
          <a:p>
            <a:pPr algn="l"/>
            <a:endParaRPr lang="it-IT" sz="2800" dirty="0">
              <a:latin typeface="Arrow Display" panose="020B0504020209020203" pitchFamily="34" charset="0"/>
              <a:cs typeface="Arrow Display" panose="020B0504020209020203" pitchFamily="34" charset="0"/>
            </a:endParaRPr>
          </a:p>
          <a:p>
            <a:pPr algn="l"/>
            <a:endParaRPr lang="it-IT" sz="2800" dirty="0">
              <a:latin typeface="Arrow Display" panose="020B0504020209020203" pitchFamily="34" charset="0"/>
              <a:cs typeface="Arrow Display" panose="020B0504020209020203" pitchFamily="34" charset="0"/>
            </a:endParaRPr>
          </a:p>
          <a:p>
            <a:pPr algn="l"/>
            <a:endParaRPr lang="en-US" sz="2800" b="0" i="0" dirty="0">
              <a:latin typeface="Arrow Display" panose="020B0504020209020203" pitchFamily="34" charset="0"/>
              <a:cs typeface="Arrow Display" panose="020B0504020209020203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9825" y="1889208"/>
            <a:ext cx="4000500" cy="4724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8259" y="1889208"/>
            <a:ext cx="4000500" cy="47244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7B2AFFCC-59A2-4102-A33C-2BBD718A855A}"/>
              </a:ext>
            </a:extLst>
          </p:cNvPr>
          <p:cNvSpPr/>
          <p:nvPr/>
        </p:nvSpPr>
        <p:spPr bwMode="auto">
          <a:xfrm>
            <a:off x="1778259" y="4374158"/>
            <a:ext cx="1577828" cy="177349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7B2AFFCC-59A2-4102-A33C-2BBD718A855A}"/>
              </a:ext>
            </a:extLst>
          </p:cNvPr>
          <p:cNvSpPr/>
          <p:nvPr/>
        </p:nvSpPr>
        <p:spPr bwMode="auto">
          <a:xfrm>
            <a:off x="3877963" y="6369640"/>
            <a:ext cx="582069" cy="161226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7B2AFFCC-59A2-4102-A33C-2BBD718A855A}"/>
              </a:ext>
            </a:extLst>
          </p:cNvPr>
          <p:cNvSpPr/>
          <p:nvPr/>
        </p:nvSpPr>
        <p:spPr bwMode="auto">
          <a:xfrm>
            <a:off x="9040902" y="6360814"/>
            <a:ext cx="582069" cy="161226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024247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52C50B6-39C2-82EF-3638-92F710FF05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LAB3 Task4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6C089E0-9B99-B526-233E-1CADC48188CD}"/>
              </a:ext>
            </a:extLst>
          </p:cNvPr>
          <p:cNvSpPr txBox="1"/>
          <p:nvPr/>
        </p:nvSpPr>
        <p:spPr>
          <a:xfrm>
            <a:off x="569478" y="1000127"/>
            <a:ext cx="10925836" cy="2585323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pPr algn="l"/>
            <a:r>
              <a:rPr lang="it-IT" sz="2800" dirty="0" smtClean="0">
                <a:latin typeface="Arrow Display" panose="020B0504020209020203" pitchFamily="34" charset="0"/>
                <a:cs typeface="Arrow Display" panose="020B0504020209020203" pitchFamily="34" charset="0"/>
              </a:rPr>
              <a:t>Analyze main.C and see what is missing because not declared</a:t>
            </a:r>
          </a:p>
          <a:p>
            <a:pPr algn="l"/>
            <a:endParaRPr lang="it-IT" sz="2800" dirty="0">
              <a:latin typeface="Arrow Display" panose="020B0504020209020203" pitchFamily="34" charset="0"/>
              <a:cs typeface="Arrow Display" panose="020B0504020209020203" pitchFamily="34" charset="0"/>
            </a:endParaRPr>
          </a:p>
          <a:p>
            <a:r>
              <a:rPr lang="en-US" sz="2800" dirty="0" smtClean="0"/>
              <a:t>…</a:t>
            </a:r>
          </a:p>
          <a:p>
            <a:r>
              <a:rPr lang="en-US" sz="2800" dirty="0" smtClean="0"/>
              <a:t>GPIO_INST_BASE_ADDR</a:t>
            </a:r>
            <a:endParaRPr lang="it-IT" sz="2800" dirty="0">
              <a:latin typeface="Arrow Display" panose="020B0504020209020203" pitchFamily="34" charset="0"/>
              <a:cs typeface="Arrow Display" panose="020B0504020209020203" pitchFamily="34" charset="0"/>
            </a:endParaRPr>
          </a:p>
          <a:p>
            <a:pPr algn="l"/>
            <a:r>
              <a:rPr lang="it-IT" sz="2800" dirty="0" smtClean="0">
                <a:latin typeface="Arrow Display" panose="020B0504020209020203" pitchFamily="34" charset="0"/>
                <a:cs typeface="Arrow Display" panose="020B0504020209020203" pitchFamily="34" charset="0"/>
              </a:rPr>
              <a:t>...</a:t>
            </a:r>
            <a:endParaRPr lang="it-IT" sz="2800" dirty="0">
              <a:latin typeface="Arrow Display" panose="020B0504020209020203" pitchFamily="34" charset="0"/>
              <a:cs typeface="Arrow Display" panose="020B0504020209020203" pitchFamily="34" charset="0"/>
            </a:endParaRPr>
          </a:p>
          <a:p>
            <a:pPr algn="l"/>
            <a:endParaRPr lang="en-US" sz="2800" b="0" i="0" dirty="0">
              <a:latin typeface="Arrow Display" panose="020B0504020209020203" pitchFamily="34" charset="0"/>
              <a:cs typeface="Arrow Display" panose="020B0504020209020203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0194" y="1487836"/>
            <a:ext cx="6485975" cy="4847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5197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52C50B6-39C2-82EF-3638-92F710FF05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LAB3 </a:t>
            </a:r>
            <a:r>
              <a:rPr lang="en-US" dirty="0" smtClean="0"/>
              <a:t>AGENDA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6C089E0-9B99-B526-233E-1CADC48188CD}"/>
              </a:ext>
            </a:extLst>
          </p:cNvPr>
          <p:cNvSpPr txBox="1"/>
          <p:nvPr/>
        </p:nvSpPr>
        <p:spPr>
          <a:xfrm>
            <a:off x="380999" y="933518"/>
            <a:ext cx="11343831" cy="473975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lang="it-IT" sz="2800" dirty="0">
                <a:latin typeface="Arrow Display" panose="020B0504020209020203" pitchFamily="34" charset="0"/>
                <a:cs typeface="Arrow Display" panose="020B0504020209020203" pitchFamily="34" charset="0"/>
              </a:rPr>
              <a:t>Task 1: Create Propel </a:t>
            </a:r>
            <a:r>
              <a:rPr lang="it-IT" sz="2800" dirty="0" smtClean="0">
                <a:latin typeface="Arrow Display" panose="020B0504020209020203" pitchFamily="34" charset="0"/>
                <a:cs typeface="Arrow Display" panose="020B0504020209020203" pitchFamily="34" charset="0"/>
              </a:rPr>
              <a:t>Workspace </a:t>
            </a:r>
            <a:r>
              <a:rPr lang="it-IT" sz="2800" dirty="0">
                <a:latin typeface="Arrow Display" panose="020B0504020209020203" pitchFamily="34" charset="0"/>
                <a:cs typeface="Arrow Display" panose="020B0504020209020203" pitchFamily="34" charset="0"/>
              </a:rPr>
              <a:t>and </a:t>
            </a:r>
            <a:r>
              <a:rPr lang="it-IT" sz="2800" dirty="0" smtClean="0">
                <a:latin typeface="Arrow Display" panose="020B0504020209020203" pitchFamily="34" charset="0"/>
                <a:cs typeface="Arrow Display" panose="020B0504020209020203" pitchFamily="34" charset="0"/>
              </a:rPr>
              <a:t>Import SOC Design Project</a:t>
            </a:r>
            <a:endParaRPr lang="it-IT" sz="2800" dirty="0">
              <a:latin typeface="Arrow Display" panose="020B0504020209020203" pitchFamily="34" charset="0"/>
              <a:cs typeface="Arrow Display" panose="020B0504020209020203" pitchFamily="34" charset="0"/>
            </a:endParaRPr>
          </a:p>
          <a:p>
            <a:r>
              <a:rPr lang="it-IT" sz="2800" dirty="0">
                <a:latin typeface="Arrow Display" panose="020B0504020209020203" pitchFamily="34" charset="0"/>
                <a:cs typeface="Arrow Display" panose="020B0504020209020203" pitchFamily="34" charset="0"/>
              </a:rPr>
              <a:t>Task 2: </a:t>
            </a:r>
            <a:r>
              <a:rPr lang="it-IT" sz="2800" dirty="0" smtClean="0">
                <a:latin typeface="Arrow Display" panose="020B0504020209020203" pitchFamily="34" charset="0"/>
                <a:cs typeface="Arrow Display" panose="020B0504020209020203" pitchFamily="34" charset="0"/>
              </a:rPr>
              <a:t>Analyze </a:t>
            </a:r>
            <a:r>
              <a:rPr lang="it-IT" sz="2800" dirty="0">
                <a:latin typeface="Arrow Display" panose="020B0504020209020203" pitchFamily="34" charset="0"/>
                <a:cs typeface="Arrow Display" panose="020B0504020209020203" pitchFamily="34" charset="0"/>
              </a:rPr>
              <a:t>SOC Design Project </a:t>
            </a:r>
            <a:r>
              <a:rPr lang="it-IT" sz="2800" dirty="0" smtClean="0">
                <a:latin typeface="Arrow Display" panose="020B0504020209020203" pitchFamily="34" charset="0"/>
                <a:cs typeface="Arrow Display" panose="020B0504020209020203" pitchFamily="34" charset="0"/>
              </a:rPr>
              <a:t>in PROPEL BUILDER</a:t>
            </a:r>
            <a:endParaRPr lang="it-IT" sz="2800" dirty="0">
              <a:latin typeface="Arrow Display" panose="020B0504020209020203" pitchFamily="34" charset="0"/>
              <a:cs typeface="Arrow Display" panose="020B0504020209020203" pitchFamily="34" charset="0"/>
            </a:endParaRPr>
          </a:p>
          <a:p>
            <a:r>
              <a:rPr lang="it-IT" sz="2800" dirty="0">
                <a:latin typeface="Arrow Display" panose="020B0504020209020203" pitchFamily="34" charset="0"/>
                <a:cs typeface="Arrow Display" panose="020B0504020209020203" pitchFamily="34" charset="0"/>
              </a:rPr>
              <a:t>Task 3: </a:t>
            </a:r>
            <a:r>
              <a:rPr lang="it-IT" sz="2800" dirty="0" smtClean="0">
                <a:latin typeface="Arrow Display" panose="020B0504020209020203" pitchFamily="34" charset="0"/>
                <a:cs typeface="Arrow Display" panose="020B0504020209020203" pitchFamily="34" charset="0"/>
              </a:rPr>
              <a:t>Generate and Run RADIANT Project </a:t>
            </a:r>
            <a:r>
              <a:rPr lang="it-IT" sz="2800" dirty="0">
                <a:latin typeface="Arrow Display" panose="020B0504020209020203" pitchFamily="34" charset="0"/>
                <a:cs typeface="Arrow Display" panose="020B0504020209020203" pitchFamily="34" charset="0"/>
              </a:rPr>
              <a:t>	</a:t>
            </a:r>
          </a:p>
          <a:p>
            <a:r>
              <a:rPr lang="it-IT" sz="2800" dirty="0">
                <a:latin typeface="Arrow Display" panose="020B0504020209020203" pitchFamily="34" charset="0"/>
                <a:cs typeface="Arrow Display" panose="020B0504020209020203" pitchFamily="34" charset="0"/>
              </a:rPr>
              <a:t>Task 4: Generate </a:t>
            </a:r>
            <a:r>
              <a:rPr lang="it-IT" sz="2800" dirty="0" smtClean="0">
                <a:latin typeface="Arrow Display" panose="020B0504020209020203" pitchFamily="34" charset="0"/>
                <a:cs typeface="Arrow Display" panose="020B0504020209020203" pitchFamily="34" charset="0"/>
              </a:rPr>
              <a:t>basic “Hello World</a:t>
            </a:r>
            <a:r>
              <a:rPr lang="it-IT" sz="2800" dirty="0">
                <a:latin typeface="Arrow Display" panose="020B0504020209020203" pitchFamily="34" charset="0"/>
                <a:cs typeface="Arrow Display" panose="020B0504020209020203" pitchFamily="34" charset="0"/>
              </a:rPr>
              <a:t>” and </a:t>
            </a:r>
            <a:r>
              <a:rPr lang="it-IT" sz="2800" dirty="0" smtClean="0">
                <a:latin typeface="Arrow Display" panose="020B0504020209020203" pitchFamily="34" charset="0"/>
                <a:cs typeface="Arrow Display" panose="020B0504020209020203" pitchFamily="34" charset="0"/>
              </a:rPr>
              <a:t>Debug it on </a:t>
            </a:r>
            <a:r>
              <a:rPr lang="it-IT" sz="2800" dirty="0">
                <a:latin typeface="Arrow Display" panose="020B0504020209020203" pitchFamily="34" charset="0"/>
                <a:cs typeface="Arrow Display" panose="020B0504020209020203" pitchFamily="34" charset="0"/>
              </a:rPr>
              <a:t>internal </a:t>
            </a:r>
            <a:r>
              <a:rPr lang="it-IT" sz="2800" dirty="0" smtClean="0">
                <a:latin typeface="Arrow Display" panose="020B0504020209020203" pitchFamily="34" charset="0"/>
                <a:cs typeface="Arrow Display" panose="020B0504020209020203" pitchFamily="34" charset="0"/>
              </a:rPr>
              <a:t>RAM and external </a:t>
            </a:r>
            <a:r>
              <a:rPr lang="it-IT" sz="2800" dirty="0">
                <a:latin typeface="Arrow Display" panose="020B0504020209020203" pitchFamily="34" charset="0"/>
                <a:cs typeface="Arrow Display" panose="020B0504020209020203" pitchFamily="34" charset="0"/>
              </a:rPr>
              <a:t>LPDDR4</a:t>
            </a:r>
          </a:p>
          <a:p>
            <a:r>
              <a:rPr lang="it-IT" sz="2800" dirty="0">
                <a:latin typeface="Arrow Display" panose="020B0504020209020203" pitchFamily="34" charset="0"/>
                <a:cs typeface="Arrow Display" panose="020B0504020209020203" pitchFamily="34" charset="0"/>
              </a:rPr>
              <a:t>Task 5: Analyze Boot up </a:t>
            </a:r>
            <a:r>
              <a:rPr lang="it-IT" sz="2800" dirty="0" smtClean="0">
                <a:latin typeface="Arrow Display" panose="020B0504020209020203" pitchFamily="34" charset="0"/>
                <a:cs typeface="Arrow Display" panose="020B0504020209020203" pitchFamily="34" charset="0"/>
              </a:rPr>
              <a:t>sequence of </a:t>
            </a:r>
            <a:r>
              <a:rPr lang="en-US" sz="2800" dirty="0"/>
              <a:t>FPGA-RD-02278</a:t>
            </a:r>
            <a:endParaRPr lang="it-IT" sz="2800" dirty="0">
              <a:latin typeface="Arrow Display" panose="020B0504020209020203" pitchFamily="34" charset="0"/>
              <a:cs typeface="Arrow Display" panose="020B0504020209020203" pitchFamily="34" charset="0"/>
            </a:endParaRPr>
          </a:p>
          <a:p>
            <a:r>
              <a:rPr lang="it-IT" sz="2800" dirty="0">
                <a:latin typeface="Arrow Display" panose="020B0504020209020203" pitchFamily="34" charset="0"/>
                <a:cs typeface="Arrow Display" panose="020B0504020209020203" pitchFamily="34" charset="0"/>
              </a:rPr>
              <a:t>Task 6: Import and Analyze Bootloader SW </a:t>
            </a:r>
          </a:p>
          <a:p>
            <a:r>
              <a:rPr lang="it-IT" sz="2800" dirty="0">
                <a:latin typeface="Arrow Display" panose="020B0504020209020203" pitchFamily="34" charset="0"/>
                <a:cs typeface="Arrow Display" panose="020B0504020209020203" pitchFamily="34" charset="0"/>
              </a:rPr>
              <a:t>Task 7: Import and Analyze FreeRTOS </a:t>
            </a:r>
            <a:r>
              <a:rPr lang="it-IT" sz="2800" dirty="0" smtClean="0">
                <a:latin typeface="Arrow Display" panose="020B0504020209020203" pitchFamily="34" charset="0"/>
                <a:cs typeface="Arrow Display" panose="020B0504020209020203" pitchFamily="34" charset="0"/>
              </a:rPr>
              <a:t>app and </a:t>
            </a:r>
            <a:r>
              <a:rPr lang="it-IT" sz="2800" dirty="0">
                <a:latin typeface="Arrow Display" panose="020B0504020209020203" pitchFamily="34" charset="0"/>
                <a:cs typeface="Arrow Display" panose="020B0504020209020203" pitchFamily="34" charset="0"/>
              </a:rPr>
              <a:t>D</a:t>
            </a:r>
            <a:r>
              <a:rPr lang="it-IT" sz="2800" dirty="0" smtClean="0">
                <a:latin typeface="Arrow Display" panose="020B0504020209020203" pitchFamily="34" charset="0"/>
                <a:cs typeface="Arrow Display" panose="020B0504020209020203" pitchFamily="34" charset="0"/>
              </a:rPr>
              <a:t>eploy it</a:t>
            </a:r>
            <a:endParaRPr lang="it-IT" sz="2800" dirty="0">
              <a:latin typeface="Arrow Display" panose="020B0504020209020203" pitchFamily="34" charset="0"/>
              <a:cs typeface="Arrow Display" panose="020B0504020209020203" pitchFamily="34" charset="0"/>
            </a:endParaRPr>
          </a:p>
          <a:p>
            <a:r>
              <a:rPr lang="it-IT" sz="2800" dirty="0">
                <a:latin typeface="Arrow Display" panose="020B0504020209020203" pitchFamily="34" charset="0"/>
                <a:cs typeface="Arrow Display" panose="020B0504020209020203" pitchFamily="34" charset="0"/>
              </a:rPr>
              <a:t>Task 8: Deploy FreeRTOS application </a:t>
            </a:r>
            <a:r>
              <a:rPr lang="it-IT" sz="2800" dirty="0" smtClean="0">
                <a:latin typeface="Arrow Display" panose="020B0504020209020203" pitchFamily="34" charset="0"/>
                <a:cs typeface="Arrow Display" panose="020B0504020209020203" pitchFamily="34" charset="0"/>
              </a:rPr>
              <a:t>on </a:t>
            </a:r>
            <a:r>
              <a:rPr lang="it-IT" sz="2800" dirty="0">
                <a:latin typeface="Arrow Display" panose="020B0504020209020203" pitchFamily="34" charset="0"/>
                <a:cs typeface="Arrow Display" panose="020B0504020209020203" pitchFamily="34" charset="0"/>
              </a:rPr>
              <a:t>external </a:t>
            </a:r>
            <a:r>
              <a:rPr lang="it-IT" sz="2800" dirty="0" smtClean="0">
                <a:latin typeface="Arrow Display" panose="020B0504020209020203" pitchFamily="34" charset="0"/>
                <a:cs typeface="Arrow Display" panose="020B0504020209020203" pitchFamily="34" charset="0"/>
              </a:rPr>
              <a:t>Flash by Phyton</a:t>
            </a:r>
            <a:endParaRPr lang="it-IT" sz="2800" dirty="0">
              <a:latin typeface="Arrow Display" panose="020B0504020209020203" pitchFamily="34" charset="0"/>
              <a:cs typeface="Arrow Display" panose="020B0504020209020203" pitchFamily="34" charset="0"/>
            </a:endParaRPr>
          </a:p>
          <a:p>
            <a:r>
              <a:rPr lang="it-IT" sz="2800" dirty="0">
                <a:latin typeface="Arrow Display" panose="020B0504020209020203" pitchFamily="34" charset="0"/>
                <a:cs typeface="Arrow Display" panose="020B0504020209020203" pitchFamily="34" charset="0"/>
              </a:rPr>
              <a:t>Task 9: Run </a:t>
            </a:r>
            <a:r>
              <a:rPr lang="it-IT" sz="2800" dirty="0" smtClean="0">
                <a:latin typeface="Arrow Display" panose="020B0504020209020203" pitchFamily="34" charset="0"/>
                <a:cs typeface="Arrow Display" panose="020B0504020209020203" pitchFamily="34" charset="0"/>
              </a:rPr>
              <a:t>again Bootloader in Debug mode</a:t>
            </a:r>
            <a:endParaRPr lang="it-IT" sz="2800" dirty="0">
              <a:latin typeface="Arrow Display" panose="020B0504020209020203" pitchFamily="34" charset="0"/>
              <a:cs typeface="Arrow Display" panose="020B0504020209020203" pitchFamily="34" charset="0"/>
            </a:endParaRPr>
          </a:p>
          <a:p>
            <a:r>
              <a:rPr lang="it-IT" sz="2800" dirty="0">
                <a:latin typeface="Arrow Display" panose="020B0504020209020203" pitchFamily="34" charset="0"/>
                <a:cs typeface="Arrow Display" panose="020B0504020209020203" pitchFamily="34" charset="0"/>
              </a:rPr>
              <a:t>Task 10: Deploy Bootloader on internal RAM </a:t>
            </a:r>
            <a:r>
              <a:rPr lang="it-IT" sz="2800" dirty="0" smtClean="0">
                <a:latin typeface="Arrow Display" panose="020B0504020209020203" pitchFamily="34" charset="0"/>
                <a:cs typeface="Arrow Display" panose="020B0504020209020203" pitchFamily="34" charset="0"/>
              </a:rPr>
              <a:t>by ECO Editor tool</a:t>
            </a:r>
            <a:endParaRPr lang="it-IT" sz="2800" b="0" i="0" dirty="0">
              <a:latin typeface="Arrow Display" panose="020B0504020209020203" pitchFamily="34" charset="0"/>
              <a:cs typeface="Arrow Display" panose="020B0504020209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797496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52C50B6-39C2-82EF-3638-92F710FF05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LAB3 Task4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6C089E0-9B99-B526-233E-1CADC48188CD}"/>
              </a:ext>
            </a:extLst>
          </p:cNvPr>
          <p:cNvSpPr txBox="1"/>
          <p:nvPr/>
        </p:nvSpPr>
        <p:spPr>
          <a:xfrm>
            <a:off x="569478" y="1000127"/>
            <a:ext cx="10925836" cy="172354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lang="it-IT" sz="2800" dirty="0" smtClean="0">
                <a:latin typeface="Arrow Display" panose="020B0504020209020203" pitchFamily="34" charset="0"/>
                <a:cs typeface="Arrow Display" panose="020B0504020209020203" pitchFamily="34" charset="0"/>
              </a:rPr>
              <a:t>Open sys_platform.H and check </a:t>
            </a:r>
            <a:r>
              <a:rPr lang="en-US" sz="2800" b="1" dirty="0"/>
              <a:t>#</a:t>
            </a:r>
            <a:r>
              <a:rPr lang="en-US" sz="2800" b="1" dirty="0" smtClean="0"/>
              <a:t>define</a:t>
            </a:r>
          </a:p>
          <a:p>
            <a:r>
              <a:rPr lang="en-US" sz="2800" b="1" dirty="0" smtClean="0">
                <a:latin typeface="Arrow Display" panose="020B0504020209020203" pitchFamily="34" charset="0"/>
                <a:cs typeface="Arrow Display" panose="020B0504020209020203" pitchFamily="34" charset="0"/>
              </a:rPr>
              <a:t>…</a:t>
            </a:r>
          </a:p>
          <a:p>
            <a:r>
              <a:rPr lang="en-US" sz="2800" b="1" dirty="0"/>
              <a:t>#define GPIO0_INST_GPIO_MEM_MAP_BASE_ADDR 0x49008000</a:t>
            </a:r>
          </a:p>
          <a:p>
            <a:endParaRPr lang="it-IT" sz="2800" dirty="0" smtClean="0">
              <a:latin typeface="Arrow Display" panose="020B0504020209020203" pitchFamily="34" charset="0"/>
              <a:cs typeface="Arrow Display" panose="020B0504020209020203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0734" y="2506011"/>
            <a:ext cx="9610530" cy="3589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25937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52C50B6-39C2-82EF-3638-92F710FF05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LAB3 Task4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6C089E0-9B99-B526-233E-1CADC48188CD}"/>
              </a:ext>
            </a:extLst>
          </p:cNvPr>
          <p:cNvSpPr txBox="1"/>
          <p:nvPr/>
        </p:nvSpPr>
        <p:spPr>
          <a:xfrm>
            <a:off x="569478" y="1000127"/>
            <a:ext cx="10925836" cy="5601533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lang="it-IT" sz="2800" dirty="0" smtClean="0">
                <a:latin typeface="Arrow Display" panose="020B0504020209020203" pitchFamily="34" charset="0"/>
                <a:cs typeface="Arrow Display" panose="020B0504020209020203" pitchFamily="34" charset="0"/>
              </a:rPr>
              <a:t>We have to modify main.C as defined in sys_platform.H</a:t>
            </a:r>
            <a:endParaRPr lang="en-US" sz="2800" b="1" dirty="0">
              <a:latin typeface="Arrow Display" panose="020B0504020209020203" pitchFamily="34" charset="0"/>
              <a:cs typeface="Arrow Display" panose="020B0504020209020203" pitchFamily="34" charset="0"/>
            </a:endParaRPr>
          </a:p>
          <a:p>
            <a:endParaRPr lang="en-US" sz="2800" dirty="0"/>
          </a:p>
          <a:p>
            <a:r>
              <a:rPr lang="en-US" sz="2800" b="1" dirty="0"/>
              <a:t>#</a:t>
            </a:r>
            <a:r>
              <a:rPr lang="en-US" sz="2800" b="1" dirty="0" err="1"/>
              <a:t>ifdef</a:t>
            </a:r>
            <a:r>
              <a:rPr lang="en-US" sz="2800" b="1" dirty="0"/>
              <a:t> </a:t>
            </a:r>
            <a:r>
              <a:rPr lang="en-US" sz="2800" b="1" dirty="0">
                <a:solidFill>
                  <a:srgbClr val="FF0000"/>
                </a:solidFill>
              </a:rPr>
              <a:t>GPIO_INST_BASE_ADDR</a:t>
            </a:r>
          </a:p>
          <a:p>
            <a:r>
              <a:rPr lang="en-US" sz="2800" b="1" dirty="0" smtClean="0"/>
              <a:t>#include "</a:t>
            </a:r>
            <a:r>
              <a:rPr lang="en-US" sz="2800" b="1" dirty="0" err="1" smtClean="0"/>
              <a:t>gpio.h</a:t>
            </a:r>
            <a:r>
              <a:rPr lang="en-US" sz="2800" b="1" dirty="0" smtClean="0"/>
              <a:t>"</a:t>
            </a:r>
          </a:p>
          <a:p>
            <a:r>
              <a:rPr lang="en-US" sz="2800" b="1" dirty="0" err="1" smtClean="0"/>
              <a:t>struct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gpio_instance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gpio_inst</a:t>
            </a:r>
            <a:r>
              <a:rPr lang="en-US" sz="2800" b="1" dirty="0" smtClean="0"/>
              <a:t>;</a:t>
            </a:r>
          </a:p>
          <a:p>
            <a:r>
              <a:rPr lang="en-US" sz="2800" b="1" dirty="0" smtClean="0"/>
              <a:t>#</a:t>
            </a:r>
            <a:r>
              <a:rPr lang="en-US" sz="2800" b="1" dirty="0" err="1" smtClean="0"/>
              <a:t>endif</a:t>
            </a:r>
            <a:endParaRPr lang="en-US" sz="2800" dirty="0" smtClean="0"/>
          </a:p>
          <a:p>
            <a:endParaRPr lang="en-US" sz="2800" dirty="0"/>
          </a:p>
          <a:p>
            <a:r>
              <a:rPr lang="en-US" sz="2800" b="1" dirty="0"/>
              <a:t>#</a:t>
            </a:r>
            <a:r>
              <a:rPr lang="en-US" sz="2800" b="1" dirty="0" err="1"/>
              <a:t>ifdef</a:t>
            </a:r>
            <a:r>
              <a:rPr lang="en-US" sz="2800" b="1" dirty="0"/>
              <a:t> </a:t>
            </a:r>
            <a:r>
              <a:rPr lang="en-US" sz="2800" b="1" dirty="0">
                <a:solidFill>
                  <a:srgbClr val="FF0000"/>
                </a:solidFill>
              </a:rPr>
              <a:t>GPIO0_INST_GPIO_MEM_MAP_BASE_ADDR</a:t>
            </a:r>
          </a:p>
          <a:p>
            <a:r>
              <a:rPr lang="en-US" sz="2800" b="1" dirty="0"/>
              <a:t>#include "</a:t>
            </a:r>
            <a:r>
              <a:rPr lang="en-US" sz="2800" b="1" dirty="0" err="1"/>
              <a:t>gpio.h</a:t>
            </a:r>
            <a:r>
              <a:rPr lang="en-US" sz="2800" b="1" dirty="0"/>
              <a:t>"</a:t>
            </a:r>
          </a:p>
          <a:p>
            <a:r>
              <a:rPr lang="en-US" sz="2800" b="1" dirty="0" err="1"/>
              <a:t>struct</a:t>
            </a:r>
            <a:r>
              <a:rPr lang="en-US" sz="2800" b="1" dirty="0"/>
              <a:t> </a:t>
            </a:r>
            <a:r>
              <a:rPr lang="en-US" sz="2800" b="1" dirty="0" err="1"/>
              <a:t>gpio_instance</a:t>
            </a:r>
            <a:r>
              <a:rPr lang="en-US" sz="2800" b="1" dirty="0"/>
              <a:t> </a:t>
            </a:r>
            <a:r>
              <a:rPr lang="en-US" sz="2800" b="1" dirty="0" err="1"/>
              <a:t>gpio_inst</a:t>
            </a:r>
            <a:r>
              <a:rPr lang="en-US" sz="2800" b="1" dirty="0"/>
              <a:t>;</a:t>
            </a:r>
          </a:p>
          <a:p>
            <a:r>
              <a:rPr lang="en-US" sz="2800" b="1" dirty="0"/>
              <a:t>#</a:t>
            </a:r>
            <a:r>
              <a:rPr lang="en-US" sz="2800" b="1" dirty="0" err="1"/>
              <a:t>endif</a:t>
            </a:r>
            <a:endParaRPr lang="en-US" sz="2800" b="1" dirty="0"/>
          </a:p>
          <a:p>
            <a:endParaRPr lang="en-US" sz="2800" b="1" dirty="0" smtClean="0">
              <a:latin typeface="Arrow Display" panose="020B0504020209020203" pitchFamily="34" charset="0"/>
              <a:cs typeface="Arrow Display" panose="020B0504020209020203" pitchFamily="34" charset="0"/>
            </a:endParaRPr>
          </a:p>
          <a:p>
            <a:endParaRPr lang="en-US" sz="2800" b="1" dirty="0" smtClean="0">
              <a:latin typeface="Arrow Display" panose="020B0504020209020203" pitchFamily="34" charset="0"/>
              <a:cs typeface="Arrow Display" panose="020B0504020209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866082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52C50B6-39C2-82EF-3638-92F710FF05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LAB3 Task4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6C089E0-9B99-B526-233E-1CADC48188CD}"/>
              </a:ext>
            </a:extLst>
          </p:cNvPr>
          <p:cNvSpPr txBox="1"/>
          <p:nvPr/>
        </p:nvSpPr>
        <p:spPr>
          <a:xfrm>
            <a:off x="569477" y="1000127"/>
            <a:ext cx="11112449" cy="861774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lang="it-IT" sz="2800" dirty="0" smtClean="0">
                <a:latin typeface="Arrow Display" panose="020B0504020209020203" pitchFamily="34" charset="0"/>
                <a:cs typeface="Arrow Display" panose="020B0504020209020203" pitchFamily="34" charset="0"/>
              </a:rPr>
              <a:t>Copy main.C availble in LAB3\SRC and Paste to main.C</a:t>
            </a:r>
            <a:endParaRPr lang="en-US" sz="2800" b="1" dirty="0" smtClean="0">
              <a:latin typeface="Arrow Display" panose="020B0504020209020203" pitchFamily="34" charset="0"/>
              <a:cs typeface="Arrow Display" panose="020B0504020209020203" pitchFamily="34" charset="0"/>
            </a:endParaRPr>
          </a:p>
          <a:p>
            <a:endParaRPr lang="en-US" sz="2800" b="1" dirty="0" smtClean="0">
              <a:latin typeface="Arrow Display" panose="020B0504020209020203" pitchFamily="34" charset="0"/>
              <a:cs typeface="Arrow Display" panose="020B0504020209020203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2351" y="1511170"/>
            <a:ext cx="7886700" cy="50673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7B2AFFCC-59A2-4102-A33C-2BBD718A855A}"/>
              </a:ext>
            </a:extLst>
          </p:cNvPr>
          <p:cNvSpPr/>
          <p:nvPr/>
        </p:nvSpPr>
        <p:spPr bwMode="auto">
          <a:xfrm>
            <a:off x="3448755" y="5865696"/>
            <a:ext cx="1468476" cy="236051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678476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52C50B6-39C2-82EF-3638-92F710FF05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LAB3 Task4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1244AD21-BAFA-71B4-CD43-0F84F1507EF4}"/>
              </a:ext>
            </a:extLst>
          </p:cNvPr>
          <p:cNvSpPr txBox="1"/>
          <p:nvPr/>
        </p:nvSpPr>
        <p:spPr>
          <a:xfrm>
            <a:off x="668741" y="916188"/>
            <a:ext cx="6080963" cy="5170646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pPr algn="l"/>
            <a:r>
              <a:rPr lang="it-IT" sz="2800" dirty="0" smtClean="0">
                <a:latin typeface="Arrow Display" panose="020B0504020209020203" pitchFamily="34" charset="0"/>
                <a:cs typeface="Arrow Display" panose="020B0504020209020203" pitchFamily="34" charset="0"/>
              </a:rPr>
              <a:t>Overwrite main.C</a:t>
            </a:r>
          </a:p>
          <a:p>
            <a:pPr algn="l"/>
            <a:endParaRPr lang="it-IT" sz="2800" dirty="0">
              <a:latin typeface="Arrow Display" panose="020B0504020209020203" pitchFamily="34" charset="0"/>
              <a:cs typeface="Arrow Display" panose="020B0504020209020203" pitchFamily="34" charset="0"/>
            </a:endParaRPr>
          </a:p>
          <a:p>
            <a:pPr algn="l"/>
            <a:endParaRPr lang="it-IT" sz="2800" dirty="0" smtClean="0">
              <a:latin typeface="Arrow Display" panose="020B0504020209020203" pitchFamily="34" charset="0"/>
              <a:cs typeface="Arrow Display" panose="020B0504020209020203" pitchFamily="34" charset="0"/>
            </a:endParaRPr>
          </a:p>
          <a:p>
            <a:pPr algn="l"/>
            <a:endParaRPr lang="it-IT" sz="2800" dirty="0">
              <a:latin typeface="Arrow Display" panose="020B0504020209020203" pitchFamily="34" charset="0"/>
              <a:cs typeface="Arrow Display" panose="020B0504020209020203" pitchFamily="34" charset="0"/>
            </a:endParaRPr>
          </a:p>
          <a:p>
            <a:pPr algn="l"/>
            <a:endParaRPr lang="it-IT" sz="2800" dirty="0" smtClean="0">
              <a:latin typeface="Arrow Display" panose="020B0504020209020203" pitchFamily="34" charset="0"/>
              <a:cs typeface="Arrow Display" panose="020B0504020209020203" pitchFamily="34" charset="0"/>
            </a:endParaRPr>
          </a:p>
          <a:p>
            <a:pPr algn="l"/>
            <a:endParaRPr lang="it-IT" sz="2800" dirty="0">
              <a:latin typeface="Arrow Display" panose="020B0504020209020203" pitchFamily="34" charset="0"/>
              <a:cs typeface="Arrow Display" panose="020B0504020209020203" pitchFamily="34" charset="0"/>
            </a:endParaRPr>
          </a:p>
          <a:p>
            <a:pPr algn="l"/>
            <a:r>
              <a:rPr lang="it-IT" sz="2800" dirty="0" smtClean="0">
                <a:latin typeface="Arrow Display" panose="020B0504020209020203" pitchFamily="34" charset="0"/>
                <a:cs typeface="Arrow Display" panose="020B0504020209020203" pitchFamily="34" charset="0"/>
              </a:rPr>
              <a:t>Right clik on SW project</a:t>
            </a:r>
          </a:p>
          <a:p>
            <a:pPr algn="l"/>
            <a:r>
              <a:rPr lang="it-IT" sz="2800" dirty="0" smtClean="0">
                <a:latin typeface="Arrow Display" panose="020B0504020209020203" pitchFamily="34" charset="0"/>
                <a:cs typeface="Arrow Display" panose="020B0504020209020203" pitchFamily="34" charset="0"/>
              </a:rPr>
              <a:t>and select</a:t>
            </a:r>
          </a:p>
          <a:p>
            <a:pPr algn="l"/>
            <a:r>
              <a:rPr lang="it-IT" sz="2800" dirty="0" smtClean="0">
                <a:latin typeface="Arrow Display" panose="020B0504020209020203" pitchFamily="34" charset="0"/>
                <a:cs typeface="Arrow Display" panose="020B0504020209020203" pitchFamily="34" charset="0"/>
              </a:rPr>
              <a:t>Build Project</a:t>
            </a:r>
            <a:endParaRPr lang="it-IT" sz="2800" dirty="0">
              <a:latin typeface="Arrow Display" panose="020B0504020209020203" pitchFamily="34" charset="0"/>
              <a:cs typeface="Arrow Display" panose="020B0504020209020203" pitchFamily="34" charset="0"/>
            </a:endParaRPr>
          </a:p>
          <a:p>
            <a:pPr algn="l"/>
            <a:endParaRPr lang="it-IT" sz="2800" dirty="0">
              <a:latin typeface="Arrow Display" panose="020B0504020209020203" pitchFamily="34" charset="0"/>
              <a:cs typeface="Arrow Display" panose="020B0504020209020203" pitchFamily="34" charset="0"/>
            </a:endParaRPr>
          </a:p>
          <a:p>
            <a:pPr algn="l"/>
            <a:endParaRPr lang="it-IT" sz="2800" dirty="0">
              <a:latin typeface="Arrow Display" panose="020B0504020209020203" pitchFamily="34" charset="0"/>
              <a:cs typeface="Arrow Display" panose="020B0504020209020203" pitchFamily="34" charset="0"/>
            </a:endParaRPr>
          </a:p>
          <a:p>
            <a:pPr algn="l"/>
            <a:endParaRPr lang="en-US" sz="2800" b="0" i="0" dirty="0">
              <a:latin typeface="Arrow Display" panose="020B0504020209020203" pitchFamily="34" charset="0"/>
              <a:cs typeface="Arrow Display" panose="020B0504020209020203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9910" y="916188"/>
            <a:ext cx="5164299" cy="13927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9910" y="2884393"/>
            <a:ext cx="6641062" cy="327811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7B2AFFCC-59A2-4102-A33C-2BBD718A855A}"/>
              </a:ext>
            </a:extLst>
          </p:cNvPr>
          <p:cNvSpPr/>
          <p:nvPr/>
        </p:nvSpPr>
        <p:spPr bwMode="auto">
          <a:xfrm>
            <a:off x="6095999" y="1939332"/>
            <a:ext cx="864638" cy="195084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7B2AFFCC-59A2-4102-A33C-2BBD718A855A}"/>
              </a:ext>
            </a:extLst>
          </p:cNvPr>
          <p:cNvSpPr/>
          <p:nvPr/>
        </p:nvSpPr>
        <p:spPr bwMode="auto">
          <a:xfrm>
            <a:off x="5411754" y="5777325"/>
            <a:ext cx="1184990" cy="195084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814717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52C50B6-39C2-82EF-3638-92F710FF05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LAB3 Task4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1244AD21-BAFA-71B4-CD43-0F84F1507EF4}"/>
              </a:ext>
            </a:extLst>
          </p:cNvPr>
          <p:cNvSpPr txBox="1"/>
          <p:nvPr/>
        </p:nvSpPr>
        <p:spPr>
          <a:xfrm>
            <a:off x="668741" y="916188"/>
            <a:ext cx="10276067" cy="2154436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pPr algn="l"/>
            <a:r>
              <a:rPr lang="it-IT" sz="2800" dirty="0" smtClean="0">
                <a:latin typeface="Arrow Display" panose="020B0504020209020203" pitchFamily="34" charset="0"/>
                <a:cs typeface="Arrow Display" panose="020B0504020209020203" pitchFamily="34" charset="0"/>
              </a:rPr>
              <a:t>RISCV_RTOS_HELLO_WORLD SW project should be compiled with warnings and memory deployment done</a:t>
            </a:r>
            <a:endParaRPr lang="it-IT" sz="2800" dirty="0">
              <a:latin typeface="Arrow Display" panose="020B0504020209020203" pitchFamily="34" charset="0"/>
              <a:cs typeface="Arrow Display" panose="020B0504020209020203" pitchFamily="34" charset="0"/>
            </a:endParaRPr>
          </a:p>
          <a:p>
            <a:pPr algn="l"/>
            <a:endParaRPr lang="it-IT" sz="2800" dirty="0">
              <a:latin typeface="Arrow Display" panose="020B0504020209020203" pitchFamily="34" charset="0"/>
              <a:cs typeface="Arrow Display" panose="020B0504020209020203" pitchFamily="34" charset="0"/>
            </a:endParaRPr>
          </a:p>
          <a:p>
            <a:pPr algn="l"/>
            <a:endParaRPr lang="it-IT" sz="2800" dirty="0">
              <a:latin typeface="Arrow Display" panose="020B0504020209020203" pitchFamily="34" charset="0"/>
              <a:cs typeface="Arrow Display" panose="020B0504020209020203" pitchFamily="34" charset="0"/>
            </a:endParaRPr>
          </a:p>
          <a:p>
            <a:pPr algn="l"/>
            <a:endParaRPr lang="en-US" sz="2800" b="0" i="0" dirty="0">
              <a:latin typeface="Arrow Display" panose="020B0504020209020203" pitchFamily="34" charset="0"/>
              <a:cs typeface="Arrow Display" panose="020B0504020209020203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631" y="2021331"/>
            <a:ext cx="9688286" cy="2442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67060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52C50B6-39C2-82EF-3638-92F710FF05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LAB3 Task4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6C089E0-9B99-B526-233E-1CADC48188CD}"/>
              </a:ext>
            </a:extLst>
          </p:cNvPr>
          <p:cNvSpPr txBox="1"/>
          <p:nvPr/>
        </p:nvSpPr>
        <p:spPr>
          <a:xfrm>
            <a:off x="485192" y="994646"/>
            <a:ext cx="10749199" cy="861774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pPr algn="l"/>
            <a:r>
              <a:rPr lang="it-IT" sz="2800" dirty="0" smtClean="0">
                <a:latin typeface="Arrow Display" panose="020B0504020209020203" pitchFamily="34" charset="0"/>
                <a:cs typeface="Arrow Display" panose="020B0504020209020203" pitchFamily="34" charset="0"/>
              </a:rPr>
              <a:t>Select Run</a:t>
            </a:r>
            <a:r>
              <a:rPr lang="it-IT" sz="2800" dirty="0" smtClean="0">
                <a:latin typeface="Arrow Display" panose="020B0504020209020203" pitchFamily="34" charset="0"/>
                <a:cs typeface="Arrow Display" panose="020B0504020209020203" pitchFamily="34" charset="0"/>
                <a:sym typeface="Wingdings" panose="05000000000000000000" pitchFamily="2" charset="2"/>
              </a:rPr>
              <a:t>Debug Configuration to start the Debug step</a:t>
            </a:r>
            <a:endParaRPr lang="it-IT" sz="2800" dirty="0">
              <a:latin typeface="Arrow Display" panose="020B0504020209020203" pitchFamily="34" charset="0"/>
              <a:cs typeface="Arrow Display" panose="020B0504020209020203" pitchFamily="34" charset="0"/>
            </a:endParaRPr>
          </a:p>
          <a:p>
            <a:pPr algn="l"/>
            <a:endParaRPr lang="en-US" sz="2800" b="0" i="0" dirty="0">
              <a:latin typeface="Arrow Display" panose="020B0504020209020203" pitchFamily="34" charset="0"/>
              <a:cs typeface="Arrow Display" panose="020B0504020209020203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2251" y="1666064"/>
            <a:ext cx="8415079" cy="477273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7B2AFFCC-59A2-4102-A33C-2BBD718A855A}"/>
              </a:ext>
            </a:extLst>
          </p:cNvPr>
          <p:cNvSpPr/>
          <p:nvPr/>
        </p:nvSpPr>
        <p:spPr bwMode="auto">
          <a:xfrm>
            <a:off x="5162937" y="3646833"/>
            <a:ext cx="1769707" cy="195084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681587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52C50B6-39C2-82EF-3638-92F710FF05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LAB3 Task4</a:t>
            </a:r>
          </a:p>
        </p:txBody>
      </p:sp>
      <p:pic>
        <p:nvPicPr>
          <p:cNvPr id="4107" name="Picture 2">
            <a:extLst>
              <a:ext uri="{FF2B5EF4-FFF2-40B4-BE49-F238E27FC236}">
                <a16:creationId xmlns:a16="http://schemas.microsoft.com/office/drawing/2014/main" xmlns="" id="{46CA84AC-044A-04AD-F861-06060FD237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2974" y="6578674"/>
            <a:ext cx="1209026" cy="202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C2BEB82-6D1A-3EE1-0B69-5E6218ECFC20}"/>
              </a:ext>
            </a:extLst>
          </p:cNvPr>
          <p:cNvSpPr txBox="1"/>
          <p:nvPr/>
        </p:nvSpPr>
        <p:spPr>
          <a:xfrm>
            <a:off x="439772" y="904442"/>
            <a:ext cx="11371228" cy="1292662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lang="it-IT" sz="2800" b="0" i="0" dirty="0" smtClean="0">
                <a:latin typeface="Arrow Display" panose="020B0504020209020203" pitchFamily="34" charset="0"/>
                <a:cs typeface="Arrow Display" panose="020B0504020209020203" pitchFamily="34" charset="0"/>
              </a:rPr>
              <a:t>Select </a:t>
            </a:r>
            <a:r>
              <a:rPr lang="it-IT" sz="2800" dirty="0">
                <a:latin typeface="Arrow Display" panose="020B0504020209020203" pitchFamily="34" charset="0"/>
                <a:cs typeface="Arrow Display" panose="020B0504020209020203" pitchFamily="34" charset="0"/>
              </a:rPr>
              <a:t>RISCV_RTOS_HELLO_WORLD </a:t>
            </a:r>
            <a:r>
              <a:rPr lang="it-IT" sz="2800" dirty="0" smtClean="0">
                <a:latin typeface="Arrow Display" panose="020B0504020209020203" pitchFamily="34" charset="0"/>
                <a:cs typeface="Arrow Display" panose="020B0504020209020203" pitchFamily="34" charset="0"/>
              </a:rPr>
              <a:t>in GDB OpenOCD Debugging</a:t>
            </a:r>
          </a:p>
          <a:p>
            <a:r>
              <a:rPr lang="it-IT" sz="2800" dirty="0" smtClean="0">
                <a:latin typeface="Arrow Display" panose="020B0504020209020203" pitchFamily="34" charset="0"/>
                <a:cs typeface="Arrow Display" panose="020B0504020209020203" pitchFamily="34" charset="0"/>
              </a:rPr>
              <a:t>All settings are already there so just click on Debug</a:t>
            </a:r>
          </a:p>
          <a:p>
            <a:endParaRPr lang="en-US" sz="2800" b="0" i="0" dirty="0">
              <a:latin typeface="Arrow Display" panose="020B0504020209020203" pitchFamily="34" charset="0"/>
              <a:cs typeface="Arrow Display" panose="020B0504020209020203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4541" y="1774660"/>
            <a:ext cx="8242915" cy="465839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7B2AFFCC-59A2-4102-A33C-2BBD718A855A}"/>
              </a:ext>
            </a:extLst>
          </p:cNvPr>
          <p:cNvSpPr/>
          <p:nvPr/>
        </p:nvSpPr>
        <p:spPr bwMode="auto">
          <a:xfrm>
            <a:off x="2093565" y="3134576"/>
            <a:ext cx="1684935" cy="418178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7B2AFFCC-59A2-4102-A33C-2BBD718A855A}"/>
              </a:ext>
            </a:extLst>
          </p:cNvPr>
          <p:cNvSpPr/>
          <p:nvPr/>
        </p:nvSpPr>
        <p:spPr bwMode="auto">
          <a:xfrm>
            <a:off x="8251370" y="6072793"/>
            <a:ext cx="864638" cy="195084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101693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52C50B6-39C2-82EF-3638-92F710FF05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LAB3 Task4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6C089E0-9B99-B526-233E-1CADC48188CD}"/>
              </a:ext>
            </a:extLst>
          </p:cNvPr>
          <p:cNvSpPr txBox="1"/>
          <p:nvPr/>
        </p:nvSpPr>
        <p:spPr>
          <a:xfrm>
            <a:off x="639502" y="987402"/>
            <a:ext cx="10749199" cy="430887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pPr algn="l"/>
            <a:r>
              <a:rPr lang="it-IT" sz="2800" dirty="0" smtClean="0">
                <a:latin typeface="Arrow Display" panose="020B0504020209020203" pitchFamily="34" charset="0"/>
                <a:cs typeface="Arrow Display" panose="020B0504020209020203" pitchFamily="34" charset="0"/>
              </a:rPr>
              <a:t>Click on Switch when "Confirm Perspective Switch" window appears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2694" y="1654108"/>
            <a:ext cx="8276544" cy="306037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7B2AFFCC-59A2-4102-A33C-2BBD718A855A}"/>
              </a:ext>
            </a:extLst>
          </p:cNvPr>
          <p:cNvSpPr/>
          <p:nvPr/>
        </p:nvSpPr>
        <p:spPr bwMode="auto">
          <a:xfrm>
            <a:off x="7825586" y="4131602"/>
            <a:ext cx="951102" cy="214592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52602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52C50B6-39C2-82EF-3638-92F710FF05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LAB3 Task4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6C089E0-9B99-B526-233E-1CADC48188CD}"/>
              </a:ext>
            </a:extLst>
          </p:cNvPr>
          <p:cNvSpPr txBox="1"/>
          <p:nvPr/>
        </p:nvSpPr>
        <p:spPr>
          <a:xfrm>
            <a:off x="721399" y="867789"/>
            <a:ext cx="10749199" cy="430887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lang="it-IT" sz="2800" dirty="0">
                <a:latin typeface="Arrow Display" panose="020B0504020209020203" pitchFamily="34" charset="0"/>
                <a:cs typeface="Arrow Display" panose="020B0504020209020203" pitchFamily="34" charset="0"/>
              </a:rPr>
              <a:t>Debug is active and it stops to first instruction of </a:t>
            </a:r>
            <a:r>
              <a:rPr lang="it-IT" sz="2800" dirty="0" smtClean="0">
                <a:latin typeface="Arrow Display" panose="020B0504020209020203" pitchFamily="34" charset="0"/>
                <a:cs typeface="Arrow Display" panose="020B0504020209020203" pitchFamily="34" charset="0"/>
              </a:rPr>
              <a:t>main.C (</a:t>
            </a:r>
            <a:r>
              <a:rPr lang="it-IT" sz="2800" dirty="0">
                <a:latin typeface="Arrow Display" panose="020B0504020209020203" pitchFamily="34" charset="0"/>
                <a:cs typeface="Arrow Display" panose="020B0504020209020203" pitchFamily="34" charset="0"/>
              </a:rPr>
              <a:t>line </a:t>
            </a:r>
            <a:r>
              <a:rPr lang="it-IT" sz="2800" dirty="0" smtClean="0">
                <a:latin typeface="Arrow Display" panose="020B0504020209020203" pitchFamily="34" charset="0"/>
                <a:cs typeface="Arrow Display" panose="020B0504020209020203" pitchFamily="34" charset="0"/>
              </a:rPr>
              <a:t>132)</a:t>
            </a:r>
            <a:endParaRPr lang="it-IT" sz="2800" dirty="0">
              <a:latin typeface="Arrow Display" panose="020B0504020209020203" pitchFamily="34" charset="0"/>
              <a:cs typeface="Arrow Display" panose="020B0504020209020203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8275" y="1671439"/>
            <a:ext cx="9315450" cy="2676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91547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52C50B6-39C2-82EF-3638-92F710FF05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LAB3 Task4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6C089E0-9B99-B526-233E-1CADC48188CD}"/>
              </a:ext>
            </a:extLst>
          </p:cNvPr>
          <p:cNvSpPr txBox="1"/>
          <p:nvPr/>
        </p:nvSpPr>
        <p:spPr>
          <a:xfrm>
            <a:off x="721399" y="861586"/>
            <a:ext cx="10749199" cy="6894195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pPr algn="l"/>
            <a:r>
              <a:rPr lang="it-IT" sz="2800" dirty="0" smtClean="0">
                <a:latin typeface="Arrow Display" panose="020B0504020209020203" pitchFamily="34" charset="0"/>
                <a:cs typeface="Arrow Display" panose="020B0504020209020203" pitchFamily="34" charset="0"/>
              </a:rPr>
              <a:t>Select Terminal TAB and click on Open a Terminal icon</a:t>
            </a:r>
          </a:p>
          <a:p>
            <a:pPr algn="l"/>
            <a:endParaRPr lang="it-IT" sz="2800" dirty="0">
              <a:latin typeface="Arrow Display" panose="020B0504020209020203" pitchFamily="34" charset="0"/>
              <a:cs typeface="Arrow Display" panose="020B0504020209020203" pitchFamily="34" charset="0"/>
            </a:endParaRPr>
          </a:p>
          <a:p>
            <a:pPr algn="l"/>
            <a:endParaRPr lang="it-IT" sz="2800" dirty="0" smtClean="0">
              <a:latin typeface="Arrow Display" panose="020B0504020209020203" pitchFamily="34" charset="0"/>
              <a:cs typeface="Arrow Display" panose="020B0504020209020203" pitchFamily="34" charset="0"/>
            </a:endParaRPr>
          </a:p>
          <a:p>
            <a:pPr algn="l"/>
            <a:endParaRPr lang="it-IT" sz="2800" dirty="0">
              <a:latin typeface="Arrow Display" panose="020B0504020209020203" pitchFamily="34" charset="0"/>
              <a:cs typeface="Arrow Display" panose="020B0504020209020203" pitchFamily="34" charset="0"/>
            </a:endParaRPr>
          </a:p>
          <a:p>
            <a:pPr algn="l"/>
            <a:endParaRPr lang="it-IT" sz="2800" dirty="0" smtClean="0">
              <a:latin typeface="Arrow Display" panose="020B0504020209020203" pitchFamily="34" charset="0"/>
              <a:cs typeface="Arrow Display" panose="020B0504020209020203" pitchFamily="34" charset="0"/>
            </a:endParaRPr>
          </a:p>
          <a:p>
            <a:pPr algn="l"/>
            <a:endParaRPr lang="it-IT" sz="2800" dirty="0">
              <a:latin typeface="Arrow Display" panose="020B0504020209020203" pitchFamily="34" charset="0"/>
              <a:cs typeface="Arrow Display" panose="020B0504020209020203" pitchFamily="34" charset="0"/>
            </a:endParaRPr>
          </a:p>
          <a:p>
            <a:pPr algn="l"/>
            <a:r>
              <a:rPr lang="it-IT" sz="2800" dirty="0" smtClean="0">
                <a:latin typeface="Arrow Display" panose="020B0504020209020203" pitchFamily="34" charset="0"/>
                <a:cs typeface="Arrow Display" panose="020B0504020209020203" pitchFamily="34" charset="0"/>
              </a:rPr>
              <a:t>In Lauch Termnal, select Serial Terminal</a:t>
            </a:r>
          </a:p>
          <a:p>
            <a:pPr algn="l"/>
            <a:r>
              <a:rPr lang="it-IT" sz="2800" dirty="0" smtClean="0">
                <a:latin typeface="Arrow Display" panose="020B0504020209020203" pitchFamily="34" charset="0"/>
                <a:cs typeface="Arrow Display" panose="020B0504020209020203" pitchFamily="34" charset="0"/>
              </a:rPr>
              <a:t>and under Settings</a:t>
            </a:r>
          </a:p>
          <a:p>
            <a:pPr algn="l"/>
            <a:r>
              <a:rPr lang="it-IT" sz="2800" dirty="0" smtClean="0">
                <a:latin typeface="Arrow Display" panose="020B0504020209020203" pitchFamily="34" charset="0"/>
                <a:cs typeface="Arrow Display" panose="020B0504020209020203" pitchFamily="34" charset="0"/>
              </a:rPr>
              <a:t>Select the COM port (i.e COM4) with</a:t>
            </a:r>
          </a:p>
          <a:p>
            <a:pPr algn="l"/>
            <a:r>
              <a:rPr lang="it-IT" sz="2800" dirty="0" smtClean="0">
                <a:solidFill>
                  <a:srgbClr val="FF0000"/>
                </a:solidFill>
                <a:latin typeface="Arrow Display" panose="020B0504020209020203" pitchFamily="34" charset="0"/>
                <a:cs typeface="Arrow Display" panose="020B0504020209020203" pitchFamily="34" charset="0"/>
              </a:rPr>
              <a:t>Baud rate = 115200</a:t>
            </a:r>
            <a:r>
              <a:rPr lang="it-IT" sz="2800" dirty="0" smtClean="0">
                <a:latin typeface="Arrow Display" panose="020B0504020209020203" pitchFamily="34" charset="0"/>
                <a:cs typeface="Arrow Display" panose="020B0504020209020203" pitchFamily="34" charset="0"/>
              </a:rPr>
              <a:t>;</a:t>
            </a:r>
          </a:p>
          <a:p>
            <a:pPr algn="l"/>
            <a:r>
              <a:rPr lang="it-IT" sz="2800" dirty="0" smtClean="0">
                <a:latin typeface="Arrow Display" panose="020B0504020209020203" pitchFamily="34" charset="0"/>
                <a:cs typeface="Arrow Display" panose="020B0504020209020203" pitchFamily="34" charset="0"/>
              </a:rPr>
              <a:t>Data size = 8;</a:t>
            </a:r>
          </a:p>
          <a:p>
            <a:pPr algn="l"/>
            <a:r>
              <a:rPr lang="it-IT" sz="2800" dirty="0" smtClean="0">
                <a:latin typeface="Arrow Display" panose="020B0504020209020203" pitchFamily="34" charset="0"/>
                <a:cs typeface="Arrow Display" panose="020B0504020209020203" pitchFamily="34" charset="0"/>
              </a:rPr>
              <a:t>Parity = None;</a:t>
            </a:r>
          </a:p>
          <a:p>
            <a:pPr algn="l"/>
            <a:r>
              <a:rPr lang="it-IT" sz="2800" dirty="0" smtClean="0">
                <a:latin typeface="Arrow Display" panose="020B0504020209020203" pitchFamily="34" charset="0"/>
                <a:cs typeface="Arrow Display" panose="020B0504020209020203" pitchFamily="34" charset="0"/>
              </a:rPr>
              <a:t>Stop Bit = 1</a:t>
            </a:r>
            <a:endParaRPr lang="it-IT" sz="2800" dirty="0">
              <a:latin typeface="Arrow Display" panose="020B0504020209020203" pitchFamily="34" charset="0"/>
              <a:cs typeface="Arrow Display" panose="020B0504020209020203" pitchFamily="34" charset="0"/>
            </a:endParaRPr>
          </a:p>
          <a:p>
            <a:pPr algn="l"/>
            <a:endParaRPr lang="it-IT" sz="2800" dirty="0">
              <a:latin typeface="Arrow Display" panose="020B0504020209020203" pitchFamily="34" charset="0"/>
              <a:cs typeface="Arrow Display" panose="020B0504020209020203" pitchFamily="34" charset="0"/>
            </a:endParaRPr>
          </a:p>
          <a:p>
            <a:pPr algn="l"/>
            <a:endParaRPr lang="it-IT" sz="2800" dirty="0">
              <a:latin typeface="Arrow Display" panose="020B0504020209020203" pitchFamily="34" charset="0"/>
              <a:cs typeface="Arrow Display" panose="020B0504020209020203" pitchFamily="34" charset="0"/>
            </a:endParaRPr>
          </a:p>
          <a:p>
            <a:pPr algn="l"/>
            <a:endParaRPr lang="en-US" sz="2800" b="0" i="0" dirty="0">
              <a:latin typeface="Arrow Display" panose="020B0504020209020203" pitchFamily="34" charset="0"/>
              <a:cs typeface="Arrow Display" panose="020B0504020209020203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1680" y="1464360"/>
            <a:ext cx="9772650" cy="15811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4292" y="3252598"/>
            <a:ext cx="2803515" cy="310097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7B2AFFCC-59A2-4102-A33C-2BBD718A855A}"/>
              </a:ext>
            </a:extLst>
          </p:cNvPr>
          <p:cNvSpPr/>
          <p:nvPr/>
        </p:nvSpPr>
        <p:spPr bwMode="auto">
          <a:xfrm>
            <a:off x="2307770" y="1483022"/>
            <a:ext cx="864638" cy="195084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7B2AFFCC-59A2-4102-A33C-2BBD718A855A}"/>
              </a:ext>
            </a:extLst>
          </p:cNvPr>
          <p:cNvSpPr/>
          <p:nvPr/>
        </p:nvSpPr>
        <p:spPr bwMode="auto">
          <a:xfrm>
            <a:off x="9193764" y="1448389"/>
            <a:ext cx="222214" cy="228281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7B2AFFCC-59A2-4102-A33C-2BBD718A855A}"/>
              </a:ext>
            </a:extLst>
          </p:cNvPr>
          <p:cNvSpPr/>
          <p:nvPr/>
        </p:nvSpPr>
        <p:spPr bwMode="auto">
          <a:xfrm>
            <a:off x="8366450" y="3720517"/>
            <a:ext cx="864638" cy="195084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7B2AFFCC-59A2-4102-A33C-2BBD718A855A}"/>
              </a:ext>
            </a:extLst>
          </p:cNvPr>
          <p:cNvSpPr/>
          <p:nvPr/>
        </p:nvSpPr>
        <p:spPr bwMode="auto">
          <a:xfrm>
            <a:off x="8204717" y="5998148"/>
            <a:ext cx="864638" cy="195084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22413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52C50B6-39C2-82EF-3638-92F710FF05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LAB3 Task1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6C089E0-9B99-B526-233E-1CADC48188CD}"/>
              </a:ext>
            </a:extLst>
          </p:cNvPr>
          <p:cNvSpPr txBox="1"/>
          <p:nvPr/>
        </p:nvSpPr>
        <p:spPr>
          <a:xfrm>
            <a:off x="380999" y="933518"/>
            <a:ext cx="11343831" cy="344709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lang="it-IT" sz="2800" b="0" i="0" dirty="0" smtClean="0">
                <a:latin typeface="Arrow Display" panose="020B0504020209020203" pitchFamily="34" charset="0"/>
                <a:cs typeface="Arrow Display" panose="020B0504020209020203" pitchFamily="34" charset="0"/>
              </a:rPr>
              <a:t>Copy LAB3 folder to your laptop disk (</a:t>
            </a:r>
            <a:r>
              <a:rPr lang="it-IT" sz="2800" dirty="0" smtClean="0">
                <a:latin typeface="Arrow Display" panose="020B0504020209020203" pitchFamily="34" charset="0"/>
                <a:cs typeface="Arrow Display" panose="020B0504020209020203" pitchFamily="34" charset="0"/>
              </a:rPr>
              <a:t>i.e. </a:t>
            </a:r>
            <a:r>
              <a:rPr lang="it-IT" sz="2800" dirty="0">
                <a:latin typeface="Arrow Display" panose="020B0504020209020203" pitchFamily="34" charset="0"/>
                <a:cs typeface="Arrow Display" panose="020B0504020209020203" pitchFamily="34" charset="0"/>
              </a:rPr>
              <a:t>C:\</a:t>
            </a:r>
            <a:r>
              <a:rPr lang="it-IT" sz="2800" dirty="0" smtClean="0">
                <a:latin typeface="Arrow Display" panose="020B0504020209020203" pitchFamily="34" charset="0"/>
                <a:cs typeface="Arrow Display" panose="020B0504020209020203" pitchFamily="34" charset="0"/>
              </a:rPr>
              <a:t>LAB3)</a:t>
            </a:r>
          </a:p>
          <a:p>
            <a:endParaRPr lang="it-IT" sz="2800" dirty="0" smtClean="0">
              <a:latin typeface="Arrow Display" panose="020B0504020209020203" pitchFamily="34" charset="0"/>
              <a:cs typeface="Arrow Display" panose="020B0504020209020203" pitchFamily="34" charset="0"/>
            </a:endParaRPr>
          </a:p>
          <a:p>
            <a:r>
              <a:rPr lang="it-IT" sz="2800" dirty="0" smtClean="0">
                <a:latin typeface="Arrow Display" panose="020B0504020209020203" pitchFamily="34" charset="0"/>
                <a:cs typeface="Arrow Display" panose="020B0504020209020203" pitchFamily="34" charset="0"/>
              </a:rPr>
              <a:t>LAB3 contents:</a:t>
            </a:r>
          </a:p>
          <a:p>
            <a:pPr marL="514350" indent="-514350">
              <a:buAutoNum type="arabicParenR"/>
            </a:pPr>
            <a:r>
              <a:rPr lang="it-IT" sz="2800" dirty="0" smtClean="0">
                <a:latin typeface="Arrow Display" panose="020B0504020209020203" pitchFamily="34" charset="0"/>
                <a:cs typeface="Arrow Display" panose="020B0504020209020203" pitchFamily="34" charset="0"/>
              </a:rPr>
              <a:t>SOC </a:t>
            </a:r>
            <a:r>
              <a:rPr lang="it-IT" sz="2800" dirty="0" smtClean="0">
                <a:latin typeface="Arrow Display" panose="020B0504020209020203" pitchFamily="34" charset="0"/>
                <a:cs typeface="Arrow Display" panose="020B0504020209020203" pitchFamily="34" charset="0"/>
                <a:sym typeface="Wingdings" panose="05000000000000000000" pitchFamily="2" charset="2"/>
              </a:rPr>
              <a:t> SOC Design project</a:t>
            </a:r>
          </a:p>
          <a:p>
            <a:pPr marL="514350" indent="-514350">
              <a:buAutoNum type="arabicParenR"/>
            </a:pPr>
            <a:r>
              <a:rPr lang="it-IT" sz="2800" dirty="0" smtClean="0">
                <a:latin typeface="Arrow Display" panose="020B0504020209020203" pitchFamily="34" charset="0"/>
                <a:cs typeface="Arrow Display" panose="020B0504020209020203" pitchFamily="34" charset="0"/>
                <a:sym typeface="Wingdings" panose="05000000000000000000" pitchFamily="2" charset="2"/>
              </a:rPr>
              <a:t>SRC  pinout file, main.C task???, ???</a:t>
            </a:r>
          </a:p>
          <a:p>
            <a:pPr marL="514350" indent="-514350">
              <a:buAutoNum type="arabicParenR"/>
            </a:pPr>
            <a:r>
              <a:rPr lang="it-IT" sz="2800" dirty="0" smtClean="0">
                <a:latin typeface="Arrow Display" panose="020B0504020209020203" pitchFamily="34" charset="0"/>
                <a:cs typeface="Arrow Display" panose="020B0504020209020203" pitchFamily="34" charset="0"/>
                <a:sym typeface="Wingdings" panose="05000000000000000000" pitchFamily="2" charset="2"/>
              </a:rPr>
              <a:t>SW  #2 SW projects, Bootloader and FreeRTOS</a:t>
            </a:r>
            <a:endParaRPr lang="it-IT" sz="2800" dirty="0" smtClean="0">
              <a:latin typeface="Arrow Display" panose="020B0504020209020203" pitchFamily="34" charset="0"/>
              <a:cs typeface="Arrow Display" panose="020B0504020209020203" pitchFamily="34" charset="0"/>
            </a:endParaRPr>
          </a:p>
          <a:p>
            <a:pPr marL="514350" indent="-514350">
              <a:buAutoNum type="arabicParenR"/>
            </a:pPr>
            <a:r>
              <a:rPr lang="it-IT" sz="2800" dirty="0" smtClean="0">
                <a:solidFill>
                  <a:srgbClr val="FF0000"/>
                </a:solidFill>
                <a:latin typeface="Arrow Display" panose="020B0504020209020203" pitchFamily="34" charset="0"/>
                <a:cs typeface="Arrow Display" panose="020B0504020209020203" pitchFamily="34" charset="0"/>
              </a:rPr>
              <a:t>WS </a:t>
            </a:r>
            <a:r>
              <a:rPr lang="it-IT" sz="2800" dirty="0" smtClean="0">
                <a:solidFill>
                  <a:srgbClr val="FF0000"/>
                </a:solidFill>
                <a:latin typeface="Arrow Display" panose="020B0504020209020203" pitchFamily="34" charset="0"/>
                <a:cs typeface="Arrow Display" panose="020B0504020209020203" pitchFamily="34" charset="0"/>
                <a:sym typeface="Wingdings" panose="05000000000000000000" pitchFamily="2" charset="2"/>
              </a:rPr>
              <a:t> Empty workspace</a:t>
            </a:r>
          </a:p>
          <a:p>
            <a:pPr marL="514350" indent="-514350">
              <a:buAutoNum type="arabicParenR"/>
            </a:pPr>
            <a:r>
              <a:rPr lang="it-IT" sz="2800" dirty="0" smtClean="0">
                <a:latin typeface="Arrow Display" panose="020B0504020209020203" pitchFamily="34" charset="0"/>
                <a:cs typeface="Arrow Display" panose="020B0504020209020203" pitchFamily="34" charset="0"/>
                <a:sym typeface="Wingdings" panose="05000000000000000000" pitchFamily="2" charset="2"/>
              </a:rPr>
              <a:t>WS_backup  Radiant already developed project</a:t>
            </a:r>
            <a:endParaRPr lang="it-IT" sz="2800" dirty="0">
              <a:latin typeface="Arrow Display" panose="020B0504020209020203" pitchFamily="34" charset="0"/>
              <a:cs typeface="Arrow Display" panose="020B0504020209020203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3644" y="4569781"/>
            <a:ext cx="2006258" cy="2093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07820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52C50B6-39C2-82EF-3638-92F710FF05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LAB3 Task4</a:t>
            </a:r>
          </a:p>
        </p:txBody>
      </p:sp>
      <p:pic>
        <p:nvPicPr>
          <p:cNvPr id="4107" name="Picture 2">
            <a:extLst>
              <a:ext uri="{FF2B5EF4-FFF2-40B4-BE49-F238E27FC236}">
                <a16:creationId xmlns:a16="http://schemas.microsoft.com/office/drawing/2014/main" xmlns="" id="{46CA84AC-044A-04AD-F861-06060FD237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2974" y="6578674"/>
            <a:ext cx="1209026" cy="202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6C089E0-9B99-B526-233E-1CADC48188CD}"/>
              </a:ext>
            </a:extLst>
          </p:cNvPr>
          <p:cNvSpPr txBox="1"/>
          <p:nvPr/>
        </p:nvSpPr>
        <p:spPr>
          <a:xfrm>
            <a:off x="721399" y="1024476"/>
            <a:ext cx="10749199" cy="861774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pPr algn="l"/>
            <a:r>
              <a:rPr lang="it-IT" sz="2800" dirty="0" smtClean="0">
                <a:latin typeface="Arrow Display" panose="020B0504020209020203" pitchFamily="34" charset="0"/>
                <a:cs typeface="Arrow Display" panose="020B0504020209020203" pitchFamily="34" charset="0"/>
              </a:rPr>
              <a:t>Select Step Over to move forward with debug</a:t>
            </a:r>
            <a:endParaRPr lang="it-IT" sz="2800" dirty="0">
              <a:latin typeface="Arrow Display" panose="020B0504020209020203" pitchFamily="34" charset="0"/>
              <a:cs typeface="Arrow Display" panose="020B0504020209020203" pitchFamily="34" charset="0"/>
            </a:endParaRPr>
          </a:p>
          <a:p>
            <a:pPr algn="l"/>
            <a:endParaRPr lang="en-US" sz="2800" b="0" i="0" dirty="0">
              <a:latin typeface="Arrow Display" panose="020B0504020209020203" pitchFamily="34" charset="0"/>
              <a:cs typeface="Arrow Display" panose="020B0504020209020203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138EC4C3-6105-D35A-F308-BEF6DA5C0C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4491" y="986801"/>
            <a:ext cx="2360395" cy="414858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1352548" y="1974509"/>
            <a:ext cx="9486900" cy="2724150"/>
            <a:chOff x="997986" y="1720120"/>
            <a:chExt cx="9486900" cy="272415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97986" y="1720120"/>
              <a:ext cx="9486900" cy="2724150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7B2AFFCC-59A2-4102-A33C-2BBD718A855A}"/>
                </a:ext>
              </a:extLst>
            </p:cNvPr>
            <p:cNvSpPr/>
            <p:nvPr/>
          </p:nvSpPr>
          <p:spPr bwMode="auto">
            <a:xfrm>
              <a:off x="4052597" y="2327253"/>
              <a:ext cx="222214" cy="228281"/>
            </a:xfrm>
            <a:prstGeom prst="rect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7130675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52C50B6-39C2-82EF-3638-92F710FF05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LAB3 Task4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6438" y="488129"/>
            <a:ext cx="6521508" cy="587111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6C089E0-9B99-B526-233E-1CADC48188CD}"/>
              </a:ext>
            </a:extLst>
          </p:cNvPr>
          <p:cNvSpPr txBox="1"/>
          <p:nvPr/>
        </p:nvSpPr>
        <p:spPr>
          <a:xfrm>
            <a:off x="721399" y="1024476"/>
            <a:ext cx="10749199" cy="1292662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pPr algn="l"/>
            <a:r>
              <a:rPr lang="it-IT" sz="2800" dirty="0" smtClean="0">
                <a:latin typeface="Arrow Display" panose="020B0504020209020203" pitchFamily="34" charset="0"/>
                <a:cs typeface="Arrow Display" panose="020B0504020209020203" pitchFamily="34" charset="0"/>
              </a:rPr>
              <a:t>COM4 shows the output</a:t>
            </a:r>
          </a:p>
          <a:p>
            <a:pPr algn="l"/>
            <a:r>
              <a:rPr lang="it-IT" sz="2800" dirty="0" smtClean="0">
                <a:latin typeface="Arrow Display" panose="020B0504020209020203" pitchFamily="34" charset="0"/>
                <a:cs typeface="Arrow Display" panose="020B0504020209020203" pitchFamily="34" charset="0"/>
              </a:rPr>
              <a:t>of printf</a:t>
            </a:r>
            <a:endParaRPr lang="it-IT" sz="2800" dirty="0">
              <a:latin typeface="Arrow Display" panose="020B0504020209020203" pitchFamily="34" charset="0"/>
              <a:cs typeface="Arrow Display" panose="020B0504020209020203" pitchFamily="34" charset="0"/>
            </a:endParaRPr>
          </a:p>
          <a:p>
            <a:pPr algn="l"/>
            <a:endParaRPr lang="en-US" sz="2800" b="0" i="0" dirty="0">
              <a:latin typeface="Arrow Display" panose="020B0504020209020203" pitchFamily="34" charset="0"/>
              <a:cs typeface="Arrow Display" panose="020B0504020209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654404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52C50B6-39C2-82EF-3638-92F710FF05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LAB3 Task4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360" y="1558018"/>
            <a:ext cx="4791075" cy="25241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8721" y="488129"/>
            <a:ext cx="4917046" cy="547988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6C089E0-9B99-B526-233E-1CADC48188CD}"/>
              </a:ext>
            </a:extLst>
          </p:cNvPr>
          <p:cNvSpPr txBox="1"/>
          <p:nvPr/>
        </p:nvSpPr>
        <p:spPr>
          <a:xfrm>
            <a:off x="721399" y="1024476"/>
            <a:ext cx="10749199" cy="473975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pPr algn="l"/>
            <a:r>
              <a:rPr lang="it-IT" sz="2800" dirty="0" smtClean="0">
                <a:latin typeface="Arrow Display" panose="020B0504020209020203" pitchFamily="34" charset="0"/>
                <a:cs typeface="Arrow Display" panose="020B0504020209020203" pitchFamily="34" charset="0"/>
              </a:rPr>
              <a:t>Click on Resume to run debug</a:t>
            </a:r>
          </a:p>
          <a:p>
            <a:pPr algn="l"/>
            <a:endParaRPr lang="it-IT" sz="2800" dirty="0">
              <a:latin typeface="Arrow Display" panose="020B0504020209020203" pitchFamily="34" charset="0"/>
              <a:cs typeface="Arrow Display" panose="020B0504020209020203" pitchFamily="34" charset="0"/>
            </a:endParaRPr>
          </a:p>
          <a:p>
            <a:pPr algn="l"/>
            <a:endParaRPr lang="it-IT" sz="2800" dirty="0" smtClean="0">
              <a:latin typeface="Arrow Display" panose="020B0504020209020203" pitchFamily="34" charset="0"/>
              <a:cs typeface="Arrow Display" panose="020B0504020209020203" pitchFamily="34" charset="0"/>
            </a:endParaRPr>
          </a:p>
          <a:p>
            <a:pPr algn="l"/>
            <a:endParaRPr lang="it-IT" sz="2800" dirty="0">
              <a:latin typeface="Arrow Display" panose="020B0504020209020203" pitchFamily="34" charset="0"/>
              <a:cs typeface="Arrow Display" panose="020B0504020209020203" pitchFamily="34" charset="0"/>
            </a:endParaRPr>
          </a:p>
          <a:p>
            <a:pPr algn="l"/>
            <a:endParaRPr lang="it-IT" sz="2800" dirty="0" smtClean="0">
              <a:latin typeface="Arrow Display" panose="020B0504020209020203" pitchFamily="34" charset="0"/>
              <a:cs typeface="Arrow Display" panose="020B0504020209020203" pitchFamily="34" charset="0"/>
            </a:endParaRPr>
          </a:p>
          <a:p>
            <a:pPr algn="l"/>
            <a:endParaRPr lang="it-IT" sz="2800" dirty="0">
              <a:latin typeface="Arrow Display" panose="020B0504020209020203" pitchFamily="34" charset="0"/>
              <a:cs typeface="Arrow Display" panose="020B0504020209020203" pitchFamily="34" charset="0"/>
            </a:endParaRPr>
          </a:p>
          <a:p>
            <a:pPr algn="l"/>
            <a:endParaRPr lang="it-IT" sz="2800" dirty="0" smtClean="0">
              <a:latin typeface="Arrow Display" panose="020B0504020209020203" pitchFamily="34" charset="0"/>
              <a:cs typeface="Arrow Display" panose="020B0504020209020203" pitchFamily="34" charset="0"/>
            </a:endParaRPr>
          </a:p>
          <a:p>
            <a:pPr algn="l"/>
            <a:endParaRPr lang="it-IT" sz="2800" dirty="0">
              <a:latin typeface="Arrow Display" panose="020B0504020209020203" pitchFamily="34" charset="0"/>
              <a:cs typeface="Arrow Display" panose="020B0504020209020203" pitchFamily="34" charset="0"/>
            </a:endParaRPr>
          </a:p>
          <a:p>
            <a:pPr algn="l"/>
            <a:r>
              <a:rPr lang="it-IT" sz="2800" dirty="0" smtClean="0">
                <a:latin typeface="Arrow Display" panose="020B0504020209020203" pitchFamily="34" charset="0"/>
                <a:cs typeface="Arrow Display" panose="020B0504020209020203" pitchFamily="34" charset="0"/>
              </a:rPr>
              <a:t>To stop and remove debug,</a:t>
            </a:r>
          </a:p>
          <a:p>
            <a:pPr algn="l"/>
            <a:r>
              <a:rPr lang="it-IT" sz="2800" dirty="0" smtClean="0">
                <a:latin typeface="Arrow Display" panose="020B0504020209020203" pitchFamily="34" charset="0"/>
                <a:cs typeface="Arrow Display" panose="020B0504020209020203" pitchFamily="34" charset="0"/>
              </a:rPr>
              <a:t>right click to select </a:t>
            </a:r>
          </a:p>
          <a:p>
            <a:pPr algn="l"/>
            <a:r>
              <a:rPr lang="it-IT" sz="2800" dirty="0" smtClean="0">
                <a:latin typeface="Arrow Display" panose="020B0504020209020203" pitchFamily="34" charset="0"/>
                <a:cs typeface="Arrow Display" panose="020B0504020209020203" pitchFamily="34" charset="0"/>
              </a:rPr>
              <a:t>Terminate and Remove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7B2AFFCC-59A2-4102-A33C-2BBD718A855A}"/>
              </a:ext>
            </a:extLst>
          </p:cNvPr>
          <p:cNvSpPr/>
          <p:nvPr/>
        </p:nvSpPr>
        <p:spPr bwMode="auto">
          <a:xfrm>
            <a:off x="2522377" y="2154887"/>
            <a:ext cx="222214" cy="228281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7B2AFFCC-59A2-4102-A33C-2BBD718A855A}"/>
              </a:ext>
            </a:extLst>
          </p:cNvPr>
          <p:cNvSpPr/>
          <p:nvPr/>
        </p:nvSpPr>
        <p:spPr bwMode="auto">
          <a:xfrm>
            <a:off x="8186059" y="4630127"/>
            <a:ext cx="1293844" cy="228281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403089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52C50B6-39C2-82EF-3638-92F710FF05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LAB3 Task4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7FD7F3E-5B31-DF99-C0AC-FEE76EAA1D56}"/>
              </a:ext>
            </a:extLst>
          </p:cNvPr>
          <p:cNvSpPr txBox="1"/>
          <p:nvPr/>
        </p:nvSpPr>
        <p:spPr>
          <a:xfrm>
            <a:off x="609599" y="882316"/>
            <a:ext cx="10972799" cy="3016210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pPr algn="l"/>
            <a:r>
              <a:rPr lang="it-IT" sz="2800" dirty="0" smtClean="0">
                <a:latin typeface="Arrow Display" panose="020B0504020209020203" pitchFamily="34" charset="0"/>
                <a:cs typeface="Arrow Display" panose="020B0504020209020203" pitchFamily="34" charset="0"/>
              </a:rPr>
              <a:t>Debug was run targeting system memory. Now we do the same but we are going to move debug from system memory to LPDDR4</a:t>
            </a:r>
          </a:p>
          <a:p>
            <a:pPr algn="l"/>
            <a:endParaRPr lang="it-IT" sz="2800" b="0" i="0" dirty="0" smtClean="0">
              <a:latin typeface="Arrow Display" panose="020B0504020209020203" pitchFamily="34" charset="0"/>
              <a:cs typeface="Arrow Display" panose="020B0504020209020203" pitchFamily="34" charset="0"/>
            </a:endParaRPr>
          </a:p>
          <a:p>
            <a:pPr algn="l"/>
            <a:r>
              <a:rPr lang="it-IT" sz="2800" dirty="0" smtClean="0">
                <a:latin typeface="Arrow Display" panose="020B0504020209020203" pitchFamily="34" charset="0"/>
                <a:cs typeface="Arrow Display" panose="020B0504020209020203" pitchFamily="34" charset="0"/>
              </a:rPr>
              <a:t>Linker script must be modified with:</a:t>
            </a:r>
          </a:p>
          <a:p>
            <a:pPr algn="l"/>
            <a:endParaRPr lang="it-IT" sz="2800" dirty="0">
              <a:latin typeface="Arrow Display" panose="020B0504020209020203" pitchFamily="34" charset="0"/>
              <a:cs typeface="Arrow Display" panose="020B0504020209020203" pitchFamily="34" charset="0"/>
            </a:endParaRPr>
          </a:p>
          <a:p>
            <a:pPr algn="l"/>
            <a:r>
              <a:rPr lang="it-IT" sz="2800" b="0" i="0" dirty="0" smtClean="0">
                <a:latin typeface="Arrow Display" panose="020B0504020209020203" pitchFamily="34" charset="0"/>
                <a:cs typeface="Arrow Display" panose="020B0504020209020203" pitchFamily="34" charset="0"/>
              </a:rPr>
              <a:t>ddr </a:t>
            </a:r>
            <a:r>
              <a:rPr lang="it-IT" sz="2800" b="0" i="0" dirty="0">
                <a:latin typeface="Arrow Display" panose="020B0504020209020203" pitchFamily="34" charset="0"/>
                <a:cs typeface="Arrow Display" panose="020B0504020209020203" pitchFamily="34" charset="0"/>
              </a:rPr>
              <a:t>(rwx) : org = 0x50000000, len = </a:t>
            </a:r>
            <a:r>
              <a:rPr lang="it-IT" sz="2800" b="0" i="0" dirty="0" smtClean="0">
                <a:latin typeface="Arrow Display" panose="020B0504020209020203" pitchFamily="34" charset="0"/>
                <a:cs typeface="Arrow Display" panose="020B0504020209020203" pitchFamily="34" charset="0"/>
              </a:rPr>
              <a:t>0x80000000</a:t>
            </a:r>
            <a:endParaRPr lang="en-US" sz="2800" dirty="0">
              <a:latin typeface="Arrow Display" panose="020B0504020209020203" pitchFamily="34" charset="0"/>
              <a:cs typeface="Arrow Display" panose="020B0504020209020203" pitchFamily="34" charset="0"/>
            </a:endParaRPr>
          </a:p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row Display" panose="020B0504020209020203" pitchFamily="34" charset="0"/>
                <a:cs typeface="Arrow Display" panose="020B0504020209020203" pitchFamily="34" charset="0"/>
              </a:rPr>
              <a:t>system0_inst</a:t>
            </a:r>
            <a:r>
              <a:rPr lang="en-US" sz="2800" dirty="0" smtClean="0">
                <a:latin typeface="Arrow Display" panose="020B0504020209020203" pitchFamily="34" charset="0"/>
                <a:cs typeface="Arrow Display" panose="020B0504020209020203" pitchFamily="34" charset="0"/>
              </a:rPr>
              <a:t> replaced with </a:t>
            </a:r>
            <a:r>
              <a:rPr lang="en-US" sz="2800" b="1" dirty="0" err="1" smtClean="0">
                <a:solidFill>
                  <a:srgbClr val="FF0000"/>
                </a:solidFill>
                <a:latin typeface="Arrow Display" panose="020B0504020209020203" pitchFamily="34" charset="0"/>
                <a:cs typeface="Arrow Display" panose="020B0504020209020203" pitchFamily="34" charset="0"/>
              </a:rPr>
              <a:t>ddr</a:t>
            </a:r>
            <a:endParaRPr lang="en-US" sz="2800" b="1" dirty="0">
              <a:solidFill>
                <a:srgbClr val="FF0000"/>
              </a:solidFill>
              <a:latin typeface="Arrow Display" panose="020B0504020209020203" pitchFamily="34" charset="0"/>
              <a:cs typeface="Arrow Display" panose="020B0504020209020203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999" y="4149021"/>
            <a:ext cx="11582810" cy="2121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00518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52C50B6-39C2-82EF-3638-92F710FF05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LAB3 Task4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7FD7F3E-5B31-DF99-C0AC-FEE76EAA1D56}"/>
              </a:ext>
            </a:extLst>
          </p:cNvPr>
          <p:cNvSpPr txBox="1"/>
          <p:nvPr/>
        </p:nvSpPr>
        <p:spPr>
          <a:xfrm>
            <a:off x="609599" y="882316"/>
            <a:ext cx="10972799" cy="1292662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lang="it-IT" sz="2800" dirty="0" smtClean="0">
                <a:latin typeface="Arrow Display" panose="020B0504020209020203" pitchFamily="34" charset="0"/>
                <a:cs typeface="Arrow Display" panose="020B0504020209020203" pitchFamily="34" charset="0"/>
              </a:rPr>
              <a:t>Copy linker.LD in folder LAB3\SRC and then Paste to linkder.LD</a:t>
            </a:r>
          </a:p>
          <a:p>
            <a:r>
              <a:rPr lang="it-IT" sz="2800" dirty="0" smtClean="0">
                <a:latin typeface="Arrow Display" panose="020B0504020209020203" pitchFamily="34" charset="0"/>
                <a:cs typeface="Arrow Display" panose="020B0504020209020203" pitchFamily="34" charset="0"/>
              </a:rPr>
              <a:t>of RISCV_RTOS_HELLO_WORLD SW project </a:t>
            </a:r>
          </a:p>
          <a:p>
            <a:pPr algn="l"/>
            <a:endParaRPr lang="it-IT" sz="2800" dirty="0" smtClean="0">
              <a:latin typeface="Arrow Display" panose="020B0504020209020203" pitchFamily="34" charset="0"/>
              <a:cs typeface="Arrow Display" panose="020B0504020209020203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4124" y="1791477"/>
            <a:ext cx="4303747" cy="463772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7B2AFFCC-59A2-4102-A33C-2BBD718A855A}"/>
              </a:ext>
            </a:extLst>
          </p:cNvPr>
          <p:cNvSpPr/>
          <p:nvPr/>
        </p:nvSpPr>
        <p:spPr bwMode="auto">
          <a:xfrm>
            <a:off x="4948337" y="6002874"/>
            <a:ext cx="1293844" cy="188662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74660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52C50B6-39C2-82EF-3638-92F710FF05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LAB3 Task4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7FD7F3E-5B31-DF99-C0AC-FEE76EAA1D56}"/>
              </a:ext>
            </a:extLst>
          </p:cNvPr>
          <p:cNvSpPr txBox="1"/>
          <p:nvPr/>
        </p:nvSpPr>
        <p:spPr>
          <a:xfrm>
            <a:off x="609599" y="882316"/>
            <a:ext cx="10972799" cy="430887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lang="it-IT" sz="2800" dirty="0" smtClean="0">
                <a:latin typeface="Arrow Display" panose="020B0504020209020203" pitchFamily="34" charset="0"/>
                <a:cs typeface="Arrow Display" panose="020B0504020209020203" pitchFamily="34" charset="0"/>
              </a:rPr>
              <a:t>linker.LD file comparison: now target memory is LPDDR4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8287" y="1451166"/>
            <a:ext cx="3773805" cy="49606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5213" y="1467835"/>
            <a:ext cx="3753802" cy="4993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57102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52C50B6-39C2-82EF-3638-92F710FF05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LAB3 Task4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0756" y="1654555"/>
            <a:ext cx="4061460" cy="443484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3380" y="1677415"/>
            <a:ext cx="4274820" cy="441198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87FD7F3E-5B31-DF99-C0AC-FEE76EAA1D56}"/>
              </a:ext>
            </a:extLst>
          </p:cNvPr>
          <p:cNvSpPr txBox="1"/>
          <p:nvPr/>
        </p:nvSpPr>
        <p:spPr>
          <a:xfrm>
            <a:off x="609599" y="882316"/>
            <a:ext cx="10972799" cy="430887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lang="it-IT" sz="2800" dirty="0" smtClean="0">
                <a:latin typeface="Arrow Display" panose="020B0504020209020203" pitchFamily="34" charset="0"/>
                <a:cs typeface="Arrow Display" panose="020B0504020209020203" pitchFamily="34" charset="0"/>
              </a:rPr>
              <a:t>Right on SW project and select Clean Project and then Build Project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7B2AFFCC-59A2-4102-A33C-2BBD718A855A}"/>
              </a:ext>
            </a:extLst>
          </p:cNvPr>
          <p:cNvSpPr/>
          <p:nvPr/>
        </p:nvSpPr>
        <p:spPr bwMode="auto">
          <a:xfrm>
            <a:off x="2577642" y="5704294"/>
            <a:ext cx="1293844" cy="188662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7B2AFFCC-59A2-4102-A33C-2BBD718A855A}"/>
              </a:ext>
            </a:extLst>
          </p:cNvPr>
          <p:cNvSpPr/>
          <p:nvPr/>
        </p:nvSpPr>
        <p:spPr bwMode="auto">
          <a:xfrm>
            <a:off x="7299652" y="5515632"/>
            <a:ext cx="1293844" cy="188662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299312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52C50B6-39C2-82EF-3638-92F710FF05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LAB3 Task4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7FD7F3E-5B31-DF99-C0AC-FEE76EAA1D56}"/>
              </a:ext>
            </a:extLst>
          </p:cNvPr>
          <p:cNvSpPr txBox="1"/>
          <p:nvPr/>
        </p:nvSpPr>
        <p:spPr>
          <a:xfrm>
            <a:off x="609599" y="882316"/>
            <a:ext cx="10972799" cy="1292662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lang="it-IT" sz="2800" dirty="0" smtClean="0">
                <a:latin typeface="Arrow Display" panose="020B0504020209020203" pitchFamily="34" charset="0"/>
                <a:cs typeface="Arrow Display" panose="020B0504020209020203" pitchFamily="34" charset="0"/>
              </a:rPr>
              <a:t>Copy ddr_download.cfg file in LAB3\SRC and Paste to </a:t>
            </a:r>
            <a:r>
              <a:rPr lang="it-IT" sz="2800" dirty="0">
                <a:latin typeface="Arrow Display" panose="020B0504020209020203" pitchFamily="34" charset="0"/>
                <a:cs typeface="Arrow Display" panose="020B0504020209020203" pitchFamily="34" charset="0"/>
              </a:rPr>
              <a:t>RISCV_RTOS_HELLO_WORLD SW project </a:t>
            </a:r>
          </a:p>
          <a:p>
            <a:r>
              <a:rPr lang="it-IT" sz="2800" dirty="0" smtClean="0">
                <a:latin typeface="Arrow Display" panose="020B0504020209020203" pitchFamily="34" charset="0"/>
                <a:cs typeface="Arrow Display" panose="020B0504020209020203" pitchFamily="34" charset="0"/>
              </a:rPr>
              <a:t> </a:t>
            </a:r>
            <a:endParaRPr lang="it-IT" sz="2800" b="0" i="0" dirty="0" smtClean="0">
              <a:latin typeface="Arrow Display" panose="020B0504020209020203" pitchFamily="34" charset="0"/>
              <a:cs typeface="Arrow Display" panose="020B0504020209020203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787" y="2174978"/>
            <a:ext cx="5429250" cy="34861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2804" y="2546453"/>
            <a:ext cx="3409950" cy="311467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7B2AFFCC-59A2-4102-A33C-2BBD718A855A}"/>
              </a:ext>
            </a:extLst>
          </p:cNvPr>
          <p:cNvSpPr/>
          <p:nvPr/>
        </p:nvSpPr>
        <p:spPr bwMode="auto">
          <a:xfrm>
            <a:off x="2083839" y="5247094"/>
            <a:ext cx="1293844" cy="188662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7B2AFFCC-59A2-4102-A33C-2BBD718A855A}"/>
              </a:ext>
            </a:extLst>
          </p:cNvPr>
          <p:cNvSpPr/>
          <p:nvPr/>
        </p:nvSpPr>
        <p:spPr bwMode="auto">
          <a:xfrm>
            <a:off x="7843935" y="4914302"/>
            <a:ext cx="1430694" cy="188662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585652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52C50B6-39C2-82EF-3638-92F710FF05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LAB3 Task4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AD599E4-4EDE-7500-62E7-0D8DC5897C3B}"/>
              </a:ext>
            </a:extLst>
          </p:cNvPr>
          <p:cNvSpPr txBox="1"/>
          <p:nvPr/>
        </p:nvSpPr>
        <p:spPr>
          <a:xfrm>
            <a:off x="652113" y="1143978"/>
            <a:ext cx="10208927" cy="2585323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pPr algn="l"/>
            <a:r>
              <a:rPr lang="en-US" sz="2800" b="0" i="0" dirty="0" smtClean="0">
                <a:latin typeface="Arrow Display" panose="020B0504020209020203" pitchFamily="34" charset="0"/>
                <a:cs typeface="Arrow Display" panose="020B0504020209020203" pitchFamily="34" charset="0"/>
              </a:rPr>
              <a:t>Double click on to see its content</a:t>
            </a:r>
          </a:p>
          <a:p>
            <a:pPr algn="l"/>
            <a:endParaRPr lang="en-US" sz="2800" b="1" i="0" dirty="0" smtClean="0">
              <a:latin typeface="Arrow Display" panose="020B0504020209020203" pitchFamily="34" charset="0"/>
              <a:cs typeface="Arrow Display" panose="020B0504020209020203" pitchFamily="34" charset="0"/>
            </a:endParaRPr>
          </a:p>
          <a:p>
            <a:pPr algn="l"/>
            <a:r>
              <a:rPr lang="en-US" sz="2800" b="1" i="0" dirty="0" smtClean="0">
                <a:latin typeface="Arrow Display" panose="020B0504020209020203" pitchFamily="34" charset="0"/>
                <a:cs typeface="Arrow Display" panose="020B0504020209020203" pitchFamily="34" charset="0"/>
              </a:rPr>
              <a:t>reset </a:t>
            </a:r>
            <a:r>
              <a:rPr lang="en-US" sz="2800" b="1" i="0" dirty="0" err="1">
                <a:latin typeface="Arrow Display" panose="020B0504020209020203" pitchFamily="34" charset="0"/>
                <a:cs typeface="Arrow Display" panose="020B0504020209020203" pitchFamily="34" charset="0"/>
              </a:rPr>
              <a:t>init</a:t>
            </a:r>
            <a:endParaRPr lang="en-US" sz="2800" b="1" i="0" dirty="0">
              <a:latin typeface="Arrow Display" panose="020B0504020209020203" pitchFamily="34" charset="0"/>
              <a:cs typeface="Arrow Display" panose="020B0504020209020203" pitchFamily="34" charset="0"/>
            </a:endParaRPr>
          </a:p>
          <a:p>
            <a:pPr algn="l"/>
            <a:r>
              <a:rPr lang="en-US" sz="2800" b="1" i="0" dirty="0" err="1">
                <a:latin typeface="Arrow Display" panose="020B0504020209020203" pitchFamily="34" charset="0"/>
                <a:cs typeface="Arrow Display" panose="020B0504020209020203" pitchFamily="34" charset="0"/>
              </a:rPr>
              <a:t>mww</a:t>
            </a:r>
            <a:r>
              <a:rPr lang="en-US" sz="2800" b="1" i="0" dirty="0">
                <a:latin typeface="Arrow Display" panose="020B0504020209020203" pitchFamily="34" charset="0"/>
                <a:cs typeface="Arrow Display" panose="020B0504020209020203" pitchFamily="34" charset="0"/>
              </a:rPr>
              <a:t> </a:t>
            </a:r>
            <a:r>
              <a:rPr lang="en-US" sz="2800" b="1" i="0" dirty="0">
                <a:solidFill>
                  <a:srgbClr val="FF0000"/>
                </a:solidFill>
                <a:latin typeface="Arrow Display" panose="020B0504020209020203" pitchFamily="34" charset="0"/>
                <a:cs typeface="Arrow Display" panose="020B0504020209020203" pitchFamily="34" charset="0"/>
              </a:rPr>
              <a:t>0x4800A004</a:t>
            </a:r>
            <a:r>
              <a:rPr lang="en-US" sz="2800" b="1" i="0" dirty="0">
                <a:latin typeface="Arrow Display" panose="020B0504020209020203" pitchFamily="34" charset="0"/>
                <a:cs typeface="Arrow Display" panose="020B0504020209020203" pitchFamily="34" charset="0"/>
              </a:rPr>
              <a:t> 0x3</a:t>
            </a:r>
          </a:p>
          <a:p>
            <a:pPr algn="l"/>
            <a:r>
              <a:rPr lang="en-US" sz="2800" b="1" i="0" dirty="0">
                <a:latin typeface="Arrow Display" panose="020B0504020209020203" pitchFamily="34" charset="0"/>
                <a:cs typeface="Arrow Display" panose="020B0504020209020203" pitchFamily="34" charset="0"/>
              </a:rPr>
              <a:t>sleep 5</a:t>
            </a:r>
          </a:p>
          <a:p>
            <a:pPr algn="l"/>
            <a:endParaRPr lang="en-US" sz="2800" dirty="0">
              <a:latin typeface="Arrow Display" panose="020B0504020209020203" pitchFamily="34" charset="0"/>
              <a:cs typeface="Arrow Display" panose="020B0504020209020203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0411" y="3401051"/>
            <a:ext cx="8867775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12541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52C50B6-39C2-82EF-3638-92F710FF05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LAB3 Task4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AD599E4-4EDE-7500-62E7-0D8DC5897C3B}"/>
              </a:ext>
            </a:extLst>
          </p:cNvPr>
          <p:cNvSpPr txBox="1"/>
          <p:nvPr/>
        </p:nvSpPr>
        <p:spPr>
          <a:xfrm>
            <a:off x="652113" y="957366"/>
            <a:ext cx="11158887" cy="2154436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lang="en-US" sz="2800" dirty="0" smtClean="0"/>
              <a:t>Command </a:t>
            </a:r>
            <a:r>
              <a:rPr lang="en-US" sz="2800" dirty="0"/>
              <a:t>is writing to the LPDDR4 memory controller register at offset </a:t>
            </a:r>
            <a:r>
              <a:rPr lang="en-US" sz="2800" dirty="0" smtClean="0"/>
              <a:t>0x4 which </a:t>
            </a:r>
            <a:r>
              <a:rPr lang="en-US" sz="2800" dirty="0"/>
              <a:t>is the Reset </a:t>
            </a:r>
            <a:r>
              <a:rPr lang="en-US" sz="2800" dirty="0" smtClean="0"/>
              <a:t>register</a:t>
            </a:r>
            <a:endParaRPr lang="en-US" sz="2800" dirty="0"/>
          </a:p>
          <a:p>
            <a:r>
              <a:rPr lang="en-US" sz="2800" dirty="0"/>
              <a:t>Writing value of 0x3 means to release the memory controller from reset. Then it will start the memory training sequence.</a:t>
            </a:r>
          </a:p>
          <a:p>
            <a:pPr algn="l"/>
            <a:endParaRPr lang="en-US" sz="2800" b="0" i="0" dirty="0">
              <a:latin typeface="Arrow Display" panose="020B0504020209020203" pitchFamily="34" charset="0"/>
              <a:cs typeface="Arrow Display" panose="020B0504020209020203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999" y="3233905"/>
            <a:ext cx="11381986" cy="152685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7B2AFFCC-59A2-4102-A33C-2BBD718A855A}"/>
              </a:ext>
            </a:extLst>
          </p:cNvPr>
          <p:cNvSpPr/>
          <p:nvPr/>
        </p:nvSpPr>
        <p:spPr bwMode="auto">
          <a:xfrm>
            <a:off x="2587692" y="3903000"/>
            <a:ext cx="1293844" cy="188662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7B2AFFCC-59A2-4102-A33C-2BBD718A855A}"/>
              </a:ext>
            </a:extLst>
          </p:cNvPr>
          <p:cNvSpPr/>
          <p:nvPr/>
        </p:nvSpPr>
        <p:spPr bwMode="auto">
          <a:xfrm>
            <a:off x="7103707" y="4091662"/>
            <a:ext cx="4578219" cy="517660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53308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52C50B6-39C2-82EF-3638-92F710FF05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LAB3 Task1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6C089E0-9B99-B526-233E-1CADC48188CD}"/>
              </a:ext>
            </a:extLst>
          </p:cNvPr>
          <p:cNvSpPr txBox="1"/>
          <p:nvPr/>
        </p:nvSpPr>
        <p:spPr>
          <a:xfrm>
            <a:off x="380999" y="933518"/>
            <a:ext cx="11343831" cy="172354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pPr algn="l"/>
            <a:r>
              <a:rPr lang="it-IT" sz="2800" b="0" i="0" dirty="0" smtClean="0">
                <a:latin typeface="Arrow Display" panose="020B0504020209020203" pitchFamily="34" charset="0"/>
                <a:cs typeface="Arrow Display" panose="020B0504020209020203" pitchFamily="34" charset="0"/>
              </a:rPr>
              <a:t>1) Start </a:t>
            </a:r>
            <a:r>
              <a:rPr lang="it-IT" sz="2800" b="0" i="0" dirty="0" smtClean="0">
                <a:latin typeface="Arrow Display" panose="020B0504020209020203" pitchFamily="34" charset="0"/>
                <a:cs typeface="Arrow Display" panose="020B0504020209020203" pitchFamily="34" charset="0"/>
                <a:sym typeface="Wingdings" panose="05000000000000000000" pitchFamily="2" charset="2"/>
              </a:rPr>
              <a:t> </a:t>
            </a:r>
            <a:r>
              <a:rPr lang="it-IT" sz="2800" b="0" i="0" dirty="0" smtClean="0">
                <a:latin typeface="Arrow Display" panose="020B0504020209020203" pitchFamily="34" charset="0"/>
                <a:cs typeface="Arrow Display" panose="020B0504020209020203" pitchFamily="34" charset="0"/>
              </a:rPr>
              <a:t>Lattice </a:t>
            </a:r>
            <a:r>
              <a:rPr lang="it-IT" sz="2800" b="0" i="0" dirty="0">
                <a:latin typeface="Arrow Display" panose="020B0504020209020203" pitchFamily="34" charset="0"/>
                <a:cs typeface="Arrow Display" panose="020B0504020209020203" pitchFamily="34" charset="0"/>
              </a:rPr>
              <a:t>Propel </a:t>
            </a:r>
            <a:r>
              <a:rPr lang="it-IT" sz="2800" b="0" i="0" dirty="0" smtClean="0">
                <a:latin typeface="Arrow Display" panose="020B0504020209020203" pitchFamily="34" charset="0"/>
                <a:cs typeface="Arrow Display" panose="020B0504020209020203" pitchFamily="34" charset="0"/>
              </a:rPr>
              <a:t>2024.1 </a:t>
            </a:r>
            <a:r>
              <a:rPr lang="it-IT" sz="2800" b="0" i="0" dirty="0" smtClean="0">
                <a:latin typeface="Arrow Display" panose="020B0504020209020203" pitchFamily="34" charset="0"/>
                <a:cs typeface="Arrow Display" panose="020B0504020209020203" pitchFamily="34" charset="0"/>
                <a:sym typeface="Wingdings" panose="05000000000000000000" pitchFamily="2" charset="2"/>
              </a:rPr>
              <a:t> </a:t>
            </a:r>
            <a:r>
              <a:rPr lang="it-IT" sz="2800" b="0" i="0" dirty="0" smtClean="0">
                <a:latin typeface="Arrow Display" panose="020B0504020209020203" pitchFamily="34" charset="0"/>
                <a:cs typeface="Arrow Display" panose="020B0504020209020203" pitchFamily="34" charset="0"/>
              </a:rPr>
              <a:t>Lattice </a:t>
            </a:r>
            <a:r>
              <a:rPr lang="it-IT" sz="2800" b="0" i="0" dirty="0">
                <a:latin typeface="Arrow Display" panose="020B0504020209020203" pitchFamily="34" charset="0"/>
                <a:cs typeface="Arrow Display" panose="020B0504020209020203" pitchFamily="34" charset="0"/>
              </a:rPr>
              <a:t>Propel </a:t>
            </a:r>
            <a:r>
              <a:rPr lang="it-IT" sz="2800" b="0" i="0" dirty="0" smtClean="0">
                <a:latin typeface="Arrow Display" panose="020B0504020209020203" pitchFamily="34" charset="0"/>
                <a:cs typeface="Arrow Display" panose="020B0504020209020203" pitchFamily="34" charset="0"/>
              </a:rPr>
              <a:t>2024.1 </a:t>
            </a:r>
            <a:endParaRPr lang="it-IT" sz="2800" b="0" i="0" dirty="0">
              <a:latin typeface="Arrow Display" panose="020B0504020209020203" pitchFamily="34" charset="0"/>
              <a:cs typeface="Arrow Display" panose="020B0504020209020203" pitchFamily="34" charset="0"/>
            </a:endParaRPr>
          </a:p>
          <a:p>
            <a:pPr algn="l"/>
            <a:r>
              <a:rPr lang="it-IT" sz="2800" b="0" i="0" dirty="0" smtClean="0">
                <a:latin typeface="Arrow Display" panose="020B0504020209020203" pitchFamily="34" charset="0"/>
                <a:cs typeface="Arrow Display" panose="020B0504020209020203" pitchFamily="34" charset="0"/>
              </a:rPr>
              <a:t>2) Select folder WS in the main folder LAB3</a:t>
            </a:r>
          </a:p>
          <a:p>
            <a:pPr algn="l"/>
            <a:r>
              <a:rPr lang="it-IT" sz="2800" b="0" i="0" dirty="0" smtClean="0">
                <a:latin typeface="Arrow Display" panose="020B0504020209020203" pitchFamily="34" charset="0"/>
                <a:cs typeface="Arrow Display" panose="020B0504020209020203" pitchFamily="34" charset="0"/>
              </a:rPr>
              <a:t>(NOTE: it doesn’t matter the name, space char is not allowed)</a:t>
            </a:r>
            <a:endParaRPr lang="it-IT" sz="2800" b="0" i="0" dirty="0">
              <a:latin typeface="Arrow Display" panose="020B0504020209020203" pitchFamily="34" charset="0"/>
              <a:cs typeface="Arrow Display" panose="020B0504020209020203" pitchFamily="34" charset="0"/>
            </a:endParaRPr>
          </a:p>
          <a:p>
            <a:pPr algn="l"/>
            <a:r>
              <a:rPr lang="en-US" sz="2800" dirty="0" smtClean="0">
                <a:latin typeface="Arrow Display" panose="020B0504020209020203" pitchFamily="34" charset="0"/>
                <a:cs typeface="Arrow Display" panose="020B0504020209020203" pitchFamily="34" charset="0"/>
              </a:rPr>
              <a:t>3) Click on Launch</a:t>
            </a:r>
            <a:endParaRPr lang="it-IT" sz="2800" b="0" i="0" dirty="0">
              <a:latin typeface="Arrow Display" panose="020B0504020209020203" pitchFamily="34" charset="0"/>
              <a:cs typeface="Arrow Display" panose="020B0504020209020203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9292642-9CF7-5758-05E7-A3DEB36044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109" y="2914599"/>
            <a:ext cx="3695583" cy="35972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5B1A3B7-621A-BA28-FB5D-08671A78C7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0127" y="3574431"/>
            <a:ext cx="4372074" cy="2207379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xmlns="" id="{A63F0BB2-C949-512B-78F0-BE13E203D3C8}"/>
              </a:ext>
            </a:extLst>
          </p:cNvPr>
          <p:cNvSpPr/>
          <p:nvPr/>
        </p:nvSpPr>
        <p:spPr>
          <a:xfrm>
            <a:off x="8625032" y="4597913"/>
            <a:ext cx="426720" cy="386079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dirty="0">
                <a:solidFill>
                  <a:srgbClr val="FF0000"/>
                </a:solidFill>
              </a:rPr>
              <a:t>2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72A05CB7-D39B-FAF9-00DC-2C0F0E1D6B2F}"/>
              </a:ext>
            </a:extLst>
          </p:cNvPr>
          <p:cNvSpPr/>
          <p:nvPr/>
        </p:nvSpPr>
        <p:spPr>
          <a:xfrm>
            <a:off x="8432800" y="5435599"/>
            <a:ext cx="812800" cy="294641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3108" y="2914599"/>
            <a:ext cx="7047566" cy="3597297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xmlns="" id="{5CE7049C-3BED-4DFB-B9E3-EE31A2A4758B}"/>
              </a:ext>
            </a:extLst>
          </p:cNvPr>
          <p:cNvSpPr/>
          <p:nvPr/>
        </p:nvSpPr>
        <p:spPr bwMode="auto">
          <a:xfrm>
            <a:off x="5269420" y="3992391"/>
            <a:ext cx="304800" cy="310423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ヒラギノ角ゴ ProN W3" charset="0"/>
                <a:cs typeface="ヒラギノ角ゴ ProN W3" charset="0"/>
                <a:sym typeface="Gill Sans" charset="0"/>
              </a:rPr>
              <a:t>2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5CE7049C-3BED-4DFB-B9E3-EE31A2A4758B}"/>
              </a:ext>
            </a:extLst>
          </p:cNvPr>
          <p:cNvSpPr/>
          <p:nvPr/>
        </p:nvSpPr>
        <p:spPr bwMode="auto">
          <a:xfrm>
            <a:off x="176501" y="4983992"/>
            <a:ext cx="304800" cy="310423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ヒラギノ角ゴ ProN W3" charset="0"/>
                <a:cs typeface="ヒラギノ角ゴ ProN W3" charset="0"/>
                <a:sym typeface="Gill Sans" charset="0"/>
              </a:rPr>
              <a:t>1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7B2AFFCC-59A2-4102-A33C-2BBD718A855A}"/>
              </a:ext>
            </a:extLst>
          </p:cNvPr>
          <p:cNvSpPr/>
          <p:nvPr/>
        </p:nvSpPr>
        <p:spPr bwMode="auto">
          <a:xfrm>
            <a:off x="487059" y="5009630"/>
            <a:ext cx="2895600" cy="228600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7B2AFFCC-59A2-4102-A33C-2BBD718A855A}"/>
              </a:ext>
            </a:extLst>
          </p:cNvPr>
          <p:cNvSpPr/>
          <p:nvPr/>
        </p:nvSpPr>
        <p:spPr bwMode="auto">
          <a:xfrm>
            <a:off x="8885483" y="6058216"/>
            <a:ext cx="1144926" cy="228600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5CE7049C-3BED-4DFB-B9E3-EE31A2A4758B}"/>
              </a:ext>
            </a:extLst>
          </p:cNvPr>
          <p:cNvSpPr/>
          <p:nvPr/>
        </p:nvSpPr>
        <p:spPr bwMode="auto">
          <a:xfrm>
            <a:off x="8596875" y="5756719"/>
            <a:ext cx="304800" cy="310423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ヒラギノ角ゴ ProN W3" charset="0"/>
                <a:cs typeface="ヒラギノ角ゴ ProN W3" charset="0"/>
                <a:sym typeface="Gill Sans" charset="0"/>
              </a:rPr>
              <a:t>3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567650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52C50B6-39C2-82EF-3638-92F710FF05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LAB3 Task4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6C089E0-9B99-B526-233E-1CADC48188CD}"/>
              </a:ext>
            </a:extLst>
          </p:cNvPr>
          <p:cNvSpPr txBox="1"/>
          <p:nvPr/>
        </p:nvSpPr>
        <p:spPr>
          <a:xfrm>
            <a:off x="485192" y="994646"/>
            <a:ext cx="10749199" cy="861774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pPr algn="l"/>
            <a:r>
              <a:rPr lang="it-IT" sz="2800" dirty="0" smtClean="0">
                <a:latin typeface="Arrow Display" panose="020B0504020209020203" pitchFamily="34" charset="0"/>
                <a:cs typeface="Arrow Display" panose="020B0504020209020203" pitchFamily="34" charset="0"/>
              </a:rPr>
              <a:t>Select Run</a:t>
            </a:r>
            <a:r>
              <a:rPr lang="it-IT" sz="2800" dirty="0" smtClean="0">
                <a:latin typeface="Arrow Display" panose="020B0504020209020203" pitchFamily="34" charset="0"/>
                <a:cs typeface="Arrow Display" panose="020B0504020209020203" pitchFamily="34" charset="0"/>
                <a:sym typeface="Wingdings" panose="05000000000000000000" pitchFamily="2" charset="2"/>
              </a:rPr>
              <a:t>Debug Configuration to start the Debug step</a:t>
            </a:r>
            <a:endParaRPr lang="it-IT" sz="2800" dirty="0">
              <a:latin typeface="Arrow Display" panose="020B0504020209020203" pitchFamily="34" charset="0"/>
              <a:cs typeface="Arrow Display" panose="020B0504020209020203" pitchFamily="34" charset="0"/>
            </a:endParaRPr>
          </a:p>
          <a:p>
            <a:pPr algn="l"/>
            <a:endParaRPr lang="en-US" sz="2800" b="0" i="0" dirty="0">
              <a:latin typeface="Arrow Display" panose="020B0504020209020203" pitchFamily="34" charset="0"/>
              <a:cs typeface="Arrow Display" panose="020B0504020209020203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2251" y="1666064"/>
            <a:ext cx="8415079" cy="477273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7B2AFFCC-59A2-4102-A33C-2BBD718A855A}"/>
              </a:ext>
            </a:extLst>
          </p:cNvPr>
          <p:cNvSpPr/>
          <p:nvPr/>
        </p:nvSpPr>
        <p:spPr bwMode="auto">
          <a:xfrm>
            <a:off x="5162937" y="3646833"/>
            <a:ext cx="1769707" cy="195084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201314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52C50B6-39C2-82EF-3638-92F710FF05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LAB3 Task4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6C089E0-9B99-B526-233E-1CADC48188CD}"/>
              </a:ext>
            </a:extLst>
          </p:cNvPr>
          <p:cNvSpPr txBox="1"/>
          <p:nvPr/>
        </p:nvSpPr>
        <p:spPr>
          <a:xfrm>
            <a:off x="485192" y="994646"/>
            <a:ext cx="10749199" cy="1292662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lang="it-IT" sz="2800" dirty="0" smtClean="0">
                <a:latin typeface="Arrow Display" panose="020B0504020209020203" pitchFamily="34" charset="0"/>
                <a:cs typeface="Arrow Display" panose="020B0504020209020203" pitchFamily="34" charset="0"/>
              </a:rPr>
              <a:t>After selecting RISCV_RTOS_HELLOWORLD go to Debugger TAB</a:t>
            </a:r>
          </a:p>
          <a:p>
            <a:r>
              <a:rPr lang="it-IT" sz="2800" dirty="0" smtClean="0">
                <a:latin typeface="Arrow Display" panose="020B0504020209020203" pitchFamily="34" charset="0"/>
                <a:cs typeface="Arrow Display" panose="020B0504020209020203" pitchFamily="34" charset="0"/>
              </a:rPr>
              <a:t>and add in Cogig Option </a:t>
            </a:r>
            <a:r>
              <a:rPr lang="it-IT" sz="2800" b="1" dirty="0">
                <a:solidFill>
                  <a:srgbClr val="FF0000"/>
                </a:solidFill>
                <a:latin typeface="Arrow Display" panose="020B0504020209020203" pitchFamily="34" charset="0"/>
                <a:cs typeface="Arrow Display" panose="020B0504020209020203" pitchFamily="34" charset="0"/>
              </a:rPr>
              <a:t>-f ${ProjDirPath}\</a:t>
            </a:r>
            <a:r>
              <a:rPr lang="it-IT" sz="2800" b="1" dirty="0" smtClean="0">
                <a:solidFill>
                  <a:srgbClr val="FF0000"/>
                </a:solidFill>
                <a:latin typeface="Arrow Display" panose="020B0504020209020203" pitchFamily="34" charset="0"/>
                <a:cs typeface="Arrow Display" panose="020B0504020209020203" pitchFamily="34" charset="0"/>
              </a:rPr>
              <a:t>ddr_download.cfg</a:t>
            </a:r>
          </a:p>
          <a:p>
            <a:pPr algn="l"/>
            <a:endParaRPr lang="en-US" sz="2800" b="0" i="0" dirty="0">
              <a:latin typeface="Arrow Display" panose="020B0504020209020203" pitchFamily="34" charset="0"/>
              <a:cs typeface="Arrow Display" panose="020B0504020209020203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0443" y="2044712"/>
            <a:ext cx="7988665" cy="4514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92025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52C50B6-39C2-82EF-3638-92F710FF05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LAB3 Task4</a:t>
            </a:r>
          </a:p>
        </p:txBody>
      </p:sp>
      <p:pic>
        <p:nvPicPr>
          <p:cNvPr id="4107" name="Picture 2">
            <a:extLst>
              <a:ext uri="{FF2B5EF4-FFF2-40B4-BE49-F238E27FC236}">
                <a16:creationId xmlns:a16="http://schemas.microsoft.com/office/drawing/2014/main" xmlns="" id="{46CA84AC-044A-04AD-F861-06060FD237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2974" y="6578674"/>
            <a:ext cx="1209026" cy="202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2575" y="986976"/>
            <a:ext cx="7268548" cy="452323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36C089E0-9B99-B526-233E-1CADC48188CD}"/>
              </a:ext>
            </a:extLst>
          </p:cNvPr>
          <p:cNvSpPr txBox="1"/>
          <p:nvPr/>
        </p:nvSpPr>
        <p:spPr>
          <a:xfrm>
            <a:off x="485192" y="994646"/>
            <a:ext cx="10749199" cy="344709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lang="it-IT" sz="2800" dirty="0" smtClean="0">
                <a:latin typeface="Arrow Display" panose="020B0504020209020203" pitchFamily="34" charset="0"/>
                <a:cs typeface="Arrow Display" panose="020B0504020209020203" pitchFamily="34" charset="0"/>
              </a:rPr>
              <a:t>Move to Startup TAB</a:t>
            </a:r>
          </a:p>
          <a:p>
            <a:endParaRPr lang="it-IT" sz="2800" dirty="0">
              <a:latin typeface="Arrow Display" panose="020B0504020209020203" pitchFamily="34" charset="0"/>
              <a:cs typeface="Arrow Display" panose="020B0504020209020203" pitchFamily="34" charset="0"/>
            </a:endParaRPr>
          </a:p>
          <a:p>
            <a:r>
              <a:rPr lang="it-IT" sz="2800" dirty="0" smtClean="0">
                <a:latin typeface="Arrow Display" panose="020B0504020209020203" pitchFamily="34" charset="0"/>
                <a:cs typeface="Arrow Display" panose="020B0504020209020203" pitchFamily="34" charset="0"/>
              </a:rPr>
              <a:t>Uncheck Initial Reset</a:t>
            </a:r>
          </a:p>
          <a:p>
            <a:endParaRPr lang="it-IT" sz="2800" dirty="0">
              <a:latin typeface="Arrow Display" panose="020B0504020209020203" pitchFamily="34" charset="0"/>
              <a:cs typeface="Arrow Display" panose="020B0504020209020203" pitchFamily="34" charset="0"/>
            </a:endParaRPr>
          </a:p>
          <a:p>
            <a:endParaRPr lang="it-IT" sz="2800" dirty="0" smtClean="0">
              <a:latin typeface="Arrow Display" panose="020B0504020209020203" pitchFamily="34" charset="0"/>
              <a:cs typeface="Arrow Display" panose="020B0504020209020203" pitchFamily="34" charset="0"/>
            </a:endParaRPr>
          </a:p>
          <a:p>
            <a:r>
              <a:rPr lang="it-IT" sz="2800" dirty="0" smtClean="0">
                <a:latin typeface="Arrow Display" panose="020B0504020209020203" pitchFamily="34" charset="0"/>
                <a:cs typeface="Arrow Display" panose="020B0504020209020203" pitchFamily="34" charset="0"/>
              </a:rPr>
              <a:t>Write 50000000</a:t>
            </a:r>
          </a:p>
          <a:p>
            <a:r>
              <a:rPr lang="it-IT" sz="2800" dirty="0" smtClean="0">
                <a:latin typeface="Arrow Display" panose="020B0504020209020203" pitchFamily="34" charset="0"/>
                <a:cs typeface="Arrow Display" panose="020B0504020209020203" pitchFamily="34" charset="0"/>
              </a:rPr>
              <a:t>in Executable offset</a:t>
            </a:r>
            <a:endParaRPr lang="it-IT" sz="2800" b="0" i="0" dirty="0">
              <a:latin typeface="Arrow Display" panose="020B0504020209020203" pitchFamily="34" charset="0"/>
              <a:cs typeface="Arrow Display" panose="020B0504020209020203" pitchFamily="34" charset="0"/>
            </a:endParaRPr>
          </a:p>
          <a:p>
            <a:r>
              <a:rPr lang="en-US" sz="2800" b="0" i="0" dirty="0" smtClean="0">
                <a:latin typeface="Arrow Display" panose="020B0504020209020203" pitchFamily="34" charset="0"/>
                <a:cs typeface="Arrow Display" panose="020B0504020209020203" pitchFamily="34" charset="0"/>
              </a:rPr>
              <a:t>field</a:t>
            </a:r>
            <a:endParaRPr lang="en-US" sz="2800" b="0" i="0" dirty="0">
              <a:latin typeface="Arrow Display" panose="020B0504020209020203" pitchFamily="34" charset="0"/>
              <a:cs typeface="Arrow Display" panose="020B0504020209020203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7B2AFFCC-59A2-4102-A33C-2BBD718A855A}"/>
              </a:ext>
            </a:extLst>
          </p:cNvPr>
          <p:cNvSpPr/>
          <p:nvPr/>
        </p:nvSpPr>
        <p:spPr bwMode="auto">
          <a:xfrm>
            <a:off x="6347926" y="1332841"/>
            <a:ext cx="715348" cy="195084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7B2AFFCC-59A2-4102-A33C-2BBD718A855A}"/>
              </a:ext>
            </a:extLst>
          </p:cNvPr>
          <p:cNvSpPr/>
          <p:nvPr/>
        </p:nvSpPr>
        <p:spPr bwMode="auto">
          <a:xfrm>
            <a:off x="4192554" y="2004645"/>
            <a:ext cx="1060581" cy="262694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7B2AFFCC-59A2-4102-A33C-2BBD718A855A}"/>
              </a:ext>
            </a:extLst>
          </p:cNvPr>
          <p:cNvSpPr/>
          <p:nvPr/>
        </p:nvSpPr>
        <p:spPr bwMode="auto">
          <a:xfrm>
            <a:off x="4344954" y="5134905"/>
            <a:ext cx="2466393" cy="316838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604292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52C50B6-39C2-82EF-3638-92F710FF05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LAB3 Task4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8548" y="2228874"/>
            <a:ext cx="7962900" cy="41529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6C089E0-9B99-B526-233E-1CADC48188CD}"/>
              </a:ext>
            </a:extLst>
          </p:cNvPr>
          <p:cNvSpPr txBox="1"/>
          <p:nvPr/>
        </p:nvSpPr>
        <p:spPr>
          <a:xfrm>
            <a:off x="485192" y="994646"/>
            <a:ext cx="10749199" cy="861774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lang="it-IT" sz="2800" dirty="0" smtClean="0">
                <a:latin typeface="Arrow Display" panose="020B0504020209020203" pitchFamily="34" charset="0"/>
                <a:cs typeface="Arrow Display" panose="020B0504020209020203" pitchFamily="34" charset="0"/>
              </a:rPr>
              <a:t>Again Startup TAB, uncheck Pre-run/Restart Reset</a:t>
            </a:r>
          </a:p>
          <a:p>
            <a:r>
              <a:rPr lang="it-IT" sz="2800" dirty="0" smtClean="0">
                <a:latin typeface="Arrow Display" panose="020B0504020209020203" pitchFamily="34" charset="0"/>
                <a:cs typeface="Arrow Display" panose="020B0504020209020203" pitchFamily="34" charset="0"/>
              </a:rPr>
              <a:t>and then click first on Apply and last on Debug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7B2AFFCC-59A2-4102-A33C-2BBD718A855A}"/>
              </a:ext>
            </a:extLst>
          </p:cNvPr>
          <p:cNvSpPr/>
          <p:nvPr/>
        </p:nvSpPr>
        <p:spPr bwMode="auto">
          <a:xfrm>
            <a:off x="2447729" y="3068333"/>
            <a:ext cx="1620418" cy="262694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7B2AFFCC-59A2-4102-A33C-2BBD718A855A}"/>
              </a:ext>
            </a:extLst>
          </p:cNvPr>
          <p:cNvSpPr/>
          <p:nvPr/>
        </p:nvSpPr>
        <p:spPr bwMode="auto">
          <a:xfrm>
            <a:off x="7794169" y="6007477"/>
            <a:ext cx="1125896" cy="262694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7B2AFFCC-59A2-4102-A33C-2BBD718A855A}"/>
              </a:ext>
            </a:extLst>
          </p:cNvPr>
          <p:cNvSpPr/>
          <p:nvPr/>
        </p:nvSpPr>
        <p:spPr bwMode="auto">
          <a:xfrm>
            <a:off x="8966719" y="5404097"/>
            <a:ext cx="1125896" cy="262694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574552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52C50B6-39C2-82EF-3638-92F710FF05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LAB3 Task4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0C497C1-6A63-BC8A-A5C0-BBDD619636A2}"/>
              </a:ext>
            </a:extLst>
          </p:cNvPr>
          <p:cNvSpPr txBox="1"/>
          <p:nvPr/>
        </p:nvSpPr>
        <p:spPr>
          <a:xfrm>
            <a:off x="475069" y="894303"/>
            <a:ext cx="11221021" cy="861774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/>
          <a:p>
            <a:r>
              <a:rPr lang="it-IT" sz="2800" dirty="0" smtClean="0">
                <a:latin typeface="Arrow Display" panose="020B0504020209020203" pitchFamily="34" charset="0"/>
                <a:cs typeface="Arrow Display" panose="020B0504020209020203" pitchFamily="34" charset="0"/>
              </a:rPr>
              <a:t>Now RISCV_RTOS_HELLO_WORLD </a:t>
            </a:r>
            <a:r>
              <a:rPr lang="it-IT" sz="2800" dirty="0">
                <a:latin typeface="Arrow Display" panose="020B0504020209020203" pitchFamily="34" charset="0"/>
                <a:cs typeface="Arrow Display" panose="020B0504020209020203" pitchFamily="34" charset="0"/>
              </a:rPr>
              <a:t>SW project </a:t>
            </a:r>
            <a:r>
              <a:rPr lang="it-IT" sz="2800" dirty="0" smtClean="0">
                <a:latin typeface="Arrow Display" panose="020B0504020209020203" pitchFamily="34" charset="0"/>
                <a:cs typeface="Arrow Display" panose="020B0504020209020203" pitchFamily="34" charset="0"/>
              </a:rPr>
              <a:t>Debug is run in DDR</a:t>
            </a:r>
          </a:p>
          <a:p>
            <a:r>
              <a:rPr lang="it-IT" sz="2800" dirty="0" smtClean="0">
                <a:latin typeface="Arrow Display" panose="020B0504020209020203" pitchFamily="34" charset="0"/>
                <a:cs typeface="Arrow Display" panose="020B0504020209020203" pitchFamily="34" charset="0"/>
              </a:rPr>
              <a:t>(address 0x50000fb6)</a:t>
            </a:r>
            <a:endParaRPr lang="en-US" sz="2800" b="0" i="0" dirty="0">
              <a:latin typeface="Arrow Display" panose="020B0504020209020203" pitchFamily="34" charset="0"/>
              <a:cs typeface="Arrow Display" panose="020B0504020209020203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092" y="2186965"/>
            <a:ext cx="10575524" cy="294909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7B2AFFCC-59A2-4102-A33C-2BBD718A855A}"/>
              </a:ext>
            </a:extLst>
          </p:cNvPr>
          <p:cNvSpPr/>
          <p:nvPr/>
        </p:nvSpPr>
        <p:spPr bwMode="auto">
          <a:xfrm>
            <a:off x="1436914" y="3548828"/>
            <a:ext cx="2034073" cy="262694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043893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52C50B6-39C2-82EF-3638-92F710FF05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LAB3 Task4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0C497C1-6A63-BC8A-A5C0-BBDD619636A2}"/>
              </a:ext>
            </a:extLst>
          </p:cNvPr>
          <p:cNvSpPr txBox="1"/>
          <p:nvPr/>
        </p:nvSpPr>
        <p:spPr>
          <a:xfrm>
            <a:off x="552165" y="974323"/>
            <a:ext cx="6099427" cy="2154436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/>
          <a:p>
            <a:pPr algn="l"/>
            <a:r>
              <a:rPr lang="it-IT" sz="2800" b="0" i="0" dirty="0" smtClean="0">
                <a:latin typeface="Arrow Display" panose="020B0504020209020203" pitchFamily="34" charset="0"/>
                <a:cs typeface="Arrow Display" panose="020B0504020209020203" pitchFamily="34" charset="0"/>
              </a:rPr>
              <a:t>Click on Resume to see same</a:t>
            </a:r>
          </a:p>
          <a:p>
            <a:pPr algn="l"/>
            <a:r>
              <a:rPr lang="it-IT" sz="2800" b="0" i="0" dirty="0" smtClean="0">
                <a:latin typeface="Arrow Display" panose="020B0504020209020203" pitchFamily="34" charset="0"/>
                <a:cs typeface="Arrow Display" panose="020B0504020209020203" pitchFamily="34" charset="0"/>
              </a:rPr>
              <a:t>Behavior of system memory debug</a:t>
            </a:r>
          </a:p>
          <a:p>
            <a:pPr algn="l"/>
            <a:endParaRPr lang="it-IT" sz="2800" dirty="0" smtClean="0">
              <a:latin typeface="Arrow Display" panose="020B0504020209020203" pitchFamily="34" charset="0"/>
              <a:cs typeface="Arrow Display" panose="020B0504020209020203" pitchFamily="34" charset="0"/>
            </a:endParaRPr>
          </a:p>
          <a:p>
            <a:pPr algn="l"/>
            <a:r>
              <a:rPr lang="it-IT" sz="2800" dirty="0" smtClean="0">
                <a:latin typeface="Arrow Display" panose="020B0504020209020203" pitchFamily="34" charset="0"/>
                <a:cs typeface="Arrow Display" panose="020B0504020209020203" pitchFamily="34" charset="0"/>
              </a:rPr>
              <a:t>Right click and select</a:t>
            </a:r>
          </a:p>
          <a:p>
            <a:pPr algn="l"/>
            <a:r>
              <a:rPr lang="it-IT" sz="2800" dirty="0" smtClean="0">
                <a:latin typeface="Arrow Display" panose="020B0504020209020203" pitchFamily="34" charset="0"/>
                <a:cs typeface="Arrow Display" panose="020B0504020209020203" pitchFamily="34" charset="0"/>
              </a:rPr>
              <a:t>Terminate and Remove to stop Debug</a:t>
            </a:r>
            <a:endParaRPr lang="en-US" sz="2800" b="0" i="0" dirty="0">
              <a:latin typeface="Arrow Display" panose="020B0504020209020203" pitchFamily="34" charset="0"/>
              <a:cs typeface="Arrow Display" panose="020B0504020209020203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8257" y="488129"/>
            <a:ext cx="4303575" cy="560147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7B2AFFCC-59A2-4102-A33C-2BBD718A855A}"/>
              </a:ext>
            </a:extLst>
          </p:cNvPr>
          <p:cNvSpPr/>
          <p:nvPr/>
        </p:nvSpPr>
        <p:spPr bwMode="auto">
          <a:xfrm>
            <a:off x="8649479" y="5398900"/>
            <a:ext cx="1471129" cy="217103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879756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52C50B6-39C2-82EF-3638-92F710FF05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LAB3 Task5</a:t>
            </a:r>
          </a:p>
        </p:txBody>
      </p:sp>
      <p:pic>
        <p:nvPicPr>
          <p:cNvPr id="4107" name="Picture 2">
            <a:extLst>
              <a:ext uri="{FF2B5EF4-FFF2-40B4-BE49-F238E27FC236}">
                <a16:creationId xmlns:a16="http://schemas.microsoft.com/office/drawing/2014/main" xmlns="" id="{46CA84AC-044A-04AD-F861-06060FD237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2974" y="6578674"/>
            <a:ext cx="1209026" cy="202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5998" y="1139829"/>
            <a:ext cx="7614363" cy="516863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7B2AFFCC-59A2-4102-A33C-2BBD718A855A}"/>
              </a:ext>
            </a:extLst>
          </p:cNvPr>
          <p:cNvSpPr/>
          <p:nvPr/>
        </p:nvSpPr>
        <p:spPr bwMode="auto">
          <a:xfrm>
            <a:off x="2472613" y="1666655"/>
            <a:ext cx="3582954" cy="3558488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7B2AFFCC-59A2-4102-A33C-2BBD718A855A}"/>
              </a:ext>
            </a:extLst>
          </p:cNvPr>
          <p:cNvSpPr/>
          <p:nvPr/>
        </p:nvSpPr>
        <p:spPr bwMode="auto">
          <a:xfrm>
            <a:off x="7800394" y="1256108"/>
            <a:ext cx="1632855" cy="2028268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7B2AFFCC-59A2-4102-A33C-2BBD718A855A}"/>
              </a:ext>
            </a:extLst>
          </p:cNvPr>
          <p:cNvSpPr/>
          <p:nvPr/>
        </p:nvSpPr>
        <p:spPr bwMode="auto">
          <a:xfrm>
            <a:off x="7781732" y="3803365"/>
            <a:ext cx="1632855" cy="2037598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176028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52C50B6-39C2-82EF-3638-92F710FF05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LAB3 Task5</a:t>
            </a:r>
          </a:p>
        </p:txBody>
      </p:sp>
      <p:pic>
        <p:nvPicPr>
          <p:cNvPr id="4107" name="Picture 2">
            <a:extLst>
              <a:ext uri="{FF2B5EF4-FFF2-40B4-BE49-F238E27FC236}">
                <a16:creationId xmlns:a16="http://schemas.microsoft.com/office/drawing/2014/main" xmlns="" id="{46CA84AC-044A-04AD-F861-06060FD237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2974" y="6578674"/>
            <a:ext cx="1209026" cy="202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6C089E0-9B99-B526-233E-1CADC48188CD}"/>
              </a:ext>
            </a:extLst>
          </p:cNvPr>
          <p:cNvSpPr txBox="1"/>
          <p:nvPr/>
        </p:nvSpPr>
        <p:spPr>
          <a:xfrm>
            <a:off x="593885" y="910799"/>
            <a:ext cx="11134695" cy="473975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lang="en-US" sz="2800" dirty="0" smtClean="0">
                <a:latin typeface="Arrow Display" panose="020B0504020209020203" pitchFamily="34" charset="0"/>
                <a:cs typeface="Arrow Display" panose="020B0504020209020203" pitchFamily="34" charset="0"/>
              </a:rPr>
              <a:t>Definitions</a:t>
            </a:r>
          </a:p>
          <a:p>
            <a:r>
              <a:rPr lang="en-US" sz="2800" dirty="0" smtClean="0">
                <a:latin typeface="Arrow Display" panose="020B0504020209020203" pitchFamily="34" charset="0"/>
                <a:cs typeface="Arrow Display" panose="020B0504020209020203" pitchFamily="34" charset="0"/>
              </a:rPr>
              <a:t>• </a:t>
            </a:r>
            <a:r>
              <a:rPr lang="en-US" sz="2800" dirty="0">
                <a:latin typeface="Arrow Display" panose="020B0504020209020203" pitchFamily="34" charset="0"/>
                <a:cs typeface="Arrow Display" panose="020B0504020209020203" pitchFamily="34" charset="0"/>
              </a:rPr>
              <a:t>Boot up – Process of starting the RISC-V RX CPU, loading </a:t>
            </a:r>
            <a:r>
              <a:rPr lang="en-US" sz="2800" dirty="0" smtClean="0">
                <a:latin typeface="Arrow Display" panose="020B0504020209020203" pitchFamily="34" charset="0"/>
                <a:cs typeface="Arrow Display" panose="020B0504020209020203" pitchFamily="34" charset="0"/>
              </a:rPr>
              <a:t>SW into </a:t>
            </a:r>
            <a:r>
              <a:rPr lang="en-US" sz="2800" dirty="0">
                <a:latin typeface="Arrow Display" panose="020B0504020209020203" pitchFamily="34" charset="0"/>
                <a:cs typeface="Arrow Display" panose="020B0504020209020203" pitchFamily="34" charset="0"/>
              </a:rPr>
              <a:t>the LPDDR4 </a:t>
            </a:r>
            <a:r>
              <a:rPr lang="en-US" sz="2800" dirty="0" smtClean="0">
                <a:latin typeface="Arrow Display" panose="020B0504020209020203" pitchFamily="34" charset="0"/>
                <a:cs typeface="Arrow Display" panose="020B0504020209020203" pitchFamily="34" charset="0"/>
              </a:rPr>
              <a:t>memory </a:t>
            </a:r>
            <a:r>
              <a:rPr lang="en-US" sz="2800" dirty="0">
                <a:latin typeface="Arrow Display" panose="020B0504020209020203" pitchFamily="34" charset="0"/>
                <a:cs typeface="Arrow Display" panose="020B0504020209020203" pitchFamily="34" charset="0"/>
              </a:rPr>
              <a:t>and executing </a:t>
            </a:r>
            <a:r>
              <a:rPr lang="en-US" sz="2800" dirty="0" smtClean="0">
                <a:latin typeface="Arrow Display" panose="020B0504020209020203" pitchFamily="34" charset="0"/>
                <a:cs typeface="Arrow Display" panose="020B0504020209020203" pitchFamily="34" charset="0"/>
              </a:rPr>
              <a:t>the software</a:t>
            </a:r>
            <a:endParaRPr lang="en-US" sz="2800" dirty="0">
              <a:latin typeface="Arrow Display" panose="020B0504020209020203" pitchFamily="34" charset="0"/>
              <a:cs typeface="Arrow Display" panose="020B0504020209020203" pitchFamily="34" charset="0"/>
            </a:endParaRPr>
          </a:p>
          <a:p>
            <a:r>
              <a:rPr lang="en-US" sz="2800" dirty="0">
                <a:latin typeface="Arrow Display" panose="020B0504020209020203" pitchFamily="34" charset="0"/>
                <a:cs typeface="Arrow Display" panose="020B0504020209020203" pitchFamily="34" charset="0"/>
              </a:rPr>
              <a:t>• </a:t>
            </a:r>
            <a:r>
              <a:rPr lang="en-US" sz="2800" dirty="0" err="1">
                <a:latin typeface="Arrow Display" panose="020B0504020209020203" pitchFamily="34" charset="0"/>
                <a:cs typeface="Arrow Display" panose="020B0504020209020203" pitchFamily="34" charset="0"/>
              </a:rPr>
              <a:t>Bootloader</a:t>
            </a:r>
            <a:r>
              <a:rPr lang="en-US" sz="2800" dirty="0">
                <a:latin typeface="Arrow Display" panose="020B0504020209020203" pitchFamily="34" charset="0"/>
                <a:cs typeface="Arrow Display" panose="020B0504020209020203" pitchFamily="34" charset="0"/>
              </a:rPr>
              <a:t> – </a:t>
            </a:r>
            <a:r>
              <a:rPr lang="en-US" sz="2800" dirty="0" smtClean="0">
                <a:latin typeface="Arrow Display" panose="020B0504020209020203" pitchFamily="34" charset="0"/>
                <a:cs typeface="Arrow Display" panose="020B0504020209020203" pitchFamily="34" charset="0"/>
              </a:rPr>
              <a:t>SW that </a:t>
            </a:r>
            <a:r>
              <a:rPr lang="en-US" sz="2800" dirty="0">
                <a:latin typeface="Arrow Display" panose="020B0504020209020203" pitchFamily="34" charset="0"/>
                <a:cs typeface="Arrow Display" panose="020B0504020209020203" pitchFamily="34" charset="0"/>
              </a:rPr>
              <a:t>initializes, sets </a:t>
            </a:r>
            <a:r>
              <a:rPr lang="en-US" sz="2800" dirty="0" smtClean="0">
                <a:latin typeface="Arrow Display" panose="020B0504020209020203" pitchFamily="34" charset="0"/>
                <a:cs typeface="Arrow Display" panose="020B0504020209020203" pitchFamily="34" charset="0"/>
              </a:rPr>
              <a:t>up </a:t>
            </a:r>
            <a:r>
              <a:rPr lang="en-US" sz="2800" dirty="0">
                <a:latin typeface="Arrow Display" panose="020B0504020209020203" pitchFamily="34" charset="0"/>
                <a:cs typeface="Arrow Display" panose="020B0504020209020203" pitchFamily="34" charset="0"/>
              </a:rPr>
              <a:t>and loads the application image into the LPDDR4 memory</a:t>
            </a:r>
          </a:p>
          <a:p>
            <a:r>
              <a:rPr lang="en-US" sz="2800" dirty="0">
                <a:latin typeface="Arrow Display" panose="020B0504020209020203" pitchFamily="34" charset="0"/>
                <a:cs typeface="Arrow Display" panose="020B0504020209020203" pitchFamily="34" charset="0"/>
              </a:rPr>
              <a:t>• Application – </a:t>
            </a:r>
            <a:r>
              <a:rPr lang="en-US" sz="2800" dirty="0" smtClean="0">
                <a:latin typeface="Arrow Display" panose="020B0504020209020203" pitchFamily="34" charset="0"/>
                <a:cs typeface="Arrow Display" panose="020B0504020209020203" pitchFamily="34" charset="0"/>
              </a:rPr>
              <a:t>SW that </a:t>
            </a:r>
            <a:r>
              <a:rPr lang="en-US" sz="2800" dirty="0">
                <a:latin typeface="Arrow Display" panose="020B0504020209020203" pitchFamily="34" charset="0"/>
                <a:cs typeface="Arrow Display" panose="020B0504020209020203" pitchFamily="34" charset="0"/>
              </a:rPr>
              <a:t>is loaded into the LPDDR4 memory and executed by the CPU at the end of boot up process</a:t>
            </a:r>
          </a:p>
          <a:p>
            <a:r>
              <a:rPr lang="en-US" sz="2800" dirty="0">
                <a:latin typeface="Arrow Display" panose="020B0504020209020203" pitchFamily="34" charset="0"/>
                <a:cs typeface="Arrow Display" panose="020B0504020209020203" pitchFamily="34" charset="0"/>
              </a:rPr>
              <a:t>• SPI Flash – </a:t>
            </a:r>
            <a:r>
              <a:rPr lang="en-US" sz="2800" dirty="0" smtClean="0">
                <a:latin typeface="Arrow Display" panose="020B0504020209020203" pitchFamily="34" charset="0"/>
                <a:cs typeface="Arrow Display" panose="020B0504020209020203" pitchFamily="34" charset="0"/>
              </a:rPr>
              <a:t>Extern non-volatile </a:t>
            </a:r>
            <a:r>
              <a:rPr lang="en-US" sz="2800" dirty="0">
                <a:latin typeface="Arrow Display" panose="020B0504020209020203" pitchFamily="34" charset="0"/>
                <a:cs typeface="Arrow Display" panose="020B0504020209020203" pitchFamily="34" charset="0"/>
              </a:rPr>
              <a:t>memory that </a:t>
            </a:r>
            <a:r>
              <a:rPr lang="en-US" sz="2800" dirty="0" smtClean="0">
                <a:latin typeface="Arrow Display" panose="020B0504020209020203" pitchFamily="34" charset="0"/>
                <a:cs typeface="Arrow Display" panose="020B0504020209020203" pitchFamily="34" charset="0"/>
              </a:rPr>
              <a:t>store </a:t>
            </a:r>
            <a:r>
              <a:rPr lang="en-US" sz="2800" dirty="0">
                <a:latin typeface="Arrow Display" panose="020B0504020209020203" pitchFamily="34" charset="0"/>
                <a:cs typeface="Arrow Display" panose="020B0504020209020203" pitchFamily="34" charset="0"/>
              </a:rPr>
              <a:t>application software persistently</a:t>
            </a:r>
          </a:p>
          <a:p>
            <a:r>
              <a:rPr lang="en-US" sz="2800" dirty="0">
                <a:latin typeface="Arrow Display" panose="020B0504020209020203" pitchFamily="34" charset="0"/>
                <a:cs typeface="Arrow Display" panose="020B0504020209020203" pitchFamily="34" charset="0"/>
              </a:rPr>
              <a:t>• Application image – Converted application software with extra information and is used to program into the </a:t>
            </a:r>
            <a:r>
              <a:rPr lang="en-US" sz="2800" dirty="0" smtClean="0">
                <a:latin typeface="Arrow Display" panose="020B0504020209020203" pitchFamily="34" charset="0"/>
                <a:cs typeface="Arrow Display" panose="020B0504020209020203" pitchFamily="34" charset="0"/>
              </a:rPr>
              <a:t>flash</a:t>
            </a:r>
            <a:endParaRPr lang="it-IT" sz="2800" dirty="0">
              <a:latin typeface="Arrow Display" panose="020B0504020209020203" pitchFamily="34" charset="0"/>
              <a:cs typeface="Arrow Display" panose="020B0504020209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767384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52C50B6-39C2-82EF-3638-92F710FF05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LAB3 Task5</a:t>
            </a:r>
          </a:p>
        </p:txBody>
      </p:sp>
      <p:pic>
        <p:nvPicPr>
          <p:cNvPr id="4107" name="Picture 2">
            <a:extLst>
              <a:ext uri="{FF2B5EF4-FFF2-40B4-BE49-F238E27FC236}">
                <a16:creationId xmlns:a16="http://schemas.microsoft.com/office/drawing/2014/main" xmlns="" id="{46CA84AC-044A-04AD-F861-06060FD237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2974" y="6578674"/>
            <a:ext cx="1209026" cy="202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6C089E0-9B99-B526-233E-1CADC48188CD}"/>
              </a:ext>
            </a:extLst>
          </p:cNvPr>
          <p:cNvSpPr txBox="1"/>
          <p:nvPr/>
        </p:nvSpPr>
        <p:spPr>
          <a:xfrm>
            <a:off x="593885" y="910799"/>
            <a:ext cx="11134695" cy="5170646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lang="en-US" sz="2800" dirty="0" smtClean="0">
                <a:latin typeface="Arrow Display" panose="020B0504020209020203" pitchFamily="34" charset="0"/>
                <a:cs typeface="Arrow Display" panose="020B0504020209020203" pitchFamily="34" charset="0"/>
              </a:rPr>
              <a:t>Boot </a:t>
            </a:r>
            <a:r>
              <a:rPr lang="en-US" sz="2800" dirty="0">
                <a:latin typeface="Arrow Display" panose="020B0504020209020203" pitchFamily="34" charset="0"/>
                <a:cs typeface="Arrow Display" panose="020B0504020209020203" pitchFamily="34" charset="0"/>
              </a:rPr>
              <a:t>up sequence shown in Figure 6.1:</a:t>
            </a:r>
          </a:p>
          <a:p>
            <a:r>
              <a:rPr lang="en-US" sz="2800" dirty="0">
                <a:latin typeface="Arrow Display" panose="020B0504020209020203" pitchFamily="34" charset="0"/>
                <a:cs typeface="Arrow Display" panose="020B0504020209020203" pitchFamily="34" charset="0"/>
              </a:rPr>
              <a:t>1. The application image (such as </a:t>
            </a:r>
            <a:r>
              <a:rPr lang="en-US" sz="2800" dirty="0" err="1">
                <a:latin typeface="Arrow Display" panose="020B0504020209020203" pitchFamily="34" charset="0"/>
                <a:cs typeface="Arrow Display" panose="020B0504020209020203" pitchFamily="34" charset="0"/>
              </a:rPr>
              <a:t>FreeRTOS</a:t>
            </a:r>
            <a:r>
              <a:rPr lang="en-US" sz="2800" dirty="0">
                <a:latin typeface="Arrow Display" panose="020B0504020209020203" pitchFamily="34" charset="0"/>
                <a:cs typeface="Arrow Display" panose="020B0504020209020203" pitchFamily="34" charset="0"/>
              </a:rPr>
              <a:t>) is pre-programed into flash before booting </a:t>
            </a:r>
            <a:r>
              <a:rPr lang="en-US" sz="2800" dirty="0" smtClean="0">
                <a:latin typeface="Arrow Display" panose="020B0504020209020203" pitchFamily="34" charset="0"/>
                <a:cs typeface="Arrow Display" panose="020B0504020209020203" pitchFamily="34" charset="0"/>
              </a:rPr>
              <a:t>up</a:t>
            </a:r>
            <a:endParaRPr lang="en-US" sz="2800" dirty="0">
              <a:latin typeface="Arrow Display" panose="020B0504020209020203" pitchFamily="34" charset="0"/>
              <a:cs typeface="Arrow Display" panose="020B0504020209020203" pitchFamily="34" charset="0"/>
            </a:endParaRPr>
          </a:p>
          <a:p>
            <a:r>
              <a:rPr lang="en-US" sz="2800" dirty="0">
                <a:latin typeface="Arrow Display" panose="020B0504020209020203" pitchFamily="34" charset="0"/>
                <a:cs typeface="Arrow Display" panose="020B0504020209020203" pitchFamily="34" charset="0"/>
              </a:rPr>
              <a:t>2. The system memory is pre-initialized with the </a:t>
            </a:r>
            <a:r>
              <a:rPr lang="en-US" sz="2800" dirty="0" err="1">
                <a:latin typeface="Arrow Display" panose="020B0504020209020203" pitchFamily="34" charset="0"/>
                <a:cs typeface="Arrow Display" panose="020B0504020209020203" pitchFamily="34" charset="0"/>
              </a:rPr>
              <a:t>bootloader</a:t>
            </a:r>
            <a:r>
              <a:rPr lang="en-US" sz="2800" dirty="0">
                <a:latin typeface="Arrow Display" panose="020B0504020209020203" pitchFamily="34" charset="0"/>
                <a:cs typeface="Arrow Display" panose="020B0504020209020203" pitchFamily="34" charset="0"/>
              </a:rPr>
              <a:t> (in </a:t>
            </a:r>
            <a:r>
              <a:rPr lang="en-US" sz="2800" dirty="0" err="1">
                <a:latin typeface="Arrow Display" panose="020B0504020209020203" pitchFamily="34" charset="0"/>
                <a:cs typeface="Arrow Display" panose="020B0504020209020203" pitchFamily="34" charset="0"/>
              </a:rPr>
              <a:t>bitstream</a:t>
            </a:r>
            <a:r>
              <a:rPr lang="en-US" sz="2800" dirty="0">
                <a:latin typeface="Arrow Display" panose="020B0504020209020203" pitchFamily="34" charset="0"/>
                <a:cs typeface="Arrow Display" panose="020B0504020209020203" pitchFamily="34" charset="0"/>
              </a:rPr>
              <a:t> file) during the FPGA configuration </a:t>
            </a:r>
            <a:r>
              <a:rPr lang="en-US" sz="2800" dirty="0" smtClean="0">
                <a:latin typeface="Arrow Display" panose="020B0504020209020203" pitchFamily="34" charset="0"/>
                <a:cs typeface="Arrow Display" panose="020B0504020209020203" pitchFamily="34" charset="0"/>
              </a:rPr>
              <a:t>process</a:t>
            </a:r>
            <a:endParaRPr lang="en-US" sz="2800" dirty="0">
              <a:latin typeface="Arrow Display" panose="020B0504020209020203" pitchFamily="34" charset="0"/>
              <a:cs typeface="Arrow Display" panose="020B0504020209020203" pitchFamily="34" charset="0"/>
            </a:endParaRPr>
          </a:p>
          <a:p>
            <a:r>
              <a:rPr lang="en-US" sz="2800" dirty="0">
                <a:latin typeface="Arrow Display" panose="020B0504020209020203" pitchFamily="34" charset="0"/>
                <a:cs typeface="Arrow Display" panose="020B0504020209020203" pitchFamily="34" charset="0"/>
              </a:rPr>
              <a:t>3. The RISC-V RX CPU executes the </a:t>
            </a:r>
            <a:r>
              <a:rPr lang="en-US" sz="2800" dirty="0" err="1">
                <a:latin typeface="Arrow Display" panose="020B0504020209020203" pitchFamily="34" charset="0"/>
                <a:cs typeface="Arrow Display" panose="020B0504020209020203" pitchFamily="34" charset="0"/>
              </a:rPr>
              <a:t>bootloader</a:t>
            </a:r>
            <a:r>
              <a:rPr lang="en-US" sz="2800" dirty="0">
                <a:latin typeface="Arrow Display" panose="020B0504020209020203" pitchFamily="34" charset="0"/>
                <a:cs typeface="Arrow Display" panose="020B0504020209020203" pitchFamily="34" charset="0"/>
              </a:rPr>
              <a:t> when reset is </a:t>
            </a:r>
            <a:r>
              <a:rPr lang="en-US" sz="2800" dirty="0" smtClean="0">
                <a:latin typeface="Arrow Display" panose="020B0504020209020203" pitchFamily="34" charset="0"/>
                <a:cs typeface="Arrow Display" panose="020B0504020209020203" pitchFamily="34" charset="0"/>
              </a:rPr>
              <a:t>de-asserted</a:t>
            </a:r>
            <a:endParaRPr lang="en-US" sz="2800" dirty="0">
              <a:latin typeface="Arrow Display" panose="020B0504020209020203" pitchFamily="34" charset="0"/>
              <a:cs typeface="Arrow Display" panose="020B0504020209020203" pitchFamily="34" charset="0"/>
            </a:endParaRPr>
          </a:p>
          <a:p>
            <a:r>
              <a:rPr lang="en-US" sz="2800" dirty="0">
                <a:latin typeface="Arrow Display" panose="020B0504020209020203" pitchFamily="34" charset="0"/>
                <a:cs typeface="Arrow Display" panose="020B0504020209020203" pitchFamily="34" charset="0"/>
              </a:rPr>
              <a:t>4. The </a:t>
            </a:r>
            <a:r>
              <a:rPr lang="en-US" sz="2800" dirty="0" err="1">
                <a:latin typeface="Arrow Display" panose="020B0504020209020203" pitchFamily="34" charset="0"/>
                <a:cs typeface="Arrow Display" panose="020B0504020209020203" pitchFamily="34" charset="0"/>
              </a:rPr>
              <a:t>bootloader</a:t>
            </a:r>
            <a:r>
              <a:rPr lang="en-US" sz="2800" dirty="0">
                <a:latin typeface="Arrow Display" panose="020B0504020209020203" pitchFamily="34" charset="0"/>
                <a:cs typeface="Arrow Display" panose="020B0504020209020203" pitchFamily="34" charset="0"/>
              </a:rPr>
              <a:t> initializes the LPDDR4 memory controller and copies the application image from </a:t>
            </a:r>
            <a:r>
              <a:rPr lang="en-US" sz="2800" dirty="0" smtClean="0">
                <a:latin typeface="Arrow Display" panose="020B0504020209020203" pitchFamily="34" charset="0"/>
                <a:cs typeface="Arrow Display" panose="020B0504020209020203" pitchFamily="34" charset="0"/>
              </a:rPr>
              <a:t>SPI flash </a:t>
            </a:r>
            <a:r>
              <a:rPr lang="en-US" sz="2800" dirty="0">
                <a:latin typeface="Arrow Display" panose="020B0504020209020203" pitchFamily="34" charset="0"/>
                <a:cs typeface="Arrow Display" panose="020B0504020209020203" pitchFamily="34" charset="0"/>
              </a:rPr>
              <a:t>to LPDDR4 </a:t>
            </a:r>
            <a:r>
              <a:rPr lang="en-US" sz="2800" dirty="0" smtClean="0">
                <a:latin typeface="Arrow Display" panose="020B0504020209020203" pitchFamily="34" charset="0"/>
                <a:cs typeface="Arrow Display" panose="020B0504020209020203" pitchFamily="34" charset="0"/>
              </a:rPr>
              <a:t>memory</a:t>
            </a:r>
            <a:endParaRPr lang="en-US" sz="2800" dirty="0">
              <a:latin typeface="Arrow Display" panose="020B0504020209020203" pitchFamily="34" charset="0"/>
              <a:cs typeface="Arrow Display" panose="020B0504020209020203" pitchFamily="34" charset="0"/>
            </a:endParaRPr>
          </a:p>
          <a:p>
            <a:r>
              <a:rPr lang="en-US" sz="2800" dirty="0">
                <a:latin typeface="Arrow Display" panose="020B0504020209020203" pitchFamily="34" charset="0"/>
                <a:cs typeface="Arrow Display" panose="020B0504020209020203" pitchFamily="34" charset="0"/>
              </a:rPr>
              <a:t>5. The RISC-V RX CPU executes the application in the LPDDR4 memory when it is ready and this completes the boot up</a:t>
            </a:r>
          </a:p>
          <a:p>
            <a:r>
              <a:rPr lang="en-US" sz="2800" dirty="0" smtClean="0">
                <a:latin typeface="Arrow Display" panose="020B0504020209020203" pitchFamily="34" charset="0"/>
                <a:cs typeface="Arrow Display" panose="020B0504020209020203" pitchFamily="34" charset="0"/>
              </a:rPr>
              <a:t>process</a:t>
            </a:r>
            <a:endParaRPr lang="it-IT" sz="2800" dirty="0">
              <a:latin typeface="Arrow Display" panose="020B0504020209020203" pitchFamily="34" charset="0"/>
              <a:cs typeface="Arrow Display" panose="020B0504020209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683402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52C50B6-39C2-82EF-3638-92F710FF05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LAB3 Task5</a:t>
            </a:r>
          </a:p>
        </p:txBody>
      </p:sp>
      <p:pic>
        <p:nvPicPr>
          <p:cNvPr id="4107" name="Picture 2">
            <a:extLst>
              <a:ext uri="{FF2B5EF4-FFF2-40B4-BE49-F238E27FC236}">
                <a16:creationId xmlns:a16="http://schemas.microsoft.com/office/drawing/2014/main" xmlns="" id="{46CA84AC-044A-04AD-F861-06060FD237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2974" y="6578674"/>
            <a:ext cx="1209026" cy="202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8898" y="373225"/>
            <a:ext cx="5264596" cy="6237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4555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52C50B6-39C2-82EF-3638-92F710FF05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LAB3 Task1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6C089E0-9B99-B526-233E-1CADC48188CD}"/>
              </a:ext>
            </a:extLst>
          </p:cNvPr>
          <p:cNvSpPr txBox="1"/>
          <p:nvPr/>
        </p:nvSpPr>
        <p:spPr>
          <a:xfrm>
            <a:off x="444617" y="933518"/>
            <a:ext cx="11677475" cy="1292662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pPr algn="l"/>
            <a:r>
              <a:rPr lang="it-IT" sz="2800" dirty="0" smtClean="0">
                <a:latin typeface="Arrow Display" panose="020B0504020209020203" pitchFamily="34" charset="0"/>
                <a:cs typeface="Arrow Display" panose="020B0504020209020203" pitchFamily="34" charset="0"/>
              </a:rPr>
              <a:t>Lattice PROPEL tool</a:t>
            </a:r>
            <a:r>
              <a:rPr lang="it-IT" sz="2800" dirty="0">
                <a:latin typeface="Arrow Display" panose="020B0504020209020203" pitchFamily="34" charset="0"/>
                <a:cs typeface="Arrow Display" panose="020B0504020209020203" pitchFamily="34" charset="0"/>
              </a:rPr>
              <a:t> </a:t>
            </a:r>
            <a:r>
              <a:rPr lang="it-IT" sz="2800" dirty="0" smtClean="0">
                <a:latin typeface="Arrow Display" panose="020B0504020209020203" pitchFamily="34" charset="0"/>
                <a:cs typeface="Arrow Display" panose="020B0504020209020203" pitchFamily="34" charset="0"/>
              </a:rPr>
              <a:t>is launched</a:t>
            </a:r>
          </a:p>
          <a:p>
            <a:pPr algn="l"/>
            <a:r>
              <a:rPr lang="it-IT" sz="2800" b="0" i="0" dirty="0" smtClean="0">
                <a:latin typeface="Arrow Display" panose="020B0504020209020203" pitchFamily="34" charset="0"/>
                <a:cs typeface="Arrow Display" panose="020B0504020209020203" pitchFamily="34" charset="0"/>
              </a:rPr>
              <a:t>1) Click on "Import projects ..."</a:t>
            </a:r>
          </a:p>
          <a:p>
            <a:pPr algn="l"/>
            <a:r>
              <a:rPr lang="it-IT" sz="2800" b="0" i="0" dirty="0" smtClean="0">
                <a:latin typeface="Arrow Display" panose="020B0504020209020203" pitchFamily="34" charset="0"/>
                <a:cs typeface="Arrow Display" panose="020B0504020209020203" pitchFamily="34" charset="0"/>
              </a:rPr>
              <a:t>2) Select "Lattice </a:t>
            </a:r>
            <a:r>
              <a:rPr lang="it-IT" sz="2800" b="0" i="0" dirty="0">
                <a:latin typeface="Arrow Display" panose="020B0504020209020203" pitchFamily="34" charset="0"/>
                <a:cs typeface="Arrow Display" panose="020B0504020209020203" pitchFamily="34" charset="0"/>
              </a:rPr>
              <a:t>SoC Design Projects into </a:t>
            </a:r>
            <a:r>
              <a:rPr lang="it-IT" sz="2800" b="0" i="0" dirty="0" smtClean="0">
                <a:latin typeface="Arrow Display" panose="020B0504020209020203" pitchFamily="34" charset="0"/>
                <a:cs typeface="Arrow Display" panose="020B0504020209020203" pitchFamily="34" charset="0"/>
              </a:rPr>
              <a:t>Workspace</a:t>
            </a:r>
            <a:r>
              <a:rPr lang="it-IT" sz="2800" dirty="0" smtClean="0">
                <a:latin typeface="Arrow Display" panose="020B0504020209020203" pitchFamily="34" charset="0"/>
                <a:cs typeface="Arrow Display" panose="020B0504020209020203" pitchFamily="34" charset="0"/>
              </a:rPr>
              <a:t>" then Next</a:t>
            </a:r>
            <a:endParaRPr lang="it-IT" sz="2800" b="0" i="0" dirty="0">
              <a:latin typeface="Arrow Display" panose="020B0504020209020203" pitchFamily="34" charset="0"/>
              <a:cs typeface="Arrow Display" panose="020B0504020209020203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6114" y="2484735"/>
            <a:ext cx="3801119" cy="323262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8804" y="2441710"/>
            <a:ext cx="4845253" cy="3839367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xmlns="" id="{5CE7049C-3BED-4DFB-B9E3-EE31A2A4758B}"/>
              </a:ext>
            </a:extLst>
          </p:cNvPr>
          <p:cNvSpPr/>
          <p:nvPr/>
        </p:nvSpPr>
        <p:spPr bwMode="auto">
          <a:xfrm>
            <a:off x="9050694" y="4519459"/>
            <a:ext cx="304800" cy="310423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ヒラギノ角ゴ ProN W3" charset="0"/>
                <a:cs typeface="ヒラギノ角ゴ ProN W3" charset="0"/>
                <a:sym typeface="Gill Sans" charset="0"/>
              </a:rPr>
              <a:t>2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5CE7049C-3BED-4DFB-B9E3-EE31A2A4758B}"/>
              </a:ext>
            </a:extLst>
          </p:cNvPr>
          <p:cNvSpPr/>
          <p:nvPr/>
        </p:nvSpPr>
        <p:spPr bwMode="auto">
          <a:xfrm>
            <a:off x="811314" y="5294415"/>
            <a:ext cx="304800" cy="310423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ヒラギノ角ゴ ProN W3" charset="0"/>
                <a:cs typeface="ヒラギノ角ゴ ProN W3" charset="0"/>
                <a:sym typeface="Gill Sans" charset="0"/>
              </a:rPr>
              <a:t>1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7B2AFFCC-59A2-4102-A33C-2BBD718A855A}"/>
              </a:ext>
            </a:extLst>
          </p:cNvPr>
          <p:cNvSpPr/>
          <p:nvPr/>
        </p:nvSpPr>
        <p:spPr bwMode="auto">
          <a:xfrm>
            <a:off x="6767766" y="4782435"/>
            <a:ext cx="2282928" cy="228600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7B2AFFCC-59A2-4102-A33C-2BBD718A855A}"/>
              </a:ext>
            </a:extLst>
          </p:cNvPr>
          <p:cNvSpPr/>
          <p:nvPr/>
        </p:nvSpPr>
        <p:spPr bwMode="auto">
          <a:xfrm>
            <a:off x="1191168" y="5294415"/>
            <a:ext cx="1971909" cy="228600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7B2AFFCC-59A2-4102-A33C-2BBD718A855A}"/>
              </a:ext>
            </a:extLst>
          </p:cNvPr>
          <p:cNvSpPr/>
          <p:nvPr/>
        </p:nvSpPr>
        <p:spPr bwMode="auto">
          <a:xfrm>
            <a:off x="8412694" y="5920770"/>
            <a:ext cx="861936" cy="228600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277152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52C50B6-39C2-82EF-3638-92F710FF05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LAB3 Task5</a:t>
            </a:r>
          </a:p>
        </p:txBody>
      </p:sp>
      <p:pic>
        <p:nvPicPr>
          <p:cNvPr id="4107" name="Picture 2">
            <a:extLst>
              <a:ext uri="{FF2B5EF4-FFF2-40B4-BE49-F238E27FC236}">
                <a16:creationId xmlns:a16="http://schemas.microsoft.com/office/drawing/2014/main" xmlns="" id="{46CA84AC-044A-04AD-F861-06060FD237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2974" y="6578674"/>
            <a:ext cx="1209026" cy="202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6C089E0-9B99-B526-233E-1CADC48188CD}"/>
              </a:ext>
            </a:extLst>
          </p:cNvPr>
          <p:cNvSpPr txBox="1"/>
          <p:nvPr/>
        </p:nvSpPr>
        <p:spPr>
          <a:xfrm>
            <a:off x="593885" y="910799"/>
            <a:ext cx="11134695" cy="861774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lang="en-US" sz="2800" dirty="0">
                <a:latin typeface="Arrow Display" panose="020B0504020209020203" pitchFamily="34" charset="0"/>
                <a:cs typeface="Arrow Display" panose="020B0504020209020203" pitchFamily="34" charset="0"/>
              </a:rPr>
              <a:t>The application image contains the application software binary and extra information appended as the header</a:t>
            </a:r>
            <a:endParaRPr lang="it-IT" sz="2800" dirty="0">
              <a:latin typeface="Arrow Display" panose="020B0504020209020203" pitchFamily="34" charset="0"/>
              <a:cs typeface="Arrow Display" panose="020B0504020209020203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2774" y="1899148"/>
            <a:ext cx="5886450" cy="4552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08986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52C50B6-39C2-82EF-3638-92F710FF05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LAB3 Task5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6C089E0-9B99-B526-233E-1CADC48188CD}"/>
              </a:ext>
            </a:extLst>
          </p:cNvPr>
          <p:cNvSpPr txBox="1"/>
          <p:nvPr/>
        </p:nvSpPr>
        <p:spPr>
          <a:xfrm>
            <a:off x="593885" y="910799"/>
            <a:ext cx="11134695" cy="172354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lang="en-US" sz="2800" dirty="0">
                <a:latin typeface="Arrow Display" panose="020B0504020209020203" pitchFamily="34" charset="0"/>
                <a:cs typeface="Arrow Display" panose="020B0504020209020203" pitchFamily="34" charset="0"/>
              </a:rPr>
              <a:t>1. Build the application </a:t>
            </a:r>
            <a:r>
              <a:rPr lang="en-US" sz="2800" dirty="0" smtClean="0">
                <a:latin typeface="Arrow Display" panose="020B0504020209020203" pitchFamily="34" charset="0"/>
                <a:cs typeface="Arrow Display" panose="020B0504020209020203" pitchFamily="34" charset="0"/>
              </a:rPr>
              <a:t>SW project in Lattice PROPEL. </a:t>
            </a:r>
            <a:r>
              <a:rPr lang="en-US" sz="2800" dirty="0">
                <a:latin typeface="Arrow Display" panose="020B0504020209020203" pitchFamily="34" charset="0"/>
                <a:cs typeface="Arrow Display" panose="020B0504020209020203" pitchFamily="34" charset="0"/>
              </a:rPr>
              <a:t>This creates the application binary file (.bin</a:t>
            </a:r>
            <a:r>
              <a:rPr lang="en-US" sz="2800" dirty="0" smtClean="0">
                <a:latin typeface="Arrow Display" panose="020B0504020209020203" pitchFamily="34" charset="0"/>
                <a:cs typeface="Arrow Display" panose="020B0504020209020203" pitchFamily="34" charset="0"/>
              </a:rPr>
              <a:t>)</a:t>
            </a:r>
            <a:endParaRPr lang="en-US" sz="2800" dirty="0">
              <a:latin typeface="Arrow Display" panose="020B0504020209020203" pitchFamily="34" charset="0"/>
              <a:cs typeface="Arrow Display" panose="020B0504020209020203" pitchFamily="34" charset="0"/>
            </a:endParaRPr>
          </a:p>
          <a:p>
            <a:r>
              <a:rPr lang="en-US" sz="2800" dirty="0">
                <a:latin typeface="Arrow Display" panose="020B0504020209020203" pitchFamily="34" charset="0"/>
                <a:cs typeface="Arrow Display" panose="020B0504020209020203" pitchFamily="34" charset="0"/>
              </a:rPr>
              <a:t>2. Run the </a:t>
            </a:r>
            <a:r>
              <a:rPr lang="en-US" sz="2800" dirty="0" err="1">
                <a:latin typeface="Arrow Display" panose="020B0504020209020203" pitchFamily="34" charset="0"/>
                <a:cs typeface="Arrow Display" panose="020B0504020209020203" pitchFamily="34" charset="0"/>
              </a:rPr>
              <a:t>make_image</a:t>
            </a:r>
            <a:r>
              <a:rPr lang="en-US" sz="2800" dirty="0">
                <a:latin typeface="Arrow Display" panose="020B0504020209020203" pitchFamily="34" charset="0"/>
                <a:cs typeface="Arrow Display" panose="020B0504020209020203" pitchFamily="34" charset="0"/>
              </a:rPr>
              <a:t> python script </a:t>
            </a:r>
            <a:r>
              <a:rPr lang="en-US" sz="2800" dirty="0" smtClean="0">
                <a:latin typeface="Arrow Display" panose="020B0504020209020203" pitchFamily="34" charset="0"/>
                <a:cs typeface="Arrow Display" panose="020B0504020209020203" pitchFamily="34" charset="0"/>
              </a:rPr>
              <a:t>to </a:t>
            </a:r>
            <a:r>
              <a:rPr lang="en-US" sz="2800" dirty="0">
                <a:latin typeface="Arrow Display" panose="020B0504020209020203" pitchFamily="34" charset="0"/>
                <a:cs typeface="Arrow Display" panose="020B0504020209020203" pitchFamily="34" charset="0"/>
              </a:rPr>
              <a:t>append the image header on top </a:t>
            </a:r>
            <a:r>
              <a:rPr lang="en-US" sz="2800" dirty="0" smtClean="0">
                <a:latin typeface="Arrow Display" panose="020B0504020209020203" pitchFamily="34" charset="0"/>
                <a:cs typeface="Arrow Display" panose="020B0504020209020203" pitchFamily="34" charset="0"/>
              </a:rPr>
              <a:t>of application binary</a:t>
            </a:r>
            <a:endParaRPr lang="it-IT" sz="2800" dirty="0">
              <a:latin typeface="Arrow Display" panose="020B0504020209020203" pitchFamily="34" charset="0"/>
              <a:cs typeface="Arrow Display" panose="020B0504020209020203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6102" y="2975396"/>
            <a:ext cx="8077200" cy="2847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74799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52C50B6-39C2-82EF-3638-92F710FF05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LAB3 Task6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6C089E0-9B99-B526-233E-1CADC48188CD}"/>
              </a:ext>
            </a:extLst>
          </p:cNvPr>
          <p:cNvSpPr txBox="1"/>
          <p:nvPr/>
        </p:nvSpPr>
        <p:spPr>
          <a:xfrm>
            <a:off x="380999" y="935308"/>
            <a:ext cx="10749199" cy="430887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pPr algn="l"/>
            <a:r>
              <a:rPr lang="it-IT" sz="2800" dirty="0" smtClean="0">
                <a:latin typeface="Arrow Display" panose="020B0504020209020203" pitchFamily="34" charset="0"/>
                <a:cs typeface="Arrow Display" panose="020B0504020209020203" pitchFamily="34" charset="0"/>
              </a:rPr>
              <a:t>In Lattice PROPEL, select File</a:t>
            </a:r>
            <a:r>
              <a:rPr lang="it-IT" sz="2800" dirty="0" smtClean="0">
                <a:latin typeface="Arrow Display" panose="020B0504020209020203" pitchFamily="34" charset="0"/>
                <a:cs typeface="Arrow Display" panose="020B0504020209020203" pitchFamily="34" charset="0"/>
                <a:sym typeface="Wingdings" panose="05000000000000000000" pitchFamily="2" charset="2"/>
              </a:rPr>
              <a:t>Import...</a:t>
            </a:r>
            <a:endParaRPr lang="it-IT" sz="2800" dirty="0">
              <a:latin typeface="Arrow Display" panose="020B0504020209020203" pitchFamily="34" charset="0"/>
              <a:cs typeface="Arrow Display" panose="020B0504020209020203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4018523" y="1557150"/>
            <a:ext cx="4330814" cy="5010792"/>
            <a:chOff x="4018523" y="1642792"/>
            <a:chExt cx="4330814" cy="5010792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018523" y="1642792"/>
              <a:ext cx="4330814" cy="5010792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7B2AFFCC-59A2-4102-A33C-2BBD718A855A}"/>
                </a:ext>
              </a:extLst>
            </p:cNvPr>
            <p:cNvSpPr/>
            <p:nvPr/>
          </p:nvSpPr>
          <p:spPr bwMode="auto">
            <a:xfrm>
              <a:off x="4018523" y="5230949"/>
              <a:ext cx="1891005" cy="217103"/>
            </a:xfrm>
            <a:prstGeom prst="rect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3568595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52C50B6-39C2-82EF-3638-92F710FF05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LAB3 Task6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6C089E0-9B99-B526-233E-1CADC48188CD}"/>
              </a:ext>
            </a:extLst>
          </p:cNvPr>
          <p:cNvSpPr txBox="1"/>
          <p:nvPr/>
        </p:nvSpPr>
        <p:spPr>
          <a:xfrm>
            <a:off x="380999" y="935308"/>
            <a:ext cx="10749199" cy="430887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pPr algn="l"/>
            <a:r>
              <a:rPr lang="it-IT" sz="2800" dirty="0" smtClean="0">
                <a:latin typeface="Arrow Display" panose="020B0504020209020203" pitchFamily="34" charset="0"/>
                <a:cs typeface="Arrow Display" panose="020B0504020209020203" pitchFamily="34" charset="0"/>
              </a:rPr>
              <a:t>Select General</a:t>
            </a:r>
            <a:r>
              <a:rPr lang="it-IT" sz="2800" dirty="0" smtClean="0">
                <a:latin typeface="Arrow Display" panose="020B0504020209020203" pitchFamily="34" charset="0"/>
                <a:cs typeface="Arrow Display" panose="020B0504020209020203" pitchFamily="34" charset="0"/>
                <a:sym typeface="Wingdings" panose="05000000000000000000" pitchFamily="2" charset="2"/>
              </a:rPr>
              <a:t> Existing Projects into Workspace and then Next</a:t>
            </a:r>
            <a:endParaRPr lang="it-IT" sz="2800" dirty="0">
              <a:latin typeface="Arrow Display" panose="020B0504020209020203" pitchFamily="34" charset="0"/>
              <a:cs typeface="Arrow Display" panose="020B0504020209020203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3118" y="1622480"/>
            <a:ext cx="5863590" cy="464629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7B2AFFCC-59A2-4102-A33C-2BBD718A855A}"/>
              </a:ext>
            </a:extLst>
          </p:cNvPr>
          <p:cNvSpPr/>
          <p:nvPr/>
        </p:nvSpPr>
        <p:spPr bwMode="auto">
          <a:xfrm>
            <a:off x="3444716" y="3643522"/>
            <a:ext cx="2209636" cy="283443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7B2AFFCC-59A2-4102-A33C-2BBD718A855A}"/>
              </a:ext>
            </a:extLst>
          </p:cNvPr>
          <p:cNvSpPr/>
          <p:nvPr/>
        </p:nvSpPr>
        <p:spPr bwMode="auto">
          <a:xfrm>
            <a:off x="5508171" y="5867448"/>
            <a:ext cx="995267" cy="217103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676439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52C50B6-39C2-82EF-3638-92F710FF05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LAB3 Task6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6C089E0-9B99-B526-233E-1CADC48188CD}"/>
              </a:ext>
            </a:extLst>
          </p:cNvPr>
          <p:cNvSpPr txBox="1"/>
          <p:nvPr/>
        </p:nvSpPr>
        <p:spPr>
          <a:xfrm>
            <a:off x="380999" y="935308"/>
            <a:ext cx="10749199" cy="5601533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pPr algn="l"/>
            <a:r>
              <a:rPr lang="it-IT" sz="2800" dirty="0" smtClean="0">
                <a:latin typeface="Arrow Display" panose="020B0504020209020203" pitchFamily="34" charset="0"/>
                <a:cs typeface="Arrow Display" panose="020B0504020209020203" pitchFamily="34" charset="0"/>
              </a:rPr>
              <a:t>Select root directory must be LAB3\SW</a:t>
            </a:r>
          </a:p>
          <a:p>
            <a:pPr algn="l"/>
            <a:endParaRPr lang="it-IT" sz="2800" dirty="0">
              <a:latin typeface="Arrow Display" panose="020B0504020209020203" pitchFamily="34" charset="0"/>
              <a:cs typeface="Arrow Display" panose="020B0504020209020203" pitchFamily="34" charset="0"/>
            </a:endParaRPr>
          </a:p>
          <a:p>
            <a:pPr algn="l"/>
            <a:r>
              <a:rPr lang="it-IT" sz="2800" dirty="0" smtClean="0">
                <a:latin typeface="Arrow Display" panose="020B0504020209020203" pitchFamily="34" charset="0"/>
                <a:cs typeface="Arrow Display" panose="020B0504020209020203" pitchFamily="34" charset="0"/>
              </a:rPr>
              <a:t>In folder SW, both SW project are there,</a:t>
            </a:r>
          </a:p>
          <a:p>
            <a:pPr algn="l"/>
            <a:r>
              <a:rPr lang="it-IT" sz="2800" dirty="0" smtClean="0">
                <a:latin typeface="Arrow Display" panose="020B0504020209020203" pitchFamily="34" charset="0"/>
                <a:cs typeface="Arrow Display" panose="020B0504020209020203" pitchFamily="34" charset="0"/>
              </a:rPr>
              <a:t>Bootloader and Freertos application</a:t>
            </a:r>
          </a:p>
          <a:p>
            <a:pPr algn="l"/>
            <a:endParaRPr lang="it-IT" sz="2800" dirty="0">
              <a:latin typeface="Arrow Display" panose="020B0504020209020203" pitchFamily="34" charset="0"/>
              <a:cs typeface="Arrow Display" panose="020B0504020209020203" pitchFamily="34" charset="0"/>
            </a:endParaRPr>
          </a:p>
          <a:p>
            <a:pPr algn="l"/>
            <a:r>
              <a:rPr lang="it-IT" sz="2800" dirty="0" smtClean="0">
                <a:latin typeface="Arrow Display" panose="020B0504020209020203" pitchFamily="34" charset="0"/>
                <a:cs typeface="Arrow Display" panose="020B0504020209020203" pitchFamily="34" charset="0"/>
              </a:rPr>
              <a:t>Select Bootloader for this task</a:t>
            </a:r>
          </a:p>
          <a:p>
            <a:pPr algn="l"/>
            <a:endParaRPr lang="it-IT" sz="2800" dirty="0">
              <a:latin typeface="Arrow Display" panose="020B0504020209020203" pitchFamily="34" charset="0"/>
              <a:cs typeface="Arrow Display" panose="020B0504020209020203" pitchFamily="34" charset="0"/>
            </a:endParaRPr>
          </a:p>
          <a:p>
            <a:pPr algn="l"/>
            <a:r>
              <a:rPr lang="it-IT" sz="2800" dirty="0" smtClean="0">
                <a:latin typeface="Arrow Display" panose="020B0504020209020203" pitchFamily="34" charset="0"/>
                <a:cs typeface="Arrow Display" panose="020B0504020209020203" pitchFamily="34" charset="0"/>
              </a:rPr>
              <a:t>Check Copy projects into workspace</a:t>
            </a:r>
          </a:p>
          <a:p>
            <a:pPr algn="l"/>
            <a:r>
              <a:rPr lang="it-IT" sz="2800" dirty="0" smtClean="0">
                <a:latin typeface="Arrow Display" panose="020B0504020209020203" pitchFamily="34" charset="0"/>
                <a:cs typeface="Arrow Display" panose="020B0504020209020203" pitchFamily="34" charset="0"/>
              </a:rPr>
              <a:t>so we can modify what is needed</a:t>
            </a:r>
          </a:p>
          <a:p>
            <a:pPr algn="l"/>
            <a:r>
              <a:rPr lang="it-IT" sz="2800" dirty="0" smtClean="0">
                <a:latin typeface="Arrow Display" panose="020B0504020209020203" pitchFamily="34" charset="0"/>
                <a:cs typeface="Arrow Display" panose="020B0504020209020203" pitchFamily="34" charset="0"/>
              </a:rPr>
              <a:t>in the imported project and</a:t>
            </a:r>
          </a:p>
          <a:p>
            <a:pPr algn="l"/>
            <a:r>
              <a:rPr lang="it-IT" sz="2800" dirty="0" smtClean="0">
                <a:latin typeface="Arrow Display" panose="020B0504020209020203" pitchFamily="34" charset="0"/>
                <a:cs typeface="Arrow Display" panose="020B0504020209020203" pitchFamily="34" charset="0"/>
              </a:rPr>
              <a:t>folder SRC\SW</a:t>
            </a:r>
            <a:r>
              <a:rPr lang="it-IT" sz="2800" dirty="0">
                <a:latin typeface="Arrow Display" panose="020B0504020209020203" pitchFamily="34" charset="0"/>
                <a:cs typeface="Arrow Display" panose="020B0504020209020203" pitchFamily="34" charset="0"/>
              </a:rPr>
              <a:t> </a:t>
            </a:r>
            <a:r>
              <a:rPr lang="it-IT" sz="2800" dirty="0" smtClean="0">
                <a:latin typeface="Arrow Display" panose="020B0504020209020203" pitchFamily="34" charset="0"/>
                <a:cs typeface="Arrow Display" panose="020B0504020209020203" pitchFamily="34" charset="0"/>
              </a:rPr>
              <a:t>is preserved</a:t>
            </a:r>
          </a:p>
          <a:p>
            <a:pPr algn="l"/>
            <a:endParaRPr lang="it-IT" sz="2800" dirty="0">
              <a:latin typeface="Arrow Display" panose="020B0504020209020203" pitchFamily="34" charset="0"/>
              <a:cs typeface="Arrow Display" panose="020B0504020209020203" pitchFamily="34" charset="0"/>
            </a:endParaRPr>
          </a:p>
          <a:p>
            <a:pPr algn="l"/>
            <a:r>
              <a:rPr lang="it-IT" sz="2800" dirty="0" smtClean="0">
                <a:latin typeface="Arrow Display" panose="020B0504020209020203" pitchFamily="34" charset="0"/>
                <a:cs typeface="Arrow Display" panose="020B0504020209020203" pitchFamily="34" charset="0"/>
              </a:rPr>
              <a:t>Last Finish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3468" y="231905"/>
            <a:ext cx="4766669" cy="594439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7B2AFFCC-59A2-4102-A33C-2BBD718A855A}"/>
              </a:ext>
            </a:extLst>
          </p:cNvPr>
          <p:cNvSpPr/>
          <p:nvPr/>
        </p:nvSpPr>
        <p:spPr bwMode="auto">
          <a:xfrm>
            <a:off x="7178350" y="1190794"/>
            <a:ext cx="1891005" cy="217103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7B2AFFCC-59A2-4102-A33C-2BBD718A855A}"/>
              </a:ext>
            </a:extLst>
          </p:cNvPr>
          <p:cNvSpPr/>
          <p:nvPr/>
        </p:nvSpPr>
        <p:spPr bwMode="auto">
          <a:xfrm>
            <a:off x="7369625" y="1899920"/>
            <a:ext cx="2287558" cy="217103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7B2AFFCC-59A2-4102-A33C-2BBD718A855A}"/>
              </a:ext>
            </a:extLst>
          </p:cNvPr>
          <p:cNvSpPr/>
          <p:nvPr/>
        </p:nvSpPr>
        <p:spPr bwMode="auto">
          <a:xfrm>
            <a:off x="7178350" y="3868680"/>
            <a:ext cx="1657740" cy="217103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7B2AFFCC-59A2-4102-A33C-2BBD718A855A}"/>
              </a:ext>
            </a:extLst>
          </p:cNvPr>
          <p:cNvSpPr/>
          <p:nvPr/>
        </p:nvSpPr>
        <p:spPr bwMode="auto">
          <a:xfrm>
            <a:off x="10078759" y="5853608"/>
            <a:ext cx="780377" cy="179424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652919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52C50B6-39C2-82EF-3638-92F710FF05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LAB3 Task6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6C089E0-9B99-B526-233E-1CADC48188CD}"/>
              </a:ext>
            </a:extLst>
          </p:cNvPr>
          <p:cNvSpPr txBox="1"/>
          <p:nvPr/>
        </p:nvSpPr>
        <p:spPr>
          <a:xfrm>
            <a:off x="380999" y="935308"/>
            <a:ext cx="10749199" cy="2585323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pPr algn="l"/>
            <a:r>
              <a:rPr lang="it-IT" sz="2800" dirty="0" smtClean="0">
                <a:latin typeface="Arrow Display" panose="020B0504020209020203" pitchFamily="34" charset="0"/>
                <a:cs typeface="Arrow Display" panose="020B0504020209020203" pitchFamily="34" charset="0"/>
              </a:rPr>
              <a:t>Select Yes To All when window appears</a:t>
            </a:r>
          </a:p>
          <a:p>
            <a:pPr algn="l"/>
            <a:endParaRPr lang="it-IT" sz="2800" dirty="0">
              <a:latin typeface="Arrow Display" panose="020B0504020209020203" pitchFamily="34" charset="0"/>
              <a:cs typeface="Arrow Display" panose="020B0504020209020203" pitchFamily="34" charset="0"/>
            </a:endParaRPr>
          </a:p>
          <a:p>
            <a:pPr algn="l"/>
            <a:endParaRPr lang="it-IT" sz="2800" dirty="0" smtClean="0">
              <a:latin typeface="Arrow Display" panose="020B0504020209020203" pitchFamily="34" charset="0"/>
              <a:cs typeface="Arrow Display" panose="020B0504020209020203" pitchFamily="34" charset="0"/>
            </a:endParaRPr>
          </a:p>
          <a:p>
            <a:pPr algn="l"/>
            <a:endParaRPr lang="it-IT" sz="2800" dirty="0">
              <a:latin typeface="Arrow Display" panose="020B0504020209020203" pitchFamily="34" charset="0"/>
              <a:cs typeface="Arrow Display" panose="020B0504020209020203" pitchFamily="34" charset="0"/>
            </a:endParaRPr>
          </a:p>
          <a:p>
            <a:pPr algn="l"/>
            <a:r>
              <a:rPr lang="it-IT" sz="2800" dirty="0" smtClean="0">
                <a:latin typeface="Arrow Display" panose="020B0504020209020203" pitchFamily="34" charset="0"/>
                <a:cs typeface="Arrow Display" panose="020B0504020209020203" pitchFamily="34" charset="0"/>
              </a:rPr>
              <a:t>BOOTLOADER_SW</a:t>
            </a:r>
          </a:p>
          <a:p>
            <a:pPr algn="l"/>
            <a:r>
              <a:rPr lang="it-IT" sz="2800" dirty="0" smtClean="0">
                <a:latin typeface="Arrow Display" panose="020B0504020209020203" pitchFamily="34" charset="0"/>
                <a:cs typeface="Arrow Display" panose="020B0504020209020203" pitchFamily="34" charset="0"/>
              </a:rPr>
              <a:t>has been imported</a:t>
            </a:r>
            <a:endParaRPr lang="it-IT" sz="2800" dirty="0">
              <a:latin typeface="Arrow Display" panose="020B0504020209020203" pitchFamily="34" charset="0"/>
              <a:cs typeface="Arrow Display" panose="020B0504020209020203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6993358" y="744353"/>
            <a:ext cx="4573905" cy="1233488"/>
            <a:chOff x="3199447" y="1557150"/>
            <a:chExt cx="4573905" cy="123348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199447" y="1557150"/>
              <a:ext cx="4573905" cy="1233488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7B2AFFCC-59A2-4102-A33C-2BBD718A855A}"/>
                </a:ext>
              </a:extLst>
            </p:cNvPr>
            <p:cNvSpPr/>
            <p:nvPr/>
          </p:nvSpPr>
          <p:spPr bwMode="auto">
            <a:xfrm>
              <a:off x="4276529" y="2432259"/>
              <a:ext cx="762001" cy="238813"/>
            </a:xfrm>
            <a:prstGeom prst="rect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3210" y="2168796"/>
            <a:ext cx="3407230" cy="438477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7B2AFFCC-59A2-4102-A33C-2BBD718A855A}"/>
              </a:ext>
            </a:extLst>
          </p:cNvPr>
          <p:cNvSpPr/>
          <p:nvPr/>
        </p:nvSpPr>
        <p:spPr bwMode="auto">
          <a:xfrm>
            <a:off x="4663210" y="2891535"/>
            <a:ext cx="2026839" cy="3294661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124100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52C50B6-39C2-82EF-3638-92F710FF05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LAB3 Task6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6C089E0-9B99-B526-233E-1CADC48188CD}"/>
              </a:ext>
            </a:extLst>
          </p:cNvPr>
          <p:cNvSpPr txBox="1"/>
          <p:nvPr/>
        </p:nvSpPr>
        <p:spPr>
          <a:xfrm>
            <a:off x="380999" y="935308"/>
            <a:ext cx="10749199" cy="430887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pPr algn="l"/>
            <a:r>
              <a:rPr lang="it-IT" sz="2800" dirty="0" smtClean="0">
                <a:latin typeface="Arrow Display" panose="020B0504020209020203" pitchFamily="34" charset="0"/>
                <a:cs typeface="Arrow Display" panose="020B0504020209020203" pitchFamily="34" charset="0"/>
              </a:rPr>
              <a:t>Double click on main.C to analyze Bootloader SW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8513" y="1557150"/>
            <a:ext cx="6177448" cy="4920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43162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52C50B6-39C2-82EF-3638-92F710FF05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LAB3 Task6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6C089E0-9B99-B526-233E-1CADC48188CD}"/>
              </a:ext>
            </a:extLst>
          </p:cNvPr>
          <p:cNvSpPr txBox="1"/>
          <p:nvPr/>
        </p:nvSpPr>
        <p:spPr>
          <a:xfrm>
            <a:off x="380999" y="935308"/>
            <a:ext cx="10749199" cy="861774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pPr algn="l"/>
            <a:r>
              <a:rPr lang="it-IT" sz="2800" dirty="0" smtClean="0">
                <a:latin typeface="Arrow Display" panose="020B0504020209020203" pitchFamily="34" charset="0"/>
                <a:cs typeface="Arrow Display" panose="020B0504020209020203" pitchFamily="34" charset="0"/>
              </a:rPr>
              <a:t>Double click on linker.LD </a:t>
            </a:r>
          </a:p>
          <a:p>
            <a:pPr algn="l"/>
            <a:r>
              <a:rPr lang="it-IT" sz="2800" dirty="0" smtClean="0">
                <a:latin typeface="Arrow Display" panose="020B0504020209020203" pitchFamily="34" charset="0"/>
                <a:cs typeface="Arrow Display" panose="020B0504020209020203" pitchFamily="34" charset="0"/>
              </a:rPr>
              <a:t>to analyze linker script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3943" y="301516"/>
            <a:ext cx="4627983" cy="593778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524" y="2089310"/>
            <a:ext cx="5705475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47547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52C50B6-39C2-82EF-3638-92F710FF05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LAB3 Task6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6C089E0-9B99-B526-233E-1CADC48188CD}"/>
              </a:ext>
            </a:extLst>
          </p:cNvPr>
          <p:cNvSpPr txBox="1"/>
          <p:nvPr/>
        </p:nvSpPr>
        <p:spPr>
          <a:xfrm>
            <a:off x="380999" y="935308"/>
            <a:ext cx="10749199" cy="1292662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pPr algn="l"/>
            <a:r>
              <a:rPr lang="it-IT" sz="2800" dirty="0" smtClean="0">
                <a:latin typeface="Arrow Display" panose="020B0504020209020203" pitchFamily="34" charset="0"/>
                <a:cs typeface="Arrow Display" panose="020B0504020209020203" pitchFamily="34" charset="0"/>
              </a:rPr>
              <a:t>Select Bootloader SW,</a:t>
            </a:r>
          </a:p>
          <a:p>
            <a:pPr algn="l"/>
            <a:r>
              <a:rPr lang="it-IT" sz="2800" dirty="0" smtClean="0">
                <a:latin typeface="Arrow Display" panose="020B0504020209020203" pitchFamily="34" charset="0"/>
                <a:cs typeface="Arrow Display" panose="020B0504020209020203" pitchFamily="34" charset="0"/>
              </a:rPr>
              <a:t>Right click and then</a:t>
            </a:r>
          </a:p>
          <a:p>
            <a:pPr algn="l"/>
            <a:r>
              <a:rPr lang="it-IT" sz="2800" dirty="0" smtClean="0">
                <a:latin typeface="Arrow Display" panose="020B0504020209020203" pitchFamily="34" charset="0"/>
                <a:cs typeface="Arrow Display" panose="020B0504020209020203" pitchFamily="34" charset="0"/>
              </a:rPr>
              <a:t>Build Project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5583690" y="488129"/>
            <a:ext cx="6227310" cy="5665916"/>
            <a:chOff x="4194984" y="488129"/>
            <a:chExt cx="6227310" cy="5665916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194984" y="488129"/>
              <a:ext cx="6227310" cy="5665916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7B2AFFCC-59A2-4102-A33C-2BBD718A855A}"/>
                </a:ext>
              </a:extLst>
            </p:cNvPr>
            <p:cNvSpPr/>
            <p:nvPr/>
          </p:nvSpPr>
          <p:spPr bwMode="auto">
            <a:xfrm>
              <a:off x="5676121" y="5585513"/>
              <a:ext cx="1891005" cy="217103"/>
            </a:xfrm>
            <a:prstGeom prst="rect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999" y="2623337"/>
            <a:ext cx="4858722" cy="1651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02625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52C50B6-39C2-82EF-3638-92F710FF05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LAB3 Task6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6C089E0-9B99-B526-233E-1CADC48188CD}"/>
              </a:ext>
            </a:extLst>
          </p:cNvPr>
          <p:cNvSpPr txBox="1"/>
          <p:nvPr/>
        </p:nvSpPr>
        <p:spPr>
          <a:xfrm>
            <a:off x="380999" y="935308"/>
            <a:ext cx="10749199" cy="861774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pPr algn="l"/>
            <a:r>
              <a:rPr lang="it-IT" sz="2800" dirty="0" smtClean="0">
                <a:latin typeface="Arrow Display" panose="020B0504020209020203" pitchFamily="34" charset="0"/>
                <a:cs typeface="Arrow Display" panose="020B0504020209020203" pitchFamily="34" charset="0"/>
              </a:rPr>
              <a:t>Select</a:t>
            </a:r>
          </a:p>
          <a:p>
            <a:pPr algn="l"/>
            <a:r>
              <a:rPr lang="it-IT" sz="2800" dirty="0" smtClean="0">
                <a:latin typeface="Arrow Display" panose="020B0504020209020203" pitchFamily="34" charset="0"/>
                <a:cs typeface="Arrow Display" panose="020B0504020209020203" pitchFamily="34" charset="0"/>
              </a:rPr>
              <a:t>Run</a:t>
            </a:r>
            <a:r>
              <a:rPr lang="it-IT" sz="2800" dirty="0" smtClean="0">
                <a:latin typeface="Arrow Display" panose="020B0504020209020203" pitchFamily="34" charset="0"/>
                <a:cs typeface="Arrow Display" panose="020B0504020209020203" pitchFamily="34" charset="0"/>
                <a:sym typeface="Wingdings" panose="05000000000000000000" pitchFamily="2" charset="2"/>
              </a:rPr>
              <a:t>Debug Configuration</a:t>
            </a:r>
            <a:endParaRPr lang="it-IT" sz="2800" dirty="0" smtClean="0">
              <a:latin typeface="Arrow Display" panose="020B0504020209020203" pitchFamily="34" charset="0"/>
              <a:cs typeface="Arrow Display" panose="020B0504020209020203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5262853" y="660378"/>
            <a:ext cx="6153150" cy="5514975"/>
            <a:chOff x="5657850" y="744353"/>
            <a:chExt cx="6153150" cy="551497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657850" y="744353"/>
              <a:ext cx="6153150" cy="5514975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7B2AFFCC-59A2-4102-A33C-2BBD718A855A}"/>
                </a:ext>
              </a:extLst>
            </p:cNvPr>
            <p:cNvSpPr/>
            <p:nvPr/>
          </p:nvSpPr>
          <p:spPr bwMode="auto">
            <a:xfrm>
              <a:off x="8339428" y="5818778"/>
              <a:ext cx="1891005" cy="217103"/>
            </a:xfrm>
            <a:prstGeom prst="rect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362041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618" y="1974943"/>
            <a:ext cx="5034998" cy="421055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7985" y="1974943"/>
            <a:ext cx="5869040" cy="421055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952C50B6-39C2-82EF-3638-92F710FF05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LAB3 Task1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6C089E0-9B99-B526-233E-1CADC48188CD}"/>
              </a:ext>
            </a:extLst>
          </p:cNvPr>
          <p:cNvSpPr txBox="1"/>
          <p:nvPr/>
        </p:nvSpPr>
        <p:spPr>
          <a:xfrm>
            <a:off x="444617" y="933518"/>
            <a:ext cx="11677475" cy="861774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pPr marL="514350" indent="-514350" algn="l">
              <a:buAutoNum type="arabicParenR"/>
            </a:pPr>
            <a:r>
              <a:rPr lang="it-IT" sz="2800" dirty="0" smtClean="0">
                <a:latin typeface="Arrow Display" panose="020B0504020209020203" pitchFamily="34" charset="0"/>
                <a:cs typeface="Arrow Display" panose="020B0504020209020203" pitchFamily="34" charset="0"/>
              </a:rPr>
              <a:t>Click on "Browse..."</a:t>
            </a:r>
          </a:p>
          <a:p>
            <a:pPr marL="514350" indent="-514350" algn="l">
              <a:buAutoNum type="arabicParenR"/>
            </a:pPr>
            <a:r>
              <a:rPr lang="it-IT" sz="2800" b="0" i="0" dirty="0" smtClean="0">
                <a:latin typeface="Arrow Display" panose="020B0504020209020203" pitchFamily="34" charset="0"/>
                <a:cs typeface="Arrow Display" panose="020B0504020209020203" pitchFamily="34" charset="0"/>
              </a:rPr>
              <a:t>Select folder SOC and then click on "Select Folder"</a:t>
            </a:r>
            <a:endParaRPr lang="en-US" sz="2800" b="0" i="0" dirty="0">
              <a:latin typeface="Arrow Display" panose="020B0504020209020203" pitchFamily="34" charset="0"/>
              <a:cs typeface="Arrow Display" panose="020B0504020209020203" pitchFamily="3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5CE7049C-3BED-4DFB-B9E3-EE31A2A4758B}"/>
              </a:ext>
            </a:extLst>
          </p:cNvPr>
          <p:cNvSpPr/>
          <p:nvPr/>
        </p:nvSpPr>
        <p:spPr bwMode="auto">
          <a:xfrm>
            <a:off x="7917822" y="2980423"/>
            <a:ext cx="304800" cy="310423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ヒラギノ角ゴ ProN W3" charset="0"/>
                <a:cs typeface="ヒラギノ角ゴ ProN W3" charset="0"/>
                <a:sym typeface="Gill Sans" charset="0"/>
              </a:rPr>
              <a:t>2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5CE7049C-3BED-4DFB-B9E3-EE31A2A4758B}"/>
              </a:ext>
            </a:extLst>
          </p:cNvPr>
          <p:cNvSpPr/>
          <p:nvPr/>
        </p:nvSpPr>
        <p:spPr bwMode="auto">
          <a:xfrm>
            <a:off x="4180075" y="2702021"/>
            <a:ext cx="304800" cy="310423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ヒラギノ角ゴ ProN W3" charset="0"/>
                <a:cs typeface="ヒラギノ角ゴ ProN W3" charset="0"/>
                <a:sym typeface="Gill Sans" charset="0"/>
              </a:rPr>
              <a:t>1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7B2AFFCC-59A2-4102-A33C-2BBD718A855A}"/>
              </a:ext>
            </a:extLst>
          </p:cNvPr>
          <p:cNvSpPr/>
          <p:nvPr/>
        </p:nvSpPr>
        <p:spPr bwMode="auto">
          <a:xfrm>
            <a:off x="9753562" y="5837290"/>
            <a:ext cx="901997" cy="228600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7B2AFFCC-59A2-4102-A33C-2BBD718A855A}"/>
              </a:ext>
            </a:extLst>
          </p:cNvPr>
          <p:cNvSpPr/>
          <p:nvPr/>
        </p:nvSpPr>
        <p:spPr bwMode="auto">
          <a:xfrm>
            <a:off x="4484875" y="2980423"/>
            <a:ext cx="908220" cy="228600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6225427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52C50B6-39C2-82EF-3638-92F710FF05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LAB3 Task6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6C089E0-9B99-B526-233E-1CADC48188CD}"/>
              </a:ext>
            </a:extLst>
          </p:cNvPr>
          <p:cNvSpPr txBox="1"/>
          <p:nvPr/>
        </p:nvSpPr>
        <p:spPr>
          <a:xfrm>
            <a:off x="380999" y="935308"/>
            <a:ext cx="10749199" cy="861774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pPr algn="l"/>
            <a:r>
              <a:rPr lang="it-IT" sz="2800" dirty="0" smtClean="0">
                <a:latin typeface="Arrow Display" panose="020B0504020209020203" pitchFamily="34" charset="0"/>
                <a:cs typeface="Arrow Display" panose="020B0504020209020203" pitchFamily="34" charset="0"/>
              </a:rPr>
              <a:t>Select </a:t>
            </a:r>
            <a:r>
              <a:rPr lang="it-IT" sz="2800" b="1" dirty="0" smtClean="0">
                <a:solidFill>
                  <a:srgbClr val="FF0000"/>
                </a:solidFill>
                <a:latin typeface="Arrow Display" panose="020B0504020209020203" pitchFamily="34" charset="0"/>
                <a:cs typeface="Arrow Display" panose="020B0504020209020203" pitchFamily="34" charset="0"/>
              </a:rPr>
              <a:t>bootloader_sw</a:t>
            </a:r>
            <a:r>
              <a:rPr lang="it-IT" sz="2800" dirty="0" smtClean="0">
                <a:latin typeface="Arrow Display" panose="020B0504020209020203" pitchFamily="34" charset="0"/>
                <a:cs typeface="Arrow Display" panose="020B0504020209020203" pitchFamily="34" charset="0"/>
              </a:rPr>
              <a:t> in GDB OpenOCD Debugging</a:t>
            </a:r>
          </a:p>
          <a:p>
            <a:pPr algn="l"/>
            <a:r>
              <a:rPr lang="it-IT" sz="2800" dirty="0" smtClean="0">
                <a:latin typeface="Arrow Display" panose="020B0504020209020203" pitchFamily="34" charset="0"/>
                <a:cs typeface="Arrow Display" panose="020B0504020209020203" pitchFamily="34" charset="0"/>
              </a:rPr>
              <a:t>and then click on Debug</a:t>
            </a:r>
            <a:r>
              <a:rPr lang="it-IT" sz="2800" dirty="0" smtClean="0">
                <a:latin typeface="Arrow Display" panose="020B0504020209020203" pitchFamily="34" charset="0"/>
                <a:cs typeface="Arrow Display" panose="020B0504020209020203" pitchFamily="34" charset="0"/>
                <a:sym typeface="Wingdings" panose="05000000000000000000" pitchFamily="2" charset="2"/>
              </a:rPr>
              <a:t>Debug Configuration</a:t>
            </a:r>
            <a:endParaRPr lang="it-IT" sz="2800" dirty="0" smtClean="0">
              <a:latin typeface="Arrow Display" panose="020B0504020209020203" pitchFamily="34" charset="0"/>
              <a:cs typeface="Arrow Display" panose="020B0504020209020203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8814" y="2061677"/>
            <a:ext cx="8294370" cy="41871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7B2AFFCC-59A2-4102-A33C-2BBD718A855A}"/>
              </a:ext>
            </a:extLst>
          </p:cNvPr>
          <p:cNvSpPr/>
          <p:nvPr/>
        </p:nvSpPr>
        <p:spPr bwMode="auto">
          <a:xfrm>
            <a:off x="2019493" y="3290183"/>
            <a:ext cx="1815389" cy="348756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7B2AFFCC-59A2-4102-A33C-2BBD718A855A}"/>
              </a:ext>
            </a:extLst>
          </p:cNvPr>
          <p:cNvSpPr/>
          <p:nvPr/>
        </p:nvSpPr>
        <p:spPr bwMode="auto">
          <a:xfrm>
            <a:off x="8462865" y="5933209"/>
            <a:ext cx="793103" cy="174854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3781595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52C50B6-39C2-82EF-3638-92F710FF05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LAB3 Task6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6C089E0-9B99-B526-233E-1CADC48188CD}"/>
              </a:ext>
            </a:extLst>
          </p:cNvPr>
          <p:cNvSpPr txBox="1"/>
          <p:nvPr/>
        </p:nvSpPr>
        <p:spPr>
          <a:xfrm>
            <a:off x="380999" y="935308"/>
            <a:ext cx="10749199" cy="861774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pPr algn="l"/>
            <a:r>
              <a:rPr lang="it-IT" sz="2800" dirty="0" smtClean="0">
                <a:latin typeface="Arrow Display" panose="020B0504020209020203" pitchFamily="34" charset="0"/>
                <a:cs typeface="Arrow Display" panose="020B0504020209020203" pitchFamily="34" charset="0"/>
              </a:rPr>
              <a:t>Debug view is now populated with bootloader_sw Debugging and beakpoint appears at main.C line 57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638299" y="1988037"/>
            <a:ext cx="8915400" cy="4397693"/>
            <a:chOff x="1638299" y="1988037"/>
            <a:chExt cx="8915400" cy="4397693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38299" y="1988037"/>
              <a:ext cx="8915400" cy="4397693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7B2AFFCC-59A2-4102-A33C-2BBD718A855A}"/>
                </a:ext>
              </a:extLst>
            </p:cNvPr>
            <p:cNvSpPr/>
            <p:nvPr/>
          </p:nvSpPr>
          <p:spPr bwMode="auto">
            <a:xfrm>
              <a:off x="1638299" y="2907626"/>
              <a:ext cx="3288264" cy="1207172"/>
            </a:xfrm>
            <a:prstGeom prst="rect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8969748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52C50B6-39C2-82EF-3638-92F710FF05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LAB3 Task4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6C089E0-9B99-B526-233E-1CADC48188CD}"/>
              </a:ext>
            </a:extLst>
          </p:cNvPr>
          <p:cNvSpPr txBox="1"/>
          <p:nvPr/>
        </p:nvSpPr>
        <p:spPr>
          <a:xfrm>
            <a:off x="721399" y="861586"/>
            <a:ext cx="10749199" cy="6894195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pPr algn="l"/>
            <a:r>
              <a:rPr lang="it-IT" sz="2800" dirty="0" smtClean="0">
                <a:latin typeface="Arrow Display" panose="020B0504020209020203" pitchFamily="34" charset="0"/>
                <a:cs typeface="Arrow Display" panose="020B0504020209020203" pitchFamily="34" charset="0"/>
              </a:rPr>
              <a:t>Select Terminal TAB and click on Open a Terminal icon</a:t>
            </a:r>
          </a:p>
          <a:p>
            <a:pPr algn="l"/>
            <a:endParaRPr lang="it-IT" sz="2800" dirty="0">
              <a:latin typeface="Arrow Display" panose="020B0504020209020203" pitchFamily="34" charset="0"/>
              <a:cs typeface="Arrow Display" panose="020B0504020209020203" pitchFamily="34" charset="0"/>
            </a:endParaRPr>
          </a:p>
          <a:p>
            <a:pPr algn="l"/>
            <a:endParaRPr lang="it-IT" sz="2800" dirty="0" smtClean="0">
              <a:latin typeface="Arrow Display" panose="020B0504020209020203" pitchFamily="34" charset="0"/>
              <a:cs typeface="Arrow Display" panose="020B0504020209020203" pitchFamily="34" charset="0"/>
            </a:endParaRPr>
          </a:p>
          <a:p>
            <a:pPr algn="l"/>
            <a:endParaRPr lang="it-IT" sz="2800" dirty="0">
              <a:latin typeface="Arrow Display" panose="020B0504020209020203" pitchFamily="34" charset="0"/>
              <a:cs typeface="Arrow Display" panose="020B0504020209020203" pitchFamily="34" charset="0"/>
            </a:endParaRPr>
          </a:p>
          <a:p>
            <a:pPr algn="l"/>
            <a:endParaRPr lang="it-IT" sz="2800" dirty="0" smtClean="0">
              <a:latin typeface="Arrow Display" panose="020B0504020209020203" pitchFamily="34" charset="0"/>
              <a:cs typeface="Arrow Display" panose="020B0504020209020203" pitchFamily="34" charset="0"/>
            </a:endParaRPr>
          </a:p>
          <a:p>
            <a:pPr algn="l"/>
            <a:endParaRPr lang="it-IT" sz="2800" dirty="0">
              <a:latin typeface="Arrow Display" panose="020B0504020209020203" pitchFamily="34" charset="0"/>
              <a:cs typeface="Arrow Display" panose="020B0504020209020203" pitchFamily="34" charset="0"/>
            </a:endParaRPr>
          </a:p>
          <a:p>
            <a:pPr algn="l"/>
            <a:r>
              <a:rPr lang="it-IT" sz="2800" dirty="0" smtClean="0">
                <a:latin typeface="Arrow Display" panose="020B0504020209020203" pitchFamily="34" charset="0"/>
                <a:cs typeface="Arrow Display" panose="020B0504020209020203" pitchFamily="34" charset="0"/>
              </a:rPr>
              <a:t>In Lauch Termnal, select Serial Terminal</a:t>
            </a:r>
          </a:p>
          <a:p>
            <a:pPr algn="l"/>
            <a:r>
              <a:rPr lang="it-IT" sz="2800" dirty="0" smtClean="0">
                <a:latin typeface="Arrow Display" panose="020B0504020209020203" pitchFamily="34" charset="0"/>
                <a:cs typeface="Arrow Display" panose="020B0504020209020203" pitchFamily="34" charset="0"/>
              </a:rPr>
              <a:t>and under Settings</a:t>
            </a:r>
          </a:p>
          <a:p>
            <a:pPr algn="l"/>
            <a:r>
              <a:rPr lang="it-IT" sz="2800" dirty="0" smtClean="0">
                <a:latin typeface="Arrow Display" panose="020B0504020209020203" pitchFamily="34" charset="0"/>
                <a:cs typeface="Arrow Display" panose="020B0504020209020203" pitchFamily="34" charset="0"/>
              </a:rPr>
              <a:t>Select the COM port (i.e COM4) with</a:t>
            </a:r>
          </a:p>
          <a:p>
            <a:pPr algn="l"/>
            <a:r>
              <a:rPr lang="it-IT" sz="2800" dirty="0" smtClean="0">
                <a:solidFill>
                  <a:srgbClr val="FF0000"/>
                </a:solidFill>
                <a:latin typeface="Arrow Display" panose="020B0504020209020203" pitchFamily="34" charset="0"/>
                <a:cs typeface="Arrow Display" panose="020B0504020209020203" pitchFamily="34" charset="0"/>
              </a:rPr>
              <a:t>Baud rate = 115200</a:t>
            </a:r>
            <a:r>
              <a:rPr lang="it-IT" sz="2800" dirty="0" smtClean="0">
                <a:latin typeface="Arrow Display" panose="020B0504020209020203" pitchFamily="34" charset="0"/>
                <a:cs typeface="Arrow Display" panose="020B0504020209020203" pitchFamily="34" charset="0"/>
              </a:rPr>
              <a:t>;</a:t>
            </a:r>
          </a:p>
          <a:p>
            <a:pPr algn="l"/>
            <a:r>
              <a:rPr lang="it-IT" sz="2800" dirty="0" smtClean="0">
                <a:latin typeface="Arrow Display" panose="020B0504020209020203" pitchFamily="34" charset="0"/>
                <a:cs typeface="Arrow Display" panose="020B0504020209020203" pitchFamily="34" charset="0"/>
              </a:rPr>
              <a:t>Data size = 8;</a:t>
            </a:r>
          </a:p>
          <a:p>
            <a:pPr algn="l"/>
            <a:r>
              <a:rPr lang="it-IT" sz="2800" dirty="0" smtClean="0">
                <a:latin typeface="Arrow Display" panose="020B0504020209020203" pitchFamily="34" charset="0"/>
                <a:cs typeface="Arrow Display" panose="020B0504020209020203" pitchFamily="34" charset="0"/>
              </a:rPr>
              <a:t>Parity = None;</a:t>
            </a:r>
          </a:p>
          <a:p>
            <a:pPr algn="l"/>
            <a:r>
              <a:rPr lang="it-IT" sz="2800" dirty="0" smtClean="0">
                <a:latin typeface="Arrow Display" panose="020B0504020209020203" pitchFamily="34" charset="0"/>
                <a:cs typeface="Arrow Display" panose="020B0504020209020203" pitchFamily="34" charset="0"/>
              </a:rPr>
              <a:t>Stop Bit = 1</a:t>
            </a:r>
            <a:endParaRPr lang="it-IT" sz="2800" dirty="0">
              <a:latin typeface="Arrow Display" panose="020B0504020209020203" pitchFamily="34" charset="0"/>
              <a:cs typeface="Arrow Display" panose="020B0504020209020203" pitchFamily="34" charset="0"/>
            </a:endParaRPr>
          </a:p>
          <a:p>
            <a:pPr algn="l"/>
            <a:endParaRPr lang="it-IT" sz="2800" dirty="0">
              <a:latin typeface="Arrow Display" panose="020B0504020209020203" pitchFamily="34" charset="0"/>
              <a:cs typeface="Arrow Display" panose="020B0504020209020203" pitchFamily="34" charset="0"/>
            </a:endParaRPr>
          </a:p>
          <a:p>
            <a:pPr algn="l"/>
            <a:endParaRPr lang="it-IT" sz="2800" dirty="0">
              <a:latin typeface="Arrow Display" panose="020B0504020209020203" pitchFamily="34" charset="0"/>
              <a:cs typeface="Arrow Display" panose="020B0504020209020203" pitchFamily="34" charset="0"/>
            </a:endParaRPr>
          </a:p>
          <a:p>
            <a:pPr algn="l"/>
            <a:endParaRPr lang="en-US" sz="2800" b="0" i="0" dirty="0">
              <a:latin typeface="Arrow Display" panose="020B0504020209020203" pitchFamily="34" charset="0"/>
              <a:cs typeface="Arrow Display" panose="020B0504020209020203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1680" y="1464360"/>
            <a:ext cx="9772650" cy="15811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4292" y="3252598"/>
            <a:ext cx="2803515" cy="310097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7B2AFFCC-59A2-4102-A33C-2BBD718A855A}"/>
              </a:ext>
            </a:extLst>
          </p:cNvPr>
          <p:cNvSpPr/>
          <p:nvPr/>
        </p:nvSpPr>
        <p:spPr bwMode="auto">
          <a:xfrm>
            <a:off x="2307770" y="1483022"/>
            <a:ext cx="864638" cy="195084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7B2AFFCC-59A2-4102-A33C-2BBD718A855A}"/>
              </a:ext>
            </a:extLst>
          </p:cNvPr>
          <p:cNvSpPr/>
          <p:nvPr/>
        </p:nvSpPr>
        <p:spPr bwMode="auto">
          <a:xfrm>
            <a:off x="9193764" y="1448389"/>
            <a:ext cx="222214" cy="228281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7B2AFFCC-59A2-4102-A33C-2BBD718A855A}"/>
              </a:ext>
            </a:extLst>
          </p:cNvPr>
          <p:cNvSpPr/>
          <p:nvPr/>
        </p:nvSpPr>
        <p:spPr bwMode="auto">
          <a:xfrm>
            <a:off x="8366450" y="3720517"/>
            <a:ext cx="864638" cy="195084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7B2AFFCC-59A2-4102-A33C-2BBD718A855A}"/>
              </a:ext>
            </a:extLst>
          </p:cNvPr>
          <p:cNvSpPr/>
          <p:nvPr/>
        </p:nvSpPr>
        <p:spPr bwMode="auto">
          <a:xfrm>
            <a:off x="8204717" y="5998148"/>
            <a:ext cx="864638" cy="195084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6254315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52C50B6-39C2-82EF-3638-92F710FF05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LAB3 Task4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6C089E0-9B99-B526-233E-1CADC48188CD}"/>
              </a:ext>
            </a:extLst>
          </p:cNvPr>
          <p:cNvSpPr txBox="1"/>
          <p:nvPr/>
        </p:nvSpPr>
        <p:spPr>
          <a:xfrm>
            <a:off x="721399" y="861586"/>
            <a:ext cx="10749199" cy="1292662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pPr algn="l"/>
            <a:r>
              <a:rPr lang="it-IT" sz="2800" dirty="0" smtClean="0">
                <a:latin typeface="Arrow Display" panose="020B0504020209020203" pitchFamily="34" charset="0"/>
                <a:cs typeface="Arrow Display" panose="020B0504020209020203" pitchFamily="34" charset="0"/>
              </a:rPr>
              <a:t>Bootloader SW works as expected</a:t>
            </a:r>
          </a:p>
          <a:p>
            <a:pPr algn="l"/>
            <a:r>
              <a:rPr lang="it-IT" sz="2800" dirty="0" smtClean="0">
                <a:latin typeface="Arrow Display" panose="020B0504020209020203" pitchFamily="34" charset="0"/>
                <a:cs typeface="Arrow Display" panose="020B0504020209020203" pitchFamily="34" charset="0"/>
              </a:rPr>
              <a:t>But FreeRTOS application has not been yet deployed and programmed into expternal SPI flash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5185" y="2467947"/>
            <a:ext cx="5381625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971114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52C50B6-39C2-82EF-3638-92F710FF05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LAB3 </a:t>
            </a:r>
            <a:r>
              <a:rPr lang="en-US" dirty="0" smtClean="0"/>
              <a:t>Task7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6C089E0-9B99-B526-233E-1CADC48188CD}"/>
              </a:ext>
            </a:extLst>
          </p:cNvPr>
          <p:cNvSpPr txBox="1"/>
          <p:nvPr/>
        </p:nvSpPr>
        <p:spPr>
          <a:xfrm>
            <a:off x="380999" y="935308"/>
            <a:ext cx="10749199" cy="430887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pPr algn="l"/>
            <a:r>
              <a:rPr lang="it-IT" sz="2800" dirty="0" smtClean="0">
                <a:latin typeface="Arrow Display" panose="020B0504020209020203" pitchFamily="34" charset="0"/>
                <a:cs typeface="Arrow Display" panose="020B0504020209020203" pitchFamily="34" charset="0"/>
              </a:rPr>
              <a:t>In Lattice PROPEL, select File</a:t>
            </a:r>
            <a:r>
              <a:rPr lang="it-IT" sz="2800" dirty="0" smtClean="0">
                <a:latin typeface="Arrow Display" panose="020B0504020209020203" pitchFamily="34" charset="0"/>
                <a:cs typeface="Arrow Display" panose="020B0504020209020203" pitchFamily="34" charset="0"/>
                <a:sym typeface="Wingdings" panose="05000000000000000000" pitchFamily="2" charset="2"/>
              </a:rPr>
              <a:t>Import...</a:t>
            </a:r>
            <a:endParaRPr lang="it-IT" sz="2800" dirty="0">
              <a:latin typeface="Arrow Display" panose="020B0504020209020203" pitchFamily="34" charset="0"/>
              <a:cs typeface="Arrow Display" panose="020B0504020209020203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4018523" y="1557150"/>
            <a:ext cx="4330814" cy="5010792"/>
            <a:chOff x="4018523" y="1642792"/>
            <a:chExt cx="4330814" cy="5010792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018523" y="1642792"/>
              <a:ext cx="4330814" cy="5010792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7B2AFFCC-59A2-4102-A33C-2BBD718A855A}"/>
                </a:ext>
              </a:extLst>
            </p:cNvPr>
            <p:cNvSpPr/>
            <p:nvPr/>
          </p:nvSpPr>
          <p:spPr bwMode="auto">
            <a:xfrm>
              <a:off x="4018523" y="5230949"/>
              <a:ext cx="1891005" cy="217103"/>
            </a:xfrm>
            <a:prstGeom prst="rect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74987547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52C50B6-39C2-82EF-3638-92F710FF05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LAB3 </a:t>
            </a:r>
            <a:r>
              <a:rPr lang="en-US" dirty="0" smtClean="0"/>
              <a:t>Task7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6C089E0-9B99-B526-233E-1CADC48188CD}"/>
              </a:ext>
            </a:extLst>
          </p:cNvPr>
          <p:cNvSpPr txBox="1"/>
          <p:nvPr/>
        </p:nvSpPr>
        <p:spPr>
          <a:xfrm>
            <a:off x="380999" y="935308"/>
            <a:ext cx="10749199" cy="430887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pPr algn="l"/>
            <a:r>
              <a:rPr lang="it-IT" sz="2800" dirty="0" smtClean="0">
                <a:latin typeface="Arrow Display" panose="020B0504020209020203" pitchFamily="34" charset="0"/>
                <a:cs typeface="Arrow Display" panose="020B0504020209020203" pitchFamily="34" charset="0"/>
              </a:rPr>
              <a:t>Select General</a:t>
            </a:r>
            <a:r>
              <a:rPr lang="it-IT" sz="2800" dirty="0" smtClean="0">
                <a:latin typeface="Arrow Display" panose="020B0504020209020203" pitchFamily="34" charset="0"/>
                <a:cs typeface="Arrow Display" panose="020B0504020209020203" pitchFamily="34" charset="0"/>
                <a:sym typeface="Wingdings" panose="05000000000000000000" pitchFamily="2" charset="2"/>
              </a:rPr>
              <a:t> Existing Projects into Workspace and then Next</a:t>
            </a:r>
            <a:endParaRPr lang="it-IT" sz="2800" dirty="0">
              <a:latin typeface="Arrow Display" panose="020B0504020209020203" pitchFamily="34" charset="0"/>
              <a:cs typeface="Arrow Display" panose="020B0504020209020203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3118" y="1622480"/>
            <a:ext cx="5863590" cy="464629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7B2AFFCC-59A2-4102-A33C-2BBD718A855A}"/>
              </a:ext>
            </a:extLst>
          </p:cNvPr>
          <p:cNvSpPr/>
          <p:nvPr/>
        </p:nvSpPr>
        <p:spPr bwMode="auto">
          <a:xfrm>
            <a:off x="3444716" y="3643522"/>
            <a:ext cx="2209636" cy="283443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7B2AFFCC-59A2-4102-A33C-2BBD718A855A}"/>
              </a:ext>
            </a:extLst>
          </p:cNvPr>
          <p:cNvSpPr/>
          <p:nvPr/>
        </p:nvSpPr>
        <p:spPr bwMode="auto">
          <a:xfrm>
            <a:off x="5508171" y="5867448"/>
            <a:ext cx="995267" cy="217103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9860274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6792" y="488129"/>
            <a:ext cx="4666473" cy="581944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952C50B6-39C2-82EF-3638-92F710FF05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LAB3 </a:t>
            </a:r>
            <a:r>
              <a:rPr lang="en-US" dirty="0" smtClean="0"/>
              <a:t>Task7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6C089E0-9B99-B526-233E-1CADC48188CD}"/>
              </a:ext>
            </a:extLst>
          </p:cNvPr>
          <p:cNvSpPr txBox="1"/>
          <p:nvPr/>
        </p:nvSpPr>
        <p:spPr>
          <a:xfrm>
            <a:off x="380999" y="935308"/>
            <a:ext cx="10749199" cy="4308872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pPr algn="l"/>
            <a:r>
              <a:rPr lang="it-IT" sz="2800" dirty="0" smtClean="0">
                <a:latin typeface="Arrow Display" panose="020B0504020209020203" pitchFamily="34" charset="0"/>
                <a:cs typeface="Arrow Display" panose="020B0504020209020203" pitchFamily="34" charset="0"/>
              </a:rPr>
              <a:t>Select root directory must be LAB3\SW</a:t>
            </a:r>
          </a:p>
          <a:p>
            <a:pPr algn="l"/>
            <a:endParaRPr lang="it-IT" sz="2800" dirty="0">
              <a:latin typeface="Arrow Display" panose="020B0504020209020203" pitchFamily="34" charset="0"/>
              <a:cs typeface="Arrow Display" panose="020B0504020209020203" pitchFamily="34" charset="0"/>
            </a:endParaRPr>
          </a:p>
          <a:p>
            <a:pPr algn="l"/>
            <a:r>
              <a:rPr lang="it-IT" sz="2800" dirty="0" smtClean="0">
                <a:latin typeface="Arrow Display" panose="020B0504020209020203" pitchFamily="34" charset="0"/>
                <a:cs typeface="Arrow Display" panose="020B0504020209020203" pitchFamily="34" charset="0"/>
              </a:rPr>
              <a:t>Select freertos_app_sw2 for this task</a:t>
            </a:r>
          </a:p>
          <a:p>
            <a:pPr algn="l"/>
            <a:endParaRPr lang="it-IT" sz="2800" dirty="0">
              <a:latin typeface="Arrow Display" panose="020B0504020209020203" pitchFamily="34" charset="0"/>
              <a:cs typeface="Arrow Display" panose="020B0504020209020203" pitchFamily="34" charset="0"/>
            </a:endParaRPr>
          </a:p>
          <a:p>
            <a:pPr algn="l"/>
            <a:r>
              <a:rPr lang="it-IT" sz="2800" dirty="0" smtClean="0">
                <a:latin typeface="Arrow Display" panose="020B0504020209020203" pitchFamily="34" charset="0"/>
                <a:cs typeface="Arrow Display" panose="020B0504020209020203" pitchFamily="34" charset="0"/>
              </a:rPr>
              <a:t>Check Copy projects into workspace</a:t>
            </a:r>
          </a:p>
          <a:p>
            <a:pPr algn="l"/>
            <a:r>
              <a:rPr lang="it-IT" sz="2800" dirty="0" smtClean="0">
                <a:latin typeface="Arrow Display" panose="020B0504020209020203" pitchFamily="34" charset="0"/>
                <a:cs typeface="Arrow Display" panose="020B0504020209020203" pitchFamily="34" charset="0"/>
              </a:rPr>
              <a:t>so we can modify what is needed</a:t>
            </a:r>
          </a:p>
          <a:p>
            <a:pPr algn="l"/>
            <a:r>
              <a:rPr lang="it-IT" sz="2800" dirty="0" smtClean="0">
                <a:latin typeface="Arrow Display" panose="020B0504020209020203" pitchFamily="34" charset="0"/>
                <a:cs typeface="Arrow Display" panose="020B0504020209020203" pitchFamily="34" charset="0"/>
              </a:rPr>
              <a:t>in the imported project and</a:t>
            </a:r>
          </a:p>
          <a:p>
            <a:pPr algn="l"/>
            <a:r>
              <a:rPr lang="it-IT" sz="2800" dirty="0" smtClean="0">
                <a:latin typeface="Arrow Display" panose="020B0504020209020203" pitchFamily="34" charset="0"/>
                <a:cs typeface="Arrow Display" panose="020B0504020209020203" pitchFamily="34" charset="0"/>
              </a:rPr>
              <a:t>folder SRC\SW</a:t>
            </a:r>
            <a:r>
              <a:rPr lang="it-IT" sz="2800" dirty="0">
                <a:latin typeface="Arrow Display" panose="020B0504020209020203" pitchFamily="34" charset="0"/>
                <a:cs typeface="Arrow Display" panose="020B0504020209020203" pitchFamily="34" charset="0"/>
              </a:rPr>
              <a:t> </a:t>
            </a:r>
            <a:r>
              <a:rPr lang="it-IT" sz="2800" dirty="0" smtClean="0">
                <a:latin typeface="Arrow Display" panose="020B0504020209020203" pitchFamily="34" charset="0"/>
                <a:cs typeface="Arrow Display" panose="020B0504020209020203" pitchFamily="34" charset="0"/>
              </a:rPr>
              <a:t>is preserved</a:t>
            </a:r>
          </a:p>
          <a:p>
            <a:pPr algn="l"/>
            <a:endParaRPr lang="it-IT" sz="2800" dirty="0">
              <a:latin typeface="Arrow Display" panose="020B0504020209020203" pitchFamily="34" charset="0"/>
              <a:cs typeface="Arrow Display" panose="020B0504020209020203" pitchFamily="34" charset="0"/>
            </a:endParaRPr>
          </a:p>
          <a:p>
            <a:pPr algn="l"/>
            <a:r>
              <a:rPr lang="it-IT" sz="2800" dirty="0" smtClean="0">
                <a:latin typeface="Arrow Display" panose="020B0504020209020203" pitchFamily="34" charset="0"/>
                <a:cs typeface="Arrow Display" panose="020B0504020209020203" pitchFamily="34" charset="0"/>
              </a:rPr>
              <a:t>Last Finish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7B2AFFCC-59A2-4102-A33C-2BBD718A855A}"/>
              </a:ext>
            </a:extLst>
          </p:cNvPr>
          <p:cNvSpPr/>
          <p:nvPr/>
        </p:nvSpPr>
        <p:spPr bwMode="auto">
          <a:xfrm>
            <a:off x="7043055" y="1416203"/>
            <a:ext cx="1891005" cy="217103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7B2AFFCC-59A2-4102-A33C-2BBD718A855A}"/>
              </a:ext>
            </a:extLst>
          </p:cNvPr>
          <p:cNvSpPr/>
          <p:nvPr/>
        </p:nvSpPr>
        <p:spPr bwMode="auto">
          <a:xfrm>
            <a:off x="7201670" y="2273149"/>
            <a:ext cx="2483506" cy="217103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7B2AFFCC-59A2-4102-A33C-2BBD718A855A}"/>
              </a:ext>
            </a:extLst>
          </p:cNvPr>
          <p:cNvSpPr/>
          <p:nvPr/>
        </p:nvSpPr>
        <p:spPr bwMode="auto">
          <a:xfrm>
            <a:off x="7047721" y="4036632"/>
            <a:ext cx="1657740" cy="217103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7B2AFFCC-59A2-4102-A33C-2BBD718A855A}"/>
              </a:ext>
            </a:extLst>
          </p:cNvPr>
          <p:cNvSpPr/>
          <p:nvPr/>
        </p:nvSpPr>
        <p:spPr bwMode="auto">
          <a:xfrm>
            <a:off x="9845490" y="5974907"/>
            <a:ext cx="791408" cy="192628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1223466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2394" y="2159465"/>
            <a:ext cx="2507210" cy="431557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0374" y="769272"/>
            <a:ext cx="4446904" cy="119923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952C50B6-39C2-82EF-3638-92F710FF05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LAB3 Task7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6C089E0-9B99-B526-233E-1CADC48188CD}"/>
              </a:ext>
            </a:extLst>
          </p:cNvPr>
          <p:cNvSpPr txBox="1"/>
          <p:nvPr/>
        </p:nvSpPr>
        <p:spPr>
          <a:xfrm>
            <a:off x="380999" y="935308"/>
            <a:ext cx="10749199" cy="2585323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pPr algn="l"/>
            <a:r>
              <a:rPr lang="it-IT" sz="2800" dirty="0" smtClean="0">
                <a:latin typeface="Arrow Display" panose="020B0504020209020203" pitchFamily="34" charset="0"/>
                <a:cs typeface="Arrow Display" panose="020B0504020209020203" pitchFamily="34" charset="0"/>
              </a:rPr>
              <a:t>Select Yes To All when window appears</a:t>
            </a:r>
          </a:p>
          <a:p>
            <a:pPr algn="l"/>
            <a:endParaRPr lang="it-IT" sz="2800" dirty="0">
              <a:latin typeface="Arrow Display" panose="020B0504020209020203" pitchFamily="34" charset="0"/>
              <a:cs typeface="Arrow Display" panose="020B0504020209020203" pitchFamily="34" charset="0"/>
            </a:endParaRPr>
          </a:p>
          <a:p>
            <a:pPr algn="l"/>
            <a:endParaRPr lang="it-IT" sz="2800" dirty="0" smtClean="0">
              <a:latin typeface="Arrow Display" panose="020B0504020209020203" pitchFamily="34" charset="0"/>
              <a:cs typeface="Arrow Display" panose="020B0504020209020203" pitchFamily="34" charset="0"/>
            </a:endParaRPr>
          </a:p>
          <a:p>
            <a:pPr algn="l"/>
            <a:endParaRPr lang="it-IT" sz="2800" dirty="0">
              <a:latin typeface="Arrow Display" panose="020B0504020209020203" pitchFamily="34" charset="0"/>
              <a:cs typeface="Arrow Display" panose="020B0504020209020203" pitchFamily="34" charset="0"/>
            </a:endParaRPr>
          </a:p>
          <a:p>
            <a:pPr algn="l"/>
            <a:r>
              <a:rPr lang="it-IT" sz="2800" dirty="0" smtClean="0">
                <a:latin typeface="Arrow Display" panose="020B0504020209020203" pitchFamily="34" charset="0"/>
                <a:cs typeface="Arrow Display" panose="020B0504020209020203" pitchFamily="34" charset="0"/>
              </a:rPr>
              <a:t>FREERTOS_APP_SW2</a:t>
            </a:r>
          </a:p>
          <a:p>
            <a:pPr algn="l"/>
            <a:r>
              <a:rPr lang="it-IT" sz="2800" dirty="0" smtClean="0">
                <a:latin typeface="Arrow Display" panose="020B0504020209020203" pitchFamily="34" charset="0"/>
                <a:cs typeface="Arrow Display" panose="020B0504020209020203" pitchFamily="34" charset="0"/>
              </a:rPr>
              <a:t>has been imported</a:t>
            </a:r>
            <a:endParaRPr lang="it-IT" sz="2800" dirty="0">
              <a:latin typeface="Arrow Display" panose="020B0504020209020203" pitchFamily="34" charset="0"/>
              <a:cs typeface="Arrow Display" panose="020B0504020209020203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7B2AFFCC-59A2-4102-A33C-2BBD718A855A}"/>
              </a:ext>
            </a:extLst>
          </p:cNvPr>
          <p:cNvSpPr/>
          <p:nvPr/>
        </p:nvSpPr>
        <p:spPr bwMode="auto">
          <a:xfrm>
            <a:off x="8070440" y="1619462"/>
            <a:ext cx="762001" cy="238813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7B2AFFCC-59A2-4102-A33C-2BBD718A855A}"/>
              </a:ext>
            </a:extLst>
          </p:cNvPr>
          <p:cNvSpPr/>
          <p:nvPr/>
        </p:nvSpPr>
        <p:spPr bwMode="auto">
          <a:xfrm>
            <a:off x="4863571" y="3248654"/>
            <a:ext cx="2026839" cy="3040180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0711934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52C50B6-39C2-82EF-3638-92F710FF05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LAB3 Task7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6C089E0-9B99-B526-233E-1CADC48188CD}"/>
              </a:ext>
            </a:extLst>
          </p:cNvPr>
          <p:cNvSpPr txBox="1"/>
          <p:nvPr/>
        </p:nvSpPr>
        <p:spPr>
          <a:xfrm>
            <a:off x="380999" y="935308"/>
            <a:ext cx="10749199" cy="861774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pPr algn="l"/>
            <a:r>
              <a:rPr lang="it-IT" sz="2800" dirty="0" smtClean="0">
                <a:latin typeface="Arrow Display" panose="020B0504020209020203" pitchFamily="34" charset="0"/>
                <a:cs typeface="Arrow Display" panose="020B0504020209020203" pitchFamily="34" charset="0"/>
              </a:rPr>
              <a:t>Double click on linker.LD </a:t>
            </a:r>
          </a:p>
          <a:p>
            <a:pPr algn="l"/>
            <a:r>
              <a:rPr lang="it-IT" sz="2800" dirty="0" smtClean="0">
                <a:latin typeface="Arrow Display" panose="020B0504020209020203" pitchFamily="34" charset="0"/>
                <a:cs typeface="Arrow Display" panose="020B0504020209020203" pitchFamily="34" charset="0"/>
              </a:rPr>
              <a:t>to analyze linker script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5922" y="351926"/>
            <a:ext cx="4731103" cy="583696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999" y="1988037"/>
            <a:ext cx="5539467" cy="4104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467453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52C50B6-39C2-82EF-3638-92F710FF05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LAB3 Task7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6C089E0-9B99-B526-233E-1CADC48188CD}"/>
              </a:ext>
            </a:extLst>
          </p:cNvPr>
          <p:cNvSpPr txBox="1"/>
          <p:nvPr/>
        </p:nvSpPr>
        <p:spPr>
          <a:xfrm>
            <a:off x="380999" y="935308"/>
            <a:ext cx="10749199" cy="1292662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pPr algn="l"/>
            <a:r>
              <a:rPr lang="it-IT" sz="2800" dirty="0" smtClean="0">
                <a:latin typeface="Arrow Display" panose="020B0504020209020203" pitchFamily="34" charset="0"/>
                <a:cs typeface="Arrow Display" panose="020B0504020209020203" pitchFamily="34" charset="0"/>
              </a:rPr>
              <a:t>Select freertos_app_sw2,</a:t>
            </a:r>
          </a:p>
          <a:p>
            <a:pPr algn="l"/>
            <a:r>
              <a:rPr lang="it-IT" sz="2800" dirty="0">
                <a:latin typeface="Arrow Display" panose="020B0504020209020203" pitchFamily="34" charset="0"/>
                <a:cs typeface="Arrow Display" panose="020B0504020209020203" pitchFamily="34" charset="0"/>
              </a:rPr>
              <a:t>r</a:t>
            </a:r>
            <a:r>
              <a:rPr lang="it-IT" sz="2800" dirty="0" smtClean="0">
                <a:latin typeface="Arrow Display" panose="020B0504020209020203" pitchFamily="34" charset="0"/>
                <a:cs typeface="Arrow Display" panose="020B0504020209020203" pitchFamily="34" charset="0"/>
              </a:rPr>
              <a:t>ight click and then</a:t>
            </a:r>
          </a:p>
          <a:p>
            <a:pPr algn="l"/>
            <a:r>
              <a:rPr lang="it-IT" sz="2800" dirty="0" smtClean="0">
                <a:latin typeface="Arrow Display" panose="020B0504020209020203" pitchFamily="34" charset="0"/>
                <a:cs typeface="Arrow Display" panose="020B0504020209020203" pitchFamily="34" charset="0"/>
              </a:rPr>
              <a:t>Build Project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5962650" y="488129"/>
            <a:ext cx="5848350" cy="5800725"/>
            <a:chOff x="5755598" y="351355"/>
            <a:chExt cx="5848350" cy="580072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755598" y="351355"/>
              <a:ext cx="5848350" cy="5800725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7B2AFFCC-59A2-4102-A33C-2BBD718A855A}"/>
                </a:ext>
              </a:extLst>
            </p:cNvPr>
            <p:cNvSpPr/>
            <p:nvPr/>
          </p:nvSpPr>
          <p:spPr bwMode="auto">
            <a:xfrm>
              <a:off x="7400729" y="5358055"/>
              <a:ext cx="1891005" cy="217103"/>
            </a:xfrm>
            <a:prstGeom prst="rect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999" y="2618037"/>
            <a:ext cx="5195692" cy="124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3140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52C50B6-39C2-82EF-3638-92F710FF05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LAB3 Task1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6C089E0-9B99-B526-233E-1CADC48188CD}"/>
              </a:ext>
            </a:extLst>
          </p:cNvPr>
          <p:cNvSpPr txBox="1"/>
          <p:nvPr/>
        </p:nvSpPr>
        <p:spPr>
          <a:xfrm>
            <a:off x="444617" y="933518"/>
            <a:ext cx="11677475" cy="861774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pPr algn="l"/>
            <a:r>
              <a:rPr lang="it-IT" sz="2800" dirty="0" smtClean="0">
                <a:latin typeface="Arrow Display" panose="020B0504020209020203" pitchFamily="34" charset="0"/>
                <a:cs typeface="Arrow Display" panose="020B0504020209020203" pitchFamily="34" charset="0"/>
              </a:rPr>
              <a:t>Project section is auto-populated with the SOC Design project</a:t>
            </a:r>
          </a:p>
          <a:p>
            <a:pPr algn="l"/>
            <a:r>
              <a:rPr lang="it-IT" sz="2800" dirty="0" smtClean="0">
                <a:latin typeface="Arrow Display" panose="020B0504020209020203" pitchFamily="34" charset="0"/>
                <a:cs typeface="Arrow Display" panose="020B0504020209020203" pitchFamily="34" charset="0"/>
              </a:rPr>
              <a:t>Click on Finish to import the CPNX_RISCV_RX_RD design</a:t>
            </a:r>
            <a:endParaRPr lang="en-US" sz="2800" b="0" i="0" dirty="0">
              <a:latin typeface="Arrow Display" panose="020B0504020209020203" pitchFamily="34" charset="0"/>
              <a:cs typeface="Arrow Display" panose="020B0504020209020203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9060" y="1984457"/>
            <a:ext cx="5525025" cy="462034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7B2AFFCC-59A2-4102-A33C-2BBD718A855A}"/>
              </a:ext>
            </a:extLst>
          </p:cNvPr>
          <p:cNvSpPr/>
          <p:nvPr/>
        </p:nvSpPr>
        <p:spPr bwMode="auto">
          <a:xfrm>
            <a:off x="3455397" y="3653431"/>
            <a:ext cx="2842765" cy="228600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7B2AFFCC-59A2-4102-A33C-2BBD718A855A}"/>
              </a:ext>
            </a:extLst>
          </p:cNvPr>
          <p:cNvSpPr/>
          <p:nvPr/>
        </p:nvSpPr>
        <p:spPr bwMode="auto">
          <a:xfrm>
            <a:off x="6581154" y="6210018"/>
            <a:ext cx="1004635" cy="228600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3290427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52C50B6-39C2-82EF-3638-92F710FF05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LAB3 </a:t>
            </a:r>
            <a:r>
              <a:rPr lang="en-US" dirty="0" smtClean="0"/>
              <a:t>Task7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6C089E0-9B99-B526-233E-1CADC48188CD}"/>
              </a:ext>
            </a:extLst>
          </p:cNvPr>
          <p:cNvSpPr txBox="1"/>
          <p:nvPr/>
        </p:nvSpPr>
        <p:spPr>
          <a:xfrm>
            <a:off x="593885" y="910799"/>
            <a:ext cx="11134695" cy="861774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lang="en-US" sz="2800" dirty="0" smtClean="0">
                <a:latin typeface="Arrow Display" panose="020B0504020209020203" pitchFamily="34" charset="0"/>
                <a:cs typeface="Arrow Display" panose="020B0504020209020203" pitchFamily="34" charset="0"/>
              </a:rPr>
              <a:t>Run </a:t>
            </a:r>
            <a:r>
              <a:rPr lang="en-US" sz="2800" dirty="0">
                <a:latin typeface="Arrow Display" panose="020B0504020209020203" pitchFamily="34" charset="0"/>
                <a:cs typeface="Arrow Display" panose="020B0504020209020203" pitchFamily="34" charset="0"/>
              </a:rPr>
              <a:t>the </a:t>
            </a:r>
            <a:r>
              <a:rPr lang="en-US" sz="2800" dirty="0" err="1">
                <a:latin typeface="Arrow Display" panose="020B0504020209020203" pitchFamily="34" charset="0"/>
                <a:cs typeface="Arrow Display" panose="020B0504020209020203" pitchFamily="34" charset="0"/>
              </a:rPr>
              <a:t>make_image</a:t>
            </a:r>
            <a:r>
              <a:rPr lang="en-US" sz="2800" dirty="0">
                <a:latin typeface="Arrow Display" panose="020B0504020209020203" pitchFamily="34" charset="0"/>
                <a:cs typeface="Arrow Display" panose="020B0504020209020203" pitchFamily="34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Arrow Display" panose="020B0504020209020203" pitchFamily="34" charset="0"/>
                <a:cs typeface="Arrow Display" panose="020B0504020209020203" pitchFamily="34" charset="0"/>
              </a:rPr>
              <a:t>python</a:t>
            </a:r>
            <a:r>
              <a:rPr lang="en-US" sz="2800" dirty="0">
                <a:latin typeface="Arrow Display" panose="020B0504020209020203" pitchFamily="34" charset="0"/>
                <a:cs typeface="Arrow Display" panose="020B0504020209020203" pitchFamily="34" charset="0"/>
              </a:rPr>
              <a:t> script </a:t>
            </a:r>
            <a:r>
              <a:rPr lang="en-US" sz="2800" dirty="0" smtClean="0">
                <a:latin typeface="Arrow Display" panose="020B0504020209020203" pitchFamily="34" charset="0"/>
                <a:cs typeface="Arrow Display" panose="020B0504020209020203" pitchFamily="34" charset="0"/>
              </a:rPr>
              <a:t>to </a:t>
            </a:r>
            <a:r>
              <a:rPr lang="en-US" sz="2800" dirty="0">
                <a:latin typeface="Arrow Display" panose="020B0504020209020203" pitchFamily="34" charset="0"/>
                <a:cs typeface="Arrow Display" panose="020B0504020209020203" pitchFamily="34" charset="0"/>
              </a:rPr>
              <a:t>append the image header on top </a:t>
            </a:r>
            <a:r>
              <a:rPr lang="en-US" sz="2800" dirty="0" smtClean="0">
                <a:latin typeface="Arrow Display" panose="020B0504020209020203" pitchFamily="34" charset="0"/>
                <a:cs typeface="Arrow Display" panose="020B0504020209020203" pitchFamily="34" charset="0"/>
              </a:rPr>
              <a:t>of </a:t>
            </a:r>
            <a:r>
              <a:rPr lang="it-IT" sz="2800" dirty="0">
                <a:latin typeface="Arrow Display" panose="020B0504020209020203" pitchFamily="34" charset="0"/>
                <a:cs typeface="Arrow Display" panose="020B0504020209020203" pitchFamily="34" charset="0"/>
              </a:rPr>
              <a:t>freertos_app_sw2 </a:t>
            </a:r>
            <a:r>
              <a:rPr lang="en-US" sz="2800" dirty="0" smtClean="0">
                <a:latin typeface="Arrow Display" panose="020B0504020209020203" pitchFamily="34" charset="0"/>
                <a:cs typeface="Arrow Display" panose="020B0504020209020203" pitchFamily="34" charset="0"/>
              </a:rPr>
              <a:t>application binary (</a:t>
            </a:r>
            <a:r>
              <a:rPr lang="it-IT" sz="2800" dirty="0" smtClean="0">
                <a:latin typeface="Arrow Display" panose="020B0504020209020203" pitchFamily="34" charset="0"/>
                <a:cs typeface="Arrow Display" panose="020B0504020209020203" pitchFamily="34" charset="0"/>
              </a:rPr>
              <a:t>freertos_app_sw2.bin)</a:t>
            </a:r>
            <a:endParaRPr lang="it-IT" sz="2800" dirty="0">
              <a:latin typeface="Arrow Display" panose="020B0504020209020203" pitchFamily="34" charset="0"/>
              <a:cs typeface="Arrow Display" panose="020B0504020209020203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6102" y="2975396"/>
            <a:ext cx="8077200" cy="2847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184727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52C50B6-39C2-82EF-3638-92F710FF05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LAB3 </a:t>
            </a:r>
            <a:r>
              <a:rPr lang="en-US" dirty="0" smtClean="0"/>
              <a:t>Task7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6C089E0-9B99-B526-233E-1CADC48188CD}"/>
              </a:ext>
            </a:extLst>
          </p:cNvPr>
          <p:cNvSpPr txBox="1"/>
          <p:nvPr/>
        </p:nvSpPr>
        <p:spPr>
          <a:xfrm>
            <a:off x="380999" y="910799"/>
            <a:ext cx="11430001" cy="473975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lang="en-US" sz="2800" dirty="0" smtClean="0">
                <a:latin typeface="Arrow Display" panose="020B0504020209020203" pitchFamily="34" charset="0"/>
                <a:cs typeface="Arrow Display" panose="020B0504020209020203" pitchFamily="34" charset="0"/>
              </a:rPr>
              <a:t>If PHYTON.exe is not available,</a:t>
            </a:r>
          </a:p>
          <a:p>
            <a:r>
              <a:rPr lang="en-US" sz="2800" dirty="0" smtClean="0">
                <a:latin typeface="Arrow Display" panose="020B0504020209020203" pitchFamily="34" charset="0"/>
                <a:cs typeface="Arrow Display" panose="020B0504020209020203" pitchFamily="34" charset="0"/>
              </a:rPr>
              <a:t>folder </a:t>
            </a:r>
            <a:r>
              <a:rPr lang="en-US" sz="2800" b="1" dirty="0" smtClean="0">
                <a:latin typeface="Arrow Display" panose="020B0504020209020203" pitchFamily="34" charset="0"/>
                <a:cs typeface="Arrow Display" panose="020B0504020209020203" pitchFamily="34" charset="0"/>
              </a:rPr>
              <a:t>LAB3\WS\freertos_app_sw2\Debug</a:t>
            </a:r>
          </a:p>
          <a:p>
            <a:r>
              <a:rPr lang="en-US" sz="2800" dirty="0" smtClean="0">
                <a:latin typeface="Arrow Display" panose="020B0504020209020203" pitchFamily="34" charset="0"/>
                <a:cs typeface="Arrow Display" panose="020B0504020209020203" pitchFamily="34" charset="0"/>
              </a:rPr>
              <a:t>contains </a:t>
            </a:r>
            <a:r>
              <a:rPr lang="en-US" sz="2800" dirty="0" err="1" smtClean="0">
                <a:latin typeface="Arrow Display" panose="020B0504020209020203" pitchFamily="34" charset="0"/>
                <a:cs typeface="Arrow Display" panose="020B0504020209020203" pitchFamily="34" charset="0"/>
              </a:rPr>
              <a:t>pippo.BIN</a:t>
            </a:r>
            <a:r>
              <a:rPr lang="en-US" sz="2800" dirty="0" smtClean="0">
                <a:latin typeface="Arrow Display" panose="020B0504020209020203" pitchFamily="34" charset="0"/>
                <a:cs typeface="Arrow Display" panose="020B0504020209020203" pitchFamily="34" charset="0"/>
              </a:rPr>
              <a:t> already created and imported with this latest task</a:t>
            </a:r>
          </a:p>
          <a:p>
            <a:endParaRPr lang="en-US" sz="2800" dirty="0" smtClean="0">
              <a:latin typeface="Arrow Display" panose="020B0504020209020203" pitchFamily="34" charset="0"/>
              <a:cs typeface="Arrow Display" panose="020B0504020209020203" pitchFamily="34" charset="0"/>
            </a:endParaRPr>
          </a:p>
          <a:p>
            <a:r>
              <a:rPr lang="en-US" sz="2800" dirty="0" smtClean="0">
                <a:latin typeface="Arrow Display" panose="020B0504020209020203" pitchFamily="34" charset="0"/>
                <a:cs typeface="Arrow Display" panose="020B0504020209020203" pitchFamily="34" charset="0"/>
              </a:rPr>
              <a:t>If PHYTON is installed, following command generates the binary file external SPI flash</a:t>
            </a:r>
          </a:p>
          <a:p>
            <a:endParaRPr lang="en-US" sz="2800" dirty="0">
              <a:latin typeface="Arrow Display" panose="020B0504020209020203" pitchFamily="34" charset="0"/>
              <a:cs typeface="Arrow Display" panose="020B0504020209020203" pitchFamily="34" charset="0"/>
            </a:endParaRPr>
          </a:p>
          <a:p>
            <a:r>
              <a:rPr lang="en-US" sz="2800" dirty="0">
                <a:latin typeface="Arrow Display" panose="020B0504020209020203" pitchFamily="34" charset="0"/>
                <a:cs typeface="Arrow Display" panose="020B0504020209020203" pitchFamily="34" charset="0"/>
              </a:rPr>
              <a:t>python.exe .\make_image.py </a:t>
            </a:r>
            <a:r>
              <a:rPr lang="en-US" sz="2800" dirty="0" err="1" smtClean="0">
                <a:latin typeface="Arrow Display" panose="020B0504020209020203" pitchFamily="34" charset="0"/>
                <a:cs typeface="Arrow Display" panose="020B0504020209020203" pitchFamily="34" charset="0"/>
              </a:rPr>
              <a:t>bin_file_in</a:t>
            </a:r>
            <a:r>
              <a:rPr lang="en-US" sz="2800" dirty="0" smtClean="0">
                <a:latin typeface="Arrow Display" panose="020B0504020209020203" pitchFamily="34" charset="0"/>
                <a:cs typeface="Arrow Display" panose="020B0504020209020203" pitchFamily="34" charset="0"/>
              </a:rPr>
              <a:t> </a:t>
            </a:r>
            <a:r>
              <a:rPr lang="en-US" sz="2800" dirty="0" err="1" smtClean="0">
                <a:latin typeface="Arrow Display" panose="020B0504020209020203" pitchFamily="34" charset="0"/>
                <a:cs typeface="Arrow Display" panose="020B0504020209020203" pitchFamily="34" charset="0"/>
              </a:rPr>
              <a:t>bin_file_out</a:t>
            </a:r>
            <a:endParaRPr lang="en-US" sz="2800" dirty="0" smtClean="0">
              <a:latin typeface="Arrow Display" panose="020B0504020209020203" pitchFamily="34" charset="0"/>
              <a:cs typeface="Arrow Display" panose="020B0504020209020203" pitchFamily="34" charset="0"/>
            </a:endParaRPr>
          </a:p>
          <a:p>
            <a:endParaRPr lang="en-US" sz="2800" dirty="0">
              <a:latin typeface="Arrow Display" panose="020B0504020209020203" pitchFamily="34" charset="0"/>
              <a:cs typeface="Arrow Display" panose="020B0504020209020203" pitchFamily="34" charset="0"/>
            </a:endParaRPr>
          </a:p>
          <a:p>
            <a:r>
              <a:rPr lang="en-US" sz="2800" dirty="0">
                <a:latin typeface="Arrow Display" panose="020B0504020209020203" pitchFamily="34" charset="0"/>
                <a:cs typeface="Arrow Display" panose="020B0504020209020203" pitchFamily="34" charset="0"/>
              </a:rPr>
              <a:t>python.exe .\make_image.py freertos_app_sw2.bin lab3_spi_flash.bin</a:t>
            </a:r>
          </a:p>
          <a:p>
            <a:endParaRPr lang="en-US" sz="2800" dirty="0" smtClean="0">
              <a:latin typeface="Arrow Display" panose="020B0504020209020203" pitchFamily="34" charset="0"/>
              <a:cs typeface="Arrow Display" panose="020B0504020209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8126576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52C50B6-39C2-82EF-3638-92F710FF05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LAB3 </a:t>
            </a:r>
            <a:r>
              <a:rPr lang="en-US" dirty="0" smtClean="0"/>
              <a:t>Task7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6C089E0-9B99-B526-233E-1CADC48188CD}"/>
              </a:ext>
            </a:extLst>
          </p:cNvPr>
          <p:cNvSpPr txBox="1"/>
          <p:nvPr/>
        </p:nvSpPr>
        <p:spPr>
          <a:xfrm>
            <a:off x="380999" y="910799"/>
            <a:ext cx="11430001" cy="3016210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lang="en-US" sz="2800" dirty="0" smtClean="0">
                <a:latin typeface="Arrow Display" panose="020B0504020209020203" pitchFamily="34" charset="0"/>
                <a:cs typeface="Arrow Display" panose="020B0504020209020203" pitchFamily="34" charset="0"/>
              </a:rPr>
              <a:t>Launch Windows PowerShell</a:t>
            </a:r>
          </a:p>
          <a:p>
            <a:endParaRPr lang="en-US" sz="2800" dirty="0">
              <a:latin typeface="Arrow Display" panose="020B0504020209020203" pitchFamily="34" charset="0"/>
              <a:cs typeface="Arrow Display" panose="020B0504020209020203" pitchFamily="34" charset="0"/>
            </a:endParaRPr>
          </a:p>
          <a:p>
            <a:r>
              <a:rPr lang="en-US" sz="2800" dirty="0" smtClean="0">
                <a:latin typeface="Arrow Display" panose="020B0504020209020203" pitchFamily="34" charset="0"/>
                <a:cs typeface="Arrow Display" panose="020B0504020209020203" pitchFamily="34" charset="0"/>
              </a:rPr>
              <a:t>Run following commands:</a:t>
            </a:r>
          </a:p>
          <a:p>
            <a:endParaRPr lang="en-US" sz="2800" dirty="0">
              <a:latin typeface="Arrow Display" panose="020B0504020209020203" pitchFamily="34" charset="0"/>
              <a:cs typeface="Arrow Display" panose="020B0504020209020203" pitchFamily="34" charset="0"/>
            </a:endParaRPr>
          </a:p>
          <a:p>
            <a:r>
              <a:rPr lang="en-US" sz="2800" dirty="0" smtClean="0">
                <a:latin typeface="Arrow Display" panose="020B0504020209020203" pitchFamily="34" charset="0"/>
                <a:cs typeface="Arrow Display" panose="020B0504020209020203" pitchFamily="34" charset="0"/>
              </a:rPr>
              <a:t>cd </a:t>
            </a:r>
            <a:r>
              <a:rPr lang="en-US" sz="2800" dirty="0">
                <a:latin typeface="Arrow Display" panose="020B0504020209020203" pitchFamily="34" charset="0"/>
                <a:cs typeface="Arrow Display" panose="020B0504020209020203" pitchFamily="34" charset="0"/>
              </a:rPr>
              <a:t>C:\</a:t>
            </a:r>
            <a:r>
              <a:rPr lang="en-US" sz="2800" dirty="0" smtClean="0">
                <a:latin typeface="Arrow Display" panose="020B0504020209020203" pitchFamily="34" charset="0"/>
                <a:cs typeface="Arrow Display" panose="020B0504020209020203" pitchFamily="34" charset="0"/>
              </a:rPr>
              <a:t>LAB3\WS\freertos_app_sw2\Debug</a:t>
            </a:r>
          </a:p>
          <a:p>
            <a:endParaRPr lang="en-US" sz="2800" dirty="0">
              <a:latin typeface="Arrow Display" panose="020B0504020209020203" pitchFamily="34" charset="0"/>
              <a:cs typeface="Arrow Display" panose="020B0504020209020203" pitchFamily="34" charset="0"/>
            </a:endParaRPr>
          </a:p>
          <a:p>
            <a:r>
              <a:rPr lang="en-US" sz="2800" dirty="0">
                <a:latin typeface="Arrow Display" panose="020B0504020209020203" pitchFamily="34" charset="0"/>
                <a:cs typeface="Arrow Display" panose="020B0504020209020203" pitchFamily="34" charset="0"/>
              </a:rPr>
              <a:t>python.exe .\make_image.py .\freertos_app_sw2.bin </a:t>
            </a:r>
            <a:r>
              <a:rPr lang="en-US" sz="2800" dirty="0" smtClean="0">
                <a:latin typeface="Arrow Display" panose="020B0504020209020203" pitchFamily="34" charset="0"/>
                <a:cs typeface="Arrow Display" panose="020B0504020209020203" pitchFamily="34" charset="0"/>
              </a:rPr>
              <a:t>lab3_spi_flash.bin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6333" y="4019137"/>
            <a:ext cx="9829800" cy="2200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26879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52C50B6-39C2-82EF-3638-92F710FF05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LAB3 </a:t>
            </a:r>
            <a:r>
              <a:rPr lang="en-US" dirty="0" smtClean="0"/>
              <a:t>Task8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6C089E0-9B99-B526-233E-1CADC48188CD}"/>
              </a:ext>
            </a:extLst>
          </p:cNvPr>
          <p:cNvSpPr txBox="1"/>
          <p:nvPr/>
        </p:nvSpPr>
        <p:spPr>
          <a:xfrm>
            <a:off x="380999" y="910799"/>
            <a:ext cx="11430001" cy="430887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lang="en-US" sz="2800" dirty="0" smtClean="0">
                <a:latin typeface="Arrow Display" panose="020B0504020209020203" pitchFamily="34" charset="0"/>
                <a:cs typeface="Arrow Display" panose="020B0504020209020203" pitchFamily="34" charset="0"/>
              </a:rPr>
              <a:t>Back to Radiant Programmer and double click on Fast Configuration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7090" y="1574776"/>
            <a:ext cx="8675370" cy="4789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259830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52C50B6-39C2-82EF-3638-92F710FF05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LAB3 </a:t>
            </a:r>
            <a:r>
              <a:rPr lang="en-US" dirty="0" smtClean="0"/>
              <a:t>Task8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6C089E0-9B99-B526-233E-1CADC48188CD}"/>
              </a:ext>
            </a:extLst>
          </p:cNvPr>
          <p:cNvSpPr txBox="1"/>
          <p:nvPr/>
        </p:nvSpPr>
        <p:spPr>
          <a:xfrm>
            <a:off x="380999" y="910799"/>
            <a:ext cx="11430001" cy="5170646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lang="en-US" sz="2800" dirty="0" smtClean="0">
                <a:latin typeface="Arrow Display" panose="020B0504020209020203" pitchFamily="34" charset="0"/>
                <a:cs typeface="Arrow Display" panose="020B0504020209020203" pitchFamily="34" charset="0"/>
              </a:rPr>
              <a:t>Do following settings:</a:t>
            </a:r>
          </a:p>
          <a:p>
            <a:endParaRPr lang="en-US" sz="2800" dirty="0">
              <a:latin typeface="Arrow Display" panose="020B0504020209020203" pitchFamily="34" charset="0"/>
              <a:cs typeface="Arrow Display" panose="020B0504020209020203" pitchFamily="34" charset="0"/>
            </a:endParaRPr>
          </a:p>
          <a:p>
            <a:r>
              <a:rPr lang="en-US" sz="2800" dirty="0" smtClean="0">
                <a:latin typeface="Arrow Display" panose="020B0504020209020203" pitchFamily="34" charset="0"/>
                <a:cs typeface="Arrow Display" panose="020B0504020209020203" pitchFamily="34" charset="0"/>
              </a:rPr>
              <a:t>Target Memory = External SPI Flash</a:t>
            </a:r>
          </a:p>
          <a:p>
            <a:r>
              <a:rPr lang="en-US" sz="2800" dirty="0" smtClean="0">
                <a:latin typeface="Arrow Display" panose="020B0504020209020203" pitchFamily="34" charset="0"/>
                <a:cs typeface="Arrow Display" panose="020B0504020209020203" pitchFamily="34" charset="0"/>
              </a:rPr>
              <a:t>(</a:t>
            </a:r>
            <a:r>
              <a:rPr lang="en-US" sz="2800" b="1" dirty="0" smtClean="0">
                <a:latin typeface="Arrow Display" panose="020B0504020209020203" pitchFamily="34" charset="0"/>
                <a:cs typeface="Arrow Display" panose="020B0504020209020203" pitchFamily="34" charset="0"/>
              </a:rPr>
              <a:t>MICRON MT25QL512 16-pin SOP2</a:t>
            </a:r>
            <a:r>
              <a:rPr lang="en-US" sz="2800" dirty="0" smtClean="0">
                <a:latin typeface="Arrow Display" panose="020B0504020209020203" pitchFamily="34" charset="0"/>
                <a:cs typeface="Arrow Display" panose="020B0504020209020203" pitchFamily="34" charset="0"/>
              </a:rPr>
              <a:t>)</a:t>
            </a:r>
          </a:p>
          <a:p>
            <a:endParaRPr lang="en-US" sz="2800" dirty="0" smtClean="0">
              <a:latin typeface="Arrow Display" panose="020B0504020209020203" pitchFamily="34" charset="0"/>
              <a:cs typeface="Arrow Display" panose="020B0504020209020203" pitchFamily="34" charset="0"/>
            </a:endParaRPr>
          </a:p>
          <a:p>
            <a:r>
              <a:rPr lang="en-US" sz="2800" dirty="0" smtClean="0">
                <a:latin typeface="Arrow Display" panose="020B0504020209020203" pitchFamily="34" charset="0"/>
                <a:cs typeface="Arrow Display" panose="020B0504020209020203" pitchFamily="34" charset="0"/>
              </a:rPr>
              <a:t>Programming file =</a:t>
            </a:r>
          </a:p>
          <a:p>
            <a:r>
              <a:rPr lang="en-US" sz="2800" dirty="0" smtClean="0">
                <a:latin typeface="Arrow Display" panose="020B0504020209020203" pitchFamily="34" charset="0"/>
                <a:cs typeface="Arrow Display" panose="020B0504020209020203" pitchFamily="34" charset="0"/>
              </a:rPr>
              <a:t>C</a:t>
            </a:r>
            <a:r>
              <a:rPr lang="en-US" sz="2800" dirty="0">
                <a:latin typeface="Arrow Display" panose="020B0504020209020203" pitchFamily="34" charset="0"/>
                <a:cs typeface="Arrow Display" panose="020B0504020209020203" pitchFamily="34" charset="0"/>
              </a:rPr>
              <a:t>:\</a:t>
            </a:r>
            <a:r>
              <a:rPr lang="en-US" sz="2800" dirty="0" smtClean="0">
                <a:latin typeface="Arrow Display" panose="020B0504020209020203" pitchFamily="34" charset="0"/>
                <a:cs typeface="Arrow Display" panose="020B0504020209020203" pitchFamily="34" charset="0"/>
              </a:rPr>
              <a:t>LAB3\WS\freertos_app_sw2\Debug</a:t>
            </a:r>
          </a:p>
          <a:p>
            <a:r>
              <a:rPr lang="en-US" sz="2800" b="1" dirty="0" smtClean="0">
                <a:latin typeface="Arrow Display" panose="020B0504020209020203" pitchFamily="34" charset="0"/>
                <a:cs typeface="Arrow Display" panose="020B0504020209020203" pitchFamily="34" charset="0"/>
              </a:rPr>
              <a:t>lab3_spi_flash.bin</a:t>
            </a:r>
            <a:r>
              <a:rPr lang="en-US" sz="2800" dirty="0" smtClean="0">
                <a:latin typeface="Arrow Display" panose="020B0504020209020203" pitchFamily="34" charset="0"/>
                <a:cs typeface="Arrow Display" panose="020B0504020209020203" pitchFamily="34" charset="0"/>
              </a:rPr>
              <a:t> or </a:t>
            </a:r>
            <a:r>
              <a:rPr lang="en-US" sz="2800" b="1" dirty="0" err="1" smtClean="0">
                <a:latin typeface="Arrow Display" panose="020B0504020209020203" pitchFamily="34" charset="0"/>
                <a:cs typeface="Arrow Display" panose="020B0504020209020203" pitchFamily="34" charset="0"/>
              </a:rPr>
              <a:t>pippo.bin</a:t>
            </a:r>
            <a:endParaRPr lang="en-US" sz="2800" b="1" dirty="0" smtClean="0">
              <a:latin typeface="Arrow Display" panose="020B0504020209020203" pitchFamily="34" charset="0"/>
              <a:cs typeface="Arrow Display" panose="020B0504020209020203" pitchFamily="34" charset="0"/>
            </a:endParaRPr>
          </a:p>
          <a:p>
            <a:endParaRPr lang="en-US" sz="2800" dirty="0">
              <a:latin typeface="Arrow Display" panose="020B0504020209020203" pitchFamily="34" charset="0"/>
              <a:cs typeface="Arrow Display" panose="020B0504020209020203" pitchFamily="34" charset="0"/>
            </a:endParaRPr>
          </a:p>
          <a:p>
            <a:r>
              <a:rPr lang="en-US" sz="2800" dirty="0" smtClean="0">
                <a:latin typeface="Arrow Display" panose="020B0504020209020203" pitchFamily="34" charset="0"/>
                <a:cs typeface="Arrow Display" panose="020B0504020209020203" pitchFamily="34" charset="0"/>
              </a:rPr>
              <a:t>Click Load from File to update Data file size</a:t>
            </a:r>
          </a:p>
          <a:p>
            <a:endParaRPr lang="en-US" sz="2800" dirty="0">
              <a:latin typeface="Arrow Display" panose="020B0504020209020203" pitchFamily="34" charset="0"/>
              <a:cs typeface="Arrow Display" panose="020B0504020209020203" pitchFamily="34" charset="0"/>
            </a:endParaRPr>
          </a:p>
          <a:p>
            <a:r>
              <a:rPr lang="en-US" sz="2800" dirty="0" smtClean="0">
                <a:latin typeface="Arrow Display" panose="020B0504020209020203" pitchFamily="34" charset="0"/>
                <a:cs typeface="Arrow Display" panose="020B0504020209020203" pitchFamily="34" charset="0"/>
              </a:rPr>
              <a:t>Click OK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5450" y="317240"/>
            <a:ext cx="4135550" cy="610264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7B2AFFCC-59A2-4102-A33C-2BBD718A855A}"/>
              </a:ext>
            </a:extLst>
          </p:cNvPr>
          <p:cNvSpPr/>
          <p:nvPr/>
        </p:nvSpPr>
        <p:spPr bwMode="auto">
          <a:xfrm>
            <a:off x="9498786" y="1184624"/>
            <a:ext cx="1987198" cy="197366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7B2AFFCC-59A2-4102-A33C-2BBD718A855A}"/>
              </a:ext>
            </a:extLst>
          </p:cNvPr>
          <p:cNvSpPr/>
          <p:nvPr/>
        </p:nvSpPr>
        <p:spPr bwMode="auto">
          <a:xfrm>
            <a:off x="7999667" y="2491968"/>
            <a:ext cx="2758529" cy="217103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7B2AFFCC-59A2-4102-A33C-2BBD718A855A}"/>
              </a:ext>
            </a:extLst>
          </p:cNvPr>
          <p:cNvSpPr/>
          <p:nvPr/>
        </p:nvSpPr>
        <p:spPr bwMode="auto">
          <a:xfrm>
            <a:off x="7870882" y="2900054"/>
            <a:ext cx="3633764" cy="1233406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7B2AFFCC-59A2-4102-A33C-2BBD718A855A}"/>
              </a:ext>
            </a:extLst>
          </p:cNvPr>
          <p:cNvSpPr/>
          <p:nvPr/>
        </p:nvSpPr>
        <p:spPr bwMode="auto">
          <a:xfrm>
            <a:off x="10543655" y="4356605"/>
            <a:ext cx="747761" cy="197366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7B2AFFCC-59A2-4102-A33C-2BBD718A855A}"/>
              </a:ext>
            </a:extLst>
          </p:cNvPr>
          <p:cNvSpPr/>
          <p:nvPr/>
        </p:nvSpPr>
        <p:spPr bwMode="auto">
          <a:xfrm>
            <a:off x="10189811" y="6107224"/>
            <a:ext cx="747761" cy="197366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3731671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52C50B6-39C2-82EF-3638-92F710FF05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LAB3 </a:t>
            </a:r>
            <a:r>
              <a:rPr lang="en-US" dirty="0" smtClean="0"/>
              <a:t>Task8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6C089E0-9B99-B526-233E-1CADC48188CD}"/>
              </a:ext>
            </a:extLst>
          </p:cNvPr>
          <p:cNvSpPr txBox="1"/>
          <p:nvPr/>
        </p:nvSpPr>
        <p:spPr>
          <a:xfrm>
            <a:off x="380999" y="910799"/>
            <a:ext cx="11430001" cy="430887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lang="en-US" sz="2800" dirty="0" smtClean="0">
                <a:latin typeface="Arrow Display" panose="020B0504020209020203" pitchFamily="34" charset="0"/>
                <a:cs typeface="Arrow Display" panose="020B0504020209020203" pitchFamily="34" charset="0"/>
              </a:rPr>
              <a:t>Click on Program Device to start SPI Flash programming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9848" y="1612058"/>
            <a:ext cx="8675370" cy="478917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7B2AFFCC-59A2-4102-A33C-2BBD718A855A}"/>
              </a:ext>
            </a:extLst>
          </p:cNvPr>
          <p:cNvSpPr/>
          <p:nvPr/>
        </p:nvSpPr>
        <p:spPr bwMode="auto">
          <a:xfrm>
            <a:off x="2911934" y="1964432"/>
            <a:ext cx="204491" cy="197366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0054162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52C50B6-39C2-82EF-3638-92F710FF05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LAB3 </a:t>
            </a:r>
            <a:r>
              <a:rPr lang="en-US" dirty="0" smtClean="0"/>
              <a:t>Task8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6C089E0-9B99-B526-233E-1CADC48188CD}"/>
              </a:ext>
            </a:extLst>
          </p:cNvPr>
          <p:cNvSpPr txBox="1"/>
          <p:nvPr/>
        </p:nvSpPr>
        <p:spPr>
          <a:xfrm>
            <a:off x="380999" y="910799"/>
            <a:ext cx="11430001" cy="430887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lang="en-US" sz="2800" dirty="0" smtClean="0">
                <a:latin typeface="Arrow Display" panose="020B0504020209020203" pitchFamily="34" charset="0"/>
                <a:cs typeface="Arrow Display" panose="020B0504020209020203" pitchFamily="34" charset="0"/>
              </a:rPr>
              <a:t>SPI Flash has been </a:t>
            </a:r>
            <a:r>
              <a:rPr lang="en-US" sz="2800" dirty="0">
                <a:latin typeface="Arrow Display" panose="020B0504020209020203" pitchFamily="34" charset="0"/>
                <a:cs typeface="Arrow Display" panose="020B0504020209020203" pitchFamily="34" charset="0"/>
              </a:rPr>
              <a:t>successfully </a:t>
            </a:r>
            <a:r>
              <a:rPr lang="en-US" sz="2800" dirty="0" smtClean="0">
                <a:latin typeface="Arrow Display" panose="020B0504020209020203" pitchFamily="34" charset="0"/>
                <a:cs typeface="Arrow Display" panose="020B0504020209020203" pitchFamily="34" charset="0"/>
              </a:rPr>
              <a:t>programmed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4330" y="1508132"/>
            <a:ext cx="8675370" cy="4789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551969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52C50B6-39C2-82EF-3638-92F710FF05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LAB3 </a:t>
            </a:r>
            <a:r>
              <a:rPr lang="en-US" dirty="0" smtClean="0"/>
              <a:t>Task8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6C089E0-9B99-B526-233E-1CADC48188CD}"/>
              </a:ext>
            </a:extLst>
          </p:cNvPr>
          <p:cNvSpPr txBox="1"/>
          <p:nvPr/>
        </p:nvSpPr>
        <p:spPr>
          <a:xfrm>
            <a:off x="380999" y="910799"/>
            <a:ext cx="11430001" cy="2154436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lang="en-US" sz="2800" dirty="0" smtClean="0">
                <a:latin typeface="Arrow Display" panose="020B0504020209020203" pitchFamily="34" charset="0"/>
                <a:cs typeface="Arrow Display" panose="020B0504020209020203" pitchFamily="34" charset="0"/>
              </a:rPr>
              <a:t>If there is any issue with external SPI Flash programming,</a:t>
            </a:r>
          </a:p>
          <a:p>
            <a:r>
              <a:rPr lang="en-US" sz="2800" dirty="0" smtClean="0">
                <a:latin typeface="Arrow Display" panose="020B0504020209020203" pitchFamily="34" charset="0"/>
                <a:cs typeface="Arrow Display" panose="020B0504020209020203" pitchFamily="34" charset="0"/>
              </a:rPr>
              <a:t>unplug and then reconnect USB cable</a:t>
            </a:r>
          </a:p>
          <a:p>
            <a:endParaRPr lang="en-US" sz="2800" dirty="0">
              <a:latin typeface="Arrow Display" panose="020B0504020209020203" pitchFamily="34" charset="0"/>
              <a:cs typeface="Arrow Display" panose="020B0504020209020203" pitchFamily="34" charset="0"/>
            </a:endParaRPr>
          </a:p>
          <a:p>
            <a:r>
              <a:rPr lang="en-US" sz="2800" dirty="0" smtClean="0">
                <a:latin typeface="Arrow Display" panose="020B0504020209020203" pitchFamily="34" charset="0"/>
                <a:cs typeface="Arrow Display" panose="020B0504020209020203" pitchFamily="34" charset="0"/>
              </a:rPr>
              <a:t>After SPI Flash programming, </a:t>
            </a:r>
            <a:r>
              <a:rPr lang="en-US" sz="2800" dirty="0" err="1" smtClean="0">
                <a:latin typeface="Arrow Display" panose="020B0504020209020203" pitchFamily="34" charset="0"/>
                <a:cs typeface="Arrow Display" panose="020B0504020209020203" pitchFamily="34" charset="0"/>
              </a:rPr>
              <a:t>CertusPRO</a:t>
            </a:r>
            <a:r>
              <a:rPr lang="en-US" sz="2800" dirty="0" smtClean="0">
                <a:latin typeface="Arrow Display" panose="020B0504020209020203" pitchFamily="34" charset="0"/>
                <a:cs typeface="Arrow Display" panose="020B0504020209020203" pitchFamily="34" charset="0"/>
              </a:rPr>
              <a:t>-NX must be programmed again as done at the end of Task3 (SRAM Fast Configuration)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924" y="3487521"/>
            <a:ext cx="11106150" cy="176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454938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52C50B6-39C2-82EF-3638-92F710FF05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LAB3 </a:t>
            </a:r>
            <a:r>
              <a:rPr lang="en-US" dirty="0" smtClean="0"/>
              <a:t>Task9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6C089E0-9B99-B526-233E-1CADC48188CD}"/>
              </a:ext>
            </a:extLst>
          </p:cNvPr>
          <p:cNvSpPr txBox="1"/>
          <p:nvPr/>
        </p:nvSpPr>
        <p:spPr>
          <a:xfrm>
            <a:off x="380999" y="935308"/>
            <a:ext cx="10749199" cy="861774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pPr algn="l"/>
            <a:r>
              <a:rPr lang="it-IT" sz="2800" dirty="0" smtClean="0">
                <a:latin typeface="Arrow Display" panose="020B0504020209020203" pitchFamily="34" charset="0"/>
                <a:cs typeface="Arrow Display" panose="020B0504020209020203" pitchFamily="34" charset="0"/>
              </a:rPr>
              <a:t>Select </a:t>
            </a:r>
            <a:r>
              <a:rPr lang="it-IT" sz="2800" b="1" dirty="0" smtClean="0">
                <a:solidFill>
                  <a:srgbClr val="FF0000"/>
                </a:solidFill>
                <a:latin typeface="Arrow Display" panose="020B0504020209020203" pitchFamily="34" charset="0"/>
                <a:cs typeface="Arrow Display" panose="020B0504020209020203" pitchFamily="34" charset="0"/>
              </a:rPr>
              <a:t>bootloader_sw</a:t>
            </a:r>
            <a:r>
              <a:rPr lang="it-IT" sz="2800" dirty="0" smtClean="0">
                <a:latin typeface="Arrow Display" panose="020B0504020209020203" pitchFamily="34" charset="0"/>
                <a:cs typeface="Arrow Display" panose="020B0504020209020203" pitchFamily="34" charset="0"/>
              </a:rPr>
              <a:t> in GDB OpenOCD Debugging</a:t>
            </a:r>
          </a:p>
          <a:p>
            <a:pPr algn="l"/>
            <a:r>
              <a:rPr lang="it-IT" sz="2800" dirty="0" smtClean="0">
                <a:latin typeface="Arrow Display" panose="020B0504020209020203" pitchFamily="34" charset="0"/>
                <a:cs typeface="Arrow Display" panose="020B0504020209020203" pitchFamily="34" charset="0"/>
              </a:rPr>
              <a:t>and then click on Debug</a:t>
            </a:r>
            <a:r>
              <a:rPr lang="it-IT" sz="2800" dirty="0" smtClean="0">
                <a:latin typeface="Arrow Display" panose="020B0504020209020203" pitchFamily="34" charset="0"/>
                <a:cs typeface="Arrow Display" panose="020B0504020209020203" pitchFamily="34" charset="0"/>
                <a:sym typeface="Wingdings" panose="05000000000000000000" pitchFamily="2" charset="2"/>
              </a:rPr>
              <a:t>Debug Configuration</a:t>
            </a:r>
            <a:endParaRPr lang="it-IT" sz="2800" dirty="0" smtClean="0">
              <a:latin typeface="Arrow Display" panose="020B0504020209020203" pitchFamily="34" charset="0"/>
              <a:cs typeface="Arrow Display" panose="020B0504020209020203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8814" y="2061677"/>
            <a:ext cx="8294370" cy="41871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7B2AFFCC-59A2-4102-A33C-2BBD718A855A}"/>
              </a:ext>
            </a:extLst>
          </p:cNvPr>
          <p:cNvSpPr/>
          <p:nvPr/>
        </p:nvSpPr>
        <p:spPr bwMode="auto">
          <a:xfrm>
            <a:off x="2019493" y="3290183"/>
            <a:ext cx="1815389" cy="348756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7B2AFFCC-59A2-4102-A33C-2BBD718A855A}"/>
              </a:ext>
            </a:extLst>
          </p:cNvPr>
          <p:cNvSpPr/>
          <p:nvPr/>
        </p:nvSpPr>
        <p:spPr bwMode="auto">
          <a:xfrm>
            <a:off x="8462865" y="5933209"/>
            <a:ext cx="793103" cy="174854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1793235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52C50B6-39C2-82EF-3638-92F710FF05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LAB3 </a:t>
            </a:r>
            <a:r>
              <a:rPr lang="en-US" dirty="0" smtClean="0"/>
              <a:t>Task9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6C089E0-9B99-B526-233E-1CADC48188CD}"/>
              </a:ext>
            </a:extLst>
          </p:cNvPr>
          <p:cNvSpPr txBox="1"/>
          <p:nvPr/>
        </p:nvSpPr>
        <p:spPr>
          <a:xfrm>
            <a:off x="380999" y="935308"/>
            <a:ext cx="10749199" cy="861774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pPr algn="l"/>
            <a:r>
              <a:rPr lang="it-IT" sz="2800" dirty="0" smtClean="0">
                <a:latin typeface="Arrow Display" panose="020B0504020209020203" pitchFamily="34" charset="0"/>
                <a:cs typeface="Arrow Display" panose="020B0504020209020203" pitchFamily="34" charset="0"/>
              </a:rPr>
              <a:t>Debug view is now populated with bootloader_sw Debugging and beakpoint appears at main.C line 57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638299" y="1988037"/>
            <a:ext cx="8915400" cy="4397693"/>
            <a:chOff x="1638299" y="1988037"/>
            <a:chExt cx="8915400" cy="4397693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38299" y="1988037"/>
              <a:ext cx="8915400" cy="4397693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7B2AFFCC-59A2-4102-A33C-2BBD718A855A}"/>
                </a:ext>
              </a:extLst>
            </p:cNvPr>
            <p:cNvSpPr/>
            <p:nvPr/>
          </p:nvSpPr>
          <p:spPr bwMode="auto">
            <a:xfrm>
              <a:off x="1638299" y="2907626"/>
              <a:ext cx="3288264" cy="1207172"/>
            </a:xfrm>
            <a:prstGeom prst="rect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74871667"/>
      </p:ext>
    </p:extLst>
  </p:cSld>
  <p:clrMapOvr>
    <a:masterClrMapping/>
  </p:clrMapOvr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jpeg"/></Relationships>
</file>

<file path=ppt/theme/theme1.xml><?xml version="1.0" encoding="utf-8"?>
<a:theme xmlns:a="http://schemas.openxmlformats.org/drawingml/2006/main" name="Black logo">
  <a:themeElements>
    <a:clrScheme name="Custom 1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0084D5"/>
      </a:accent1>
      <a:accent2>
        <a:srgbClr val="47D7AC"/>
      </a:accent2>
      <a:accent3>
        <a:srgbClr val="FFC845"/>
      </a:accent3>
      <a:accent4>
        <a:srgbClr val="FF8674"/>
      </a:accent4>
      <a:accent5>
        <a:srgbClr val="000000"/>
      </a:accent5>
      <a:accent6>
        <a:srgbClr val="A3A6A3"/>
      </a:accent6>
      <a:hlink>
        <a:srgbClr val="0563C1"/>
      </a:hlink>
      <a:folHlink>
        <a:srgbClr val="954F72"/>
      </a:folHlink>
    </a:clrScheme>
    <a:fontScheme name="Test">
      <a:majorFont>
        <a:latin typeface="Arrow Display Medium"/>
        <a:ea typeface=""/>
        <a:cs typeface=""/>
      </a:majorFont>
      <a:minorFont>
        <a:latin typeface="Arrow Display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wrap="square" lIns="0" tIns="0" rIns="0" bIns="0" rtlCol="0" anchor="t" anchorCtr="0">
        <a:spAutoFit/>
      </a:bodyPr>
      <a:lstStyle>
        <a:defPPr algn="l">
          <a:defRPr sz="2800" b="0" i="0" dirty="0">
            <a:latin typeface="Arrow Display" panose="020B0504020209020203" pitchFamily="34" charset="0"/>
            <a:cs typeface="Arrow Display" panose="020B0504020209020203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Arrow-Core Deck_102920" id="{546487CD-E14B-0B4A-B058-7DB5E7B2ACD7}" vid="{833CF066-3F5D-0C48-887B-835BF8175CA0}"/>
    </a:ext>
  </a:extLst>
</a:theme>
</file>

<file path=ppt/theme/theme2.xml><?xml version="1.0" encoding="utf-8"?>
<a:theme xmlns:a="http://schemas.openxmlformats.org/drawingml/2006/main" name="White logo">
  <a:themeElements>
    <a:clrScheme name="Custom 3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83D5"/>
      </a:accent1>
      <a:accent2>
        <a:srgbClr val="47D7AC"/>
      </a:accent2>
      <a:accent3>
        <a:srgbClr val="FFC845"/>
      </a:accent3>
      <a:accent4>
        <a:srgbClr val="FF8674"/>
      </a:accent4>
      <a:accent5>
        <a:srgbClr val="000000"/>
      </a:accent5>
      <a:accent6>
        <a:srgbClr val="A3A6A3"/>
      </a:accent6>
      <a:hlink>
        <a:srgbClr val="0563C1"/>
      </a:hlink>
      <a:folHlink>
        <a:srgbClr val="954F72"/>
      </a:folHlink>
    </a:clrScheme>
    <a:fontScheme name="Test">
      <a:majorFont>
        <a:latin typeface="Arrow Display Medium"/>
        <a:ea typeface=""/>
        <a:cs typeface=""/>
      </a:majorFont>
      <a:minorFont>
        <a:latin typeface="Arrow Display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Lattice_Template_External_2021">
  <a:themeElements>
    <a:clrScheme name="LATTICE OFFICIAL COLORS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FFC222"/>
      </a:accent1>
      <a:accent2>
        <a:srgbClr val="F58220"/>
      </a:accent2>
      <a:accent3>
        <a:srgbClr val="0076C0"/>
      </a:accent3>
      <a:accent4>
        <a:srgbClr val="00A3E3"/>
      </a:accent4>
      <a:accent5>
        <a:srgbClr val="54B948"/>
      </a:accent5>
      <a:accent6>
        <a:srgbClr val="008751"/>
      </a:accent6>
      <a:hlink>
        <a:srgbClr val="0088CC"/>
      </a:hlink>
      <a:folHlink>
        <a:srgbClr val="71707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000" b="0" i="0" u="none" strike="noStrike" cap="none" normalizeH="0" baseline="0" dirty="0" smtClean="0">
            <a:ln>
              <a:noFill/>
            </a:ln>
            <a:solidFill>
              <a:srgbClr val="000000"/>
            </a:solidFill>
            <a:effectLst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4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/>
  <a:extLst>
    <a:ext uri="{05A4C25C-085E-4340-85A3-A5531E510DB2}">
      <thm15:themeFamily xmlns:thm15="http://schemas.microsoft.com/office/thememl/2012/main" name="Lattice Template 2021 MASTER_draft" id="{36DA785A-F84C-154E-B3B5-8EEE47032E65}" vid="{F1588B02-98BB-9246-8965-1A1EFD5F9029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f114ba09-d17e-4062-b50d-8ef1101581ff">
      <UserInfo>
        <DisplayName>Serita Schmidt</DisplayName>
        <AccountId>17</AccountId>
        <AccountType/>
      </UserInfo>
      <UserInfo>
        <DisplayName>Michael Harvey</DisplayName>
        <AccountId>6</AccountId>
        <AccountType/>
      </UserInfo>
      <UserInfo>
        <DisplayName>Phil Lembo</DisplayName>
        <AccountId>15</AccountId>
        <AccountType/>
      </UserInfo>
      <UserInfo>
        <DisplayName>Mark Mosher</DisplayName>
        <AccountId>13</AccountId>
        <AccountType/>
      </UserInfo>
      <UserInfo>
        <DisplayName>Shaunda Foster</DisplayName>
        <AccountId>4860</AccountId>
        <AccountType/>
      </UserInfo>
    </SharedWithUsers>
    <Language xmlns="http://schemas.microsoft.com/sharepoint/v3">English</Language>
    <Description2 xmlns="9d459c8d-0bda-441a-9cca-dc8dc6231e60" xsi:nil="true"/>
    <ShutterstockID xmlns="9d459c8d-0bda-441a-9cca-dc8dc6231e60" xsi:nil="true"/>
    <_Version xmlns="http://schemas.microsoft.com/sharepoint/v3/fields" xsi:nil="true"/>
    <Description1 xmlns="f114ba09-d17e-4062-b50d-8ef1101581ff" xsi:nil="true"/>
    <_Status xmlns="http://schemas.microsoft.com/sharepoint/v3/fields">Not Started</_Status>
    <Date xmlns="9d459c8d-0bda-441a-9cca-dc8dc6231e60" xsi:nil="true"/>
    <TaxCatchAll xmlns="f114ba09-d17e-4062-b50d-8ef1101581ff">
      <Value>1</Value>
    </TaxCatchAll>
    <_EndDate xmlns="http://schemas.microsoft.com/sharepoint/v3/fields">2021-06-14T15:36:16+00:00</_EndDate>
    <TaxKeywordTaxHTField xmlns="f114ba09-d17e-4062-b50d-8ef1101581ff">
      <Terms xmlns="http://schemas.microsoft.com/office/infopath/2007/PartnerControls"/>
    </TaxKeywordTaxHTField>
    <Media_x0020_Category xmlns="f114ba09-d17e-4062-b50d-8ef1101581ff">Unknown</Media_x0020_Category>
    <j1d9513f40be4057ae77be719df4d48f xmlns="f114ba09-d17e-4062-b50d-8ef1101581ff">
      <Terms xmlns="http://schemas.microsoft.com/office/infopath/2007/PartnerControls">
        <TermInfo xmlns="http://schemas.microsoft.com/office/infopath/2007/PartnerControls">
          <TermName xmlns="http://schemas.microsoft.com/office/infopath/2007/PartnerControls">Other</TermName>
          <TermId xmlns="http://schemas.microsoft.com/office/infopath/2007/PartnerControls">b4f7b2bf-0599-42f2-96cd-ffb01bee42e5</TermId>
        </TermInfo>
      </Terms>
    </j1d9513f40be4057ae77be719df4d48f>
    <File_x0020_Type xmlns="f114ba09-d17e-4062-b50d-8ef1101581ff" xsi:nil="true"/>
    <Media_x0020_Keywords xmlns="f114ba09-d17e-4062-b50d-8ef1101581ff" xsi:nil="true"/>
    <StartDate xmlns="http://schemas.microsoft.com/sharepoint/v3">2021-06-14T15:36:16+00:00</StartDate>
    <Tags xmlns="9d459c8d-0bda-441a-9cca-dc8dc6231e60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399EB714A21164D86D4CBCBE20F2641" ma:contentTypeVersion="32" ma:contentTypeDescription="Create a new document." ma:contentTypeScope="" ma:versionID="37de34d8ab8f828e2a78be307b374508">
  <xsd:schema xmlns:xsd="http://www.w3.org/2001/XMLSchema" xmlns:xs="http://www.w3.org/2001/XMLSchema" xmlns:p="http://schemas.microsoft.com/office/2006/metadata/properties" xmlns:ns1="http://schemas.microsoft.com/sharepoint/v3" xmlns:ns2="f114ba09-d17e-4062-b50d-8ef1101581ff" xmlns:ns3="9d459c8d-0bda-441a-9cca-dc8dc6231e60" xmlns:ns4="http://schemas.microsoft.com/sharepoint/v3/fields" targetNamespace="http://schemas.microsoft.com/office/2006/metadata/properties" ma:root="true" ma:fieldsID="7788d8c3957a82e12a99ced87c63553e" ns1:_="" ns2:_="" ns3:_="" ns4:_="">
    <xsd:import namespace="http://schemas.microsoft.com/sharepoint/v3"/>
    <xsd:import namespace="f114ba09-d17e-4062-b50d-8ef1101581ff"/>
    <xsd:import namespace="9d459c8d-0bda-441a-9cca-dc8dc6231e60"/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2:TaxKeywordTaxHTField" minOccurs="0"/>
                <xsd:element ref="ns2:TaxCatchAll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2:Description1" minOccurs="0"/>
                <xsd:element ref="ns2:File_x0020_Type" minOccurs="0"/>
                <xsd:element ref="ns2:Media_x0020_Category" minOccurs="0"/>
                <xsd:element ref="ns2:Media_x0020_Keywords" minOccurs="0"/>
                <xsd:element ref="ns2:j1d9513f40be4057ae77be719df4d48f" minOccurs="0"/>
                <xsd:element ref="ns1:StartDate" minOccurs="0"/>
                <xsd:element ref="ns4:_EndDate" minOccurs="0"/>
                <xsd:element ref="ns4:_Status" minOccurs="0"/>
                <xsd:element ref="ns4:_Version" minOccurs="0"/>
                <xsd:element ref="ns1:Language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2:SharedWithUsers" minOccurs="0"/>
                <xsd:element ref="ns2:SharedWithDetails" minOccurs="0"/>
                <xsd:element ref="ns3:MediaServiceAutoKeyPoints" minOccurs="0"/>
                <xsd:element ref="ns3:MediaServiceKeyPoints" minOccurs="0"/>
                <xsd:element ref="ns3:Description2" minOccurs="0"/>
                <xsd:element ref="ns3:Tags" minOccurs="0"/>
                <xsd:element ref="ns3:MediaServiceLocation" minOccurs="0"/>
                <xsd:element ref="ns3:MediaLengthInSeconds" minOccurs="0"/>
                <xsd:element ref="ns3:Date" minOccurs="0"/>
                <xsd:element ref="ns3:Shutterstock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StartDate" ma:index="21" nillable="true" ma:displayName="Start Date" ma:default="[today]" ma:format="DateOnly" ma:internalName="StartDate">
      <xsd:simpleType>
        <xsd:restriction base="dms:DateTime"/>
      </xsd:simpleType>
    </xsd:element>
    <xsd:element name="Language" ma:index="25" nillable="true" ma:displayName="Language" ma:default="English" ma:indexed="true" ma:internalName="Language">
      <xsd:simpleType>
        <xsd:union memberTypes="dms:Text">
          <xsd:simpleType>
            <xsd:restriction base="dms:Choice">
              <xsd:enumeration value="Arabic (Saudi Arabia)"/>
              <xsd:enumeration value="Bulgarian (Bulgaria)"/>
              <xsd:enumeration value="Chinese (Hong Kong S.A.R.)"/>
              <xsd:enumeration value="Chinese (China)"/>
              <xsd:enumeration value="Chinese (Taiwan)"/>
              <xsd:enumeration value="Croatian (Croatia)"/>
              <xsd:enumeration value="Czech (Czech Republic)"/>
              <xsd:enumeration value="Danish (Denmark)"/>
              <xsd:enumeration value="Dutch (Netherlands)"/>
              <xsd:enumeration value="English"/>
              <xsd:enumeration value="Estonian (Estonia)"/>
              <xsd:enumeration value="Finnish (Finland)"/>
              <xsd:enumeration value="French (France)"/>
              <xsd:enumeration value="German (Germany)"/>
              <xsd:enumeration value="Greek (Greece)"/>
              <xsd:enumeration value="Hebrew (Israel)"/>
              <xsd:enumeration value="Hindi (India)"/>
              <xsd:enumeration value="Hungarian (Hungary)"/>
              <xsd:enumeration value="Indonesian (Indonesia)"/>
              <xsd:enumeration value="Italian (Italy)"/>
              <xsd:enumeration value="Japanese (Japan)"/>
              <xsd:enumeration value="Korean (Korea)"/>
              <xsd:enumeration value="Latvian (Latvia)"/>
              <xsd:enumeration value="Lithuanian (Lithuania)"/>
              <xsd:enumeration value="Malay (Malaysia)"/>
              <xsd:enumeration value="Norwegian (Bokmal) (Norway)"/>
              <xsd:enumeration value="Polish (Poland)"/>
              <xsd:enumeration value="Portuguese (Brazil)"/>
              <xsd:enumeration value="Portuguese (Portugal)"/>
              <xsd:enumeration value="Romanian (Romania)"/>
              <xsd:enumeration value="Russian (Russia)"/>
              <xsd:enumeration value="Serbian (Latin) (Serbia)"/>
              <xsd:enumeration value="Slovak (Slovakia)"/>
              <xsd:enumeration value="Slovenian (Slovenia)"/>
              <xsd:enumeration value="Spanish (Spain)"/>
              <xsd:enumeration value="Swedish (Sweden)"/>
              <xsd:enumeration value="Thai (Thailand)"/>
              <xsd:enumeration value="Turkish (Turkey)"/>
              <xsd:enumeration value="Ukrainian (Ukraine)"/>
              <xsd:enumeration value="Urdu (Islamic Republic of Pakistan)"/>
              <xsd:enumeration value="Vietnamese (Vietnam)"/>
            </xsd:restriction>
          </xsd:simpleType>
        </xsd:un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114ba09-d17e-4062-b50d-8ef1101581ff" elementFormDefault="qualified">
    <xsd:import namespace="http://schemas.microsoft.com/office/2006/documentManagement/types"/>
    <xsd:import namespace="http://schemas.microsoft.com/office/infopath/2007/PartnerControls"/>
    <xsd:element name="TaxKeywordTaxHTField" ma:index="9" nillable="true" ma:taxonomy="true" ma:internalName="TaxKeywordTaxHTField" ma:taxonomyFieldName="TaxKeyword" ma:displayName="Enterprise Keywords" ma:fieldId="{23f27201-bee3-471e-b2e7-b64fd8b7ca38}" ma:taxonomyMulti="true" ma:sspId="d2a07d21-22eb-4f75-a1bc-6027dbdd2561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TaxCatchAll" ma:index="10" nillable="true" ma:displayName="Taxonomy Catch All Column" ma:hidden="true" ma:list="{5e3fd470-02af-49b6-8bb2-7318b91c526f}" ma:internalName="TaxCatchAll" ma:showField="CatchAllData" ma:web="f114ba09-d17e-4062-b50d-8ef1101581f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Description1" ma:index="15" nillable="true" ma:displayName="Bringing People Together" ma:format="Dropdown" ma:internalName="Description1">
      <xsd:simpleType>
        <xsd:restriction base="dms:Text">
          <xsd:maxLength value="255"/>
        </xsd:restriction>
      </xsd:simpleType>
    </xsd:element>
    <xsd:element name="File_x0020_Type" ma:index="16" nillable="true" ma:displayName="File Type" ma:internalName="File_x0020_Type0">
      <xsd:simpleType>
        <xsd:restriction base="dms:Text"/>
      </xsd:simpleType>
    </xsd:element>
    <xsd:element name="Media_x0020_Category" ma:index="17" nillable="true" ma:displayName="Media Category" ma:default="Unknown" ma:format="Dropdown" ma:indexed="true" ma:internalName="Media_x0020_Category">
      <xsd:simpleType>
        <xsd:restriction base="dms:Choice">
          <xsd:enumeration value="Unknown"/>
          <xsd:enumeration value="Image"/>
          <xsd:enumeration value="Video"/>
          <xsd:enumeration value="Audio"/>
          <xsd:enumeration value="Powerpoint"/>
          <xsd:enumeration value="Word"/>
          <xsd:enumeration value="Excel"/>
          <xsd:enumeration value="PDF"/>
          <xsd:enumeration value="Text"/>
          <xsd:enumeration value="HTML"/>
          <xsd:enumeration value="External Url"/>
          <xsd:enumeration value="Binary File"/>
          <xsd:enumeration value="Compressed File"/>
        </xsd:restriction>
      </xsd:simpleType>
    </xsd:element>
    <xsd:element name="Media_x0020_Keywords" ma:index="18" nillable="true" ma:displayName="Media Keywords" ma:internalName="Media_x0020_Keywords">
      <xsd:simpleType>
        <xsd:restriction base="dms:Note">
          <xsd:maxLength value="255"/>
        </xsd:restriction>
      </xsd:simpleType>
    </xsd:element>
    <xsd:element name="j1d9513f40be4057ae77be719df4d48f" ma:index="20" nillable="true" ma:taxonomy="true" ma:internalName="j1d9513f40be4057ae77be719df4d48f" ma:taxonomyFieldName="Path" ma:displayName="Path" ma:default="1;#Other|b4f7b2bf-0599-42f2-96cd-ffb01bee42e5" ma:fieldId="{31d9513f-40be-4057-ae77-be719df4d48f}" ma:taxonomyMulti="true" ma:sspId="d2a07d21-22eb-4f75-a1bc-6027dbdd2561" ma:termSetId="2d5de430-fc93-4f6e-bad7-d806e3340a2c" ma:anchorId="00000000-0000-0000-0000-000000000000" ma:open="true" ma:isKeyword="false">
      <xsd:complexType>
        <xsd:sequence>
          <xsd:element ref="pc:Terms" minOccurs="0" maxOccurs="1"/>
        </xsd:sequence>
      </xsd:complexType>
    </xsd:element>
    <xsd:element name="SharedWithUsers" ma:index="2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3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d459c8d-0bda-441a-9cca-dc8dc6231e6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2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3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3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Description2" ma:index="33" nillable="true" ma:displayName="Description2" ma:internalName="Description2">
      <xsd:simpleType>
        <xsd:restriction base="dms:Note">
          <xsd:maxLength value="255"/>
        </xsd:restriction>
      </xsd:simpleType>
    </xsd:element>
    <xsd:element name="Tags" ma:index="34" nillable="true" ma:displayName="Tags" ma:internalName="Tags">
      <xsd:simpleType>
        <xsd:restriction base="dms:Note">
          <xsd:maxLength value="255"/>
        </xsd:restriction>
      </xsd:simpleType>
    </xsd:element>
    <xsd:element name="MediaServiceLocation" ma:index="36" nillable="true" ma:displayName="Location" ma:internalName="MediaServiceLocation" ma:readOnly="true">
      <xsd:simpleType>
        <xsd:restriction base="dms:Text"/>
      </xsd:simpleType>
    </xsd:element>
    <xsd:element name="MediaLengthInSeconds" ma:index="37" nillable="true" ma:displayName="Length (seconds)" ma:internalName="MediaLengthInSeconds" ma:readOnly="true">
      <xsd:simpleType>
        <xsd:restriction base="dms:Unknown"/>
      </xsd:simpleType>
    </xsd:element>
    <xsd:element name="Date" ma:index="38" nillable="true" ma:displayName="Date" ma:format="DateOnly" ma:internalName="Date">
      <xsd:simpleType>
        <xsd:restriction base="dms:DateTime"/>
      </xsd:simpleType>
    </xsd:element>
    <xsd:element name="ShutterstockID" ma:index="39" nillable="true" ma:displayName="ShutterstockID" ma:internalName="ShutterstockID">
      <xsd:simpleType>
        <xsd:restriction base="dms:Text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EndDate" ma:index="22" nillable="true" ma:displayName="End Date" ma:default="[today]" ma:format="DateTime" ma:internalName="_EndDate">
      <xsd:simpleType>
        <xsd:restriction base="dms:DateTime"/>
      </xsd:simpleType>
    </xsd:element>
    <xsd:element name="_Status" ma:index="23" nillable="true" ma:displayName="Status" ma:default="Not Started" ma:internalName="_Status">
      <xsd:simpleType>
        <xsd:union memberTypes="dms:Text">
          <xsd:simpleType>
            <xsd:restriction base="dms:Choice">
              <xsd:enumeration value="Not Started"/>
              <xsd:enumeration value="Draft"/>
              <xsd:enumeration value="Reviewed"/>
              <xsd:enumeration value="Scheduled"/>
              <xsd:enumeration value="Published"/>
              <xsd:enumeration value="Final"/>
              <xsd:enumeration value="Expired"/>
            </xsd:restriction>
          </xsd:simpleType>
        </xsd:union>
      </xsd:simpleType>
    </xsd:element>
    <xsd:element name="_Version" ma:index="24" nillable="true" ma:displayName="Version" ma:internalName="_Version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 ma:displayName="Status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2BE148E-AE4C-46EA-8571-6EB2BA18A476}">
  <ds:schemaRefs>
    <ds:schemaRef ds:uri="http://schemas.microsoft.com/sharepoint/v3/fields"/>
    <ds:schemaRef ds:uri="http://schemas.microsoft.com/office/2006/documentManagement/types"/>
    <ds:schemaRef ds:uri="http://schemas.openxmlformats.org/package/2006/metadata/core-properties"/>
    <ds:schemaRef ds:uri="http://schemas.microsoft.com/sharepoint/v3"/>
    <ds:schemaRef ds:uri="http://www.w3.org/XML/1998/namespace"/>
    <ds:schemaRef ds:uri="http://schemas.microsoft.com/office/infopath/2007/PartnerControls"/>
    <ds:schemaRef ds:uri="http://purl.org/dc/elements/1.1/"/>
    <ds:schemaRef ds:uri="9d459c8d-0bda-441a-9cca-dc8dc6231e60"/>
    <ds:schemaRef ds:uri="http://purl.org/dc/dcmitype/"/>
    <ds:schemaRef ds:uri="f114ba09-d17e-4062-b50d-8ef1101581ff"/>
    <ds:schemaRef ds:uri="http://schemas.microsoft.com/office/2006/metadata/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B7DB83AC-0476-438C-AD12-01703AFED63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935CEFD-3D92-4688-BDE2-9170B58DCD3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f114ba09-d17e-4062-b50d-8ef1101581ff"/>
    <ds:schemaRef ds:uri="9d459c8d-0bda-441a-9cca-dc8dc6231e60"/>
    <ds:schemaRef ds:uri="http://schemas.microsoft.com/sharepoint/v3/field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48101</TotalTime>
  <Words>2382</Words>
  <Application>Microsoft Office PowerPoint</Application>
  <PresentationFormat>Widescreen</PresentationFormat>
  <Paragraphs>582</Paragraphs>
  <Slides>111</Slides>
  <Notes>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3</vt:i4>
      </vt:variant>
      <vt:variant>
        <vt:lpstr>Titoli diapositive</vt:lpstr>
      </vt:variant>
      <vt:variant>
        <vt:i4>111</vt:i4>
      </vt:variant>
    </vt:vector>
  </HeadingPairs>
  <TitlesOfParts>
    <vt:vector size="121" baseType="lpstr">
      <vt:lpstr>Arrow Display Medium</vt:lpstr>
      <vt:lpstr>Gill Sans</vt:lpstr>
      <vt:lpstr>Arial Black</vt:lpstr>
      <vt:lpstr>ヒラギノ角ゴ ProN W3</vt:lpstr>
      <vt:lpstr>Arrow Display</vt:lpstr>
      <vt:lpstr>Wingdings</vt:lpstr>
      <vt:lpstr>Arial</vt:lpstr>
      <vt:lpstr>Black logo</vt:lpstr>
      <vt:lpstr>White logo</vt:lpstr>
      <vt:lpstr>Lattice_Template_External_2021</vt:lpstr>
      <vt:lpstr>Presentazione standard di PowerPoint</vt:lpstr>
      <vt:lpstr>MAS ARROW Educational Board</vt:lpstr>
      <vt:lpstr>Lattice Reference Design FPGA-RD-02278-1.0 </vt:lpstr>
      <vt:lpstr>LAB3 AGENDA</vt:lpstr>
      <vt:lpstr>LAB3 Task1</vt:lpstr>
      <vt:lpstr>LAB3 Task1</vt:lpstr>
      <vt:lpstr>LAB3 Task1</vt:lpstr>
      <vt:lpstr>LAB3 Task1</vt:lpstr>
      <vt:lpstr>LAB3 Task1</vt:lpstr>
      <vt:lpstr>LAB3 Task1</vt:lpstr>
      <vt:lpstr>LAB3 Task1</vt:lpstr>
      <vt:lpstr>LAB3 Task2</vt:lpstr>
      <vt:lpstr>LAB3 Task2</vt:lpstr>
      <vt:lpstr>LAB3 Task2</vt:lpstr>
      <vt:lpstr>LAB3 Task2</vt:lpstr>
      <vt:lpstr>LAB3 Task2</vt:lpstr>
      <vt:lpstr>LAB3 Task3</vt:lpstr>
      <vt:lpstr>LAB3 Task3</vt:lpstr>
      <vt:lpstr>LAB3 Task3</vt:lpstr>
      <vt:lpstr>LAB3 Task3</vt:lpstr>
      <vt:lpstr>LAB3 Task3</vt:lpstr>
      <vt:lpstr>LAB3 Task3</vt:lpstr>
      <vt:lpstr>LAB3 Task3</vt:lpstr>
      <vt:lpstr>LAB3 Task3</vt:lpstr>
      <vt:lpstr>LAB3 Task3</vt:lpstr>
      <vt:lpstr>LAB3 Task3</vt:lpstr>
      <vt:lpstr>LAB3 Task3</vt:lpstr>
      <vt:lpstr>LAB3 Task3</vt:lpstr>
      <vt:lpstr>LAB3 Task3</vt:lpstr>
      <vt:lpstr>LAB3 Task3</vt:lpstr>
      <vt:lpstr>LAB3 Task3</vt:lpstr>
      <vt:lpstr>LAB3 Task3</vt:lpstr>
      <vt:lpstr>LAB3 Task3</vt:lpstr>
      <vt:lpstr>LAB3 Task3</vt:lpstr>
      <vt:lpstr>LAB3 Task3</vt:lpstr>
      <vt:lpstr>LAB3 Task3</vt:lpstr>
      <vt:lpstr>LAB3 Task4</vt:lpstr>
      <vt:lpstr>LAB3 Task4</vt:lpstr>
      <vt:lpstr>LAB3 Task4</vt:lpstr>
      <vt:lpstr>LAB3 Task4</vt:lpstr>
      <vt:lpstr>LAB3 Task4</vt:lpstr>
      <vt:lpstr>LAB3 Task4</vt:lpstr>
      <vt:lpstr>LAB3 Task4</vt:lpstr>
      <vt:lpstr>LAB3 Task4</vt:lpstr>
      <vt:lpstr>LAB3 Task4</vt:lpstr>
      <vt:lpstr>LAB3 Task4</vt:lpstr>
      <vt:lpstr>LAB3 Task4</vt:lpstr>
      <vt:lpstr>LAB3 Task4</vt:lpstr>
      <vt:lpstr>LAB3 Task4</vt:lpstr>
      <vt:lpstr>LAB3 Task4</vt:lpstr>
      <vt:lpstr>LAB3 Task4</vt:lpstr>
      <vt:lpstr>LAB3 Task4</vt:lpstr>
      <vt:lpstr>LAB3 Task4</vt:lpstr>
      <vt:lpstr>LAB3 Task4</vt:lpstr>
      <vt:lpstr>LAB3 Task4</vt:lpstr>
      <vt:lpstr>LAB3 Task4</vt:lpstr>
      <vt:lpstr>LAB3 Task4</vt:lpstr>
      <vt:lpstr>LAB3 Task4</vt:lpstr>
      <vt:lpstr>LAB3 Task4</vt:lpstr>
      <vt:lpstr>LAB3 Task4</vt:lpstr>
      <vt:lpstr>LAB3 Task4</vt:lpstr>
      <vt:lpstr>LAB3 Task4</vt:lpstr>
      <vt:lpstr>LAB3 Task4</vt:lpstr>
      <vt:lpstr>LAB3 Task4</vt:lpstr>
      <vt:lpstr>LAB3 Task4</vt:lpstr>
      <vt:lpstr>LAB3 Task5</vt:lpstr>
      <vt:lpstr>LAB3 Task5</vt:lpstr>
      <vt:lpstr>LAB3 Task5</vt:lpstr>
      <vt:lpstr>LAB3 Task5</vt:lpstr>
      <vt:lpstr>LAB3 Task5</vt:lpstr>
      <vt:lpstr>LAB3 Task5</vt:lpstr>
      <vt:lpstr>LAB3 Task6</vt:lpstr>
      <vt:lpstr>LAB3 Task6</vt:lpstr>
      <vt:lpstr>LAB3 Task6</vt:lpstr>
      <vt:lpstr>LAB3 Task6</vt:lpstr>
      <vt:lpstr>LAB3 Task6</vt:lpstr>
      <vt:lpstr>LAB3 Task6</vt:lpstr>
      <vt:lpstr>LAB3 Task6</vt:lpstr>
      <vt:lpstr>LAB3 Task6</vt:lpstr>
      <vt:lpstr>LAB3 Task6</vt:lpstr>
      <vt:lpstr>LAB3 Task6</vt:lpstr>
      <vt:lpstr>LAB3 Task4</vt:lpstr>
      <vt:lpstr>LAB3 Task4</vt:lpstr>
      <vt:lpstr>LAB3 Task7</vt:lpstr>
      <vt:lpstr>LAB3 Task7</vt:lpstr>
      <vt:lpstr>LAB3 Task7</vt:lpstr>
      <vt:lpstr>LAB3 Task7</vt:lpstr>
      <vt:lpstr>LAB3 Task7</vt:lpstr>
      <vt:lpstr>LAB3 Task7</vt:lpstr>
      <vt:lpstr>LAB3 Task7</vt:lpstr>
      <vt:lpstr>LAB3 Task7</vt:lpstr>
      <vt:lpstr>LAB3 Task7</vt:lpstr>
      <vt:lpstr>LAB3 Task8</vt:lpstr>
      <vt:lpstr>LAB3 Task8</vt:lpstr>
      <vt:lpstr>LAB3 Task8</vt:lpstr>
      <vt:lpstr>LAB3 Task8</vt:lpstr>
      <vt:lpstr>LAB3 Task8</vt:lpstr>
      <vt:lpstr>LAB3 Task9</vt:lpstr>
      <vt:lpstr>LAB3 Task9</vt:lpstr>
      <vt:lpstr>LAB3 Task9</vt:lpstr>
      <vt:lpstr>LAB3 Task9</vt:lpstr>
      <vt:lpstr>LAB3 Task10</vt:lpstr>
      <vt:lpstr>LAB3 Task10</vt:lpstr>
      <vt:lpstr>LAB3 Task10</vt:lpstr>
      <vt:lpstr>LAB3 Task10</vt:lpstr>
      <vt:lpstr>LAB3 Task10</vt:lpstr>
      <vt:lpstr>LAB3 Task10</vt:lpstr>
      <vt:lpstr>LAB3 Task10</vt:lpstr>
      <vt:lpstr>LAB3 Task10</vt:lpstr>
      <vt:lpstr>LAB3 Task10</vt:lpstr>
      <vt:lpstr>LAB3 Task10</vt:lpstr>
    </vt:vector>
  </TitlesOfParts>
  <Manager/>
  <Company/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Fabrizio Ferrari</dc:creator>
  <cp:keywords/>
  <dc:description/>
  <cp:lastModifiedBy>msandro</cp:lastModifiedBy>
  <cp:revision>3629</cp:revision>
  <cp:lastPrinted>2019-05-03T16:54:42Z</cp:lastPrinted>
  <dcterms:created xsi:type="dcterms:W3CDTF">2019-01-16T16:07:01Z</dcterms:created>
  <dcterms:modified xsi:type="dcterms:W3CDTF">2024-11-20T07:40:30Z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0x0101007399EB714A21164D86D4CBCBE20F2641</vt:lpwstr>
  </property>
  <property fmtid="{D5CDD505-2E9C-101B-9397-08002B2CF9AE}" pid="3" name="TaxKeyword">
    <vt:lpwstr/>
  </property>
  <property fmtid="{D5CDD505-2E9C-101B-9397-08002B2CF9AE}" pid="4" name="Path">
    <vt:lpwstr>1;#Other|b4f7b2bf-0599-42f2-96cd-ffb01bee42e5</vt:lpwstr>
  </property>
  <property fmtid="{D5CDD505-2E9C-101B-9397-08002B2CF9AE}" pid="5" name="MSIP_Label_879e395e-e3b5-421f-8616-70a10f9451af_Enabled">
    <vt:lpwstr>true</vt:lpwstr>
  </property>
  <property fmtid="{D5CDD505-2E9C-101B-9397-08002B2CF9AE}" pid="6" name="MSIP_Label_879e395e-e3b5-421f-8616-70a10f9451af_SetDate">
    <vt:lpwstr>2021-02-23T18:49:26Z</vt:lpwstr>
  </property>
  <property fmtid="{D5CDD505-2E9C-101B-9397-08002B2CF9AE}" pid="7" name="MSIP_Label_879e395e-e3b5-421f-8616-70a10f9451af_Method">
    <vt:lpwstr>Standard</vt:lpwstr>
  </property>
  <property fmtid="{D5CDD505-2E9C-101B-9397-08002B2CF9AE}" pid="8" name="MSIP_Label_879e395e-e3b5-421f-8616-70a10f9451af_Name">
    <vt:lpwstr>879e395e-e3b5-421f-8616-70a10f9451af</vt:lpwstr>
  </property>
  <property fmtid="{D5CDD505-2E9C-101B-9397-08002B2CF9AE}" pid="9" name="MSIP_Label_879e395e-e3b5-421f-8616-70a10f9451af_SiteId">
    <vt:lpwstr>0beb0c35-9cbb-4feb-99e5-589e415c7944</vt:lpwstr>
  </property>
  <property fmtid="{D5CDD505-2E9C-101B-9397-08002B2CF9AE}" pid="10" name="MSIP_Label_879e395e-e3b5-421f-8616-70a10f9451af_ActionId">
    <vt:lpwstr>12b8afa7-5484-4e4e-9aa2-a1e104ae799c</vt:lpwstr>
  </property>
  <property fmtid="{D5CDD505-2E9C-101B-9397-08002B2CF9AE}" pid="11" name="MSIP_Label_879e395e-e3b5-421f-8616-70a10f9451af_ContentBits">
    <vt:lpwstr>0</vt:lpwstr>
  </property>
</Properties>
</file>