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10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30" name="PlaceHolder 2"/>
          <p:cNvSpPr>
            <a:spLocks noGrp="1"/>
          </p:cNvSpPr>
          <p:nvPr>
            <p:ph type="body"/>
          </p:nvPr>
        </p:nvSpPr>
        <p:spPr>
          <a:xfrm>
            <a:off x="1097280" y="1845720"/>
            <a:ext cx="100580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31" name="PlaceHolder 3"/>
          <p:cNvSpPr>
            <a:spLocks noGrp="1"/>
          </p:cNvSpPr>
          <p:nvPr>
            <p:ph type="body"/>
          </p:nvPr>
        </p:nvSpPr>
        <p:spPr>
          <a:xfrm>
            <a:off x="1097280" y="3947040"/>
            <a:ext cx="100580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33" name="PlaceHolder 2"/>
          <p:cNvSpPr>
            <a:spLocks noGrp="1"/>
          </p:cNvSpPr>
          <p:nvPr>
            <p:ph type="body"/>
          </p:nvPr>
        </p:nvSpPr>
        <p:spPr>
          <a:xfrm>
            <a:off x="109728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34" name="PlaceHolder 3"/>
          <p:cNvSpPr>
            <a:spLocks noGrp="1"/>
          </p:cNvSpPr>
          <p:nvPr>
            <p:ph type="body"/>
          </p:nvPr>
        </p:nvSpPr>
        <p:spPr>
          <a:xfrm>
            <a:off x="625140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35" name="PlaceHolder 4"/>
          <p:cNvSpPr>
            <a:spLocks noGrp="1"/>
          </p:cNvSpPr>
          <p:nvPr>
            <p:ph type="body"/>
          </p:nvPr>
        </p:nvSpPr>
        <p:spPr>
          <a:xfrm>
            <a:off x="1097280" y="394704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36" name="PlaceHolder 5"/>
          <p:cNvSpPr>
            <a:spLocks noGrp="1"/>
          </p:cNvSpPr>
          <p:nvPr>
            <p:ph type="body"/>
          </p:nvPr>
        </p:nvSpPr>
        <p:spPr>
          <a:xfrm>
            <a:off x="6251400" y="394704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38" name="PlaceHolder 2"/>
          <p:cNvSpPr>
            <a:spLocks noGrp="1"/>
          </p:cNvSpPr>
          <p:nvPr>
            <p:ph type="body"/>
          </p:nvPr>
        </p:nvSpPr>
        <p:spPr>
          <a:xfrm>
            <a:off x="1097280" y="184572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39" name="PlaceHolder 3"/>
          <p:cNvSpPr>
            <a:spLocks noGrp="1"/>
          </p:cNvSpPr>
          <p:nvPr>
            <p:ph type="body"/>
          </p:nvPr>
        </p:nvSpPr>
        <p:spPr>
          <a:xfrm>
            <a:off x="4498200" y="184572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40" name="PlaceHolder 4"/>
          <p:cNvSpPr>
            <a:spLocks noGrp="1"/>
          </p:cNvSpPr>
          <p:nvPr>
            <p:ph type="body"/>
          </p:nvPr>
        </p:nvSpPr>
        <p:spPr>
          <a:xfrm>
            <a:off x="7899120" y="184572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41" name="PlaceHolder 5"/>
          <p:cNvSpPr>
            <a:spLocks noGrp="1"/>
          </p:cNvSpPr>
          <p:nvPr>
            <p:ph type="body"/>
          </p:nvPr>
        </p:nvSpPr>
        <p:spPr>
          <a:xfrm>
            <a:off x="1097280" y="394704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42" name="PlaceHolder 6"/>
          <p:cNvSpPr>
            <a:spLocks noGrp="1"/>
          </p:cNvSpPr>
          <p:nvPr>
            <p:ph type="body"/>
          </p:nvPr>
        </p:nvSpPr>
        <p:spPr>
          <a:xfrm>
            <a:off x="4498200" y="394704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43" name="PlaceHolder 7"/>
          <p:cNvSpPr>
            <a:spLocks noGrp="1"/>
          </p:cNvSpPr>
          <p:nvPr>
            <p:ph type="body"/>
          </p:nvPr>
        </p:nvSpPr>
        <p:spPr>
          <a:xfrm>
            <a:off x="7899120" y="3947040"/>
            <a:ext cx="323856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9" name="PlaceHolder 2"/>
          <p:cNvSpPr>
            <a:spLocks noGrp="1"/>
          </p:cNvSpPr>
          <p:nvPr>
            <p:ph type="subTitle"/>
          </p:nvPr>
        </p:nvSpPr>
        <p:spPr>
          <a:xfrm>
            <a:off x="1097280" y="1845720"/>
            <a:ext cx="10058040" cy="4023000"/>
          </a:xfrm>
          <a:prstGeom prst="rect">
            <a:avLst/>
          </a:prstGeom>
        </p:spPr>
        <p:txBody>
          <a:bodyPr lIns="0" tIns="0" rIns="0" bIns="0" anchor="ctr"/>
          <a:lstStyle/>
          <a:p>
            <a:pPr algn="ctr"/>
            <a:endParaRPr lang="en-AU"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11" name="PlaceHolder 2"/>
          <p:cNvSpPr>
            <a:spLocks noGrp="1"/>
          </p:cNvSpPr>
          <p:nvPr>
            <p:ph type="body"/>
          </p:nvPr>
        </p:nvSpPr>
        <p:spPr>
          <a:xfrm>
            <a:off x="1097280" y="1845720"/>
            <a:ext cx="10058040" cy="40230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13" name="PlaceHolder 2"/>
          <p:cNvSpPr>
            <a:spLocks noGrp="1"/>
          </p:cNvSpPr>
          <p:nvPr>
            <p:ph type="body"/>
          </p:nvPr>
        </p:nvSpPr>
        <p:spPr>
          <a:xfrm>
            <a:off x="1097280" y="1845720"/>
            <a:ext cx="4908240" cy="40230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14" name="PlaceHolder 3"/>
          <p:cNvSpPr>
            <a:spLocks noGrp="1"/>
          </p:cNvSpPr>
          <p:nvPr>
            <p:ph type="body"/>
          </p:nvPr>
        </p:nvSpPr>
        <p:spPr>
          <a:xfrm>
            <a:off x="6251400" y="1845720"/>
            <a:ext cx="4908240" cy="40230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1097280" y="286560"/>
            <a:ext cx="10058040" cy="6724800"/>
          </a:xfrm>
          <a:prstGeom prst="rect">
            <a:avLst/>
          </a:prstGeom>
        </p:spPr>
        <p:txBody>
          <a:bodyPr lIns="0" tIns="0" rIns="0" bIns="0" anchor="ctr"/>
          <a:lstStyle/>
          <a:p>
            <a:pPr algn="ctr"/>
            <a:endParaRPr lang="en-A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18" name="PlaceHolder 2"/>
          <p:cNvSpPr>
            <a:spLocks noGrp="1"/>
          </p:cNvSpPr>
          <p:nvPr>
            <p:ph type="body"/>
          </p:nvPr>
        </p:nvSpPr>
        <p:spPr>
          <a:xfrm>
            <a:off x="109728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19" name="PlaceHolder 3"/>
          <p:cNvSpPr>
            <a:spLocks noGrp="1"/>
          </p:cNvSpPr>
          <p:nvPr>
            <p:ph type="body"/>
          </p:nvPr>
        </p:nvSpPr>
        <p:spPr>
          <a:xfrm>
            <a:off x="6251400" y="1845720"/>
            <a:ext cx="4908240" cy="40230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20" name="PlaceHolder 4"/>
          <p:cNvSpPr>
            <a:spLocks noGrp="1"/>
          </p:cNvSpPr>
          <p:nvPr>
            <p:ph type="body"/>
          </p:nvPr>
        </p:nvSpPr>
        <p:spPr>
          <a:xfrm>
            <a:off x="1097280" y="394704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22" name="PlaceHolder 2"/>
          <p:cNvSpPr>
            <a:spLocks noGrp="1"/>
          </p:cNvSpPr>
          <p:nvPr>
            <p:ph type="body"/>
          </p:nvPr>
        </p:nvSpPr>
        <p:spPr>
          <a:xfrm>
            <a:off x="1097280" y="1845720"/>
            <a:ext cx="4908240" cy="40230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23" name="PlaceHolder 3"/>
          <p:cNvSpPr>
            <a:spLocks noGrp="1"/>
          </p:cNvSpPr>
          <p:nvPr>
            <p:ph type="body"/>
          </p:nvPr>
        </p:nvSpPr>
        <p:spPr>
          <a:xfrm>
            <a:off x="625140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24" name="PlaceHolder 4"/>
          <p:cNvSpPr>
            <a:spLocks noGrp="1"/>
          </p:cNvSpPr>
          <p:nvPr>
            <p:ph type="body"/>
          </p:nvPr>
        </p:nvSpPr>
        <p:spPr>
          <a:xfrm>
            <a:off x="6251400" y="394704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097280" y="286560"/>
            <a:ext cx="10058040" cy="1450440"/>
          </a:xfrm>
          <a:prstGeom prst="rect">
            <a:avLst/>
          </a:prstGeom>
        </p:spPr>
        <p:txBody>
          <a:bodyPr lIns="0" tIns="0" rIns="0" bIns="0" anchor="ctr"/>
          <a:lstStyle/>
          <a:p>
            <a:endParaRPr lang="en-US" sz="1800" b="0" strike="noStrike" spc="-1">
              <a:solidFill>
                <a:srgbClr val="000000"/>
              </a:solidFill>
              <a:latin typeface="Calibri"/>
            </a:endParaRPr>
          </a:p>
        </p:txBody>
      </p:sp>
      <p:sp>
        <p:nvSpPr>
          <p:cNvPr id="26" name="PlaceHolder 2"/>
          <p:cNvSpPr>
            <a:spLocks noGrp="1"/>
          </p:cNvSpPr>
          <p:nvPr>
            <p:ph type="body"/>
          </p:nvPr>
        </p:nvSpPr>
        <p:spPr>
          <a:xfrm>
            <a:off x="109728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27" name="PlaceHolder 3"/>
          <p:cNvSpPr>
            <a:spLocks noGrp="1"/>
          </p:cNvSpPr>
          <p:nvPr>
            <p:ph type="body"/>
          </p:nvPr>
        </p:nvSpPr>
        <p:spPr>
          <a:xfrm>
            <a:off x="6251400" y="1845720"/>
            <a:ext cx="49082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
        <p:nvSpPr>
          <p:cNvPr id="28" name="PlaceHolder 4"/>
          <p:cNvSpPr>
            <a:spLocks noGrp="1"/>
          </p:cNvSpPr>
          <p:nvPr>
            <p:ph type="body"/>
          </p:nvPr>
        </p:nvSpPr>
        <p:spPr>
          <a:xfrm>
            <a:off x="1097280" y="3947040"/>
            <a:ext cx="10058040" cy="1918800"/>
          </a:xfrm>
          <a:prstGeom prst="rect">
            <a:avLst/>
          </a:prstGeom>
        </p:spPr>
        <p:txBody>
          <a:bodyPr lIns="0" tIns="0" rIns="0" bIns="0">
            <a:normAutofit/>
          </a:bodyPr>
          <a:lstStyle/>
          <a:p>
            <a:endParaRPr lang="en-US" sz="2000" b="0" strike="noStrike" spc="-1">
              <a:solidFill>
                <a:srgbClr val="40404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CustomShape 1"/>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9" name="CustomShape 2"/>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 name="Line 3"/>
          <p:cNvSpPr/>
          <p:nvPr/>
        </p:nvSpPr>
        <p:spPr>
          <a:xfrm>
            <a:off x="1193400" y="1737720"/>
            <a:ext cx="9966960" cy="360"/>
          </a:xfrm>
          <a:prstGeom prst="line">
            <a:avLst/>
          </a:prstGeom>
          <a:ln w="6480">
            <a:solidFill>
              <a:schemeClr val="tx1">
                <a:lumMod val="50000"/>
                <a:lumOff val="50000"/>
              </a:schemeClr>
            </a:solidFill>
            <a:round/>
          </a:ln>
        </p:spPr>
        <p:style>
          <a:lnRef idx="1">
            <a:schemeClr val="accent1"/>
          </a:lnRef>
          <a:fillRef idx="0">
            <a:schemeClr val="accent1"/>
          </a:fillRef>
          <a:effectRef idx="0">
            <a:schemeClr val="accent1"/>
          </a:effectRef>
          <a:fontRef idx="minor"/>
        </p:style>
      </p:sp>
      <p:sp>
        <p:nvSpPr>
          <p:cNvPr id="3" name="PlaceHolder 4"/>
          <p:cNvSpPr>
            <a:spLocks noGrp="1"/>
          </p:cNvSpPr>
          <p:nvPr>
            <p:ph type="title"/>
          </p:nvPr>
        </p:nvSpPr>
        <p:spPr>
          <a:xfrm>
            <a:off x="1097280" y="286560"/>
            <a:ext cx="10058040" cy="1450440"/>
          </a:xfrm>
          <a:prstGeom prst="rect">
            <a:avLst/>
          </a:prstGeom>
        </p:spPr>
        <p:txBody>
          <a:bodyPr anchor="b"/>
          <a:lstStyle/>
          <a:p>
            <a:pPr>
              <a:lnSpc>
                <a:spcPct val="85000"/>
              </a:lnSpc>
            </a:pPr>
            <a:r>
              <a:rPr lang="en-US" sz="4800" b="0" strike="noStrike" spc="-49">
                <a:solidFill>
                  <a:srgbClr val="404040"/>
                </a:solidFill>
                <a:latin typeface="Calibri Light"/>
              </a:rPr>
              <a:t>Haga clic para modificar el estilo de título del patrón</a:t>
            </a:r>
            <a:endParaRPr lang="en-US" sz="4800" b="0" strike="noStrike" spc="-1">
              <a:solidFill>
                <a:srgbClr val="000000"/>
              </a:solidFill>
              <a:latin typeface="Calibri"/>
            </a:endParaRPr>
          </a:p>
        </p:txBody>
      </p:sp>
      <p:sp>
        <p:nvSpPr>
          <p:cNvPr id="4" name="PlaceHolder 5"/>
          <p:cNvSpPr>
            <a:spLocks noGrp="1"/>
          </p:cNvSpPr>
          <p:nvPr>
            <p:ph type="body"/>
          </p:nvPr>
        </p:nvSpPr>
        <p:spPr>
          <a:xfrm>
            <a:off x="1097280" y="1845720"/>
            <a:ext cx="10058040" cy="4023000"/>
          </a:xfrm>
          <a:prstGeom prst="rect">
            <a:avLst/>
          </a:prstGeom>
        </p:spPr>
        <p:txBody>
          <a:bodyPr lIns="0" rIns="0"/>
          <a:lstStyle/>
          <a:p>
            <a:pPr marL="91440" indent="-91080">
              <a:lnSpc>
                <a:spcPct val="90000"/>
              </a:lnSpc>
              <a:spcBef>
                <a:spcPts val="1199"/>
              </a:spcBef>
              <a:spcAft>
                <a:spcPts val="201"/>
              </a:spcAft>
              <a:buClr>
                <a:srgbClr val="99CB38"/>
              </a:buClr>
              <a:buFont typeface="Calibri"/>
              <a:buChar char=" "/>
            </a:pPr>
            <a:r>
              <a:rPr lang="en-US" sz="2000" b="0" strike="noStrike" spc="-1">
                <a:solidFill>
                  <a:srgbClr val="404040"/>
                </a:solidFill>
                <a:latin typeface="Calibri"/>
              </a:rPr>
              <a:t>Haga clic para modificar los estilos de texto del patrón</a:t>
            </a:r>
          </a:p>
          <a:p>
            <a:pPr marL="384120" lvl="1" indent="-182520">
              <a:lnSpc>
                <a:spcPct val="90000"/>
              </a:lnSpc>
              <a:spcBef>
                <a:spcPts val="201"/>
              </a:spcBef>
              <a:spcAft>
                <a:spcPts val="400"/>
              </a:spcAft>
              <a:buClr>
                <a:srgbClr val="99CB38"/>
              </a:buClr>
              <a:buFont typeface="Calibri"/>
              <a:buChar char="◦"/>
            </a:pPr>
            <a:r>
              <a:rPr lang="en-US" sz="1800" b="0" strike="noStrike" spc="-1">
                <a:solidFill>
                  <a:srgbClr val="404040"/>
                </a:solidFill>
                <a:latin typeface="Calibri"/>
              </a:rPr>
              <a:t>Segundo nivel</a:t>
            </a:r>
          </a:p>
          <a:p>
            <a:pPr marL="567000" lvl="2" indent="-182520">
              <a:lnSpc>
                <a:spcPct val="90000"/>
              </a:lnSpc>
              <a:spcBef>
                <a:spcPts val="201"/>
              </a:spcBef>
              <a:spcAft>
                <a:spcPts val="400"/>
              </a:spcAft>
              <a:buClr>
                <a:srgbClr val="99CB38"/>
              </a:buClr>
              <a:buFont typeface="Calibri"/>
              <a:buChar char="◦"/>
            </a:pPr>
            <a:r>
              <a:rPr lang="en-US" sz="1400" b="0" strike="noStrike" spc="-1">
                <a:solidFill>
                  <a:srgbClr val="404040"/>
                </a:solidFill>
                <a:latin typeface="Calibri"/>
              </a:rPr>
              <a:t>Tercer nivel</a:t>
            </a:r>
          </a:p>
          <a:p>
            <a:pPr marL="749880" lvl="3" indent="-182520">
              <a:lnSpc>
                <a:spcPct val="90000"/>
              </a:lnSpc>
              <a:spcBef>
                <a:spcPts val="201"/>
              </a:spcBef>
              <a:spcAft>
                <a:spcPts val="400"/>
              </a:spcAft>
              <a:buClr>
                <a:srgbClr val="99CB38"/>
              </a:buClr>
              <a:buFont typeface="Calibri"/>
              <a:buChar char="◦"/>
            </a:pPr>
            <a:r>
              <a:rPr lang="en-US" sz="1400" b="0" strike="noStrike" spc="-1">
                <a:solidFill>
                  <a:srgbClr val="404040"/>
                </a:solidFill>
                <a:latin typeface="Calibri"/>
              </a:rPr>
              <a:t>Cuarto nivel</a:t>
            </a:r>
          </a:p>
          <a:p>
            <a:pPr marL="932760" lvl="4" indent="-182520">
              <a:lnSpc>
                <a:spcPct val="90000"/>
              </a:lnSpc>
              <a:spcBef>
                <a:spcPts val="201"/>
              </a:spcBef>
              <a:spcAft>
                <a:spcPts val="400"/>
              </a:spcAft>
              <a:buClr>
                <a:srgbClr val="99CB38"/>
              </a:buClr>
              <a:buFont typeface="Calibri"/>
              <a:buChar char="◦"/>
            </a:pPr>
            <a:r>
              <a:rPr lang="en-US" sz="1400" b="0" strike="noStrike" spc="-1">
                <a:solidFill>
                  <a:srgbClr val="404040"/>
                </a:solidFill>
                <a:latin typeface="Calibri"/>
              </a:rPr>
              <a:t>Quinto nivel</a:t>
            </a:r>
          </a:p>
        </p:txBody>
      </p:sp>
      <p:sp>
        <p:nvSpPr>
          <p:cNvPr id="5" name="PlaceHolder 6"/>
          <p:cNvSpPr>
            <a:spLocks noGrp="1"/>
          </p:cNvSpPr>
          <p:nvPr>
            <p:ph type="dt"/>
          </p:nvPr>
        </p:nvSpPr>
        <p:spPr>
          <a:xfrm>
            <a:off x="1097280" y="6459840"/>
            <a:ext cx="2471760" cy="364680"/>
          </a:xfrm>
          <a:prstGeom prst="rect">
            <a:avLst/>
          </a:prstGeom>
        </p:spPr>
        <p:txBody>
          <a:bodyPr anchor="ctr"/>
          <a:lstStyle/>
          <a:p>
            <a:pPr>
              <a:lnSpc>
                <a:spcPct val="100000"/>
              </a:lnSpc>
            </a:pPr>
            <a:fld id="{3BAF686C-7D13-47A7-AA06-F888C370F155}" type="datetime">
              <a:rPr lang="en-AU" sz="900" b="0" strike="noStrike" spc="-1">
                <a:solidFill>
                  <a:srgbClr val="FFFFFF"/>
                </a:solidFill>
                <a:latin typeface="Calibri"/>
              </a:rPr>
              <a:t>13/01/2020</a:t>
            </a:fld>
            <a:endParaRPr lang="en-AU" sz="900" b="0" strike="noStrike" spc="-1">
              <a:latin typeface="Times New Roman"/>
            </a:endParaRPr>
          </a:p>
        </p:txBody>
      </p:sp>
      <p:sp>
        <p:nvSpPr>
          <p:cNvPr id="6" name="PlaceHolder 7"/>
          <p:cNvSpPr>
            <a:spLocks noGrp="1"/>
          </p:cNvSpPr>
          <p:nvPr>
            <p:ph type="ftr"/>
          </p:nvPr>
        </p:nvSpPr>
        <p:spPr>
          <a:xfrm>
            <a:off x="3686040" y="6459840"/>
            <a:ext cx="4822560" cy="364680"/>
          </a:xfrm>
          <a:prstGeom prst="rect">
            <a:avLst/>
          </a:prstGeom>
        </p:spPr>
        <p:txBody>
          <a:bodyPr anchor="ctr"/>
          <a:lstStyle/>
          <a:p>
            <a:endParaRPr lang="en-AU" sz="2400" b="0" strike="noStrike" spc="-1">
              <a:latin typeface="Times New Roman"/>
            </a:endParaRPr>
          </a:p>
        </p:txBody>
      </p:sp>
      <p:sp>
        <p:nvSpPr>
          <p:cNvPr id="7" name="PlaceHolder 8"/>
          <p:cNvSpPr>
            <a:spLocks noGrp="1"/>
          </p:cNvSpPr>
          <p:nvPr>
            <p:ph type="sldNum"/>
          </p:nvPr>
        </p:nvSpPr>
        <p:spPr>
          <a:xfrm>
            <a:off x="9900360" y="6459840"/>
            <a:ext cx="1311840" cy="364680"/>
          </a:xfrm>
          <a:prstGeom prst="rect">
            <a:avLst/>
          </a:prstGeom>
        </p:spPr>
        <p:txBody>
          <a:bodyPr anchor="ctr"/>
          <a:lstStyle/>
          <a:p>
            <a:pPr algn="r">
              <a:lnSpc>
                <a:spcPct val="100000"/>
              </a:lnSpc>
            </a:pPr>
            <a:fld id="{732A7531-AA2B-48A4-A61C-849FCCCE1CA3}" type="slidenum">
              <a:rPr lang="en-AU" sz="1050" b="0" strike="noStrike" spc="-1">
                <a:solidFill>
                  <a:srgbClr val="FFFFFF"/>
                </a:solidFill>
                <a:latin typeface="Calibri"/>
              </a:rPr>
              <a:t>‹#›</a:t>
            </a:fld>
            <a:endParaRPr lang="en-AU" sz="105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45"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pic>
        <p:nvPicPr>
          <p:cNvPr id="46" name="Imagen 3"/>
          <p:cNvPicPr/>
          <p:nvPr/>
        </p:nvPicPr>
        <p:blipFill>
          <a:blip r:embed="rId2"/>
          <a:srcRect t="2515" b="16840"/>
          <a:stretch/>
        </p:blipFill>
        <p:spPr>
          <a:xfrm>
            <a:off x="0" y="0"/>
            <a:ext cx="12191760" cy="6857640"/>
          </a:xfrm>
          <a:prstGeom prst="rect">
            <a:avLst/>
          </a:prstGeom>
          <a:ln>
            <a:noFill/>
          </a:ln>
        </p:spPr>
      </p:pic>
      <p:sp>
        <p:nvSpPr>
          <p:cNvPr id="5" name="Rectángulo 6">
            <a:extLst>
              <a:ext uri="{FF2B5EF4-FFF2-40B4-BE49-F238E27FC236}">
                <a16:creationId xmlns:a16="http://schemas.microsoft.com/office/drawing/2014/main" id="{8F853D3A-BA73-4CEA-985F-C9B38D370044}"/>
              </a:ext>
            </a:extLst>
          </p:cNvPr>
          <p:cNvSpPr/>
          <p:nvPr/>
        </p:nvSpPr>
        <p:spPr>
          <a:xfrm>
            <a:off x="5537" y="5969341"/>
            <a:ext cx="12189463" cy="707886"/>
          </a:xfrm>
          <a:prstGeom prst="rect">
            <a:avLst/>
          </a:prstGeom>
          <a:solidFill>
            <a:schemeClr val="bg1">
              <a:lumMod val="95000"/>
            </a:schemeClr>
          </a:solidFill>
        </p:spPr>
        <p:txBody>
          <a:bodyPr wrap="square">
            <a:spAutoFit/>
          </a:bodyPr>
          <a:lstStyle/>
          <a:p>
            <a:pPr algn="ctr"/>
            <a:r>
              <a:rPr lang="en-GB" sz="4000" b="1" dirty="0">
                <a:solidFill>
                  <a:srgbClr val="FF0000"/>
                </a:solidFill>
                <a:effectLst>
                  <a:outerShdw blurRad="38100" dist="38100" dir="2700000" algn="tl">
                    <a:srgbClr val="000000">
                      <a:alpha val="43137"/>
                    </a:srgbClr>
                  </a:outerShdw>
                </a:effectLst>
              </a:rPr>
              <a:t>“GOOD CHRISTIANS AND UPRIGHT CITIZENS”</a:t>
            </a:r>
            <a:endParaRPr lang="it-IT" sz="4000"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 name="CustomShape 1"/>
          <p:cNvSpPr/>
          <p:nvPr/>
        </p:nvSpPr>
        <p:spPr>
          <a:xfrm>
            <a:off x="0" y="0"/>
            <a:ext cx="12186000" cy="6857640"/>
          </a:xfrm>
          <a:prstGeom prst="rect">
            <a:avLst/>
          </a:prstGeom>
          <a:solidFill>
            <a:schemeClr val="bg1"/>
          </a:solidFill>
          <a:ln>
            <a:noFill/>
          </a:ln>
        </p:spPr>
        <p:style>
          <a:lnRef idx="2">
            <a:schemeClr val="accent6">
              <a:shade val="50000"/>
            </a:schemeClr>
          </a:lnRef>
          <a:fillRef idx="1001">
            <a:schemeClr val="lt1"/>
          </a:fillRef>
          <a:effectRef idx="0">
            <a:schemeClr val="accent6"/>
          </a:effectRef>
          <a:fontRef idx="minor"/>
        </p:style>
      </p:sp>
      <p:sp>
        <p:nvSpPr>
          <p:cNvPr id="85" name="CustomShape 2"/>
          <p:cNvSpPr/>
          <p:nvPr/>
        </p:nvSpPr>
        <p:spPr>
          <a:xfrm>
            <a:off x="0" y="0"/>
            <a:ext cx="405036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86" name="TextShape 3"/>
          <p:cNvSpPr txBox="1"/>
          <p:nvPr/>
        </p:nvSpPr>
        <p:spPr>
          <a:xfrm>
            <a:off x="0" y="396360"/>
            <a:ext cx="4074840" cy="2407680"/>
          </a:xfrm>
          <a:prstGeom prst="rect">
            <a:avLst/>
          </a:prstGeom>
          <a:solidFill>
            <a:srgbClr val="0070C0"/>
          </a:solidFill>
          <a:ln>
            <a:noFill/>
          </a:ln>
        </p:spPr>
        <p:txBody>
          <a:bodyPr anchor="b">
            <a:normAutofit lnSpcReduction="10000"/>
          </a:bodyPr>
          <a:lstStyle/>
          <a:p>
            <a:pPr>
              <a:lnSpc>
                <a:spcPct val="85000"/>
              </a:lnSpc>
            </a:pPr>
            <a:r>
              <a:rPr lang="en-US" sz="4000" b="1" strike="noStrike" spc="-49">
                <a:solidFill>
                  <a:srgbClr val="FFFFFF"/>
                </a:solidFill>
                <a:latin typeface="Calibri"/>
              </a:rPr>
              <a:t> 1.2. </a:t>
            </a:r>
            <a:r>
              <a:rPr lang="en-US" sz="3600" b="1" strike="noStrike" spc="-49">
                <a:solidFill>
                  <a:srgbClr val="FFFFFF"/>
                </a:solidFill>
                <a:latin typeface="Calibri"/>
              </a:rPr>
              <a:t>GOOD CHRISTIANS</a:t>
            </a:r>
            <a:br/>
            <a:r>
              <a:rPr lang="en-US" sz="3600" b="1" strike="noStrike" spc="-49">
                <a:solidFill>
                  <a:srgbClr val="FFFFFF"/>
                </a:solidFill>
                <a:latin typeface="Calibri"/>
              </a:rPr>
              <a:t>living attentive to the God who speaks</a:t>
            </a:r>
            <a:br/>
            <a:endParaRPr lang="en-US" sz="3600" b="0" strike="noStrike" spc="-1">
              <a:solidFill>
                <a:srgbClr val="000000"/>
              </a:solidFill>
              <a:latin typeface="Calibri"/>
            </a:endParaRPr>
          </a:p>
        </p:txBody>
      </p:sp>
      <p:sp>
        <p:nvSpPr>
          <p:cNvPr id="87" name="TextShape 4"/>
          <p:cNvSpPr txBox="1"/>
          <p:nvPr/>
        </p:nvSpPr>
        <p:spPr>
          <a:xfrm>
            <a:off x="181080" y="2986920"/>
            <a:ext cx="3677400" cy="3715560"/>
          </a:xfrm>
          <a:prstGeom prst="rect">
            <a:avLst/>
          </a:prstGeom>
          <a:noFill/>
          <a:ln>
            <a:noFill/>
          </a:ln>
        </p:spPr>
        <p:txBody>
          <a:bodyPr lIns="0" rIns="0">
            <a:normAutofit/>
          </a:bodyPr>
          <a:lstStyle/>
          <a:p>
            <a:pPr>
              <a:lnSpc>
                <a:spcPct val="90000"/>
              </a:lnSpc>
              <a:spcBef>
                <a:spcPts val="1199"/>
              </a:spcBef>
              <a:spcAft>
                <a:spcPts val="201"/>
              </a:spcAft>
            </a:pPr>
            <a:endParaRPr lang="en-US" sz="2000" b="0" strike="noStrike" spc="-1">
              <a:solidFill>
                <a:srgbClr val="404040"/>
              </a:solidFill>
              <a:latin typeface="Calibri"/>
            </a:endParaRPr>
          </a:p>
          <a:p>
            <a:pPr marL="91440" indent="-91080">
              <a:lnSpc>
                <a:spcPct val="90000"/>
              </a:lnSpc>
              <a:spcBef>
                <a:spcPts val="1199"/>
              </a:spcBef>
              <a:spcAft>
                <a:spcPts val="201"/>
              </a:spcAft>
              <a:buClr>
                <a:srgbClr val="99CB38"/>
              </a:buClr>
              <a:buFont typeface="Calibri"/>
              <a:buChar char=" "/>
            </a:pPr>
            <a:r>
              <a:rPr lang="en-US" sz="3200" b="1" strike="noStrike" spc="-1">
                <a:solidFill>
                  <a:srgbClr val="FFFFFF"/>
                </a:solidFill>
                <a:latin typeface="Calibri"/>
              </a:rPr>
              <a:t>Listening to God who speaks to usn eeds to be practised every day, as an artist or an athlete does in their area of specialised excellence</a:t>
            </a:r>
            <a:endParaRPr lang="en-US" sz="3200" b="0" strike="noStrike" spc="-1">
              <a:solidFill>
                <a:srgbClr val="404040"/>
              </a:solidFill>
              <a:latin typeface="Calibri"/>
            </a:endParaRPr>
          </a:p>
        </p:txBody>
      </p:sp>
      <p:pic>
        <p:nvPicPr>
          <p:cNvPr id="88" name="Imagen 4"/>
          <p:cNvPicPr/>
          <p:nvPr/>
        </p:nvPicPr>
        <p:blipFill>
          <a:blip r:embed="rId2"/>
          <a:srcRect l="7576" r="3420"/>
          <a:stretch/>
        </p:blipFill>
        <p:spPr>
          <a:xfrm>
            <a:off x="4075200" y="0"/>
            <a:ext cx="8110800" cy="6857640"/>
          </a:xfrm>
          <a:prstGeom prst="rect">
            <a:avLst/>
          </a:prstGeom>
          <a:ln>
            <a:noFill/>
          </a:ln>
        </p:spPr>
      </p:pic>
      <p:sp>
        <p:nvSpPr>
          <p:cNvPr id="89" name="CustomShape 5"/>
          <p:cNvSpPr/>
          <p:nvPr/>
        </p:nvSpPr>
        <p:spPr>
          <a:xfrm>
            <a:off x="403992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 name="CustomShape 1"/>
          <p:cNvSpPr/>
          <p:nvPr/>
        </p:nvSpPr>
        <p:spPr>
          <a:xfrm>
            <a:off x="0" y="0"/>
            <a:ext cx="12186000" cy="6857640"/>
          </a:xfrm>
          <a:prstGeom prst="rect">
            <a:avLst/>
          </a:prstGeom>
          <a:solidFill>
            <a:schemeClr val="bg1"/>
          </a:solidFill>
          <a:ln>
            <a:noFill/>
          </a:ln>
        </p:spPr>
        <p:style>
          <a:lnRef idx="2">
            <a:schemeClr val="accent6">
              <a:shade val="50000"/>
            </a:schemeClr>
          </a:lnRef>
          <a:fillRef idx="1001">
            <a:schemeClr val="lt1"/>
          </a:fillRef>
          <a:effectRef idx="0">
            <a:schemeClr val="accent6"/>
          </a:effectRef>
          <a:fontRef idx="minor"/>
        </p:style>
      </p:sp>
      <p:sp>
        <p:nvSpPr>
          <p:cNvPr id="91" name="CustomShape 2"/>
          <p:cNvSpPr/>
          <p:nvPr/>
        </p:nvSpPr>
        <p:spPr>
          <a:xfrm>
            <a:off x="0" y="0"/>
            <a:ext cx="405036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92" name="TextShape 3"/>
          <p:cNvSpPr txBox="1"/>
          <p:nvPr/>
        </p:nvSpPr>
        <p:spPr>
          <a:xfrm>
            <a:off x="0" y="335160"/>
            <a:ext cx="4103640" cy="2801880"/>
          </a:xfrm>
          <a:prstGeom prst="rect">
            <a:avLst/>
          </a:prstGeom>
          <a:solidFill>
            <a:srgbClr val="0070C0"/>
          </a:solidFill>
          <a:ln>
            <a:noFill/>
          </a:ln>
        </p:spPr>
        <p:txBody>
          <a:bodyPr anchor="b">
            <a:normAutofit fontScale="92500"/>
          </a:bodyPr>
          <a:lstStyle/>
          <a:p>
            <a:pPr>
              <a:lnSpc>
                <a:spcPct val="85000"/>
              </a:lnSpc>
            </a:pPr>
            <a:r>
              <a:rPr lang="en-US" sz="2700" b="1" strike="noStrike" spc="-49">
                <a:solidFill>
                  <a:srgbClr val="FFFFFF"/>
                </a:solidFill>
                <a:latin typeface="Calibri"/>
              </a:rPr>
              <a:t>1.3. GOOD CHRISTIANS with the NEED to evangelize and to offer the first proclamation and catechesis, "This society’s origins are found in the simple catechetical instructions."</a:t>
            </a:r>
            <a:br/>
            <a:r>
              <a:rPr lang="en-US" sz="2700" b="1" strike="noStrike" spc="-49">
                <a:solidFill>
                  <a:srgbClr val="FFFFFF"/>
                </a:solidFill>
                <a:latin typeface="Calibri"/>
              </a:rPr>
              <a:t>(MB IX, 61).</a:t>
            </a:r>
            <a:br/>
            <a:r>
              <a:rPr lang="en-US" sz="1600" b="0" strike="noStrike" spc="-49">
                <a:solidFill>
                  <a:srgbClr val="FFFFFF"/>
                </a:solidFill>
                <a:latin typeface="Calibri"/>
              </a:rPr>
              <a:t> </a:t>
            </a:r>
            <a:br/>
            <a:endParaRPr lang="en-US" sz="1600" b="0" strike="noStrike" spc="-1">
              <a:solidFill>
                <a:srgbClr val="000000"/>
              </a:solidFill>
              <a:latin typeface="Calibri"/>
            </a:endParaRPr>
          </a:p>
        </p:txBody>
      </p:sp>
      <p:sp>
        <p:nvSpPr>
          <p:cNvPr id="93" name="TextShape 4"/>
          <p:cNvSpPr txBox="1"/>
          <p:nvPr/>
        </p:nvSpPr>
        <p:spPr>
          <a:xfrm>
            <a:off x="175680" y="3137400"/>
            <a:ext cx="3654360" cy="3384720"/>
          </a:xfrm>
          <a:prstGeom prst="rect">
            <a:avLst/>
          </a:prstGeom>
          <a:noFill/>
          <a:ln>
            <a:noFill/>
          </a:ln>
        </p:spPr>
        <p:txBody>
          <a:bodyPr lIns="0" rIns="0">
            <a:normAutofit fontScale="92500" lnSpcReduction="20000"/>
          </a:bodyPr>
          <a:lstStyle/>
          <a:p>
            <a:pPr marL="91440" indent="-91080">
              <a:lnSpc>
                <a:spcPct val="90000"/>
              </a:lnSpc>
              <a:spcBef>
                <a:spcPts val="1199"/>
              </a:spcBef>
              <a:spcAft>
                <a:spcPts val="201"/>
              </a:spcAft>
              <a:buClr>
                <a:srgbClr val="99CB38"/>
              </a:buClr>
              <a:buFont typeface="Calibri"/>
              <a:buChar char=" "/>
            </a:pPr>
            <a:r>
              <a:rPr lang="en-US" sz="2400" b="1" strike="noStrike" spc="-1">
                <a:solidFill>
                  <a:srgbClr val="FFFFFF"/>
                </a:solidFill>
                <a:latin typeface="Calibri"/>
              </a:rPr>
              <a:t>He took no step, he said no word word,he took up no task that was not directed to the saving of the young ... Truly the only concern of his heart was for souls."</a:t>
            </a:r>
            <a:endParaRPr lang="en-US" sz="2400" b="0" strike="noStrike" spc="-1">
              <a:solidFill>
                <a:srgbClr val="404040"/>
              </a:solidFill>
              <a:latin typeface="Calibri"/>
            </a:endParaRPr>
          </a:p>
          <a:p>
            <a:pPr marL="91440" indent="-91080">
              <a:lnSpc>
                <a:spcPct val="90000"/>
              </a:lnSpc>
              <a:spcBef>
                <a:spcPts val="1199"/>
              </a:spcBef>
              <a:spcAft>
                <a:spcPts val="201"/>
              </a:spcAft>
              <a:buClr>
                <a:srgbClr val="99CB38"/>
              </a:buClr>
              <a:buFont typeface="Calibri"/>
              <a:buChar char=" "/>
            </a:pPr>
            <a:r>
              <a:rPr lang="en-US" sz="2400" b="1" strike="noStrike" spc="-1">
                <a:solidFill>
                  <a:srgbClr val="FFFFFF"/>
                </a:solidFill>
                <a:latin typeface="Calibri"/>
              </a:rPr>
              <a:t>With this heart we will know how to be and to remain among the  young and the families who practise  other religions or who claim to be agnostics or atheists</a:t>
            </a:r>
            <a:endParaRPr lang="en-US" sz="2400" b="0" strike="noStrike" spc="-1">
              <a:solidFill>
                <a:srgbClr val="404040"/>
              </a:solidFill>
              <a:latin typeface="Calibri"/>
            </a:endParaRPr>
          </a:p>
        </p:txBody>
      </p:sp>
      <p:pic>
        <p:nvPicPr>
          <p:cNvPr id="94" name="Imagen 4"/>
          <p:cNvPicPr/>
          <p:nvPr/>
        </p:nvPicPr>
        <p:blipFill>
          <a:blip r:embed="rId2"/>
          <a:srcRect b="31729"/>
          <a:stretch/>
        </p:blipFill>
        <p:spPr>
          <a:xfrm>
            <a:off x="4075200" y="0"/>
            <a:ext cx="8110800" cy="6857640"/>
          </a:xfrm>
          <a:prstGeom prst="rect">
            <a:avLst/>
          </a:prstGeom>
          <a:ln>
            <a:noFill/>
          </a:ln>
        </p:spPr>
      </p:pic>
      <p:sp>
        <p:nvSpPr>
          <p:cNvPr id="95" name="CustomShape 5"/>
          <p:cNvSpPr/>
          <p:nvPr/>
        </p:nvSpPr>
        <p:spPr>
          <a:xfrm>
            <a:off x="403992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ustomShape 1"/>
          <p:cNvSpPr/>
          <p:nvPr/>
        </p:nvSpPr>
        <p:spPr>
          <a:xfrm>
            <a:off x="0" y="0"/>
            <a:ext cx="12186000" cy="6857640"/>
          </a:xfrm>
          <a:prstGeom prst="rect">
            <a:avLst/>
          </a:prstGeom>
          <a:gradFill rotWithShape="0">
            <a:gsLst>
              <a:gs pos="0">
                <a:schemeClr val="accent1">
                  <a:lumMod val="5000"/>
                  <a:lumOff val="95000"/>
                </a:schemeClr>
              </a:gs>
              <a:gs pos="74000">
                <a:schemeClr val="accent1">
                  <a:lumMod val="45000"/>
                  <a:lumOff val="55000"/>
                </a:schemeClr>
              </a:gs>
              <a:gs pos="78000">
                <a:schemeClr val="accent1">
                  <a:lumMod val="45000"/>
                  <a:lumOff val="55000"/>
                </a:schemeClr>
              </a:gs>
              <a:gs pos="100000">
                <a:schemeClr val="accent1">
                  <a:lumMod val="30000"/>
                  <a:lumOff val="70000"/>
                </a:schemeClr>
              </a:gs>
            </a:gsLst>
            <a:lin ang="2700000"/>
          </a:gradFill>
          <a:ln>
            <a:noFill/>
          </a:ln>
        </p:spPr>
        <p:style>
          <a:lnRef idx="2">
            <a:schemeClr val="accent6">
              <a:shade val="50000"/>
            </a:schemeClr>
          </a:lnRef>
          <a:fillRef idx="1001">
            <a:schemeClr val="lt1"/>
          </a:fillRef>
          <a:effectRef idx="0">
            <a:schemeClr val="accent6"/>
          </a:effectRef>
          <a:fontRef idx="minor"/>
        </p:style>
      </p:sp>
      <p:sp>
        <p:nvSpPr>
          <p:cNvPr id="97" name="CustomShape 2"/>
          <p:cNvSpPr/>
          <p:nvPr/>
        </p:nvSpPr>
        <p:spPr>
          <a:xfrm>
            <a:off x="0" y="0"/>
            <a:ext cx="405036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98" name="TextShape 3"/>
          <p:cNvSpPr txBox="1"/>
          <p:nvPr/>
        </p:nvSpPr>
        <p:spPr>
          <a:xfrm>
            <a:off x="0" y="516960"/>
            <a:ext cx="4128120" cy="2480040"/>
          </a:xfrm>
          <a:prstGeom prst="rect">
            <a:avLst/>
          </a:prstGeom>
          <a:solidFill>
            <a:srgbClr val="0070C0"/>
          </a:solidFill>
          <a:ln>
            <a:noFill/>
          </a:ln>
        </p:spPr>
        <p:txBody>
          <a:bodyPr anchor="b">
            <a:normAutofit fontScale="92500"/>
          </a:bodyPr>
          <a:lstStyle/>
          <a:p>
            <a:pPr>
              <a:lnSpc>
                <a:spcPct val="85000"/>
              </a:lnSpc>
            </a:pPr>
            <a:r>
              <a:rPr lang="en-US" sz="3600" b="1" strike="noStrike" spc="-49">
                <a:solidFill>
                  <a:srgbClr val="FFFFFF"/>
                </a:solidFill>
                <a:latin typeface="Calibri"/>
              </a:rPr>
              <a:t>1.4. GOOD CHRISTIANS living a TRUE</a:t>
            </a:r>
            <a:br/>
            <a:r>
              <a:rPr lang="en-US" sz="3600" b="1" strike="noStrike" spc="-49">
                <a:solidFill>
                  <a:srgbClr val="FFFFFF"/>
                </a:solidFill>
                <a:latin typeface="Calibri"/>
              </a:rPr>
              <a:t>Salesian </a:t>
            </a:r>
            <a:br/>
            <a:r>
              <a:rPr lang="en-US" sz="3600" b="1" strike="noStrike" spc="-49">
                <a:solidFill>
                  <a:srgbClr val="FFFFFF"/>
                </a:solidFill>
                <a:latin typeface="Calibri"/>
              </a:rPr>
              <a:t>spirituality</a:t>
            </a:r>
            <a:br/>
            <a:endParaRPr lang="en-US" sz="3600" b="0" strike="noStrike" spc="-1">
              <a:solidFill>
                <a:srgbClr val="000000"/>
              </a:solidFill>
              <a:latin typeface="Calibri"/>
            </a:endParaRPr>
          </a:p>
        </p:txBody>
      </p:sp>
      <p:sp>
        <p:nvSpPr>
          <p:cNvPr id="99" name="TextShape 4"/>
          <p:cNvSpPr txBox="1"/>
          <p:nvPr/>
        </p:nvSpPr>
        <p:spPr>
          <a:xfrm>
            <a:off x="192960" y="3352680"/>
            <a:ext cx="3383640" cy="3240720"/>
          </a:xfrm>
          <a:prstGeom prst="rect">
            <a:avLst/>
          </a:prstGeom>
          <a:noFill/>
          <a:ln>
            <a:noFill/>
          </a:ln>
        </p:spPr>
        <p:txBody>
          <a:bodyPr lIns="0" rIns="0">
            <a:normAutofit/>
          </a:bodyPr>
          <a:lstStyle/>
          <a:p>
            <a:pPr>
              <a:lnSpc>
                <a:spcPct val="90000"/>
              </a:lnSpc>
              <a:spcBef>
                <a:spcPts val="1199"/>
              </a:spcBef>
              <a:spcAft>
                <a:spcPts val="201"/>
              </a:spcAft>
            </a:pPr>
            <a:r>
              <a:rPr lang="en-US" sz="3200" b="1" strike="noStrike" spc="-1">
                <a:solidFill>
                  <a:srgbClr val="FFFFFF"/>
                </a:solidFill>
                <a:latin typeface="Calibri"/>
              </a:rPr>
              <a:t>I hope that you will be serious enough about yourselves  to make an effort to grow spiritually (Pope Francis) </a:t>
            </a:r>
            <a:endParaRPr lang="en-US" sz="3200" b="0" strike="noStrike" spc="-1">
              <a:solidFill>
                <a:srgbClr val="404040"/>
              </a:solidFill>
              <a:latin typeface="Calibri"/>
            </a:endParaRPr>
          </a:p>
          <a:p>
            <a:pPr>
              <a:lnSpc>
                <a:spcPct val="90000"/>
              </a:lnSpc>
              <a:spcBef>
                <a:spcPts val="1199"/>
              </a:spcBef>
              <a:spcAft>
                <a:spcPts val="201"/>
              </a:spcAft>
            </a:pPr>
            <a:endParaRPr lang="en-US" sz="3200" b="0" strike="noStrike" spc="-1">
              <a:solidFill>
                <a:srgbClr val="404040"/>
              </a:solidFill>
              <a:latin typeface="Calibri"/>
            </a:endParaRPr>
          </a:p>
        </p:txBody>
      </p:sp>
      <p:pic>
        <p:nvPicPr>
          <p:cNvPr id="100" name="Imagen 4"/>
          <p:cNvPicPr/>
          <p:nvPr/>
        </p:nvPicPr>
        <p:blipFill>
          <a:blip r:embed="rId2"/>
          <a:srcRect l="10468" r="10587"/>
          <a:stretch/>
        </p:blipFill>
        <p:spPr>
          <a:xfrm>
            <a:off x="4075200" y="0"/>
            <a:ext cx="8110800" cy="6857640"/>
          </a:xfrm>
          <a:prstGeom prst="rect">
            <a:avLst/>
          </a:prstGeom>
          <a:ln>
            <a:noFill/>
          </a:ln>
        </p:spPr>
      </p:pic>
      <p:sp>
        <p:nvSpPr>
          <p:cNvPr id="101" name="CustomShape 5"/>
          <p:cNvSpPr/>
          <p:nvPr/>
        </p:nvSpPr>
        <p:spPr>
          <a:xfrm>
            <a:off x="403992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103"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04" name="Line 3"/>
          <p:cNvSpPr/>
          <p:nvPr/>
        </p:nvSpPr>
        <p:spPr>
          <a:xfrm>
            <a:off x="1207440" y="4343400"/>
            <a:ext cx="9875520" cy="360"/>
          </a:xfrm>
          <a:prstGeom prst="line">
            <a:avLst/>
          </a:prstGeom>
          <a:ln w="6480">
            <a:solidFill>
              <a:schemeClr val="tx1">
                <a:lumMod val="50000"/>
                <a:lumOff val="50000"/>
              </a:schemeClr>
            </a:solidFill>
            <a:round/>
          </a:ln>
        </p:spPr>
        <p:style>
          <a:lnRef idx="1">
            <a:schemeClr val="accent1"/>
          </a:lnRef>
          <a:fillRef idx="0">
            <a:schemeClr val="accent1"/>
          </a:fillRef>
          <a:effectRef idx="0">
            <a:schemeClr val="accent1"/>
          </a:effectRef>
          <a:fontRef idx="minor"/>
        </p:style>
      </p:sp>
      <p:sp>
        <p:nvSpPr>
          <p:cNvPr id="105" name="CustomShape 4"/>
          <p:cNvSpPr/>
          <p:nvPr/>
        </p:nvSpPr>
        <p:spPr>
          <a:xfrm>
            <a:off x="0" y="0"/>
            <a:ext cx="458424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106" name="TextShape 5"/>
          <p:cNvSpPr txBox="1"/>
          <p:nvPr/>
        </p:nvSpPr>
        <p:spPr>
          <a:xfrm>
            <a:off x="0" y="459720"/>
            <a:ext cx="4648320" cy="2399040"/>
          </a:xfrm>
          <a:prstGeom prst="rect">
            <a:avLst/>
          </a:prstGeom>
          <a:solidFill>
            <a:srgbClr val="0070C0"/>
          </a:solidFill>
          <a:ln>
            <a:noFill/>
          </a:ln>
        </p:spPr>
        <p:txBody>
          <a:bodyPr anchor="b">
            <a:normAutofit lnSpcReduction="10000"/>
          </a:bodyPr>
          <a:lstStyle/>
          <a:p>
            <a:pPr>
              <a:lnSpc>
                <a:spcPct val="85000"/>
              </a:lnSpc>
            </a:pPr>
            <a:r>
              <a:rPr lang="en-US" sz="3200" b="1" strike="noStrike" spc="-49">
                <a:solidFill>
                  <a:srgbClr val="FFFFFF"/>
                </a:solidFill>
                <a:latin typeface="Calibri"/>
              </a:rPr>
              <a:t>1.5. GOOD CHRISTIANS in the face of the the challenge of ENVIRONMENTS that are non-Christian, post-believing  or post-Christian</a:t>
            </a:r>
            <a:endParaRPr lang="en-US" sz="3200" b="0" strike="noStrike" spc="-1">
              <a:solidFill>
                <a:srgbClr val="000000"/>
              </a:solidFill>
              <a:latin typeface="Calibri"/>
            </a:endParaRPr>
          </a:p>
        </p:txBody>
      </p:sp>
      <p:sp>
        <p:nvSpPr>
          <p:cNvPr id="107" name="TextShape 6"/>
          <p:cNvSpPr txBox="1"/>
          <p:nvPr/>
        </p:nvSpPr>
        <p:spPr>
          <a:xfrm>
            <a:off x="304920" y="3231720"/>
            <a:ext cx="3816720" cy="3397320"/>
          </a:xfrm>
          <a:prstGeom prst="rect">
            <a:avLst/>
          </a:prstGeom>
          <a:noFill/>
          <a:ln>
            <a:noFill/>
          </a:ln>
        </p:spPr>
        <p:txBody>
          <a:bodyPr>
            <a:normAutofit/>
          </a:bodyPr>
          <a:lstStyle/>
          <a:p>
            <a:pPr>
              <a:lnSpc>
                <a:spcPct val="90000"/>
              </a:lnSpc>
              <a:spcBef>
                <a:spcPts val="1199"/>
              </a:spcBef>
              <a:spcAft>
                <a:spcPts val="201"/>
              </a:spcAft>
            </a:pPr>
            <a:r>
              <a:rPr lang="en-US" sz="3200" b="1" strike="noStrike" cap="all" spc="199">
                <a:solidFill>
                  <a:srgbClr val="FFFFFF"/>
                </a:solidFill>
                <a:latin typeface="Calibri"/>
              </a:rPr>
              <a:t>We are all sent by the Lord and it is the Salesian mission that acts as a guide for us all.</a:t>
            </a:r>
            <a:endParaRPr lang="en-US" sz="3200" b="0" strike="noStrike" spc="-1">
              <a:solidFill>
                <a:srgbClr val="404040"/>
              </a:solidFill>
              <a:latin typeface="Calibri"/>
            </a:endParaRPr>
          </a:p>
        </p:txBody>
      </p:sp>
      <p:pic>
        <p:nvPicPr>
          <p:cNvPr id="108" name="Imagen 4"/>
          <p:cNvPicPr/>
          <p:nvPr/>
        </p:nvPicPr>
        <p:blipFill>
          <a:blip r:embed="rId2"/>
          <a:srcRect l="19009" r="7758"/>
          <a:stretch/>
        </p:blipFill>
        <p:spPr>
          <a:xfrm>
            <a:off x="4639680" y="0"/>
            <a:ext cx="7552080" cy="6857640"/>
          </a:xfrm>
          <a:prstGeom prst="rect">
            <a:avLst/>
          </a:prstGeom>
          <a:ln>
            <a:noFill/>
          </a:ln>
        </p:spPr>
      </p:pic>
      <p:sp>
        <p:nvSpPr>
          <p:cNvPr id="109" name="CustomShape 7"/>
          <p:cNvSpPr/>
          <p:nvPr/>
        </p:nvSpPr>
        <p:spPr>
          <a:xfrm>
            <a:off x="458460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111"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12" name="Line 3"/>
          <p:cNvSpPr/>
          <p:nvPr/>
        </p:nvSpPr>
        <p:spPr>
          <a:xfrm>
            <a:off x="1207440" y="4343400"/>
            <a:ext cx="9875520" cy="360"/>
          </a:xfrm>
          <a:prstGeom prst="line">
            <a:avLst/>
          </a:prstGeom>
          <a:ln w="6480">
            <a:solidFill>
              <a:schemeClr val="tx1">
                <a:lumMod val="50000"/>
                <a:lumOff val="50000"/>
              </a:schemeClr>
            </a:solidFill>
            <a:round/>
          </a:ln>
        </p:spPr>
        <p:style>
          <a:lnRef idx="1">
            <a:schemeClr val="accent1"/>
          </a:lnRef>
          <a:fillRef idx="0">
            <a:schemeClr val="accent1"/>
          </a:fillRef>
          <a:effectRef idx="0">
            <a:schemeClr val="accent1"/>
          </a:effectRef>
          <a:fontRef idx="minor"/>
        </p:style>
      </p:sp>
      <p:sp>
        <p:nvSpPr>
          <p:cNvPr id="113" name="CustomShape 4"/>
          <p:cNvSpPr/>
          <p:nvPr/>
        </p:nvSpPr>
        <p:spPr>
          <a:xfrm>
            <a:off x="0" y="0"/>
            <a:ext cx="458424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114" name="TextShape 5"/>
          <p:cNvSpPr txBox="1"/>
          <p:nvPr/>
        </p:nvSpPr>
        <p:spPr>
          <a:xfrm>
            <a:off x="19080" y="540360"/>
            <a:ext cx="4584240" cy="2738880"/>
          </a:xfrm>
          <a:prstGeom prst="rect">
            <a:avLst/>
          </a:prstGeom>
          <a:solidFill>
            <a:srgbClr val="0070C0"/>
          </a:solidFill>
          <a:ln>
            <a:noFill/>
          </a:ln>
        </p:spPr>
        <p:txBody>
          <a:bodyPr anchor="b">
            <a:normAutofit/>
          </a:bodyPr>
          <a:lstStyle/>
          <a:p>
            <a:pPr>
              <a:lnSpc>
                <a:spcPct val="85000"/>
              </a:lnSpc>
            </a:pPr>
            <a:r>
              <a:rPr lang="en-US" sz="4900" b="1" strike="noStrike" spc="-49">
                <a:solidFill>
                  <a:srgbClr val="FFFFFF"/>
                </a:solidFill>
                <a:latin typeface="Calibri"/>
              </a:rPr>
              <a:t>1.6. GOOD CHRISTIANS</a:t>
            </a:r>
            <a:br/>
            <a:r>
              <a:rPr lang="en-US" sz="4900" b="1" strike="noStrike" spc="-49">
                <a:solidFill>
                  <a:srgbClr val="FFFFFF"/>
                </a:solidFill>
                <a:latin typeface="Calibri"/>
              </a:rPr>
              <a:t>detached from themselves</a:t>
            </a:r>
            <a:endParaRPr lang="en-US" sz="4900" b="0" strike="noStrike" spc="-1">
              <a:solidFill>
                <a:srgbClr val="000000"/>
              </a:solidFill>
              <a:latin typeface="Calibri"/>
            </a:endParaRPr>
          </a:p>
        </p:txBody>
      </p:sp>
      <p:sp>
        <p:nvSpPr>
          <p:cNvPr id="115" name="TextShape 6"/>
          <p:cNvSpPr txBox="1"/>
          <p:nvPr/>
        </p:nvSpPr>
        <p:spPr>
          <a:xfrm>
            <a:off x="203040" y="3820320"/>
            <a:ext cx="4215960" cy="2738880"/>
          </a:xfrm>
          <a:prstGeom prst="rect">
            <a:avLst/>
          </a:prstGeom>
          <a:noFill/>
          <a:ln>
            <a:noFill/>
          </a:ln>
        </p:spPr>
        <p:txBody>
          <a:bodyPr>
            <a:normAutofit/>
          </a:bodyPr>
          <a:lstStyle/>
          <a:p>
            <a:pPr>
              <a:lnSpc>
                <a:spcPct val="90000"/>
              </a:lnSpc>
              <a:spcBef>
                <a:spcPts val="1199"/>
              </a:spcBef>
              <a:spcAft>
                <a:spcPts val="201"/>
              </a:spcAft>
            </a:pPr>
            <a:r>
              <a:rPr lang="en-US" sz="3600" b="1" strike="noStrike" cap="all" spc="199">
                <a:solidFill>
                  <a:srgbClr val="FFFFFF"/>
                </a:solidFill>
                <a:latin typeface="Calibri"/>
              </a:rPr>
              <a:t>I AM a mission on this earth; THAT IS THE REASON WHY I AM HERE.</a:t>
            </a:r>
            <a:endParaRPr lang="en-US" sz="3600" b="0" strike="noStrike" spc="-1">
              <a:solidFill>
                <a:srgbClr val="404040"/>
              </a:solidFill>
              <a:latin typeface="Calibri"/>
            </a:endParaRPr>
          </a:p>
        </p:txBody>
      </p:sp>
      <p:pic>
        <p:nvPicPr>
          <p:cNvPr id="116" name="Imagen 6"/>
          <p:cNvPicPr/>
          <p:nvPr/>
        </p:nvPicPr>
        <p:blipFill>
          <a:blip r:embed="rId2"/>
          <a:srcRect r="-1" b="31898"/>
          <a:stretch/>
        </p:blipFill>
        <p:spPr>
          <a:xfrm>
            <a:off x="4639680" y="0"/>
            <a:ext cx="7552080" cy="6857640"/>
          </a:xfrm>
          <a:prstGeom prst="rect">
            <a:avLst/>
          </a:prstGeom>
          <a:ln>
            <a:noFill/>
          </a:ln>
        </p:spPr>
      </p:pic>
      <p:sp>
        <p:nvSpPr>
          <p:cNvPr id="117" name="CustomShape 7"/>
          <p:cNvSpPr/>
          <p:nvPr/>
        </p:nvSpPr>
        <p:spPr>
          <a:xfrm>
            <a:off x="458460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1097280" y="286560"/>
            <a:ext cx="10058040" cy="1450440"/>
          </a:xfrm>
          <a:prstGeom prst="rect">
            <a:avLst/>
          </a:prstGeom>
          <a:noFill/>
          <a:ln>
            <a:noFill/>
          </a:ln>
        </p:spPr>
        <p:txBody>
          <a:bodyPr anchor="b"/>
          <a:lstStyle/>
          <a:p>
            <a:endParaRPr lang="en-US" sz="1800" b="0" strike="noStrike" spc="-1">
              <a:solidFill>
                <a:srgbClr val="000000"/>
              </a:solidFill>
              <a:latin typeface="Calibri"/>
            </a:endParaRPr>
          </a:p>
        </p:txBody>
      </p:sp>
      <p:pic>
        <p:nvPicPr>
          <p:cNvPr id="119" name="Marcador de contenido 5"/>
          <p:cNvPicPr/>
          <p:nvPr/>
        </p:nvPicPr>
        <p:blipFill>
          <a:blip r:embed="rId2"/>
          <a:stretch/>
        </p:blipFill>
        <p:spPr>
          <a:xfrm>
            <a:off x="-46440" y="0"/>
            <a:ext cx="12238200" cy="6932880"/>
          </a:xfrm>
          <a:prstGeom prst="rect">
            <a:avLst/>
          </a:prstGeom>
          <a:ln>
            <a:noFill/>
          </a:ln>
        </p:spPr>
      </p:pic>
      <p:sp>
        <p:nvSpPr>
          <p:cNvPr id="120" name="CustomShape 2"/>
          <p:cNvSpPr/>
          <p:nvPr/>
        </p:nvSpPr>
        <p:spPr>
          <a:xfrm>
            <a:off x="195480" y="286560"/>
            <a:ext cx="4190760" cy="1828440"/>
          </a:xfrm>
          <a:prstGeom prst="rect">
            <a:avLst/>
          </a:prstGeom>
          <a:noFill/>
          <a:ln>
            <a:noFill/>
          </a:ln>
        </p:spPr>
        <p:style>
          <a:lnRef idx="0">
            <a:scrgbClr r="0" g="0" b="0"/>
          </a:lnRef>
          <a:fillRef idx="0">
            <a:scrgbClr r="0" g="0" b="0"/>
          </a:fillRef>
          <a:effectRef idx="0">
            <a:scrgbClr r="0" g="0" b="0"/>
          </a:effectRef>
          <a:fontRef idx="minor"/>
        </p:style>
        <p:txBody>
          <a:bodyPr anchor="b">
            <a:normAutofit/>
          </a:bodyPr>
          <a:lstStyle/>
          <a:p>
            <a:pPr>
              <a:lnSpc>
                <a:spcPct val="85000"/>
              </a:lnSpc>
            </a:pPr>
            <a:r>
              <a:rPr lang="en-AU" sz="6000" b="1" strike="noStrike" spc="-49">
                <a:solidFill>
                  <a:srgbClr val="FFFFFF"/>
                </a:solidFill>
                <a:latin typeface="Calibri"/>
              </a:rPr>
              <a:t>UPRIGHT CITIZENS</a:t>
            </a:r>
            <a:endParaRPr lang="en-AU" sz="60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22" name="TextShape 2"/>
          <p:cNvSpPr txBox="1"/>
          <p:nvPr/>
        </p:nvSpPr>
        <p:spPr>
          <a:xfrm>
            <a:off x="6411600" y="670680"/>
            <a:ext cx="5779800" cy="1454760"/>
          </a:xfrm>
          <a:prstGeom prst="rect">
            <a:avLst/>
          </a:prstGeom>
          <a:solidFill>
            <a:srgbClr val="FFCC00"/>
          </a:solidFill>
          <a:ln>
            <a:noFill/>
          </a:ln>
        </p:spPr>
        <p:txBody>
          <a:bodyPr anchor="b">
            <a:normAutofit fontScale="92500"/>
          </a:bodyPr>
          <a:lstStyle/>
          <a:p>
            <a:pPr>
              <a:lnSpc>
                <a:spcPct val="85000"/>
              </a:lnSpc>
            </a:pPr>
            <a:r>
              <a:rPr lang="en-US" sz="4000" b="1" strike="noStrike" spc="-49">
                <a:solidFill>
                  <a:srgbClr val="7030A0"/>
                </a:solidFill>
                <a:latin typeface="Calibri"/>
              </a:rPr>
              <a:t>2.1. Young people are waiting for us in the 'house of Life'</a:t>
            </a:r>
            <a:endParaRPr lang="en-US" sz="4000" b="0" strike="noStrike" spc="-1">
              <a:solidFill>
                <a:srgbClr val="000000"/>
              </a:solidFill>
              <a:latin typeface="Calibri"/>
            </a:endParaRPr>
          </a:p>
        </p:txBody>
      </p:sp>
      <p:pic>
        <p:nvPicPr>
          <p:cNvPr id="123" name="Marcador de contenido 4"/>
          <p:cNvPicPr/>
          <p:nvPr/>
        </p:nvPicPr>
        <p:blipFill>
          <a:blip r:embed="rId2"/>
          <a:srcRect l="19422" r="19422"/>
          <a:stretch/>
        </p:blipFill>
        <p:spPr>
          <a:xfrm>
            <a:off x="643320" y="795240"/>
            <a:ext cx="5451120" cy="4947120"/>
          </a:xfrm>
          <a:prstGeom prst="rect">
            <a:avLst/>
          </a:prstGeom>
          <a:ln>
            <a:noFill/>
          </a:ln>
        </p:spPr>
      </p:pic>
      <p:sp>
        <p:nvSpPr>
          <p:cNvPr id="124"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25" name="TextShape 4"/>
          <p:cNvSpPr txBox="1"/>
          <p:nvPr/>
        </p:nvSpPr>
        <p:spPr>
          <a:xfrm>
            <a:off x="6411600" y="2796480"/>
            <a:ext cx="5126760" cy="3072240"/>
          </a:xfrm>
          <a:prstGeom prst="rect">
            <a:avLst/>
          </a:prstGeom>
          <a:noFill/>
          <a:ln>
            <a:noFill/>
          </a:ln>
        </p:spPr>
        <p:txBody>
          <a:bodyPr lIns="0" rIns="0">
            <a:normAutofit/>
          </a:bodyPr>
          <a:lstStyle/>
          <a:p>
            <a:pPr>
              <a:lnSpc>
                <a:spcPct val="90000"/>
              </a:lnSpc>
              <a:spcBef>
                <a:spcPts val="1199"/>
              </a:spcBef>
              <a:spcAft>
                <a:spcPts val="201"/>
              </a:spcAft>
            </a:pPr>
            <a:r>
              <a:rPr lang="en-US" sz="3200" b="1" strike="noStrike" spc="-1">
                <a:solidFill>
                  <a:srgbClr val="404040"/>
                </a:solidFill>
                <a:latin typeface="Calibri"/>
              </a:rPr>
              <a:t>In the Our Father we can find the "politics" of fraternity and of justice, solidarity, reconciliation, respect, equality and the protection of the most weakest.</a:t>
            </a:r>
            <a:endParaRPr lang="en-US" sz="3200" b="0" strike="noStrike" spc="-1">
              <a:solidFill>
                <a:srgbClr val="404040"/>
              </a:solidFill>
              <a:latin typeface="Calibri"/>
            </a:endParaRPr>
          </a:p>
        </p:txBody>
      </p:sp>
      <p:sp>
        <p:nvSpPr>
          <p:cNvPr id="126"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27"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29" name="TextShape 2"/>
          <p:cNvSpPr txBox="1"/>
          <p:nvPr/>
        </p:nvSpPr>
        <p:spPr>
          <a:xfrm>
            <a:off x="6343200" y="523800"/>
            <a:ext cx="5848560" cy="1935360"/>
          </a:xfrm>
          <a:prstGeom prst="rect">
            <a:avLst/>
          </a:prstGeom>
          <a:solidFill>
            <a:srgbClr val="FFCC00"/>
          </a:solidFill>
          <a:ln>
            <a:noFill/>
          </a:ln>
        </p:spPr>
        <p:txBody>
          <a:bodyPr anchor="b">
            <a:normAutofit/>
          </a:bodyPr>
          <a:lstStyle/>
          <a:p>
            <a:pPr>
              <a:lnSpc>
                <a:spcPct val="85000"/>
              </a:lnSpc>
            </a:pPr>
            <a:r>
              <a:rPr lang="en-US" sz="3200" b="1" strike="noStrike" spc="-49">
                <a:solidFill>
                  <a:srgbClr val="7030A0"/>
                </a:solidFill>
                <a:latin typeface="Calibri"/>
              </a:rPr>
              <a:t>2.2. UPRIGHT CITIZENS educating our young people for Citizenship</a:t>
            </a:r>
            <a:br/>
            <a:r>
              <a:rPr lang="en-US" sz="3200" b="1" strike="noStrike" spc="-49">
                <a:solidFill>
                  <a:srgbClr val="7030A0"/>
                </a:solidFill>
                <a:latin typeface="Calibri"/>
              </a:rPr>
              <a:t>and social commitment</a:t>
            </a:r>
            <a:br/>
            <a:endParaRPr lang="en-US" sz="3200" b="0" strike="noStrike" spc="-1">
              <a:solidFill>
                <a:srgbClr val="000000"/>
              </a:solidFill>
              <a:latin typeface="Calibri"/>
            </a:endParaRPr>
          </a:p>
        </p:txBody>
      </p:sp>
      <p:pic>
        <p:nvPicPr>
          <p:cNvPr id="130" name="Marcador de contenido 4"/>
          <p:cNvPicPr/>
          <p:nvPr/>
        </p:nvPicPr>
        <p:blipFill>
          <a:blip r:embed="rId2"/>
          <a:srcRect l="14345" r="11222"/>
          <a:stretch/>
        </p:blipFill>
        <p:spPr>
          <a:xfrm>
            <a:off x="643320" y="1172520"/>
            <a:ext cx="5451120" cy="4192560"/>
          </a:xfrm>
          <a:prstGeom prst="rect">
            <a:avLst/>
          </a:prstGeom>
          <a:ln>
            <a:noFill/>
          </a:ln>
        </p:spPr>
      </p:pic>
      <p:sp>
        <p:nvSpPr>
          <p:cNvPr id="131"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32" name="TextShape 4"/>
          <p:cNvSpPr txBox="1"/>
          <p:nvPr/>
        </p:nvSpPr>
        <p:spPr>
          <a:xfrm>
            <a:off x="6411600" y="2644200"/>
            <a:ext cx="5544720" cy="3505320"/>
          </a:xfrm>
          <a:prstGeom prst="rect">
            <a:avLst/>
          </a:prstGeom>
          <a:noFill/>
          <a:ln>
            <a:noFill/>
          </a:ln>
        </p:spPr>
        <p:txBody>
          <a:bodyPr lIns="0" rIns="0">
            <a:normAutofit/>
          </a:bodyPr>
          <a:lstStyle/>
          <a:p>
            <a:pPr>
              <a:lnSpc>
                <a:spcPct val="90000"/>
              </a:lnSpc>
              <a:spcBef>
                <a:spcPts val="1199"/>
              </a:spcBef>
              <a:spcAft>
                <a:spcPts val="201"/>
              </a:spcAft>
            </a:pPr>
            <a:r>
              <a:rPr lang="en-US" sz="3200" b="1" strike="noStrike" spc="-1">
                <a:solidFill>
                  <a:srgbClr val="404040"/>
                </a:solidFill>
                <a:latin typeface="Calibri"/>
              </a:rPr>
              <a:t>fight for the common good, serve the poor, be protagonists of the revolution of charity and service, capable of resisting the pathologies of consumerist and superficial individualism.</a:t>
            </a:r>
            <a:endParaRPr lang="en-US" sz="3200" b="0" strike="noStrike" spc="-1">
              <a:solidFill>
                <a:srgbClr val="404040"/>
              </a:solidFill>
              <a:latin typeface="Calibri"/>
            </a:endParaRPr>
          </a:p>
        </p:txBody>
      </p:sp>
      <p:sp>
        <p:nvSpPr>
          <p:cNvPr id="133"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34"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36" name="TextShape 2"/>
          <p:cNvSpPr txBox="1"/>
          <p:nvPr/>
        </p:nvSpPr>
        <p:spPr>
          <a:xfrm>
            <a:off x="5915520" y="457200"/>
            <a:ext cx="6276240" cy="1904760"/>
          </a:xfrm>
          <a:prstGeom prst="rect">
            <a:avLst/>
          </a:prstGeom>
          <a:solidFill>
            <a:srgbClr val="FFCC00"/>
          </a:solidFill>
          <a:ln>
            <a:noFill/>
          </a:ln>
        </p:spPr>
        <p:txBody>
          <a:bodyPr anchor="b">
            <a:normAutofit lnSpcReduction="10000"/>
          </a:bodyPr>
          <a:lstStyle/>
          <a:p>
            <a:pPr>
              <a:lnSpc>
                <a:spcPct val="85000"/>
              </a:lnSpc>
            </a:pPr>
            <a:r>
              <a:rPr lang="en-US" sz="3700" b="1" strike="noStrike" spc="-49">
                <a:solidFill>
                  <a:srgbClr val="7030A0"/>
                </a:solidFill>
                <a:latin typeface="Calibri"/>
              </a:rPr>
              <a:t>2.3. UPRIGHT CITIZENS educating our young people to commitment in political service</a:t>
            </a:r>
            <a:br/>
            <a:endParaRPr lang="en-US" sz="3700" b="0" strike="noStrike" spc="-1">
              <a:solidFill>
                <a:srgbClr val="000000"/>
              </a:solidFill>
              <a:latin typeface="Calibri"/>
            </a:endParaRPr>
          </a:p>
        </p:txBody>
      </p:sp>
      <p:pic>
        <p:nvPicPr>
          <p:cNvPr id="137" name="Marcador de contenido 4"/>
          <p:cNvPicPr/>
          <p:nvPr/>
        </p:nvPicPr>
        <p:blipFill>
          <a:blip r:embed="rId2"/>
          <a:srcRect l="17731" r="20647"/>
          <a:stretch/>
        </p:blipFill>
        <p:spPr>
          <a:xfrm>
            <a:off x="822600" y="645120"/>
            <a:ext cx="5092560" cy="5247360"/>
          </a:xfrm>
          <a:prstGeom prst="rect">
            <a:avLst/>
          </a:prstGeom>
          <a:ln>
            <a:noFill/>
          </a:ln>
        </p:spPr>
      </p:pic>
      <p:sp>
        <p:nvSpPr>
          <p:cNvPr id="138"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39" name="TextShape 4"/>
          <p:cNvSpPr txBox="1"/>
          <p:nvPr/>
        </p:nvSpPr>
        <p:spPr>
          <a:xfrm>
            <a:off x="6411600" y="2720520"/>
            <a:ext cx="5126760" cy="3148200"/>
          </a:xfrm>
          <a:prstGeom prst="rect">
            <a:avLst/>
          </a:prstGeom>
          <a:noFill/>
          <a:ln>
            <a:noFill/>
          </a:ln>
        </p:spPr>
        <p:txBody>
          <a:bodyPr lIns="0" rIns="0">
            <a:normAutofit/>
          </a:bodyPr>
          <a:lstStyle/>
          <a:p>
            <a:pPr>
              <a:lnSpc>
                <a:spcPct val="90000"/>
              </a:lnSpc>
              <a:spcBef>
                <a:spcPts val="1199"/>
              </a:spcBef>
              <a:spcAft>
                <a:spcPts val="201"/>
              </a:spcAft>
            </a:pPr>
            <a:r>
              <a:rPr lang="en-US" sz="3600" b="1" strike="noStrike" spc="-1">
                <a:solidFill>
                  <a:srgbClr val="404040"/>
                </a:solidFill>
                <a:latin typeface="Calibri"/>
              </a:rPr>
              <a:t>We want to be and continue to be on the side of the "politically incorrect" because we choose to be on the side of those who have no voice.</a:t>
            </a:r>
            <a:endParaRPr lang="en-US" sz="3600" b="0" strike="noStrike" spc="-1">
              <a:solidFill>
                <a:srgbClr val="404040"/>
              </a:solidFill>
              <a:latin typeface="Calibri"/>
            </a:endParaRPr>
          </a:p>
        </p:txBody>
      </p:sp>
      <p:sp>
        <p:nvSpPr>
          <p:cNvPr id="140"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41"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43" name="TextShape 2"/>
          <p:cNvSpPr txBox="1"/>
          <p:nvPr/>
        </p:nvSpPr>
        <p:spPr>
          <a:xfrm>
            <a:off x="6210360" y="635040"/>
            <a:ext cx="5981400" cy="1772280"/>
          </a:xfrm>
          <a:prstGeom prst="rect">
            <a:avLst/>
          </a:prstGeom>
          <a:solidFill>
            <a:srgbClr val="FFCC00"/>
          </a:solidFill>
          <a:ln>
            <a:noFill/>
          </a:ln>
        </p:spPr>
        <p:txBody>
          <a:bodyPr anchor="b">
            <a:normAutofit lnSpcReduction="10000"/>
          </a:bodyPr>
          <a:lstStyle/>
          <a:p>
            <a:pPr>
              <a:lnSpc>
                <a:spcPct val="85000"/>
              </a:lnSpc>
            </a:pPr>
            <a:r>
              <a:rPr lang="en-US" sz="3600" b="1" strike="noStrike" spc="-49">
                <a:solidFill>
                  <a:srgbClr val="7030A0"/>
                </a:solidFill>
                <a:latin typeface="Calibri"/>
              </a:rPr>
              <a:t>2.4. UPRIGHT CITIZENS educating our young people to integrity and legality</a:t>
            </a:r>
            <a:br/>
            <a:endParaRPr lang="en-US" sz="3600" b="0" strike="noStrike" spc="-1">
              <a:solidFill>
                <a:srgbClr val="000000"/>
              </a:solidFill>
              <a:latin typeface="Calibri"/>
            </a:endParaRPr>
          </a:p>
        </p:txBody>
      </p:sp>
      <p:pic>
        <p:nvPicPr>
          <p:cNvPr id="144" name="Imagen 8"/>
          <p:cNvPicPr/>
          <p:nvPr/>
        </p:nvPicPr>
        <p:blipFill>
          <a:blip r:embed="rId2"/>
          <a:srcRect l="10727" r="11642"/>
          <a:stretch/>
        </p:blipFill>
        <p:spPr>
          <a:xfrm>
            <a:off x="822600" y="645120"/>
            <a:ext cx="5092560" cy="5247360"/>
          </a:xfrm>
          <a:prstGeom prst="rect">
            <a:avLst/>
          </a:prstGeom>
          <a:ln>
            <a:noFill/>
          </a:ln>
        </p:spPr>
      </p:pic>
      <p:sp>
        <p:nvSpPr>
          <p:cNvPr id="145"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46" name="TextShape 4"/>
          <p:cNvSpPr txBox="1"/>
          <p:nvPr/>
        </p:nvSpPr>
        <p:spPr>
          <a:xfrm>
            <a:off x="6157080" y="2407680"/>
            <a:ext cx="5729760" cy="3814920"/>
          </a:xfrm>
          <a:prstGeom prst="rect">
            <a:avLst/>
          </a:prstGeom>
          <a:noFill/>
          <a:ln>
            <a:noFill/>
          </a:ln>
        </p:spPr>
        <p:txBody>
          <a:bodyPr lIns="0" rIns="0">
            <a:normAutofit/>
          </a:bodyPr>
          <a:lstStyle/>
          <a:p>
            <a:pPr>
              <a:lnSpc>
                <a:spcPct val="90000"/>
              </a:lnSpc>
              <a:spcBef>
                <a:spcPts val="1199"/>
              </a:spcBef>
              <a:spcAft>
                <a:spcPts val="201"/>
              </a:spcAft>
            </a:pPr>
            <a:r>
              <a:rPr lang="en-US" sz="4000" b="1" strike="noStrike" spc="-1">
                <a:solidFill>
                  <a:srgbClr val="404040"/>
                </a:solidFill>
                <a:latin typeface="Calibri"/>
              </a:rPr>
              <a:t>Corruption is a "process of death" that has become normal in so many societies, and is certainly a real evil and a grave sin.</a:t>
            </a:r>
            <a:endParaRPr lang="en-US" sz="4000" b="0" strike="noStrike" spc="-1">
              <a:solidFill>
                <a:srgbClr val="404040"/>
              </a:solidFill>
              <a:latin typeface="Calibri"/>
            </a:endParaRPr>
          </a:p>
        </p:txBody>
      </p:sp>
      <p:sp>
        <p:nvSpPr>
          <p:cNvPr id="147"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48"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48"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pic>
        <p:nvPicPr>
          <p:cNvPr id="49" name="Imagen 2"/>
          <p:cNvPicPr/>
          <p:nvPr/>
        </p:nvPicPr>
        <p:blipFill>
          <a:blip r:embed="rId2"/>
          <a:srcRect t="881"/>
          <a:stretch/>
        </p:blipFill>
        <p:spPr>
          <a:xfrm>
            <a:off x="-3240" y="0"/>
            <a:ext cx="12191760" cy="6857640"/>
          </a:xfrm>
          <a:prstGeom prst="rect">
            <a:avLst/>
          </a:prstGeom>
          <a:ln>
            <a:noFill/>
          </a:ln>
        </p:spPr>
      </p:pic>
      <p:sp>
        <p:nvSpPr>
          <p:cNvPr id="50" name="TextShape 3"/>
          <p:cNvSpPr txBox="1"/>
          <p:nvPr/>
        </p:nvSpPr>
        <p:spPr>
          <a:xfrm>
            <a:off x="-6480" y="-165600"/>
            <a:ext cx="6203160" cy="2661480"/>
          </a:xfrm>
          <a:prstGeom prst="rect">
            <a:avLst/>
          </a:prstGeom>
          <a:noFill/>
          <a:ln>
            <a:noFill/>
          </a:ln>
        </p:spPr>
        <p:txBody>
          <a:bodyPr anchor="b">
            <a:normAutofit/>
          </a:bodyPr>
          <a:lstStyle/>
          <a:p>
            <a:pPr>
              <a:lnSpc>
                <a:spcPct val="85000"/>
              </a:lnSpc>
            </a:pPr>
            <a:r>
              <a:rPr lang="en-US" sz="7200" b="1" strike="noStrike" spc="-49">
                <a:solidFill>
                  <a:srgbClr val="FFFFFF"/>
                </a:solidFill>
                <a:latin typeface="Calibri"/>
              </a:rPr>
              <a:t>GOOD </a:t>
            </a:r>
            <a:br/>
            <a:r>
              <a:rPr lang="en-US" sz="7200" b="1" strike="noStrike" spc="-49">
                <a:solidFill>
                  <a:srgbClr val="FFFFFF"/>
                </a:solidFill>
                <a:latin typeface="Calibri"/>
              </a:rPr>
              <a:t>CHRISTIANS </a:t>
            </a:r>
            <a:endParaRPr lang="en-US" sz="72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50" name="TextShape 2"/>
          <p:cNvSpPr txBox="1"/>
          <p:nvPr/>
        </p:nvSpPr>
        <p:spPr>
          <a:xfrm>
            <a:off x="6095880" y="635040"/>
            <a:ext cx="6095520" cy="1450440"/>
          </a:xfrm>
          <a:prstGeom prst="rect">
            <a:avLst/>
          </a:prstGeom>
          <a:solidFill>
            <a:srgbClr val="FFCC00"/>
          </a:solidFill>
          <a:ln>
            <a:noFill/>
          </a:ln>
        </p:spPr>
        <p:txBody>
          <a:bodyPr anchor="b"/>
          <a:lstStyle/>
          <a:p>
            <a:pPr>
              <a:lnSpc>
                <a:spcPct val="85000"/>
              </a:lnSpc>
            </a:pPr>
            <a:r>
              <a:rPr lang="en-US" sz="2800" b="1" strike="noStrike" spc="-49">
                <a:solidFill>
                  <a:srgbClr val="7030A0"/>
                </a:solidFill>
                <a:latin typeface="Calibri"/>
              </a:rPr>
              <a:t>2.5. UPRIGHT CITIZENS, Sensible and co-responsible, in a world on the move and in migration</a:t>
            </a:r>
            <a:br/>
            <a:endParaRPr lang="en-US" sz="2800" b="0" strike="noStrike" spc="-1">
              <a:solidFill>
                <a:srgbClr val="000000"/>
              </a:solidFill>
              <a:latin typeface="Calibri"/>
            </a:endParaRPr>
          </a:p>
        </p:txBody>
      </p:sp>
      <p:pic>
        <p:nvPicPr>
          <p:cNvPr id="151" name="Marcador de contenido 8"/>
          <p:cNvPicPr/>
          <p:nvPr/>
        </p:nvPicPr>
        <p:blipFill>
          <a:blip r:embed="rId2"/>
          <a:srcRect l="11258" r="23967"/>
          <a:stretch/>
        </p:blipFill>
        <p:spPr>
          <a:xfrm>
            <a:off x="822600" y="645120"/>
            <a:ext cx="5092560" cy="5247360"/>
          </a:xfrm>
          <a:prstGeom prst="rect">
            <a:avLst/>
          </a:prstGeom>
          <a:ln>
            <a:noFill/>
          </a:ln>
        </p:spPr>
      </p:pic>
      <p:sp>
        <p:nvSpPr>
          <p:cNvPr id="152"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53" name="TextShape 4"/>
          <p:cNvSpPr txBox="1"/>
          <p:nvPr/>
        </p:nvSpPr>
        <p:spPr>
          <a:xfrm>
            <a:off x="6095880" y="2198880"/>
            <a:ext cx="5760360" cy="3669840"/>
          </a:xfrm>
          <a:prstGeom prst="rect">
            <a:avLst/>
          </a:prstGeom>
          <a:noFill/>
          <a:ln>
            <a:noFill/>
          </a:ln>
        </p:spPr>
        <p:txBody>
          <a:bodyPr lIns="0" rIns="0">
            <a:normAutofit lnSpcReduction="10000"/>
          </a:bodyPr>
          <a:lstStyle/>
          <a:p>
            <a:pPr>
              <a:lnSpc>
                <a:spcPct val="90000"/>
              </a:lnSpc>
              <a:spcBef>
                <a:spcPts val="1199"/>
              </a:spcBef>
              <a:spcAft>
                <a:spcPts val="201"/>
              </a:spcAft>
            </a:pPr>
            <a:r>
              <a:rPr lang="en-US" sz="3200" b="1" strike="noStrike" spc="-1">
                <a:solidFill>
                  <a:srgbClr val="404040"/>
                </a:solidFill>
                <a:latin typeface="Calibri"/>
              </a:rPr>
              <a:t>We are sons and daughters of an emigrant, who welcomed emigrants and who sent his sons as missionaries to take care of migrants.</a:t>
            </a:r>
            <a:endParaRPr lang="en-US" sz="3200" b="0" strike="noStrike" spc="-1">
              <a:solidFill>
                <a:srgbClr val="404040"/>
              </a:solidFill>
              <a:latin typeface="Calibri"/>
            </a:endParaRPr>
          </a:p>
          <a:p>
            <a:pPr>
              <a:lnSpc>
                <a:spcPct val="90000"/>
              </a:lnSpc>
              <a:spcBef>
                <a:spcPts val="1199"/>
              </a:spcBef>
              <a:spcAft>
                <a:spcPts val="201"/>
              </a:spcAft>
            </a:pPr>
            <a:r>
              <a:rPr lang="en-US" sz="3200" b="1" strike="noStrike" spc="-1">
                <a:solidFill>
                  <a:srgbClr val="404040"/>
                </a:solidFill>
                <a:latin typeface="Calibri"/>
              </a:rPr>
              <a:t>What characterizes our interventions is the educative "presence" that arouses hope.</a:t>
            </a:r>
            <a:endParaRPr lang="en-US" sz="3200" b="0" strike="noStrike" spc="-1">
              <a:solidFill>
                <a:srgbClr val="404040"/>
              </a:solidFill>
              <a:latin typeface="Calibri"/>
            </a:endParaRPr>
          </a:p>
        </p:txBody>
      </p:sp>
      <p:sp>
        <p:nvSpPr>
          <p:cNvPr id="154"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55"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57" name="TextShape 2"/>
          <p:cNvSpPr txBox="1"/>
          <p:nvPr/>
        </p:nvSpPr>
        <p:spPr>
          <a:xfrm>
            <a:off x="6095880" y="312480"/>
            <a:ext cx="6095520" cy="2121120"/>
          </a:xfrm>
          <a:prstGeom prst="rect">
            <a:avLst/>
          </a:prstGeom>
          <a:solidFill>
            <a:srgbClr val="FFCC00"/>
          </a:solidFill>
          <a:ln>
            <a:noFill/>
          </a:ln>
        </p:spPr>
        <p:txBody>
          <a:bodyPr anchor="b">
            <a:normAutofit/>
          </a:bodyPr>
          <a:lstStyle/>
          <a:p>
            <a:pPr>
              <a:lnSpc>
                <a:spcPct val="85000"/>
              </a:lnSpc>
            </a:pPr>
            <a:r>
              <a:rPr lang="en-US" sz="3200" b="1" strike="noStrike" spc="-49">
                <a:solidFill>
                  <a:srgbClr val="7030A0"/>
                </a:solidFill>
                <a:latin typeface="Calibri"/>
              </a:rPr>
              <a:t>2.6. UPRIGHT CITIZENS who take care of our common home as young people ask us to</a:t>
            </a:r>
            <a:br/>
            <a:endParaRPr lang="en-US" sz="3200" b="0" strike="noStrike" spc="-1">
              <a:solidFill>
                <a:srgbClr val="000000"/>
              </a:solidFill>
              <a:latin typeface="Calibri"/>
            </a:endParaRPr>
          </a:p>
        </p:txBody>
      </p:sp>
      <p:pic>
        <p:nvPicPr>
          <p:cNvPr id="158" name="Marcador de contenido 4"/>
          <p:cNvPicPr/>
          <p:nvPr/>
        </p:nvPicPr>
        <p:blipFill>
          <a:blip r:embed="rId2"/>
          <a:srcRect l="31022" r="14397"/>
          <a:stretch/>
        </p:blipFill>
        <p:spPr>
          <a:xfrm>
            <a:off x="822600" y="645120"/>
            <a:ext cx="5092560" cy="5247360"/>
          </a:xfrm>
          <a:prstGeom prst="rect">
            <a:avLst/>
          </a:prstGeom>
          <a:ln>
            <a:noFill/>
          </a:ln>
        </p:spPr>
      </p:pic>
      <p:sp>
        <p:nvSpPr>
          <p:cNvPr id="159" name="Line 3"/>
          <p:cNvSpPr/>
          <p:nvPr/>
        </p:nvSpPr>
        <p:spPr>
          <a:xfrm>
            <a:off x="6411600" y="2085840"/>
            <a:ext cx="4748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60" name="TextShape 4"/>
          <p:cNvSpPr txBox="1"/>
          <p:nvPr/>
        </p:nvSpPr>
        <p:spPr>
          <a:xfrm>
            <a:off x="6095880" y="2809800"/>
            <a:ext cx="5442480" cy="3148200"/>
          </a:xfrm>
          <a:prstGeom prst="rect">
            <a:avLst/>
          </a:prstGeom>
          <a:noFill/>
          <a:ln>
            <a:noFill/>
          </a:ln>
        </p:spPr>
        <p:txBody>
          <a:bodyPr lIns="0" rIns="0">
            <a:normAutofit/>
          </a:bodyPr>
          <a:lstStyle/>
          <a:p>
            <a:pPr marL="91440" indent="-91080">
              <a:lnSpc>
                <a:spcPct val="90000"/>
              </a:lnSpc>
              <a:spcBef>
                <a:spcPts val="1199"/>
              </a:spcBef>
              <a:spcAft>
                <a:spcPts val="201"/>
              </a:spcAft>
              <a:buClr>
                <a:srgbClr val="99CB38"/>
              </a:buClr>
              <a:buFont typeface="Calibri"/>
              <a:buChar char=" "/>
            </a:pPr>
            <a:r>
              <a:rPr lang="en-US" sz="3200" b="1" strike="noStrike" spc="-1">
                <a:solidFill>
                  <a:srgbClr val="404040"/>
                </a:solidFill>
                <a:latin typeface="Calibri"/>
              </a:rPr>
              <a:t>Everyone has to move on from consumption to sacrifice, from avarice to generosity, from waste to the ability to share, from ‘what I want’ to ‘what the God’s world needs’.</a:t>
            </a:r>
            <a:endParaRPr lang="en-US" sz="3200" b="0" strike="noStrike" spc="-1">
              <a:solidFill>
                <a:srgbClr val="404040"/>
              </a:solidFill>
              <a:latin typeface="Calibri"/>
            </a:endParaRPr>
          </a:p>
        </p:txBody>
      </p:sp>
      <p:sp>
        <p:nvSpPr>
          <p:cNvPr id="161"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62"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 name="CustomShape 1"/>
          <p:cNvSpPr/>
          <p:nvPr/>
        </p:nvSpPr>
        <p:spPr>
          <a:xfrm>
            <a:off x="0" y="0"/>
            <a:ext cx="12191760" cy="633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64" name="TextShape 2"/>
          <p:cNvSpPr txBox="1"/>
          <p:nvPr/>
        </p:nvSpPr>
        <p:spPr>
          <a:xfrm>
            <a:off x="4892040" y="635040"/>
            <a:ext cx="7299720" cy="1450440"/>
          </a:xfrm>
          <a:prstGeom prst="rect">
            <a:avLst/>
          </a:prstGeom>
          <a:solidFill>
            <a:srgbClr val="FFCC00"/>
          </a:solidFill>
          <a:ln>
            <a:noFill/>
          </a:ln>
        </p:spPr>
        <p:txBody>
          <a:bodyPr anchor="b">
            <a:normAutofit/>
          </a:bodyPr>
          <a:lstStyle/>
          <a:p>
            <a:pPr>
              <a:lnSpc>
                <a:spcPct val="85000"/>
              </a:lnSpc>
            </a:pPr>
            <a:r>
              <a:rPr lang="en-US" sz="3400" b="1" strike="noStrike" spc="-49">
                <a:solidFill>
                  <a:srgbClr val="7030A0"/>
                </a:solidFill>
                <a:latin typeface="Calibri"/>
              </a:rPr>
              <a:t>2.7 Upright citizens, in the defence of human rights and especially of the rights of minors</a:t>
            </a:r>
            <a:endParaRPr lang="en-US" sz="3400" b="0" strike="noStrike" spc="-1">
              <a:solidFill>
                <a:srgbClr val="000000"/>
              </a:solidFill>
              <a:latin typeface="Calibri"/>
            </a:endParaRPr>
          </a:p>
        </p:txBody>
      </p:sp>
      <p:pic>
        <p:nvPicPr>
          <p:cNvPr id="165" name="Imagen 4"/>
          <p:cNvPicPr/>
          <p:nvPr/>
        </p:nvPicPr>
        <p:blipFill>
          <a:blip r:embed="rId2"/>
          <a:srcRect l="31699" r="25951" b="3"/>
          <a:stretch/>
        </p:blipFill>
        <p:spPr>
          <a:xfrm>
            <a:off x="633960" y="640080"/>
            <a:ext cx="4001040" cy="5313960"/>
          </a:xfrm>
          <a:prstGeom prst="rect">
            <a:avLst/>
          </a:prstGeom>
          <a:ln>
            <a:noFill/>
          </a:ln>
        </p:spPr>
      </p:pic>
      <p:sp>
        <p:nvSpPr>
          <p:cNvPr id="166" name="Line 3"/>
          <p:cNvSpPr/>
          <p:nvPr/>
        </p:nvSpPr>
        <p:spPr>
          <a:xfrm>
            <a:off x="4974480" y="2085840"/>
            <a:ext cx="6089760" cy="360"/>
          </a:xfrm>
          <a:prstGeom prst="line">
            <a:avLst/>
          </a:prstGeom>
          <a:ln w="6480">
            <a:solidFill>
              <a:schemeClr val="tx1">
                <a:lumMod val="50000"/>
                <a:lumOff val="50000"/>
                <a:alpha val="90000"/>
              </a:schemeClr>
            </a:solidFill>
            <a:round/>
          </a:ln>
        </p:spPr>
        <p:style>
          <a:lnRef idx="1">
            <a:schemeClr val="accent1"/>
          </a:lnRef>
          <a:fillRef idx="0">
            <a:schemeClr val="accent1"/>
          </a:fillRef>
          <a:effectRef idx="0">
            <a:schemeClr val="accent1"/>
          </a:effectRef>
          <a:fontRef idx="minor"/>
        </p:style>
      </p:sp>
      <p:sp>
        <p:nvSpPr>
          <p:cNvPr id="167" name="TextShape 4"/>
          <p:cNvSpPr txBox="1"/>
          <p:nvPr/>
        </p:nvSpPr>
        <p:spPr>
          <a:xfrm>
            <a:off x="4892040" y="2152080"/>
            <a:ext cx="6895800" cy="4248360"/>
          </a:xfrm>
          <a:prstGeom prst="rect">
            <a:avLst/>
          </a:prstGeom>
          <a:noFill/>
          <a:ln>
            <a:noFill/>
          </a:ln>
        </p:spPr>
        <p:txBody>
          <a:bodyPr lIns="0" rIns="0">
            <a:normAutofit/>
          </a:bodyPr>
          <a:lstStyle/>
          <a:p>
            <a:pPr marL="91440" indent="-91080">
              <a:lnSpc>
                <a:spcPct val="90000"/>
              </a:lnSpc>
              <a:spcBef>
                <a:spcPts val="1199"/>
              </a:spcBef>
              <a:spcAft>
                <a:spcPts val="201"/>
              </a:spcAft>
              <a:buClr>
                <a:srgbClr val="99CB38"/>
              </a:buClr>
              <a:buFont typeface="Calibri"/>
              <a:buChar char=" "/>
            </a:pPr>
            <a:r>
              <a:rPr lang="en-US" sz="2800" b="1" strike="noStrike" spc="-1">
                <a:solidFill>
                  <a:srgbClr val="002060"/>
                </a:solidFill>
                <a:latin typeface="Calibri"/>
              </a:rPr>
              <a:t>The purpose for which we have been raised up by the Holy Spirit in Don Bosco as the Salesian Family is that of giving our whole lives to minors, to youngsters, to the boys and girls of the world.</a:t>
            </a:r>
            <a:endParaRPr lang="en-US" sz="2800" b="0" strike="noStrike" spc="-1">
              <a:solidFill>
                <a:srgbClr val="404040"/>
              </a:solidFill>
              <a:latin typeface="Calibri"/>
            </a:endParaRPr>
          </a:p>
          <a:p>
            <a:pPr marL="91440" indent="-91080">
              <a:lnSpc>
                <a:spcPct val="90000"/>
              </a:lnSpc>
              <a:spcBef>
                <a:spcPts val="1199"/>
              </a:spcBef>
              <a:spcAft>
                <a:spcPts val="201"/>
              </a:spcAft>
              <a:buClr>
                <a:srgbClr val="99CB38"/>
              </a:buClr>
              <a:buFont typeface="Calibri"/>
              <a:buChar char=" "/>
            </a:pPr>
            <a:r>
              <a:rPr lang="en-US" sz="2800" b="1" strike="noStrike" spc="-1">
                <a:solidFill>
                  <a:srgbClr val="002060"/>
                </a:solidFill>
                <a:latin typeface="Calibri"/>
              </a:rPr>
              <a:t>For this reason we have to be experts in the field of the defence of all human rights, especially those of minors, and asking for forgiveness even with tears should anyone not have acted in this way.</a:t>
            </a:r>
            <a:endParaRPr lang="en-US" sz="2800" b="0" strike="noStrike" spc="-1">
              <a:solidFill>
                <a:srgbClr val="404040"/>
              </a:solidFill>
              <a:latin typeface="Calibri"/>
            </a:endParaRPr>
          </a:p>
        </p:txBody>
      </p:sp>
      <p:sp>
        <p:nvSpPr>
          <p:cNvPr id="168" name="CustomShape 5"/>
          <p:cNvSpPr/>
          <p:nvPr/>
        </p:nvSpPr>
        <p:spPr>
          <a:xfrm>
            <a:off x="0" y="6334200"/>
            <a:ext cx="12191760" cy="6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69" name="CustomShape 6"/>
          <p:cNvSpPr/>
          <p:nvPr/>
        </p:nvSpPr>
        <p:spPr>
          <a:xfrm>
            <a:off x="0" y="6400800"/>
            <a:ext cx="1219176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52"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pic>
        <p:nvPicPr>
          <p:cNvPr id="53" name="Imagen 5"/>
          <p:cNvPicPr/>
          <p:nvPr/>
        </p:nvPicPr>
        <p:blipFill>
          <a:blip r:embed="rId2"/>
          <a:stretch/>
        </p:blipFill>
        <p:spPr>
          <a:xfrm>
            <a:off x="3240" y="-47160"/>
            <a:ext cx="12188520" cy="6904800"/>
          </a:xfrm>
          <a:prstGeom prst="rect">
            <a:avLst/>
          </a:prstGeom>
          <a:ln>
            <a:noFill/>
          </a:ln>
        </p:spPr>
      </p:pic>
      <p:sp>
        <p:nvSpPr>
          <p:cNvPr id="54" name="CustomShape 3"/>
          <p:cNvSpPr/>
          <p:nvPr/>
        </p:nvSpPr>
        <p:spPr>
          <a:xfrm>
            <a:off x="95760" y="5868000"/>
            <a:ext cx="7523280" cy="657000"/>
          </a:xfrm>
          <a:prstGeom prst="rect">
            <a:avLst/>
          </a:prstGeom>
          <a:noFill/>
          <a:ln>
            <a:noFill/>
          </a:ln>
        </p:spPr>
        <p:style>
          <a:lnRef idx="0">
            <a:scrgbClr r="0" g="0" b="0"/>
          </a:lnRef>
          <a:fillRef idx="0">
            <a:scrgbClr r="0" g="0" b="0"/>
          </a:fillRef>
          <a:effectRef idx="0">
            <a:scrgbClr r="0" g="0" b="0"/>
          </a:effectRef>
          <a:fontRef idx="minor"/>
        </p:style>
        <p:txBody>
          <a:bodyPr anchor="b">
            <a:normAutofit lnSpcReduction="10000"/>
          </a:bodyPr>
          <a:lstStyle/>
          <a:p>
            <a:pPr>
              <a:lnSpc>
                <a:spcPct val="85000"/>
              </a:lnSpc>
            </a:pPr>
            <a:r>
              <a:rPr lang="en-AU" sz="4400" b="1" strike="noStrike" spc="-49">
                <a:solidFill>
                  <a:srgbClr val="739A28"/>
                </a:solidFill>
                <a:latin typeface="Calibri"/>
              </a:rPr>
              <a:t>The religions    in the world</a:t>
            </a:r>
            <a:endParaRPr lang="en-AU" sz="4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 name="CustomShape 1"/>
          <p:cNvSpPr/>
          <p:nvPr/>
        </p:nvSpPr>
        <p:spPr>
          <a:xfrm>
            <a:off x="3240" y="6400800"/>
            <a:ext cx="12188520" cy="456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56" name="CustomShape 2"/>
          <p:cNvSpPr/>
          <p:nvPr/>
        </p:nvSpPr>
        <p:spPr>
          <a:xfrm>
            <a:off x="0" y="633420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7" name="Line 3"/>
          <p:cNvSpPr/>
          <p:nvPr/>
        </p:nvSpPr>
        <p:spPr>
          <a:xfrm>
            <a:off x="1207440" y="4343400"/>
            <a:ext cx="9875520" cy="360"/>
          </a:xfrm>
          <a:prstGeom prst="line">
            <a:avLst/>
          </a:prstGeom>
          <a:ln w="6480">
            <a:solidFill>
              <a:schemeClr val="tx1">
                <a:lumMod val="50000"/>
                <a:lumOff val="50000"/>
              </a:schemeClr>
            </a:solidFill>
            <a:round/>
          </a:ln>
        </p:spPr>
        <p:style>
          <a:lnRef idx="1">
            <a:schemeClr val="accent1"/>
          </a:lnRef>
          <a:fillRef idx="0">
            <a:schemeClr val="accent1"/>
          </a:fillRef>
          <a:effectRef idx="0">
            <a:schemeClr val="accent1"/>
          </a:effectRef>
          <a:fontRef idx="minor"/>
        </p:style>
      </p:sp>
      <p:pic>
        <p:nvPicPr>
          <p:cNvPr id="58" name="Imagen 7"/>
          <p:cNvPicPr/>
          <p:nvPr/>
        </p:nvPicPr>
        <p:blipFill>
          <a:blip r:embed="rId2"/>
          <a:srcRect t="19805" b="19806"/>
          <a:stretch/>
        </p:blipFill>
        <p:spPr>
          <a:xfrm>
            <a:off x="-3240" y="0"/>
            <a:ext cx="12191760" cy="4914720"/>
          </a:xfrm>
          <a:prstGeom prst="rect">
            <a:avLst/>
          </a:prstGeom>
          <a:ln>
            <a:noFill/>
          </a:ln>
        </p:spPr>
      </p:pic>
      <p:sp>
        <p:nvSpPr>
          <p:cNvPr id="59" name="CustomShape 4"/>
          <p:cNvSpPr/>
          <p:nvPr/>
        </p:nvSpPr>
        <p:spPr>
          <a:xfrm>
            <a:off x="1440" y="4952880"/>
            <a:ext cx="12188520" cy="1904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60" name="TextShape 5"/>
          <p:cNvSpPr txBox="1"/>
          <p:nvPr/>
        </p:nvSpPr>
        <p:spPr>
          <a:xfrm>
            <a:off x="2123280" y="4941720"/>
            <a:ext cx="6871320" cy="564120"/>
          </a:xfrm>
          <a:prstGeom prst="rect">
            <a:avLst/>
          </a:prstGeom>
          <a:noFill/>
          <a:ln>
            <a:noFill/>
          </a:ln>
        </p:spPr>
        <p:txBody>
          <a:bodyPr anchor="b">
            <a:normAutofit fontScale="85000" lnSpcReduction="10000"/>
          </a:bodyPr>
          <a:lstStyle/>
          <a:p>
            <a:pPr>
              <a:lnSpc>
                <a:spcPct val="85000"/>
              </a:lnSpc>
            </a:pPr>
            <a:r>
              <a:rPr lang="en-US" sz="2800" b="1" strike="noStrike" spc="-49">
                <a:solidFill>
                  <a:srgbClr val="FFFFFF"/>
                </a:solidFill>
                <a:latin typeface="Calibri"/>
              </a:rPr>
              <a:t>Don Bosco expressed this same motto in many forms</a:t>
            </a:r>
            <a:endParaRPr lang="en-US" sz="2800" b="0" strike="noStrike" spc="-1">
              <a:solidFill>
                <a:srgbClr val="000000"/>
              </a:solidFill>
              <a:latin typeface="Calibri"/>
            </a:endParaRPr>
          </a:p>
        </p:txBody>
      </p:sp>
      <p:sp>
        <p:nvSpPr>
          <p:cNvPr id="61" name="CustomShape 6"/>
          <p:cNvSpPr/>
          <p:nvPr/>
        </p:nvSpPr>
        <p:spPr>
          <a:xfrm>
            <a:off x="1440" y="4906080"/>
            <a:ext cx="12188520" cy="63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2" name="CustomShape 7"/>
          <p:cNvSpPr/>
          <p:nvPr/>
        </p:nvSpPr>
        <p:spPr>
          <a:xfrm>
            <a:off x="0" y="5477760"/>
            <a:ext cx="12188520" cy="963360"/>
          </a:xfrm>
          <a:prstGeom prst="rect">
            <a:avLst/>
          </a:prstGeom>
          <a:solidFill>
            <a:srgbClr val="0070C0"/>
          </a:solidFill>
          <a:ln>
            <a:noFill/>
          </a:ln>
        </p:spPr>
        <p:style>
          <a:lnRef idx="0">
            <a:scrgbClr r="0" g="0" b="0"/>
          </a:lnRef>
          <a:fillRef idx="0">
            <a:scrgbClr r="0" g="0" b="0"/>
          </a:fillRef>
          <a:effectRef idx="0">
            <a:scrgbClr r="0" g="0" b="0"/>
          </a:effectRef>
          <a:fontRef idx="minor"/>
        </p:style>
        <p:txBody>
          <a:bodyPr anchor="b">
            <a:normAutofit/>
          </a:bodyPr>
          <a:lstStyle/>
          <a:p>
            <a:pPr algn="ctr">
              <a:lnSpc>
                <a:spcPct val="85000"/>
              </a:lnSpc>
            </a:pPr>
            <a:r>
              <a:rPr lang="en-AU" sz="6000" b="1" strike="noStrike" spc="-49">
                <a:solidFill>
                  <a:srgbClr val="FFFFFF"/>
                </a:solidFill>
                <a:latin typeface="Calibri"/>
              </a:rPr>
              <a:t>“Good Christians and Upright citizens”</a:t>
            </a:r>
            <a:endParaRPr lang="en-AU" sz="60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 name="CustomShape 1"/>
          <p:cNvSpPr/>
          <p:nvPr/>
        </p:nvSpPr>
        <p:spPr>
          <a:xfrm>
            <a:off x="0" y="0"/>
            <a:ext cx="1218852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64" name="CustomShape 2"/>
          <p:cNvSpPr/>
          <p:nvPr/>
        </p:nvSpPr>
        <p:spPr>
          <a:xfrm>
            <a:off x="321480" y="320040"/>
            <a:ext cx="11548440" cy="6217560"/>
          </a:xfrm>
          <a:prstGeom prst="rect">
            <a:avLst/>
          </a:prstGeom>
          <a:solidFill>
            <a:schemeClr val="bg2"/>
          </a:solidFill>
          <a:ln w="127080">
            <a:noFill/>
          </a:ln>
        </p:spPr>
        <p:style>
          <a:lnRef idx="2">
            <a:schemeClr val="accent1">
              <a:shade val="50000"/>
            </a:schemeClr>
          </a:lnRef>
          <a:fillRef idx="1">
            <a:schemeClr val="accent1"/>
          </a:fillRef>
          <a:effectRef idx="0">
            <a:schemeClr val="accent1"/>
          </a:effectRef>
          <a:fontRef idx="minor"/>
        </p:style>
      </p:sp>
      <p:sp>
        <p:nvSpPr>
          <p:cNvPr id="65" name="TextShape 3"/>
          <p:cNvSpPr txBox="1"/>
          <p:nvPr/>
        </p:nvSpPr>
        <p:spPr>
          <a:xfrm>
            <a:off x="965160" y="964080"/>
            <a:ext cx="3254400" cy="4938120"/>
          </a:xfrm>
          <a:prstGeom prst="rect">
            <a:avLst/>
          </a:prstGeom>
          <a:noFill/>
          <a:ln>
            <a:noFill/>
          </a:ln>
        </p:spPr>
        <p:txBody>
          <a:bodyPr anchor="ctr">
            <a:normAutofit/>
          </a:bodyPr>
          <a:lstStyle/>
          <a:p>
            <a:endParaRPr lang="en-US" sz="1800" b="0" strike="noStrike" spc="-1">
              <a:solidFill>
                <a:srgbClr val="000000"/>
              </a:solidFill>
              <a:latin typeface="Calibri"/>
            </a:endParaRPr>
          </a:p>
        </p:txBody>
      </p:sp>
      <p:sp>
        <p:nvSpPr>
          <p:cNvPr id="66" name="Line 4"/>
          <p:cNvSpPr/>
          <p:nvPr/>
        </p:nvSpPr>
        <p:spPr>
          <a:xfrm>
            <a:off x="4650120" y="2057040"/>
            <a:ext cx="360" cy="2743200"/>
          </a:xfrm>
          <a:prstGeom prst="line">
            <a:avLst/>
          </a:prstGeom>
          <a:ln w="19080">
            <a:solidFill>
              <a:schemeClr val="tx2"/>
            </a:solidFill>
            <a:round/>
          </a:ln>
        </p:spPr>
        <p:style>
          <a:lnRef idx="1">
            <a:schemeClr val="accent1"/>
          </a:lnRef>
          <a:fillRef idx="0">
            <a:schemeClr val="accent1"/>
          </a:fillRef>
          <a:effectRef idx="0">
            <a:schemeClr val="accent1"/>
          </a:effectRef>
          <a:fontRef idx="minor"/>
        </p:style>
      </p:sp>
      <p:pic>
        <p:nvPicPr>
          <p:cNvPr id="67" name="Imagen 3"/>
          <p:cNvPicPr/>
          <p:nvPr/>
        </p:nvPicPr>
        <p:blipFill>
          <a:blip r:embed="rId2"/>
          <a:srcRect b="15606"/>
          <a:stretch/>
        </p:blipFill>
        <p:spPr>
          <a:xfrm>
            <a:off x="0" y="0"/>
            <a:ext cx="12188520" cy="6857640"/>
          </a:xfrm>
          <a:prstGeom prst="rect">
            <a:avLst/>
          </a:prstGeom>
          <a:ln>
            <a:noFill/>
          </a:ln>
        </p:spPr>
      </p:pic>
      <p:sp>
        <p:nvSpPr>
          <p:cNvPr id="68" name="TextShape 5"/>
          <p:cNvSpPr txBox="1"/>
          <p:nvPr/>
        </p:nvSpPr>
        <p:spPr>
          <a:xfrm>
            <a:off x="321480" y="195840"/>
            <a:ext cx="10905120" cy="1701000"/>
          </a:xfrm>
          <a:prstGeom prst="rect">
            <a:avLst/>
          </a:prstGeom>
          <a:noFill/>
          <a:ln>
            <a:noFill/>
          </a:ln>
        </p:spPr>
        <p:txBody>
          <a:bodyPr anchor="b">
            <a:normAutofit fontScale="92500" lnSpcReduction="20000"/>
          </a:bodyPr>
          <a:lstStyle/>
          <a:p>
            <a:pPr marL="91440" indent="-91080">
              <a:lnSpc>
                <a:spcPct val="90000"/>
              </a:lnSpc>
              <a:spcBef>
                <a:spcPts val="1199"/>
              </a:spcBef>
              <a:spcAft>
                <a:spcPts val="201"/>
              </a:spcAft>
              <a:buClr>
                <a:srgbClr val="99CB38"/>
              </a:buClr>
              <a:buFont typeface="Calibri"/>
              <a:buChar char=" "/>
            </a:pPr>
            <a:r>
              <a:rPr lang="en-US" sz="5400" b="1" strike="noStrike" spc="-1">
                <a:solidFill>
                  <a:srgbClr val="0A0AD8"/>
                </a:solidFill>
                <a:latin typeface="Calibri"/>
              </a:rPr>
              <a:t>“Wherever you are, always show that you are good Christians and honest men”</a:t>
            </a:r>
            <a:endParaRPr lang="en-US" sz="5400" b="0" strike="noStrike" spc="-1">
              <a:solidFill>
                <a:srgbClr val="40404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Shape 1"/>
          <p:cNvSpPr txBox="1"/>
          <p:nvPr/>
        </p:nvSpPr>
        <p:spPr>
          <a:xfrm>
            <a:off x="1097280" y="286560"/>
            <a:ext cx="10058040" cy="1450440"/>
          </a:xfrm>
          <a:prstGeom prst="rect">
            <a:avLst/>
          </a:prstGeom>
          <a:noFill/>
          <a:ln>
            <a:noFill/>
          </a:ln>
        </p:spPr>
        <p:txBody>
          <a:bodyPr anchor="b"/>
          <a:lstStyle/>
          <a:p>
            <a:endParaRPr lang="en-US" sz="1800" b="0" strike="noStrike" spc="-1">
              <a:solidFill>
                <a:srgbClr val="000000"/>
              </a:solidFill>
              <a:latin typeface="Calibri"/>
            </a:endParaRPr>
          </a:p>
        </p:txBody>
      </p:sp>
      <p:pic>
        <p:nvPicPr>
          <p:cNvPr id="70" name="Imagen 3"/>
          <p:cNvPicPr/>
          <p:nvPr/>
        </p:nvPicPr>
        <p:blipFill>
          <a:blip r:embed="rId2"/>
          <a:srcRect b="15606"/>
          <a:stretch/>
        </p:blipFill>
        <p:spPr>
          <a:xfrm>
            <a:off x="0" y="0"/>
            <a:ext cx="12188520" cy="6857640"/>
          </a:xfrm>
          <a:prstGeom prst="rect">
            <a:avLst/>
          </a:prstGeom>
          <a:ln>
            <a:noFill/>
          </a:ln>
        </p:spPr>
      </p:pic>
      <p:sp>
        <p:nvSpPr>
          <p:cNvPr id="71" name="CustomShape 2"/>
          <p:cNvSpPr/>
          <p:nvPr/>
        </p:nvSpPr>
        <p:spPr>
          <a:xfrm>
            <a:off x="298440" y="450360"/>
            <a:ext cx="10058040" cy="1701000"/>
          </a:xfrm>
          <a:prstGeom prst="rect">
            <a:avLst/>
          </a:prstGeom>
          <a:noFill/>
          <a:ln>
            <a:noFill/>
          </a:ln>
        </p:spPr>
        <p:style>
          <a:lnRef idx="0">
            <a:scrgbClr r="0" g="0" b="0"/>
          </a:lnRef>
          <a:fillRef idx="0">
            <a:scrgbClr r="0" g="0" b="0"/>
          </a:fillRef>
          <a:effectRef idx="0">
            <a:scrgbClr r="0" g="0" b="0"/>
          </a:effectRef>
          <a:fontRef idx="minor"/>
        </p:style>
        <p:txBody>
          <a:bodyPr anchor="b">
            <a:normAutofit/>
          </a:bodyPr>
          <a:lstStyle/>
          <a:p>
            <a:pPr marL="91440" indent="-91080">
              <a:lnSpc>
                <a:spcPct val="90000"/>
              </a:lnSpc>
              <a:spcBef>
                <a:spcPts val="1199"/>
              </a:spcBef>
              <a:spcAft>
                <a:spcPts val="201"/>
              </a:spcAft>
              <a:buClr>
                <a:srgbClr val="99CB38"/>
              </a:buClr>
              <a:buFont typeface="Calibri"/>
              <a:buChar char=" "/>
            </a:pPr>
            <a:r>
              <a:rPr lang="en-AU" sz="5400" b="1" strike="noStrike" spc="-1">
                <a:solidFill>
                  <a:srgbClr val="0A0AD8"/>
                </a:solidFill>
                <a:latin typeface="Calibri"/>
              </a:rPr>
              <a:t>“Making them good Christians and useful citizens”</a:t>
            </a:r>
            <a:endParaRPr lang="en-AU" sz="5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Shape 1"/>
          <p:cNvSpPr txBox="1"/>
          <p:nvPr/>
        </p:nvSpPr>
        <p:spPr>
          <a:xfrm>
            <a:off x="1097280" y="286560"/>
            <a:ext cx="10058040" cy="1450440"/>
          </a:xfrm>
          <a:prstGeom prst="rect">
            <a:avLst/>
          </a:prstGeom>
          <a:noFill/>
          <a:ln>
            <a:noFill/>
          </a:ln>
        </p:spPr>
        <p:txBody>
          <a:bodyPr anchor="b"/>
          <a:lstStyle/>
          <a:p>
            <a:endParaRPr lang="en-US" sz="1800" b="0" strike="noStrike" spc="-1">
              <a:solidFill>
                <a:srgbClr val="000000"/>
              </a:solidFill>
              <a:latin typeface="Calibri"/>
            </a:endParaRPr>
          </a:p>
        </p:txBody>
      </p:sp>
      <p:pic>
        <p:nvPicPr>
          <p:cNvPr id="73" name="Imagen 3"/>
          <p:cNvPicPr/>
          <p:nvPr/>
        </p:nvPicPr>
        <p:blipFill>
          <a:blip r:embed="rId2"/>
          <a:srcRect b="15606"/>
          <a:stretch/>
        </p:blipFill>
        <p:spPr>
          <a:xfrm>
            <a:off x="0" y="0"/>
            <a:ext cx="12188520" cy="6857640"/>
          </a:xfrm>
          <a:prstGeom prst="rect">
            <a:avLst/>
          </a:prstGeom>
          <a:ln>
            <a:noFill/>
          </a:ln>
        </p:spPr>
      </p:pic>
      <p:sp>
        <p:nvSpPr>
          <p:cNvPr id="74" name="CustomShape 2"/>
          <p:cNvSpPr/>
          <p:nvPr/>
        </p:nvSpPr>
        <p:spPr>
          <a:xfrm>
            <a:off x="298440" y="450360"/>
            <a:ext cx="10188000" cy="1887120"/>
          </a:xfrm>
          <a:prstGeom prst="rect">
            <a:avLst/>
          </a:prstGeom>
          <a:noFill/>
          <a:ln>
            <a:noFill/>
          </a:ln>
        </p:spPr>
        <p:style>
          <a:lnRef idx="0">
            <a:scrgbClr r="0" g="0" b="0"/>
          </a:lnRef>
          <a:fillRef idx="0">
            <a:scrgbClr r="0" g="0" b="0"/>
          </a:fillRef>
          <a:effectRef idx="0">
            <a:scrgbClr r="0" g="0" b="0"/>
          </a:effectRef>
          <a:fontRef idx="minor"/>
        </p:style>
        <p:txBody>
          <a:bodyPr anchor="b">
            <a:normAutofit fontScale="85000" lnSpcReduction="10000"/>
          </a:bodyPr>
          <a:lstStyle/>
          <a:p>
            <a:pPr>
              <a:lnSpc>
                <a:spcPct val="90000"/>
              </a:lnSpc>
              <a:spcBef>
                <a:spcPts val="1199"/>
              </a:spcBef>
              <a:spcAft>
                <a:spcPts val="201"/>
              </a:spcAft>
            </a:pPr>
            <a:r>
              <a:rPr lang="en-AU" sz="5400" b="1" strike="noStrike" spc="-1">
                <a:solidFill>
                  <a:srgbClr val="0A0AD8"/>
                </a:solidFill>
                <a:latin typeface="Calibri"/>
              </a:rPr>
              <a:t>“giving to civil society useful members, to the Church virtuous Catholics, to heaven fortunate inhabitants”</a:t>
            </a:r>
            <a:endParaRPr lang="en-AU" sz="5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1097280" y="286560"/>
            <a:ext cx="10058040" cy="1450440"/>
          </a:xfrm>
          <a:prstGeom prst="rect">
            <a:avLst/>
          </a:prstGeom>
          <a:noFill/>
          <a:ln>
            <a:noFill/>
          </a:ln>
        </p:spPr>
        <p:txBody>
          <a:bodyPr anchor="b"/>
          <a:lstStyle/>
          <a:p>
            <a:endParaRPr lang="en-US" sz="1800" b="0" strike="noStrike" spc="-1">
              <a:solidFill>
                <a:srgbClr val="000000"/>
              </a:solidFill>
              <a:latin typeface="Calibri"/>
            </a:endParaRPr>
          </a:p>
        </p:txBody>
      </p:sp>
      <p:pic>
        <p:nvPicPr>
          <p:cNvPr id="76" name="Imagen 3"/>
          <p:cNvPicPr/>
          <p:nvPr/>
        </p:nvPicPr>
        <p:blipFill>
          <a:blip r:embed="rId2"/>
          <a:srcRect b="15606"/>
          <a:stretch/>
        </p:blipFill>
        <p:spPr>
          <a:xfrm>
            <a:off x="0" y="0"/>
            <a:ext cx="12188520" cy="6857640"/>
          </a:xfrm>
          <a:prstGeom prst="rect">
            <a:avLst/>
          </a:prstGeom>
          <a:ln>
            <a:noFill/>
          </a:ln>
        </p:spPr>
      </p:pic>
      <p:sp>
        <p:nvSpPr>
          <p:cNvPr id="77" name="CustomShape 2"/>
          <p:cNvSpPr/>
          <p:nvPr/>
        </p:nvSpPr>
        <p:spPr>
          <a:xfrm>
            <a:off x="64080" y="195840"/>
            <a:ext cx="10188000" cy="2385000"/>
          </a:xfrm>
          <a:prstGeom prst="rect">
            <a:avLst/>
          </a:prstGeom>
          <a:noFill/>
          <a:ln>
            <a:noFill/>
          </a:ln>
        </p:spPr>
        <p:style>
          <a:lnRef idx="0">
            <a:scrgbClr r="0" g="0" b="0"/>
          </a:lnRef>
          <a:fillRef idx="0">
            <a:scrgbClr r="0" g="0" b="0"/>
          </a:fillRef>
          <a:effectRef idx="0">
            <a:scrgbClr r="0" g="0" b="0"/>
          </a:effectRef>
          <a:fontRef idx="minor"/>
        </p:style>
        <p:txBody>
          <a:bodyPr anchor="b">
            <a:normAutofit lnSpcReduction="10000"/>
          </a:bodyPr>
          <a:lstStyle/>
          <a:p>
            <a:pPr marL="91440" indent="-91080">
              <a:lnSpc>
                <a:spcPct val="90000"/>
              </a:lnSpc>
              <a:spcBef>
                <a:spcPts val="1199"/>
              </a:spcBef>
              <a:spcAft>
                <a:spcPts val="201"/>
              </a:spcAft>
              <a:buClr>
                <a:srgbClr val="99CB38"/>
              </a:buClr>
              <a:buFont typeface="Calibri"/>
              <a:buChar char=" "/>
            </a:pPr>
            <a:r>
              <a:rPr lang="en-AU" sz="4400" b="1" strike="noStrike" spc="-1">
                <a:solidFill>
                  <a:srgbClr val="0A0AD8"/>
                </a:solidFill>
                <a:latin typeface="Calibri"/>
              </a:rPr>
              <a:t>“How many good sons, how many Christian and upright fathers, how many more better citizens might we not give to families, to the Church and to society?”</a:t>
            </a:r>
            <a:endParaRPr lang="en-AU" sz="4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 name="CustomShape 1"/>
          <p:cNvSpPr/>
          <p:nvPr/>
        </p:nvSpPr>
        <p:spPr>
          <a:xfrm>
            <a:off x="0" y="0"/>
            <a:ext cx="12186000" cy="6857640"/>
          </a:xfrm>
          <a:prstGeom prst="rect">
            <a:avLst/>
          </a:prstGeom>
          <a:solidFill>
            <a:schemeClr val="bg1"/>
          </a:solidFill>
          <a:ln>
            <a:noFill/>
          </a:ln>
        </p:spPr>
        <p:style>
          <a:lnRef idx="2">
            <a:schemeClr val="accent6">
              <a:shade val="50000"/>
            </a:schemeClr>
          </a:lnRef>
          <a:fillRef idx="1001">
            <a:schemeClr val="lt1"/>
          </a:fillRef>
          <a:effectRef idx="0">
            <a:schemeClr val="accent6"/>
          </a:effectRef>
          <a:fontRef idx="minor"/>
        </p:style>
      </p:sp>
      <p:sp>
        <p:nvSpPr>
          <p:cNvPr id="79" name="CustomShape 2"/>
          <p:cNvSpPr/>
          <p:nvPr/>
        </p:nvSpPr>
        <p:spPr>
          <a:xfrm>
            <a:off x="0" y="0"/>
            <a:ext cx="4050360" cy="685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80" name="TextShape 3"/>
          <p:cNvSpPr txBox="1"/>
          <p:nvPr/>
        </p:nvSpPr>
        <p:spPr>
          <a:xfrm>
            <a:off x="0" y="343080"/>
            <a:ext cx="4074840" cy="2855880"/>
          </a:xfrm>
          <a:prstGeom prst="rect">
            <a:avLst/>
          </a:prstGeom>
          <a:solidFill>
            <a:srgbClr val="0070C0"/>
          </a:solidFill>
          <a:ln>
            <a:noFill/>
          </a:ln>
        </p:spPr>
        <p:txBody>
          <a:bodyPr anchor="b">
            <a:normAutofit lnSpcReduction="10000"/>
          </a:bodyPr>
          <a:lstStyle/>
          <a:p>
            <a:pPr>
              <a:lnSpc>
                <a:spcPct val="85000"/>
              </a:lnSpc>
            </a:pPr>
            <a:r>
              <a:rPr lang="en-US" sz="3600" b="1" strike="noStrike" spc="-49">
                <a:solidFill>
                  <a:srgbClr val="FFFFFF"/>
                </a:solidFill>
                <a:latin typeface="Calibri"/>
              </a:rPr>
              <a:t>1.1 GOOD CHRISTIANS Living with faith in the Lord and under the guidance of the Spirit ...</a:t>
            </a:r>
            <a:endParaRPr lang="en-US" sz="3600" b="0" strike="noStrike" spc="-1">
              <a:solidFill>
                <a:srgbClr val="000000"/>
              </a:solidFill>
              <a:latin typeface="Calibri"/>
            </a:endParaRPr>
          </a:p>
        </p:txBody>
      </p:sp>
      <p:sp>
        <p:nvSpPr>
          <p:cNvPr id="81" name="TextShape 4"/>
          <p:cNvSpPr txBox="1"/>
          <p:nvPr/>
        </p:nvSpPr>
        <p:spPr>
          <a:xfrm>
            <a:off x="325080" y="3306960"/>
            <a:ext cx="3251880" cy="3207600"/>
          </a:xfrm>
          <a:prstGeom prst="rect">
            <a:avLst/>
          </a:prstGeom>
          <a:noFill/>
          <a:ln>
            <a:noFill/>
          </a:ln>
        </p:spPr>
        <p:txBody>
          <a:bodyPr lIns="0" rIns="0">
            <a:normAutofit/>
          </a:bodyPr>
          <a:lstStyle/>
          <a:p>
            <a:pPr>
              <a:lnSpc>
                <a:spcPct val="90000"/>
              </a:lnSpc>
              <a:spcBef>
                <a:spcPts val="1199"/>
              </a:spcBef>
              <a:spcAft>
                <a:spcPts val="201"/>
              </a:spcAft>
            </a:pPr>
            <a:r>
              <a:rPr lang="en-US" sz="2800" b="1" strike="noStrike" spc="-1">
                <a:solidFill>
                  <a:srgbClr val="FFFFFF"/>
                </a:solidFill>
                <a:latin typeface="Calibri"/>
              </a:rPr>
              <a:t>“Living the faith" is nowadays the most precious gift we can share together, whatever might be our state of life, our age, our vocation and also our religion</a:t>
            </a:r>
            <a:endParaRPr lang="en-US" sz="2800" b="0" strike="noStrike" spc="-1">
              <a:solidFill>
                <a:srgbClr val="404040"/>
              </a:solidFill>
              <a:latin typeface="Calibri"/>
            </a:endParaRPr>
          </a:p>
        </p:txBody>
      </p:sp>
      <p:pic>
        <p:nvPicPr>
          <p:cNvPr id="82" name="Imagen 5"/>
          <p:cNvPicPr/>
          <p:nvPr/>
        </p:nvPicPr>
        <p:blipFill>
          <a:blip r:embed="rId2"/>
          <a:srcRect l="24302"/>
          <a:stretch/>
        </p:blipFill>
        <p:spPr>
          <a:xfrm>
            <a:off x="4075200" y="0"/>
            <a:ext cx="8110800" cy="6857640"/>
          </a:xfrm>
          <a:prstGeom prst="rect">
            <a:avLst/>
          </a:prstGeom>
          <a:ln>
            <a:noFill/>
          </a:ln>
        </p:spPr>
      </p:pic>
      <p:sp>
        <p:nvSpPr>
          <p:cNvPr id="83" name="CustomShape 5"/>
          <p:cNvSpPr/>
          <p:nvPr/>
        </p:nvSpPr>
        <p:spPr>
          <a:xfrm>
            <a:off x="4039920" y="0"/>
            <a:ext cx="63720" cy="6857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TotalTime>
  <Words>758</Words>
  <Application>Microsoft Office PowerPoint</Application>
  <PresentationFormat>Widescreen</PresentationFormat>
  <Paragraphs>40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Jesus Jurado</dc:creator>
  <dc:description/>
  <cp:lastModifiedBy>admin</cp:lastModifiedBy>
  <cp:revision>17</cp:revision>
  <dcterms:created xsi:type="dcterms:W3CDTF">2019-12-29T10:33:45Z</dcterms:created>
  <dcterms:modified xsi:type="dcterms:W3CDTF">2020-01-13T11:38:50Z</dcterms:modified>
  <dc:language>en-AU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22</vt:i4>
  </property>
</Properties>
</file>