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3" r:id="rId3"/>
    <p:sldMasterId id="2147483685" r:id="rId4"/>
  </p:sldMasterIdLst>
  <p:notesMasterIdLst>
    <p:notesMasterId r:id="rId28"/>
  </p:notesMasterIdLst>
  <p:sldIdLst>
    <p:sldId id="256" r:id="rId5"/>
    <p:sldId id="267" r:id="rId6"/>
    <p:sldId id="268" r:id="rId7"/>
    <p:sldId id="263" r:id="rId8"/>
    <p:sldId id="264" r:id="rId9"/>
    <p:sldId id="269" r:id="rId10"/>
    <p:sldId id="260" r:id="rId11"/>
    <p:sldId id="273" r:id="rId12"/>
    <p:sldId id="298" r:id="rId13"/>
    <p:sldId id="2819" r:id="rId14"/>
    <p:sldId id="292" r:id="rId15"/>
    <p:sldId id="2817" r:id="rId16"/>
    <p:sldId id="2612" r:id="rId17"/>
    <p:sldId id="2611" r:id="rId18"/>
    <p:sldId id="2812" r:id="rId19"/>
    <p:sldId id="583" r:id="rId20"/>
    <p:sldId id="2820" r:id="rId21"/>
    <p:sldId id="2779" r:id="rId22"/>
    <p:sldId id="2821" r:id="rId23"/>
    <p:sldId id="270" r:id="rId24"/>
    <p:sldId id="266" r:id="rId25"/>
    <p:sldId id="271" r:id="rId26"/>
    <p:sldId id="272" r:id="rId27"/>
  </p:sldIdLst>
  <p:sldSz cx="18288000" cy="10287000"/>
  <p:notesSz cx="6799263" cy="9929813"/>
  <p:embeddedFontLst>
    <p:embeddedFont>
      <p:font typeface="Aharoni" panose="02010803020104030203" pitchFamily="2" charset="-79"/>
      <p:bold r:id="rId29"/>
    </p:embeddedFont>
    <p:embeddedFont>
      <p:font typeface="Bebas Neue Cyrillic" panose="020B0604020202020204" charset="0"/>
      <p:regular r:id="rId30"/>
    </p:embeddedFont>
    <p:embeddedFont>
      <p:font typeface="Cambria" panose="02040503050406030204" pitchFamily="18" charset="0"/>
      <p:regular r:id="rId31"/>
      <p:bold r:id="rId32"/>
      <p:italic r:id="rId33"/>
      <p:bold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79E99E-3D96-4261-A21C-659E9C73EB2B}" v="60" dt="2026-08-11T18:35:39.4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4218" autoAdjust="0"/>
  </p:normalViewPr>
  <p:slideViewPr>
    <p:cSldViewPr>
      <p:cViewPr varScale="1">
        <p:scale>
          <a:sx n="37" d="100"/>
          <a:sy n="37" d="100"/>
        </p:scale>
        <p:origin x="595"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ne Amlund Hagen" userId="ca37ab64-d6ca-413f-821c-ded586e6f0a3" providerId="ADAL" clId="{2A0CDFE4-6F8B-49CB-B551-1F6F569F5CFB}"/>
    <pc:docChg chg="custSel addSld delSld modSld sldOrd modNotesMaster">
      <pc:chgData name="Kristine Amlund Hagen" userId="ca37ab64-d6ca-413f-821c-ded586e6f0a3" providerId="ADAL" clId="{2A0CDFE4-6F8B-49CB-B551-1F6F569F5CFB}" dt="2026-08-11T18:38:55.901" v="2266" actId="14100"/>
      <pc:docMkLst>
        <pc:docMk/>
      </pc:docMkLst>
      <pc:sldChg chg="modNotesTx">
        <pc:chgData name="Kristine Amlund Hagen" userId="ca37ab64-d6ca-413f-821c-ded586e6f0a3" providerId="ADAL" clId="{2A0CDFE4-6F8B-49CB-B551-1F6F569F5CFB}" dt="2026-08-10T18:09:14.480" v="2109" actId="20577"/>
        <pc:sldMkLst>
          <pc:docMk/>
          <pc:sldMk cId="0" sldId="256"/>
        </pc:sldMkLst>
      </pc:sldChg>
      <pc:sldChg chg="delSp del mod">
        <pc:chgData name="Kristine Amlund Hagen" userId="ca37ab64-d6ca-413f-821c-ded586e6f0a3" providerId="ADAL" clId="{2A0CDFE4-6F8B-49CB-B551-1F6F569F5CFB}" dt="2026-08-10T16:55:04.146" v="1722" actId="47"/>
        <pc:sldMkLst>
          <pc:docMk/>
          <pc:sldMk cId="0" sldId="257"/>
        </pc:sldMkLst>
        <pc:spChg chg="del">
          <ac:chgData name="Kristine Amlund Hagen" userId="ca37ab64-d6ca-413f-821c-ded586e6f0a3" providerId="ADAL" clId="{2A0CDFE4-6F8B-49CB-B551-1F6F569F5CFB}" dt="2026-08-10T16:54:54.376" v="1721" actId="478"/>
          <ac:spMkLst>
            <pc:docMk/>
            <pc:sldMk cId="0" sldId="257"/>
            <ac:spMk id="21" creationId="{00000000-0000-0000-0000-000000000000}"/>
          </ac:spMkLst>
        </pc:spChg>
        <pc:spChg chg="del">
          <ac:chgData name="Kristine Amlund Hagen" userId="ca37ab64-d6ca-413f-821c-ded586e6f0a3" providerId="ADAL" clId="{2A0CDFE4-6F8B-49CB-B551-1F6F569F5CFB}" dt="2026-08-10T16:54:53.561" v="1720" actId="478"/>
          <ac:spMkLst>
            <pc:docMk/>
            <pc:sldMk cId="0" sldId="257"/>
            <ac:spMk id="22" creationId="{00000000-0000-0000-0000-000000000000}"/>
          </ac:spMkLst>
        </pc:spChg>
      </pc:sldChg>
      <pc:sldChg chg="del">
        <pc:chgData name="Kristine Amlund Hagen" userId="ca37ab64-d6ca-413f-821c-ded586e6f0a3" providerId="ADAL" clId="{2A0CDFE4-6F8B-49CB-B551-1F6F569F5CFB}" dt="2026-08-10T16:55:04.146" v="1722" actId="47"/>
        <pc:sldMkLst>
          <pc:docMk/>
          <pc:sldMk cId="0" sldId="258"/>
        </pc:sldMkLst>
      </pc:sldChg>
      <pc:sldChg chg="del">
        <pc:chgData name="Kristine Amlund Hagen" userId="ca37ab64-d6ca-413f-821c-ded586e6f0a3" providerId="ADAL" clId="{2A0CDFE4-6F8B-49CB-B551-1F6F569F5CFB}" dt="2026-08-10T16:55:04.146" v="1722" actId="47"/>
        <pc:sldMkLst>
          <pc:docMk/>
          <pc:sldMk cId="0" sldId="259"/>
        </pc:sldMkLst>
      </pc:sldChg>
      <pc:sldChg chg="add del">
        <pc:chgData name="Kristine Amlund Hagen" userId="ca37ab64-d6ca-413f-821c-ded586e6f0a3" providerId="ADAL" clId="{2A0CDFE4-6F8B-49CB-B551-1F6F569F5CFB}" dt="2026-08-11T18:26:57.979" v="2251"/>
        <pc:sldMkLst>
          <pc:docMk/>
          <pc:sldMk cId="0" sldId="260"/>
        </pc:sldMkLst>
      </pc:sldChg>
      <pc:sldChg chg="del">
        <pc:chgData name="Kristine Amlund Hagen" userId="ca37ab64-d6ca-413f-821c-ded586e6f0a3" providerId="ADAL" clId="{2A0CDFE4-6F8B-49CB-B551-1F6F569F5CFB}" dt="2026-08-10T16:55:04.146" v="1722" actId="47"/>
        <pc:sldMkLst>
          <pc:docMk/>
          <pc:sldMk cId="0" sldId="261"/>
        </pc:sldMkLst>
      </pc:sldChg>
      <pc:sldChg chg="modSp mod modNotesTx">
        <pc:chgData name="Kristine Amlund Hagen" userId="ca37ab64-d6ca-413f-821c-ded586e6f0a3" providerId="ADAL" clId="{2A0CDFE4-6F8B-49CB-B551-1F6F569F5CFB}" dt="2026-08-10T19:05:08.752" v="2212" actId="20577"/>
        <pc:sldMkLst>
          <pc:docMk/>
          <pc:sldMk cId="199662118" sldId="263"/>
        </pc:sldMkLst>
        <pc:spChg chg="mod">
          <ac:chgData name="Kristine Amlund Hagen" userId="ca37ab64-d6ca-413f-821c-ded586e6f0a3" providerId="ADAL" clId="{2A0CDFE4-6F8B-49CB-B551-1F6F569F5CFB}" dt="2026-08-10T18:10:22.714" v="2118" actId="14100"/>
          <ac:spMkLst>
            <pc:docMk/>
            <pc:sldMk cId="199662118" sldId="263"/>
            <ac:spMk id="2" creationId="{E68F96F4-3E23-09CD-3FF5-4C0801ACCEB6}"/>
          </ac:spMkLst>
        </pc:spChg>
        <pc:spChg chg="mod">
          <ac:chgData name="Kristine Amlund Hagen" userId="ca37ab64-d6ca-413f-821c-ded586e6f0a3" providerId="ADAL" clId="{2A0CDFE4-6F8B-49CB-B551-1F6F569F5CFB}" dt="2026-08-10T16:34:36.607" v="1560" actId="1076"/>
          <ac:spMkLst>
            <pc:docMk/>
            <pc:sldMk cId="199662118" sldId="263"/>
            <ac:spMk id="18" creationId="{B6B64814-2605-2128-1318-01915D8D8EE1}"/>
          </ac:spMkLst>
        </pc:spChg>
        <pc:spChg chg="mod">
          <ac:chgData name="Kristine Amlund Hagen" userId="ca37ab64-d6ca-413f-821c-ded586e6f0a3" providerId="ADAL" clId="{2A0CDFE4-6F8B-49CB-B551-1F6F569F5CFB}" dt="2026-08-10T18:09:47.420" v="2112" actId="1076"/>
          <ac:spMkLst>
            <pc:docMk/>
            <pc:sldMk cId="199662118" sldId="263"/>
            <ac:spMk id="20" creationId="{CA5D24B7-7850-99F8-A747-1CE89AA60D91}"/>
          </ac:spMkLst>
        </pc:spChg>
      </pc:sldChg>
      <pc:sldChg chg="modSp mod modNotesTx">
        <pc:chgData name="Kristine Amlund Hagen" userId="ca37ab64-d6ca-413f-821c-ded586e6f0a3" providerId="ADAL" clId="{2A0CDFE4-6F8B-49CB-B551-1F6F569F5CFB}" dt="2026-08-10T19:08:41.709" v="2238" actId="20577"/>
        <pc:sldMkLst>
          <pc:docMk/>
          <pc:sldMk cId="3452826447" sldId="264"/>
        </pc:sldMkLst>
        <pc:spChg chg="mod">
          <ac:chgData name="Kristine Amlund Hagen" userId="ca37ab64-d6ca-413f-821c-ded586e6f0a3" providerId="ADAL" clId="{2A0CDFE4-6F8B-49CB-B551-1F6F569F5CFB}" dt="2026-08-10T18:10:46.354" v="2121" actId="14100"/>
          <ac:spMkLst>
            <pc:docMk/>
            <pc:sldMk cId="3452826447" sldId="264"/>
            <ac:spMk id="2" creationId="{9317B140-5BFA-1CA9-B7B1-2267BF9CACE0}"/>
          </ac:spMkLst>
        </pc:spChg>
      </pc:sldChg>
      <pc:sldChg chg="modSp mod modNotesTx">
        <pc:chgData name="Kristine Amlund Hagen" userId="ca37ab64-d6ca-413f-821c-ded586e6f0a3" providerId="ADAL" clId="{2A0CDFE4-6F8B-49CB-B551-1F6F569F5CFB}" dt="2026-08-10T19:01:12.941" v="2163" actId="5793"/>
        <pc:sldMkLst>
          <pc:docMk/>
          <pc:sldMk cId="71450217" sldId="267"/>
        </pc:sldMkLst>
        <pc:picChg chg="mod">
          <ac:chgData name="Kristine Amlund Hagen" userId="ca37ab64-d6ca-413f-821c-ded586e6f0a3" providerId="ADAL" clId="{2A0CDFE4-6F8B-49CB-B551-1F6F569F5CFB}" dt="2026-08-10T18:09:27.344" v="2111" actId="1076"/>
          <ac:picMkLst>
            <pc:docMk/>
            <pc:sldMk cId="71450217" sldId="267"/>
            <ac:picMk id="21" creationId="{81999B4D-62AE-123E-9D28-03A76F8A7177}"/>
          </ac:picMkLst>
        </pc:picChg>
      </pc:sldChg>
      <pc:sldChg chg="addSp modSp mod addAnim delAnim modAnim modNotesTx">
        <pc:chgData name="Kristine Amlund Hagen" userId="ca37ab64-d6ca-413f-821c-ded586e6f0a3" providerId="ADAL" clId="{2A0CDFE4-6F8B-49CB-B551-1F6F569F5CFB}" dt="2026-08-10T19:11:19.575" v="2248" actId="20577"/>
        <pc:sldMkLst>
          <pc:docMk/>
          <pc:sldMk cId="0" sldId="268"/>
        </pc:sldMkLst>
        <pc:spChg chg="mod">
          <ac:chgData name="Kristine Amlund Hagen" userId="ca37ab64-d6ca-413f-821c-ded586e6f0a3" providerId="ADAL" clId="{2A0CDFE4-6F8B-49CB-B551-1F6F569F5CFB}" dt="2026-08-10T18:10:37.140" v="2120" actId="1076"/>
          <ac:spMkLst>
            <pc:docMk/>
            <pc:sldMk cId="0" sldId="268"/>
            <ac:spMk id="2" creationId="{00000000-0000-0000-0000-000000000000}"/>
          </ac:spMkLst>
        </pc:spChg>
        <pc:spChg chg="add mod">
          <ac:chgData name="Kristine Amlund Hagen" userId="ca37ab64-d6ca-413f-821c-ded586e6f0a3" providerId="ADAL" clId="{2A0CDFE4-6F8B-49CB-B551-1F6F569F5CFB}" dt="2026-08-10T15:52:30.926" v="156" actId="1076"/>
          <ac:spMkLst>
            <pc:docMk/>
            <pc:sldMk cId="0" sldId="268"/>
            <ac:spMk id="18" creationId="{D9CE3C39-6103-98A4-45A5-23516DAA547F}"/>
          </ac:spMkLst>
        </pc:spChg>
        <pc:spChg chg="mod">
          <ac:chgData name="Kristine Amlund Hagen" userId="ca37ab64-d6ca-413f-821c-ded586e6f0a3" providerId="ADAL" clId="{2A0CDFE4-6F8B-49CB-B551-1F6F569F5CFB}" dt="2026-08-10T15:51:23.475" v="134" actId="1076"/>
          <ac:spMkLst>
            <pc:docMk/>
            <pc:sldMk cId="0" sldId="268"/>
            <ac:spMk id="19" creationId="{00000000-0000-0000-0000-000000000000}"/>
          </ac:spMkLst>
        </pc:spChg>
        <pc:spChg chg="add mod">
          <ac:chgData name="Kristine Amlund Hagen" userId="ca37ab64-d6ca-413f-821c-ded586e6f0a3" providerId="ADAL" clId="{2A0CDFE4-6F8B-49CB-B551-1F6F569F5CFB}" dt="2026-08-10T15:57:38.260" v="181" actId="403"/>
          <ac:spMkLst>
            <pc:docMk/>
            <pc:sldMk cId="0" sldId="268"/>
            <ac:spMk id="20" creationId="{FB5D8C31-213C-5FB3-62DA-F0D798680D57}"/>
          </ac:spMkLst>
        </pc:spChg>
        <pc:spChg chg="mod">
          <ac:chgData name="Kristine Amlund Hagen" userId="ca37ab64-d6ca-413f-821c-ded586e6f0a3" providerId="ADAL" clId="{2A0CDFE4-6F8B-49CB-B551-1F6F569F5CFB}" dt="2026-08-10T15:50:50.051" v="123" actId="1076"/>
          <ac:spMkLst>
            <pc:docMk/>
            <pc:sldMk cId="0" sldId="268"/>
            <ac:spMk id="21" creationId="{00000000-0000-0000-0000-000000000000}"/>
          </ac:spMkLst>
        </pc:spChg>
        <pc:spChg chg="add mod">
          <ac:chgData name="Kristine Amlund Hagen" userId="ca37ab64-d6ca-413f-821c-ded586e6f0a3" providerId="ADAL" clId="{2A0CDFE4-6F8B-49CB-B551-1F6F569F5CFB}" dt="2026-08-10T15:57:54.398" v="194" actId="1076"/>
          <ac:spMkLst>
            <pc:docMk/>
            <pc:sldMk cId="0" sldId="268"/>
            <ac:spMk id="22" creationId="{4DF29841-FEBE-E6B8-83EB-A7278A0C3675}"/>
          </ac:spMkLst>
        </pc:spChg>
        <pc:spChg chg="mod">
          <ac:chgData name="Kristine Amlund Hagen" userId="ca37ab64-d6ca-413f-821c-ded586e6f0a3" providerId="ADAL" clId="{2A0CDFE4-6F8B-49CB-B551-1F6F569F5CFB}" dt="2026-08-10T16:03:55.011" v="261" actId="20577"/>
          <ac:spMkLst>
            <pc:docMk/>
            <pc:sldMk cId="0" sldId="268"/>
            <ac:spMk id="29" creationId="{5C13A589-1200-6B0C-18E3-B565DD0EAA69}"/>
          </ac:spMkLst>
        </pc:spChg>
        <pc:grpChg chg="mod">
          <ac:chgData name="Kristine Amlund Hagen" userId="ca37ab64-d6ca-413f-821c-ded586e6f0a3" providerId="ADAL" clId="{2A0CDFE4-6F8B-49CB-B551-1F6F569F5CFB}" dt="2026-08-10T15:51:31.865" v="135" actId="14100"/>
          <ac:grpSpMkLst>
            <pc:docMk/>
            <pc:sldMk cId="0" sldId="268"/>
            <ac:grpSpMk id="3" creationId="{00000000-0000-0000-0000-000000000000}"/>
          </ac:grpSpMkLst>
        </pc:grpChg>
        <pc:grpChg chg="mod">
          <ac:chgData name="Kristine Amlund Hagen" userId="ca37ab64-d6ca-413f-821c-ded586e6f0a3" providerId="ADAL" clId="{2A0CDFE4-6F8B-49CB-B551-1F6F569F5CFB}" dt="2026-08-10T15:51:44.221" v="140" actId="1076"/>
          <ac:grpSpMkLst>
            <pc:docMk/>
            <pc:sldMk cId="0" sldId="268"/>
            <ac:grpSpMk id="6" creationId="{00000000-0000-0000-0000-000000000000}"/>
          </ac:grpSpMkLst>
        </pc:grpChg>
        <pc:grpChg chg="mod">
          <ac:chgData name="Kristine Amlund Hagen" userId="ca37ab64-d6ca-413f-821c-ded586e6f0a3" providerId="ADAL" clId="{2A0CDFE4-6F8B-49CB-B551-1F6F569F5CFB}" dt="2026-08-10T15:51:20.302" v="133" actId="14100"/>
          <ac:grpSpMkLst>
            <pc:docMk/>
            <pc:sldMk cId="0" sldId="268"/>
            <ac:grpSpMk id="9" creationId="{00000000-0000-0000-0000-000000000000}"/>
          </ac:grpSpMkLst>
        </pc:grpChg>
        <pc:picChg chg="mod">
          <ac:chgData name="Kristine Amlund Hagen" userId="ca37ab64-d6ca-413f-821c-ded586e6f0a3" providerId="ADAL" clId="{2A0CDFE4-6F8B-49CB-B551-1F6F569F5CFB}" dt="2026-08-10T15:49:49.318" v="122" actId="1076"/>
          <ac:picMkLst>
            <pc:docMk/>
            <pc:sldMk cId="0" sldId="268"/>
            <ac:picMk id="25" creationId="{134BFF62-20CE-A7EC-74A2-60FF37D68F96}"/>
          </ac:picMkLst>
        </pc:picChg>
      </pc:sldChg>
      <pc:sldChg chg="ord modNotesTx">
        <pc:chgData name="Kristine Amlund Hagen" userId="ca37ab64-d6ca-413f-821c-ded586e6f0a3" providerId="ADAL" clId="{2A0CDFE4-6F8B-49CB-B551-1F6F569F5CFB}" dt="2026-08-10T19:09:49.352" v="2246" actId="20577"/>
        <pc:sldMkLst>
          <pc:docMk/>
          <pc:sldMk cId="0" sldId="269"/>
        </pc:sldMkLst>
      </pc:sldChg>
      <pc:sldChg chg="addSp delSp modSp mod ord delAnim">
        <pc:chgData name="Kristine Amlund Hagen" userId="ca37ab64-d6ca-413f-821c-ded586e6f0a3" providerId="ADAL" clId="{2A0CDFE4-6F8B-49CB-B551-1F6F569F5CFB}" dt="2026-08-11T18:38:55.901" v="2266" actId="14100"/>
        <pc:sldMkLst>
          <pc:docMk/>
          <pc:sldMk cId="1131281238" sldId="270"/>
        </pc:sldMkLst>
        <pc:spChg chg="mod">
          <ac:chgData name="Kristine Amlund Hagen" userId="ca37ab64-d6ca-413f-821c-ded586e6f0a3" providerId="ADAL" clId="{2A0CDFE4-6F8B-49CB-B551-1F6F569F5CFB}" dt="2026-08-11T18:38:55.901" v="2266" actId="14100"/>
          <ac:spMkLst>
            <pc:docMk/>
            <pc:sldMk cId="1131281238" sldId="270"/>
            <ac:spMk id="2" creationId="{E1EC6E1B-2205-BA6B-9D27-FF2E720892B9}"/>
          </ac:spMkLst>
        </pc:spChg>
        <pc:spChg chg="add mod">
          <ac:chgData name="Kristine Amlund Hagen" userId="ca37ab64-d6ca-413f-821c-ded586e6f0a3" providerId="ADAL" clId="{2A0CDFE4-6F8B-49CB-B551-1F6F569F5CFB}" dt="2026-08-11T18:38:33.677" v="2265" actId="1076"/>
          <ac:spMkLst>
            <pc:docMk/>
            <pc:sldMk cId="1131281238" sldId="270"/>
            <ac:spMk id="18" creationId="{FCA2C9A3-1A50-DDD1-D597-FD54CF10B741}"/>
          </ac:spMkLst>
        </pc:spChg>
        <pc:spChg chg="del">
          <ac:chgData name="Kristine Amlund Hagen" userId="ca37ab64-d6ca-413f-821c-ded586e6f0a3" providerId="ADAL" clId="{2A0CDFE4-6F8B-49CB-B551-1F6F569F5CFB}" dt="2026-08-10T16:54:48.486" v="1718" actId="478"/>
          <ac:spMkLst>
            <pc:docMk/>
            <pc:sldMk cId="1131281238" sldId="270"/>
            <ac:spMk id="22" creationId="{C3EA8F1F-7279-9F5D-6A91-AD6632CCD1DC}"/>
          </ac:spMkLst>
        </pc:spChg>
        <pc:spChg chg="del">
          <ac:chgData name="Kristine Amlund Hagen" userId="ca37ab64-d6ca-413f-821c-ded586e6f0a3" providerId="ADAL" clId="{2A0CDFE4-6F8B-49CB-B551-1F6F569F5CFB}" dt="2026-08-10T16:54:49.997" v="1719" actId="478"/>
          <ac:spMkLst>
            <pc:docMk/>
            <pc:sldMk cId="1131281238" sldId="270"/>
            <ac:spMk id="23" creationId="{95B9D911-117E-8227-D1B1-6BC8B2715B30}"/>
          </ac:spMkLst>
        </pc:spChg>
        <pc:picChg chg="del">
          <ac:chgData name="Kristine Amlund Hagen" userId="ca37ab64-d6ca-413f-821c-ded586e6f0a3" providerId="ADAL" clId="{2A0CDFE4-6F8B-49CB-B551-1F6F569F5CFB}" dt="2026-08-10T16:54:46.821" v="1717" actId="478"/>
          <ac:picMkLst>
            <pc:docMk/>
            <pc:sldMk cId="1131281238" sldId="270"/>
            <ac:picMk id="21" creationId="{7A0840AD-59EF-B816-E541-91C5676ADD2B}"/>
          </ac:picMkLst>
        </pc:picChg>
      </pc:sldChg>
      <pc:sldChg chg="add">
        <pc:chgData name="Kristine Amlund Hagen" userId="ca37ab64-d6ca-413f-821c-ded586e6f0a3" providerId="ADAL" clId="{2A0CDFE4-6F8B-49CB-B551-1F6F569F5CFB}" dt="2026-08-10T16:55:08.823" v="1723" actId="2890"/>
        <pc:sldMkLst>
          <pc:docMk/>
          <pc:sldMk cId="3200441930" sldId="271"/>
        </pc:sldMkLst>
      </pc:sldChg>
      <pc:sldChg chg="add replId">
        <pc:chgData name="Kristine Amlund Hagen" userId="ca37ab64-d6ca-413f-821c-ded586e6f0a3" providerId="ADAL" clId="{2A0CDFE4-6F8B-49CB-B551-1F6F569F5CFB}" dt="2026-08-10T16:55:08.823" v="1723" actId="2890"/>
        <pc:sldMkLst>
          <pc:docMk/>
          <pc:sldMk cId="2003051662" sldId="272"/>
        </pc:sldMkLst>
      </pc:sldChg>
      <pc:sldChg chg="add del">
        <pc:chgData name="Kristine Amlund Hagen" userId="ca37ab64-d6ca-413f-821c-ded586e6f0a3" providerId="ADAL" clId="{2A0CDFE4-6F8B-49CB-B551-1F6F569F5CFB}" dt="2026-08-11T18:26:57.979" v="2251"/>
        <pc:sldMkLst>
          <pc:docMk/>
          <pc:sldMk cId="37379117" sldId="273"/>
        </pc:sldMkLst>
      </pc:sldChg>
      <pc:sldChg chg="add del">
        <pc:chgData name="Kristine Amlund Hagen" userId="ca37ab64-d6ca-413f-821c-ded586e6f0a3" providerId="ADAL" clId="{2A0CDFE4-6F8B-49CB-B551-1F6F569F5CFB}" dt="2026-08-11T18:26:57.979" v="2251"/>
        <pc:sldMkLst>
          <pc:docMk/>
          <pc:sldMk cId="4183591202" sldId="292"/>
        </pc:sldMkLst>
      </pc:sldChg>
      <pc:sldChg chg="add del">
        <pc:chgData name="Kristine Amlund Hagen" userId="ca37ab64-d6ca-413f-821c-ded586e6f0a3" providerId="ADAL" clId="{2A0CDFE4-6F8B-49CB-B551-1F6F569F5CFB}" dt="2026-08-11T18:26:57.979" v="2251"/>
        <pc:sldMkLst>
          <pc:docMk/>
          <pc:sldMk cId="0" sldId="298"/>
        </pc:sldMkLst>
      </pc:sldChg>
      <pc:sldChg chg="add del">
        <pc:chgData name="Kristine Amlund Hagen" userId="ca37ab64-d6ca-413f-821c-ded586e6f0a3" providerId="ADAL" clId="{2A0CDFE4-6F8B-49CB-B551-1F6F569F5CFB}" dt="2026-08-11T18:26:57.979" v="2251"/>
        <pc:sldMkLst>
          <pc:docMk/>
          <pc:sldMk cId="1832148448" sldId="583"/>
        </pc:sldMkLst>
      </pc:sldChg>
      <pc:sldChg chg="add del">
        <pc:chgData name="Kristine Amlund Hagen" userId="ca37ab64-d6ca-413f-821c-ded586e6f0a3" providerId="ADAL" clId="{2A0CDFE4-6F8B-49CB-B551-1F6F569F5CFB}" dt="2026-08-11T18:26:57.979" v="2251"/>
        <pc:sldMkLst>
          <pc:docMk/>
          <pc:sldMk cId="3125944542" sldId="2611"/>
        </pc:sldMkLst>
      </pc:sldChg>
      <pc:sldChg chg="add del">
        <pc:chgData name="Kristine Amlund Hagen" userId="ca37ab64-d6ca-413f-821c-ded586e6f0a3" providerId="ADAL" clId="{2A0CDFE4-6F8B-49CB-B551-1F6F569F5CFB}" dt="2026-08-11T18:26:57.979" v="2251"/>
        <pc:sldMkLst>
          <pc:docMk/>
          <pc:sldMk cId="0" sldId="2612"/>
        </pc:sldMkLst>
      </pc:sldChg>
      <pc:sldChg chg="add del">
        <pc:chgData name="Kristine Amlund Hagen" userId="ca37ab64-d6ca-413f-821c-ded586e6f0a3" providerId="ADAL" clId="{2A0CDFE4-6F8B-49CB-B551-1F6F569F5CFB}" dt="2026-08-11T18:26:57.979" v="2251"/>
        <pc:sldMkLst>
          <pc:docMk/>
          <pc:sldMk cId="2137078342" sldId="2779"/>
        </pc:sldMkLst>
      </pc:sldChg>
      <pc:sldChg chg="add del">
        <pc:chgData name="Kristine Amlund Hagen" userId="ca37ab64-d6ca-413f-821c-ded586e6f0a3" providerId="ADAL" clId="{2A0CDFE4-6F8B-49CB-B551-1F6F569F5CFB}" dt="2026-08-11T18:26:57.979" v="2251"/>
        <pc:sldMkLst>
          <pc:docMk/>
          <pc:sldMk cId="498933344" sldId="2812"/>
        </pc:sldMkLst>
      </pc:sldChg>
      <pc:sldChg chg="add del">
        <pc:chgData name="Kristine Amlund Hagen" userId="ca37ab64-d6ca-413f-821c-ded586e6f0a3" providerId="ADAL" clId="{2A0CDFE4-6F8B-49CB-B551-1F6F569F5CFB}" dt="2026-08-11T18:26:57.979" v="2251"/>
        <pc:sldMkLst>
          <pc:docMk/>
          <pc:sldMk cId="81491588" sldId="2817"/>
        </pc:sldMkLst>
      </pc:sldChg>
      <pc:sldChg chg="add del">
        <pc:chgData name="Kristine Amlund Hagen" userId="ca37ab64-d6ca-413f-821c-ded586e6f0a3" providerId="ADAL" clId="{2A0CDFE4-6F8B-49CB-B551-1F6F569F5CFB}" dt="2026-08-11T18:26:57.979" v="2251"/>
        <pc:sldMkLst>
          <pc:docMk/>
          <pc:sldMk cId="3869040966" sldId="2819"/>
        </pc:sldMkLst>
      </pc:sldChg>
      <pc:sldChg chg="add del">
        <pc:chgData name="Kristine Amlund Hagen" userId="ca37ab64-d6ca-413f-821c-ded586e6f0a3" providerId="ADAL" clId="{2A0CDFE4-6F8B-49CB-B551-1F6F569F5CFB}" dt="2026-08-11T18:26:57.979" v="2251"/>
        <pc:sldMkLst>
          <pc:docMk/>
          <pc:sldMk cId="3963416830" sldId="2820"/>
        </pc:sldMkLst>
      </pc:sldChg>
      <pc:sldChg chg="add del">
        <pc:chgData name="Kristine Amlund Hagen" userId="ca37ab64-d6ca-413f-821c-ded586e6f0a3" providerId="ADAL" clId="{2A0CDFE4-6F8B-49CB-B551-1F6F569F5CFB}" dt="2026-08-11T18:26:57.979" v="2251"/>
        <pc:sldMkLst>
          <pc:docMk/>
          <pc:sldMk cId="4173313471" sldId="282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E2F4310C-C9E0-407E-B05F-9CA33BBA9B17}" type="datetimeFigureOut">
              <a:rPr lang="nb-NO" smtClean="0"/>
              <a:t>11.08.2026</a:t>
            </a:fld>
            <a:endParaRPr lang="nb-NO"/>
          </a:p>
        </p:txBody>
      </p:sp>
      <p:sp>
        <p:nvSpPr>
          <p:cNvPr id="4" name="Plassholder for lysbilde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DEC38FD8-8FFD-4C74-BE31-C63568B0BD64}" type="slidenum">
              <a:rPr lang="nb-NO" smtClean="0"/>
              <a:t>‹#›</a:t>
            </a:fld>
            <a:endParaRPr lang="nb-NO"/>
          </a:p>
        </p:txBody>
      </p:sp>
    </p:spTree>
    <p:extLst>
      <p:ext uri="{BB962C8B-B14F-4D97-AF65-F5344CB8AC3E}">
        <p14:creationId xmlns:p14="http://schemas.microsoft.com/office/powerpoint/2010/main" val="1437734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Velkommen</a:t>
            </a:r>
          </a:p>
          <a:p>
            <a:endParaRPr lang="nb-NO" dirty="0"/>
          </a:p>
          <a:p>
            <a:r>
              <a:rPr lang="nb-NO" dirty="0"/>
              <a:t>Intro</a:t>
            </a:r>
          </a:p>
        </p:txBody>
      </p:sp>
      <p:sp>
        <p:nvSpPr>
          <p:cNvPr id="4" name="Plassholder for lysbildenummer 3"/>
          <p:cNvSpPr>
            <a:spLocks noGrp="1"/>
          </p:cNvSpPr>
          <p:nvPr>
            <p:ph type="sldNum" sz="quarter" idx="5"/>
          </p:nvPr>
        </p:nvSpPr>
        <p:spPr/>
        <p:txBody>
          <a:bodyPr/>
          <a:lstStyle/>
          <a:p>
            <a:fld id="{DEC38FD8-8FFD-4C74-BE31-C63568B0BD64}" type="slidenum">
              <a:rPr lang="nb-NO" smtClean="0"/>
              <a:t>1</a:t>
            </a:fld>
            <a:endParaRPr lang="nb-NO"/>
          </a:p>
        </p:txBody>
      </p:sp>
    </p:spTree>
    <p:extLst>
      <p:ext uri="{BB962C8B-B14F-4D97-AF65-F5344CB8AC3E}">
        <p14:creationId xmlns:p14="http://schemas.microsoft.com/office/powerpoint/2010/main" val="2883265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b-NO" dirty="0"/>
              <a:t>Det er mange forhold som virker inn her, men vi kan kanskje se for oss to spor – enten uavhengig av hverandre eller at det ene følger det andre, og som er mye av det vi jobber med daglig på NUBU. </a:t>
            </a:r>
          </a:p>
          <a:p>
            <a:endParaRPr lang="nb-NO" b="1" dirty="0"/>
          </a:p>
          <a:p>
            <a:endParaRPr lang="nb-NO" b="1" dirty="0"/>
          </a:p>
          <a:p>
            <a:r>
              <a:rPr lang="nb-NO" b="1" dirty="0"/>
              <a:t>Spor 1:</a:t>
            </a:r>
            <a:r>
              <a:rPr lang="nb-NO" dirty="0"/>
              <a:t> Implementering av ferdig utviklende og virksomme tiltak, </a:t>
            </a:r>
            <a:r>
              <a:rPr lang="nb-NO" dirty="0" err="1"/>
              <a:t>f.eks</a:t>
            </a:r>
            <a:r>
              <a:rPr lang="nb-NO" dirty="0"/>
              <a:t> når det vurderes å implementere et nytt MST-team inn i </a:t>
            </a:r>
            <a:r>
              <a:rPr lang="nb-NO" dirty="0" err="1"/>
              <a:t>Bufetat</a:t>
            </a:r>
            <a:r>
              <a:rPr lang="nb-NO" dirty="0"/>
              <a:t>. Dette krever først kartlegging av behov i regionen, ledelsesforankring (også i kommunene), Plan for igangsetting og drift. Det krever også systematisk implementeringsstøtte som……..(klikk) I sum kan denne prosessen illustreres gjennom en kjent figur fra implementeringsteori/forskning, benevnt som  viser </a:t>
            </a:r>
            <a:r>
              <a:rPr lang="nb-NO" dirty="0">
                <a:ea typeface="Calibri" panose="020F0502020204030204" pitchFamily="34" charset="0"/>
                <a:cs typeface="Arial" panose="020B0604020202020204" pitchFamily="34" charset="0"/>
              </a:rPr>
              <a:t>faktorer som må være til stede for å sikre en vellykket implementering. </a:t>
            </a:r>
            <a:r>
              <a:rPr lang="nb-NO" b="1" dirty="0"/>
              <a:t> </a:t>
            </a:r>
            <a:r>
              <a:rPr lang="nb-NO" b="1" dirty="0" err="1"/>
              <a:t>Fixens</a:t>
            </a:r>
            <a:r>
              <a:rPr lang="nb-NO" b="1" dirty="0"/>
              <a:t> implementeringsdrivere </a:t>
            </a:r>
            <a:endParaRPr lang="nb-NO" dirty="0">
              <a:ea typeface="Calibri" panose="020F0502020204030204" pitchFamily="34" charset="0"/>
              <a:cs typeface="Arial" panose="020B0604020202020204" pitchFamily="34" charset="0"/>
            </a:endParaRPr>
          </a:p>
          <a:p>
            <a:endParaRPr lang="nb-NO" dirty="0">
              <a:ea typeface="Calibri" panose="020F0502020204030204" pitchFamily="34" charset="0"/>
              <a:cs typeface="Arial" panose="020B0604020202020204" pitchFamily="34" charset="0"/>
            </a:endParaRPr>
          </a:p>
          <a:p>
            <a:r>
              <a:rPr lang="nb-NO" dirty="0"/>
              <a:t>Og hva er gevinsten? (klikk) Det vi registrerer helt tydelig er:</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b-NO" sz="1200" b="0" i="0" u="none" strike="noStrike" kern="1200" cap="none" spc="0" normalizeH="0" baseline="0" noProof="0" dirty="0">
                <a:ln>
                  <a:noFill/>
                </a:ln>
                <a:solidFill>
                  <a:srgbClr val="333333"/>
                </a:solidFill>
                <a:effectLst/>
                <a:uLnTx/>
                <a:uFillTx/>
                <a:latin typeface="Arial"/>
                <a:ea typeface="+mn-ea"/>
                <a:cs typeface="+mn-cs"/>
              </a:rPr>
              <a:t>Gode behandlingsresultater</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b-NO" sz="1200" b="0" i="0" u="none" strike="noStrike" kern="1200" cap="none" spc="0" normalizeH="0" baseline="0" noProof="0" dirty="0">
                <a:ln>
                  <a:noFill/>
                </a:ln>
                <a:solidFill>
                  <a:srgbClr val="333333"/>
                </a:solidFill>
                <a:effectLst/>
                <a:uLnTx/>
                <a:uFillTx/>
                <a:latin typeface="Arial"/>
                <a:ea typeface="+mn-ea"/>
                <a:cs typeface="+mn-cs"/>
              </a:rPr>
              <a:t>Kortere behandlingstid</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b-NO" sz="1200" b="0" i="0" u="none" strike="noStrike" kern="1200" cap="none" spc="0" normalizeH="0" baseline="0" noProof="0" dirty="0">
                <a:ln>
                  <a:noFill/>
                </a:ln>
                <a:solidFill>
                  <a:srgbClr val="333333"/>
                </a:solidFill>
                <a:effectLst/>
                <a:uLnTx/>
                <a:uFillTx/>
                <a:latin typeface="Arial"/>
                <a:ea typeface="+mn-ea"/>
                <a:cs typeface="+mn-cs"/>
              </a:rPr>
              <a:t>Bedre ressursutnyttelse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b-NO" sz="1200" b="0" i="0" u="none" strike="noStrike" kern="1200" cap="none" spc="0" normalizeH="0" baseline="0" noProof="0" dirty="0">
                <a:ln>
                  <a:noFill/>
                </a:ln>
                <a:solidFill>
                  <a:srgbClr val="333333"/>
                </a:solidFill>
                <a:effectLst/>
                <a:uLnTx/>
                <a:uFillTx/>
                <a:latin typeface="Arial"/>
                <a:ea typeface="+mn-ea"/>
                <a:cs typeface="+mn-cs"/>
              </a:rPr>
              <a:t>Stabile behandlingsteam</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b-NO" sz="1200" b="0" i="0" u="none" strike="noStrike" kern="1200" cap="none" spc="0" normalizeH="0" baseline="0" noProof="0" dirty="0">
                <a:ln>
                  <a:noFill/>
                </a:ln>
                <a:solidFill>
                  <a:srgbClr val="333333"/>
                </a:solidFill>
                <a:effectLst/>
                <a:uLnTx/>
                <a:uFillTx/>
                <a:latin typeface="Arial"/>
                <a:ea typeface="+mn-ea"/>
                <a:cs typeface="+mn-cs"/>
              </a:rPr>
              <a:t>Kontinuerlig kvalitetssikring</a:t>
            </a:r>
          </a:p>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9BD0E0-026D-4163-BA2F-AC139F754DCB}" type="slidenum">
              <a:rPr kumimoji="0" lang="nb-NO"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nb-NO"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388884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a:p>
            <a:r>
              <a:rPr lang="nb-NO" b="1" dirty="0"/>
              <a:t>Spor 2:</a:t>
            </a:r>
            <a:r>
              <a:rPr lang="nb-NO" dirty="0"/>
              <a:t> Tiltaksutvikling gjennom samutvikling. </a:t>
            </a:r>
          </a:p>
          <a:p>
            <a:r>
              <a:rPr lang="nb-NO" sz="1200" kern="1200" dirty="0">
                <a:solidFill>
                  <a:schemeClr val="tx1"/>
                </a:solidFill>
                <a:effectLst/>
                <a:latin typeface="Arial" charset="0"/>
                <a:ea typeface="+mn-ea"/>
                <a:cs typeface="+mn-cs"/>
              </a:rPr>
              <a:t>Det sentrale her er samutviklingsmetodikken – dvs. at det ikke bare er oss som kompetansesenter som utvikler et tiltak, men vi gjør det i samarbeid med utøvere, tjenester og brukere.</a:t>
            </a:r>
          </a:p>
          <a:p>
            <a:endParaRPr lang="nb-NO" dirty="0"/>
          </a:p>
          <a:p>
            <a:r>
              <a:rPr lang="nb-NO" dirty="0"/>
              <a:t>Dette skal jeg vise gjennom to konkrete eksempler først gjennom utvikling av det som frem til nå er blitt kalt for Grunnmodell for hjelpetiltak i barneverntjenesten og deretter utvikling av et familieorientert tiltak for ungdom med atferdsvansker – som benevnes som RFT.   </a:t>
            </a:r>
          </a:p>
          <a:p>
            <a:endParaRPr lang="nb-NO" dirty="0"/>
          </a:p>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9BD0E0-026D-4163-BA2F-AC139F754DCB}" type="slidenum">
              <a:rPr kumimoji="0" lang="nb-NO"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nb-NO"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890611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13C13-E636-4642-38DF-E47FD09457B3}"/>
              </a:ext>
            </a:extLst>
          </p:cNvPr>
          <p:cNvSpPr>
            <a:spLocks noGrp="1" noRot="1" noChangeAspect="1"/>
          </p:cNvSpPr>
          <p:nvPr>
            <p:ph type="sldImg"/>
          </p:nvPr>
        </p:nvSpPr>
        <p:spPr>
          <a:xfrm>
            <a:off x="1165225" y="1241425"/>
            <a:ext cx="4467225" cy="3349625"/>
          </a:xfrm>
        </p:spPr>
      </p:sp>
      <p:sp>
        <p:nvSpPr>
          <p:cNvPr id="3" name="Notes Placeholder 2">
            <a:extLst>
              <a:ext uri="{FF2B5EF4-FFF2-40B4-BE49-F238E27FC236}">
                <a16:creationId xmlns:a16="http://schemas.microsoft.com/office/drawing/2014/main" id="{41BA5752-8676-1BFB-1740-FB2AFBCE29F9}"/>
              </a:ext>
            </a:extLst>
          </p:cNvPr>
          <p:cNvSpPr txBox="1">
            <a:spLocks noGrp="1"/>
          </p:cNvSpPr>
          <p:nvPr>
            <p:ph type="body" sz="quarter" idx="1"/>
          </p:nvPr>
        </p:nvSpPr>
        <p:spPr/>
        <p:txBody>
          <a:bodyPr/>
          <a:lstStyle/>
          <a:p>
            <a:r>
              <a:rPr lang="en-US" dirty="0" err="1">
                <a:ea typeface="Calibri"/>
                <a:cs typeface="Calibri"/>
              </a:rPr>
              <a:t>Så</a:t>
            </a:r>
            <a:r>
              <a:rPr lang="en-US" dirty="0">
                <a:ea typeface="Calibri"/>
                <a:cs typeface="Calibri"/>
              </a:rPr>
              <a:t> </a:t>
            </a:r>
            <a:r>
              <a:rPr lang="en-US" dirty="0" err="1">
                <a:ea typeface="Calibri"/>
                <a:cs typeface="Calibri"/>
              </a:rPr>
              <a:t>først</a:t>
            </a:r>
            <a:r>
              <a:rPr lang="en-US" dirty="0">
                <a:ea typeface="Calibri"/>
                <a:cs typeface="Calibri"/>
              </a:rPr>
              <a:t> om </a:t>
            </a:r>
            <a:r>
              <a:rPr lang="en-US" dirty="0" err="1">
                <a:ea typeface="Calibri"/>
                <a:cs typeface="Calibri"/>
              </a:rPr>
              <a:t>grunnmodellen</a:t>
            </a:r>
            <a:r>
              <a:rPr lang="en-US" dirty="0">
                <a:ea typeface="Calibri"/>
                <a:cs typeface="Calibri"/>
              </a:rPr>
              <a:t>: </a:t>
            </a:r>
          </a:p>
          <a:p>
            <a:endParaRPr lang="en-US" dirty="0">
              <a:ea typeface="Calibri"/>
              <a:cs typeface="Calibri"/>
            </a:endParaRPr>
          </a:p>
          <a:p>
            <a:r>
              <a:rPr lang="en-US" dirty="0">
                <a:ea typeface="Calibri"/>
                <a:cs typeface="Calibri"/>
              </a:rPr>
              <a:t>I </a:t>
            </a:r>
            <a:r>
              <a:rPr lang="en-US" dirty="0" err="1">
                <a:ea typeface="Calibri"/>
                <a:cs typeface="Calibri"/>
              </a:rPr>
              <a:t>dette</a:t>
            </a:r>
            <a:r>
              <a:rPr lang="en-US" dirty="0">
                <a:ea typeface="Calibri"/>
                <a:cs typeface="Calibri"/>
              </a:rPr>
              <a:t> </a:t>
            </a:r>
            <a:r>
              <a:rPr lang="en-US" dirty="0" err="1">
                <a:ea typeface="Calibri"/>
                <a:cs typeface="Calibri"/>
              </a:rPr>
              <a:t>oppdraget</a:t>
            </a:r>
            <a:r>
              <a:rPr lang="en-US" dirty="0">
                <a:ea typeface="Calibri"/>
                <a:cs typeface="Calibri"/>
              </a:rPr>
              <a:t> </a:t>
            </a:r>
            <a:r>
              <a:rPr lang="en-US" dirty="0" err="1">
                <a:ea typeface="Calibri"/>
                <a:cs typeface="Calibri"/>
              </a:rPr>
              <a:t>fra</a:t>
            </a:r>
            <a:r>
              <a:rPr lang="en-US" dirty="0">
                <a:ea typeface="Calibri"/>
                <a:cs typeface="Calibri"/>
              </a:rPr>
              <a:t> </a:t>
            </a:r>
            <a:r>
              <a:rPr lang="en-US" dirty="0" err="1">
                <a:ea typeface="Calibri"/>
                <a:cs typeface="Calibri"/>
              </a:rPr>
              <a:t>Bufdir</a:t>
            </a:r>
            <a:r>
              <a:rPr lang="en-US" dirty="0">
                <a:ea typeface="Calibri"/>
                <a:cs typeface="Calibri"/>
              </a:rPr>
              <a:t> </a:t>
            </a:r>
            <a:r>
              <a:rPr lang="en-US" dirty="0" err="1">
                <a:ea typeface="Calibri"/>
                <a:cs typeface="Calibri"/>
              </a:rPr>
              <a:t>har</a:t>
            </a:r>
            <a:r>
              <a:rPr lang="en-US" dirty="0">
                <a:ea typeface="Calibri"/>
                <a:cs typeface="Calibri"/>
              </a:rPr>
              <a:t> vi (</a:t>
            </a:r>
            <a:r>
              <a:rPr lang="en-US" dirty="0" err="1">
                <a:ea typeface="Calibri"/>
                <a:cs typeface="Calibri"/>
              </a:rPr>
              <a:t>kompetansesentre</a:t>
            </a:r>
            <a:r>
              <a:rPr lang="en-US" dirty="0">
                <a:ea typeface="Calibri"/>
                <a:cs typeface="Calibri"/>
              </a:rPr>
              <a:t>), </a:t>
            </a:r>
            <a:r>
              <a:rPr lang="en-US" dirty="0" err="1">
                <a:ea typeface="Calibri"/>
                <a:cs typeface="Calibri"/>
              </a:rPr>
              <a:t>sammen</a:t>
            </a:r>
            <a:r>
              <a:rPr lang="en-US" dirty="0">
                <a:ea typeface="Calibri"/>
                <a:cs typeface="Calibri"/>
              </a:rPr>
              <a:t> med </a:t>
            </a:r>
            <a:r>
              <a:rPr lang="en-US" dirty="0" err="1">
                <a:ea typeface="Calibri"/>
                <a:cs typeface="Calibri"/>
              </a:rPr>
              <a:t>noen</a:t>
            </a:r>
            <a:r>
              <a:rPr lang="en-US" dirty="0">
                <a:ea typeface="Calibri"/>
                <a:cs typeface="Calibri"/>
              </a:rPr>
              <a:t> </a:t>
            </a:r>
            <a:r>
              <a:rPr lang="en-US" dirty="0" err="1">
                <a:ea typeface="Calibri"/>
                <a:cs typeface="Calibri"/>
              </a:rPr>
              <a:t>utvalgte</a:t>
            </a:r>
            <a:r>
              <a:rPr lang="en-US" dirty="0">
                <a:ea typeface="Calibri"/>
                <a:cs typeface="Calibri"/>
              </a:rPr>
              <a:t> </a:t>
            </a:r>
            <a:r>
              <a:rPr lang="en-US" dirty="0" err="1">
                <a:ea typeface="Calibri"/>
                <a:cs typeface="Calibri"/>
              </a:rPr>
              <a:t>barneverntjenester</a:t>
            </a:r>
            <a:r>
              <a:rPr lang="en-US" dirty="0">
                <a:ea typeface="Calibri"/>
                <a:cs typeface="Calibri"/>
              </a:rPr>
              <a:t>, </a:t>
            </a:r>
            <a:r>
              <a:rPr lang="en-US" dirty="0" err="1">
                <a:ea typeface="Calibri"/>
                <a:cs typeface="Calibri"/>
              </a:rPr>
              <a:t>brukerorganisasjoner</a:t>
            </a:r>
            <a:r>
              <a:rPr lang="en-US" dirty="0">
                <a:ea typeface="Calibri"/>
                <a:cs typeface="Calibri"/>
              </a:rPr>
              <a:t> </a:t>
            </a:r>
            <a:r>
              <a:rPr lang="en-US" dirty="0" err="1">
                <a:ea typeface="Calibri"/>
                <a:cs typeface="Calibri"/>
              </a:rPr>
              <a:t>og</a:t>
            </a:r>
            <a:r>
              <a:rPr lang="en-US" dirty="0">
                <a:ea typeface="Calibri"/>
                <a:cs typeface="Calibri"/>
              </a:rPr>
              <a:t> </a:t>
            </a:r>
            <a:r>
              <a:rPr lang="en-US" dirty="0" err="1">
                <a:ea typeface="Calibri"/>
                <a:cs typeface="Calibri"/>
              </a:rPr>
              <a:t>familier</a:t>
            </a:r>
            <a:r>
              <a:rPr lang="en-US" dirty="0">
                <a:ea typeface="Calibri"/>
                <a:cs typeface="Calibri"/>
              </a:rPr>
              <a:t> </a:t>
            </a:r>
            <a:r>
              <a:rPr lang="en-US" dirty="0" err="1">
                <a:ea typeface="Calibri"/>
                <a:cs typeface="Calibri"/>
              </a:rPr>
              <a:t>utviklet</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modell</a:t>
            </a:r>
            <a:r>
              <a:rPr lang="en-US" dirty="0">
                <a:ea typeface="Calibri"/>
                <a:cs typeface="Calibri"/>
              </a:rPr>
              <a:t> </a:t>
            </a:r>
            <a:r>
              <a:rPr lang="en-US" dirty="0" err="1">
                <a:ea typeface="Calibri"/>
                <a:cs typeface="Calibri"/>
              </a:rPr>
              <a:t>som</a:t>
            </a:r>
            <a:r>
              <a:rPr lang="en-US" dirty="0">
                <a:ea typeface="Calibri"/>
                <a:cs typeface="Calibri"/>
              </a:rPr>
              <a:t> </a:t>
            </a:r>
            <a:r>
              <a:rPr lang="en-US" dirty="0" err="1">
                <a:ea typeface="Calibri"/>
                <a:cs typeface="Calibri"/>
              </a:rPr>
              <a:t>skal</a:t>
            </a:r>
            <a:r>
              <a:rPr lang="en-US" dirty="0">
                <a:ea typeface="Calibri"/>
                <a:cs typeface="Calibri"/>
              </a:rPr>
              <a:t> </a:t>
            </a:r>
            <a:r>
              <a:rPr lang="en-US" dirty="0" err="1">
                <a:ea typeface="Calibri"/>
                <a:cs typeface="Calibri"/>
              </a:rPr>
              <a:t>illustrere</a:t>
            </a:r>
            <a:r>
              <a:rPr lang="en-US" dirty="0">
                <a:ea typeface="Calibri"/>
                <a:cs typeface="Calibri"/>
              </a:rPr>
              <a:t> </a:t>
            </a:r>
            <a:r>
              <a:rPr lang="en-US" dirty="0" err="1">
                <a:ea typeface="Calibri"/>
                <a:cs typeface="Calibri"/>
              </a:rPr>
              <a:t>en</a:t>
            </a:r>
            <a:r>
              <a:rPr lang="en-US" dirty="0">
                <a:ea typeface="Calibri"/>
                <a:cs typeface="Calibri"/>
              </a:rPr>
              <a:t> </a:t>
            </a:r>
            <a:r>
              <a:rPr lang="en-US" dirty="0" err="1">
                <a:ea typeface="Calibri"/>
                <a:cs typeface="Calibri"/>
              </a:rPr>
              <a:t>helhetlig</a:t>
            </a:r>
            <a:r>
              <a:rPr lang="en-US" dirty="0">
                <a:ea typeface="Calibri"/>
                <a:cs typeface="Calibri"/>
              </a:rPr>
              <a:t> </a:t>
            </a:r>
            <a:r>
              <a:rPr lang="en-US" dirty="0" err="1">
                <a:ea typeface="Calibri"/>
                <a:cs typeface="Calibri"/>
              </a:rPr>
              <a:t>hjelpetiltaksmodell</a:t>
            </a:r>
            <a:r>
              <a:rPr lang="en-US" dirty="0">
                <a:ea typeface="Calibri"/>
                <a:cs typeface="Calibri"/>
              </a:rPr>
              <a:t>. </a:t>
            </a:r>
            <a:r>
              <a:rPr lang="en-US" dirty="0" err="1">
                <a:ea typeface="Calibri"/>
                <a:cs typeface="Calibri"/>
              </a:rPr>
              <a:t>Dvs</a:t>
            </a:r>
            <a:r>
              <a:rPr lang="en-US" dirty="0">
                <a:ea typeface="Calibri"/>
                <a:cs typeface="Calibri"/>
              </a:rPr>
              <a:t>. Vi </a:t>
            </a:r>
            <a:r>
              <a:rPr lang="en-US" dirty="0" err="1">
                <a:ea typeface="Calibri"/>
                <a:cs typeface="Calibri"/>
              </a:rPr>
              <a:t>har</a:t>
            </a:r>
            <a:r>
              <a:rPr lang="en-US" dirty="0">
                <a:ea typeface="Calibri"/>
                <a:cs typeface="Calibri"/>
              </a:rPr>
              <a:t> </a:t>
            </a:r>
            <a:r>
              <a:rPr lang="en-US" dirty="0" err="1">
                <a:ea typeface="Calibri"/>
                <a:cs typeface="Calibri"/>
              </a:rPr>
              <a:t>ikke</a:t>
            </a:r>
            <a:r>
              <a:rPr lang="en-US" dirty="0">
                <a:ea typeface="Calibri"/>
                <a:cs typeface="Calibri"/>
              </a:rPr>
              <a:t> </a:t>
            </a:r>
            <a:r>
              <a:rPr lang="en-US" dirty="0" err="1">
                <a:ea typeface="Calibri"/>
                <a:cs typeface="Calibri"/>
              </a:rPr>
              <a:t>funnet</a:t>
            </a:r>
            <a:r>
              <a:rPr lang="en-US" dirty="0">
                <a:ea typeface="Calibri"/>
                <a:cs typeface="Calibri"/>
              </a:rPr>
              <a:t> </a:t>
            </a:r>
            <a:r>
              <a:rPr lang="en-US" dirty="0" err="1">
                <a:ea typeface="Calibri"/>
                <a:cs typeface="Calibri"/>
              </a:rPr>
              <a:t>opp</a:t>
            </a:r>
            <a:r>
              <a:rPr lang="en-US" dirty="0">
                <a:ea typeface="Calibri"/>
                <a:cs typeface="Calibri"/>
              </a:rPr>
              <a:t> </a:t>
            </a:r>
            <a:r>
              <a:rPr lang="en-US" dirty="0" err="1">
                <a:ea typeface="Calibri"/>
                <a:cs typeface="Calibri"/>
              </a:rPr>
              <a:t>kruttet</a:t>
            </a:r>
            <a:r>
              <a:rPr lang="en-US" dirty="0">
                <a:ea typeface="Calibri"/>
                <a:cs typeface="Calibri"/>
              </a:rPr>
              <a:t> </a:t>
            </a:r>
            <a:r>
              <a:rPr lang="en-US" dirty="0" err="1">
                <a:ea typeface="Calibri"/>
                <a:cs typeface="Calibri"/>
              </a:rPr>
              <a:t>på</a:t>
            </a:r>
            <a:r>
              <a:rPr lang="en-US" dirty="0">
                <a:ea typeface="Calibri"/>
                <a:cs typeface="Calibri"/>
              </a:rPr>
              <a:t> </a:t>
            </a:r>
            <a:r>
              <a:rPr lang="en-US" dirty="0" err="1">
                <a:ea typeface="Calibri"/>
                <a:cs typeface="Calibri"/>
              </a:rPr>
              <a:t>nytt</a:t>
            </a:r>
            <a:r>
              <a:rPr lang="en-US" dirty="0">
                <a:ea typeface="Calibri"/>
                <a:cs typeface="Calibri"/>
              </a:rPr>
              <a:t>, men </a:t>
            </a:r>
            <a:r>
              <a:rPr lang="en-US" dirty="0" err="1">
                <a:ea typeface="Calibri"/>
                <a:cs typeface="Calibri"/>
              </a:rPr>
              <a:t>forsøkt</a:t>
            </a:r>
            <a:r>
              <a:rPr lang="en-US" dirty="0">
                <a:ea typeface="Calibri"/>
                <a:cs typeface="Calibri"/>
              </a:rPr>
              <a:t> å </a:t>
            </a:r>
            <a:r>
              <a:rPr lang="en-US" dirty="0" err="1">
                <a:ea typeface="Calibri"/>
                <a:cs typeface="Calibri"/>
              </a:rPr>
              <a:t>systematisere</a:t>
            </a:r>
            <a:r>
              <a:rPr lang="en-US" dirty="0">
                <a:ea typeface="Calibri"/>
                <a:cs typeface="Calibri"/>
              </a:rPr>
              <a:t> </a:t>
            </a:r>
            <a:r>
              <a:rPr lang="en-US" dirty="0" err="1">
                <a:ea typeface="Calibri"/>
                <a:cs typeface="Calibri"/>
              </a:rPr>
              <a:t>hjelpetiltaksarbeidet</a:t>
            </a:r>
            <a:r>
              <a:rPr lang="en-US" dirty="0">
                <a:ea typeface="Calibri"/>
                <a:cs typeface="Calibri"/>
              </a:rPr>
              <a:t> inn  </a:t>
            </a:r>
            <a:r>
              <a:rPr lang="en-US" dirty="0" err="1">
                <a:ea typeface="Calibri"/>
                <a:cs typeface="Calibri"/>
              </a:rPr>
              <a:t>en</a:t>
            </a:r>
            <a:r>
              <a:rPr lang="en-US" dirty="0">
                <a:ea typeface="Calibri"/>
                <a:cs typeface="Calibri"/>
              </a:rPr>
              <a:t> </a:t>
            </a:r>
            <a:r>
              <a:rPr lang="en-US" dirty="0" err="1">
                <a:ea typeface="Calibri"/>
                <a:cs typeface="Calibri"/>
              </a:rPr>
              <a:t>forløpsmodell</a:t>
            </a:r>
            <a:r>
              <a:rPr lang="en-US" dirty="0">
                <a:ea typeface="Calibri"/>
                <a:cs typeface="Calibri"/>
              </a:rPr>
              <a:t>  </a:t>
            </a:r>
            <a:r>
              <a:rPr lang="en-US" dirty="0" err="1">
                <a:ea typeface="Calibri"/>
                <a:cs typeface="Calibri"/>
              </a:rPr>
              <a:t>som</a:t>
            </a:r>
            <a:r>
              <a:rPr lang="en-US" dirty="0">
                <a:ea typeface="Calibri"/>
                <a:cs typeface="Calibri"/>
              </a:rPr>
              <a:t> </a:t>
            </a:r>
            <a:r>
              <a:rPr lang="nb-NO" b="1" dirty="0"/>
              <a:t>visualiserer ulike faser</a:t>
            </a:r>
            <a:r>
              <a:rPr lang="nb-NO" dirty="0"/>
              <a:t> i hjelpetiltaksarbeidet, </a:t>
            </a:r>
          </a:p>
          <a:p>
            <a:pPr lvl="0"/>
            <a:endParaRPr lang="nb-NO" dirty="0"/>
          </a:p>
          <a:p>
            <a:pPr lvl="0"/>
            <a:r>
              <a:rPr lang="nb-NO" dirty="0"/>
              <a:t>Dette er for å sikre </a:t>
            </a:r>
            <a:r>
              <a:rPr lang="nb-NO" b="1" dirty="0"/>
              <a:t>grundig kartlegging av barnet, ungdommen og familiens behov, </a:t>
            </a:r>
            <a:endParaRPr lang="nb-NO" dirty="0"/>
          </a:p>
          <a:p>
            <a:pPr lvl="0"/>
            <a:endParaRPr lang="nb-NO" dirty="0"/>
          </a:p>
          <a:p>
            <a:pPr lvl="0"/>
            <a:r>
              <a:rPr lang="nb-NO" dirty="0"/>
              <a:t>synliggjøre </a:t>
            </a:r>
            <a:r>
              <a:rPr lang="nb-NO" b="1" dirty="0"/>
              <a:t>overganger og kritiske tidspunkt </a:t>
            </a:r>
            <a:r>
              <a:rPr lang="nb-NO" dirty="0"/>
              <a:t>der </a:t>
            </a:r>
            <a:r>
              <a:rPr lang="nb-NO" b="1" dirty="0"/>
              <a:t>viktige beslutninger </a:t>
            </a:r>
            <a:r>
              <a:rPr lang="nb-NO" dirty="0"/>
              <a:t>tas –   </a:t>
            </a:r>
          </a:p>
          <a:p>
            <a:pPr lvl="0"/>
            <a:endParaRPr lang="nb-NO" dirty="0"/>
          </a:p>
          <a:p>
            <a:pPr lvl="0"/>
            <a:r>
              <a:rPr lang="nb-NO" dirty="0"/>
              <a:t>for å sette inn </a:t>
            </a:r>
            <a:r>
              <a:rPr lang="nb-NO" b="1" dirty="0"/>
              <a:t>riktig hjelp til rett tid. </a:t>
            </a:r>
          </a:p>
          <a:p>
            <a:pPr lvl="0"/>
            <a:endParaRPr lang="nb-NO" b="0" dirty="0"/>
          </a:p>
          <a:p>
            <a:pPr lvl="0"/>
            <a:r>
              <a:rPr lang="nb-NO" b="0" dirty="0"/>
              <a:t>Og kunne gi </a:t>
            </a:r>
            <a:r>
              <a:rPr lang="nb-NO" b="1" dirty="0"/>
              <a:t>likeverdige tjenester </a:t>
            </a:r>
            <a:r>
              <a:rPr lang="nb-NO" b="0" dirty="0"/>
              <a:t>og at </a:t>
            </a:r>
            <a:r>
              <a:rPr lang="nb-NO" b="1" dirty="0"/>
              <a:t>beslutningene som tas er kunnskapsbaserte og ikke tilfeldige. </a:t>
            </a:r>
          </a:p>
          <a:p>
            <a:pPr lvl="0"/>
            <a:endParaRPr lang="nb-NO" dirty="0">
              <a:ea typeface="Calibri"/>
              <a:cs typeface="Calibri"/>
            </a:endParaRPr>
          </a:p>
          <a:p>
            <a:pPr lvl="0"/>
            <a:r>
              <a:rPr lang="nb-NO" dirty="0">
                <a:ea typeface="Calibri"/>
                <a:cs typeface="Calibri"/>
              </a:rPr>
              <a:t> </a:t>
            </a:r>
            <a:endParaRPr lang="nb-NO" b="1" dirty="0">
              <a:ea typeface="Calibri"/>
              <a:cs typeface="Calibri"/>
            </a:endParaRPr>
          </a:p>
          <a:p>
            <a:pPr lvl="0"/>
            <a:endParaRPr lang="nb-NO" dirty="0"/>
          </a:p>
          <a:p>
            <a:pPr lvl="0"/>
            <a:r>
              <a:rPr lang="nb-NO" dirty="0"/>
              <a:t> </a:t>
            </a:r>
          </a:p>
          <a:p>
            <a:pPr lvl="0"/>
            <a:endParaRPr lang="nb-NO" b="1" dirty="0"/>
          </a:p>
          <a:p>
            <a:pPr lvl="0"/>
            <a:endParaRPr lang="nb-NO" dirty="0"/>
          </a:p>
          <a:p>
            <a:pPr lvl="0"/>
            <a:endParaRPr lang="en-US" dirty="0"/>
          </a:p>
          <a:p>
            <a:pPr lvl="0"/>
            <a:endParaRPr lang="nb-NO" dirty="0"/>
          </a:p>
        </p:txBody>
      </p:sp>
      <p:sp>
        <p:nvSpPr>
          <p:cNvPr id="4" name="Slide Number Placeholder 3">
            <a:extLst>
              <a:ext uri="{FF2B5EF4-FFF2-40B4-BE49-F238E27FC236}">
                <a16:creationId xmlns:a16="http://schemas.microsoft.com/office/drawing/2014/main" id="{270D5F16-8655-F2E5-253F-1527090F7B14}"/>
              </a:ext>
            </a:extLst>
          </p:cNvPr>
          <p:cNvSpPr txBox="1"/>
          <p:nvPr/>
        </p:nvSpPr>
        <p:spPr>
          <a:xfrm>
            <a:off x="3850438" y="9428578"/>
            <a:ext cx="2945659" cy="498059"/>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4A1162D1-E0C5-48E2-AEFC-CE3D1FEC385F}" type="slidenum">
              <a:rPr kumimoji="0" sz="1800" b="0" i="0" u="none" strike="noStrike" kern="0" cap="none" spc="0" normalizeH="0" baseline="0" noProof="0">
                <a:ln>
                  <a:noFill/>
                </a:ln>
                <a:solidFill>
                  <a:srgbClr val="000000"/>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a:t>
            </a:fld>
            <a:endParaRPr kumimoji="0" lang="nb-NO"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 </a:t>
            </a:r>
          </a:p>
          <a:p>
            <a:r>
              <a:rPr lang="nb-NO" baseline="0" dirty="0"/>
              <a:t>En rød tråd i denne helhetlige hjelpetiltaksmodellen, er </a:t>
            </a:r>
            <a:r>
              <a:rPr lang="nb-NO" b="1" baseline="0" dirty="0"/>
              <a:t>Kunnskapsmodellen Barnets behov i sentrum (klikk)</a:t>
            </a:r>
            <a:r>
              <a:rPr lang="nb-NO" baseline="0" dirty="0"/>
              <a:t> – heller ikke noe nytt, men en modell som de fleste barneverntjenester kjenner og bruker allerede og som skal </a:t>
            </a:r>
            <a:r>
              <a:rPr lang="nb-NO" b="1" baseline="0" dirty="0"/>
              <a:t>sikre en økologisk og helhetlig oversikt </a:t>
            </a:r>
            <a:r>
              <a:rPr lang="nb-NO" baseline="0" dirty="0"/>
              <a:t>over barnets og familien behov gjennom hele hjelpetiltaksforløpet. </a:t>
            </a:r>
          </a:p>
          <a:p>
            <a:endParaRPr lang="nb-NO" baseline="0" dirty="0"/>
          </a:p>
          <a:p>
            <a:r>
              <a:rPr lang="nb-NO" baseline="0" dirty="0"/>
              <a:t>Jeg kan ikke gå inn si så mye om hvert av de ulike tiltakskategoriene, som dere her, men ønsker å dvele litt ved tiltaket </a:t>
            </a:r>
            <a:r>
              <a:rPr lang="nb-NO" b="1" baseline="0" dirty="0"/>
              <a:t>familieveiledning</a:t>
            </a:r>
            <a:r>
              <a:rPr lang="nb-NO" baseline="0" dirty="0"/>
              <a:t> (klikk), fordi det er nyutviklet, også i en </a:t>
            </a:r>
            <a:r>
              <a:rPr lang="nb-NO" b="1" baseline="0" dirty="0"/>
              <a:t>samutviklingsprosess</a:t>
            </a:r>
            <a:r>
              <a:rPr lang="nb-NO" baseline="0" dirty="0"/>
              <a:t> med tjenestene,  brukere og oss fra kompetansesentrene.  </a:t>
            </a:r>
            <a:endParaRPr lang="nb-NO" sz="1200" kern="1200" dirty="0">
              <a:solidFill>
                <a:schemeClr val="tx1"/>
              </a:solidFill>
              <a:effectLst/>
              <a:latin typeface="+mn-lt"/>
              <a:ea typeface="+mn-ea"/>
              <a:cs typeface="+mn-cs"/>
            </a:endParaRPr>
          </a:p>
          <a:p>
            <a:endParaRPr lang="nb-NO"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8F3F3E-ECF1-4F3F-A124-82499BB82FB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6366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 </a:t>
            </a:r>
          </a:p>
          <a:p>
            <a:endParaRPr lang="nb-NO"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nb-NO" b="1" dirty="0"/>
              <a:t>Utviklingen av Familieveiledningen –</a:t>
            </a:r>
            <a:r>
              <a:rPr lang="nb-NO" sz="1200" b="1" kern="1200" dirty="0">
                <a:solidFill>
                  <a:schemeClr val="tx1"/>
                </a:solidFill>
                <a:latin typeface="Arial" charset="0"/>
                <a:ea typeface="+mn-ea"/>
                <a:cs typeface="+mn-cs"/>
              </a:rPr>
              <a:t> er derfor et eksempel på hvordan vi prøver å jobbe med å få kunnskap over til praksis og handling.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sz="1200" kern="1200" dirty="0">
              <a:solidFill>
                <a:schemeClr val="tx1"/>
              </a:solidFill>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kern="1200" dirty="0">
                <a:solidFill>
                  <a:schemeClr val="tx1"/>
                </a:solidFill>
                <a:latin typeface="Arial" charset="0"/>
                <a:ea typeface="+mn-ea"/>
                <a:cs typeface="+mn-cs"/>
              </a:rPr>
              <a:t>Bakgrunnen for utviklingen av Familieveiledningstiltaket, var en bekymring fra </a:t>
            </a:r>
            <a:r>
              <a:rPr lang="nb-NO" sz="1200" kern="1200" dirty="0" err="1">
                <a:solidFill>
                  <a:schemeClr val="tx1"/>
                </a:solidFill>
                <a:latin typeface="Arial" charset="0"/>
                <a:ea typeface="+mn-ea"/>
                <a:cs typeface="+mn-cs"/>
              </a:rPr>
              <a:t>Bufdir</a:t>
            </a:r>
            <a:r>
              <a:rPr lang="nb-NO" sz="1200" kern="1200" dirty="0">
                <a:solidFill>
                  <a:schemeClr val="tx1"/>
                </a:solidFill>
                <a:latin typeface="Arial" charset="0"/>
                <a:ea typeface="+mn-ea"/>
                <a:cs typeface="+mn-cs"/>
              </a:rPr>
              <a:t> om at tiltaket «råd og veiledning» lenge har blitt en samlebetegnelse for mye av det som barneverntjenestene gjør,  Ofte uten en bestemt retning, metodikk eller systematikk og </a:t>
            </a:r>
            <a:r>
              <a:rPr lang="nb-NO" sz="1200" b="1" kern="1200" dirty="0">
                <a:solidFill>
                  <a:schemeClr val="tx1"/>
                </a:solidFill>
                <a:latin typeface="Arial" charset="0"/>
                <a:ea typeface="+mn-ea"/>
                <a:cs typeface="+mn-cs"/>
              </a:rPr>
              <a:t>med varierende effekt og bruk av tid og ressurser.</a:t>
            </a:r>
            <a:r>
              <a:rPr lang="nb-NO" sz="1200" kern="1200" dirty="0">
                <a:solidFill>
                  <a:schemeClr val="tx1"/>
                </a:solidFill>
                <a:latin typeface="Arial" charset="0"/>
                <a:ea typeface="+mn-ea"/>
                <a:cs typeface="+mn-cs"/>
              </a:rPr>
              <a:t> Derfor som en del av Grunnmodell-oppdraget fra </a:t>
            </a:r>
            <a:r>
              <a:rPr lang="nb-NO" sz="1200" kern="1200" dirty="0" err="1">
                <a:solidFill>
                  <a:schemeClr val="tx1"/>
                </a:solidFill>
                <a:latin typeface="Arial" charset="0"/>
                <a:ea typeface="+mn-ea"/>
                <a:cs typeface="+mn-cs"/>
              </a:rPr>
              <a:t>Bufdir</a:t>
            </a:r>
            <a:r>
              <a:rPr lang="nb-NO" sz="1200" kern="1200" dirty="0">
                <a:solidFill>
                  <a:schemeClr val="tx1"/>
                </a:solidFill>
                <a:latin typeface="Arial" charset="0"/>
                <a:ea typeface="+mn-ea"/>
                <a:cs typeface="+mn-cs"/>
              </a:rPr>
              <a:t>, gikk vi i gang med en systematisering av kunnskap, bl.a. om hva som er virksom veiledning overfor familier med barn 0-17 år, hente inn innspill om behov fra tjenestene og brukerorganisasjoner, utvikle relevant veiledningsmateriell, opplæring av kontaktpersoner i de utvalgte tjenestene, samt utprøving på familier med barn i alderen 0-17 år i flere omganger. Resultatet er at nå har vi en ferdig utviklet familieveiledning som barneverntjenester kan implementere og utføre selv– som er </a:t>
            </a:r>
            <a:r>
              <a:rPr lang="nb-NO" sz="1200" b="1" kern="1200" dirty="0">
                <a:solidFill>
                  <a:schemeClr val="tx1"/>
                </a:solidFill>
                <a:latin typeface="Arial" charset="0"/>
                <a:ea typeface="+mn-ea"/>
                <a:cs typeface="+mn-cs"/>
              </a:rPr>
              <a:t>kunnskapsbasert, strukturert og tidsavgrenset. Familieveiledningen skal </a:t>
            </a:r>
            <a:r>
              <a:rPr lang="nb-NO" sz="1200" kern="1200" dirty="0">
                <a:solidFill>
                  <a:schemeClr val="tx1"/>
                </a:solidFill>
                <a:latin typeface="Arial" charset="0"/>
                <a:ea typeface="+mn-ea"/>
                <a:cs typeface="+mn-cs"/>
              </a:rPr>
              <a:t>sørge for en fremdrift og retning og gi konkrete verktøy for å bedre foreldreferdigheter.  </a:t>
            </a:r>
            <a:endParaRPr lang="nb-NO" b="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b="0" kern="1200" dirty="0">
                <a:solidFill>
                  <a:schemeClr val="tx1"/>
                </a:solidFill>
                <a:latin typeface="Arial" charset="0"/>
                <a:ea typeface="+mn-ea"/>
                <a:cs typeface="+mn-cs"/>
              </a:rPr>
              <a:t>Pilotkommunene har fått en erfaring med tiltaket gjennom samutviklingen, og vil derfor også kunne være gode ambassadører for nye tjenester som etterhvert ønsker å implementere Grunnmodellen -  inkludert denne familieveiledningen.  </a:t>
            </a:r>
            <a:endParaRPr lang="nb-NO" sz="1200" kern="1200" dirty="0">
              <a:solidFill>
                <a:schemeClr val="tx1"/>
              </a:solidFill>
              <a:latin typeface="Arial" charset="0"/>
              <a:ea typeface="+mn-ea"/>
              <a:cs typeface="+mn-cs"/>
            </a:endParaRPr>
          </a:p>
          <a:p>
            <a:endParaRPr lang="nb-NO" sz="1200" b="1" kern="1200" dirty="0">
              <a:solidFill>
                <a:schemeClr val="tx1"/>
              </a:solidFill>
              <a:latin typeface="Arial" charset="0"/>
              <a:ea typeface="+mn-ea"/>
              <a:cs typeface="+mn-cs"/>
            </a:endParaRPr>
          </a:p>
          <a:p>
            <a:r>
              <a:rPr lang="nb-NO" sz="1200" kern="1200" dirty="0">
                <a:solidFill>
                  <a:schemeClr val="tx1"/>
                </a:solidFill>
                <a:latin typeface="Arial" charset="0"/>
                <a:ea typeface="+mn-ea"/>
                <a:cs typeface="+mn-cs"/>
              </a:rPr>
              <a:t>Som en rød tråd i hele hjelpetiltaksforløpet har vi også fremhevet bruk av gode </a:t>
            </a:r>
            <a:r>
              <a:rPr lang="nb-NO" sz="1200" b="1" kern="1200" dirty="0">
                <a:solidFill>
                  <a:schemeClr val="tx1"/>
                </a:solidFill>
                <a:latin typeface="Arial" charset="0"/>
                <a:ea typeface="+mn-ea"/>
                <a:cs typeface="+mn-cs"/>
              </a:rPr>
              <a:t>prosessferdigheter</a:t>
            </a:r>
            <a:r>
              <a:rPr lang="nb-NO" sz="1200" kern="1200" dirty="0">
                <a:solidFill>
                  <a:schemeClr val="tx1"/>
                </a:solidFill>
                <a:latin typeface="Arial" charset="0"/>
                <a:ea typeface="+mn-ea"/>
                <a:cs typeface="+mn-cs"/>
              </a:rPr>
              <a:t>, dvs. ferdigheter hos utøver/kontaktpersonene for å bedre samarbeid og allianse med familiene og som bl.a. er avgjørende for om familien opplever </a:t>
            </a:r>
            <a:r>
              <a:rPr lang="nb-NO" sz="1200" b="1" kern="1200" dirty="0">
                <a:solidFill>
                  <a:schemeClr val="tx1"/>
                </a:solidFill>
                <a:latin typeface="Arial" charset="0"/>
                <a:ea typeface="+mn-ea"/>
                <a:cs typeface="+mn-cs"/>
              </a:rPr>
              <a:t>tillit og mestring</a:t>
            </a:r>
            <a:r>
              <a:rPr lang="nb-NO" sz="1200" kern="1200" dirty="0">
                <a:solidFill>
                  <a:schemeClr val="tx1"/>
                </a:solidFill>
                <a:latin typeface="Arial" charset="0"/>
                <a:ea typeface="+mn-ea"/>
                <a:cs typeface="+mn-cs"/>
              </a:rPr>
              <a:t> og for å </a:t>
            </a:r>
            <a:r>
              <a:rPr lang="nb-NO" sz="1200" b="1" kern="1200" dirty="0">
                <a:solidFill>
                  <a:schemeClr val="tx1"/>
                </a:solidFill>
                <a:latin typeface="Arial" charset="0"/>
                <a:ea typeface="+mn-ea"/>
                <a:cs typeface="+mn-cs"/>
              </a:rPr>
              <a:t>motivere til å jobbe med endringsrettede tiltak</a:t>
            </a:r>
            <a:r>
              <a:rPr lang="nb-NO" sz="1200" kern="1200" dirty="0">
                <a:solidFill>
                  <a:schemeClr val="tx1"/>
                </a:solidFill>
                <a:latin typeface="Arial" charset="0"/>
                <a:ea typeface="+mn-ea"/>
                <a:cs typeface="+mn-cs"/>
              </a:rPr>
              <a:t>. Prosessferdigheter er ofte en uskreven kunnskap, men som vi mener er svært viktig å tydeliggjøre, for å få bedre effekter i hjelpetiltaksarbeidet. Dette er også en måte vi prøver å få kunnskap ut i praksisfeltet.  </a:t>
            </a:r>
          </a:p>
          <a:p>
            <a:endParaRPr lang="nb-NO" sz="1200" kern="1200" dirty="0">
              <a:solidFill>
                <a:schemeClr val="tx1"/>
              </a:solidFill>
              <a:latin typeface="Arial" charset="0"/>
              <a:ea typeface="+mn-ea"/>
              <a:cs typeface="+mn-cs"/>
            </a:endParaRPr>
          </a:p>
          <a:p>
            <a:r>
              <a:rPr lang="nb-NO" sz="1200" kern="1200" dirty="0">
                <a:solidFill>
                  <a:schemeClr val="tx1"/>
                </a:solidFill>
                <a:latin typeface="Arial" charset="0"/>
                <a:ea typeface="+mn-ea"/>
                <a:cs typeface="+mn-cs"/>
              </a:rPr>
              <a:t>For eks.: Familier har ofte behov for å snakke om ukens kriser og strev, men like viktig blir det å fokusere på familiens styrker og øke deres egne mestringsferdigheter.</a:t>
            </a:r>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9BD0E0-026D-4163-BA2F-AC139F754DCB}" type="slidenum">
              <a:rPr kumimoji="0" lang="nb-NO"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nb-NO"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072166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Her er noen av </a:t>
            </a:r>
            <a:r>
              <a:rPr lang="nb-NO" b="1" dirty="0"/>
              <a:t>tilbakemeldingene barnevernlederne</a:t>
            </a:r>
            <a:r>
              <a:rPr lang="nb-NO" b="1" baseline="0" dirty="0"/>
              <a:t> </a:t>
            </a:r>
            <a:r>
              <a:rPr lang="nb-NO" baseline="0" dirty="0"/>
              <a:t>i de utvalgte pilottjenestene. Jeg leser dem ikke opp, men vi tolker disse som at arbeidsmodellen </a:t>
            </a:r>
            <a:r>
              <a:rPr lang="nb-NO" b="1" baseline="0" dirty="0"/>
              <a:t>treffer målgruppa </a:t>
            </a:r>
            <a:r>
              <a:rPr lang="nb-NO" baseline="0" dirty="0"/>
              <a:t>og at tjenestene </a:t>
            </a:r>
            <a:r>
              <a:rPr lang="nb-NO" b="1" baseline="0" dirty="0"/>
              <a:t>liker systematikken. Det er bra og </a:t>
            </a:r>
            <a:r>
              <a:rPr lang="nb-NO" baseline="0" dirty="0"/>
              <a:t>de har jo også vært med å lage den </a:t>
            </a:r>
            <a:r>
              <a:rPr lang="nb-NO" baseline="0" dirty="0">
                <a:sym typeface="Wingdings" panose="05000000000000000000" pitchFamily="2" charset="2"/>
              </a:rPr>
              <a:t></a:t>
            </a:r>
          </a:p>
          <a:p>
            <a:endParaRPr lang="nb-NO"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 </a:t>
            </a:r>
          </a:p>
          <a:p>
            <a:endParaRPr lang="nb-NO"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834D59-DE2F-4D82-A209-C02F5A1CC9AD}" type="slidenum">
              <a:rPr kumimoji="0" lang="nb-NO"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nb-NO"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698791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 andre eksemplet på tiltaksutvikling som NUBU holder på med er utviklingen av tiltaket </a:t>
            </a:r>
            <a:r>
              <a:rPr lang="nb-NO" b="1" dirty="0"/>
              <a:t>RFT - Relasjonsfokusert familieterapi</a:t>
            </a:r>
            <a:r>
              <a:rPr lang="nb-NO" dirty="0"/>
              <a:t>, som er et </a:t>
            </a:r>
            <a:r>
              <a:rPr lang="nb-NO" dirty="0" err="1"/>
              <a:t>familierettet</a:t>
            </a:r>
            <a:r>
              <a:rPr lang="nb-NO" dirty="0"/>
              <a:t> tiltak for ungdom med atferdsvansker eller hvor det er bekymring for ungdommens utvikling. For en god del år siden (2007) ble FFT (Funksjonell familieterapi) implementert i Norge på lisens fra USA, på samme måte som MST. For å være sikker på at tiltaket også hadde effekt i Norge ble det satt i gang en evaluering gjennom en RCT-studie (Randomisert kontrollert studie) (KLIKK). Kort oppsummert, her fant man bedring i begge grupper, men at RFT ikke var signifikant bedre enn andre tiltak. Så hva gjør man da? Fortsette som før eller legge ned? Nei, konklusjonen var i samråd med </a:t>
            </a:r>
            <a:r>
              <a:rPr lang="nb-NO" dirty="0" err="1"/>
              <a:t>Bufdir</a:t>
            </a:r>
            <a:r>
              <a:rPr lang="nb-NO" dirty="0"/>
              <a:t> å se nærmere på hva som kan gjøre tiltaket mer virksomt og tilpasse det bedre til norske forhold. Vi hadde allerede etablerte behandlingsteam, kvalitetssikringsdataene var gode, og mulighetene lå nå til rette for å  </a:t>
            </a:r>
            <a:r>
              <a:rPr lang="nb-NO" b="1" dirty="0"/>
              <a:t>en </a:t>
            </a:r>
            <a:r>
              <a:rPr lang="nb-NO" b="1" dirty="0" err="1"/>
              <a:t>samskapingsprosess</a:t>
            </a:r>
            <a:r>
              <a:rPr lang="nb-NO" dirty="0"/>
              <a:t>, bruke de eksisterende teamene som «lab-team» for å undersøke nærmere hva som kunne gjøre tiltaket enda mer virksomt (klikk).  Så derfor har vi fra 2023 gått i gang med å innhente innspill fra både utøvere av tiltaket og ungdomsfamiliene, oppdatere kunnskapsgrunnlaget (hva sier forskningen på feltet i dag?), og prøve ut ulike behandlingselementer i eksisterende team. Og fra 2023 fikk tiltaket nytt og navn: RFT (KLIKK)</a:t>
            </a:r>
          </a:p>
          <a:p>
            <a:endParaRPr kumimoji="0" lang="nb-NO" sz="1200" b="0" i="0" u="none" strike="noStrike" kern="1200" cap="none" spc="0" normalizeH="0" baseline="0" noProof="0" dirty="0">
              <a:ln>
                <a:noFill/>
              </a:ln>
              <a:solidFill>
                <a:srgbClr val="333333"/>
              </a:solidFill>
              <a:effectLst/>
              <a:uLnTx/>
              <a:uFillTx/>
              <a:latin typeface="Arial"/>
              <a:ea typeface="+mn-ea"/>
              <a:cs typeface="+mn-cs"/>
            </a:endParaRPr>
          </a:p>
          <a:p>
            <a:r>
              <a:rPr kumimoji="0" lang="nb-NO" sz="1200" b="0" i="0" u="none" strike="noStrike" kern="1200" cap="none" spc="0" normalizeH="0" baseline="0" noProof="0" dirty="0">
                <a:ln>
                  <a:noFill/>
                </a:ln>
                <a:solidFill>
                  <a:srgbClr val="333333"/>
                </a:solidFill>
                <a:effectLst/>
                <a:uLnTx/>
                <a:uFillTx/>
                <a:latin typeface="Arial"/>
                <a:ea typeface="+mn-ea"/>
                <a:cs typeface="+mn-cs"/>
              </a:rPr>
              <a:t>Økt eierskap og engasjement i tjenestene, ved at de involveres i utviklingen</a:t>
            </a:r>
          </a:p>
          <a:p>
            <a:r>
              <a:rPr kumimoji="0" lang="nb-NO" sz="1200" b="0" i="0" u="none" strike="noStrike" kern="1200" cap="none" spc="0" normalizeH="0" baseline="0" noProof="0" dirty="0">
                <a:ln>
                  <a:noFill/>
                </a:ln>
                <a:solidFill>
                  <a:srgbClr val="333333"/>
                </a:solidFill>
                <a:effectLst/>
                <a:uLnTx/>
                <a:uFillTx/>
                <a:latin typeface="Arial"/>
                <a:ea typeface="+mn-ea"/>
                <a:cs typeface="+mn-cs"/>
              </a:rPr>
              <a:t>Økt frihet til å teste ut ulike behandlingselementer – alt er ikke hogd i stein i denne utviklingsfasen.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b-NO" sz="1200" b="0" i="0" u="none" strike="noStrike" kern="1200" cap="none" spc="0" normalizeH="0" baseline="0" noProof="0" dirty="0">
                <a:ln>
                  <a:noFill/>
                </a:ln>
                <a:solidFill>
                  <a:srgbClr val="333333"/>
                </a:solidFill>
                <a:effectLst/>
                <a:uLnTx/>
                <a:uFillTx/>
                <a:latin typeface="Arial"/>
                <a:ea typeface="+mn-ea"/>
                <a:cs typeface="+mn-cs"/>
              </a:rPr>
              <a:t>Økologisk validitet </a:t>
            </a:r>
            <a:r>
              <a:rPr lang="nb-NO" dirty="0"/>
              <a:t>ved at tiltaket er bedre tilpasset virkeligheten</a:t>
            </a:r>
            <a:endParaRPr kumimoji="0" lang="nb-NO" sz="1200" b="0" i="0" u="none" strike="noStrike" kern="1200" cap="none" spc="0" normalizeH="0" baseline="0" noProof="0" dirty="0">
              <a:ln>
                <a:noFill/>
              </a:ln>
              <a:solidFill>
                <a:srgbClr val="333333"/>
              </a:solidFill>
              <a:effectLst/>
              <a:uLnTx/>
              <a:uFillTx/>
              <a:latin typeface="Arial"/>
              <a:ea typeface="+mn-ea"/>
              <a:cs typeface="+mn-cs"/>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nb-NO" sz="1200" b="0" i="0" u="none" strike="noStrike" kern="1200" cap="none" spc="0" normalizeH="0" baseline="0" noProof="0" dirty="0">
              <a:ln>
                <a:noFill/>
              </a:ln>
              <a:solidFill>
                <a:srgbClr val="333333"/>
              </a:solidFill>
              <a:effectLst/>
              <a:uLnTx/>
              <a:uFillTx/>
              <a:latin typeface="Arial"/>
              <a:ea typeface="+mn-ea"/>
              <a:cs typeface="+mn-cs"/>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b-NO" sz="1200" b="0" i="0" u="none" strike="noStrike" kern="1200" cap="none" spc="0" normalizeH="0" baseline="0" noProof="0" dirty="0">
                <a:ln>
                  <a:noFill/>
                </a:ln>
                <a:solidFill>
                  <a:srgbClr val="333333"/>
                </a:solidFill>
                <a:effectLst/>
                <a:uLnTx/>
                <a:uFillTx/>
                <a:latin typeface="Arial"/>
                <a:ea typeface="+mn-ea"/>
                <a:cs typeface="+mn-cs"/>
              </a:rPr>
              <a:t>Økt sannsynlighet for å ta tiltaket i bruk</a:t>
            </a:r>
          </a:p>
          <a:p>
            <a:endParaRPr lang="nb-NO" dirty="0"/>
          </a:p>
          <a:p>
            <a:r>
              <a:rPr lang="nb-NO" dirty="0"/>
              <a:t>  </a:t>
            </a:r>
          </a:p>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9BD0E0-026D-4163-BA2F-AC139F754DCB}" type="slidenum">
              <a:rPr kumimoji="0" lang="nb-NO"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nb-NO"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11726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 </a:t>
            </a:r>
          </a:p>
          <a:p>
            <a:r>
              <a:rPr lang="nb-NO" dirty="0"/>
              <a:t>Når dette er sagt, så kan man da stille seg spørsmålet om </a:t>
            </a:r>
            <a:r>
              <a:rPr lang="nb-NO" b="1" dirty="0"/>
              <a:t>samutvikling av nye arbeidsmåter og tiltak</a:t>
            </a:r>
            <a:r>
              <a:rPr lang="nb-NO" dirty="0"/>
              <a:t> også bidrar til å skape </a:t>
            </a:r>
            <a:r>
              <a:rPr lang="nb-NO" b="1" dirty="0"/>
              <a:t>gode forutsetninger for implementering</a:t>
            </a:r>
            <a:r>
              <a:rPr lang="nb-NO" dirty="0"/>
              <a:t> i organisasjoner. Med andre ord: </a:t>
            </a:r>
          </a:p>
          <a:p>
            <a:endParaRPr lang="nb-NO" dirty="0"/>
          </a:p>
          <a:p>
            <a:r>
              <a:rPr lang="nb-NO" b="1" dirty="0"/>
              <a:t>Det som</a:t>
            </a:r>
            <a:r>
              <a:rPr lang="nb-NO" dirty="0"/>
              <a:t> </a:t>
            </a:r>
            <a:r>
              <a:rPr lang="nb-NO" b="1" dirty="0"/>
              <a:t>organisasjonene/tjenestene</a:t>
            </a:r>
            <a:r>
              <a:rPr lang="nb-NO" dirty="0"/>
              <a:t> sier de har </a:t>
            </a:r>
            <a:r>
              <a:rPr lang="nb-NO" b="1" dirty="0"/>
              <a:t>tilegnet seg underveis i tiltaksutviklingen, </a:t>
            </a:r>
            <a:r>
              <a:rPr lang="nb-NO" dirty="0"/>
              <a:t>sier noe om at</a:t>
            </a:r>
            <a:r>
              <a:rPr lang="nb-NO" b="1" dirty="0"/>
              <a:t> samutviklingen</a:t>
            </a:r>
            <a:r>
              <a:rPr lang="nb-NO" dirty="0"/>
              <a:t> allerede har bidratt til å legge til rette for implementering.  </a:t>
            </a:r>
          </a:p>
          <a:p>
            <a:endParaRPr lang="nb-NO" dirty="0"/>
          </a:p>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98F3F3E-ECF1-4F3F-A124-82499BB82FB6}" type="slidenum">
              <a:rPr kumimoji="0" lang="nb-NO"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nb-NO"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211506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81DF4-7DFF-43DC-4BC6-C3D8580CC69D}"/>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60B936A1-0ED4-16D9-7DFF-BF1D53FA70A5}"/>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AFA20359-0310-246B-B4A2-2A3CAB886F70}"/>
              </a:ext>
            </a:extLst>
          </p:cNvPr>
          <p:cNvSpPr>
            <a:spLocks noGrp="1"/>
          </p:cNvSpPr>
          <p:nvPr>
            <p:ph type="body" idx="1"/>
          </p:nvPr>
        </p:nvSpPr>
        <p:spPr/>
        <p:txBody>
          <a:bodyPr/>
          <a:lstStyle/>
          <a:p>
            <a:r>
              <a:rPr lang="nb-NO" dirty="0"/>
              <a:t>Ja vi har tiltak – vi har mye kunnskap om hva som kan være virksomt, og vi har kunnskap om implementering og om tiltaksutvikling. Vi driver med dette daglig, men ser at vi gjerne skulle nådd ut til enda flere. Det er lett å tenke at det handler om modige ledere som tørr å satse, og at det krever både innsats, penger og politisk vilje.  </a:t>
            </a:r>
          </a:p>
          <a:p>
            <a:endParaRPr lang="nb-NO" dirty="0"/>
          </a:p>
          <a:p>
            <a:r>
              <a:rPr lang="nb-NO" dirty="0"/>
              <a:t>Men vet vi alt?</a:t>
            </a:r>
          </a:p>
          <a:p>
            <a:endParaRPr lang="nb-NO" dirty="0"/>
          </a:p>
          <a:p>
            <a:r>
              <a:rPr lang="nb-NO" dirty="0"/>
              <a:t>Hva trenger tjenestene av oss? </a:t>
            </a:r>
          </a:p>
          <a:p>
            <a:r>
              <a:rPr lang="nb-NO" dirty="0"/>
              <a:t>Er det noe vi kan gjøre annerledes? </a:t>
            </a:r>
          </a:p>
          <a:p>
            <a:r>
              <a:rPr lang="nb-NO" dirty="0"/>
              <a:t>Hva trenger vi å gjøre sammen for å nå ut med virksomme tiltak til flere? </a:t>
            </a:r>
          </a:p>
          <a:p>
            <a:endParaRPr lang="nb-NO" dirty="0"/>
          </a:p>
          <a:p>
            <a:r>
              <a:rPr lang="nb-NO" dirty="0"/>
              <a:t>Da gir jeg ordet videre til deg Anne Cathrine og sier </a:t>
            </a:r>
            <a:r>
              <a:rPr lang="nb-NO" b="1" dirty="0"/>
              <a:t>Kjør debatt!!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dirty="0"/>
          </a:p>
          <a:p>
            <a:endParaRPr lang="nb-NO" dirty="0"/>
          </a:p>
          <a:p>
            <a:endParaRPr lang="nb-NO" dirty="0"/>
          </a:p>
          <a:p>
            <a:r>
              <a:rPr lang="nb-NO" dirty="0"/>
              <a:t> </a:t>
            </a:r>
          </a:p>
        </p:txBody>
      </p:sp>
      <p:sp>
        <p:nvSpPr>
          <p:cNvPr id="4" name="Plassholder for lysbildenummer 3">
            <a:extLst>
              <a:ext uri="{FF2B5EF4-FFF2-40B4-BE49-F238E27FC236}">
                <a16:creationId xmlns:a16="http://schemas.microsoft.com/office/drawing/2014/main" id="{8CDC0DEA-39E3-4202-68BF-D70375EF6DF5}"/>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9BD0E0-026D-4163-BA2F-AC139F754DCB}" type="slidenum">
              <a:rPr kumimoji="0" lang="nb-NO"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nb-NO"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068286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DEC38FD8-8FFD-4C74-BE31-C63568B0BD64}" type="slidenum">
              <a:rPr lang="nb-NO" smtClean="0"/>
              <a:t>20</a:t>
            </a:fld>
            <a:endParaRPr lang="nb-NO"/>
          </a:p>
        </p:txBody>
      </p:sp>
    </p:spTree>
    <p:extLst>
      <p:ext uri="{BB962C8B-B14F-4D97-AF65-F5344CB8AC3E}">
        <p14:creationId xmlns:p14="http://schemas.microsoft.com/office/powerpoint/2010/main" val="1964695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Kort om NUBU: NUBU er et statsfinansiert forsknings- og kunnskapssenter. </a:t>
            </a:r>
          </a:p>
          <a:p>
            <a:r>
              <a:rPr lang="nb-NO" dirty="0"/>
              <a:t>Vårt mål er å skape bedre utviklingsmuligheter for utsatte barn og unge. </a:t>
            </a:r>
          </a:p>
          <a:p>
            <a:r>
              <a:rPr lang="nb-NO" dirty="0"/>
              <a:t>Vi gjør det ved å utvikle, forske på og implementere metoder og tiltak for barn og unge og familiene deres. </a:t>
            </a:r>
          </a:p>
          <a:p>
            <a:r>
              <a:rPr lang="nb-NO" dirty="0"/>
              <a:t>Vi gjør det i og sammen med statlige og kommunale barne- og ungetjenester, som barnevernet. Vi formidler kunnskap og kompetanse</a:t>
            </a:r>
          </a:p>
          <a:p>
            <a:r>
              <a:rPr lang="nb-NO" dirty="0"/>
              <a:t>Vi bidrar til å bygge broen mellom forskning og praksis, mellom kunnskap og handling.</a:t>
            </a:r>
          </a:p>
          <a:p>
            <a:endParaRPr lang="nb-NO" dirty="0"/>
          </a:p>
          <a:p>
            <a:r>
              <a:rPr lang="nb-NO" dirty="0"/>
              <a:t>En utfordring/et paradoks.</a:t>
            </a:r>
          </a:p>
          <a:p>
            <a:r>
              <a:rPr lang="nb-NO" dirty="0"/>
              <a:t>Aldri før har vi visst mer om hva som bidrar til at barn og unge skal få en trygg og god oppvekst. </a:t>
            </a:r>
          </a:p>
          <a:p>
            <a:r>
              <a:rPr lang="nb-NO" dirty="0"/>
              <a:t>Aldri før har vi visst mer om hvilke risikofaktorer som øker sannsynligheten for psykiske vansker, ungdomskriminalitet og utenforskap. </a:t>
            </a:r>
          </a:p>
          <a:p>
            <a:r>
              <a:rPr lang="nb-NO" dirty="0"/>
              <a:t>Aldri før har vi visst mer om hvilke tiltak som kan hjelpe for utsatte barn, unge og familiene deres.</a:t>
            </a:r>
          </a:p>
          <a:p>
            <a:r>
              <a:rPr lang="nb-NO" dirty="0"/>
              <a:t>Paradokset er at kunnskapen finnes, men den brukes ikke nok, den omsettes ikke til praksis i stor nok grad, eller i stor nok skala</a:t>
            </a:r>
          </a:p>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FCBEE-09B2-4714-AD7C-FA655FAF4C4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2328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DEC38FD8-8FFD-4C74-BE31-C63568B0BD64}" type="slidenum">
              <a:rPr lang="nb-NO" smtClean="0"/>
              <a:t>21</a:t>
            </a:fld>
            <a:endParaRPr lang="nb-NO"/>
          </a:p>
        </p:txBody>
      </p:sp>
    </p:spTree>
    <p:extLst>
      <p:ext uri="{BB962C8B-B14F-4D97-AF65-F5344CB8AC3E}">
        <p14:creationId xmlns:p14="http://schemas.microsoft.com/office/powerpoint/2010/main" val="40352870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DEC38FD8-8FFD-4C74-BE31-C63568B0BD64}" type="slidenum">
              <a:rPr lang="nb-NO" smtClean="0"/>
              <a:t>22</a:t>
            </a:fld>
            <a:endParaRPr lang="nb-NO"/>
          </a:p>
        </p:txBody>
      </p:sp>
    </p:spTree>
    <p:extLst>
      <p:ext uri="{BB962C8B-B14F-4D97-AF65-F5344CB8AC3E}">
        <p14:creationId xmlns:p14="http://schemas.microsoft.com/office/powerpoint/2010/main" val="542966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DEC38FD8-8FFD-4C74-BE31-C63568B0BD64}" type="slidenum">
              <a:rPr lang="nb-NO" smtClean="0"/>
              <a:t>23</a:t>
            </a:fld>
            <a:endParaRPr lang="nb-NO"/>
          </a:p>
        </p:txBody>
      </p:sp>
    </p:spTree>
    <p:extLst>
      <p:ext uri="{BB962C8B-B14F-4D97-AF65-F5344CB8AC3E}">
        <p14:creationId xmlns:p14="http://schemas.microsoft.com/office/powerpoint/2010/main" val="1926381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a:p>
            <a:r>
              <a:rPr lang="nb-NO" sz="1200" i="0" dirty="0"/>
              <a:t>Så hvordan kan vi sørge for at kunnskapen faktisk kommer målgruppen den er utviklet for, utsatte barn og unge, til gode?</a:t>
            </a:r>
          </a:p>
          <a:p>
            <a:endParaRPr lang="nb-NO" sz="1200" dirty="0"/>
          </a:p>
          <a:p>
            <a:r>
              <a:rPr lang="nb-NO" sz="1200" dirty="0"/>
              <a:t>I dag gjør den ikke det. </a:t>
            </a:r>
          </a:p>
          <a:p>
            <a:r>
              <a:rPr lang="nb-NO" sz="1200" dirty="0"/>
              <a:t>Situasjonen i dag er at tjenester bruker betydelige ressurser på tiltak og arbeidsformer vi i for liten grad vet om virker. Det gjelder mange hjelpetjenester, også i barnevernsfeltet. For eksempel viser nasjonal statistikk at </a:t>
            </a:r>
            <a:r>
              <a:rPr lang="nb-NO" sz="1200" b="1" dirty="0"/>
              <a:t>kun 5 </a:t>
            </a:r>
            <a:r>
              <a:rPr lang="nb-NO" sz="1200" dirty="0"/>
              <a:t>prosent av tiltakene innen ‘familieveiledning’, et av de mest brukte hjelpetiltakene i barnevernet –har dokumentert effekt. Det betyr at for 95 prosent av tiltakene som tilbys familier i barnevernet i denne kategorien vet vi ikke effekten av. Det betyr ikke at den ikke virker….men det betyr at vi ikke vet noe vi burde visst. </a:t>
            </a:r>
          </a:p>
          <a:p>
            <a:endParaRPr lang="nb-NO" sz="1200" dirty="0"/>
          </a:p>
          <a:p>
            <a:r>
              <a:rPr lang="nb-NO" sz="1200" dirty="0"/>
              <a:t>Ville vi akseptert at helsevesenet tilbød kreftbehandling vi ikke visste effekten av? </a:t>
            </a:r>
          </a:p>
          <a:p>
            <a:r>
              <a:rPr lang="nb-NO" sz="1200" dirty="0"/>
              <a:t>Barn og unge fortjener den samme standarden. Og det bør utfordre oss alle.</a:t>
            </a:r>
          </a:p>
          <a:p>
            <a:endParaRPr lang="nb-NO" sz="1200" dirty="0"/>
          </a:p>
          <a:p>
            <a:endParaRPr lang="nb-NO" sz="1200" dirty="0"/>
          </a:p>
          <a:p>
            <a:endParaRPr lang="nb-NO" sz="1200" dirty="0"/>
          </a:p>
          <a:p>
            <a:endParaRPr lang="nb-NO" sz="1200"/>
          </a:p>
          <a:p>
            <a:endParaRPr lang="nb-NO" sz="1200" dirty="0"/>
          </a:p>
          <a:p>
            <a:r>
              <a:rPr lang="nb-NO" sz="1200" dirty="0"/>
              <a:t>For å understreke: Dette handler ikke om at ansatte i barnevernet ikke gjør en god nok jobb. Tvert imot. Hver eneste dag møter de familier i vanskelige situasjoner med kompetanse, engasjement og et ønske om å hjelpe. Det er prisverdig.</a:t>
            </a:r>
          </a:p>
          <a:p>
            <a:r>
              <a:rPr lang="nb-NO" sz="1200" dirty="0"/>
              <a:t>Utfordringen er at mange ansatte i barnevernet ofte ikke har muligheten til å ta i bruk de arbeidsmetodene forskningen viser gir best resultater. Derfor kan det ofte istedenfor tilbys tiltak man har tilgjengelig, snarere enn de tiltakene som gjennom evaluering har vist at virker. </a:t>
            </a:r>
          </a:p>
          <a:p>
            <a:endParaRPr lang="nb-NO" sz="1200" dirty="0"/>
          </a:p>
          <a:p>
            <a:r>
              <a:rPr lang="nb-NO" sz="1200" b="1" dirty="0"/>
              <a:t>Anslagsvis 30% </a:t>
            </a:r>
            <a:r>
              <a:rPr lang="nb-NO" sz="1200" dirty="0"/>
              <a:t>av familier i barnevernet er gjengangere, altså at de har mottatt hjelp fra barnevernet tidligere. Det er selvsagt ikke alltid mulig, men et mål må være at så mange familier som mulig får så god hjelp første gang de er i kontakt med barnevernet at ikke problemene etterpå vokser seg så store at de igjen har behov for hjelp fra barnevernet.</a:t>
            </a:r>
          </a:p>
          <a:p>
            <a:endParaRPr lang="nb-NO" sz="1200" dirty="0"/>
          </a:p>
          <a:p>
            <a:r>
              <a:rPr lang="nb-NO" sz="1200" dirty="0"/>
              <a:t>Vi har en vei å gå. </a:t>
            </a:r>
          </a:p>
          <a:p>
            <a:r>
              <a:rPr lang="nb-NO" sz="1200" dirty="0"/>
              <a:t>I helse- og omsorgssektoren tar det </a:t>
            </a:r>
            <a:r>
              <a:rPr lang="nb-NO" sz="1200" b="1" dirty="0"/>
              <a:t>i snitt 17 </a:t>
            </a:r>
            <a:r>
              <a:rPr lang="nb-NO" sz="1200" dirty="0"/>
              <a:t>år fra ny kunnskap foreligger til den blir en del av vanlig praksis. Det er en hel barndom, det er for lenge.</a:t>
            </a:r>
          </a:p>
          <a:p>
            <a:endParaRPr lang="nb-NO" dirty="0"/>
          </a:p>
        </p:txBody>
      </p:sp>
      <p:sp>
        <p:nvSpPr>
          <p:cNvPr id="4" name="Plassholder for lysbildenummer 3"/>
          <p:cNvSpPr>
            <a:spLocks noGrp="1"/>
          </p:cNvSpPr>
          <p:nvPr>
            <p:ph type="sldNum" sz="quarter" idx="5"/>
          </p:nvPr>
        </p:nvSpPr>
        <p:spPr/>
        <p:txBody>
          <a:bodyPr/>
          <a:lstStyle/>
          <a:p>
            <a:fld id="{DEC38FD8-8FFD-4C74-BE31-C63568B0BD64}" type="slidenum">
              <a:rPr lang="nb-NO" smtClean="0"/>
              <a:t>3</a:t>
            </a:fld>
            <a:endParaRPr lang="nb-NO"/>
          </a:p>
        </p:txBody>
      </p:sp>
    </p:spTree>
    <p:extLst>
      <p:ext uri="{BB962C8B-B14F-4D97-AF65-F5344CB8AC3E}">
        <p14:creationId xmlns:p14="http://schemas.microsoft.com/office/powerpoint/2010/main" val="2856027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For konsekvensene av at vi ikke lykkes med å gripe inn og endre kurs for en skadelig utvikling er alvorlige – først og fremst for barna og familiene det gjelder, men også for samfunnet. For barn, unge og familier er ofte konsekvensene at problemene får vokse seg store, bli alvorlige og familier havner i en negativ spiral det er vanskelig å komme ut av. Det øker sannsynligheten for gjentatt hjelp fra barnevernet og andre tjenester. Risikoen for utenforskap og kriminalitet øker. Tjenester går glipp av kunnskap som kan bidra til bedre kvalitet. Og ressursene i tjenestene kanaliseres mot ‘brannslokking’, kostbare og inngripende tiltak, </a:t>
            </a:r>
            <a:r>
              <a:rPr lang="nb-NO" i="1" dirty="0"/>
              <a:t>som institusjonsplassering</a:t>
            </a:r>
            <a:r>
              <a:rPr lang="nb-NO" dirty="0"/>
              <a:t>. Reparasjon prioriteres foran forebygging.</a:t>
            </a:r>
          </a:p>
          <a:p>
            <a:endParaRPr lang="nb-NO" dirty="0"/>
          </a:p>
          <a:p>
            <a:r>
              <a:rPr lang="nb-NO" dirty="0"/>
              <a:t>Ungdomskriminalitet, utenforskap og langvarige hjelpebehov koster samfunnet stort. Oslo </a:t>
            </a:r>
            <a:r>
              <a:rPr lang="nb-NO" dirty="0" err="1"/>
              <a:t>Economics</a:t>
            </a:r>
            <a:r>
              <a:rPr lang="nb-NO" dirty="0"/>
              <a:t> har anslått hva kostnaden for tidlig utenforskap koster samfunnet årlig. </a:t>
            </a:r>
            <a:r>
              <a:rPr lang="nb-NO" b="0" dirty="0"/>
              <a:t>Anslaget er 73 milliarder kroner. </a:t>
            </a:r>
            <a:r>
              <a:rPr lang="nb-NO" dirty="0"/>
              <a:t>I tillegg kommer andre kostnader som er betydelige, men som ikke er tallfestet i kroner i dette anslaget: konsekvensene av Kriminalitet, dårligere fysisk og psykisk helse og redusert livskvalitet, redusert sosial og demokratisk deltakelse.</a:t>
            </a:r>
          </a:p>
          <a:p>
            <a:endParaRPr lang="nb-NO" dirty="0"/>
          </a:p>
          <a:p>
            <a:endParaRPr lang="nb-NO" dirty="0"/>
          </a:p>
        </p:txBody>
      </p:sp>
      <p:sp>
        <p:nvSpPr>
          <p:cNvPr id="4" name="Plassholder for lysbildenummer 3"/>
          <p:cNvSpPr>
            <a:spLocks noGrp="1"/>
          </p:cNvSpPr>
          <p:nvPr>
            <p:ph type="sldNum" sz="quarter" idx="5"/>
          </p:nvPr>
        </p:nvSpPr>
        <p:spPr/>
        <p:txBody>
          <a:bodyPr/>
          <a:lstStyle/>
          <a:p>
            <a:fld id="{DEC38FD8-8FFD-4C74-BE31-C63568B0BD64}" type="slidenum">
              <a:rPr lang="nb-NO" smtClean="0"/>
              <a:t>4</a:t>
            </a:fld>
            <a:endParaRPr lang="nb-NO"/>
          </a:p>
        </p:txBody>
      </p:sp>
    </p:spTree>
    <p:extLst>
      <p:ext uri="{BB962C8B-B14F-4D97-AF65-F5344CB8AC3E}">
        <p14:creationId xmlns:p14="http://schemas.microsoft.com/office/powerpoint/2010/main" val="3166381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Ungdomskriminalitet og utenforskap oppstår ikke over natten. De utvikler seg over tid. Mange tiårs forskning viser at tidlig, målrettet og forskningsbasert innsats kan endre barns livsløp og redusere risikoen for alvorlige problemer senere i livet. </a:t>
            </a:r>
          </a:p>
          <a:p>
            <a:endParaRPr lang="nb-NO" dirty="0"/>
          </a:p>
          <a:p>
            <a:r>
              <a:rPr lang="nb-NO" dirty="0"/>
              <a:t>For som nobelprisvinner i økonomi James </a:t>
            </a:r>
            <a:r>
              <a:rPr lang="nb-NO" dirty="0" err="1"/>
              <a:t>Heckman</a:t>
            </a:r>
            <a:r>
              <a:rPr lang="nb-NO" dirty="0"/>
              <a:t> viste for over 20 år siden, desto tidligere man kommer inn med tiltak desto større er gevinsten/avkastningen for samfunnet. Som dere ser her er det en nedadgående kurve, som illustrerer at jo lengre man venter med å sette inn tiltak desto mindre er avkastningen, altså det man på samfunnsnivå får igjen for investeringen, målt i penger. </a:t>
            </a:r>
          </a:p>
          <a:p>
            <a:endParaRPr lang="nb-NO" dirty="0"/>
          </a:p>
          <a:p>
            <a:r>
              <a:rPr lang="nb-NO" dirty="0"/>
              <a:t>to ting kurven ikke viser. </a:t>
            </a:r>
          </a:p>
          <a:p>
            <a:r>
              <a:rPr lang="nb-NO" dirty="0"/>
              <a:t>Det ene er at tidlig forebygging ikke alltid kun handler om alder, det handler også om å gripe inn før problemene har vokst seg for store. kan være i ungdomsalderen, for det er mulig å snu en skjevutvikling også da og gi unge muligheten for en bedre start på voksenlivet, </a:t>
            </a:r>
          </a:p>
          <a:p>
            <a:r>
              <a:rPr lang="nb-NO" dirty="0"/>
              <a:t>Forebygging handler altså også om å komme tidlig inn i en skadelig utvikling, uavhengig av alder.</a:t>
            </a:r>
          </a:p>
          <a:p>
            <a:endParaRPr lang="nb-NO" dirty="0"/>
          </a:p>
          <a:p>
            <a:r>
              <a:rPr lang="nb-NO" dirty="0"/>
              <a:t>Det andre er at programmer, eller tiltak som settes inn kan ikke være hva som helst. De må bygge på oppdatert forskning og være godt utviklet for bruk i tjenestene som skal tilby dem. «Not all </a:t>
            </a:r>
            <a:r>
              <a:rPr lang="nb-NO" dirty="0" err="1"/>
              <a:t>methods</a:t>
            </a:r>
            <a:r>
              <a:rPr lang="nb-NO" dirty="0"/>
              <a:t> </a:t>
            </a:r>
            <a:r>
              <a:rPr lang="nb-NO" dirty="0" err="1"/>
              <a:t>are</a:t>
            </a:r>
            <a:r>
              <a:rPr lang="nb-NO" dirty="0"/>
              <a:t> </a:t>
            </a:r>
            <a:r>
              <a:rPr lang="nb-NO" dirty="0" err="1"/>
              <a:t>created</a:t>
            </a:r>
            <a:r>
              <a:rPr lang="nb-NO" dirty="0"/>
              <a:t> </a:t>
            </a:r>
            <a:r>
              <a:rPr lang="nb-NO" dirty="0" err="1"/>
              <a:t>equal</a:t>
            </a:r>
            <a:r>
              <a:rPr lang="nb-NO" dirty="0"/>
              <a:t>». Ikke alle metoder er skapt likt. </a:t>
            </a:r>
          </a:p>
          <a:p>
            <a:endParaRPr lang="nb-NO" dirty="0"/>
          </a:p>
          <a:p>
            <a:r>
              <a:rPr lang="nb-NO" dirty="0"/>
              <a:t>At tiltak som tilbys i tjenester bygger på oppdatert forskning er nødvendig, men ikke tilstrekkelig. </a:t>
            </a:r>
          </a:p>
          <a:p>
            <a:endParaRPr lang="nb-NO" dirty="0"/>
          </a:p>
          <a:p>
            <a:r>
              <a:rPr lang="nb-NO" dirty="0"/>
              <a:t>De må ha en ting til: en plan for god implementering i tjenestene de skal tilbys i.</a:t>
            </a:r>
          </a:p>
          <a:p>
            <a:r>
              <a:rPr lang="nb-NO" dirty="0"/>
              <a:t>Implementeringsforskningen har vist at selv de mest virksomme tiltakene mister sin effekt dersom de innføres uten tilstrekkelig opplæring, veiledning, ledelsesforankring og systematisk kvalitetsoppfølging (</a:t>
            </a:r>
            <a:r>
              <a:rPr lang="nb-NO" dirty="0" err="1"/>
              <a:t>Fixsen</a:t>
            </a:r>
            <a:r>
              <a:rPr lang="nb-NO" dirty="0"/>
              <a:t> mfl., 2005; </a:t>
            </a:r>
            <a:r>
              <a:rPr lang="nb-NO" dirty="0" err="1"/>
              <a:t>Durlak</a:t>
            </a:r>
            <a:r>
              <a:rPr lang="nb-NO" dirty="0"/>
              <a:t> &amp; </a:t>
            </a:r>
            <a:r>
              <a:rPr lang="nb-NO" dirty="0" err="1"/>
              <a:t>DuPre</a:t>
            </a:r>
            <a:r>
              <a:rPr lang="nb-NO" dirty="0"/>
              <a:t>, 2008; Aarons mfl., 2011).</a:t>
            </a:r>
          </a:p>
          <a:p>
            <a:endParaRPr lang="nb-NO" dirty="0"/>
          </a:p>
          <a:p>
            <a:endParaRPr lang="nb-NO" dirty="0"/>
          </a:p>
          <a:p>
            <a:endParaRPr lang="nb-NO" dirty="0"/>
          </a:p>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FCBEE-09B2-4714-AD7C-FA655FAF4C4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1322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For når vi snakker om kløften mellom forskning og praksis, mellom kunnskap og handling, så er det ofte implementering vi snakker om.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Implementering er broen som minsker kløften.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Implementering handler om å omsette kunnskapen til praksis ved planlegge, forberede, utforme en fremgangsmåte, utvikle, tilegning av ferdigheter,  tilpasse, veilede, kvalitetssikre, samt å organisere, lede, og legge til rette for anvendelsen av kunnskapen blant tjenesteutøverne.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Policy/politikk: støtter opp under med tydelige prioriteringer, tydelige krav til kvalitet og dokumentert effekt og tydelig forventning til at kommuner og tjenester prioriterer og implementerer kunnskapsbaserte tiltak.</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Intro Anne - konkrete eksempler på kunnskapsbaserte tiltak</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6FCBEE-09B2-4714-AD7C-FA655FAF4C4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5841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NUBU har ansvar for en god del tiltak, hvor målet er å både forebygge utvikling av atferdsvansker hos barn og unge, prøve å komme inn så tidlig som mulig, men også så tidlig som mulig i en problemutvikling – eller også hjelpe når vanskene har fått anledning til å vokse seg store og alvorlige. </a:t>
            </a:r>
          </a:p>
          <a:p>
            <a:endParaRPr lang="nb-NO" dirty="0"/>
          </a:p>
          <a:p>
            <a:r>
              <a:rPr lang="nb-NO" dirty="0"/>
              <a:t>Disse tiltakene kan vi plassere inn i en hjelpetiltakskjede utfra økende risiko, tiltakets intensitet og ressursbruk. Med risiko, så mener vi risiko for utvikling av bekymrende atferd og atferdsvansker.  </a:t>
            </a:r>
          </a:p>
          <a:p>
            <a:endParaRPr lang="nb-NO"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kern="1200" dirty="0">
                <a:solidFill>
                  <a:schemeClr val="tx1"/>
                </a:solidFill>
                <a:latin typeface="Arial" charset="0"/>
                <a:ea typeface="+mn-ea"/>
                <a:cs typeface="+mn-cs"/>
              </a:rPr>
              <a:t> </a:t>
            </a:r>
          </a:p>
          <a:p>
            <a:r>
              <a:rPr lang="nb-NO" dirty="0"/>
              <a:t>TIBIR og PALS, som mange kommuner i Norge har implementert,  er forebyggende tiltak hvor målet er å komme tidlig inn, både ift. alder, men også i en utvikling av bekymrende atferd. MST og PMTO er så godt som landsdekkende og høyt klassifiserte tiltak mht. evidens (</a:t>
            </a:r>
            <a:r>
              <a:rPr lang="nb-NO" dirty="0" err="1"/>
              <a:t>jmf</a:t>
            </a:r>
            <a:r>
              <a:rPr lang="nb-NO" dirty="0"/>
              <a:t> </a:t>
            </a:r>
            <a:r>
              <a:rPr lang="nb-NO" dirty="0" err="1"/>
              <a:t>Ungsinn</a:t>
            </a:r>
            <a:r>
              <a:rPr lang="nb-NO" dirty="0"/>
              <a:t>). RFT er under utvikling, men driftes ute i 6 team i Norge, både i </a:t>
            </a:r>
            <a:r>
              <a:rPr lang="nb-NO" dirty="0" err="1"/>
              <a:t>Bufetat</a:t>
            </a:r>
            <a:r>
              <a:rPr lang="nb-NO" dirty="0"/>
              <a:t>, statlig barnevern, familievernet og i kommunale barneverntjenester. </a:t>
            </a:r>
          </a:p>
          <a:p>
            <a:pPr marL="0" marR="0" lvl="0" indent="0" algn="l" defTabSz="914400" rtl="0" eaLnBrk="1" fontAlgn="base" latinLnBrk="0" hangingPunct="1">
              <a:lnSpc>
                <a:spcPct val="100000"/>
              </a:lnSpc>
              <a:spcBef>
                <a:spcPct val="30000"/>
              </a:spcBef>
              <a:spcAft>
                <a:spcPct val="0"/>
              </a:spcAft>
              <a:buClrTx/>
              <a:buSzTx/>
              <a:buFontTx/>
              <a:buNone/>
              <a:tabLst/>
              <a:defRPr/>
            </a:pPr>
            <a:r>
              <a:rPr lang="nb-NO" dirty="0"/>
              <a:t>Målet med tiltakene er nettopp å hindre plassering, eller å jobbe barnet eller ungdommen hjem igjen hvis han eller hun er blitt plassert.  </a:t>
            </a:r>
          </a:p>
          <a:p>
            <a:endParaRPr lang="nb-NO" dirty="0"/>
          </a:p>
          <a:p>
            <a:endParaRPr lang="nb-NO" dirty="0"/>
          </a:p>
          <a:p>
            <a:r>
              <a:rPr lang="nb-NO" dirty="0"/>
              <a:t>Kun hvis noen spør:</a:t>
            </a:r>
          </a:p>
          <a:p>
            <a:endParaRPr lang="nb-NO" dirty="0"/>
          </a:p>
          <a:p>
            <a:r>
              <a:rPr lang="nb-NO" dirty="0"/>
              <a:t>PMTO – </a:t>
            </a:r>
            <a:r>
              <a:rPr lang="nb-NO" dirty="0" err="1"/>
              <a:t>Parent</a:t>
            </a:r>
            <a:r>
              <a:rPr lang="nb-NO" dirty="0"/>
              <a:t> </a:t>
            </a:r>
            <a:r>
              <a:rPr lang="nb-NO" dirty="0" err="1"/>
              <a:t>mangement</a:t>
            </a:r>
            <a:r>
              <a:rPr lang="nb-NO" dirty="0"/>
              <a:t> training Oregon – Veiledningstiltak fra 3-12 år., primært foreldreveiledning. </a:t>
            </a:r>
          </a:p>
          <a:p>
            <a:endParaRPr lang="nb-NO" dirty="0"/>
          </a:p>
          <a:p>
            <a:pPr fontAlgn="t"/>
            <a:r>
              <a:rPr lang="nb-NO" sz="1200" b="0" i="0" kern="1200" dirty="0">
                <a:solidFill>
                  <a:schemeClr val="tx1"/>
                </a:solidFill>
                <a:effectLst/>
                <a:latin typeface="Arial" charset="0"/>
                <a:ea typeface="+mn-ea"/>
                <a:cs typeface="+mn-cs"/>
              </a:rPr>
              <a:t>TIBIR står for </a:t>
            </a:r>
            <a:r>
              <a:rPr lang="nb-NO" sz="1200" b="1" i="0" kern="1200" dirty="0">
                <a:solidFill>
                  <a:schemeClr val="tx1"/>
                </a:solidFill>
                <a:effectLst/>
                <a:latin typeface="Arial" charset="0"/>
                <a:ea typeface="+mn-ea"/>
                <a:cs typeface="+mn-cs"/>
              </a:rPr>
              <a:t>Tidlig innsats for barn i risiko</a:t>
            </a:r>
            <a:r>
              <a:rPr lang="nb-NO" sz="1200" b="0" i="0" kern="1200" dirty="0">
                <a:solidFill>
                  <a:schemeClr val="tx1"/>
                </a:solidFill>
                <a:effectLst/>
                <a:latin typeface="Arial" charset="0"/>
                <a:ea typeface="+mn-ea"/>
                <a:cs typeface="+mn-cs"/>
              </a:rPr>
              <a:t>. Det er et program utviklet av NUBU for forebygging og behandling av atferdsvansker hos barn, tilpasset det kommunale tjenestenivået.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nb-NO" sz="1200" b="0" i="0" kern="1200" dirty="0">
                <a:solidFill>
                  <a:schemeClr val="tx1"/>
                </a:solidFill>
                <a:effectLst/>
                <a:latin typeface="Arial" charset="0"/>
                <a:ea typeface="+mn-ea"/>
                <a:cs typeface="+mn-cs"/>
              </a:rPr>
              <a:t>PALS står for </a:t>
            </a:r>
            <a:r>
              <a:rPr lang="nb-NO" sz="1200" b="1" i="0" kern="1200" dirty="0">
                <a:solidFill>
                  <a:schemeClr val="tx1"/>
                </a:solidFill>
                <a:effectLst/>
                <a:latin typeface="Arial" charset="0"/>
                <a:ea typeface="+mn-ea"/>
                <a:cs typeface="+mn-cs"/>
              </a:rPr>
              <a:t>Positiv atferd, støttende læringsmiljø og samhandling</a:t>
            </a:r>
            <a:r>
              <a:rPr lang="nb-NO" sz="1200" b="0" i="0" kern="1200" dirty="0">
                <a:solidFill>
                  <a:schemeClr val="tx1"/>
                </a:solidFill>
                <a:effectLst/>
                <a:latin typeface="Arial" charset="0"/>
                <a:ea typeface="+mn-ea"/>
                <a:cs typeface="+mn-cs"/>
              </a:rPr>
              <a:t>. Det er en skoleomfattende tiltaksmodell utviklet for å skape et positivt og inkluderende læringsmiljø, redusere utfordrende atferd og fremme trivsel og læring for alle elever.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dirty="0"/>
          </a:p>
          <a:p>
            <a:endParaRPr lang="nb-NO" dirty="0"/>
          </a:p>
          <a:p>
            <a:endParaRPr lang="nb-NO" dirty="0"/>
          </a:p>
          <a:p>
            <a:r>
              <a:rPr lang="nb-NO" dirty="0"/>
              <a:t> </a:t>
            </a:r>
          </a:p>
        </p:txBody>
      </p:sp>
      <p:sp>
        <p:nvSpPr>
          <p:cNvPr id="4" name="Plassholder for lysbilde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9BD0E0-026D-4163-BA2F-AC139F754DCB}" type="slidenum">
              <a:rPr kumimoji="0" lang="nb-NO"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nb-NO"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572275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F0BBF-394C-8BF7-D5E2-E4D0D7C894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9A5326-3CA2-EA0E-1612-6BA3900599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AA664E-EDA8-0D95-F04B-9AF82D63D3A4}"/>
              </a:ext>
            </a:extLst>
          </p:cNvPr>
          <p:cNvSpPr>
            <a:spLocks noGrp="1"/>
          </p:cNvSpPr>
          <p:nvPr>
            <p:ph type="body" idx="1"/>
          </p:nvPr>
        </p:nvSpPr>
        <p:spPr/>
        <p:txBody>
          <a:bodyPr/>
          <a:lstStyle/>
          <a:p>
            <a:r>
              <a:rPr lang="en-US" dirty="0"/>
              <a:t>Eller her </a:t>
            </a:r>
            <a:r>
              <a:rPr lang="en-US" dirty="0" err="1"/>
              <a:t>vist</a:t>
            </a:r>
            <a:r>
              <a:rPr lang="en-US" dirty="0"/>
              <a:t> </a:t>
            </a:r>
            <a:r>
              <a:rPr lang="en-US" dirty="0" err="1"/>
              <a:t>på</a:t>
            </a:r>
            <a:r>
              <a:rPr lang="en-US" dirty="0"/>
              <a:t> </a:t>
            </a:r>
            <a:r>
              <a:rPr lang="en-US" dirty="0" err="1"/>
              <a:t>en</a:t>
            </a:r>
            <a:r>
              <a:rPr lang="en-US" dirty="0"/>
              <a:t> </a:t>
            </a:r>
            <a:r>
              <a:rPr lang="en-US" dirty="0" err="1"/>
              <a:t>annen</a:t>
            </a:r>
            <a:r>
              <a:rPr lang="en-US" dirty="0"/>
              <a:t> </a:t>
            </a:r>
            <a:r>
              <a:rPr lang="en-US" dirty="0" err="1"/>
              <a:t>måte</a:t>
            </a:r>
            <a:r>
              <a:rPr lang="en-US" dirty="0"/>
              <a:t> –  </a:t>
            </a:r>
            <a:r>
              <a:rPr lang="en-US" b="1" dirty="0"/>
              <a:t>Og </a:t>
            </a:r>
            <a:r>
              <a:rPr lang="en-US" b="1" dirty="0" err="1"/>
              <a:t>som</a:t>
            </a:r>
            <a:r>
              <a:rPr lang="en-US" b="1" dirty="0"/>
              <a:t> </a:t>
            </a:r>
            <a:r>
              <a:rPr lang="en-US" b="1" dirty="0" err="1"/>
              <a:t>dere</a:t>
            </a:r>
            <a:r>
              <a:rPr lang="en-US" b="1" dirty="0"/>
              <a:t> ser </a:t>
            </a:r>
            <a:r>
              <a:rPr lang="en-US" b="1" dirty="0" err="1"/>
              <a:t>utgjør</a:t>
            </a:r>
            <a:r>
              <a:rPr lang="en-US" b="1" dirty="0"/>
              <a:t> </a:t>
            </a:r>
            <a:r>
              <a:rPr lang="en-US" b="1" dirty="0" err="1"/>
              <a:t>tiltakene</a:t>
            </a:r>
            <a:r>
              <a:rPr lang="en-US" b="1" dirty="0"/>
              <a:t> </a:t>
            </a:r>
            <a:r>
              <a:rPr lang="en-US" b="1" dirty="0" err="1"/>
              <a:t>en</a:t>
            </a:r>
            <a:r>
              <a:rPr lang="en-US" b="1" dirty="0"/>
              <a:t> </a:t>
            </a:r>
            <a:r>
              <a:rPr lang="en-US" b="1" dirty="0" err="1"/>
              <a:t>koherent</a:t>
            </a:r>
            <a:r>
              <a:rPr lang="en-US" b="1" dirty="0"/>
              <a:t>/</a:t>
            </a:r>
            <a:r>
              <a:rPr lang="en-US" b="1" dirty="0" err="1"/>
              <a:t>helhetlig</a:t>
            </a:r>
            <a:r>
              <a:rPr lang="en-US" b="1" dirty="0"/>
              <a:t> </a:t>
            </a:r>
            <a:r>
              <a:rPr lang="en-US" b="1" dirty="0" err="1"/>
              <a:t>tiltakskjede</a:t>
            </a:r>
            <a:r>
              <a:rPr lang="en-US" b="1" dirty="0"/>
              <a:t>. </a:t>
            </a:r>
          </a:p>
          <a:p>
            <a:endParaRPr lang="en-US" dirty="0"/>
          </a:p>
          <a:p>
            <a:endParaRPr lang="en-US" dirty="0"/>
          </a:p>
        </p:txBody>
      </p:sp>
      <p:sp>
        <p:nvSpPr>
          <p:cNvPr id="4" name="Slide Number Placeholder 3">
            <a:extLst>
              <a:ext uri="{FF2B5EF4-FFF2-40B4-BE49-F238E27FC236}">
                <a16:creationId xmlns:a16="http://schemas.microsoft.com/office/drawing/2014/main" id="{CC6A340F-7198-5C0E-1567-02EB64E30039}"/>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7021451-1387-4CA6-816F-3879F97B5CBC}"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538138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b-NO" altLang="nb-NO" dirty="0">
                <a:latin typeface="Arial" panose="020B0604020202020204" pitchFamily="34" charset="0"/>
              </a:rPr>
              <a:t>Felles for tiltakene er at de bygger på den sosial-økologiske modellen, som vi kjenner fra </a:t>
            </a:r>
            <a:r>
              <a:rPr lang="nb-NO" altLang="nb-NO" dirty="0" err="1">
                <a:latin typeface="Arial" panose="020B0604020202020204" pitchFamily="34" charset="0"/>
              </a:rPr>
              <a:t>Bronfenbrenner</a:t>
            </a:r>
            <a:r>
              <a:rPr lang="nb-NO" altLang="nb-NO" dirty="0">
                <a:latin typeface="Arial" panose="020B0604020202020204" pitchFamily="34" charset="0"/>
              </a:rPr>
              <a:t>. Denne danner det teoretiske grunnlaget for hvordan vi tenker om utvikling av problematferd, hvordan risikofaktorer reduseres og beskyttelsesfaktorer økes – og at det jobbes med familien i kontekst av sitt miljø og med et  stort fokus på ferdighetstrening.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b-NO" altLang="nb-NO" dirty="0">
              <a:latin typeface="Arial" panose="020B0604020202020204" pitchFamily="34" charset="0"/>
            </a:endParaRPr>
          </a:p>
          <a:p>
            <a:r>
              <a:rPr lang="en-US" dirty="0" err="1"/>
              <a:t>Tiltakene</a:t>
            </a:r>
            <a:r>
              <a:rPr lang="en-US" dirty="0"/>
              <a:t> </a:t>
            </a:r>
            <a:r>
              <a:rPr lang="en-US" dirty="0" err="1"/>
              <a:t>finnes</a:t>
            </a:r>
            <a:r>
              <a:rPr lang="en-US" dirty="0"/>
              <a:t> – de </a:t>
            </a:r>
            <a:r>
              <a:rPr lang="en-US" dirty="0" err="1"/>
              <a:t>brukes</a:t>
            </a:r>
            <a:r>
              <a:rPr lang="en-US" dirty="0"/>
              <a:t>, men </a:t>
            </a:r>
            <a:r>
              <a:rPr lang="en-US" dirty="0" err="1"/>
              <a:t>benyttes</a:t>
            </a:r>
            <a:r>
              <a:rPr lang="en-US" dirty="0"/>
              <a:t> de </a:t>
            </a:r>
            <a:r>
              <a:rPr lang="en-US" dirty="0" err="1"/>
              <a:t>i</a:t>
            </a:r>
            <a:r>
              <a:rPr lang="en-US" dirty="0"/>
              <a:t> </a:t>
            </a:r>
            <a:r>
              <a:rPr lang="en-US" dirty="0" err="1"/>
              <a:t>stor</a:t>
            </a:r>
            <a:r>
              <a:rPr lang="en-US" dirty="0"/>
              <a:t> </a:t>
            </a:r>
            <a:r>
              <a:rPr lang="en-US" dirty="0" err="1"/>
              <a:t>nok</a:t>
            </a:r>
            <a:r>
              <a:rPr lang="en-US" dirty="0"/>
              <a:t> grad? Klarer vi å </a:t>
            </a:r>
            <a:r>
              <a:rPr lang="en-US" dirty="0" err="1"/>
              <a:t>få</a:t>
            </a:r>
            <a:r>
              <a:rPr lang="en-US" dirty="0"/>
              <a:t> det vi vet </a:t>
            </a:r>
            <a:r>
              <a:rPr lang="en-US" dirty="0" err="1"/>
              <a:t>virker</a:t>
            </a:r>
            <a:r>
              <a:rPr lang="en-US" dirty="0"/>
              <a:t> over </a:t>
            </a:r>
            <a:r>
              <a:rPr lang="en-US" dirty="0" err="1"/>
              <a:t>til</a:t>
            </a:r>
            <a:r>
              <a:rPr lang="en-US" dirty="0"/>
              <a:t> </a:t>
            </a:r>
            <a:r>
              <a:rPr lang="en-US" dirty="0" err="1"/>
              <a:t>praksisfeltet</a:t>
            </a:r>
            <a:r>
              <a:rPr lang="en-US" dirty="0"/>
              <a:t>?</a:t>
            </a:r>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9BD0E0-026D-4163-BA2F-AC139F754DCB}" type="slidenum">
              <a:rPr kumimoji="0" lang="nb-NO"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nb-NO"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372730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5131" name="Rectangle 11"/>
          <p:cNvSpPr>
            <a:spLocks noChangeArrowheads="1"/>
          </p:cNvSpPr>
          <p:nvPr userDrawn="1"/>
        </p:nvSpPr>
        <p:spPr bwMode="auto">
          <a:xfrm>
            <a:off x="7851776" y="-16669"/>
            <a:ext cx="10436224" cy="847487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sz="2700"/>
          </a:p>
        </p:txBody>
      </p:sp>
      <p:sp>
        <p:nvSpPr>
          <p:cNvPr id="5135" name="Rectangle 15"/>
          <p:cNvSpPr>
            <a:spLocks noChangeArrowheads="1"/>
          </p:cNvSpPr>
          <p:nvPr userDrawn="1"/>
        </p:nvSpPr>
        <p:spPr bwMode="auto">
          <a:xfrm>
            <a:off x="1" y="1650207"/>
            <a:ext cx="15986126" cy="773191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sz="2700"/>
          </a:p>
        </p:txBody>
      </p:sp>
      <p:sp>
        <p:nvSpPr>
          <p:cNvPr id="5137" name="Rectangle 17"/>
          <p:cNvSpPr>
            <a:spLocks noChangeArrowheads="1"/>
          </p:cNvSpPr>
          <p:nvPr userDrawn="1"/>
        </p:nvSpPr>
        <p:spPr bwMode="auto">
          <a:xfrm>
            <a:off x="0" y="6298407"/>
            <a:ext cx="18288000" cy="215979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b-NO" sz="2700"/>
          </a:p>
        </p:txBody>
      </p:sp>
      <p:sp>
        <p:nvSpPr>
          <p:cNvPr id="5122" name="Rectangle 2"/>
          <p:cNvSpPr>
            <a:spLocks noGrp="1" noChangeArrowheads="1"/>
          </p:cNvSpPr>
          <p:nvPr>
            <p:ph type="ctrTitle"/>
          </p:nvPr>
        </p:nvSpPr>
        <p:spPr>
          <a:xfrm>
            <a:off x="1" y="4286250"/>
            <a:ext cx="15986126" cy="2012157"/>
          </a:xfrm>
        </p:spPr>
        <p:txBody>
          <a:bodyPr tIns="180000" bIns="180000" anchor="b"/>
          <a:lstStyle>
            <a:lvl1pPr>
              <a:defRPr/>
            </a:lvl1pPr>
          </a:lstStyle>
          <a:p>
            <a:pPr lvl="0"/>
            <a:r>
              <a:rPr lang="nb-NO" noProof="0"/>
              <a:t>Klikk for å redigere tittelstil</a:t>
            </a:r>
          </a:p>
        </p:txBody>
      </p:sp>
      <p:sp>
        <p:nvSpPr>
          <p:cNvPr id="5123" name="Rectangle 3"/>
          <p:cNvSpPr>
            <a:spLocks noGrp="1" noChangeArrowheads="1"/>
          </p:cNvSpPr>
          <p:nvPr>
            <p:ph type="subTitle" idx="1"/>
          </p:nvPr>
        </p:nvSpPr>
        <p:spPr>
          <a:xfrm>
            <a:off x="1" y="6298407"/>
            <a:ext cx="15986126" cy="2159793"/>
          </a:xfrm>
        </p:spPr>
        <p:txBody>
          <a:bodyPr tIns="180000" rIns="0" bIns="180000"/>
          <a:lstStyle>
            <a:lvl1pPr marL="0" indent="0">
              <a:buFontTx/>
              <a:buNone/>
              <a:defRPr sz="3600" b="1">
                <a:solidFill>
                  <a:schemeClr val="bg1"/>
                </a:solidFill>
              </a:defRPr>
            </a:lvl1pPr>
          </a:lstStyle>
          <a:p>
            <a:pPr lvl="0"/>
            <a:r>
              <a:rPr lang="nb-NO" noProof="0"/>
              <a:t>Klikk for å redigere undertittelstil i malen</a:t>
            </a:r>
          </a:p>
        </p:txBody>
      </p:sp>
      <p:pic>
        <p:nvPicPr>
          <p:cNvPr id="5127"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28720" y="504822"/>
            <a:ext cx="5829300" cy="718236"/>
          </a:xfrm>
          <a:prstGeom prst="rect">
            <a:avLst/>
          </a:prstGeom>
          <a:noFill/>
          <a:extLst>
            <a:ext uri="{909E8E84-426E-40DD-AFC4-6F175D3DCCD1}">
              <a14:hiddenFill xmlns:a14="http://schemas.microsoft.com/office/drawing/2010/main">
                <a:solidFill>
                  <a:srgbClr val="FFFFFF"/>
                </a:solidFill>
              </a14:hiddenFill>
            </a:ext>
          </a:extLst>
        </p:spPr>
      </p:pic>
      <p:sp>
        <p:nvSpPr>
          <p:cNvPr id="5128" name="Rectangle 8"/>
          <p:cNvSpPr>
            <a:spLocks noGrp="1" noChangeArrowheads="1"/>
          </p:cNvSpPr>
          <p:nvPr>
            <p:ph type="dt" sz="half" idx="2"/>
          </p:nvPr>
        </p:nvSpPr>
        <p:spPr/>
        <p:txBody>
          <a:bodyPr/>
          <a:lstStyle>
            <a:lvl1pPr>
              <a:defRPr/>
            </a:lvl1pPr>
          </a:lstStyle>
          <a:p>
            <a:fld id="{A1C503EF-0D33-4CDC-9EA1-5B8AEC774AEB}" type="datetime1">
              <a:rPr lang="nb-NO"/>
              <a:pPr/>
              <a:t>11.08.2026</a:t>
            </a:fld>
            <a:endParaRPr lang="nb-NO"/>
          </a:p>
        </p:txBody>
      </p:sp>
      <p:sp>
        <p:nvSpPr>
          <p:cNvPr id="5129" name="Rectangle 9"/>
          <p:cNvSpPr>
            <a:spLocks noGrp="1" noChangeArrowheads="1"/>
          </p:cNvSpPr>
          <p:nvPr>
            <p:ph type="ftr" sz="quarter" idx="3"/>
          </p:nvPr>
        </p:nvSpPr>
        <p:spPr/>
        <p:txBody>
          <a:bodyPr/>
          <a:lstStyle>
            <a:lvl1pPr>
              <a:defRPr/>
            </a:lvl1pPr>
          </a:lstStyle>
          <a:p>
            <a:r>
              <a:rPr lang="nb-NO" dirty="0"/>
              <a:t>© Nasjonalt utviklingssenter for barn og unge</a:t>
            </a:r>
          </a:p>
        </p:txBody>
      </p:sp>
      <p:sp>
        <p:nvSpPr>
          <p:cNvPr id="5130" name="Rectangle 10"/>
          <p:cNvSpPr>
            <a:spLocks noGrp="1" noChangeArrowheads="1"/>
          </p:cNvSpPr>
          <p:nvPr>
            <p:ph type="sldNum" sz="quarter" idx="4"/>
          </p:nvPr>
        </p:nvSpPr>
        <p:spPr/>
        <p:txBody>
          <a:bodyPr/>
          <a:lstStyle>
            <a:lvl1pPr>
              <a:defRPr/>
            </a:lvl1pPr>
          </a:lstStyle>
          <a:p>
            <a:r>
              <a:rPr lang="nb-NO"/>
              <a:t>Side </a:t>
            </a:r>
            <a:fld id="{863E26CE-E782-4605-9AA8-05D4E662DE27}" type="slidenum">
              <a:rPr lang="nb-NO"/>
              <a:pPr/>
              <a:t>‹#›</a:t>
            </a:fld>
            <a:endParaRPr lang="nb-NO"/>
          </a:p>
        </p:txBody>
      </p:sp>
    </p:spTree>
    <p:extLst>
      <p:ext uri="{BB962C8B-B14F-4D97-AF65-F5344CB8AC3E}">
        <p14:creationId xmlns:p14="http://schemas.microsoft.com/office/powerpoint/2010/main" val="181482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dato 3"/>
          <p:cNvSpPr>
            <a:spLocks noGrp="1"/>
          </p:cNvSpPr>
          <p:nvPr>
            <p:ph type="dt" sz="half" idx="10"/>
          </p:nvPr>
        </p:nvSpPr>
        <p:spPr/>
        <p:txBody>
          <a:bodyPr/>
          <a:lstStyle>
            <a:lvl1pPr>
              <a:defRPr/>
            </a:lvl1pPr>
          </a:lstStyle>
          <a:p>
            <a:fld id="{DAE190E9-ED4A-4A56-9E9A-8CCC6AB01F0C}" type="datetime1">
              <a:rPr lang="nb-NO"/>
              <a:pPr/>
              <a:t>11.08.2026</a:t>
            </a:fld>
            <a:endParaRPr lang="nb-NO"/>
          </a:p>
        </p:txBody>
      </p:sp>
      <p:sp>
        <p:nvSpPr>
          <p:cNvPr id="5" name="Plassholder for bunntekst 4"/>
          <p:cNvSpPr>
            <a:spLocks noGrp="1"/>
          </p:cNvSpPr>
          <p:nvPr>
            <p:ph type="ftr" sz="quarter" idx="11"/>
          </p:nvPr>
        </p:nvSpPr>
        <p:spPr/>
        <p:txBody>
          <a:bodyPr/>
          <a:lstStyle>
            <a:lvl1pPr>
              <a:defRPr/>
            </a:lvl1pPr>
          </a:lstStyle>
          <a:p>
            <a:endParaRPr lang="nb-NO" dirty="0"/>
          </a:p>
          <a:p>
            <a:r>
              <a:rPr lang="nb-NO" dirty="0"/>
              <a:t>©Nasjonalt utviklingssenter for barn og unge</a:t>
            </a:r>
          </a:p>
          <a:p>
            <a:endParaRPr lang="nb-NO" dirty="0"/>
          </a:p>
        </p:txBody>
      </p:sp>
      <p:sp>
        <p:nvSpPr>
          <p:cNvPr id="6" name="Plassholder for lysbildenummer 5"/>
          <p:cNvSpPr>
            <a:spLocks noGrp="1"/>
          </p:cNvSpPr>
          <p:nvPr>
            <p:ph type="sldNum" sz="quarter" idx="12"/>
          </p:nvPr>
        </p:nvSpPr>
        <p:spPr/>
        <p:txBody>
          <a:bodyPr/>
          <a:lstStyle>
            <a:lvl1pPr>
              <a:defRPr/>
            </a:lvl1pPr>
          </a:lstStyle>
          <a:p>
            <a:r>
              <a:rPr lang="nb-NO"/>
              <a:t>Side </a:t>
            </a:r>
            <a:fld id="{B8FFAB25-E54F-446D-8345-559E2B326522}" type="slidenum">
              <a:rPr lang="nb-NO"/>
              <a:pPr/>
              <a:t>‹#›</a:t>
            </a:fld>
            <a:endParaRPr lang="nb-NO"/>
          </a:p>
        </p:txBody>
      </p:sp>
    </p:spTree>
    <p:extLst>
      <p:ext uri="{BB962C8B-B14F-4D97-AF65-F5344CB8AC3E}">
        <p14:creationId xmlns:p14="http://schemas.microsoft.com/office/powerpoint/2010/main" val="3943997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1444626" y="6610351"/>
            <a:ext cx="15544800" cy="2043113"/>
          </a:xfrm>
        </p:spPr>
        <p:txBody>
          <a:bodyPr anchor="t"/>
          <a:lstStyle>
            <a:lvl1pPr algn="l">
              <a:defRPr sz="6000" b="1" cap="all"/>
            </a:lvl1pPr>
          </a:lstStyle>
          <a:p>
            <a:r>
              <a:rPr lang="nb-NO"/>
              <a:t>Klikk for å redigere tittelstil</a:t>
            </a:r>
          </a:p>
        </p:txBody>
      </p:sp>
      <p:sp>
        <p:nvSpPr>
          <p:cNvPr id="3" name="Plassholder for tekst 2"/>
          <p:cNvSpPr>
            <a:spLocks noGrp="1"/>
          </p:cNvSpPr>
          <p:nvPr>
            <p:ph type="body" idx="1"/>
          </p:nvPr>
        </p:nvSpPr>
        <p:spPr>
          <a:xfrm>
            <a:off x="1444626" y="4360070"/>
            <a:ext cx="15544800" cy="2250281"/>
          </a:xfrm>
        </p:spPr>
        <p:txBody>
          <a:bodyPr anchor="b"/>
          <a:lstStyle>
            <a:lvl1pPr marL="0" indent="0">
              <a:buNone/>
              <a:defRPr sz="3000"/>
            </a:lvl1pPr>
            <a:lvl2pPr marL="685800" indent="0">
              <a:buNone/>
              <a:defRPr sz="2700"/>
            </a:lvl2pPr>
            <a:lvl3pPr marL="1371600" indent="0">
              <a:buNone/>
              <a:defRPr sz="2400"/>
            </a:lvl3pPr>
            <a:lvl4pPr marL="2057400" indent="0">
              <a:buNone/>
              <a:defRPr sz="2100"/>
            </a:lvl4pPr>
            <a:lvl5pPr marL="2743200" indent="0">
              <a:buNone/>
              <a:defRPr sz="2100"/>
            </a:lvl5pPr>
            <a:lvl6pPr marL="3429000" indent="0">
              <a:buNone/>
              <a:defRPr sz="2100"/>
            </a:lvl6pPr>
            <a:lvl7pPr marL="4114800" indent="0">
              <a:buNone/>
              <a:defRPr sz="2100"/>
            </a:lvl7pPr>
            <a:lvl8pPr marL="4800600" indent="0">
              <a:buNone/>
              <a:defRPr sz="2100"/>
            </a:lvl8pPr>
            <a:lvl9pPr marL="5486400" indent="0">
              <a:buNone/>
              <a:defRPr sz="2100"/>
            </a:lvl9pPr>
          </a:lstStyle>
          <a:p>
            <a:pPr lvl="0"/>
            <a:r>
              <a:rPr lang="nb-NO"/>
              <a:t>Klikk for å redigere tekststiler i malen</a:t>
            </a:r>
          </a:p>
        </p:txBody>
      </p:sp>
      <p:sp>
        <p:nvSpPr>
          <p:cNvPr id="4" name="Plassholder for dato 3"/>
          <p:cNvSpPr>
            <a:spLocks noGrp="1"/>
          </p:cNvSpPr>
          <p:nvPr>
            <p:ph type="dt" sz="half" idx="10"/>
          </p:nvPr>
        </p:nvSpPr>
        <p:spPr/>
        <p:txBody>
          <a:bodyPr/>
          <a:lstStyle>
            <a:lvl1pPr>
              <a:defRPr/>
            </a:lvl1pPr>
          </a:lstStyle>
          <a:p>
            <a:fld id="{08879556-1321-4482-8B32-738E6EFCA055}" type="datetime1">
              <a:rPr lang="nb-NO"/>
              <a:pPr/>
              <a:t>11.08.2026</a:t>
            </a:fld>
            <a:endParaRPr lang="nb-NO"/>
          </a:p>
        </p:txBody>
      </p:sp>
      <p:sp>
        <p:nvSpPr>
          <p:cNvPr id="5" name="Plassholder for bunntekst 4"/>
          <p:cNvSpPr>
            <a:spLocks noGrp="1"/>
          </p:cNvSpPr>
          <p:nvPr>
            <p:ph type="ftr" sz="quarter" idx="11"/>
          </p:nvPr>
        </p:nvSpPr>
        <p:spPr/>
        <p:txBody>
          <a:bodyPr/>
          <a:lstStyle>
            <a:lvl1pPr>
              <a:defRPr/>
            </a:lvl1pPr>
          </a:lstStyle>
          <a:p>
            <a:endParaRPr lang="nb-NO" dirty="0"/>
          </a:p>
          <a:p>
            <a:r>
              <a:rPr lang="nb-NO" dirty="0"/>
              <a:t>©Nasjonalt utviklingssenter for barn og unge</a:t>
            </a:r>
          </a:p>
          <a:p>
            <a:endParaRPr lang="nb-NO" dirty="0"/>
          </a:p>
        </p:txBody>
      </p:sp>
      <p:sp>
        <p:nvSpPr>
          <p:cNvPr id="6" name="Plassholder for lysbildenummer 5"/>
          <p:cNvSpPr>
            <a:spLocks noGrp="1"/>
          </p:cNvSpPr>
          <p:nvPr>
            <p:ph type="sldNum" sz="quarter" idx="12"/>
          </p:nvPr>
        </p:nvSpPr>
        <p:spPr/>
        <p:txBody>
          <a:bodyPr/>
          <a:lstStyle>
            <a:lvl1pPr>
              <a:defRPr/>
            </a:lvl1pPr>
          </a:lstStyle>
          <a:p>
            <a:r>
              <a:rPr lang="nb-NO"/>
              <a:t>Side </a:t>
            </a:r>
            <a:fld id="{73101133-C034-4A09-95B2-5D5FDEE68D27}" type="slidenum">
              <a:rPr lang="nb-NO"/>
              <a:pPr/>
              <a:t>‹#›</a:t>
            </a:fld>
            <a:endParaRPr lang="nb-NO"/>
          </a:p>
        </p:txBody>
      </p:sp>
    </p:spTree>
    <p:extLst>
      <p:ext uri="{BB962C8B-B14F-4D97-AF65-F5344CB8AC3E}">
        <p14:creationId xmlns:p14="http://schemas.microsoft.com/office/powerpoint/2010/main" val="3461427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0" y="2624138"/>
            <a:ext cx="8991600" cy="6757988"/>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9296400" y="2624138"/>
            <a:ext cx="8991600" cy="6757988"/>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p:txBody>
          <a:bodyPr/>
          <a:lstStyle>
            <a:lvl1pPr>
              <a:defRPr/>
            </a:lvl1pPr>
          </a:lstStyle>
          <a:p>
            <a:fld id="{402E72FA-98B2-4320-889E-9AA594680B7A}" type="datetime1">
              <a:rPr lang="nb-NO"/>
              <a:pPr/>
              <a:t>11.08.2026</a:t>
            </a:fld>
            <a:endParaRPr lang="nb-NO"/>
          </a:p>
        </p:txBody>
      </p:sp>
      <p:sp>
        <p:nvSpPr>
          <p:cNvPr id="6" name="Plassholder for bunntekst 5"/>
          <p:cNvSpPr>
            <a:spLocks noGrp="1"/>
          </p:cNvSpPr>
          <p:nvPr>
            <p:ph type="ftr" sz="quarter" idx="11"/>
          </p:nvPr>
        </p:nvSpPr>
        <p:spPr/>
        <p:txBody>
          <a:bodyPr/>
          <a:lstStyle>
            <a:lvl1pPr>
              <a:defRPr/>
            </a:lvl1pPr>
          </a:lstStyle>
          <a:p>
            <a:endParaRPr lang="nb-NO" dirty="0"/>
          </a:p>
          <a:p>
            <a:r>
              <a:rPr lang="nb-NO" dirty="0"/>
              <a:t>©Nasjonalt utviklingssenter for barn og unge</a:t>
            </a:r>
          </a:p>
          <a:p>
            <a:endParaRPr lang="nb-NO" dirty="0"/>
          </a:p>
        </p:txBody>
      </p:sp>
      <p:sp>
        <p:nvSpPr>
          <p:cNvPr id="7" name="Plassholder for lysbildenummer 6"/>
          <p:cNvSpPr>
            <a:spLocks noGrp="1"/>
          </p:cNvSpPr>
          <p:nvPr>
            <p:ph type="sldNum" sz="quarter" idx="12"/>
          </p:nvPr>
        </p:nvSpPr>
        <p:spPr/>
        <p:txBody>
          <a:bodyPr/>
          <a:lstStyle>
            <a:lvl1pPr>
              <a:defRPr/>
            </a:lvl1pPr>
          </a:lstStyle>
          <a:p>
            <a:r>
              <a:rPr lang="nb-NO"/>
              <a:t>Side </a:t>
            </a:r>
            <a:fld id="{715A6FDF-A891-434C-88B9-557F9F1EEC94}" type="slidenum">
              <a:rPr lang="nb-NO"/>
              <a:pPr/>
              <a:t>‹#›</a:t>
            </a:fld>
            <a:endParaRPr lang="nb-NO"/>
          </a:p>
        </p:txBody>
      </p:sp>
    </p:spTree>
    <p:extLst>
      <p:ext uri="{BB962C8B-B14F-4D97-AF65-F5344CB8AC3E}">
        <p14:creationId xmlns:p14="http://schemas.microsoft.com/office/powerpoint/2010/main" val="3856176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914400" y="411957"/>
            <a:ext cx="16459200" cy="1714500"/>
          </a:xfrm>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nb-NO"/>
              <a:t>Klikk for å redigere tekststiler i malen</a:t>
            </a:r>
          </a:p>
        </p:txBody>
      </p:sp>
      <p:sp>
        <p:nvSpPr>
          <p:cNvPr id="4" name="Plassholder for innhold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nb-NO"/>
              <a:t>Klikk for å redigere tekststiler i malen</a:t>
            </a:r>
          </a:p>
        </p:txBody>
      </p:sp>
      <p:sp>
        <p:nvSpPr>
          <p:cNvPr id="6" name="Plassholder for innhold 5"/>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p:txBody>
          <a:bodyPr/>
          <a:lstStyle>
            <a:lvl1pPr>
              <a:defRPr/>
            </a:lvl1pPr>
          </a:lstStyle>
          <a:p>
            <a:fld id="{3900B04A-9D41-4347-893F-F9D1E7DF0F0A}" type="datetime1">
              <a:rPr lang="nb-NO"/>
              <a:pPr/>
              <a:t>11.08.2026</a:t>
            </a:fld>
            <a:endParaRPr lang="nb-NO"/>
          </a:p>
        </p:txBody>
      </p:sp>
      <p:sp>
        <p:nvSpPr>
          <p:cNvPr id="8" name="Plassholder for bunntekst 7"/>
          <p:cNvSpPr>
            <a:spLocks noGrp="1"/>
          </p:cNvSpPr>
          <p:nvPr>
            <p:ph type="ftr" sz="quarter" idx="11"/>
          </p:nvPr>
        </p:nvSpPr>
        <p:spPr/>
        <p:txBody>
          <a:bodyPr/>
          <a:lstStyle>
            <a:lvl1pPr>
              <a:defRPr/>
            </a:lvl1pPr>
          </a:lstStyle>
          <a:p>
            <a:endParaRPr lang="nb-NO" dirty="0"/>
          </a:p>
          <a:p>
            <a:r>
              <a:rPr lang="nb-NO" dirty="0"/>
              <a:t>©Nasjonalt utviklingssenter for barn og unge</a:t>
            </a:r>
          </a:p>
          <a:p>
            <a:endParaRPr lang="nb-NO" dirty="0"/>
          </a:p>
        </p:txBody>
      </p:sp>
      <p:sp>
        <p:nvSpPr>
          <p:cNvPr id="9" name="Plassholder for lysbildenummer 8"/>
          <p:cNvSpPr>
            <a:spLocks noGrp="1"/>
          </p:cNvSpPr>
          <p:nvPr>
            <p:ph type="sldNum" sz="quarter" idx="12"/>
          </p:nvPr>
        </p:nvSpPr>
        <p:spPr/>
        <p:txBody>
          <a:bodyPr/>
          <a:lstStyle>
            <a:lvl1pPr>
              <a:defRPr/>
            </a:lvl1pPr>
          </a:lstStyle>
          <a:p>
            <a:r>
              <a:rPr lang="nb-NO"/>
              <a:t>Side </a:t>
            </a:r>
            <a:fld id="{5927588E-9C1F-4810-8E28-D7D07F6A73F1}" type="slidenum">
              <a:rPr lang="nb-NO"/>
              <a:pPr/>
              <a:t>‹#›</a:t>
            </a:fld>
            <a:endParaRPr lang="nb-NO"/>
          </a:p>
        </p:txBody>
      </p:sp>
    </p:spTree>
    <p:extLst>
      <p:ext uri="{BB962C8B-B14F-4D97-AF65-F5344CB8AC3E}">
        <p14:creationId xmlns:p14="http://schemas.microsoft.com/office/powerpoint/2010/main" val="365381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lvl1pPr>
              <a:defRPr/>
            </a:lvl1pPr>
          </a:lstStyle>
          <a:p>
            <a:fld id="{2BDF1B01-FA29-4803-97CB-AD3AE49E66DD}" type="datetime1">
              <a:rPr lang="nb-NO"/>
              <a:pPr/>
              <a:t>11.08.2026</a:t>
            </a:fld>
            <a:endParaRPr lang="nb-NO"/>
          </a:p>
        </p:txBody>
      </p:sp>
      <p:sp>
        <p:nvSpPr>
          <p:cNvPr id="4" name="Plassholder for bunntekst 3"/>
          <p:cNvSpPr>
            <a:spLocks noGrp="1"/>
          </p:cNvSpPr>
          <p:nvPr>
            <p:ph type="ftr" sz="quarter" idx="11"/>
          </p:nvPr>
        </p:nvSpPr>
        <p:spPr/>
        <p:txBody>
          <a:bodyPr/>
          <a:lstStyle>
            <a:lvl1pPr>
              <a:defRPr/>
            </a:lvl1pPr>
          </a:lstStyle>
          <a:p>
            <a:endParaRPr lang="nb-NO" dirty="0"/>
          </a:p>
          <a:p>
            <a:r>
              <a:rPr lang="nb-NO" dirty="0"/>
              <a:t>©Nasjonalt utviklingssenter for barn og unge</a:t>
            </a:r>
          </a:p>
          <a:p>
            <a:endParaRPr lang="nb-NO" dirty="0"/>
          </a:p>
        </p:txBody>
      </p:sp>
      <p:sp>
        <p:nvSpPr>
          <p:cNvPr id="5" name="Plassholder for lysbildenummer 4"/>
          <p:cNvSpPr>
            <a:spLocks noGrp="1"/>
          </p:cNvSpPr>
          <p:nvPr>
            <p:ph type="sldNum" sz="quarter" idx="12"/>
          </p:nvPr>
        </p:nvSpPr>
        <p:spPr/>
        <p:txBody>
          <a:bodyPr/>
          <a:lstStyle>
            <a:lvl1pPr>
              <a:defRPr/>
            </a:lvl1pPr>
          </a:lstStyle>
          <a:p>
            <a:r>
              <a:rPr lang="nb-NO"/>
              <a:t>Side </a:t>
            </a:r>
            <a:fld id="{485E9EB9-EF78-4756-A966-3EEFF897C80C}" type="slidenum">
              <a:rPr lang="nb-NO"/>
              <a:pPr/>
              <a:t>‹#›</a:t>
            </a:fld>
            <a:endParaRPr lang="nb-NO"/>
          </a:p>
        </p:txBody>
      </p:sp>
    </p:spTree>
    <p:extLst>
      <p:ext uri="{BB962C8B-B14F-4D97-AF65-F5344CB8AC3E}">
        <p14:creationId xmlns:p14="http://schemas.microsoft.com/office/powerpoint/2010/main" val="1020868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lvl1pPr>
              <a:defRPr/>
            </a:lvl1pPr>
          </a:lstStyle>
          <a:p>
            <a:fld id="{4BC8A9D4-F2D5-48F2-B83A-61A3B3AE4DB5}" type="datetime1">
              <a:rPr lang="nb-NO"/>
              <a:pPr/>
              <a:t>11.08.2026</a:t>
            </a:fld>
            <a:endParaRPr lang="nb-NO"/>
          </a:p>
        </p:txBody>
      </p:sp>
      <p:sp>
        <p:nvSpPr>
          <p:cNvPr id="3" name="Plassholder for bunntekst 2"/>
          <p:cNvSpPr>
            <a:spLocks noGrp="1"/>
          </p:cNvSpPr>
          <p:nvPr>
            <p:ph type="ftr" sz="quarter" idx="11"/>
          </p:nvPr>
        </p:nvSpPr>
        <p:spPr/>
        <p:txBody>
          <a:bodyPr/>
          <a:lstStyle>
            <a:lvl1pPr>
              <a:defRPr/>
            </a:lvl1pPr>
          </a:lstStyle>
          <a:p>
            <a:endParaRPr lang="nb-NO" dirty="0"/>
          </a:p>
          <a:p>
            <a:r>
              <a:rPr lang="nb-NO" dirty="0"/>
              <a:t>©Nasjonalt utviklingssenter for barn og unge</a:t>
            </a:r>
          </a:p>
          <a:p>
            <a:endParaRPr lang="nb-NO" dirty="0"/>
          </a:p>
        </p:txBody>
      </p:sp>
      <p:sp>
        <p:nvSpPr>
          <p:cNvPr id="4" name="Plassholder for lysbildenummer 3"/>
          <p:cNvSpPr>
            <a:spLocks noGrp="1"/>
          </p:cNvSpPr>
          <p:nvPr>
            <p:ph type="sldNum" sz="quarter" idx="12"/>
          </p:nvPr>
        </p:nvSpPr>
        <p:spPr/>
        <p:txBody>
          <a:bodyPr/>
          <a:lstStyle>
            <a:lvl1pPr>
              <a:defRPr/>
            </a:lvl1pPr>
          </a:lstStyle>
          <a:p>
            <a:r>
              <a:rPr lang="nb-NO"/>
              <a:t>Side </a:t>
            </a:r>
            <a:fld id="{BF4777A1-2E32-4F81-BC83-DB4B6C0AE874}" type="slidenum">
              <a:rPr lang="nb-NO"/>
              <a:pPr/>
              <a:t>‹#›</a:t>
            </a:fld>
            <a:endParaRPr lang="nb-NO"/>
          </a:p>
        </p:txBody>
      </p:sp>
    </p:spTree>
    <p:extLst>
      <p:ext uri="{BB962C8B-B14F-4D97-AF65-F5344CB8AC3E}">
        <p14:creationId xmlns:p14="http://schemas.microsoft.com/office/powerpoint/2010/main" val="249683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914401" y="409575"/>
            <a:ext cx="6016626" cy="1743075"/>
          </a:xfrm>
        </p:spPr>
        <p:txBody>
          <a:bodyPr anchor="b"/>
          <a:lstStyle>
            <a:lvl1pPr algn="l">
              <a:defRPr sz="3000" b="1"/>
            </a:lvl1pPr>
          </a:lstStyle>
          <a:p>
            <a:r>
              <a:rPr lang="nb-NO"/>
              <a:t>Klikk for å redigere tittelstil</a:t>
            </a:r>
          </a:p>
        </p:txBody>
      </p:sp>
      <p:sp>
        <p:nvSpPr>
          <p:cNvPr id="3" name="Plassholder for innhold 2"/>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nb-NO"/>
              <a:t>Klikk for å redigere tekststiler i malen</a:t>
            </a:r>
          </a:p>
        </p:txBody>
      </p:sp>
      <p:sp>
        <p:nvSpPr>
          <p:cNvPr id="5" name="Plassholder for dato 4"/>
          <p:cNvSpPr>
            <a:spLocks noGrp="1"/>
          </p:cNvSpPr>
          <p:nvPr>
            <p:ph type="dt" sz="half" idx="10"/>
          </p:nvPr>
        </p:nvSpPr>
        <p:spPr/>
        <p:txBody>
          <a:bodyPr/>
          <a:lstStyle>
            <a:lvl1pPr>
              <a:defRPr/>
            </a:lvl1pPr>
          </a:lstStyle>
          <a:p>
            <a:fld id="{FD4A05DA-3C3F-4187-8A07-E608EFB731A7}" type="datetime1">
              <a:rPr lang="nb-NO"/>
              <a:pPr/>
              <a:t>11.08.2026</a:t>
            </a:fld>
            <a:endParaRPr lang="nb-NO"/>
          </a:p>
        </p:txBody>
      </p:sp>
      <p:sp>
        <p:nvSpPr>
          <p:cNvPr id="6" name="Plassholder for bunntekst 5"/>
          <p:cNvSpPr>
            <a:spLocks noGrp="1"/>
          </p:cNvSpPr>
          <p:nvPr>
            <p:ph type="ftr" sz="quarter" idx="11"/>
          </p:nvPr>
        </p:nvSpPr>
        <p:spPr/>
        <p:txBody>
          <a:bodyPr/>
          <a:lstStyle>
            <a:lvl1pPr>
              <a:defRPr/>
            </a:lvl1pPr>
          </a:lstStyle>
          <a:p>
            <a:endParaRPr lang="nb-NO" dirty="0"/>
          </a:p>
          <a:p>
            <a:r>
              <a:rPr lang="nb-NO" dirty="0"/>
              <a:t>©Nasjonalt utviklingssenter for barn og unge</a:t>
            </a:r>
          </a:p>
          <a:p>
            <a:endParaRPr lang="nb-NO" dirty="0"/>
          </a:p>
        </p:txBody>
      </p:sp>
      <p:sp>
        <p:nvSpPr>
          <p:cNvPr id="7" name="Plassholder for lysbildenummer 6"/>
          <p:cNvSpPr>
            <a:spLocks noGrp="1"/>
          </p:cNvSpPr>
          <p:nvPr>
            <p:ph type="sldNum" sz="quarter" idx="12"/>
          </p:nvPr>
        </p:nvSpPr>
        <p:spPr/>
        <p:txBody>
          <a:bodyPr/>
          <a:lstStyle>
            <a:lvl1pPr>
              <a:defRPr/>
            </a:lvl1pPr>
          </a:lstStyle>
          <a:p>
            <a:r>
              <a:rPr lang="nb-NO"/>
              <a:t>Side </a:t>
            </a:r>
            <a:fld id="{ADC7F691-587D-4951-A1BA-1955D6B810B0}" type="slidenum">
              <a:rPr lang="nb-NO"/>
              <a:pPr/>
              <a:t>‹#›</a:t>
            </a:fld>
            <a:endParaRPr lang="nb-NO"/>
          </a:p>
        </p:txBody>
      </p:sp>
    </p:spTree>
    <p:extLst>
      <p:ext uri="{BB962C8B-B14F-4D97-AF65-F5344CB8AC3E}">
        <p14:creationId xmlns:p14="http://schemas.microsoft.com/office/powerpoint/2010/main" val="326782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3584576" y="7200900"/>
            <a:ext cx="10972800" cy="850107"/>
          </a:xfrm>
        </p:spPr>
        <p:txBody>
          <a:bodyPr anchor="b"/>
          <a:lstStyle>
            <a:lvl1pPr algn="l">
              <a:defRPr sz="3000" b="1"/>
            </a:lvl1pPr>
          </a:lstStyle>
          <a:p>
            <a:r>
              <a:rPr lang="nb-NO"/>
              <a:t>Klikk for å redigere tittelstil</a:t>
            </a:r>
          </a:p>
        </p:txBody>
      </p:sp>
      <p:sp>
        <p:nvSpPr>
          <p:cNvPr id="3" name="Plassholder for bilde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nb-NO"/>
              <a:t>Klikk på ikonet for å legge til et bilde</a:t>
            </a:r>
          </a:p>
        </p:txBody>
      </p:sp>
      <p:sp>
        <p:nvSpPr>
          <p:cNvPr id="4" name="Plassholder for tekst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nb-NO"/>
              <a:t>Klikk for å redigere tekststiler i malen</a:t>
            </a:r>
          </a:p>
        </p:txBody>
      </p:sp>
      <p:sp>
        <p:nvSpPr>
          <p:cNvPr id="5" name="Plassholder for dato 4"/>
          <p:cNvSpPr>
            <a:spLocks noGrp="1"/>
          </p:cNvSpPr>
          <p:nvPr>
            <p:ph type="dt" sz="half" idx="10"/>
          </p:nvPr>
        </p:nvSpPr>
        <p:spPr/>
        <p:txBody>
          <a:bodyPr/>
          <a:lstStyle>
            <a:lvl1pPr>
              <a:defRPr/>
            </a:lvl1pPr>
          </a:lstStyle>
          <a:p>
            <a:fld id="{E17C656F-DF15-429D-94CB-14FBEF77F38B}" type="datetime1">
              <a:rPr lang="nb-NO"/>
              <a:pPr/>
              <a:t>11.08.2026</a:t>
            </a:fld>
            <a:endParaRPr lang="nb-NO"/>
          </a:p>
        </p:txBody>
      </p:sp>
      <p:sp>
        <p:nvSpPr>
          <p:cNvPr id="6" name="Plassholder for bunntekst 5"/>
          <p:cNvSpPr>
            <a:spLocks noGrp="1"/>
          </p:cNvSpPr>
          <p:nvPr>
            <p:ph type="ftr" sz="quarter" idx="11"/>
          </p:nvPr>
        </p:nvSpPr>
        <p:spPr/>
        <p:txBody>
          <a:bodyPr/>
          <a:lstStyle>
            <a:lvl1pPr>
              <a:defRPr/>
            </a:lvl1pPr>
          </a:lstStyle>
          <a:p>
            <a:endParaRPr lang="nb-NO" dirty="0"/>
          </a:p>
          <a:p>
            <a:r>
              <a:rPr lang="nb-NO" dirty="0"/>
              <a:t>©Nasjonalt utviklingssenter for barn og unge</a:t>
            </a:r>
          </a:p>
          <a:p>
            <a:endParaRPr lang="nb-NO" dirty="0"/>
          </a:p>
        </p:txBody>
      </p:sp>
      <p:sp>
        <p:nvSpPr>
          <p:cNvPr id="7" name="Plassholder for lysbildenummer 6"/>
          <p:cNvSpPr>
            <a:spLocks noGrp="1"/>
          </p:cNvSpPr>
          <p:nvPr>
            <p:ph type="sldNum" sz="quarter" idx="12"/>
          </p:nvPr>
        </p:nvSpPr>
        <p:spPr/>
        <p:txBody>
          <a:bodyPr/>
          <a:lstStyle>
            <a:lvl1pPr>
              <a:defRPr/>
            </a:lvl1pPr>
          </a:lstStyle>
          <a:p>
            <a:r>
              <a:rPr lang="nb-NO"/>
              <a:t>Side </a:t>
            </a:r>
            <a:fld id="{3AEA807D-CC19-49EA-9802-FB703EAD2F86}" type="slidenum">
              <a:rPr lang="nb-NO"/>
              <a:pPr/>
              <a:t>‹#›</a:t>
            </a:fld>
            <a:endParaRPr lang="nb-NO"/>
          </a:p>
        </p:txBody>
      </p:sp>
    </p:spTree>
    <p:extLst>
      <p:ext uri="{BB962C8B-B14F-4D97-AF65-F5344CB8AC3E}">
        <p14:creationId xmlns:p14="http://schemas.microsoft.com/office/powerpoint/2010/main" val="21562941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dato 3"/>
          <p:cNvSpPr>
            <a:spLocks noGrp="1"/>
          </p:cNvSpPr>
          <p:nvPr>
            <p:ph type="dt" sz="half" idx="10"/>
          </p:nvPr>
        </p:nvSpPr>
        <p:spPr/>
        <p:txBody>
          <a:bodyPr/>
          <a:lstStyle>
            <a:lvl1pPr>
              <a:defRPr/>
            </a:lvl1pPr>
          </a:lstStyle>
          <a:p>
            <a:fld id="{813E595F-A979-49E6-98ED-5AE300351F1C}" type="datetime1">
              <a:rPr lang="nb-NO"/>
              <a:pPr/>
              <a:t>11.08.2026</a:t>
            </a:fld>
            <a:endParaRPr lang="nb-NO"/>
          </a:p>
        </p:txBody>
      </p:sp>
      <p:sp>
        <p:nvSpPr>
          <p:cNvPr id="5" name="Plassholder for bunntekst 4"/>
          <p:cNvSpPr>
            <a:spLocks noGrp="1"/>
          </p:cNvSpPr>
          <p:nvPr>
            <p:ph type="ftr" sz="quarter" idx="11"/>
          </p:nvPr>
        </p:nvSpPr>
        <p:spPr/>
        <p:txBody>
          <a:bodyPr/>
          <a:lstStyle>
            <a:lvl1pPr>
              <a:defRPr/>
            </a:lvl1pPr>
          </a:lstStyle>
          <a:p>
            <a:endParaRPr lang="nb-NO" dirty="0"/>
          </a:p>
          <a:p>
            <a:r>
              <a:rPr lang="nb-NO" dirty="0"/>
              <a:t>©Nasjonalt utviklingssenter for barn og unge</a:t>
            </a:r>
          </a:p>
          <a:p>
            <a:endParaRPr lang="nb-NO" dirty="0"/>
          </a:p>
        </p:txBody>
      </p:sp>
      <p:sp>
        <p:nvSpPr>
          <p:cNvPr id="6" name="Plassholder for lysbildenummer 5"/>
          <p:cNvSpPr>
            <a:spLocks noGrp="1"/>
          </p:cNvSpPr>
          <p:nvPr>
            <p:ph type="sldNum" sz="quarter" idx="12"/>
          </p:nvPr>
        </p:nvSpPr>
        <p:spPr/>
        <p:txBody>
          <a:bodyPr/>
          <a:lstStyle>
            <a:lvl1pPr>
              <a:defRPr/>
            </a:lvl1pPr>
          </a:lstStyle>
          <a:p>
            <a:r>
              <a:rPr lang="nb-NO"/>
              <a:t>Side </a:t>
            </a:r>
            <a:fld id="{52171E18-3B96-4A08-A488-C81BFF52E252}" type="slidenum">
              <a:rPr lang="nb-NO"/>
              <a:pPr/>
              <a:t>‹#›</a:t>
            </a:fld>
            <a:endParaRPr lang="nb-NO"/>
          </a:p>
        </p:txBody>
      </p:sp>
    </p:spTree>
    <p:extLst>
      <p:ext uri="{BB962C8B-B14F-4D97-AF65-F5344CB8AC3E}">
        <p14:creationId xmlns:p14="http://schemas.microsoft.com/office/powerpoint/2010/main" val="702672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13716000" y="1650207"/>
            <a:ext cx="4572000" cy="7731918"/>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0" y="1650207"/>
            <a:ext cx="13411200" cy="773191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dato 3"/>
          <p:cNvSpPr>
            <a:spLocks noGrp="1"/>
          </p:cNvSpPr>
          <p:nvPr>
            <p:ph type="dt" sz="half" idx="10"/>
          </p:nvPr>
        </p:nvSpPr>
        <p:spPr/>
        <p:txBody>
          <a:bodyPr/>
          <a:lstStyle>
            <a:lvl1pPr>
              <a:defRPr/>
            </a:lvl1pPr>
          </a:lstStyle>
          <a:p>
            <a:fld id="{5F2BEA8C-A2A7-4A43-871E-A2FE014538BA}" type="datetime1">
              <a:rPr lang="nb-NO"/>
              <a:pPr/>
              <a:t>11.08.2026</a:t>
            </a:fld>
            <a:endParaRPr lang="nb-NO"/>
          </a:p>
        </p:txBody>
      </p:sp>
      <p:sp>
        <p:nvSpPr>
          <p:cNvPr id="5" name="Plassholder for bunntekst 4"/>
          <p:cNvSpPr>
            <a:spLocks noGrp="1"/>
          </p:cNvSpPr>
          <p:nvPr>
            <p:ph type="ftr" sz="quarter" idx="11"/>
          </p:nvPr>
        </p:nvSpPr>
        <p:spPr/>
        <p:txBody>
          <a:bodyPr/>
          <a:lstStyle>
            <a:lvl1pPr>
              <a:defRPr/>
            </a:lvl1pPr>
          </a:lstStyle>
          <a:p>
            <a:endParaRPr lang="nb-NO" dirty="0"/>
          </a:p>
          <a:p>
            <a:r>
              <a:rPr lang="nb-NO" dirty="0"/>
              <a:t>©Nasjonalt utviklingssenter for barn og unge</a:t>
            </a:r>
          </a:p>
          <a:p>
            <a:endParaRPr lang="nb-NO" dirty="0"/>
          </a:p>
        </p:txBody>
      </p:sp>
      <p:sp>
        <p:nvSpPr>
          <p:cNvPr id="6" name="Plassholder for lysbildenummer 5"/>
          <p:cNvSpPr>
            <a:spLocks noGrp="1"/>
          </p:cNvSpPr>
          <p:nvPr>
            <p:ph type="sldNum" sz="quarter" idx="12"/>
          </p:nvPr>
        </p:nvSpPr>
        <p:spPr/>
        <p:txBody>
          <a:bodyPr/>
          <a:lstStyle>
            <a:lvl1pPr>
              <a:defRPr/>
            </a:lvl1pPr>
          </a:lstStyle>
          <a:p>
            <a:r>
              <a:rPr lang="nb-NO"/>
              <a:t>Side </a:t>
            </a:r>
            <a:fld id="{989FEC27-00E0-4786-AFE8-0DDC75D8D74F}" type="slidenum">
              <a:rPr lang="nb-NO"/>
              <a:pPr/>
              <a:t>‹#›</a:t>
            </a:fld>
            <a:endParaRPr lang="nb-NO"/>
          </a:p>
        </p:txBody>
      </p:sp>
    </p:spTree>
    <p:extLst>
      <p:ext uri="{BB962C8B-B14F-4D97-AF65-F5344CB8AC3E}">
        <p14:creationId xmlns:p14="http://schemas.microsoft.com/office/powerpoint/2010/main" val="32057681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59543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8BCEDCFF-A3AB-F9DF-E60B-5DDDF32EA72E}"/>
              </a:ext>
            </a:extLst>
          </p:cNvPr>
          <p:cNvSpPr>
            <a:spLocks noChangeArrowheads="1"/>
          </p:cNvSpPr>
          <p:nvPr userDrawn="1"/>
        </p:nvSpPr>
        <p:spPr bwMode="auto">
          <a:xfrm>
            <a:off x="7851776" y="-16669"/>
            <a:ext cx="10436224" cy="847487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nb-NO" altLang="nb-NO" sz="2700">
              <a:cs typeface="Arial" charset="0"/>
            </a:endParaRPr>
          </a:p>
        </p:txBody>
      </p:sp>
      <p:sp>
        <p:nvSpPr>
          <p:cNvPr id="3" name="Rectangle 15">
            <a:extLst>
              <a:ext uri="{FF2B5EF4-FFF2-40B4-BE49-F238E27FC236}">
                <a16:creationId xmlns:a16="http://schemas.microsoft.com/office/drawing/2014/main" id="{560C0C91-D45B-16DA-0565-95F4326E4D6D}"/>
              </a:ext>
            </a:extLst>
          </p:cNvPr>
          <p:cNvSpPr>
            <a:spLocks noChangeArrowheads="1"/>
          </p:cNvSpPr>
          <p:nvPr userDrawn="1"/>
        </p:nvSpPr>
        <p:spPr bwMode="auto">
          <a:xfrm>
            <a:off x="1" y="1650207"/>
            <a:ext cx="15986126" cy="773191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nb-NO" altLang="nb-NO" sz="2700">
              <a:cs typeface="Arial" charset="0"/>
            </a:endParaRPr>
          </a:p>
        </p:txBody>
      </p:sp>
      <p:sp>
        <p:nvSpPr>
          <p:cNvPr id="4" name="Rectangle 17">
            <a:extLst>
              <a:ext uri="{FF2B5EF4-FFF2-40B4-BE49-F238E27FC236}">
                <a16:creationId xmlns:a16="http://schemas.microsoft.com/office/drawing/2014/main" id="{825311A6-83C7-D364-4A03-40865CC9EA8F}"/>
              </a:ext>
            </a:extLst>
          </p:cNvPr>
          <p:cNvSpPr>
            <a:spLocks noChangeArrowheads="1"/>
          </p:cNvSpPr>
          <p:nvPr userDrawn="1"/>
        </p:nvSpPr>
        <p:spPr bwMode="auto">
          <a:xfrm>
            <a:off x="0" y="6298407"/>
            <a:ext cx="18288000" cy="215979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nb-NO" altLang="nb-NO" sz="2700">
              <a:cs typeface="Arial" charset="0"/>
            </a:endParaRPr>
          </a:p>
        </p:txBody>
      </p:sp>
      <p:pic>
        <p:nvPicPr>
          <p:cNvPr id="5" name="Picture 7">
            <a:extLst>
              <a:ext uri="{FF2B5EF4-FFF2-40B4-BE49-F238E27FC236}">
                <a16:creationId xmlns:a16="http://schemas.microsoft.com/office/drawing/2014/main" id="{CB4CEA16-450E-5114-214E-F9A77A6AFF4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8676" y="504826"/>
            <a:ext cx="582930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1" y="4286250"/>
            <a:ext cx="15986126" cy="2012157"/>
          </a:xfrm>
        </p:spPr>
        <p:txBody>
          <a:bodyPr tIns="180000" bIns="180000" anchor="b"/>
          <a:lstStyle>
            <a:lvl1pPr>
              <a:defRPr/>
            </a:lvl1pPr>
          </a:lstStyle>
          <a:p>
            <a:pPr lvl="0"/>
            <a:r>
              <a:rPr lang="nb-NO" noProof="0"/>
              <a:t>Klikk for å redigere tittelstil</a:t>
            </a:r>
          </a:p>
        </p:txBody>
      </p:sp>
      <p:sp>
        <p:nvSpPr>
          <p:cNvPr id="5123" name="Rectangle 3"/>
          <p:cNvSpPr>
            <a:spLocks noGrp="1" noChangeArrowheads="1"/>
          </p:cNvSpPr>
          <p:nvPr>
            <p:ph type="subTitle" idx="1"/>
          </p:nvPr>
        </p:nvSpPr>
        <p:spPr>
          <a:xfrm>
            <a:off x="1" y="6298407"/>
            <a:ext cx="15986126" cy="2159793"/>
          </a:xfrm>
        </p:spPr>
        <p:txBody>
          <a:bodyPr tIns="180000" rIns="0" bIns="180000"/>
          <a:lstStyle>
            <a:lvl1pPr marL="0" indent="0">
              <a:buFontTx/>
              <a:buNone/>
              <a:defRPr sz="3600" b="1">
                <a:solidFill>
                  <a:schemeClr val="bg1"/>
                </a:solidFill>
              </a:defRPr>
            </a:lvl1pPr>
          </a:lstStyle>
          <a:p>
            <a:pPr lvl="0"/>
            <a:r>
              <a:rPr lang="nb-NO" noProof="0"/>
              <a:t>Klikk for å redigere undertittelstil i malen</a:t>
            </a:r>
          </a:p>
        </p:txBody>
      </p:sp>
      <p:sp>
        <p:nvSpPr>
          <p:cNvPr id="6" name="Rectangle 8">
            <a:extLst>
              <a:ext uri="{FF2B5EF4-FFF2-40B4-BE49-F238E27FC236}">
                <a16:creationId xmlns:a16="http://schemas.microsoft.com/office/drawing/2014/main" id="{89C98714-3043-22CA-155C-4DB02239BC9E}"/>
              </a:ext>
            </a:extLst>
          </p:cNvPr>
          <p:cNvSpPr>
            <a:spLocks noGrp="1" noChangeArrowheads="1"/>
          </p:cNvSpPr>
          <p:nvPr>
            <p:ph type="dt" sz="half" idx="10"/>
          </p:nvPr>
        </p:nvSpPr>
        <p:spPr/>
        <p:txBody>
          <a:bodyPr/>
          <a:lstStyle>
            <a:lvl1pPr>
              <a:defRPr/>
            </a:lvl1pPr>
          </a:lstStyle>
          <a:p>
            <a:pPr>
              <a:defRPr/>
            </a:pPr>
            <a:fld id="{2EA37936-E974-4C1A-960C-047E18122175}" type="datetime1">
              <a:rPr lang="nb-NO"/>
              <a:pPr>
                <a:defRPr/>
              </a:pPr>
              <a:t>11.08.2026</a:t>
            </a:fld>
            <a:endParaRPr lang="nb-NO"/>
          </a:p>
        </p:txBody>
      </p:sp>
      <p:sp>
        <p:nvSpPr>
          <p:cNvPr id="7" name="Rectangle 9">
            <a:extLst>
              <a:ext uri="{FF2B5EF4-FFF2-40B4-BE49-F238E27FC236}">
                <a16:creationId xmlns:a16="http://schemas.microsoft.com/office/drawing/2014/main" id="{18A3B75F-69BF-AF5D-FD62-9D7DF2474263}"/>
              </a:ext>
            </a:extLst>
          </p:cNvPr>
          <p:cNvSpPr>
            <a:spLocks noGrp="1" noChangeArrowheads="1"/>
          </p:cNvSpPr>
          <p:nvPr>
            <p:ph type="ftr" sz="quarter" idx="11"/>
          </p:nvPr>
        </p:nvSpPr>
        <p:spPr/>
        <p:txBody>
          <a:bodyPr/>
          <a:lstStyle>
            <a:lvl1pPr>
              <a:defRPr/>
            </a:lvl1pPr>
          </a:lstStyle>
          <a:p>
            <a:pPr>
              <a:defRPr/>
            </a:pPr>
            <a:r>
              <a:rPr lang="nb-NO"/>
              <a:t>© Nasjonalt utviklingssenter for barn og unge</a:t>
            </a:r>
          </a:p>
        </p:txBody>
      </p:sp>
      <p:sp>
        <p:nvSpPr>
          <p:cNvPr id="8" name="Rectangle 10">
            <a:extLst>
              <a:ext uri="{FF2B5EF4-FFF2-40B4-BE49-F238E27FC236}">
                <a16:creationId xmlns:a16="http://schemas.microsoft.com/office/drawing/2014/main" id="{81E4A893-B607-A60E-1DC5-DAC4AC3777A7}"/>
              </a:ext>
            </a:extLst>
          </p:cNvPr>
          <p:cNvSpPr>
            <a:spLocks noGrp="1" noChangeArrowheads="1"/>
          </p:cNvSpPr>
          <p:nvPr>
            <p:ph type="sldNum" sz="quarter" idx="12"/>
          </p:nvPr>
        </p:nvSpPr>
        <p:spPr/>
        <p:txBody>
          <a:bodyPr/>
          <a:lstStyle>
            <a:lvl1pPr>
              <a:defRPr/>
            </a:lvl1pPr>
          </a:lstStyle>
          <a:p>
            <a:r>
              <a:rPr lang="nb-NO" altLang="nb-NO"/>
              <a:t>Side </a:t>
            </a:r>
            <a:fld id="{0B3231B4-B4BD-41C7-A28A-1256FEA78EAA}" type="slidenum">
              <a:rPr lang="nb-NO" altLang="nb-NO"/>
              <a:pPr/>
              <a:t>‹#›</a:t>
            </a:fld>
            <a:endParaRPr lang="nb-NO" altLang="nb-NO"/>
          </a:p>
        </p:txBody>
      </p:sp>
    </p:spTree>
    <p:extLst>
      <p:ext uri="{BB962C8B-B14F-4D97-AF65-F5344CB8AC3E}">
        <p14:creationId xmlns:p14="http://schemas.microsoft.com/office/powerpoint/2010/main" val="2914347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dato 3">
            <a:extLst>
              <a:ext uri="{FF2B5EF4-FFF2-40B4-BE49-F238E27FC236}">
                <a16:creationId xmlns:a16="http://schemas.microsoft.com/office/drawing/2014/main" id="{997B4947-AB6F-C643-0244-03E62EA58EF8}"/>
              </a:ext>
            </a:extLst>
          </p:cNvPr>
          <p:cNvSpPr>
            <a:spLocks noGrp="1"/>
          </p:cNvSpPr>
          <p:nvPr>
            <p:ph type="dt" sz="half" idx="10"/>
          </p:nvPr>
        </p:nvSpPr>
        <p:spPr/>
        <p:txBody>
          <a:bodyPr/>
          <a:lstStyle>
            <a:lvl1pPr>
              <a:defRPr/>
            </a:lvl1pPr>
          </a:lstStyle>
          <a:p>
            <a:pPr>
              <a:defRPr/>
            </a:pPr>
            <a:fld id="{07F8DF83-41C9-485D-8936-1F6831A3733C}" type="datetime1">
              <a:rPr lang="nb-NO"/>
              <a:pPr>
                <a:defRPr/>
              </a:pPr>
              <a:t>11.08.2026</a:t>
            </a:fld>
            <a:endParaRPr lang="nb-NO"/>
          </a:p>
        </p:txBody>
      </p:sp>
      <p:sp>
        <p:nvSpPr>
          <p:cNvPr id="5" name="Plassholder for bunntekst 4">
            <a:extLst>
              <a:ext uri="{FF2B5EF4-FFF2-40B4-BE49-F238E27FC236}">
                <a16:creationId xmlns:a16="http://schemas.microsoft.com/office/drawing/2014/main" id="{01C7E4DA-A9B5-6CC0-939C-FAEE2C77E6D1}"/>
              </a:ext>
            </a:extLst>
          </p:cNvPr>
          <p:cNvSpPr>
            <a:spLocks noGrp="1"/>
          </p:cNvSpPr>
          <p:nvPr>
            <p:ph type="ftr" sz="quarter" idx="11"/>
          </p:nvPr>
        </p:nvSpPr>
        <p:spPr/>
        <p:txBody>
          <a:bodyPr/>
          <a:lstStyle>
            <a:lvl1pPr>
              <a:defRPr/>
            </a:lvl1pPr>
          </a:lstStyle>
          <a:p>
            <a:pPr>
              <a:defRPr/>
            </a:pPr>
            <a:endParaRPr lang="nb-NO"/>
          </a:p>
          <a:p>
            <a:pPr>
              <a:defRPr/>
            </a:pPr>
            <a:r>
              <a:rPr lang="nb-NO"/>
              <a:t>©Nasjonalt utviklingssenter for barn og unge</a:t>
            </a:r>
          </a:p>
          <a:p>
            <a:pPr>
              <a:defRPr/>
            </a:pPr>
            <a:endParaRPr lang="nb-NO"/>
          </a:p>
        </p:txBody>
      </p:sp>
      <p:sp>
        <p:nvSpPr>
          <p:cNvPr id="6" name="Plassholder for lysbildenummer 5">
            <a:extLst>
              <a:ext uri="{FF2B5EF4-FFF2-40B4-BE49-F238E27FC236}">
                <a16:creationId xmlns:a16="http://schemas.microsoft.com/office/drawing/2014/main" id="{98EEAAFD-CB61-ED86-9EFB-253030C801D8}"/>
              </a:ext>
            </a:extLst>
          </p:cNvPr>
          <p:cNvSpPr>
            <a:spLocks noGrp="1"/>
          </p:cNvSpPr>
          <p:nvPr>
            <p:ph type="sldNum" sz="quarter" idx="12"/>
          </p:nvPr>
        </p:nvSpPr>
        <p:spPr/>
        <p:txBody>
          <a:bodyPr/>
          <a:lstStyle>
            <a:lvl1pPr>
              <a:defRPr/>
            </a:lvl1pPr>
          </a:lstStyle>
          <a:p>
            <a:r>
              <a:rPr lang="nb-NO" altLang="nb-NO"/>
              <a:t>Side </a:t>
            </a:r>
            <a:fld id="{ADA03776-00E6-4FE6-8739-8EBBB8119072}" type="slidenum">
              <a:rPr lang="nb-NO" altLang="nb-NO"/>
              <a:pPr/>
              <a:t>‹#›</a:t>
            </a:fld>
            <a:endParaRPr lang="nb-NO" altLang="nb-NO"/>
          </a:p>
        </p:txBody>
      </p:sp>
    </p:spTree>
    <p:extLst>
      <p:ext uri="{BB962C8B-B14F-4D97-AF65-F5344CB8AC3E}">
        <p14:creationId xmlns:p14="http://schemas.microsoft.com/office/powerpoint/2010/main" val="33653615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1444626" y="6610351"/>
            <a:ext cx="15544800" cy="2043113"/>
          </a:xfrm>
        </p:spPr>
        <p:txBody>
          <a:bodyPr anchor="t"/>
          <a:lstStyle>
            <a:lvl1pPr algn="l">
              <a:defRPr sz="6000" b="1" cap="all"/>
            </a:lvl1pPr>
          </a:lstStyle>
          <a:p>
            <a:r>
              <a:rPr lang="nb-NO"/>
              <a:t>Klikk for å redigere tittelstil</a:t>
            </a:r>
          </a:p>
        </p:txBody>
      </p:sp>
      <p:sp>
        <p:nvSpPr>
          <p:cNvPr id="3" name="Plassholder for tekst 2"/>
          <p:cNvSpPr>
            <a:spLocks noGrp="1"/>
          </p:cNvSpPr>
          <p:nvPr>
            <p:ph type="body" idx="1"/>
          </p:nvPr>
        </p:nvSpPr>
        <p:spPr>
          <a:xfrm>
            <a:off x="1444626" y="4360070"/>
            <a:ext cx="15544800" cy="2250281"/>
          </a:xfrm>
        </p:spPr>
        <p:txBody>
          <a:bodyPr anchor="b"/>
          <a:lstStyle>
            <a:lvl1pPr marL="0" indent="0">
              <a:buNone/>
              <a:defRPr sz="3000"/>
            </a:lvl1pPr>
            <a:lvl2pPr marL="685800" indent="0">
              <a:buNone/>
              <a:defRPr sz="2700"/>
            </a:lvl2pPr>
            <a:lvl3pPr marL="1371600" indent="0">
              <a:buNone/>
              <a:defRPr sz="2400"/>
            </a:lvl3pPr>
            <a:lvl4pPr marL="2057400" indent="0">
              <a:buNone/>
              <a:defRPr sz="2100"/>
            </a:lvl4pPr>
            <a:lvl5pPr marL="2743200" indent="0">
              <a:buNone/>
              <a:defRPr sz="2100"/>
            </a:lvl5pPr>
            <a:lvl6pPr marL="3429000" indent="0">
              <a:buNone/>
              <a:defRPr sz="2100"/>
            </a:lvl6pPr>
            <a:lvl7pPr marL="4114800" indent="0">
              <a:buNone/>
              <a:defRPr sz="2100"/>
            </a:lvl7pPr>
            <a:lvl8pPr marL="4800600" indent="0">
              <a:buNone/>
              <a:defRPr sz="2100"/>
            </a:lvl8pPr>
            <a:lvl9pPr marL="5486400" indent="0">
              <a:buNone/>
              <a:defRPr sz="2100"/>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DCEE8EB2-FC98-41B5-1C61-9CA42C91B4D8}"/>
              </a:ext>
            </a:extLst>
          </p:cNvPr>
          <p:cNvSpPr>
            <a:spLocks noGrp="1"/>
          </p:cNvSpPr>
          <p:nvPr>
            <p:ph type="dt" sz="half" idx="10"/>
          </p:nvPr>
        </p:nvSpPr>
        <p:spPr/>
        <p:txBody>
          <a:bodyPr/>
          <a:lstStyle>
            <a:lvl1pPr>
              <a:defRPr/>
            </a:lvl1pPr>
          </a:lstStyle>
          <a:p>
            <a:pPr>
              <a:defRPr/>
            </a:pPr>
            <a:fld id="{CEB112AC-813C-42FC-A9BB-511FD1BB5BB9}" type="datetime1">
              <a:rPr lang="nb-NO"/>
              <a:pPr>
                <a:defRPr/>
              </a:pPr>
              <a:t>11.08.2026</a:t>
            </a:fld>
            <a:endParaRPr lang="nb-NO"/>
          </a:p>
        </p:txBody>
      </p:sp>
      <p:sp>
        <p:nvSpPr>
          <p:cNvPr id="5" name="Plassholder for bunntekst 4">
            <a:extLst>
              <a:ext uri="{FF2B5EF4-FFF2-40B4-BE49-F238E27FC236}">
                <a16:creationId xmlns:a16="http://schemas.microsoft.com/office/drawing/2014/main" id="{E06680F1-A474-6A75-3F02-58F1C64B6D0A}"/>
              </a:ext>
            </a:extLst>
          </p:cNvPr>
          <p:cNvSpPr>
            <a:spLocks noGrp="1"/>
          </p:cNvSpPr>
          <p:nvPr>
            <p:ph type="ftr" sz="quarter" idx="11"/>
          </p:nvPr>
        </p:nvSpPr>
        <p:spPr/>
        <p:txBody>
          <a:bodyPr/>
          <a:lstStyle>
            <a:lvl1pPr>
              <a:defRPr/>
            </a:lvl1pPr>
          </a:lstStyle>
          <a:p>
            <a:pPr>
              <a:defRPr/>
            </a:pPr>
            <a:endParaRPr lang="nb-NO"/>
          </a:p>
          <a:p>
            <a:pPr>
              <a:defRPr/>
            </a:pPr>
            <a:r>
              <a:rPr lang="nb-NO"/>
              <a:t>©Nasjonalt utviklingssenter for barn og unge</a:t>
            </a:r>
          </a:p>
          <a:p>
            <a:pPr>
              <a:defRPr/>
            </a:pPr>
            <a:endParaRPr lang="nb-NO"/>
          </a:p>
        </p:txBody>
      </p:sp>
      <p:sp>
        <p:nvSpPr>
          <p:cNvPr id="6" name="Plassholder for lysbildenummer 5">
            <a:extLst>
              <a:ext uri="{FF2B5EF4-FFF2-40B4-BE49-F238E27FC236}">
                <a16:creationId xmlns:a16="http://schemas.microsoft.com/office/drawing/2014/main" id="{7C65F3FE-6BC8-D4C8-D6F6-D85A98A856FF}"/>
              </a:ext>
            </a:extLst>
          </p:cNvPr>
          <p:cNvSpPr>
            <a:spLocks noGrp="1"/>
          </p:cNvSpPr>
          <p:nvPr>
            <p:ph type="sldNum" sz="quarter" idx="12"/>
          </p:nvPr>
        </p:nvSpPr>
        <p:spPr/>
        <p:txBody>
          <a:bodyPr/>
          <a:lstStyle>
            <a:lvl1pPr>
              <a:defRPr/>
            </a:lvl1pPr>
          </a:lstStyle>
          <a:p>
            <a:r>
              <a:rPr lang="nb-NO" altLang="nb-NO"/>
              <a:t>Side </a:t>
            </a:r>
            <a:fld id="{8503F777-39FE-4B2E-925D-CAC84501DF8A}" type="slidenum">
              <a:rPr lang="nb-NO" altLang="nb-NO"/>
              <a:pPr/>
              <a:t>‹#›</a:t>
            </a:fld>
            <a:endParaRPr lang="nb-NO" altLang="nb-NO"/>
          </a:p>
        </p:txBody>
      </p:sp>
    </p:spTree>
    <p:extLst>
      <p:ext uri="{BB962C8B-B14F-4D97-AF65-F5344CB8AC3E}">
        <p14:creationId xmlns:p14="http://schemas.microsoft.com/office/powerpoint/2010/main" val="42076212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0" y="2624138"/>
            <a:ext cx="8991600" cy="6757988"/>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9296400" y="2624138"/>
            <a:ext cx="8991600" cy="6757988"/>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69255E87-5856-1167-6D93-E94DF350D4D6}"/>
              </a:ext>
            </a:extLst>
          </p:cNvPr>
          <p:cNvSpPr>
            <a:spLocks noGrp="1"/>
          </p:cNvSpPr>
          <p:nvPr>
            <p:ph type="dt" sz="half" idx="10"/>
          </p:nvPr>
        </p:nvSpPr>
        <p:spPr/>
        <p:txBody>
          <a:bodyPr/>
          <a:lstStyle>
            <a:lvl1pPr>
              <a:defRPr/>
            </a:lvl1pPr>
          </a:lstStyle>
          <a:p>
            <a:pPr>
              <a:defRPr/>
            </a:pPr>
            <a:fld id="{ACA04C23-D6D7-46BB-BA15-61C6B102BD98}" type="datetime1">
              <a:rPr lang="nb-NO"/>
              <a:pPr>
                <a:defRPr/>
              </a:pPr>
              <a:t>11.08.2026</a:t>
            </a:fld>
            <a:endParaRPr lang="nb-NO"/>
          </a:p>
        </p:txBody>
      </p:sp>
      <p:sp>
        <p:nvSpPr>
          <p:cNvPr id="6" name="Plassholder for bunntekst 5">
            <a:extLst>
              <a:ext uri="{FF2B5EF4-FFF2-40B4-BE49-F238E27FC236}">
                <a16:creationId xmlns:a16="http://schemas.microsoft.com/office/drawing/2014/main" id="{7BFEA330-D9BC-8972-A874-FE9A48520347}"/>
              </a:ext>
            </a:extLst>
          </p:cNvPr>
          <p:cNvSpPr>
            <a:spLocks noGrp="1"/>
          </p:cNvSpPr>
          <p:nvPr>
            <p:ph type="ftr" sz="quarter" idx="11"/>
          </p:nvPr>
        </p:nvSpPr>
        <p:spPr/>
        <p:txBody>
          <a:bodyPr/>
          <a:lstStyle>
            <a:lvl1pPr>
              <a:defRPr/>
            </a:lvl1pPr>
          </a:lstStyle>
          <a:p>
            <a:pPr>
              <a:defRPr/>
            </a:pPr>
            <a:endParaRPr lang="nb-NO"/>
          </a:p>
          <a:p>
            <a:pPr>
              <a:defRPr/>
            </a:pPr>
            <a:r>
              <a:rPr lang="nb-NO"/>
              <a:t>©Nasjonalt utviklingssenter for barn og unge</a:t>
            </a:r>
          </a:p>
          <a:p>
            <a:pPr>
              <a:defRPr/>
            </a:pPr>
            <a:endParaRPr lang="nb-NO"/>
          </a:p>
        </p:txBody>
      </p:sp>
      <p:sp>
        <p:nvSpPr>
          <p:cNvPr id="7" name="Plassholder for lysbildenummer 6">
            <a:extLst>
              <a:ext uri="{FF2B5EF4-FFF2-40B4-BE49-F238E27FC236}">
                <a16:creationId xmlns:a16="http://schemas.microsoft.com/office/drawing/2014/main" id="{FAE1C455-ACF1-6534-8EFC-1DEB72C97E3E}"/>
              </a:ext>
            </a:extLst>
          </p:cNvPr>
          <p:cNvSpPr>
            <a:spLocks noGrp="1"/>
          </p:cNvSpPr>
          <p:nvPr>
            <p:ph type="sldNum" sz="quarter" idx="12"/>
          </p:nvPr>
        </p:nvSpPr>
        <p:spPr/>
        <p:txBody>
          <a:bodyPr/>
          <a:lstStyle>
            <a:lvl1pPr>
              <a:defRPr/>
            </a:lvl1pPr>
          </a:lstStyle>
          <a:p>
            <a:r>
              <a:rPr lang="nb-NO" altLang="nb-NO"/>
              <a:t>Side </a:t>
            </a:r>
            <a:fld id="{E4EB8669-B8CB-476B-806B-8E9E00BA89E7}" type="slidenum">
              <a:rPr lang="nb-NO" altLang="nb-NO"/>
              <a:pPr/>
              <a:t>‹#›</a:t>
            </a:fld>
            <a:endParaRPr lang="nb-NO" altLang="nb-NO"/>
          </a:p>
        </p:txBody>
      </p:sp>
    </p:spTree>
    <p:extLst>
      <p:ext uri="{BB962C8B-B14F-4D97-AF65-F5344CB8AC3E}">
        <p14:creationId xmlns:p14="http://schemas.microsoft.com/office/powerpoint/2010/main" val="13162663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914400" y="411957"/>
            <a:ext cx="16459200" cy="1714500"/>
          </a:xfrm>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914400" y="2302670"/>
            <a:ext cx="8080376"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nb-NO"/>
              <a:t>Klikk for å redigere tekststiler i malen</a:t>
            </a:r>
          </a:p>
        </p:txBody>
      </p:sp>
      <p:sp>
        <p:nvSpPr>
          <p:cNvPr id="4" name="Plassholder for innhold 3"/>
          <p:cNvSpPr>
            <a:spLocks noGrp="1"/>
          </p:cNvSpPr>
          <p:nvPr>
            <p:ph sz="half" idx="2"/>
          </p:nvPr>
        </p:nvSpPr>
        <p:spPr>
          <a:xfrm>
            <a:off x="914400"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9290051" y="2302670"/>
            <a:ext cx="8083550" cy="959643"/>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nb-NO"/>
              <a:t>Klikk for å redigere tekststiler i malen</a:t>
            </a:r>
          </a:p>
        </p:txBody>
      </p:sp>
      <p:sp>
        <p:nvSpPr>
          <p:cNvPr id="6" name="Plassholder for innhold 5"/>
          <p:cNvSpPr>
            <a:spLocks noGrp="1"/>
          </p:cNvSpPr>
          <p:nvPr>
            <p:ph sz="quarter" idx="4"/>
          </p:nvPr>
        </p:nvSpPr>
        <p:spPr>
          <a:xfrm>
            <a:off x="9290051"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BCF04A2E-158B-5CE8-241C-8D4EF94DFB88}"/>
              </a:ext>
            </a:extLst>
          </p:cNvPr>
          <p:cNvSpPr>
            <a:spLocks noGrp="1"/>
          </p:cNvSpPr>
          <p:nvPr>
            <p:ph type="dt" sz="half" idx="10"/>
          </p:nvPr>
        </p:nvSpPr>
        <p:spPr/>
        <p:txBody>
          <a:bodyPr/>
          <a:lstStyle>
            <a:lvl1pPr>
              <a:defRPr/>
            </a:lvl1pPr>
          </a:lstStyle>
          <a:p>
            <a:pPr>
              <a:defRPr/>
            </a:pPr>
            <a:fld id="{BEFF721E-9C94-4428-8E0E-2A5900F52FF4}" type="datetime1">
              <a:rPr lang="nb-NO"/>
              <a:pPr>
                <a:defRPr/>
              </a:pPr>
              <a:t>11.08.2026</a:t>
            </a:fld>
            <a:endParaRPr lang="nb-NO"/>
          </a:p>
        </p:txBody>
      </p:sp>
      <p:sp>
        <p:nvSpPr>
          <p:cNvPr id="8" name="Plassholder for bunntekst 7">
            <a:extLst>
              <a:ext uri="{FF2B5EF4-FFF2-40B4-BE49-F238E27FC236}">
                <a16:creationId xmlns:a16="http://schemas.microsoft.com/office/drawing/2014/main" id="{20B8011C-AA57-61DB-D4B1-3E187C15A9B0}"/>
              </a:ext>
            </a:extLst>
          </p:cNvPr>
          <p:cNvSpPr>
            <a:spLocks noGrp="1"/>
          </p:cNvSpPr>
          <p:nvPr>
            <p:ph type="ftr" sz="quarter" idx="11"/>
          </p:nvPr>
        </p:nvSpPr>
        <p:spPr/>
        <p:txBody>
          <a:bodyPr/>
          <a:lstStyle>
            <a:lvl1pPr>
              <a:defRPr/>
            </a:lvl1pPr>
          </a:lstStyle>
          <a:p>
            <a:pPr>
              <a:defRPr/>
            </a:pPr>
            <a:endParaRPr lang="nb-NO"/>
          </a:p>
          <a:p>
            <a:pPr>
              <a:defRPr/>
            </a:pPr>
            <a:r>
              <a:rPr lang="nb-NO"/>
              <a:t>©Nasjonalt utviklingssenter for barn og unge</a:t>
            </a:r>
          </a:p>
          <a:p>
            <a:pPr>
              <a:defRPr/>
            </a:pPr>
            <a:endParaRPr lang="nb-NO"/>
          </a:p>
        </p:txBody>
      </p:sp>
      <p:sp>
        <p:nvSpPr>
          <p:cNvPr id="9" name="Plassholder for lysbildenummer 8">
            <a:extLst>
              <a:ext uri="{FF2B5EF4-FFF2-40B4-BE49-F238E27FC236}">
                <a16:creationId xmlns:a16="http://schemas.microsoft.com/office/drawing/2014/main" id="{EB7DFCEE-8935-5FB5-C80F-61717F87CF18}"/>
              </a:ext>
            </a:extLst>
          </p:cNvPr>
          <p:cNvSpPr>
            <a:spLocks noGrp="1"/>
          </p:cNvSpPr>
          <p:nvPr>
            <p:ph type="sldNum" sz="quarter" idx="12"/>
          </p:nvPr>
        </p:nvSpPr>
        <p:spPr/>
        <p:txBody>
          <a:bodyPr/>
          <a:lstStyle>
            <a:lvl1pPr>
              <a:defRPr/>
            </a:lvl1pPr>
          </a:lstStyle>
          <a:p>
            <a:r>
              <a:rPr lang="nb-NO" altLang="nb-NO"/>
              <a:t>Side </a:t>
            </a:r>
            <a:fld id="{2DBF7CB2-9C0C-4249-8FE6-8C8145ACCBEC}" type="slidenum">
              <a:rPr lang="nb-NO" altLang="nb-NO"/>
              <a:pPr/>
              <a:t>‹#›</a:t>
            </a:fld>
            <a:endParaRPr lang="nb-NO" altLang="nb-NO"/>
          </a:p>
        </p:txBody>
      </p:sp>
    </p:spTree>
    <p:extLst>
      <p:ext uri="{BB962C8B-B14F-4D97-AF65-F5344CB8AC3E}">
        <p14:creationId xmlns:p14="http://schemas.microsoft.com/office/powerpoint/2010/main" val="29709232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9A6E494C-D4A6-BC5A-ADD6-C15C82AF4C68}"/>
              </a:ext>
            </a:extLst>
          </p:cNvPr>
          <p:cNvSpPr>
            <a:spLocks noGrp="1"/>
          </p:cNvSpPr>
          <p:nvPr>
            <p:ph type="dt" sz="half" idx="10"/>
          </p:nvPr>
        </p:nvSpPr>
        <p:spPr/>
        <p:txBody>
          <a:bodyPr/>
          <a:lstStyle>
            <a:lvl1pPr>
              <a:defRPr/>
            </a:lvl1pPr>
          </a:lstStyle>
          <a:p>
            <a:pPr>
              <a:defRPr/>
            </a:pPr>
            <a:fld id="{5FC459E1-4561-4AE8-8D2A-ED3BB485407E}" type="datetime1">
              <a:rPr lang="nb-NO"/>
              <a:pPr>
                <a:defRPr/>
              </a:pPr>
              <a:t>11.08.2026</a:t>
            </a:fld>
            <a:endParaRPr lang="nb-NO"/>
          </a:p>
        </p:txBody>
      </p:sp>
      <p:sp>
        <p:nvSpPr>
          <p:cNvPr id="4" name="Plassholder for bunntekst 3">
            <a:extLst>
              <a:ext uri="{FF2B5EF4-FFF2-40B4-BE49-F238E27FC236}">
                <a16:creationId xmlns:a16="http://schemas.microsoft.com/office/drawing/2014/main" id="{E2BBB203-3C7F-77B4-E640-5166789D2760}"/>
              </a:ext>
            </a:extLst>
          </p:cNvPr>
          <p:cNvSpPr>
            <a:spLocks noGrp="1"/>
          </p:cNvSpPr>
          <p:nvPr>
            <p:ph type="ftr" sz="quarter" idx="11"/>
          </p:nvPr>
        </p:nvSpPr>
        <p:spPr/>
        <p:txBody>
          <a:bodyPr/>
          <a:lstStyle>
            <a:lvl1pPr>
              <a:defRPr/>
            </a:lvl1pPr>
          </a:lstStyle>
          <a:p>
            <a:pPr>
              <a:defRPr/>
            </a:pPr>
            <a:endParaRPr lang="nb-NO"/>
          </a:p>
          <a:p>
            <a:pPr>
              <a:defRPr/>
            </a:pPr>
            <a:r>
              <a:rPr lang="nb-NO"/>
              <a:t>©Nasjonalt utviklingssenter for barn og unge</a:t>
            </a:r>
          </a:p>
          <a:p>
            <a:pPr>
              <a:defRPr/>
            </a:pPr>
            <a:endParaRPr lang="nb-NO"/>
          </a:p>
        </p:txBody>
      </p:sp>
      <p:sp>
        <p:nvSpPr>
          <p:cNvPr id="5" name="Plassholder for lysbildenummer 4">
            <a:extLst>
              <a:ext uri="{FF2B5EF4-FFF2-40B4-BE49-F238E27FC236}">
                <a16:creationId xmlns:a16="http://schemas.microsoft.com/office/drawing/2014/main" id="{971E4627-CE4E-4E95-BA47-DAF129239250}"/>
              </a:ext>
            </a:extLst>
          </p:cNvPr>
          <p:cNvSpPr>
            <a:spLocks noGrp="1"/>
          </p:cNvSpPr>
          <p:nvPr>
            <p:ph type="sldNum" sz="quarter" idx="12"/>
          </p:nvPr>
        </p:nvSpPr>
        <p:spPr/>
        <p:txBody>
          <a:bodyPr/>
          <a:lstStyle>
            <a:lvl1pPr>
              <a:defRPr/>
            </a:lvl1pPr>
          </a:lstStyle>
          <a:p>
            <a:r>
              <a:rPr lang="nb-NO" altLang="nb-NO"/>
              <a:t>Side </a:t>
            </a:r>
            <a:fld id="{B24E1ACF-5944-4828-9544-107A89012F95}" type="slidenum">
              <a:rPr lang="nb-NO" altLang="nb-NO"/>
              <a:pPr/>
              <a:t>‹#›</a:t>
            </a:fld>
            <a:endParaRPr lang="nb-NO" altLang="nb-NO"/>
          </a:p>
        </p:txBody>
      </p:sp>
    </p:spTree>
    <p:extLst>
      <p:ext uri="{BB962C8B-B14F-4D97-AF65-F5344CB8AC3E}">
        <p14:creationId xmlns:p14="http://schemas.microsoft.com/office/powerpoint/2010/main" val="1965770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07323435-9988-0AAF-002E-8A4732B0A1F0}"/>
              </a:ext>
            </a:extLst>
          </p:cNvPr>
          <p:cNvSpPr>
            <a:spLocks noGrp="1"/>
          </p:cNvSpPr>
          <p:nvPr>
            <p:ph type="dt" sz="half" idx="10"/>
          </p:nvPr>
        </p:nvSpPr>
        <p:spPr/>
        <p:txBody>
          <a:bodyPr/>
          <a:lstStyle>
            <a:lvl1pPr>
              <a:defRPr/>
            </a:lvl1pPr>
          </a:lstStyle>
          <a:p>
            <a:pPr>
              <a:defRPr/>
            </a:pPr>
            <a:fld id="{21D4EF37-F0CF-4BA2-A0D1-BF7C702422AA}" type="datetime1">
              <a:rPr lang="nb-NO"/>
              <a:pPr>
                <a:defRPr/>
              </a:pPr>
              <a:t>11.08.2026</a:t>
            </a:fld>
            <a:endParaRPr lang="nb-NO"/>
          </a:p>
        </p:txBody>
      </p:sp>
      <p:sp>
        <p:nvSpPr>
          <p:cNvPr id="3" name="Plassholder for bunntekst 2">
            <a:extLst>
              <a:ext uri="{FF2B5EF4-FFF2-40B4-BE49-F238E27FC236}">
                <a16:creationId xmlns:a16="http://schemas.microsoft.com/office/drawing/2014/main" id="{C4BE8B72-2106-9736-2CE3-D5689FA256FC}"/>
              </a:ext>
            </a:extLst>
          </p:cNvPr>
          <p:cNvSpPr>
            <a:spLocks noGrp="1"/>
          </p:cNvSpPr>
          <p:nvPr>
            <p:ph type="ftr" sz="quarter" idx="11"/>
          </p:nvPr>
        </p:nvSpPr>
        <p:spPr/>
        <p:txBody>
          <a:bodyPr/>
          <a:lstStyle>
            <a:lvl1pPr>
              <a:defRPr/>
            </a:lvl1pPr>
          </a:lstStyle>
          <a:p>
            <a:pPr>
              <a:defRPr/>
            </a:pPr>
            <a:endParaRPr lang="nb-NO"/>
          </a:p>
          <a:p>
            <a:pPr>
              <a:defRPr/>
            </a:pPr>
            <a:r>
              <a:rPr lang="nb-NO"/>
              <a:t>©Nasjonalt utviklingssenter for barn og unge</a:t>
            </a:r>
          </a:p>
          <a:p>
            <a:pPr>
              <a:defRPr/>
            </a:pPr>
            <a:endParaRPr lang="nb-NO"/>
          </a:p>
        </p:txBody>
      </p:sp>
      <p:sp>
        <p:nvSpPr>
          <p:cNvPr id="4" name="Plassholder for lysbildenummer 3">
            <a:extLst>
              <a:ext uri="{FF2B5EF4-FFF2-40B4-BE49-F238E27FC236}">
                <a16:creationId xmlns:a16="http://schemas.microsoft.com/office/drawing/2014/main" id="{BD09A4DA-E6EC-D48E-171B-4571D198C455}"/>
              </a:ext>
            </a:extLst>
          </p:cNvPr>
          <p:cNvSpPr>
            <a:spLocks noGrp="1"/>
          </p:cNvSpPr>
          <p:nvPr>
            <p:ph type="sldNum" sz="quarter" idx="12"/>
          </p:nvPr>
        </p:nvSpPr>
        <p:spPr/>
        <p:txBody>
          <a:bodyPr/>
          <a:lstStyle>
            <a:lvl1pPr>
              <a:defRPr/>
            </a:lvl1pPr>
          </a:lstStyle>
          <a:p>
            <a:r>
              <a:rPr lang="nb-NO" altLang="nb-NO"/>
              <a:t>Side </a:t>
            </a:r>
            <a:fld id="{BE908600-2393-411B-9596-264FEC76FC2F}" type="slidenum">
              <a:rPr lang="nb-NO" altLang="nb-NO"/>
              <a:pPr/>
              <a:t>‹#›</a:t>
            </a:fld>
            <a:endParaRPr lang="nb-NO" altLang="nb-NO"/>
          </a:p>
        </p:txBody>
      </p:sp>
    </p:spTree>
    <p:extLst>
      <p:ext uri="{BB962C8B-B14F-4D97-AF65-F5344CB8AC3E}">
        <p14:creationId xmlns:p14="http://schemas.microsoft.com/office/powerpoint/2010/main" val="19183001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914401" y="409575"/>
            <a:ext cx="6016626" cy="1743075"/>
          </a:xfrm>
        </p:spPr>
        <p:txBody>
          <a:bodyPr anchor="b"/>
          <a:lstStyle>
            <a:lvl1pPr algn="l">
              <a:defRPr sz="3000" b="1"/>
            </a:lvl1pPr>
          </a:lstStyle>
          <a:p>
            <a:r>
              <a:rPr lang="nb-NO"/>
              <a:t>Klikk for å redigere tittelstil</a:t>
            </a:r>
          </a:p>
        </p:txBody>
      </p:sp>
      <p:sp>
        <p:nvSpPr>
          <p:cNvPr id="3" name="Plassholder for innhold 2"/>
          <p:cNvSpPr>
            <a:spLocks noGrp="1"/>
          </p:cNvSpPr>
          <p:nvPr>
            <p:ph idx="1"/>
          </p:nvPr>
        </p:nvSpPr>
        <p:spPr>
          <a:xfrm>
            <a:off x="7150100" y="409576"/>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914401" y="2152651"/>
            <a:ext cx="6016626" cy="7036595"/>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6E180678-B0E1-C579-3615-0AAF2E0F9582}"/>
              </a:ext>
            </a:extLst>
          </p:cNvPr>
          <p:cNvSpPr>
            <a:spLocks noGrp="1"/>
          </p:cNvSpPr>
          <p:nvPr>
            <p:ph type="dt" sz="half" idx="10"/>
          </p:nvPr>
        </p:nvSpPr>
        <p:spPr/>
        <p:txBody>
          <a:bodyPr/>
          <a:lstStyle>
            <a:lvl1pPr>
              <a:defRPr/>
            </a:lvl1pPr>
          </a:lstStyle>
          <a:p>
            <a:pPr>
              <a:defRPr/>
            </a:pPr>
            <a:fld id="{3FDBAEC2-B73E-402F-A4B6-81DF9102ED25}" type="datetime1">
              <a:rPr lang="nb-NO"/>
              <a:pPr>
                <a:defRPr/>
              </a:pPr>
              <a:t>11.08.2026</a:t>
            </a:fld>
            <a:endParaRPr lang="nb-NO"/>
          </a:p>
        </p:txBody>
      </p:sp>
      <p:sp>
        <p:nvSpPr>
          <p:cNvPr id="6" name="Plassholder for bunntekst 5">
            <a:extLst>
              <a:ext uri="{FF2B5EF4-FFF2-40B4-BE49-F238E27FC236}">
                <a16:creationId xmlns:a16="http://schemas.microsoft.com/office/drawing/2014/main" id="{2E274DE7-B113-57CD-6F82-2F266E848DD0}"/>
              </a:ext>
            </a:extLst>
          </p:cNvPr>
          <p:cNvSpPr>
            <a:spLocks noGrp="1"/>
          </p:cNvSpPr>
          <p:nvPr>
            <p:ph type="ftr" sz="quarter" idx="11"/>
          </p:nvPr>
        </p:nvSpPr>
        <p:spPr/>
        <p:txBody>
          <a:bodyPr/>
          <a:lstStyle>
            <a:lvl1pPr>
              <a:defRPr/>
            </a:lvl1pPr>
          </a:lstStyle>
          <a:p>
            <a:pPr>
              <a:defRPr/>
            </a:pPr>
            <a:endParaRPr lang="nb-NO"/>
          </a:p>
          <a:p>
            <a:pPr>
              <a:defRPr/>
            </a:pPr>
            <a:r>
              <a:rPr lang="nb-NO"/>
              <a:t>©Nasjonalt utviklingssenter for barn og unge</a:t>
            </a:r>
          </a:p>
          <a:p>
            <a:pPr>
              <a:defRPr/>
            </a:pPr>
            <a:endParaRPr lang="nb-NO"/>
          </a:p>
        </p:txBody>
      </p:sp>
      <p:sp>
        <p:nvSpPr>
          <p:cNvPr id="7" name="Plassholder for lysbildenummer 6">
            <a:extLst>
              <a:ext uri="{FF2B5EF4-FFF2-40B4-BE49-F238E27FC236}">
                <a16:creationId xmlns:a16="http://schemas.microsoft.com/office/drawing/2014/main" id="{F0681883-44D2-4937-9B2D-3A0B387152A9}"/>
              </a:ext>
            </a:extLst>
          </p:cNvPr>
          <p:cNvSpPr>
            <a:spLocks noGrp="1"/>
          </p:cNvSpPr>
          <p:nvPr>
            <p:ph type="sldNum" sz="quarter" idx="12"/>
          </p:nvPr>
        </p:nvSpPr>
        <p:spPr/>
        <p:txBody>
          <a:bodyPr/>
          <a:lstStyle>
            <a:lvl1pPr>
              <a:defRPr/>
            </a:lvl1pPr>
          </a:lstStyle>
          <a:p>
            <a:r>
              <a:rPr lang="nb-NO" altLang="nb-NO"/>
              <a:t>Side </a:t>
            </a:r>
            <a:fld id="{F1153E1E-3F92-42DD-ADE2-5FA07D392C16}" type="slidenum">
              <a:rPr lang="nb-NO" altLang="nb-NO"/>
              <a:pPr/>
              <a:t>‹#›</a:t>
            </a:fld>
            <a:endParaRPr lang="nb-NO" altLang="nb-NO"/>
          </a:p>
        </p:txBody>
      </p:sp>
    </p:spTree>
    <p:extLst>
      <p:ext uri="{BB962C8B-B14F-4D97-AF65-F5344CB8AC3E}">
        <p14:creationId xmlns:p14="http://schemas.microsoft.com/office/powerpoint/2010/main" val="11485228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3584576" y="7200900"/>
            <a:ext cx="10972800" cy="850107"/>
          </a:xfrm>
        </p:spPr>
        <p:txBody>
          <a:bodyPr anchor="b"/>
          <a:lstStyle>
            <a:lvl1pPr algn="l">
              <a:defRPr sz="3000" b="1"/>
            </a:lvl1pPr>
          </a:lstStyle>
          <a:p>
            <a:r>
              <a:rPr lang="nb-NO"/>
              <a:t>Klikk for å redigere tittelstil</a:t>
            </a:r>
          </a:p>
        </p:txBody>
      </p:sp>
      <p:sp>
        <p:nvSpPr>
          <p:cNvPr id="3" name="Plassholder for bilde 2"/>
          <p:cNvSpPr>
            <a:spLocks noGrp="1"/>
          </p:cNvSpPr>
          <p:nvPr>
            <p:ph type="pic" idx="1"/>
          </p:nvPr>
        </p:nvSpPr>
        <p:spPr>
          <a:xfrm>
            <a:off x="3584576" y="919163"/>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r>
              <a:rPr lang="nb-NO" noProof="0"/>
              <a:t>Klikk ikonet for å legge til et bilde</a:t>
            </a:r>
          </a:p>
        </p:txBody>
      </p:sp>
      <p:sp>
        <p:nvSpPr>
          <p:cNvPr id="4" name="Plassholder for tekst 3"/>
          <p:cNvSpPr>
            <a:spLocks noGrp="1"/>
          </p:cNvSpPr>
          <p:nvPr>
            <p:ph type="body" sz="half" idx="2"/>
          </p:nvPr>
        </p:nvSpPr>
        <p:spPr>
          <a:xfrm>
            <a:off x="3584576" y="8051007"/>
            <a:ext cx="10972800" cy="1207293"/>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C343C235-6CCE-15D0-D5D0-EAF55177F48E}"/>
              </a:ext>
            </a:extLst>
          </p:cNvPr>
          <p:cNvSpPr>
            <a:spLocks noGrp="1"/>
          </p:cNvSpPr>
          <p:nvPr>
            <p:ph type="dt" sz="half" idx="10"/>
          </p:nvPr>
        </p:nvSpPr>
        <p:spPr/>
        <p:txBody>
          <a:bodyPr/>
          <a:lstStyle>
            <a:lvl1pPr>
              <a:defRPr/>
            </a:lvl1pPr>
          </a:lstStyle>
          <a:p>
            <a:pPr>
              <a:defRPr/>
            </a:pPr>
            <a:fld id="{8782E374-3D50-4451-804B-98CED7C58597}" type="datetime1">
              <a:rPr lang="nb-NO"/>
              <a:pPr>
                <a:defRPr/>
              </a:pPr>
              <a:t>11.08.2026</a:t>
            </a:fld>
            <a:endParaRPr lang="nb-NO"/>
          </a:p>
        </p:txBody>
      </p:sp>
      <p:sp>
        <p:nvSpPr>
          <p:cNvPr id="6" name="Plassholder for bunntekst 5">
            <a:extLst>
              <a:ext uri="{FF2B5EF4-FFF2-40B4-BE49-F238E27FC236}">
                <a16:creationId xmlns:a16="http://schemas.microsoft.com/office/drawing/2014/main" id="{E2638B5C-C726-5ACB-6E66-CEC6C0C403CB}"/>
              </a:ext>
            </a:extLst>
          </p:cNvPr>
          <p:cNvSpPr>
            <a:spLocks noGrp="1"/>
          </p:cNvSpPr>
          <p:nvPr>
            <p:ph type="ftr" sz="quarter" idx="11"/>
          </p:nvPr>
        </p:nvSpPr>
        <p:spPr/>
        <p:txBody>
          <a:bodyPr/>
          <a:lstStyle>
            <a:lvl1pPr>
              <a:defRPr/>
            </a:lvl1pPr>
          </a:lstStyle>
          <a:p>
            <a:pPr>
              <a:defRPr/>
            </a:pPr>
            <a:endParaRPr lang="nb-NO"/>
          </a:p>
          <a:p>
            <a:pPr>
              <a:defRPr/>
            </a:pPr>
            <a:r>
              <a:rPr lang="nb-NO"/>
              <a:t>©Nasjonalt utviklingssenter for barn og unge</a:t>
            </a:r>
          </a:p>
          <a:p>
            <a:pPr>
              <a:defRPr/>
            </a:pPr>
            <a:endParaRPr lang="nb-NO"/>
          </a:p>
        </p:txBody>
      </p:sp>
      <p:sp>
        <p:nvSpPr>
          <p:cNvPr id="7" name="Plassholder for lysbildenummer 6">
            <a:extLst>
              <a:ext uri="{FF2B5EF4-FFF2-40B4-BE49-F238E27FC236}">
                <a16:creationId xmlns:a16="http://schemas.microsoft.com/office/drawing/2014/main" id="{C462B815-5F1B-A599-8385-8F8A33C852D2}"/>
              </a:ext>
            </a:extLst>
          </p:cNvPr>
          <p:cNvSpPr>
            <a:spLocks noGrp="1"/>
          </p:cNvSpPr>
          <p:nvPr>
            <p:ph type="sldNum" sz="quarter" idx="12"/>
          </p:nvPr>
        </p:nvSpPr>
        <p:spPr/>
        <p:txBody>
          <a:bodyPr/>
          <a:lstStyle>
            <a:lvl1pPr>
              <a:defRPr/>
            </a:lvl1pPr>
          </a:lstStyle>
          <a:p>
            <a:r>
              <a:rPr lang="nb-NO" altLang="nb-NO"/>
              <a:t>Side </a:t>
            </a:r>
            <a:fld id="{A1225913-E9CB-4A9D-8C37-798098E9936F}" type="slidenum">
              <a:rPr lang="nb-NO" altLang="nb-NO"/>
              <a:pPr/>
              <a:t>‹#›</a:t>
            </a:fld>
            <a:endParaRPr lang="nb-NO" altLang="nb-NO"/>
          </a:p>
        </p:txBody>
      </p:sp>
    </p:spTree>
    <p:extLst>
      <p:ext uri="{BB962C8B-B14F-4D97-AF65-F5344CB8AC3E}">
        <p14:creationId xmlns:p14="http://schemas.microsoft.com/office/powerpoint/2010/main" val="10600055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dato 3">
            <a:extLst>
              <a:ext uri="{FF2B5EF4-FFF2-40B4-BE49-F238E27FC236}">
                <a16:creationId xmlns:a16="http://schemas.microsoft.com/office/drawing/2014/main" id="{1AA696F5-A74E-8BC2-05FE-6D0E315BE650}"/>
              </a:ext>
            </a:extLst>
          </p:cNvPr>
          <p:cNvSpPr>
            <a:spLocks noGrp="1"/>
          </p:cNvSpPr>
          <p:nvPr>
            <p:ph type="dt" sz="half" idx="10"/>
          </p:nvPr>
        </p:nvSpPr>
        <p:spPr/>
        <p:txBody>
          <a:bodyPr/>
          <a:lstStyle>
            <a:lvl1pPr>
              <a:defRPr/>
            </a:lvl1pPr>
          </a:lstStyle>
          <a:p>
            <a:pPr>
              <a:defRPr/>
            </a:pPr>
            <a:fld id="{DEF4889A-023D-4B81-9CA4-BCF312D8F280}" type="datetime1">
              <a:rPr lang="nb-NO"/>
              <a:pPr>
                <a:defRPr/>
              </a:pPr>
              <a:t>11.08.2026</a:t>
            </a:fld>
            <a:endParaRPr lang="nb-NO"/>
          </a:p>
        </p:txBody>
      </p:sp>
      <p:sp>
        <p:nvSpPr>
          <p:cNvPr id="5" name="Plassholder for bunntekst 4">
            <a:extLst>
              <a:ext uri="{FF2B5EF4-FFF2-40B4-BE49-F238E27FC236}">
                <a16:creationId xmlns:a16="http://schemas.microsoft.com/office/drawing/2014/main" id="{BE32D29C-50D4-682F-E0F6-5E19857BD9F0}"/>
              </a:ext>
            </a:extLst>
          </p:cNvPr>
          <p:cNvSpPr>
            <a:spLocks noGrp="1"/>
          </p:cNvSpPr>
          <p:nvPr>
            <p:ph type="ftr" sz="quarter" idx="11"/>
          </p:nvPr>
        </p:nvSpPr>
        <p:spPr/>
        <p:txBody>
          <a:bodyPr/>
          <a:lstStyle>
            <a:lvl1pPr>
              <a:defRPr/>
            </a:lvl1pPr>
          </a:lstStyle>
          <a:p>
            <a:pPr>
              <a:defRPr/>
            </a:pPr>
            <a:endParaRPr lang="nb-NO"/>
          </a:p>
          <a:p>
            <a:pPr>
              <a:defRPr/>
            </a:pPr>
            <a:r>
              <a:rPr lang="nb-NO"/>
              <a:t>©Nasjonalt utviklingssenter for barn og unge</a:t>
            </a:r>
          </a:p>
          <a:p>
            <a:pPr>
              <a:defRPr/>
            </a:pPr>
            <a:endParaRPr lang="nb-NO"/>
          </a:p>
        </p:txBody>
      </p:sp>
      <p:sp>
        <p:nvSpPr>
          <p:cNvPr id="6" name="Plassholder for lysbildenummer 5">
            <a:extLst>
              <a:ext uri="{FF2B5EF4-FFF2-40B4-BE49-F238E27FC236}">
                <a16:creationId xmlns:a16="http://schemas.microsoft.com/office/drawing/2014/main" id="{F0668193-7AA9-4466-0AAA-3C036E6E052A}"/>
              </a:ext>
            </a:extLst>
          </p:cNvPr>
          <p:cNvSpPr>
            <a:spLocks noGrp="1"/>
          </p:cNvSpPr>
          <p:nvPr>
            <p:ph type="sldNum" sz="quarter" idx="12"/>
          </p:nvPr>
        </p:nvSpPr>
        <p:spPr/>
        <p:txBody>
          <a:bodyPr/>
          <a:lstStyle>
            <a:lvl1pPr>
              <a:defRPr/>
            </a:lvl1pPr>
          </a:lstStyle>
          <a:p>
            <a:r>
              <a:rPr lang="nb-NO" altLang="nb-NO"/>
              <a:t>Side </a:t>
            </a:r>
            <a:fld id="{B45E96FE-9672-4CD8-AE8F-5C9CCC59465D}" type="slidenum">
              <a:rPr lang="nb-NO" altLang="nb-NO"/>
              <a:pPr/>
              <a:t>‹#›</a:t>
            </a:fld>
            <a:endParaRPr lang="nb-NO" altLang="nb-NO"/>
          </a:p>
        </p:txBody>
      </p:sp>
    </p:spTree>
    <p:extLst>
      <p:ext uri="{BB962C8B-B14F-4D97-AF65-F5344CB8AC3E}">
        <p14:creationId xmlns:p14="http://schemas.microsoft.com/office/powerpoint/2010/main" val="39654764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13716000" y="1650207"/>
            <a:ext cx="4572000" cy="7731918"/>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0" y="1650207"/>
            <a:ext cx="13411200" cy="773191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dato 3">
            <a:extLst>
              <a:ext uri="{FF2B5EF4-FFF2-40B4-BE49-F238E27FC236}">
                <a16:creationId xmlns:a16="http://schemas.microsoft.com/office/drawing/2014/main" id="{385F5C54-2D8A-AA0F-67CB-A1CDE3BAFACB}"/>
              </a:ext>
            </a:extLst>
          </p:cNvPr>
          <p:cNvSpPr>
            <a:spLocks noGrp="1"/>
          </p:cNvSpPr>
          <p:nvPr>
            <p:ph type="dt" sz="half" idx="10"/>
          </p:nvPr>
        </p:nvSpPr>
        <p:spPr/>
        <p:txBody>
          <a:bodyPr/>
          <a:lstStyle>
            <a:lvl1pPr>
              <a:defRPr/>
            </a:lvl1pPr>
          </a:lstStyle>
          <a:p>
            <a:pPr>
              <a:defRPr/>
            </a:pPr>
            <a:fld id="{C2940BEA-080D-4957-A210-52152EF04525}" type="datetime1">
              <a:rPr lang="nb-NO"/>
              <a:pPr>
                <a:defRPr/>
              </a:pPr>
              <a:t>11.08.2026</a:t>
            </a:fld>
            <a:endParaRPr lang="nb-NO"/>
          </a:p>
        </p:txBody>
      </p:sp>
      <p:sp>
        <p:nvSpPr>
          <p:cNvPr id="5" name="Plassholder for bunntekst 4">
            <a:extLst>
              <a:ext uri="{FF2B5EF4-FFF2-40B4-BE49-F238E27FC236}">
                <a16:creationId xmlns:a16="http://schemas.microsoft.com/office/drawing/2014/main" id="{32EF7E3A-A16E-BC99-667E-3D6DC9F2881E}"/>
              </a:ext>
            </a:extLst>
          </p:cNvPr>
          <p:cNvSpPr>
            <a:spLocks noGrp="1"/>
          </p:cNvSpPr>
          <p:nvPr>
            <p:ph type="ftr" sz="quarter" idx="11"/>
          </p:nvPr>
        </p:nvSpPr>
        <p:spPr/>
        <p:txBody>
          <a:bodyPr/>
          <a:lstStyle>
            <a:lvl1pPr>
              <a:defRPr/>
            </a:lvl1pPr>
          </a:lstStyle>
          <a:p>
            <a:pPr>
              <a:defRPr/>
            </a:pPr>
            <a:endParaRPr lang="nb-NO"/>
          </a:p>
          <a:p>
            <a:pPr>
              <a:defRPr/>
            </a:pPr>
            <a:r>
              <a:rPr lang="nb-NO"/>
              <a:t>©Nasjonalt utviklingssenter for barn og unge</a:t>
            </a:r>
          </a:p>
          <a:p>
            <a:pPr>
              <a:defRPr/>
            </a:pPr>
            <a:endParaRPr lang="nb-NO"/>
          </a:p>
        </p:txBody>
      </p:sp>
      <p:sp>
        <p:nvSpPr>
          <p:cNvPr id="6" name="Plassholder for lysbildenummer 5">
            <a:extLst>
              <a:ext uri="{FF2B5EF4-FFF2-40B4-BE49-F238E27FC236}">
                <a16:creationId xmlns:a16="http://schemas.microsoft.com/office/drawing/2014/main" id="{C134A974-08F9-3396-1AA6-8BFE57EEB1C1}"/>
              </a:ext>
            </a:extLst>
          </p:cNvPr>
          <p:cNvSpPr>
            <a:spLocks noGrp="1"/>
          </p:cNvSpPr>
          <p:nvPr>
            <p:ph type="sldNum" sz="quarter" idx="12"/>
          </p:nvPr>
        </p:nvSpPr>
        <p:spPr/>
        <p:txBody>
          <a:bodyPr/>
          <a:lstStyle>
            <a:lvl1pPr>
              <a:defRPr/>
            </a:lvl1pPr>
          </a:lstStyle>
          <a:p>
            <a:r>
              <a:rPr lang="nb-NO" altLang="nb-NO"/>
              <a:t>Side </a:t>
            </a:r>
            <a:fld id="{BD149277-9C42-4DA9-93E4-E89177222691}" type="slidenum">
              <a:rPr lang="nb-NO" altLang="nb-NO"/>
              <a:pPr/>
              <a:t>‹#›</a:t>
            </a:fld>
            <a:endParaRPr lang="nb-NO" altLang="nb-NO"/>
          </a:p>
        </p:txBody>
      </p:sp>
    </p:spTree>
    <p:extLst>
      <p:ext uri="{BB962C8B-B14F-4D97-AF65-F5344CB8AC3E}">
        <p14:creationId xmlns:p14="http://schemas.microsoft.com/office/powerpoint/2010/main" val="24446955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6750"/>
            </a:lvl1pPr>
          </a:lstStyle>
          <a:p>
            <a:r>
              <a:rPr lang="en-US"/>
              <a:t>Click to edit Master title style</a:t>
            </a:r>
          </a:p>
        </p:txBody>
      </p:sp>
      <p:sp>
        <p:nvSpPr>
          <p:cNvPr id="3" name="Subtitle 2"/>
          <p:cNvSpPr>
            <a:spLocks noGrp="1"/>
          </p:cNvSpPr>
          <p:nvPr>
            <p:ph type="subTitle" idx="1"/>
          </p:nvPr>
        </p:nvSpPr>
        <p:spPr>
          <a:xfrm>
            <a:off x="2286000" y="5403057"/>
            <a:ext cx="13716000" cy="2483643"/>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US"/>
              <a:t>Click to edit Master subtitle style</a:t>
            </a:r>
          </a:p>
        </p:txBody>
      </p:sp>
      <p:sp>
        <p:nvSpPr>
          <p:cNvPr id="4" name="Date Placeholder 3"/>
          <p:cNvSpPr>
            <a:spLocks noGrp="1"/>
          </p:cNvSpPr>
          <p:nvPr>
            <p:ph type="dt" sz="half" idx="10"/>
          </p:nvPr>
        </p:nvSpPr>
        <p:spPr/>
        <p:txBody>
          <a:bodyPr/>
          <a:lstStyle/>
          <a:p>
            <a:fld id="{1D7A81F7-9EBC-46F1-ADCC-AFAAF4DBA55B}"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7C68E5-49DA-4946-B0B3-E6299FC999DF}" type="slidenum">
              <a:rPr lang="en-US" smtClean="0"/>
              <a:t>‹#›</a:t>
            </a:fld>
            <a:endParaRPr lang="en-US"/>
          </a:p>
        </p:txBody>
      </p:sp>
    </p:spTree>
    <p:extLst>
      <p:ext uri="{BB962C8B-B14F-4D97-AF65-F5344CB8AC3E}">
        <p14:creationId xmlns:p14="http://schemas.microsoft.com/office/powerpoint/2010/main" val="30650503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7A81F7-9EBC-46F1-ADCC-AFAAF4DBA55B}"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7C68E5-49DA-4946-B0B3-E6299FC999DF}" type="slidenum">
              <a:rPr lang="en-US" smtClean="0"/>
              <a:t>‹#›</a:t>
            </a:fld>
            <a:endParaRPr lang="en-US"/>
          </a:p>
        </p:txBody>
      </p:sp>
    </p:spTree>
    <p:extLst>
      <p:ext uri="{BB962C8B-B14F-4D97-AF65-F5344CB8AC3E}">
        <p14:creationId xmlns:p14="http://schemas.microsoft.com/office/powerpoint/2010/main" val="41140404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6" y="2564609"/>
            <a:ext cx="15773400" cy="4279106"/>
          </a:xfrm>
        </p:spPr>
        <p:txBody>
          <a:bodyPr anchor="b"/>
          <a:lstStyle>
            <a:lvl1pPr>
              <a:defRPr sz="6750"/>
            </a:lvl1pPr>
          </a:lstStyle>
          <a:p>
            <a:r>
              <a:rPr lang="en-US"/>
              <a:t>Click to edit Master title style</a:t>
            </a:r>
          </a:p>
        </p:txBody>
      </p:sp>
      <p:sp>
        <p:nvSpPr>
          <p:cNvPr id="3" name="Text Placeholder 2"/>
          <p:cNvSpPr>
            <a:spLocks noGrp="1"/>
          </p:cNvSpPr>
          <p:nvPr>
            <p:ph type="body" idx="1"/>
          </p:nvPr>
        </p:nvSpPr>
        <p:spPr>
          <a:xfrm>
            <a:off x="1247776" y="6884197"/>
            <a:ext cx="15773400" cy="2250281"/>
          </a:xfrm>
        </p:spPr>
        <p:txBody>
          <a:bodyPr/>
          <a:lstStyle>
            <a:lvl1pPr marL="0" indent="0">
              <a:buNone/>
              <a:defRPr sz="2700">
                <a:solidFill>
                  <a:schemeClr val="tx1">
                    <a:tint val="75000"/>
                  </a:schemeClr>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7A81F7-9EBC-46F1-ADCC-AFAAF4DBA55B}"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7C68E5-49DA-4946-B0B3-E6299FC999DF}" type="slidenum">
              <a:rPr lang="en-US" smtClean="0"/>
              <a:t>‹#›</a:t>
            </a:fld>
            <a:endParaRPr lang="en-US"/>
          </a:p>
        </p:txBody>
      </p:sp>
    </p:spTree>
    <p:extLst>
      <p:ext uri="{BB962C8B-B14F-4D97-AF65-F5344CB8AC3E}">
        <p14:creationId xmlns:p14="http://schemas.microsoft.com/office/powerpoint/2010/main" val="38297077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7A81F7-9EBC-46F1-ADCC-AFAAF4DBA55B}"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7C68E5-49DA-4946-B0B3-E6299FC999DF}" type="slidenum">
              <a:rPr lang="en-US" smtClean="0"/>
              <a:t>‹#›</a:t>
            </a:fld>
            <a:endParaRPr lang="en-US"/>
          </a:p>
        </p:txBody>
      </p:sp>
    </p:spTree>
    <p:extLst>
      <p:ext uri="{BB962C8B-B14F-4D97-AF65-F5344CB8AC3E}">
        <p14:creationId xmlns:p14="http://schemas.microsoft.com/office/powerpoint/2010/main" val="9328528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90"/>
            <a:ext cx="15773400" cy="1988345"/>
          </a:xfrm>
        </p:spPr>
        <p:txBody>
          <a:bodyPr/>
          <a:lstStyle/>
          <a:p>
            <a:r>
              <a:rPr lang="en-US"/>
              <a:t>Click to edit Master title style</a:t>
            </a:r>
          </a:p>
        </p:txBody>
      </p:sp>
      <p:sp>
        <p:nvSpPr>
          <p:cNvPr id="3" name="Text Placeholder 2"/>
          <p:cNvSpPr>
            <a:spLocks noGrp="1"/>
          </p:cNvSpPr>
          <p:nvPr>
            <p:ph type="body" idx="1"/>
          </p:nvPr>
        </p:nvSpPr>
        <p:spPr>
          <a:xfrm>
            <a:off x="1259684" y="2521745"/>
            <a:ext cx="7736680"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US"/>
              <a:t>Edit Master text styles</a:t>
            </a:r>
          </a:p>
        </p:txBody>
      </p:sp>
      <p:sp>
        <p:nvSpPr>
          <p:cNvPr id="4" name="Content Placeholder 3"/>
          <p:cNvSpPr>
            <a:spLocks noGrp="1"/>
          </p:cNvSpPr>
          <p:nvPr>
            <p:ph sz="half" idx="2"/>
          </p:nvPr>
        </p:nvSpPr>
        <p:spPr>
          <a:xfrm>
            <a:off x="1259684" y="3757613"/>
            <a:ext cx="7736680"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1" y="2521745"/>
            <a:ext cx="7774782"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US"/>
              <a:t>Edit Master text styles</a:t>
            </a:r>
          </a:p>
        </p:txBody>
      </p:sp>
      <p:sp>
        <p:nvSpPr>
          <p:cNvPr id="6" name="Content Placeholder 5"/>
          <p:cNvSpPr>
            <a:spLocks noGrp="1"/>
          </p:cNvSpPr>
          <p:nvPr>
            <p:ph sz="quarter" idx="4"/>
          </p:nvPr>
        </p:nvSpPr>
        <p:spPr>
          <a:xfrm>
            <a:off x="9258301"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7A81F7-9EBC-46F1-ADCC-AFAAF4DBA55B}" type="datetimeFigureOut">
              <a:rPr lang="en-US" smtClean="0"/>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7C68E5-49DA-4946-B0B3-E6299FC999DF}" type="slidenum">
              <a:rPr lang="en-US" smtClean="0"/>
              <a:t>‹#›</a:t>
            </a:fld>
            <a:endParaRPr lang="en-US"/>
          </a:p>
        </p:txBody>
      </p:sp>
    </p:spTree>
    <p:extLst>
      <p:ext uri="{BB962C8B-B14F-4D97-AF65-F5344CB8AC3E}">
        <p14:creationId xmlns:p14="http://schemas.microsoft.com/office/powerpoint/2010/main" val="130581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7A81F7-9EBC-46F1-ADCC-AFAAF4DBA55B}" type="datetimeFigureOut">
              <a:rPr lang="en-US" smtClean="0"/>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7C68E5-49DA-4946-B0B3-E6299FC999DF}" type="slidenum">
              <a:rPr lang="en-US" smtClean="0"/>
              <a:t>‹#›</a:t>
            </a:fld>
            <a:endParaRPr lang="en-US"/>
          </a:p>
        </p:txBody>
      </p:sp>
    </p:spTree>
    <p:extLst>
      <p:ext uri="{BB962C8B-B14F-4D97-AF65-F5344CB8AC3E}">
        <p14:creationId xmlns:p14="http://schemas.microsoft.com/office/powerpoint/2010/main" val="20032611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7A81F7-9EBC-46F1-ADCC-AFAAF4DBA55B}" type="datetimeFigureOut">
              <a:rPr lang="en-US" smtClean="0"/>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7C68E5-49DA-4946-B0B3-E6299FC999DF}" type="slidenum">
              <a:rPr lang="en-US" smtClean="0"/>
              <a:t>‹#›</a:t>
            </a:fld>
            <a:endParaRPr lang="en-US"/>
          </a:p>
        </p:txBody>
      </p:sp>
    </p:spTree>
    <p:extLst>
      <p:ext uri="{BB962C8B-B14F-4D97-AF65-F5344CB8AC3E}">
        <p14:creationId xmlns:p14="http://schemas.microsoft.com/office/powerpoint/2010/main" val="25608580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2" y="685800"/>
            <a:ext cx="5898356" cy="2400300"/>
          </a:xfrm>
        </p:spPr>
        <p:txBody>
          <a:bodyPr anchor="b"/>
          <a:lstStyle>
            <a:lvl1pPr>
              <a:defRPr sz="3600"/>
            </a:lvl1pPr>
          </a:lstStyle>
          <a:p>
            <a:r>
              <a:rPr lang="en-US"/>
              <a:t>Click to edit Master title style</a:t>
            </a:r>
          </a:p>
        </p:txBody>
      </p:sp>
      <p:sp>
        <p:nvSpPr>
          <p:cNvPr id="3" name="Content Placeholder 2"/>
          <p:cNvSpPr>
            <a:spLocks noGrp="1"/>
          </p:cNvSpPr>
          <p:nvPr>
            <p:ph idx="1"/>
          </p:nvPr>
        </p:nvSpPr>
        <p:spPr>
          <a:xfrm>
            <a:off x="7774782" y="1481140"/>
            <a:ext cx="9258300" cy="7310438"/>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59682" y="3086100"/>
            <a:ext cx="5898356"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US"/>
              <a:t>Edit Master text styles</a:t>
            </a:r>
          </a:p>
        </p:txBody>
      </p:sp>
      <p:sp>
        <p:nvSpPr>
          <p:cNvPr id="5" name="Date Placeholder 4"/>
          <p:cNvSpPr>
            <a:spLocks noGrp="1"/>
          </p:cNvSpPr>
          <p:nvPr>
            <p:ph type="dt" sz="half" idx="10"/>
          </p:nvPr>
        </p:nvSpPr>
        <p:spPr/>
        <p:txBody>
          <a:bodyPr/>
          <a:lstStyle/>
          <a:p>
            <a:fld id="{1D7A81F7-9EBC-46F1-ADCC-AFAAF4DBA55B}"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7C68E5-49DA-4946-B0B3-E6299FC999DF}" type="slidenum">
              <a:rPr lang="en-US" smtClean="0"/>
              <a:t>‹#›</a:t>
            </a:fld>
            <a:endParaRPr lang="en-US"/>
          </a:p>
        </p:txBody>
      </p:sp>
    </p:spTree>
    <p:extLst>
      <p:ext uri="{BB962C8B-B14F-4D97-AF65-F5344CB8AC3E}">
        <p14:creationId xmlns:p14="http://schemas.microsoft.com/office/powerpoint/2010/main" val="1770019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2" y="685800"/>
            <a:ext cx="5898356" cy="2400300"/>
          </a:xfrm>
        </p:spPr>
        <p:txBody>
          <a:bodyPr anchor="b"/>
          <a:lstStyle>
            <a:lvl1pPr>
              <a:defRPr sz="3600"/>
            </a:lvl1pPr>
          </a:lstStyle>
          <a:p>
            <a:r>
              <a:rPr lang="en-US"/>
              <a:t>Click to edit Master title style</a:t>
            </a:r>
          </a:p>
        </p:txBody>
      </p:sp>
      <p:sp>
        <p:nvSpPr>
          <p:cNvPr id="3" name="Picture Placeholder 2"/>
          <p:cNvSpPr>
            <a:spLocks noGrp="1"/>
          </p:cNvSpPr>
          <p:nvPr>
            <p:ph type="pic" idx="1"/>
          </p:nvPr>
        </p:nvSpPr>
        <p:spPr>
          <a:xfrm>
            <a:off x="7774782" y="1481140"/>
            <a:ext cx="9258300" cy="7310438"/>
          </a:xfr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endParaRPr lang="en-US"/>
          </a:p>
        </p:txBody>
      </p:sp>
      <p:sp>
        <p:nvSpPr>
          <p:cNvPr id="4" name="Text Placeholder 3"/>
          <p:cNvSpPr>
            <a:spLocks noGrp="1"/>
          </p:cNvSpPr>
          <p:nvPr>
            <p:ph type="body" sz="half" idx="2"/>
          </p:nvPr>
        </p:nvSpPr>
        <p:spPr>
          <a:xfrm>
            <a:off x="1259682" y="3086100"/>
            <a:ext cx="5898356"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US"/>
              <a:t>Edit Master text styles</a:t>
            </a:r>
          </a:p>
        </p:txBody>
      </p:sp>
      <p:sp>
        <p:nvSpPr>
          <p:cNvPr id="5" name="Date Placeholder 4"/>
          <p:cNvSpPr>
            <a:spLocks noGrp="1"/>
          </p:cNvSpPr>
          <p:nvPr>
            <p:ph type="dt" sz="half" idx="10"/>
          </p:nvPr>
        </p:nvSpPr>
        <p:spPr/>
        <p:txBody>
          <a:bodyPr/>
          <a:lstStyle/>
          <a:p>
            <a:fld id="{1D7A81F7-9EBC-46F1-ADCC-AFAAF4DBA55B}"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7C68E5-49DA-4946-B0B3-E6299FC999DF}" type="slidenum">
              <a:rPr lang="en-US" smtClean="0"/>
              <a:t>‹#›</a:t>
            </a:fld>
            <a:endParaRPr lang="en-US"/>
          </a:p>
        </p:txBody>
      </p:sp>
    </p:spTree>
    <p:extLst>
      <p:ext uri="{BB962C8B-B14F-4D97-AF65-F5344CB8AC3E}">
        <p14:creationId xmlns:p14="http://schemas.microsoft.com/office/powerpoint/2010/main" val="10048386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7A81F7-9EBC-46F1-ADCC-AFAAF4DBA55B}"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7C68E5-49DA-4946-B0B3-E6299FC999DF}" type="slidenum">
              <a:rPr lang="en-US" smtClean="0"/>
              <a:t>‹#›</a:t>
            </a:fld>
            <a:endParaRPr lang="en-US"/>
          </a:p>
        </p:txBody>
      </p:sp>
    </p:spTree>
    <p:extLst>
      <p:ext uri="{BB962C8B-B14F-4D97-AF65-F5344CB8AC3E}">
        <p14:creationId xmlns:p14="http://schemas.microsoft.com/office/powerpoint/2010/main" val="18103494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1"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1"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7A81F7-9EBC-46F1-ADCC-AFAAF4DBA55B}"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7C68E5-49DA-4946-B0B3-E6299FC999DF}" type="slidenum">
              <a:rPr lang="en-US" smtClean="0"/>
              <a:t>‹#›</a:t>
            </a:fld>
            <a:endParaRPr lang="en-US"/>
          </a:p>
        </p:txBody>
      </p:sp>
    </p:spTree>
    <p:extLst>
      <p:ext uri="{BB962C8B-B14F-4D97-AF65-F5344CB8AC3E}">
        <p14:creationId xmlns:p14="http://schemas.microsoft.com/office/powerpoint/2010/main" val="3412039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1650208"/>
            <a:ext cx="18288000" cy="973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0" tIns="45720" rIns="360000" bIns="45720" numCol="1" anchor="ctr" anchorCtr="0" compatLnSpc="1">
            <a:prstTxWarp prst="textNoShape">
              <a:avLst/>
            </a:prstTxWarp>
          </a:bodyPr>
          <a:lstStyle/>
          <a:p>
            <a:pPr lvl="0"/>
            <a:r>
              <a:rPr lang="nb-NO"/>
              <a:t>Klikk for å redigere tittelstil</a:t>
            </a:r>
          </a:p>
        </p:txBody>
      </p:sp>
      <p:sp>
        <p:nvSpPr>
          <p:cNvPr id="1027" name="Rectangle 3"/>
          <p:cNvSpPr>
            <a:spLocks noGrp="1" noChangeArrowheads="1"/>
          </p:cNvSpPr>
          <p:nvPr>
            <p:ph type="body" idx="1"/>
          </p:nvPr>
        </p:nvSpPr>
        <p:spPr bwMode="auto">
          <a:xfrm>
            <a:off x="0" y="2624138"/>
            <a:ext cx="18288000" cy="675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0" tIns="45720" rIns="360000" bIns="45720" numCol="1" anchor="t" anchorCtr="0" compatLnSpc="1">
            <a:prstTxWarp prst="textNoShape">
              <a:avLst/>
            </a:prstTxWarp>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028" name="Rectangle 4"/>
          <p:cNvSpPr>
            <a:spLocks noGrp="1" noChangeArrowheads="1"/>
          </p:cNvSpPr>
          <p:nvPr>
            <p:ph type="dt" sz="half" idx="2"/>
          </p:nvPr>
        </p:nvSpPr>
        <p:spPr bwMode="auto">
          <a:xfrm>
            <a:off x="1" y="9572625"/>
            <a:ext cx="351155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2000" tIns="45720" rIns="252000" bIns="45720" numCol="1" anchor="ctr" anchorCtr="0" compatLnSpc="1">
            <a:prstTxWarp prst="textNoShape">
              <a:avLst/>
            </a:prstTxWarp>
          </a:bodyPr>
          <a:lstStyle>
            <a:lvl1pPr>
              <a:defRPr sz="1350"/>
            </a:lvl1pPr>
          </a:lstStyle>
          <a:p>
            <a:fld id="{1229F7BC-6CA5-4591-8C55-2B94115A0461}" type="datetime1">
              <a:rPr lang="nb-NO"/>
              <a:pPr/>
              <a:t>11.08.2026</a:t>
            </a:fld>
            <a:endParaRPr lang="nb-NO"/>
          </a:p>
        </p:txBody>
      </p:sp>
      <p:sp>
        <p:nvSpPr>
          <p:cNvPr id="1029" name="Rectangle 5"/>
          <p:cNvSpPr>
            <a:spLocks noGrp="1" noChangeArrowheads="1"/>
          </p:cNvSpPr>
          <p:nvPr>
            <p:ph type="ftr" sz="quarter" idx="3"/>
          </p:nvPr>
        </p:nvSpPr>
        <p:spPr bwMode="auto">
          <a:xfrm>
            <a:off x="6838951" y="9572625"/>
            <a:ext cx="1144905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2000" tIns="45720" rIns="252000" bIns="45720" numCol="1" anchor="ctr" anchorCtr="0" compatLnSpc="1">
            <a:prstTxWarp prst="textNoShape">
              <a:avLst/>
            </a:prstTxWarp>
          </a:bodyPr>
          <a:lstStyle>
            <a:lvl1pPr algn="r">
              <a:defRPr sz="1350"/>
            </a:lvl1pPr>
          </a:lstStyle>
          <a:p>
            <a:r>
              <a:rPr lang="nb-NO" dirty="0"/>
              <a:t>© Nasjonalt utviklingssenter for barn og unge</a:t>
            </a:r>
          </a:p>
        </p:txBody>
      </p:sp>
      <p:sp>
        <p:nvSpPr>
          <p:cNvPr id="1030" name="Rectangle 6"/>
          <p:cNvSpPr>
            <a:spLocks noGrp="1" noChangeArrowheads="1"/>
          </p:cNvSpPr>
          <p:nvPr>
            <p:ph type="sldNum" sz="quarter" idx="4"/>
          </p:nvPr>
        </p:nvSpPr>
        <p:spPr bwMode="auto">
          <a:xfrm>
            <a:off x="3511550" y="9572625"/>
            <a:ext cx="33274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2000" tIns="45720" rIns="252000" bIns="45720" numCol="1" anchor="ctr" anchorCtr="0" compatLnSpc="1">
            <a:prstTxWarp prst="textNoShape">
              <a:avLst/>
            </a:prstTxWarp>
          </a:bodyPr>
          <a:lstStyle>
            <a:lvl1pPr algn="r">
              <a:defRPr sz="1350"/>
            </a:lvl1pPr>
          </a:lstStyle>
          <a:p>
            <a:r>
              <a:rPr lang="nb-NO"/>
              <a:t>Side </a:t>
            </a:r>
            <a:fld id="{19B5EAD2-9E86-4657-BB4E-E721D648699B}" type="slidenum">
              <a:rPr lang="nb-NO"/>
              <a:pPr/>
              <a:t>‹#›</a:t>
            </a:fld>
            <a:endParaRPr lang="nb-NO"/>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501650" y="542186"/>
            <a:ext cx="5829300" cy="718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0671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rtl="0" eaLnBrk="1" fontAlgn="base" hangingPunct="1">
        <a:spcBef>
          <a:spcPct val="0"/>
        </a:spcBef>
        <a:spcAft>
          <a:spcPct val="0"/>
        </a:spcAft>
        <a:defRPr sz="4500" b="1">
          <a:solidFill>
            <a:schemeClr val="tx2"/>
          </a:solidFill>
          <a:latin typeface="+mj-lt"/>
          <a:ea typeface="+mj-ea"/>
          <a:cs typeface="+mj-cs"/>
        </a:defRPr>
      </a:lvl1pPr>
      <a:lvl2pPr algn="l" rtl="0" eaLnBrk="1" fontAlgn="base" hangingPunct="1">
        <a:spcBef>
          <a:spcPct val="0"/>
        </a:spcBef>
        <a:spcAft>
          <a:spcPct val="0"/>
        </a:spcAft>
        <a:defRPr sz="4500" b="1">
          <a:solidFill>
            <a:schemeClr val="tx2"/>
          </a:solidFill>
          <a:latin typeface="Arial" charset="0"/>
        </a:defRPr>
      </a:lvl2pPr>
      <a:lvl3pPr algn="l" rtl="0" eaLnBrk="1" fontAlgn="base" hangingPunct="1">
        <a:spcBef>
          <a:spcPct val="0"/>
        </a:spcBef>
        <a:spcAft>
          <a:spcPct val="0"/>
        </a:spcAft>
        <a:defRPr sz="4500" b="1">
          <a:solidFill>
            <a:schemeClr val="tx2"/>
          </a:solidFill>
          <a:latin typeface="Arial" charset="0"/>
        </a:defRPr>
      </a:lvl3pPr>
      <a:lvl4pPr algn="l" rtl="0" eaLnBrk="1" fontAlgn="base" hangingPunct="1">
        <a:spcBef>
          <a:spcPct val="0"/>
        </a:spcBef>
        <a:spcAft>
          <a:spcPct val="0"/>
        </a:spcAft>
        <a:defRPr sz="4500" b="1">
          <a:solidFill>
            <a:schemeClr val="tx2"/>
          </a:solidFill>
          <a:latin typeface="Arial" charset="0"/>
        </a:defRPr>
      </a:lvl4pPr>
      <a:lvl5pPr algn="l" rtl="0" eaLnBrk="1" fontAlgn="base" hangingPunct="1">
        <a:spcBef>
          <a:spcPct val="0"/>
        </a:spcBef>
        <a:spcAft>
          <a:spcPct val="0"/>
        </a:spcAft>
        <a:defRPr sz="4500" b="1">
          <a:solidFill>
            <a:schemeClr val="tx2"/>
          </a:solidFill>
          <a:latin typeface="Arial" charset="0"/>
        </a:defRPr>
      </a:lvl5pPr>
      <a:lvl6pPr marL="685800" algn="l" rtl="0" eaLnBrk="1" fontAlgn="base" hangingPunct="1">
        <a:spcBef>
          <a:spcPct val="0"/>
        </a:spcBef>
        <a:spcAft>
          <a:spcPct val="0"/>
        </a:spcAft>
        <a:defRPr sz="4500" b="1">
          <a:solidFill>
            <a:schemeClr val="tx2"/>
          </a:solidFill>
          <a:latin typeface="Arial" charset="0"/>
        </a:defRPr>
      </a:lvl6pPr>
      <a:lvl7pPr marL="1371600" algn="l" rtl="0" eaLnBrk="1" fontAlgn="base" hangingPunct="1">
        <a:spcBef>
          <a:spcPct val="0"/>
        </a:spcBef>
        <a:spcAft>
          <a:spcPct val="0"/>
        </a:spcAft>
        <a:defRPr sz="4500" b="1">
          <a:solidFill>
            <a:schemeClr val="tx2"/>
          </a:solidFill>
          <a:latin typeface="Arial" charset="0"/>
        </a:defRPr>
      </a:lvl7pPr>
      <a:lvl8pPr marL="2057400" algn="l" rtl="0" eaLnBrk="1" fontAlgn="base" hangingPunct="1">
        <a:spcBef>
          <a:spcPct val="0"/>
        </a:spcBef>
        <a:spcAft>
          <a:spcPct val="0"/>
        </a:spcAft>
        <a:defRPr sz="4500" b="1">
          <a:solidFill>
            <a:schemeClr val="tx2"/>
          </a:solidFill>
          <a:latin typeface="Arial" charset="0"/>
        </a:defRPr>
      </a:lvl8pPr>
      <a:lvl9pPr marL="2743200" algn="l" rtl="0" eaLnBrk="1" fontAlgn="base" hangingPunct="1">
        <a:spcBef>
          <a:spcPct val="0"/>
        </a:spcBef>
        <a:spcAft>
          <a:spcPct val="0"/>
        </a:spcAft>
        <a:defRPr sz="4500" b="1">
          <a:solidFill>
            <a:schemeClr val="tx2"/>
          </a:solidFill>
          <a:latin typeface="Arial" charset="0"/>
        </a:defRPr>
      </a:lvl9pPr>
    </p:titleStyle>
    <p:bodyStyle>
      <a:lvl1pPr marL="264320" indent="-264320" algn="l" rtl="0" eaLnBrk="1" fontAlgn="base" hangingPunct="1">
        <a:spcBef>
          <a:spcPct val="20000"/>
        </a:spcBef>
        <a:spcAft>
          <a:spcPct val="0"/>
        </a:spcAft>
        <a:buClr>
          <a:schemeClr val="accent2"/>
        </a:buClr>
        <a:buChar char="•"/>
        <a:defRPr sz="3150">
          <a:solidFill>
            <a:schemeClr val="tx1"/>
          </a:solidFill>
          <a:latin typeface="+mn-lt"/>
          <a:ea typeface="+mn-ea"/>
          <a:cs typeface="+mn-cs"/>
        </a:defRPr>
      </a:lvl1pPr>
      <a:lvl2pPr marL="533400" indent="-266700" algn="l" rtl="0" eaLnBrk="1" fontAlgn="base" hangingPunct="1">
        <a:spcBef>
          <a:spcPct val="20000"/>
        </a:spcBef>
        <a:spcAft>
          <a:spcPct val="0"/>
        </a:spcAft>
        <a:buClr>
          <a:schemeClr val="accent2"/>
        </a:buClr>
        <a:buChar char="•"/>
        <a:defRPr sz="3150">
          <a:solidFill>
            <a:schemeClr val="tx1"/>
          </a:solidFill>
          <a:latin typeface="+mn-lt"/>
        </a:defRPr>
      </a:lvl2pPr>
      <a:lvl3pPr marL="802482" indent="-266700" algn="l" rtl="0" eaLnBrk="1" fontAlgn="base" hangingPunct="1">
        <a:spcBef>
          <a:spcPct val="20000"/>
        </a:spcBef>
        <a:spcAft>
          <a:spcPct val="0"/>
        </a:spcAft>
        <a:buClr>
          <a:schemeClr val="accent2"/>
        </a:buClr>
        <a:buChar char="•"/>
        <a:defRPr sz="2850">
          <a:solidFill>
            <a:schemeClr val="tx1"/>
          </a:solidFill>
          <a:latin typeface="+mn-lt"/>
        </a:defRPr>
      </a:lvl3pPr>
      <a:lvl4pPr marL="1138238" indent="-333375" algn="l" rtl="0" eaLnBrk="1" fontAlgn="base" hangingPunct="1">
        <a:spcBef>
          <a:spcPct val="20000"/>
        </a:spcBef>
        <a:spcAft>
          <a:spcPct val="0"/>
        </a:spcAft>
        <a:buClr>
          <a:schemeClr val="accent2"/>
        </a:buClr>
        <a:buFont typeface="Arial" charset="0"/>
        <a:buChar char="–"/>
        <a:defRPr sz="2850">
          <a:solidFill>
            <a:schemeClr val="tx1"/>
          </a:solidFill>
          <a:latin typeface="+mn-lt"/>
        </a:defRPr>
      </a:lvl4pPr>
      <a:lvl5pPr marL="1407320" indent="-266700" algn="l" rtl="0" eaLnBrk="1" fontAlgn="base" hangingPunct="1">
        <a:spcBef>
          <a:spcPct val="20000"/>
        </a:spcBef>
        <a:spcAft>
          <a:spcPct val="0"/>
        </a:spcAft>
        <a:buClr>
          <a:schemeClr val="accent2"/>
        </a:buClr>
        <a:buChar char="•"/>
        <a:defRPr sz="2550">
          <a:solidFill>
            <a:schemeClr val="tx1"/>
          </a:solidFill>
          <a:latin typeface="+mn-lt"/>
        </a:defRPr>
      </a:lvl5pPr>
      <a:lvl6pPr marL="2093120" indent="-266700" algn="l" rtl="0" eaLnBrk="1" fontAlgn="base" hangingPunct="1">
        <a:spcBef>
          <a:spcPct val="20000"/>
        </a:spcBef>
        <a:spcAft>
          <a:spcPct val="0"/>
        </a:spcAft>
        <a:buClr>
          <a:schemeClr val="accent2"/>
        </a:buClr>
        <a:buChar char="•"/>
        <a:defRPr sz="2550">
          <a:solidFill>
            <a:schemeClr val="tx1"/>
          </a:solidFill>
          <a:latin typeface="+mn-lt"/>
        </a:defRPr>
      </a:lvl6pPr>
      <a:lvl7pPr marL="2778920" indent="-266700" algn="l" rtl="0" eaLnBrk="1" fontAlgn="base" hangingPunct="1">
        <a:spcBef>
          <a:spcPct val="20000"/>
        </a:spcBef>
        <a:spcAft>
          <a:spcPct val="0"/>
        </a:spcAft>
        <a:buClr>
          <a:schemeClr val="accent2"/>
        </a:buClr>
        <a:buChar char="•"/>
        <a:defRPr sz="2550">
          <a:solidFill>
            <a:schemeClr val="tx1"/>
          </a:solidFill>
          <a:latin typeface="+mn-lt"/>
        </a:defRPr>
      </a:lvl7pPr>
      <a:lvl8pPr marL="3464720" indent="-266700" algn="l" rtl="0" eaLnBrk="1" fontAlgn="base" hangingPunct="1">
        <a:spcBef>
          <a:spcPct val="20000"/>
        </a:spcBef>
        <a:spcAft>
          <a:spcPct val="0"/>
        </a:spcAft>
        <a:buClr>
          <a:schemeClr val="accent2"/>
        </a:buClr>
        <a:buChar char="•"/>
        <a:defRPr sz="2550">
          <a:solidFill>
            <a:schemeClr val="tx1"/>
          </a:solidFill>
          <a:latin typeface="+mn-lt"/>
        </a:defRPr>
      </a:lvl8pPr>
      <a:lvl9pPr marL="4150520" indent="-266700" algn="l" rtl="0" eaLnBrk="1" fontAlgn="base" hangingPunct="1">
        <a:spcBef>
          <a:spcPct val="20000"/>
        </a:spcBef>
        <a:spcAft>
          <a:spcPct val="0"/>
        </a:spcAft>
        <a:buClr>
          <a:schemeClr val="accent2"/>
        </a:buClr>
        <a:buChar char="•"/>
        <a:defRPr sz="2550">
          <a:solidFill>
            <a:schemeClr val="tx1"/>
          </a:solidFill>
          <a:latin typeface="+mn-lt"/>
        </a:defRPr>
      </a:lvl9pPr>
    </p:bodyStyle>
    <p:other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135FC0E-E855-41FD-8F79-FA26CB80A4BD}"/>
              </a:ext>
            </a:extLst>
          </p:cNvPr>
          <p:cNvSpPr>
            <a:spLocks noGrp="1" noChangeArrowheads="1"/>
          </p:cNvSpPr>
          <p:nvPr>
            <p:ph type="title"/>
          </p:nvPr>
        </p:nvSpPr>
        <p:spPr bwMode="auto">
          <a:xfrm>
            <a:off x="0" y="1650208"/>
            <a:ext cx="18288000" cy="973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0" tIns="45720" rIns="360000" bIns="45720" numCol="1" anchor="ctr" anchorCtr="0" compatLnSpc="1">
            <a:prstTxWarp prst="textNoShape">
              <a:avLst/>
            </a:prstTxWarp>
          </a:bodyPr>
          <a:lstStyle/>
          <a:p>
            <a:pPr lvl="0"/>
            <a:r>
              <a:rPr lang="nb-NO" altLang="nb-NO"/>
              <a:t>Klikk for å redigere tittelstil</a:t>
            </a:r>
          </a:p>
        </p:txBody>
      </p:sp>
      <p:sp>
        <p:nvSpPr>
          <p:cNvPr id="1027" name="Rectangle 3">
            <a:extLst>
              <a:ext uri="{FF2B5EF4-FFF2-40B4-BE49-F238E27FC236}">
                <a16:creationId xmlns:a16="http://schemas.microsoft.com/office/drawing/2014/main" id="{819C443E-EFA6-3F9B-C368-AA1482FBE777}"/>
              </a:ext>
            </a:extLst>
          </p:cNvPr>
          <p:cNvSpPr>
            <a:spLocks noGrp="1" noChangeArrowheads="1"/>
          </p:cNvSpPr>
          <p:nvPr>
            <p:ph type="body" idx="1"/>
          </p:nvPr>
        </p:nvSpPr>
        <p:spPr bwMode="auto">
          <a:xfrm>
            <a:off x="0" y="2624138"/>
            <a:ext cx="18288000" cy="675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0" tIns="45720" rIns="360000" bIns="45720" numCol="1" anchor="t" anchorCtr="0" compatLnSpc="1">
            <a:prstTxWarp prst="textNoShape">
              <a:avLst/>
            </a:prstTxWarp>
          </a:bodyPr>
          <a:lstStyle/>
          <a:p>
            <a:pPr lvl="0"/>
            <a:r>
              <a:rPr lang="nb-NO" altLang="nb-NO"/>
              <a:t>Klikk for å redigere tekststiler i malen</a:t>
            </a:r>
          </a:p>
          <a:p>
            <a:pPr lvl="1"/>
            <a:r>
              <a:rPr lang="nb-NO" altLang="nb-NO"/>
              <a:t>Andre nivå</a:t>
            </a:r>
          </a:p>
          <a:p>
            <a:pPr lvl="2"/>
            <a:r>
              <a:rPr lang="nb-NO" altLang="nb-NO"/>
              <a:t>Tredje nivå</a:t>
            </a:r>
          </a:p>
          <a:p>
            <a:pPr lvl="3"/>
            <a:r>
              <a:rPr lang="nb-NO" altLang="nb-NO"/>
              <a:t>Fjerde nivå</a:t>
            </a:r>
          </a:p>
          <a:p>
            <a:pPr lvl="4"/>
            <a:r>
              <a:rPr lang="nb-NO" altLang="nb-NO"/>
              <a:t>Femte nivå</a:t>
            </a:r>
          </a:p>
        </p:txBody>
      </p:sp>
      <p:sp>
        <p:nvSpPr>
          <p:cNvPr id="1028" name="Rectangle 4">
            <a:extLst>
              <a:ext uri="{FF2B5EF4-FFF2-40B4-BE49-F238E27FC236}">
                <a16:creationId xmlns:a16="http://schemas.microsoft.com/office/drawing/2014/main" id="{15B403B5-0115-4987-8662-1167F96F7FA0}"/>
              </a:ext>
            </a:extLst>
          </p:cNvPr>
          <p:cNvSpPr>
            <a:spLocks noGrp="1" noChangeArrowheads="1"/>
          </p:cNvSpPr>
          <p:nvPr>
            <p:ph type="dt" sz="half" idx="2"/>
          </p:nvPr>
        </p:nvSpPr>
        <p:spPr bwMode="auto">
          <a:xfrm>
            <a:off x="1" y="9572625"/>
            <a:ext cx="351155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2000" tIns="45720" rIns="252000" bIns="45720" numCol="1" anchor="ctr" anchorCtr="0" compatLnSpc="1">
            <a:prstTxWarp prst="textNoShape">
              <a:avLst/>
            </a:prstTxWarp>
          </a:bodyPr>
          <a:lstStyle>
            <a:lvl1pPr>
              <a:defRPr sz="1350">
                <a:latin typeface="Arial" charset="0"/>
                <a:cs typeface="+mn-cs"/>
              </a:defRPr>
            </a:lvl1pPr>
          </a:lstStyle>
          <a:p>
            <a:pPr>
              <a:defRPr/>
            </a:pPr>
            <a:fld id="{20276C16-5059-46A1-9C6E-89B5B7E8219B}" type="datetime1">
              <a:rPr lang="nb-NO"/>
              <a:pPr>
                <a:defRPr/>
              </a:pPr>
              <a:t>11.08.2026</a:t>
            </a:fld>
            <a:endParaRPr lang="nb-NO"/>
          </a:p>
        </p:txBody>
      </p:sp>
      <p:sp>
        <p:nvSpPr>
          <p:cNvPr id="1029" name="Rectangle 5">
            <a:extLst>
              <a:ext uri="{FF2B5EF4-FFF2-40B4-BE49-F238E27FC236}">
                <a16:creationId xmlns:a16="http://schemas.microsoft.com/office/drawing/2014/main" id="{682AE9ED-675D-6E19-026F-85FF1E32289C}"/>
              </a:ext>
            </a:extLst>
          </p:cNvPr>
          <p:cNvSpPr>
            <a:spLocks noGrp="1" noChangeArrowheads="1"/>
          </p:cNvSpPr>
          <p:nvPr>
            <p:ph type="ftr" sz="quarter" idx="3"/>
          </p:nvPr>
        </p:nvSpPr>
        <p:spPr bwMode="auto">
          <a:xfrm>
            <a:off x="6838951" y="9572625"/>
            <a:ext cx="1144905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2000" tIns="45720" rIns="252000" bIns="45720" numCol="1" anchor="ctr" anchorCtr="0" compatLnSpc="1">
            <a:prstTxWarp prst="textNoShape">
              <a:avLst/>
            </a:prstTxWarp>
          </a:bodyPr>
          <a:lstStyle>
            <a:lvl1pPr algn="r">
              <a:defRPr sz="1350">
                <a:latin typeface="Arial" charset="0"/>
                <a:cs typeface="+mn-cs"/>
              </a:defRPr>
            </a:lvl1pPr>
          </a:lstStyle>
          <a:p>
            <a:pPr>
              <a:defRPr/>
            </a:pPr>
            <a:r>
              <a:rPr lang="nb-NO"/>
              <a:t>© Nasjonalt utviklingssenter for barn og unge</a:t>
            </a:r>
          </a:p>
        </p:txBody>
      </p:sp>
      <p:sp>
        <p:nvSpPr>
          <p:cNvPr id="1030" name="Rectangle 6">
            <a:extLst>
              <a:ext uri="{FF2B5EF4-FFF2-40B4-BE49-F238E27FC236}">
                <a16:creationId xmlns:a16="http://schemas.microsoft.com/office/drawing/2014/main" id="{4CF9E6EE-20BD-2DF0-3475-8EAD64FA7557}"/>
              </a:ext>
            </a:extLst>
          </p:cNvPr>
          <p:cNvSpPr>
            <a:spLocks noGrp="1" noChangeArrowheads="1"/>
          </p:cNvSpPr>
          <p:nvPr>
            <p:ph type="sldNum" sz="quarter" idx="4"/>
          </p:nvPr>
        </p:nvSpPr>
        <p:spPr bwMode="auto">
          <a:xfrm>
            <a:off x="3511550" y="9572625"/>
            <a:ext cx="33274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2000" tIns="45720" rIns="252000" bIns="45720" numCol="1" anchor="ctr" anchorCtr="0" compatLnSpc="1">
            <a:prstTxWarp prst="textNoShape">
              <a:avLst/>
            </a:prstTxWarp>
          </a:bodyPr>
          <a:lstStyle>
            <a:lvl1pPr algn="r">
              <a:defRPr sz="1350"/>
            </a:lvl1pPr>
          </a:lstStyle>
          <a:p>
            <a:r>
              <a:rPr lang="nb-NO" altLang="nb-NO"/>
              <a:t>Side </a:t>
            </a:r>
            <a:fld id="{D68B013D-9901-483D-B9FF-C2C219890F85}" type="slidenum">
              <a:rPr lang="nb-NO" altLang="nb-NO"/>
              <a:pPr/>
              <a:t>‹#›</a:t>
            </a:fld>
            <a:endParaRPr lang="nb-NO" altLang="nb-NO"/>
          </a:p>
        </p:txBody>
      </p:sp>
      <p:pic>
        <p:nvPicPr>
          <p:cNvPr id="1031" name="Picture 7">
            <a:extLst>
              <a:ext uri="{FF2B5EF4-FFF2-40B4-BE49-F238E27FC236}">
                <a16:creationId xmlns:a16="http://schemas.microsoft.com/office/drawing/2014/main" id="{CD4BB55B-BFD2-EB30-9C32-E841D9E847B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1650" y="542925"/>
            <a:ext cx="5829300" cy="7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813675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p:txStyles>
    <p:titleStyle>
      <a:lvl1pPr algn="l" rtl="0" eaLnBrk="0" fontAlgn="base" hangingPunct="0">
        <a:spcBef>
          <a:spcPct val="0"/>
        </a:spcBef>
        <a:spcAft>
          <a:spcPct val="0"/>
        </a:spcAft>
        <a:defRPr sz="4500" b="1">
          <a:solidFill>
            <a:schemeClr val="tx2"/>
          </a:solidFill>
          <a:latin typeface="+mj-lt"/>
          <a:ea typeface="+mj-ea"/>
          <a:cs typeface="+mj-cs"/>
        </a:defRPr>
      </a:lvl1pPr>
      <a:lvl2pPr algn="l" rtl="0" eaLnBrk="0" fontAlgn="base" hangingPunct="0">
        <a:spcBef>
          <a:spcPct val="0"/>
        </a:spcBef>
        <a:spcAft>
          <a:spcPct val="0"/>
        </a:spcAft>
        <a:defRPr sz="4500" b="1">
          <a:solidFill>
            <a:schemeClr val="tx2"/>
          </a:solidFill>
          <a:latin typeface="Arial" charset="0"/>
        </a:defRPr>
      </a:lvl2pPr>
      <a:lvl3pPr algn="l" rtl="0" eaLnBrk="0" fontAlgn="base" hangingPunct="0">
        <a:spcBef>
          <a:spcPct val="0"/>
        </a:spcBef>
        <a:spcAft>
          <a:spcPct val="0"/>
        </a:spcAft>
        <a:defRPr sz="4500" b="1">
          <a:solidFill>
            <a:schemeClr val="tx2"/>
          </a:solidFill>
          <a:latin typeface="Arial" charset="0"/>
        </a:defRPr>
      </a:lvl3pPr>
      <a:lvl4pPr algn="l" rtl="0" eaLnBrk="0" fontAlgn="base" hangingPunct="0">
        <a:spcBef>
          <a:spcPct val="0"/>
        </a:spcBef>
        <a:spcAft>
          <a:spcPct val="0"/>
        </a:spcAft>
        <a:defRPr sz="4500" b="1">
          <a:solidFill>
            <a:schemeClr val="tx2"/>
          </a:solidFill>
          <a:latin typeface="Arial" charset="0"/>
        </a:defRPr>
      </a:lvl4pPr>
      <a:lvl5pPr algn="l" rtl="0" eaLnBrk="0" fontAlgn="base" hangingPunct="0">
        <a:spcBef>
          <a:spcPct val="0"/>
        </a:spcBef>
        <a:spcAft>
          <a:spcPct val="0"/>
        </a:spcAft>
        <a:defRPr sz="4500" b="1">
          <a:solidFill>
            <a:schemeClr val="tx2"/>
          </a:solidFill>
          <a:latin typeface="Arial" charset="0"/>
        </a:defRPr>
      </a:lvl5pPr>
      <a:lvl6pPr marL="685800" algn="l" rtl="0" eaLnBrk="1" fontAlgn="base" hangingPunct="1">
        <a:spcBef>
          <a:spcPct val="0"/>
        </a:spcBef>
        <a:spcAft>
          <a:spcPct val="0"/>
        </a:spcAft>
        <a:defRPr sz="4500" b="1">
          <a:solidFill>
            <a:schemeClr val="tx2"/>
          </a:solidFill>
          <a:latin typeface="Arial" charset="0"/>
        </a:defRPr>
      </a:lvl6pPr>
      <a:lvl7pPr marL="1371600" algn="l" rtl="0" eaLnBrk="1" fontAlgn="base" hangingPunct="1">
        <a:spcBef>
          <a:spcPct val="0"/>
        </a:spcBef>
        <a:spcAft>
          <a:spcPct val="0"/>
        </a:spcAft>
        <a:defRPr sz="4500" b="1">
          <a:solidFill>
            <a:schemeClr val="tx2"/>
          </a:solidFill>
          <a:latin typeface="Arial" charset="0"/>
        </a:defRPr>
      </a:lvl7pPr>
      <a:lvl8pPr marL="2057400" algn="l" rtl="0" eaLnBrk="1" fontAlgn="base" hangingPunct="1">
        <a:spcBef>
          <a:spcPct val="0"/>
        </a:spcBef>
        <a:spcAft>
          <a:spcPct val="0"/>
        </a:spcAft>
        <a:defRPr sz="4500" b="1">
          <a:solidFill>
            <a:schemeClr val="tx2"/>
          </a:solidFill>
          <a:latin typeface="Arial" charset="0"/>
        </a:defRPr>
      </a:lvl8pPr>
      <a:lvl9pPr marL="2743200" algn="l" rtl="0" eaLnBrk="1" fontAlgn="base" hangingPunct="1">
        <a:spcBef>
          <a:spcPct val="0"/>
        </a:spcBef>
        <a:spcAft>
          <a:spcPct val="0"/>
        </a:spcAft>
        <a:defRPr sz="4500" b="1">
          <a:solidFill>
            <a:schemeClr val="tx2"/>
          </a:solidFill>
          <a:latin typeface="Arial" charset="0"/>
        </a:defRPr>
      </a:lvl9pPr>
    </p:titleStyle>
    <p:bodyStyle>
      <a:lvl1pPr marL="264320" indent="-264320" algn="l" rtl="0" eaLnBrk="0" fontAlgn="base" hangingPunct="0">
        <a:spcBef>
          <a:spcPct val="20000"/>
        </a:spcBef>
        <a:spcAft>
          <a:spcPct val="0"/>
        </a:spcAft>
        <a:buClr>
          <a:schemeClr val="accent2"/>
        </a:buClr>
        <a:buChar char="•"/>
        <a:defRPr sz="3150">
          <a:solidFill>
            <a:schemeClr val="tx1"/>
          </a:solidFill>
          <a:latin typeface="+mn-lt"/>
          <a:ea typeface="+mn-ea"/>
          <a:cs typeface="+mn-cs"/>
        </a:defRPr>
      </a:lvl1pPr>
      <a:lvl2pPr marL="533400" indent="-266700" algn="l" rtl="0" eaLnBrk="0" fontAlgn="base" hangingPunct="0">
        <a:spcBef>
          <a:spcPct val="20000"/>
        </a:spcBef>
        <a:spcAft>
          <a:spcPct val="0"/>
        </a:spcAft>
        <a:buClr>
          <a:schemeClr val="accent2"/>
        </a:buClr>
        <a:buChar char="•"/>
        <a:defRPr sz="3150">
          <a:solidFill>
            <a:schemeClr val="tx1"/>
          </a:solidFill>
          <a:latin typeface="+mn-lt"/>
        </a:defRPr>
      </a:lvl2pPr>
      <a:lvl3pPr marL="802482" indent="-266700" algn="l" rtl="0" eaLnBrk="0" fontAlgn="base" hangingPunct="0">
        <a:spcBef>
          <a:spcPct val="20000"/>
        </a:spcBef>
        <a:spcAft>
          <a:spcPct val="0"/>
        </a:spcAft>
        <a:buClr>
          <a:schemeClr val="accent2"/>
        </a:buClr>
        <a:buChar char="•"/>
        <a:defRPr sz="2850">
          <a:solidFill>
            <a:schemeClr val="tx1"/>
          </a:solidFill>
          <a:latin typeface="+mn-lt"/>
        </a:defRPr>
      </a:lvl3pPr>
      <a:lvl4pPr marL="1138238" indent="-333375" algn="l" rtl="0" eaLnBrk="0" fontAlgn="base" hangingPunct="0">
        <a:spcBef>
          <a:spcPct val="20000"/>
        </a:spcBef>
        <a:spcAft>
          <a:spcPct val="0"/>
        </a:spcAft>
        <a:buClr>
          <a:schemeClr val="accent2"/>
        </a:buClr>
        <a:buFont typeface="Arial" panose="020B0604020202020204" pitchFamily="34" charset="0"/>
        <a:buChar char="–"/>
        <a:defRPr sz="2850">
          <a:solidFill>
            <a:schemeClr val="tx1"/>
          </a:solidFill>
          <a:latin typeface="+mn-lt"/>
        </a:defRPr>
      </a:lvl4pPr>
      <a:lvl5pPr marL="1407320" indent="-266700" algn="l" rtl="0" eaLnBrk="0" fontAlgn="base" hangingPunct="0">
        <a:spcBef>
          <a:spcPct val="20000"/>
        </a:spcBef>
        <a:spcAft>
          <a:spcPct val="0"/>
        </a:spcAft>
        <a:buClr>
          <a:schemeClr val="accent2"/>
        </a:buClr>
        <a:buChar char="•"/>
        <a:defRPr sz="2550">
          <a:solidFill>
            <a:schemeClr val="tx1"/>
          </a:solidFill>
          <a:latin typeface="+mn-lt"/>
        </a:defRPr>
      </a:lvl5pPr>
      <a:lvl6pPr marL="2093120" indent="-266700" algn="l" rtl="0" eaLnBrk="1" fontAlgn="base" hangingPunct="1">
        <a:spcBef>
          <a:spcPct val="20000"/>
        </a:spcBef>
        <a:spcAft>
          <a:spcPct val="0"/>
        </a:spcAft>
        <a:buClr>
          <a:schemeClr val="accent2"/>
        </a:buClr>
        <a:buChar char="•"/>
        <a:defRPr sz="2550">
          <a:solidFill>
            <a:schemeClr val="tx1"/>
          </a:solidFill>
          <a:latin typeface="+mn-lt"/>
        </a:defRPr>
      </a:lvl6pPr>
      <a:lvl7pPr marL="2778920" indent="-266700" algn="l" rtl="0" eaLnBrk="1" fontAlgn="base" hangingPunct="1">
        <a:spcBef>
          <a:spcPct val="20000"/>
        </a:spcBef>
        <a:spcAft>
          <a:spcPct val="0"/>
        </a:spcAft>
        <a:buClr>
          <a:schemeClr val="accent2"/>
        </a:buClr>
        <a:buChar char="•"/>
        <a:defRPr sz="2550">
          <a:solidFill>
            <a:schemeClr val="tx1"/>
          </a:solidFill>
          <a:latin typeface="+mn-lt"/>
        </a:defRPr>
      </a:lvl7pPr>
      <a:lvl8pPr marL="3464720" indent="-266700" algn="l" rtl="0" eaLnBrk="1" fontAlgn="base" hangingPunct="1">
        <a:spcBef>
          <a:spcPct val="20000"/>
        </a:spcBef>
        <a:spcAft>
          <a:spcPct val="0"/>
        </a:spcAft>
        <a:buClr>
          <a:schemeClr val="accent2"/>
        </a:buClr>
        <a:buChar char="•"/>
        <a:defRPr sz="2550">
          <a:solidFill>
            <a:schemeClr val="tx1"/>
          </a:solidFill>
          <a:latin typeface="+mn-lt"/>
        </a:defRPr>
      </a:lvl8pPr>
      <a:lvl9pPr marL="4150520" indent="-266700" algn="l" rtl="0" eaLnBrk="1" fontAlgn="base" hangingPunct="1">
        <a:spcBef>
          <a:spcPct val="20000"/>
        </a:spcBef>
        <a:spcAft>
          <a:spcPct val="0"/>
        </a:spcAft>
        <a:buClr>
          <a:schemeClr val="accent2"/>
        </a:buClr>
        <a:buChar char="•"/>
        <a:defRPr sz="2550">
          <a:solidFill>
            <a:schemeClr val="tx1"/>
          </a:solidFill>
          <a:latin typeface="+mn-lt"/>
        </a:defRPr>
      </a:lvl9pPr>
    </p:bodyStyle>
    <p:otherStyle>
      <a:defPPr>
        <a:defRPr lang="nb-N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90"/>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7"/>
            <a:ext cx="41148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fld id="{1D7A81F7-9EBC-46F1-ADCC-AFAAF4DBA55B}" type="datetimeFigureOut">
              <a:rPr lang="en-US" smtClean="0"/>
              <a:t>8/11/2026</a:t>
            </a:fld>
            <a:endParaRPr lang="en-US"/>
          </a:p>
        </p:txBody>
      </p:sp>
      <p:sp>
        <p:nvSpPr>
          <p:cNvPr id="5" name="Footer Placeholder 4"/>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857C68E5-49DA-4946-B0B3-E6299FC999DF}" type="slidenum">
              <a:rPr lang="en-US" smtClean="0"/>
              <a:t>‹#›</a:t>
            </a:fld>
            <a:endParaRPr lang="en-US"/>
          </a:p>
        </p:txBody>
      </p:sp>
    </p:spTree>
    <p:extLst>
      <p:ext uri="{BB962C8B-B14F-4D97-AF65-F5344CB8AC3E}">
        <p14:creationId xmlns:p14="http://schemas.microsoft.com/office/powerpoint/2010/main" val="196905696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panose="020B0604020202020204" pitchFamily="34" charset="0"/>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panose="020B0604020202020204" pitchFamily="34" charset="0"/>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panose="020B0604020202020204" pitchFamily="34" charset="0"/>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US"/>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36.xml"/><Relationship Id="rId5" Type="http://schemas.openxmlformats.org/officeDocument/2006/relationships/image" Target="../media/image17.jp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emf"/><Relationship Id="rId9"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hyperlink" Target="https://www.nubu.no/no/metoder" TargetMode="External"/><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www.publicdomainpictures.net/en/view-image.php?image=22295&amp;picture=sad-boy" TargetMode="External"/><Relationship Id="rId5" Type="http://schemas.openxmlformats.org/officeDocument/2006/relationships/image" Target="../media/image7.jp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nubu.no/no/metoder" TargetMode="External"/><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1"/>
            <p:extLst>
              <p:ext uri="{DAA4B4D4-6D71-4841-9C94-3DE7FCFB9230}">
                <p14:media xmlns:p14="http://schemas.microsoft.com/office/powerpoint/2010/main" r:embed="rId2">
                  <p14:trim end="16.667"/>
                </p14:media>
              </p:ext>
            </p:extLst>
          </p:nvPr>
        </p:nvPicPr>
        <p:blipFill>
          <a:blip r:embed="rId5"/>
          <a:srcRect/>
          <a:stretch>
            <a:fillRect/>
          </a:stretch>
        </p:blipFill>
        <p:spPr>
          <a:xfrm>
            <a:off x="0" y="0"/>
            <a:ext cx="18288000" cy="10287000"/>
          </a:xfrm>
          <a:prstGeom prst="rect">
            <a:avLst/>
          </a:prstGeom>
        </p:spPr>
      </p:pic>
      <p:sp>
        <p:nvSpPr>
          <p:cNvPr id="3" name="TextBox 3"/>
          <p:cNvSpPr txBox="1"/>
          <p:nvPr/>
        </p:nvSpPr>
        <p:spPr>
          <a:xfrm>
            <a:off x="6636187" y="1717286"/>
            <a:ext cx="10999379" cy="1661160"/>
          </a:xfrm>
          <a:prstGeom prst="rect">
            <a:avLst/>
          </a:prstGeom>
        </p:spPr>
        <p:txBody>
          <a:bodyPr lIns="0" tIns="0" rIns="0" bIns="0" rtlCol="0" anchor="t">
            <a:spAutoFit/>
          </a:bodyPr>
          <a:lstStyle/>
          <a:p>
            <a:pPr marL="0" lvl="0" indent="0" algn="ctr">
              <a:lnSpc>
                <a:spcPts val="13439"/>
              </a:lnSpc>
              <a:spcBef>
                <a:spcPct val="0"/>
              </a:spcBef>
            </a:pPr>
            <a:r>
              <a:rPr lang="en-US" sz="9600" u="none" strike="noStrike">
                <a:solidFill>
                  <a:srgbClr val="086A7C"/>
                </a:solidFill>
                <a:latin typeface="Bebas Neue Cyrillic"/>
                <a:ea typeface="Bebas Neue Cyrillic"/>
                <a:cs typeface="Bebas Neue Cyrillic"/>
                <a:sym typeface="Bebas Neue Cyrillic"/>
              </a:rPr>
              <a:t>FRA KUNNSKAP TIL HANDLING</a:t>
            </a:r>
          </a:p>
        </p:txBody>
      </p:sp>
      <p:sp>
        <p:nvSpPr>
          <p:cNvPr id="4" name="TextBox 4"/>
          <p:cNvSpPr txBox="1"/>
          <p:nvPr/>
        </p:nvSpPr>
        <p:spPr>
          <a:xfrm>
            <a:off x="9472263" y="3235571"/>
            <a:ext cx="8158954" cy="1203914"/>
          </a:xfrm>
          <a:prstGeom prst="rect">
            <a:avLst/>
          </a:prstGeom>
        </p:spPr>
        <p:txBody>
          <a:bodyPr lIns="0" tIns="0" rIns="0" bIns="0" rtlCol="0" anchor="t">
            <a:spAutoFit/>
          </a:bodyPr>
          <a:lstStyle/>
          <a:p>
            <a:pPr algn="ctr">
              <a:lnSpc>
                <a:spcPts val="9767"/>
              </a:lnSpc>
              <a:spcBef>
                <a:spcPct val="0"/>
              </a:spcBef>
            </a:pPr>
            <a:r>
              <a:rPr lang="en-US" sz="6976">
                <a:solidFill>
                  <a:srgbClr val="086A7C"/>
                </a:solidFill>
                <a:latin typeface="Bebas Neue Cyrillic"/>
                <a:ea typeface="Bebas Neue Cyrillic"/>
                <a:cs typeface="Bebas Neue Cyrillic"/>
                <a:sym typeface="Bebas Neue Cyrillic"/>
              </a:rPr>
              <a:t>-FOR UTSATTE BARN OG UNGE</a:t>
            </a:r>
          </a:p>
        </p:txBody>
      </p:sp>
      <p:sp>
        <p:nvSpPr>
          <p:cNvPr id="5" name="Freeform 5"/>
          <p:cNvSpPr/>
          <p:nvPr/>
        </p:nvSpPr>
        <p:spPr>
          <a:xfrm>
            <a:off x="203193" y="249647"/>
            <a:ext cx="5237432" cy="860903"/>
          </a:xfrm>
          <a:custGeom>
            <a:avLst/>
            <a:gdLst/>
            <a:ahLst/>
            <a:cxnLst/>
            <a:rect l="l" t="t" r="r" b="b"/>
            <a:pathLst>
              <a:path w="5237432" h="860903">
                <a:moveTo>
                  <a:pt x="0" y="0"/>
                </a:moveTo>
                <a:lnTo>
                  <a:pt x="5237432" y="0"/>
                </a:lnTo>
                <a:lnTo>
                  <a:pt x="5237432" y="860903"/>
                </a:lnTo>
                <a:lnTo>
                  <a:pt x="0" y="860903"/>
                </a:lnTo>
                <a:lnTo>
                  <a:pt x="0" y="0"/>
                </a:lnTo>
                <a:close/>
              </a:path>
            </a:pathLst>
          </a:custGeom>
          <a:blipFill>
            <a:blip r:embed="rId6"/>
            <a:stretch>
              <a:fillRect/>
            </a:stretch>
          </a:blipFill>
        </p:spPr>
        <p:txBody>
          <a:bodyPr/>
          <a:lstStyle/>
          <a:p>
            <a:endParaRPr lang="nb-NO"/>
          </a:p>
        </p:txBody>
      </p:sp>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F75D8D63-8B80-4B2A-FC86-DD75939CCE5E}"/>
              </a:ext>
            </a:extLst>
          </p:cNvPr>
          <p:cNvSpPr>
            <a:spLocks noGrp="1"/>
          </p:cNvSpPr>
          <p:nvPr>
            <p:ph type="dt" sz="half" idx="10"/>
          </p:nvPr>
        </p:nvSpPr>
        <p:spPr/>
        <p:txBody>
          <a:bodyPr/>
          <a:lstStyle/>
          <a:p>
            <a:pPr defTabSz="1371600" fontAlgn="base">
              <a:spcBef>
                <a:spcPct val="0"/>
              </a:spcBef>
              <a:spcAft>
                <a:spcPct val="0"/>
              </a:spcAft>
            </a:pPr>
            <a:fld id="{4BC8A9D4-F2D5-48F2-B83A-61A3B3AE4DB5}" type="datetime1">
              <a:rPr lang="nb-NO">
                <a:solidFill>
                  <a:srgbClr val="333333"/>
                </a:solidFill>
                <a:latin typeface="Arial" charset="0"/>
              </a:rPr>
              <a:pPr defTabSz="1371600" fontAlgn="base">
                <a:spcBef>
                  <a:spcPct val="0"/>
                </a:spcBef>
                <a:spcAft>
                  <a:spcPct val="0"/>
                </a:spcAft>
              </a:pPr>
              <a:t>11.08.2026</a:t>
            </a:fld>
            <a:endParaRPr lang="nb-NO">
              <a:solidFill>
                <a:srgbClr val="333333"/>
              </a:solidFill>
              <a:latin typeface="Arial" charset="0"/>
            </a:endParaRPr>
          </a:p>
        </p:txBody>
      </p:sp>
      <p:sp>
        <p:nvSpPr>
          <p:cNvPr id="3" name="Plassholder for bunntekst 2">
            <a:extLst>
              <a:ext uri="{FF2B5EF4-FFF2-40B4-BE49-F238E27FC236}">
                <a16:creationId xmlns:a16="http://schemas.microsoft.com/office/drawing/2014/main" id="{78EBAF2E-3CB4-9E55-1B94-5170FDAF50ED}"/>
              </a:ext>
            </a:extLst>
          </p:cNvPr>
          <p:cNvSpPr>
            <a:spLocks noGrp="1"/>
          </p:cNvSpPr>
          <p:nvPr>
            <p:ph type="ftr" sz="quarter" idx="11"/>
          </p:nvPr>
        </p:nvSpPr>
        <p:spPr/>
        <p:txBody>
          <a:bodyPr/>
          <a:lstStyle/>
          <a:p>
            <a:pPr defTabSz="1371600" fontAlgn="base">
              <a:spcBef>
                <a:spcPct val="0"/>
              </a:spcBef>
              <a:spcAft>
                <a:spcPct val="0"/>
              </a:spcAft>
            </a:pPr>
            <a:endParaRPr lang="nb-NO">
              <a:solidFill>
                <a:srgbClr val="333333"/>
              </a:solidFill>
              <a:latin typeface="Arial" charset="0"/>
            </a:endParaRPr>
          </a:p>
          <a:p>
            <a:pPr defTabSz="1371600" fontAlgn="base">
              <a:spcBef>
                <a:spcPct val="0"/>
              </a:spcBef>
              <a:spcAft>
                <a:spcPct val="0"/>
              </a:spcAft>
            </a:pPr>
            <a:r>
              <a:rPr lang="nb-NO">
                <a:solidFill>
                  <a:srgbClr val="333333"/>
                </a:solidFill>
                <a:latin typeface="Arial" charset="0"/>
              </a:rPr>
              <a:t>©Nasjonalt utviklingssenter for barn og unge</a:t>
            </a:r>
          </a:p>
          <a:p>
            <a:pPr defTabSz="1371600" fontAlgn="base">
              <a:spcBef>
                <a:spcPct val="0"/>
              </a:spcBef>
              <a:spcAft>
                <a:spcPct val="0"/>
              </a:spcAft>
            </a:pPr>
            <a:endParaRPr lang="nb-NO" dirty="0">
              <a:solidFill>
                <a:srgbClr val="333333"/>
              </a:solidFill>
              <a:latin typeface="Arial" charset="0"/>
            </a:endParaRPr>
          </a:p>
        </p:txBody>
      </p:sp>
      <p:sp>
        <p:nvSpPr>
          <p:cNvPr id="4" name="Plassholder for lysbildenummer 3">
            <a:extLst>
              <a:ext uri="{FF2B5EF4-FFF2-40B4-BE49-F238E27FC236}">
                <a16:creationId xmlns:a16="http://schemas.microsoft.com/office/drawing/2014/main" id="{22E5521B-755A-08FC-1959-FC2AEEC5518E}"/>
              </a:ext>
            </a:extLst>
          </p:cNvPr>
          <p:cNvSpPr>
            <a:spLocks noGrp="1"/>
          </p:cNvSpPr>
          <p:nvPr>
            <p:ph type="sldNum" sz="quarter" idx="12"/>
          </p:nvPr>
        </p:nvSpPr>
        <p:spPr/>
        <p:txBody>
          <a:bodyPr/>
          <a:lstStyle/>
          <a:p>
            <a:pPr defTabSz="1371600" fontAlgn="base">
              <a:spcBef>
                <a:spcPct val="0"/>
              </a:spcBef>
              <a:spcAft>
                <a:spcPct val="0"/>
              </a:spcAft>
            </a:pPr>
            <a:r>
              <a:rPr lang="nb-NO">
                <a:solidFill>
                  <a:srgbClr val="333333"/>
                </a:solidFill>
                <a:latin typeface="Arial" charset="0"/>
              </a:rPr>
              <a:t>Side </a:t>
            </a:r>
            <a:fld id="{BF4777A1-2E32-4F81-BC83-DB4B6C0AE874}" type="slidenum">
              <a:rPr lang="nb-NO">
                <a:solidFill>
                  <a:srgbClr val="333333"/>
                </a:solidFill>
                <a:latin typeface="Arial" charset="0"/>
              </a:rPr>
              <a:pPr defTabSz="1371600" fontAlgn="base">
                <a:spcBef>
                  <a:spcPct val="0"/>
                </a:spcBef>
                <a:spcAft>
                  <a:spcPct val="0"/>
                </a:spcAft>
              </a:pPr>
              <a:t>10</a:t>
            </a:fld>
            <a:endParaRPr lang="nb-NO">
              <a:solidFill>
                <a:srgbClr val="333333"/>
              </a:solidFill>
              <a:latin typeface="Arial" charset="0"/>
            </a:endParaRPr>
          </a:p>
        </p:txBody>
      </p:sp>
      <p:pic>
        <p:nvPicPr>
          <p:cNvPr id="6" name="Bilde 5">
            <a:extLst>
              <a:ext uri="{FF2B5EF4-FFF2-40B4-BE49-F238E27FC236}">
                <a16:creationId xmlns:a16="http://schemas.microsoft.com/office/drawing/2014/main" id="{28E30E70-920F-6FB1-B991-E7E731BF3F4A}"/>
              </a:ext>
            </a:extLst>
          </p:cNvPr>
          <p:cNvPicPr>
            <a:picLocks noChangeAspect="1"/>
          </p:cNvPicPr>
          <p:nvPr/>
        </p:nvPicPr>
        <p:blipFill>
          <a:blip r:embed="rId3"/>
          <a:stretch>
            <a:fillRect/>
          </a:stretch>
        </p:blipFill>
        <p:spPr>
          <a:xfrm>
            <a:off x="2846758" y="2009309"/>
            <a:ext cx="6428789" cy="6767147"/>
          </a:xfrm>
          <a:prstGeom prst="rect">
            <a:avLst/>
          </a:prstGeom>
        </p:spPr>
      </p:pic>
      <p:pic>
        <p:nvPicPr>
          <p:cNvPr id="8" name="Bilde 7">
            <a:extLst>
              <a:ext uri="{FF2B5EF4-FFF2-40B4-BE49-F238E27FC236}">
                <a16:creationId xmlns:a16="http://schemas.microsoft.com/office/drawing/2014/main" id="{6ED5047B-1932-1F9F-EDB4-C1EA467DF8D2}"/>
              </a:ext>
            </a:extLst>
          </p:cNvPr>
          <p:cNvPicPr>
            <a:picLocks noChangeAspect="1"/>
          </p:cNvPicPr>
          <p:nvPr/>
        </p:nvPicPr>
        <p:blipFill>
          <a:blip r:embed="rId4"/>
          <a:stretch>
            <a:fillRect/>
          </a:stretch>
        </p:blipFill>
        <p:spPr>
          <a:xfrm>
            <a:off x="9820193" y="5033183"/>
            <a:ext cx="4563252" cy="4023708"/>
          </a:xfrm>
          <a:prstGeom prst="rect">
            <a:avLst/>
          </a:prstGeom>
        </p:spPr>
      </p:pic>
      <p:pic>
        <p:nvPicPr>
          <p:cNvPr id="10" name="Bilde 9">
            <a:extLst>
              <a:ext uri="{FF2B5EF4-FFF2-40B4-BE49-F238E27FC236}">
                <a16:creationId xmlns:a16="http://schemas.microsoft.com/office/drawing/2014/main" id="{114E3B89-61EA-E9C5-708D-3504A082D35A}"/>
              </a:ext>
            </a:extLst>
          </p:cNvPr>
          <p:cNvPicPr>
            <a:picLocks noChangeAspect="1"/>
          </p:cNvPicPr>
          <p:nvPr/>
        </p:nvPicPr>
        <p:blipFill>
          <a:blip r:embed="rId5"/>
          <a:stretch>
            <a:fillRect/>
          </a:stretch>
        </p:blipFill>
        <p:spPr>
          <a:xfrm>
            <a:off x="9144001" y="743439"/>
            <a:ext cx="5478437" cy="4023708"/>
          </a:xfrm>
          <a:prstGeom prst="rect">
            <a:avLst/>
          </a:prstGeom>
        </p:spPr>
      </p:pic>
    </p:spTree>
    <p:extLst>
      <p:ext uri="{BB962C8B-B14F-4D97-AF65-F5344CB8AC3E}">
        <p14:creationId xmlns:p14="http://schemas.microsoft.com/office/powerpoint/2010/main" val="38690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urved Left Arrow 48"/>
          <p:cNvSpPr/>
          <p:nvPr/>
        </p:nvSpPr>
        <p:spPr>
          <a:xfrm rot="6412404">
            <a:off x="8324489" y="4886530"/>
            <a:ext cx="1662708" cy="4287824"/>
          </a:xfrm>
          <a:prstGeom prst="curvedLeftArrow">
            <a:avLst>
              <a:gd name="adj1" fmla="val 5777"/>
              <a:gd name="adj2" fmla="val 33400"/>
              <a:gd name="adj3" fmla="val 215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endParaRPr lang="nb-NO" sz="2025">
              <a:solidFill>
                <a:prstClr val="black"/>
              </a:solidFill>
              <a:latin typeface="Calibri" panose="020F0502020204030204"/>
            </a:endParaRPr>
          </a:p>
        </p:txBody>
      </p:sp>
      <p:sp>
        <p:nvSpPr>
          <p:cNvPr id="2" name="Title 1"/>
          <p:cNvSpPr>
            <a:spLocks noGrp="1"/>
          </p:cNvSpPr>
          <p:nvPr>
            <p:ph type="title"/>
          </p:nvPr>
        </p:nvSpPr>
        <p:spPr>
          <a:xfrm>
            <a:off x="2394219" y="114379"/>
            <a:ext cx="11830050" cy="1988345"/>
          </a:xfrm>
        </p:spPr>
        <p:txBody>
          <a:bodyPr/>
          <a:lstStyle/>
          <a:p>
            <a:r>
              <a:rPr lang="nb-NO" dirty="0"/>
              <a:t>Kvalitetssikring – selvgående hjul?</a:t>
            </a:r>
            <a:br>
              <a:rPr lang="nb-NO" dirty="0"/>
            </a:br>
            <a:r>
              <a:rPr lang="nb-NO" dirty="0"/>
              <a:t>Forutsigbarhet og gode rutiner</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37674" y="5120122"/>
            <a:ext cx="1918268" cy="2616740"/>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77491" y="5883773"/>
            <a:ext cx="745790" cy="1590288"/>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280" y="2182610"/>
            <a:ext cx="1503704" cy="211728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2541" y="4353727"/>
            <a:ext cx="1465584" cy="2195360"/>
          </a:xfrm>
          <a:prstGeom prst="rect">
            <a:avLst/>
          </a:prstGeom>
        </p:spPr>
      </p:pic>
      <p:sp>
        <p:nvSpPr>
          <p:cNvPr id="10" name="TextBox 9"/>
          <p:cNvSpPr txBox="1"/>
          <p:nvPr/>
        </p:nvSpPr>
        <p:spPr>
          <a:xfrm>
            <a:off x="12226984" y="4704622"/>
            <a:ext cx="1144865" cy="403957"/>
          </a:xfrm>
          <a:prstGeom prst="rect">
            <a:avLst/>
          </a:prstGeom>
          <a:noFill/>
        </p:spPr>
        <p:txBody>
          <a:bodyPr wrap="none" rtlCol="0">
            <a:spAutoFit/>
          </a:bodyPr>
          <a:lstStyle/>
          <a:p>
            <a:pPr defTabSz="1028700"/>
            <a:r>
              <a:rPr lang="nb-NO" sz="2025" dirty="0">
                <a:solidFill>
                  <a:prstClr val="black"/>
                </a:solidFill>
                <a:latin typeface="Aharoni" panose="02010803020104030203" pitchFamily="2" charset="-79"/>
                <a:cs typeface="Aharoni" panose="02010803020104030203" pitchFamily="2" charset="-79"/>
              </a:rPr>
              <a:t>FAMILIE</a:t>
            </a:r>
          </a:p>
        </p:txBody>
      </p:sp>
      <p:sp>
        <p:nvSpPr>
          <p:cNvPr id="11" name="TextBox 10"/>
          <p:cNvSpPr txBox="1"/>
          <p:nvPr/>
        </p:nvSpPr>
        <p:spPr>
          <a:xfrm>
            <a:off x="9653199" y="5468273"/>
            <a:ext cx="1372492" cy="403957"/>
          </a:xfrm>
          <a:prstGeom prst="rect">
            <a:avLst/>
          </a:prstGeom>
          <a:noFill/>
        </p:spPr>
        <p:txBody>
          <a:bodyPr wrap="none" rtlCol="0">
            <a:spAutoFit/>
          </a:bodyPr>
          <a:lstStyle/>
          <a:p>
            <a:pPr defTabSz="1028700"/>
            <a:r>
              <a:rPr lang="nb-NO" sz="2025" dirty="0">
                <a:solidFill>
                  <a:prstClr val="black"/>
                </a:solidFill>
                <a:latin typeface="Aharoni" panose="02010803020104030203" pitchFamily="2" charset="-79"/>
                <a:cs typeface="Aharoni" panose="02010803020104030203" pitchFamily="2" charset="-79"/>
              </a:rPr>
              <a:t>TERAPEUT</a:t>
            </a:r>
          </a:p>
        </p:txBody>
      </p:sp>
      <p:sp>
        <p:nvSpPr>
          <p:cNvPr id="15" name="TextBox 14"/>
          <p:cNvSpPr txBox="1"/>
          <p:nvPr/>
        </p:nvSpPr>
        <p:spPr>
          <a:xfrm>
            <a:off x="6422854" y="3953684"/>
            <a:ext cx="2241319" cy="403957"/>
          </a:xfrm>
          <a:prstGeom prst="rect">
            <a:avLst/>
          </a:prstGeom>
          <a:noFill/>
        </p:spPr>
        <p:txBody>
          <a:bodyPr wrap="none" rtlCol="0">
            <a:spAutoFit/>
          </a:bodyPr>
          <a:lstStyle/>
          <a:p>
            <a:pPr defTabSz="1028700"/>
            <a:r>
              <a:rPr lang="nb-NO" sz="2025" dirty="0">
                <a:solidFill>
                  <a:prstClr val="black"/>
                </a:solidFill>
                <a:latin typeface="Aharoni" panose="02010803020104030203" pitchFamily="2" charset="-79"/>
                <a:cs typeface="Aharoni" panose="02010803020104030203" pitchFamily="2" charset="-79"/>
              </a:rPr>
              <a:t>KONSULTASJON</a:t>
            </a:r>
          </a:p>
        </p:txBody>
      </p:sp>
      <p:sp>
        <p:nvSpPr>
          <p:cNvPr id="16" name="TextBox 15"/>
          <p:cNvSpPr txBox="1"/>
          <p:nvPr/>
        </p:nvSpPr>
        <p:spPr>
          <a:xfrm>
            <a:off x="10350386" y="1793494"/>
            <a:ext cx="2311851" cy="403957"/>
          </a:xfrm>
          <a:prstGeom prst="rect">
            <a:avLst/>
          </a:prstGeom>
          <a:noFill/>
        </p:spPr>
        <p:txBody>
          <a:bodyPr wrap="none" rtlCol="0">
            <a:spAutoFit/>
          </a:bodyPr>
          <a:lstStyle/>
          <a:p>
            <a:pPr defTabSz="1028700"/>
            <a:r>
              <a:rPr lang="nb-NO" sz="2025" dirty="0">
                <a:solidFill>
                  <a:prstClr val="black"/>
                </a:solidFill>
                <a:latin typeface="Aharoni" panose="02010803020104030203" pitchFamily="2" charset="-79"/>
                <a:cs typeface="Aharoni" panose="02010803020104030203" pitchFamily="2" charset="-79"/>
              </a:rPr>
              <a:t>Behandlingsteam</a:t>
            </a:r>
          </a:p>
        </p:txBody>
      </p:sp>
      <p:sp>
        <p:nvSpPr>
          <p:cNvPr id="17" name="TextBox 16"/>
          <p:cNvSpPr txBox="1"/>
          <p:nvPr/>
        </p:nvSpPr>
        <p:spPr>
          <a:xfrm>
            <a:off x="10358425" y="4200901"/>
            <a:ext cx="1221809" cy="403957"/>
          </a:xfrm>
          <a:prstGeom prst="rect">
            <a:avLst/>
          </a:prstGeom>
          <a:noFill/>
        </p:spPr>
        <p:txBody>
          <a:bodyPr wrap="none" rtlCol="0">
            <a:spAutoFit/>
          </a:bodyPr>
          <a:lstStyle/>
          <a:p>
            <a:pPr defTabSz="1028700"/>
            <a:r>
              <a:rPr lang="nb-NO" sz="2025" dirty="0">
                <a:solidFill>
                  <a:prstClr val="black"/>
                </a:solidFill>
                <a:latin typeface="Aharoni" panose="02010803020104030203" pitchFamily="2" charset="-79"/>
                <a:cs typeface="Aharoni" panose="02010803020104030203" pitchFamily="2" charset="-79"/>
              </a:rPr>
              <a:t>Veileder</a:t>
            </a:r>
          </a:p>
        </p:txBody>
      </p:sp>
      <p:sp>
        <p:nvSpPr>
          <p:cNvPr id="18" name="TextBox 17"/>
          <p:cNvSpPr txBox="1"/>
          <p:nvPr/>
        </p:nvSpPr>
        <p:spPr>
          <a:xfrm>
            <a:off x="12995873" y="1533806"/>
            <a:ext cx="2803973" cy="1338828"/>
          </a:xfrm>
          <a:prstGeom prst="rect">
            <a:avLst/>
          </a:prstGeom>
          <a:noFill/>
        </p:spPr>
        <p:txBody>
          <a:bodyPr wrap="none" rtlCol="0">
            <a:spAutoFit/>
          </a:bodyPr>
          <a:lstStyle/>
          <a:p>
            <a:pPr defTabSz="1028700"/>
            <a:r>
              <a:rPr lang="nb-NO" sz="2025" dirty="0">
                <a:solidFill>
                  <a:prstClr val="black"/>
                </a:solidFill>
                <a:latin typeface="Aharoni" panose="02010803020104030203" pitchFamily="2" charset="-79"/>
                <a:cs typeface="Aharoni" panose="02010803020104030203" pitchFamily="2" charset="-79"/>
              </a:rPr>
              <a:t>Måling:</a:t>
            </a:r>
          </a:p>
          <a:p>
            <a:pPr defTabSz="1028700"/>
            <a:r>
              <a:rPr lang="nb-NO" sz="2025" dirty="0">
                <a:solidFill>
                  <a:prstClr val="black"/>
                </a:solidFill>
                <a:latin typeface="Aharoni" panose="02010803020104030203" pitchFamily="2" charset="-79"/>
                <a:cs typeface="Aharoni" panose="02010803020104030203" pitchFamily="2" charset="-79"/>
              </a:rPr>
              <a:t>Behandlingsintegritet</a:t>
            </a:r>
          </a:p>
          <a:p>
            <a:pPr defTabSz="1028700"/>
            <a:r>
              <a:rPr lang="nb-NO" sz="2025" dirty="0">
                <a:solidFill>
                  <a:prstClr val="black"/>
                </a:solidFill>
                <a:latin typeface="Aharoni" panose="02010803020104030203" pitchFamily="2" charset="-79"/>
                <a:cs typeface="Aharoni" panose="02010803020104030203" pitchFamily="2" charset="-79"/>
              </a:rPr>
              <a:t>Resultater</a:t>
            </a:r>
          </a:p>
          <a:p>
            <a:pPr defTabSz="1028700"/>
            <a:endParaRPr lang="nb-NO" sz="2025" dirty="0">
              <a:solidFill>
                <a:prstClr val="black"/>
              </a:solidFill>
              <a:latin typeface="Aharoni" panose="02010803020104030203" pitchFamily="2" charset="-79"/>
              <a:cs typeface="Aharoni" panose="02010803020104030203" pitchFamily="2" charset="-79"/>
            </a:endParaRPr>
          </a:p>
        </p:txBody>
      </p:sp>
      <p:cxnSp>
        <p:nvCxnSpPr>
          <p:cNvPr id="20" name="Straight Arrow Connector 19"/>
          <p:cNvCxnSpPr/>
          <p:nvPr/>
        </p:nvCxnSpPr>
        <p:spPr>
          <a:xfrm flipH="1">
            <a:off x="10251115" y="4698411"/>
            <a:ext cx="628583" cy="851874"/>
          </a:xfrm>
          <a:prstGeom prst="straightConnector1">
            <a:avLst/>
          </a:prstGeom>
          <a:ln w="635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0093294" y="1793493"/>
            <a:ext cx="2956160" cy="282290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endParaRPr lang="nb-NO" sz="2025">
              <a:solidFill>
                <a:prstClr val="white"/>
              </a:solidFill>
              <a:latin typeface="Calibri" panose="020F0502020204030204"/>
            </a:endParaRPr>
          </a:p>
        </p:txBody>
      </p:sp>
      <p:cxnSp>
        <p:nvCxnSpPr>
          <p:cNvPr id="26" name="Straight Arrow Connector 25"/>
          <p:cNvCxnSpPr/>
          <p:nvPr/>
        </p:nvCxnSpPr>
        <p:spPr>
          <a:xfrm flipH="1" flipV="1">
            <a:off x="8673500" y="4402948"/>
            <a:ext cx="1419794" cy="2852"/>
          </a:xfrm>
          <a:prstGeom prst="straightConnector1">
            <a:avLst/>
          </a:prstGeom>
          <a:ln w="635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endCxn id="7" idx="3"/>
          </p:cNvCxnSpPr>
          <p:nvPr/>
        </p:nvCxnSpPr>
        <p:spPr>
          <a:xfrm flipH="1">
            <a:off x="10723280" y="6674071"/>
            <a:ext cx="1214394" cy="4847"/>
          </a:xfrm>
          <a:prstGeom prst="straightConnector1">
            <a:avLst/>
          </a:prstGeom>
          <a:ln w="635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5741759" y="3949886"/>
            <a:ext cx="2956160" cy="282290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endParaRPr lang="nb-NO" sz="2025">
              <a:solidFill>
                <a:prstClr val="white"/>
              </a:solidFill>
              <a:latin typeface="Calibri" panose="020F0502020204030204"/>
            </a:endParaRPr>
          </a:p>
        </p:txBody>
      </p:sp>
      <p:sp>
        <p:nvSpPr>
          <p:cNvPr id="52" name="TextBox 51"/>
          <p:cNvSpPr txBox="1"/>
          <p:nvPr/>
        </p:nvSpPr>
        <p:spPr>
          <a:xfrm>
            <a:off x="2668311" y="5808137"/>
            <a:ext cx="2792752" cy="403957"/>
          </a:xfrm>
          <a:prstGeom prst="rect">
            <a:avLst/>
          </a:prstGeom>
          <a:noFill/>
        </p:spPr>
        <p:txBody>
          <a:bodyPr wrap="none" rtlCol="0">
            <a:spAutoFit/>
          </a:bodyPr>
          <a:lstStyle/>
          <a:p>
            <a:pPr defTabSz="1028700"/>
            <a:r>
              <a:rPr lang="nb-NO" sz="2025" dirty="0">
                <a:solidFill>
                  <a:prstClr val="black"/>
                </a:solidFill>
                <a:latin typeface="Aharoni" panose="02010803020104030203" pitchFamily="2" charset="-79"/>
                <a:cs typeface="Aharoni" panose="02010803020104030203" pitchFamily="2" charset="-79"/>
              </a:rPr>
              <a:t>METODEANSVARLIGE</a:t>
            </a:r>
          </a:p>
        </p:txBody>
      </p:sp>
      <p:sp>
        <p:nvSpPr>
          <p:cNvPr id="53" name="Rectangle 52"/>
          <p:cNvSpPr/>
          <p:nvPr/>
        </p:nvSpPr>
        <p:spPr>
          <a:xfrm>
            <a:off x="2564263" y="5632692"/>
            <a:ext cx="2956160" cy="282290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28700"/>
            <a:endParaRPr lang="nb-NO" sz="2025">
              <a:solidFill>
                <a:prstClr val="white"/>
              </a:solidFill>
              <a:latin typeface="Calibri" panose="020F0502020204030204"/>
            </a:endParaRPr>
          </a:p>
        </p:txBody>
      </p:sp>
      <p:sp>
        <p:nvSpPr>
          <p:cNvPr id="57" name="TextBox 56"/>
          <p:cNvSpPr txBox="1"/>
          <p:nvPr/>
        </p:nvSpPr>
        <p:spPr>
          <a:xfrm>
            <a:off x="2668312" y="6256562"/>
            <a:ext cx="2852111" cy="1338828"/>
          </a:xfrm>
          <a:prstGeom prst="rect">
            <a:avLst/>
          </a:prstGeom>
          <a:noFill/>
        </p:spPr>
        <p:txBody>
          <a:bodyPr wrap="square" rtlCol="0">
            <a:spAutoFit/>
          </a:bodyPr>
          <a:lstStyle/>
          <a:p>
            <a:pPr defTabSz="1028700"/>
            <a:r>
              <a:rPr lang="nb-NO" sz="2025" dirty="0">
                <a:solidFill>
                  <a:prstClr val="black"/>
                </a:solidFill>
                <a:latin typeface="Calibri" panose="020F0502020204030204"/>
                <a:cs typeface="Aharoni" panose="02010803020104030203" pitchFamily="2" charset="-79"/>
              </a:rPr>
              <a:t>Implementering</a:t>
            </a:r>
          </a:p>
          <a:p>
            <a:pPr defTabSz="1028700"/>
            <a:r>
              <a:rPr lang="nb-NO" sz="2025" dirty="0">
                <a:solidFill>
                  <a:prstClr val="black"/>
                </a:solidFill>
                <a:latin typeface="Calibri" panose="020F0502020204030204"/>
                <a:cs typeface="Aharoni" panose="02010803020104030203" pitchFamily="2" charset="-79"/>
              </a:rPr>
              <a:t>Fag- og metodeutvikling</a:t>
            </a:r>
          </a:p>
          <a:p>
            <a:pPr defTabSz="1028700"/>
            <a:r>
              <a:rPr lang="nb-NO" sz="2025" dirty="0">
                <a:solidFill>
                  <a:prstClr val="black"/>
                </a:solidFill>
                <a:latin typeface="Calibri" panose="020F0502020204030204"/>
                <a:cs typeface="Aharoni" panose="02010803020104030203" pitchFamily="2" charset="-79"/>
              </a:rPr>
              <a:t>Kvalitetssikring </a:t>
            </a:r>
          </a:p>
          <a:p>
            <a:pPr defTabSz="1028700"/>
            <a:r>
              <a:rPr lang="nb-NO" sz="2025" dirty="0">
                <a:solidFill>
                  <a:prstClr val="black"/>
                </a:solidFill>
                <a:latin typeface="Calibri" panose="020F0502020204030204"/>
                <a:cs typeface="Aharoni" panose="02010803020104030203" pitchFamily="2" charset="-79"/>
              </a:rPr>
              <a:t>Nasjonal datainnsamling</a:t>
            </a:r>
          </a:p>
        </p:txBody>
      </p:sp>
      <p:sp>
        <p:nvSpPr>
          <p:cNvPr id="4" name="TekstSylinder 3">
            <a:extLst>
              <a:ext uri="{FF2B5EF4-FFF2-40B4-BE49-F238E27FC236}">
                <a16:creationId xmlns:a16="http://schemas.microsoft.com/office/drawing/2014/main" id="{91382BDA-CDC9-20E3-AA36-487166FE5033}"/>
              </a:ext>
            </a:extLst>
          </p:cNvPr>
          <p:cNvSpPr txBox="1"/>
          <p:nvPr/>
        </p:nvSpPr>
        <p:spPr>
          <a:xfrm>
            <a:off x="6111512" y="8380520"/>
            <a:ext cx="6801862" cy="1338828"/>
          </a:xfrm>
          <a:prstGeom prst="rect">
            <a:avLst/>
          </a:prstGeom>
          <a:noFill/>
        </p:spPr>
        <p:txBody>
          <a:bodyPr wrap="none" rtlCol="0">
            <a:spAutoFit/>
          </a:bodyPr>
          <a:lstStyle/>
          <a:p>
            <a:pPr defTabSz="1371600" fontAlgn="base">
              <a:spcBef>
                <a:spcPct val="0"/>
              </a:spcBef>
              <a:spcAft>
                <a:spcPct val="0"/>
              </a:spcAft>
            </a:pPr>
            <a:r>
              <a:rPr lang="nb-NO" sz="2700" dirty="0">
                <a:solidFill>
                  <a:prstClr val="black"/>
                </a:solidFill>
                <a:latin typeface="Arial" charset="0"/>
              </a:rPr>
              <a:t>Støtte, trygghet, stabilitet </a:t>
            </a:r>
          </a:p>
          <a:p>
            <a:pPr defTabSz="1371600" fontAlgn="base">
              <a:spcBef>
                <a:spcPct val="0"/>
              </a:spcBef>
              <a:spcAft>
                <a:spcPct val="0"/>
              </a:spcAft>
            </a:pPr>
            <a:r>
              <a:rPr lang="nb-NO" sz="2700" dirty="0">
                <a:solidFill>
                  <a:prstClr val="black"/>
                </a:solidFill>
                <a:latin typeface="Arial" charset="0"/>
              </a:rPr>
              <a:t>Problemløser alltid utfordringer og barrierer</a:t>
            </a:r>
          </a:p>
          <a:p>
            <a:pPr defTabSz="1371600" fontAlgn="base">
              <a:spcBef>
                <a:spcPct val="0"/>
              </a:spcBef>
              <a:spcAft>
                <a:spcPct val="0"/>
              </a:spcAft>
            </a:pPr>
            <a:r>
              <a:rPr lang="nb-NO" sz="2700" dirty="0">
                <a:solidFill>
                  <a:prstClr val="black"/>
                </a:solidFill>
                <a:latin typeface="Arial" charset="0"/>
              </a:rPr>
              <a:t>Tilpasninger og skreddersøm</a:t>
            </a:r>
          </a:p>
        </p:txBody>
      </p:sp>
    </p:spTree>
    <p:extLst>
      <p:ext uri="{BB962C8B-B14F-4D97-AF65-F5344CB8AC3E}">
        <p14:creationId xmlns:p14="http://schemas.microsoft.com/office/powerpoint/2010/main" val="4183591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C24ACF49-F7EA-6D1B-8637-C228B130E963}"/>
              </a:ext>
            </a:extLst>
          </p:cNvPr>
          <p:cNvSpPr>
            <a:spLocks noGrp="1"/>
          </p:cNvSpPr>
          <p:nvPr>
            <p:ph type="dt" sz="half" idx="10"/>
          </p:nvPr>
        </p:nvSpPr>
        <p:spPr/>
        <p:txBody>
          <a:bodyPr/>
          <a:lstStyle/>
          <a:p>
            <a:pPr defTabSz="1371600" fontAlgn="base">
              <a:spcBef>
                <a:spcPct val="0"/>
              </a:spcBef>
              <a:spcAft>
                <a:spcPct val="0"/>
              </a:spcAft>
              <a:defRPr/>
            </a:pPr>
            <a:fld id="{4BC8A9D4-F2D5-48F2-B83A-61A3B3AE4DB5}" type="datetime1">
              <a:rPr lang="nb-NO">
                <a:solidFill>
                  <a:srgbClr val="333333"/>
                </a:solidFill>
                <a:latin typeface="Arial" charset="0"/>
              </a:rPr>
              <a:pPr defTabSz="1371600" fontAlgn="base">
                <a:spcBef>
                  <a:spcPct val="0"/>
                </a:spcBef>
                <a:spcAft>
                  <a:spcPct val="0"/>
                </a:spcAft>
                <a:defRPr/>
              </a:pPr>
              <a:t>11.08.2026</a:t>
            </a:fld>
            <a:endParaRPr lang="nb-NO">
              <a:solidFill>
                <a:srgbClr val="333333"/>
              </a:solidFill>
              <a:latin typeface="Arial" charset="0"/>
            </a:endParaRPr>
          </a:p>
        </p:txBody>
      </p:sp>
      <p:sp>
        <p:nvSpPr>
          <p:cNvPr id="3" name="Plassholder for bunntekst 2">
            <a:extLst>
              <a:ext uri="{FF2B5EF4-FFF2-40B4-BE49-F238E27FC236}">
                <a16:creationId xmlns:a16="http://schemas.microsoft.com/office/drawing/2014/main" id="{BC43B0FD-FF54-8F0C-FA1E-AE647CC21A45}"/>
              </a:ext>
            </a:extLst>
          </p:cNvPr>
          <p:cNvSpPr>
            <a:spLocks noGrp="1"/>
          </p:cNvSpPr>
          <p:nvPr>
            <p:ph type="ftr" sz="quarter" idx="11"/>
          </p:nvPr>
        </p:nvSpPr>
        <p:spPr/>
        <p:txBody>
          <a:bodyPr/>
          <a:lstStyle/>
          <a:p>
            <a:pPr defTabSz="1371600" fontAlgn="base">
              <a:spcBef>
                <a:spcPct val="0"/>
              </a:spcBef>
              <a:spcAft>
                <a:spcPct val="0"/>
              </a:spcAft>
              <a:defRPr/>
            </a:pPr>
            <a:endParaRPr lang="nb-NO">
              <a:solidFill>
                <a:srgbClr val="333333"/>
              </a:solidFill>
              <a:latin typeface="Arial" charset="0"/>
            </a:endParaRPr>
          </a:p>
          <a:p>
            <a:pPr defTabSz="1371600" fontAlgn="base">
              <a:spcBef>
                <a:spcPct val="0"/>
              </a:spcBef>
              <a:spcAft>
                <a:spcPct val="0"/>
              </a:spcAft>
              <a:defRPr/>
            </a:pPr>
            <a:r>
              <a:rPr lang="nb-NO">
                <a:solidFill>
                  <a:srgbClr val="333333"/>
                </a:solidFill>
                <a:latin typeface="Arial" charset="0"/>
              </a:rPr>
              <a:t>©Nasjonalt utviklingssenter for barn og unge</a:t>
            </a:r>
          </a:p>
          <a:p>
            <a:pPr defTabSz="1371600" fontAlgn="base">
              <a:spcBef>
                <a:spcPct val="0"/>
              </a:spcBef>
              <a:spcAft>
                <a:spcPct val="0"/>
              </a:spcAft>
              <a:defRPr/>
            </a:pPr>
            <a:endParaRPr lang="nb-NO" dirty="0">
              <a:solidFill>
                <a:srgbClr val="333333"/>
              </a:solidFill>
              <a:latin typeface="Arial" charset="0"/>
            </a:endParaRPr>
          </a:p>
        </p:txBody>
      </p:sp>
      <p:sp>
        <p:nvSpPr>
          <p:cNvPr id="4" name="Plassholder for lysbildenummer 3">
            <a:extLst>
              <a:ext uri="{FF2B5EF4-FFF2-40B4-BE49-F238E27FC236}">
                <a16:creationId xmlns:a16="http://schemas.microsoft.com/office/drawing/2014/main" id="{EC2C0F55-71C6-79D6-A8F0-EB92FD2A31E2}"/>
              </a:ext>
            </a:extLst>
          </p:cNvPr>
          <p:cNvSpPr>
            <a:spLocks noGrp="1"/>
          </p:cNvSpPr>
          <p:nvPr>
            <p:ph type="sldNum" sz="quarter" idx="12"/>
          </p:nvPr>
        </p:nvSpPr>
        <p:spPr/>
        <p:txBody>
          <a:bodyPr/>
          <a:lstStyle/>
          <a:p>
            <a:pPr defTabSz="1371600" fontAlgn="base">
              <a:spcBef>
                <a:spcPct val="0"/>
              </a:spcBef>
              <a:spcAft>
                <a:spcPct val="0"/>
              </a:spcAft>
              <a:defRPr/>
            </a:pPr>
            <a:r>
              <a:rPr lang="nb-NO">
                <a:solidFill>
                  <a:srgbClr val="333333"/>
                </a:solidFill>
                <a:latin typeface="Arial" charset="0"/>
              </a:rPr>
              <a:t>Side </a:t>
            </a:r>
            <a:fld id="{BF4777A1-2E32-4F81-BC83-DB4B6C0AE874}" type="slidenum">
              <a:rPr lang="nb-NO">
                <a:solidFill>
                  <a:srgbClr val="333333"/>
                </a:solidFill>
                <a:latin typeface="Arial" charset="0"/>
              </a:rPr>
              <a:pPr defTabSz="1371600" fontAlgn="base">
                <a:spcBef>
                  <a:spcPct val="0"/>
                </a:spcBef>
                <a:spcAft>
                  <a:spcPct val="0"/>
                </a:spcAft>
                <a:defRPr/>
              </a:pPr>
              <a:t>12</a:t>
            </a:fld>
            <a:endParaRPr lang="nb-NO">
              <a:solidFill>
                <a:srgbClr val="333333"/>
              </a:solidFill>
              <a:latin typeface="Arial" charset="0"/>
            </a:endParaRPr>
          </a:p>
        </p:txBody>
      </p:sp>
      <p:sp>
        <p:nvSpPr>
          <p:cNvPr id="5" name="Pil: ned 4">
            <a:extLst>
              <a:ext uri="{FF2B5EF4-FFF2-40B4-BE49-F238E27FC236}">
                <a16:creationId xmlns:a16="http://schemas.microsoft.com/office/drawing/2014/main" id="{D79C7AF8-F4CE-824E-21C2-D82AF2EA0EBF}"/>
              </a:ext>
            </a:extLst>
          </p:cNvPr>
          <p:cNvSpPr/>
          <p:nvPr/>
        </p:nvSpPr>
        <p:spPr>
          <a:xfrm>
            <a:off x="2493818" y="2421344"/>
            <a:ext cx="6338454" cy="6478737"/>
          </a:xfrm>
          <a:prstGeom prst="downArrow">
            <a:avLst/>
          </a:prstGeom>
          <a:solidFill>
            <a:srgbClr val="FCF1C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defRPr/>
            </a:pPr>
            <a:r>
              <a:rPr lang="nb-NO" sz="3000" b="1" dirty="0">
                <a:solidFill>
                  <a:srgbClr val="333333"/>
                </a:solidFill>
                <a:latin typeface="Arial"/>
              </a:rPr>
              <a:t>Tiltaksutvikling gjennom samutvikling:</a:t>
            </a:r>
          </a:p>
          <a:p>
            <a:pPr algn="ctr" defTabSz="1371600" fontAlgn="base">
              <a:spcBef>
                <a:spcPct val="0"/>
              </a:spcBef>
              <a:spcAft>
                <a:spcPct val="0"/>
              </a:spcAft>
              <a:defRPr/>
            </a:pPr>
            <a:r>
              <a:rPr lang="nb-NO" sz="2700" dirty="0">
                <a:solidFill>
                  <a:srgbClr val="333333"/>
                </a:solidFill>
                <a:latin typeface="Arial"/>
              </a:rPr>
              <a:t>Systematisering av forskning og erfaringskunnskap</a:t>
            </a:r>
          </a:p>
          <a:p>
            <a:pPr algn="ctr" defTabSz="1371600" fontAlgn="base">
              <a:spcBef>
                <a:spcPct val="0"/>
              </a:spcBef>
              <a:spcAft>
                <a:spcPct val="0"/>
              </a:spcAft>
              <a:defRPr/>
            </a:pPr>
            <a:r>
              <a:rPr lang="nb-NO" sz="2700" dirty="0">
                <a:solidFill>
                  <a:srgbClr val="333333"/>
                </a:solidFill>
                <a:latin typeface="Arial"/>
              </a:rPr>
              <a:t>  Utprøving, evaluering og justering</a:t>
            </a:r>
          </a:p>
        </p:txBody>
      </p:sp>
      <p:sp>
        <p:nvSpPr>
          <p:cNvPr id="9" name="Rektangel: avrundede hjørner 8">
            <a:extLst>
              <a:ext uri="{FF2B5EF4-FFF2-40B4-BE49-F238E27FC236}">
                <a16:creationId xmlns:a16="http://schemas.microsoft.com/office/drawing/2014/main" id="{440E581B-2B17-4969-2081-DC9A2C1850BC}"/>
              </a:ext>
            </a:extLst>
          </p:cNvPr>
          <p:cNvSpPr/>
          <p:nvPr/>
        </p:nvSpPr>
        <p:spPr>
          <a:xfrm>
            <a:off x="9836057" y="6402324"/>
            <a:ext cx="5257800" cy="2595960"/>
          </a:xfrm>
          <a:prstGeom prst="roundRect">
            <a:avLst/>
          </a:prstGeom>
          <a:solidFill>
            <a:srgbClr val="F3DA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28625" indent="-428625" algn="ctr" defTabSz="1371600" fontAlgn="base">
              <a:spcBef>
                <a:spcPct val="0"/>
              </a:spcBef>
              <a:spcAft>
                <a:spcPct val="0"/>
              </a:spcAft>
              <a:buFont typeface="Arial" panose="020B0604020202020204" pitchFamily="34" charset="0"/>
              <a:buChar char="•"/>
              <a:defRPr/>
            </a:pPr>
            <a:r>
              <a:rPr lang="nb-NO" sz="2700" dirty="0">
                <a:solidFill>
                  <a:srgbClr val="333333"/>
                </a:solidFill>
                <a:latin typeface="Arial"/>
              </a:rPr>
              <a:t>Økt eierskap i tjenestene</a:t>
            </a:r>
          </a:p>
          <a:p>
            <a:pPr marL="428625" indent="-428625" algn="ctr" defTabSz="1371600" fontAlgn="base">
              <a:spcBef>
                <a:spcPct val="0"/>
              </a:spcBef>
              <a:spcAft>
                <a:spcPct val="0"/>
              </a:spcAft>
              <a:buFont typeface="Arial" panose="020B0604020202020204" pitchFamily="34" charset="0"/>
              <a:buChar char="•"/>
              <a:defRPr/>
            </a:pPr>
            <a:r>
              <a:rPr lang="nb-NO" sz="2700" dirty="0">
                <a:solidFill>
                  <a:srgbClr val="333333"/>
                </a:solidFill>
                <a:latin typeface="Arial"/>
              </a:rPr>
              <a:t>Økologisk validitet</a:t>
            </a:r>
          </a:p>
          <a:p>
            <a:pPr marL="428625" indent="-428625" algn="ctr" defTabSz="1371600" fontAlgn="base">
              <a:spcBef>
                <a:spcPct val="0"/>
              </a:spcBef>
              <a:spcAft>
                <a:spcPct val="0"/>
              </a:spcAft>
              <a:buFont typeface="Arial" panose="020B0604020202020204" pitchFamily="34" charset="0"/>
              <a:buChar char="•"/>
              <a:defRPr/>
            </a:pPr>
            <a:r>
              <a:rPr lang="nb-NO" sz="2700" dirty="0">
                <a:solidFill>
                  <a:srgbClr val="333333"/>
                </a:solidFill>
                <a:latin typeface="Arial"/>
              </a:rPr>
              <a:t>Økt sannsynlighet for å ta tiltaket i bruk</a:t>
            </a:r>
          </a:p>
          <a:p>
            <a:pPr algn="ctr" defTabSz="1371600" fontAlgn="base">
              <a:spcBef>
                <a:spcPct val="0"/>
              </a:spcBef>
              <a:spcAft>
                <a:spcPct val="0"/>
              </a:spcAft>
              <a:defRPr/>
            </a:pPr>
            <a:endParaRPr lang="nb-NO" sz="2700" dirty="0">
              <a:solidFill>
                <a:srgbClr val="FFFFFF"/>
              </a:solidFill>
              <a:latin typeface="Arial"/>
            </a:endParaRPr>
          </a:p>
        </p:txBody>
      </p:sp>
      <p:pic>
        <p:nvPicPr>
          <p:cNvPr id="14" name="Bilde 13">
            <a:extLst>
              <a:ext uri="{FF2B5EF4-FFF2-40B4-BE49-F238E27FC236}">
                <a16:creationId xmlns:a16="http://schemas.microsoft.com/office/drawing/2014/main" id="{11E3B3E4-06F9-747F-9D78-384C2CF824BD}"/>
              </a:ext>
            </a:extLst>
          </p:cNvPr>
          <p:cNvPicPr>
            <a:picLocks noChangeAspect="1"/>
          </p:cNvPicPr>
          <p:nvPr/>
        </p:nvPicPr>
        <p:blipFill>
          <a:blip r:embed="rId3"/>
          <a:srcRect l="3090"/>
          <a:stretch>
            <a:fillRect/>
          </a:stretch>
        </p:blipFill>
        <p:spPr>
          <a:xfrm>
            <a:off x="8832272" y="890159"/>
            <a:ext cx="6384755" cy="4937826"/>
          </a:xfrm>
          <a:prstGeom prst="rect">
            <a:avLst/>
          </a:prstGeom>
        </p:spPr>
      </p:pic>
    </p:spTree>
    <p:extLst>
      <p:ext uri="{BB962C8B-B14F-4D97-AF65-F5344CB8AC3E}">
        <p14:creationId xmlns:p14="http://schemas.microsoft.com/office/powerpoint/2010/main" val="8149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FD50FDCB-0859-7DA3-B481-357577F3BB57}"/>
              </a:ext>
            </a:extLst>
          </p:cNvPr>
          <p:cNvPicPr>
            <a:picLocks noChangeAspect="1"/>
          </p:cNvPicPr>
          <p:nvPr/>
        </p:nvPicPr>
        <p:blipFill>
          <a:blip r:embed="rId3">
            <a:alphaModFix amt="20000"/>
            <a:extLst>
              <a:ext uri="{BEBA8EAE-BF5A-486C-A8C5-ECC9F3942E4B}">
                <a14:imgProps xmlns:a14="http://schemas.microsoft.com/office/drawing/2010/main">
                  <a14:imgLayer r:embed="rId4">
                    <a14:imgEffect>
                      <a14:saturation sat="101000"/>
                    </a14:imgEffect>
                  </a14:imgLayer>
                </a14:imgProps>
              </a:ext>
            </a:extLst>
          </a:blip>
          <a:stretch>
            <a:fillRect/>
          </a:stretch>
        </p:blipFill>
        <p:spPr>
          <a:xfrm>
            <a:off x="3394970" y="2022628"/>
            <a:ext cx="11427740" cy="7948949"/>
          </a:xfrm>
          <a:prstGeom prst="rect">
            <a:avLst/>
          </a:prstGeom>
        </p:spPr>
      </p:pic>
      <p:pic>
        <p:nvPicPr>
          <p:cNvPr id="2" name="Picture 3">
            <a:extLst>
              <a:ext uri="{FF2B5EF4-FFF2-40B4-BE49-F238E27FC236}">
                <a16:creationId xmlns:a16="http://schemas.microsoft.com/office/drawing/2014/main" id="{2EE96FAC-FA4C-34B2-8C8B-4FE18AEE5490}"/>
              </a:ext>
            </a:extLst>
          </p:cNvPr>
          <p:cNvPicPr>
            <a:picLocks noChangeAspect="1"/>
          </p:cNvPicPr>
          <p:nvPr/>
        </p:nvPicPr>
        <p:blipFill>
          <a:blip r:embed="rId5"/>
          <a:srcRect/>
          <a:stretch>
            <a:fillRect/>
          </a:stretch>
        </p:blipFill>
        <p:spPr>
          <a:xfrm>
            <a:off x="3227558" y="2832161"/>
            <a:ext cx="12314697" cy="6266553"/>
          </a:xfrm>
          <a:prstGeom prst="rect">
            <a:avLst/>
          </a:prstGeom>
          <a:noFill/>
          <a:ln cap="flat">
            <a:noFill/>
          </a:ln>
        </p:spPr>
      </p:pic>
      <p:sp>
        <p:nvSpPr>
          <p:cNvPr id="6" name="TekstSylinder 1">
            <a:extLst>
              <a:ext uri="{FF2B5EF4-FFF2-40B4-BE49-F238E27FC236}">
                <a16:creationId xmlns:a16="http://schemas.microsoft.com/office/drawing/2014/main" id="{AF8913B0-AF92-A36C-45B3-4807A9116380}"/>
              </a:ext>
            </a:extLst>
          </p:cNvPr>
          <p:cNvSpPr txBox="1"/>
          <p:nvPr/>
        </p:nvSpPr>
        <p:spPr>
          <a:xfrm>
            <a:off x="5688026" y="789294"/>
            <a:ext cx="9207008" cy="2042867"/>
          </a:xfrm>
          <a:prstGeom prst="rect">
            <a:avLst/>
          </a:prstGeom>
          <a:noFill/>
          <a:ln cap="flat">
            <a:noFill/>
          </a:ln>
        </p:spPr>
        <p:txBody>
          <a:bodyPr vert="horz" wrap="none" lIns="102870" tIns="51435" rIns="102870" bIns="51435" anchor="t" anchorCtr="0" compatLnSpc="1">
            <a:spAutoFit/>
          </a:bodyPr>
          <a:lstStyle/>
          <a:p>
            <a:pPr algn="ctr" defTabSz="1028700">
              <a:defRPr sz="1800" b="0" i="0" u="none" strike="noStrike" kern="0" cap="none" spc="0" baseline="0">
                <a:solidFill>
                  <a:srgbClr val="000000"/>
                </a:solidFill>
                <a:uFillTx/>
              </a:defRPr>
            </a:pPr>
            <a:r>
              <a:rPr lang="nb-NO" sz="4200" i="1" kern="0" dirty="0">
                <a:solidFill>
                  <a:srgbClr val="000000"/>
                </a:solidFill>
                <a:latin typeface="Calibri"/>
              </a:rPr>
              <a:t>Grunnmodell for hjelpetiltak</a:t>
            </a:r>
          </a:p>
          <a:p>
            <a:pPr algn="ctr" defTabSz="1028700">
              <a:defRPr sz="1800" b="0" i="0" u="none" strike="noStrike" kern="0" cap="none" spc="0" baseline="0">
                <a:solidFill>
                  <a:srgbClr val="000000"/>
                </a:solidFill>
                <a:uFillTx/>
              </a:defRPr>
            </a:pPr>
            <a:r>
              <a:rPr lang="nb-NO" sz="4200" i="1" kern="0" dirty="0">
                <a:solidFill>
                  <a:srgbClr val="000000"/>
                </a:solidFill>
                <a:latin typeface="Calibri"/>
              </a:rPr>
              <a:t>i barneverntjenesten – samutvikling med </a:t>
            </a:r>
          </a:p>
          <a:p>
            <a:pPr algn="ctr" defTabSz="1028700">
              <a:defRPr sz="1800" b="0" i="0" u="none" strike="noStrike" kern="0" cap="none" spc="0" baseline="0">
                <a:solidFill>
                  <a:srgbClr val="000000"/>
                </a:solidFill>
                <a:uFillTx/>
              </a:defRPr>
            </a:pPr>
            <a:r>
              <a:rPr lang="nb-NO" sz="4200" i="1" kern="0" dirty="0">
                <a:solidFill>
                  <a:srgbClr val="000000"/>
                </a:solidFill>
                <a:latin typeface="Calibri"/>
              </a:rPr>
              <a:t>tjenester og brukere</a:t>
            </a:r>
          </a:p>
        </p:txBody>
      </p:sp>
      <p:pic>
        <p:nvPicPr>
          <p:cNvPr id="8" name="Bilde 7">
            <a:extLst>
              <a:ext uri="{FF2B5EF4-FFF2-40B4-BE49-F238E27FC236}">
                <a16:creationId xmlns:a16="http://schemas.microsoft.com/office/drawing/2014/main" id="{5109C317-952C-7474-49A2-C9DDF17F53E2}"/>
              </a:ext>
            </a:extLst>
          </p:cNvPr>
          <p:cNvPicPr>
            <a:picLocks noChangeAspect="1"/>
          </p:cNvPicPr>
          <p:nvPr/>
        </p:nvPicPr>
        <p:blipFill>
          <a:blip r:embed="rId6"/>
          <a:stretch>
            <a:fillRect/>
          </a:stretch>
        </p:blipFill>
        <p:spPr>
          <a:xfrm>
            <a:off x="2474291" y="9399956"/>
            <a:ext cx="13269095" cy="88704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0">
            <a:extLst>
              <a:ext uri="{FF2B5EF4-FFF2-40B4-BE49-F238E27FC236}">
                <a16:creationId xmlns:a16="http://schemas.microsoft.com/office/drawing/2014/main" id="{222A1F55-0721-4DC4-A2BA-7E3B1C6A246E}"/>
              </a:ext>
            </a:extLst>
          </p:cNvPr>
          <p:cNvPicPr>
            <a:picLocks noChangeAspect="1"/>
          </p:cNvPicPr>
          <p:nvPr/>
        </p:nvPicPr>
        <p:blipFill>
          <a:blip r:embed="rId3"/>
          <a:stretch>
            <a:fillRect/>
          </a:stretch>
        </p:blipFill>
        <p:spPr>
          <a:xfrm>
            <a:off x="2951216" y="2859808"/>
            <a:ext cx="4162199" cy="2897177"/>
          </a:xfrm>
          <a:prstGeom prst="rect">
            <a:avLst/>
          </a:prstGeom>
        </p:spPr>
      </p:pic>
      <p:sp>
        <p:nvSpPr>
          <p:cNvPr id="2" name="Title 1"/>
          <p:cNvSpPr>
            <a:spLocks noGrp="1"/>
          </p:cNvSpPr>
          <p:nvPr>
            <p:ph type="title"/>
          </p:nvPr>
        </p:nvSpPr>
        <p:spPr>
          <a:xfrm>
            <a:off x="2918784" y="751590"/>
            <a:ext cx="12413502" cy="1491258"/>
          </a:xfrm>
        </p:spPr>
        <p:txBody>
          <a:bodyPr>
            <a:normAutofit/>
          </a:bodyPr>
          <a:lstStyle/>
          <a:p>
            <a:pPr algn="ctr"/>
            <a:r>
              <a:rPr lang="nb-NO" sz="3488" dirty="0">
                <a:ln>
                  <a:solidFill>
                    <a:schemeClr val="accent6">
                      <a:lumMod val="50000"/>
                    </a:schemeClr>
                  </a:solidFill>
                </a:ln>
                <a:solidFill>
                  <a:schemeClr val="accent6">
                    <a:lumMod val="50000"/>
                  </a:schemeClr>
                </a:solidFill>
              </a:rPr>
              <a:t>Struktur, systematikk og skreddersøm i hjelpetiltaksarbeidet for </a:t>
            </a:r>
            <a:r>
              <a:rPr lang="nb-NO" b="1" dirty="0">
                <a:ln>
                  <a:solidFill>
                    <a:schemeClr val="accent6">
                      <a:lumMod val="50000"/>
                    </a:schemeClr>
                  </a:solidFill>
                </a:ln>
                <a:solidFill>
                  <a:schemeClr val="accent6">
                    <a:lumMod val="50000"/>
                  </a:schemeClr>
                </a:solidFill>
              </a:rPr>
              <a:t>familier med barn 0-17 år (+ ettervern)</a:t>
            </a:r>
            <a:endParaRPr lang="en-US" b="1" dirty="0">
              <a:ln>
                <a:solidFill>
                  <a:schemeClr val="accent6">
                    <a:lumMod val="50000"/>
                  </a:schemeClr>
                </a:solidFill>
              </a:ln>
              <a:solidFill>
                <a:schemeClr val="accent6">
                  <a:lumMod val="50000"/>
                </a:schemeClr>
              </a:solidFill>
            </a:endParaRPr>
          </a:p>
        </p:txBody>
      </p:sp>
      <p:pic>
        <p:nvPicPr>
          <p:cNvPr id="11" name="Bilde 3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91402" y="4726531"/>
            <a:ext cx="4554141" cy="2980373"/>
          </a:xfrm>
          <a:prstGeom prst="rect">
            <a:avLst/>
          </a:prstGeom>
          <a:noFill/>
          <a:ln>
            <a:noFill/>
          </a:ln>
        </p:spPr>
      </p:pic>
      <p:pic>
        <p:nvPicPr>
          <p:cNvPr id="15" name="Picture 14"/>
          <p:cNvPicPr>
            <a:picLocks noChangeAspect="1"/>
          </p:cNvPicPr>
          <p:nvPr/>
        </p:nvPicPr>
        <p:blipFill>
          <a:blip r:embed="rId5"/>
          <a:stretch>
            <a:fillRect/>
          </a:stretch>
        </p:blipFill>
        <p:spPr>
          <a:xfrm>
            <a:off x="7797689" y="3378696"/>
            <a:ext cx="2771211" cy="2897175"/>
          </a:xfrm>
          <a:prstGeom prst="rect">
            <a:avLst/>
          </a:prstGeom>
        </p:spPr>
      </p:pic>
      <p:grpSp>
        <p:nvGrpSpPr>
          <p:cNvPr id="5" name="Gruppe 4">
            <a:extLst>
              <a:ext uri="{FF2B5EF4-FFF2-40B4-BE49-F238E27FC236}">
                <a16:creationId xmlns:a16="http://schemas.microsoft.com/office/drawing/2014/main" id="{97A8A4EE-A561-5D44-183C-B1D1BCD8F093}"/>
              </a:ext>
            </a:extLst>
          </p:cNvPr>
          <p:cNvGrpSpPr/>
          <p:nvPr/>
        </p:nvGrpSpPr>
        <p:grpSpPr>
          <a:xfrm>
            <a:off x="10978563" y="3378696"/>
            <a:ext cx="4504131" cy="3055233"/>
            <a:chOff x="3931547" y="2417409"/>
            <a:chExt cx="4449870" cy="3380863"/>
          </a:xfrm>
        </p:grpSpPr>
        <p:pic>
          <p:nvPicPr>
            <p:cNvPr id="3" name="Bilde 2">
              <a:extLst>
                <a:ext uri="{FF2B5EF4-FFF2-40B4-BE49-F238E27FC236}">
                  <a16:creationId xmlns:a16="http://schemas.microsoft.com/office/drawing/2014/main" id="{64FE01E0-D7E3-3DF9-FC5F-67C471482C59}"/>
                </a:ext>
              </a:extLst>
            </p:cNvPr>
            <p:cNvPicPr>
              <a:picLocks noChangeAspect="1"/>
            </p:cNvPicPr>
            <p:nvPr/>
          </p:nvPicPr>
          <p:blipFill rotWithShape="1">
            <a:blip r:embed="rId6"/>
            <a:srcRect l="18231" b="14915"/>
            <a:stretch/>
          </p:blipFill>
          <p:spPr>
            <a:xfrm>
              <a:off x="3931547" y="2794694"/>
              <a:ext cx="4449870" cy="3003578"/>
            </a:xfrm>
            <a:prstGeom prst="rect">
              <a:avLst/>
            </a:prstGeom>
          </p:spPr>
        </p:pic>
        <p:sp>
          <p:nvSpPr>
            <p:cNvPr id="4" name="TekstSylinder 3">
              <a:extLst>
                <a:ext uri="{FF2B5EF4-FFF2-40B4-BE49-F238E27FC236}">
                  <a16:creationId xmlns:a16="http://schemas.microsoft.com/office/drawing/2014/main" id="{39BA52CD-9D8D-FB52-00C7-ECC3F76C2E28}"/>
                </a:ext>
              </a:extLst>
            </p:cNvPr>
            <p:cNvSpPr txBox="1"/>
            <p:nvPr/>
          </p:nvSpPr>
          <p:spPr>
            <a:xfrm>
              <a:off x="5059883" y="2417409"/>
              <a:ext cx="1832522" cy="370380"/>
            </a:xfrm>
            <a:prstGeom prst="rect">
              <a:avLst/>
            </a:prstGeom>
            <a:noFill/>
          </p:spPr>
          <p:txBody>
            <a:bodyPr wrap="none" rtlCol="0">
              <a:spAutoFit/>
            </a:bodyPr>
            <a:lstStyle/>
            <a:p>
              <a:pPr algn="ctr" defTabSz="1028700"/>
              <a:r>
                <a:rPr lang="nb-NO" sz="1575" dirty="0">
                  <a:solidFill>
                    <a:prstClr val="black"/>
                  </a:solidFill>
                  <a:latin typeface="Calibri" panose="020F0502020204030204"/>
                </a:rPr>
                <a:t>FAMILIEVEILEDNING</a:t>
              </a:r>
            </a:p>
          </p:txBody>
        </p:sp>
      </p:grpSp>
      <p:grpSp>
        <p:nvGrpSpPr>
          <p:cNvPr id="18" name="Gruppe 17">
            <a:extLst>
              <a:ext uri="{FF2B5EF4-FFF2-40B4-BE49-F238E27FC236}">
                <a16:creationId xmlns:a16="http://schemas.microsoft.com/office/drawing/2014/main" id="{19FB58FD-8EA0-53DB-F806-B0397B460639}"/>
              </a:ext>
            </a:extLst>
          </p:cNvPr>
          <p:cNvGrpSpPr/>
          <p:nvPr/>
        </p:nvGrpSpPr>
        <p:grpSpPr>
          <a:xfrm>
            <a:off x="10568900" y="7566942"/>
            <a:ext cx="4958382" cy="2479836"/>
            <a:chOff x="7180268" y="4653701"/>
            <a:chExt cx="4407451" cy="2204299"/>
          </a:xfrm>
        </p:grpSpPr>
        <p:pic>
          <p:nvPicPr>
            <p:cNvPr id="1032" name="Picture 8">
              <a:extLst>
                <a:ext uri="{FF2B5EF4-FFF2-40B4-BE49-F238E27FC236}">
                  <a16:creationId xmlns:a16="http://schemas.microsoft.com/office/drawing/2014/main" id="{BC6BDDDE-CFAF-F41D-198F-F6B50BCF3A2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80268" y="4653701"/>
              <a:ext cx="4407451" cy="2204299"/>
            </a:xfrm>
            <a:prstGeom prst="rect">
              <a:avLst/>
            </a:prstGeom>
            <a:noFill/>
            <a:extLst>
              <a:ext uri="{909E8E84-426E-40DD-AFC4-6F175D3DCCD1}">
                <a14:hiddenFill xmlns:a14="http://schemas.microsoft.com/office/drawing/2010/main">
                  <a:solidFill>
                    <a:srgbClr val="FFFFFF"/>
                  </a:solidFill>
                </a14:hiddenFill>
              </a:ext>
            </a:extLst>
          </p:spPr>
        </p:pic>
        <p:sp>
          <p:nvSpPr>
            <p:cNvPr id="13" name="TekstSylinder 12">
              <a:extLst>
                <a:ext uri="{FF2B5EF4-FFF2-40B4-BE49-F238E27FC236}">
                  <a16:creationId xmlns:a16="http://schemas.microsoft.com/office/drawing/2014/main" id="{A6957652-F3A4-0718-B9DA-82FC389230A1}"/>
                </a:ext>
              </a:extLst>
            </p:cNvPr>
            <p:cNvSpPr txBox="1"/>
            <p:nvPr/>
          </p:nvSpPr>
          <p:spPr>
            <a:xfrm>
              <a:off x="8559512" y="4838681"/>
              <a:ext cx="1593485" cy="297517"/>
            </a:xfrm>
            <a:prstGeom prst="rect">
              <a:avLst/>
            </a:prstGeom>
            <a:noFill/>
          </p:spPr>
          <p:txBody>
            <a:bodyPr wrap="none" rtlCol="0">
              <a:spAutoFit/>
            </a:bodyPr>
            <a:lstStyle/>
            <a:p>
              <a:pPr defTabSz="1028700"/>
              <a:r>
                <a:rPr lang="nb-NO" sz="1575" dirty="0">
                  <a:solidFill>
                    <a:prstClr val="black"/>
                  </a:solidFill>
                  <a:latin typeface="Calibri" panose="020F0502020204030204"/>
                </a:rPr>
                <a:t>SAMARBEIDSTILTAK</a:t>
              </a:r>
            </a:p>
          </p:txBody>
        </p:sp>
      </p:grpSp>
      <p:grpSp>
        <p:nvGrpSpPr>
          <p:cNvPr id="20" name="Gruppe 19">
            <a:extLst>
              <a:ext uri="{FF2B5EF4-FFF2-40B4-BE49-F238E27FC236}">
                <a16:creationId xmlns:a16="http://schemas.microsoft.com/office/drawing/2014/main" id="{BFA34FB5-EDED-29CA-FCF9-5927767BBE9E}"/>
              </a:ext>
            </a:extLst>
          </p:cNvPr>
          <p:cNvGrpSpPr/>
          <p:nvPr/>
        </p:nvGrpSpPr>
        <p:grpSpPr>
          <a:xfrm>
            <a:off x="2678262" y="7326029"/>
            <a:ext cx="3501225" cy="2559978"/>
            <a:chOff x="348677" y="4368476"/>
            <a:chExt cx="3112200" cy="2275536"/>
          </a:xfrm>
        </p:grpSpPr>
        <p:pic>
          <p:nvPicPr>
            <p:cNvPr id="1030" name="Picture 6" descr="DINÂMICA DE GRUPO nos treinamentos">
              <a:extLst>
                <a:ext uri="{FF2B5EF4-FFF2-40B4-BE49-F238E27FC236}">
                  <a16:creationId xmlns:a16="http://schemas.microsoft.com/office/drawing/2014/main" id="{7C25A140-6B0F-101E-F59B-63730B6CBE6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13481"/>
            <a:stretch/>
          </p:blipFill>
          <p:spPr bwMode="auto">
            <a:xfrm>
              <a:off x="348677" y="4582621"/>
              <a:ext cx="3112200" cy="2061391"/>
            </a:xfrm>
            <a:prstGeom prst="rect">
              <a:avLst/>
            </a:prstGeom>
            <a:noFill/>
            <a:extLst>
              <a:ext uri="{909E8E84-426E-40DD-AFC4-6F175D3DCCD1}">
                <a14:hiddenFill xmlns:a14="http://schemas.microsoft.com/office/drawing/2010/main">
                  <a:solidFill>
                    <a:srgbClr val="FFFFFF"/>
                  </a:solidFill>
                </a14:hiddenFill>
              </a:ext>
            </a:extLst>
          </p:spPr>
        </p:pic>
        <p:sp>
          <p:nvSpPr>
            <p:cNvPr id="16" name="TekstSylinder 15">
              <a:extLst>
                <a:ext uri="{FF2B5EF4-FFF2-40B4-BE49-F238E27FC236}">
                  <a16:creationId xmlns:a16="http://schemas.microsoft.com/office/drawing/2014/main" id="{8A658118-B985-5612-627E-8D210D3246A4}"/>
                </a:ext>
              </a:extLst>
            </p:cNvPr>
            <p:cNvSpPr txBox="1"/>
            <p:nvPr/>
          </p:nvSpPr>
          <p:spPr>
            <a:xfrm>
              <a:off x="1157777" y="4368476"/>
              <a:ext cx="1467411" cy="297517"/>
            </a:xfrm>
            <a:prstGeom prst="rect">
              <a:avLst/>
            </a:prstGeom>
            <a:noFill/>
          </p:spPr>
          <p:txBody>
            <a:bodyPr wrap="none" rtlCol="0">
              <a:spAutoFit/>
            </a:bodyPr>
            <a:lstStyle/>
            <a:p>
              <a:pPr defTabSz="1028700"/>
              <a:r>
                <a:rPr lang="nb-NO" sz="1575" dirty="0">
                  <a:solidFill>
                    <a:prstClr val="black"/>
                  </a:solidFill>
                  <a:latin typeface="Calibri" panose="020F0502020204030204"/>
                </a:rPr>
                <a:t>NETTVERKSTILTAK</a:t>
              </a:r>
            </a:p>
          </p:txBody>
        </p:sp>
      </p:grpSp>
      <p:grpSp>
        <p:nvGrpSpPr>
          <p:cNvPr id="19" name="Gruppe 18">
            <a:extLst>
              <a:ext uri="{FF2B5EF4-FFF2-40B4-BE49-F238E27FC236}">
                <a16:creationId xmlns:a16="http://schemas.microsoft.com/office/drawing/2014/main" id="{F8D236B9-7E4F-0D5F-D45C-553656D6CE68}"/>
              </a:ext>
            </a:extLst>
          </p:cNvPr>
          <p:cNvGrpSpPr/>
          <p:nvPr/>
        </p:nvGrpSpPr>
        <p:grpSpPr>
          <a:xfrm>
            <a:off x="7350277" y="7742016"/>
            <a:ext cx="2687675" cy="2176250"/>
            <a:chOff x="4229100" y="5146458"/>
            <a:chExt cx="1866900" cy="1587882"/>
          </a:xfrm>
        </p:grpSpPr>
        <p:pic>
          <p:nvPicPr>
            <p:cNvPr id="1028" name="Picture 4" descr="Wedding heart bells stock illustration. Illustration of handbell - 10406783">
              <a:extLst>
                <a:ext uri="{FF2B5EF4-FFF2-40B4-BE49-F238E27FC236}">
                  <a16:creationId xmlns:a16="http://schemas.microsoft.com/office/drawing/2014/main" id="{3012B218-080C-057F-637D-A95CCE09D8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29100" y="5146458"/>
              <a:ext cx="1866900" cy="1524000"/>
            </a:xfrm>
            <a:prstGeom prst="rect">
              <a:avLst/>
            </a:prstGeom>
            <a:noFill/>
            <a:extLst>
              <a:ext uri="{909E8E84-426E-40DD-AFC4-6F175D3DCCD1}">
                <a14:hiddenFill xmlns:a14="http://schemas.microsoft.com/office/drawing/2010/main">
                  <a:solidFill>
                    <a:srgbClr val="FFFFFF"/>
                  </a:solidFill>
                </a14:hiddenFill>
              </a:ext>
            </a:extLst>
          </p:spPr>
        </p:pic>
        <p:sp>
          <p:nvSpPr>
            <p:cNvPr id="17" name="TekstSylinder 16">
              <a:extLst>
                <a:ext uri="{FF2B5EF4-FFF2-40B4-BE49-F238E27FC236}">
                  <a16:creationId xmlns:a16="http://schemas.microsoft.com/office/drawing/2014/main" id="{B837A9B8-E484-6822-74D0-B3E82ADB6B6C}"/>
                </a:ext>
              </a:extLst>
            </p:cNvPr>
            <p:cNvSpPr txBox="1"/>
            <p:nvPr/>
          </p:nvSpPr>
          <p:spPr>
            <a:xfrm>
              <a:off x="4559821" y="6490124"/>
              <a:ext cx="923022" cy="244216"/>
            </a:xfrm>
            <a:prstGeom prst="rect">
              <a:avLst/>
            </a:prstGeom>
            <a:noFill/>
          </p:spPr>
          <p:txBody>
            <a:bodyPr wrap="none" rtlCol="0">
              <a:spAutoFit/>
            </a:bodyPr>
            <a:lstStyle/>
            <a:p>
              <a:pPr defTabSz="1028700"/>
              <a:r>
                <a:rPr lang="nb-NO" sz="1575" dirty="0">
                  <a:solidFill>
                    <a:prstClr val="black"/>
                  </a:solidFill>
                  <a:latin typeface="Calibri" panose="020F0502020204030204"/>
                </a:rPr>
                <a:t>STØTTETILTAK</a:t>
              </a:r>
            </a:p>
          </p:txBody>
        </p:sp>
      </p:grpSp>
      <p:sp>
        <p:nvSpPr>
          <p:cNvPr id="6" name="Ellipse 5">
            <a:extLst>
              <a:ext uri="{FF2B5EF4-FFF2-40B4-BE49-F238E27FC236}">
                <a16:creationId xmlns:a16="http://schemas.microsoft.com/office/drawing/2014/main" id="{17B7D389-3EDD-41AF-1C6E-D74DDE6D5C48}"/>
              </a:ext>
            </a:extLst>
          </p:cNvPr>
          <p:cNvSpPr/>
          <p:nvPr/>
        </p:nvSpPr>
        <p:spPr>
          <a:xfrm>
            <a:off x="10501085" y="2835671"/>
            <a:ext cx="5094012" cy="4278768"/>
          </a:xfrm>
          <a:prstGeom prst="ellipse">
            <a:avLst/>
          </a:prstGeom>
          <a:noFill/>
          <a:ln w="19050">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pPr>
            <a:endParaRPr lang="nb-NO" sz="2700">
              <a:solidFill>
                <a:prstClr val="white"/>
              </a:solidFill>
              <a:latin typeface="Calibri" panose="020F0502020204030204"/>
            </a:endParaRPr>
          </a:p>
        </p:txBody>
      </p:sp>
      <p:pic>
        <p:nvPicPr>
          <p:cNvPr id="9" name="Bilde 8">
            <a:extLst>
              <a:ext uri="{FF2B5EF4-FFF2-40B4-BE49-F238E27FC236}">
                <a16:creationId xmlns:a16="http://schemas.microsoft.com/office/drawing/2014/main" id="{6AF8DD57-E619-552D-8962-EF37C0D94741}"/>
              </a:ext>
            </a:extLst>
          </p:cNvPr>
          <p:cNvPicPr>
            <a:picLocks noChangeAspect="1"/>
          </p:cNvPicPr>
          <p:nvPr/>
        </p:nvPicPr>
        <p:blipFill>
          <a:blip r:embed="rId10"/>
          <a:stretch>
            <a:fillRect/>
          </a:stretch>
        </p:blipFill>
        <p:spPr>
          <a:xfrm>
            <a:off x="2460095" y="2262685"/>
            <a:ext cx="5121084" cy="4307198"/>
          </a:xfrm>
          <a:prstGeom prst="rect">
            <a:avLst/>
          </a:prstGeom>
        </p:spPr>
      </p:pic>
    </p:spTree>
    <p:extLst>
      <p:ext uri="{BB962C8B-B14F-4D97-AF65-F5344CB8AC3E}">
        <p14:creationId xmlns:p14="http://schemas.microsoft.com/office/powerpoint/2010/main" val="3125944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4D2C4FE6-B56E-CAEF-827C-55739BBD1A93}"/>
              </a:ext>
            </a:extLst>
          </p:cNvPr>
          <p:cNvSpPr>
            <a:spLocks noGrp="1"/>
          </p:cNvSpPr>
          <p:nvPr>
            <p:ph type="dt" sz="half" idx="10"/>
          </p:nvPr>
        </p:nvSpPr>
        <p:spPr/>
        <p:txBody>
          <a:bodyPr/>
          <a:lstStyle/>
          <a:p>
            <a:pPr defTabSz="1371600" fontAlgn="base">
              <a:spcBef>
                <a:spcPct val="0"/>
              </a:spcBef>
              <a:spcAft>
                <a:spcPct val="0"/>
              </a:spcAft>
            </a:pPr>
            <a:fld id="{4BC8A9D4-F2D5-48F2-B83A-61A3B3AE4DB5}" type="datetime1">
              <a:rPr lang="nb-NO">
                <a:solidFill>
                  <a:srgbClr val="333333"/>
                </a:solidFill>
                <a:latin typeface="Arial" charset="0"/>
              </a:rPr>
              <a:pPr defTabSz="1371600" fontAlgn="base">
                <a:spcBef>
                  <a:spcPct val="0"/>
                </a:spcBef>
                <a:spcAft>
                  <a:spcPct val="0"/>
                </a:spcAft>
              </a:pPr>
              <a:t>11.08.2026</a:t>
            </a:fld>
            <a:endParaRPr lang="nb-NO">
              <a:solidFill>
                <a:srgbClr val="333333"/>
              </a:solidFill>
              <a:latin typeface="Arial" charset="0"/>
            </a:endParaRPr>
          </a:p>
        </p:txBody>
      </p:sp>
      <p:pic>
        <p:nvPicPr>
          <p:cNvPr id="15" name="Bilde 14">
            <a:extLst>
              <a:ext uri="{FF2B5EF4-FFF2-40B4-BE49-F238E27FC236}">
                <a16:creationId xmlns:a16="http://schemas.microsoft.com/office/drawing/2014/main" id="{976E7ACE-114D-C107-8C15-9AA40C69E76F}"/>
              </a:ext>
            </a:extLst>
          </p:cNvPr>
          <p:cNvPicPr>
            <a:picLocks noChangeAspect="1"/>
          </p:cNvPicPr>
          <p:nvPr/>
        </p:nvPicPr>
        <p:blipFill>
          <a:blip r:embed="rId3"/>
          <a:stretch>
            <a:fillRect/>
          </a:stretch>
        </p:blipFill>
        <p:spPr>
          <a:xfrm>
            <a:off x="7553325" y="404428"/>
            <a:ext cx="7754784" cy="4234040"/>
          </a:xfrm>
          <a:prstGeom prst="rect">
            <a:avLst/>
          </a:prstGeom>
        </p:spPr>
      </p:pic>
      <p:sp>
        <p:nvSpPr>
          <p:cNvPr id="13" name="Pil: høyre 12">
            <a:extLst>
              <a:ext uri="{FF2B5EF4-FFF2-40B4-BE49-F238E27FC236}">
                <a16:creationId xmlns:a16="http://schemas.microsoft.com/office/drawing/2014/main" id="{04629A62-E370-49A0-00A8-75682843DBE5}"/>
              </a:ext>
            </a:extLst>
          </p:cNvPr>
          <p:cNvSpPr/>
          <p:nvPr/>
        </p:nvSpPr>
        <p:spPr>
          <a:xfrm>
            <a:off x="4434584" y="2246453"/>
            <a:ext cx="2189750" cy="1684353"/>
          </a:xfrm>
          <a:prstGeom prst="rightArrow">
            <a:avLst/>
          </a:prstGeom>
          <a:solidFill>
            <a:srgbClr val="FFA58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pPr>
            <a:r>
              <a:rPr lang="nb-NO" sz="2700" dirty="0">
                <a:solidFill>
                  <a:srgbClr val="333333"/>
                </a:solidFill>
                <a:latin typeface="Arial"/>
              </a:rPr>
              <a:t>0-17år</a:t>
            </a:r>
          </a:p>
        </p:txBody>
      </p:sp>
      <p:sp>
        <p:nvSpPr>
          <p:cNvPr id="8" name="Plassholder for innhold 2">
            <a:extLst>
              <a:ext uri="{FF2B5EF4-FFF2-40B4-BE49-F238E27FC236}">
                <a16:creationId xmlns:a16="http://schemas.microsoft.com/office/drawing/2014/main" id="{3448A711-4E0F-AFC5-BEC6-E347DF05E267}"/>
              </a:ext>
            </a:extLst>
          </p:cNvPr>
          <p:cNvSpPr txBox="1">
            <a:spLocks/>
          </p:cNvSpPr>
          <p:nvPr/>
        </p:nvSpPr>
        <p:spPr>
          <a:xfrm>
            <a:off x="7553325" y="4638467"/>
            <a:ext cx="7916631" cy="4962794"/>
          </a:xfrm>
          <a:prstGeom prst="rect">
            <a:avLst/>
          </a:prstGeom>
          <a:noFill/>
          <a:ln>
            <a:solidFill>
              <a:schemeClr val="tx1"/>
            </a:solidFill>
          </a:ln>
        </p:spPr>
        <p:txBody>
          <a:bodyPr vert="horz" wrap="square" lIns="137160" tIns="68580" rIns="137160" bIns="68580" anchor="ctr"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b-NO"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b-NO"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b-NO"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b-NO"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b-NO"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371600">
              <a:spcBef>
                <a:spcPts val="1500"/>
              </a:spcBef>
              <a:buNone/>
            </a:pPr>
            <a:r>
              <a:rPr lang="nb-NO" sz="2700" dirty="0">
                <a:solidFill>
                  <a:srgbClr val="333333"/>
                </a:solidFill>
              </a:rPr>
              <a:t>PROSESSFERDIGHETER</a:t>
            </a:r>
            <a:endParaRPr lang="nb-NO" sz="2700" dirty="0"/>
          </a:p>
          <a:p>
            <a:pPr marL="342900" indent="-342900" defTabSz="1371600">
              <a:spcBef>
                <a:spcPts val="1500"/>
              </a:spcBef>
              <a:defRPr/>
            </a:pPr>
            <a:r>
              <a:rPr lang="nb-NO" sz="2700" dirty="0"/>
              <a:t>Stille spørsmål på måter som styrker alliansen, for å</a:t>
            </a:r>
          </a:p>
          <a:p>
            <a:pPr marL="1714500" lvl="2" indent="-342900" defTabSz="1371600">
              <a:spcBef>
                <a:spcPts val="750"/>
              </a:spcBef>
              <a:defRPr/>
            </a:pPr>
            <a:r>
              <a:rPr lang="nb-NO" sz="2400" dirty="0"/>
              <a:t>Normalisere, støtte og bekrefte</a:t>
            </a:r>
          </a:p>
          <a:p>
            <a:pPr marL="1714500" lvl="2" indent="-342900" defTabSz="1371600">
              <a:spcBef>
                <a:spcPts val="750"/>
              </a:spcBef>
              <a:defRPr/>
            </a:pPr>
            <a:r>
              <a:rPr lang="nb-NO" sz="2400" dirty="0"/>
              <a:t>Fremheve styrkene</a:t>
            </a:r>
          </a:p>
          <a:p>
            <a:pPr marL="1714500" lvl="2" indent="-342900" defTabSz="1371600">
              <a:spcBef>
                <a:spcPts val="750"/>
              </a:spcBef>
              <a:defRPr/>
            </a:pPr>
            <a:r>
              <a:rPr lang="nb-NO" sz="2400" dirty="0"/>
              <a:t>Anerkjenne og gi positive tilbakemeldinger</a:t>
            </a:r>
            <a:endParaRPr lang="nb-NO" sz="1500" dirty="0"/>
          </a:p>
          <a:p>
            <a:pPr marL="342900" indent="-342900" defTabSz="1371600">
              <a:spcBef>
                <a:spcPts val="1500"/>
              </a:spcBef>
              <a:defRPr/>
            </a:pPr>
            <a:r>
              <a:rPr lang="nb-NO" sz="2700" dirty="0"/>
              <a:t>Struktur og ledelse </a:t>
            </a:r>
            <a:endParaRPr lang="nb-NO" sz="1500" dirty="0"/>
          </a:p>
          <a:p>
            <a:pPr marL="342900" indent="-342900" defTabSz="1371600">
              <a:spcBef>
                <a:spcPts val="1500"/>
              </a:spcBef>
              <a:defRPr/>
            </a:pPr>
            <a:r>
              <a:rPr lang="nb-NO" sz="2700" dirty="0"/>
              <a:t>Unngå konfrontasjon/belæring</a:t>
            </a:r>
            <a:endParaRPr lang="nb-NO" sz="1500" dirty="0"/>
          </a:p>
          <a:p>
            <a:pPr marL="342900" indent="-342900" defTabSz="1371600">
              <a:spcBef>
                <a:spcPts val="1500"/>
              </a:spcBef>
              <a:defRPr/>
            </a:pPr>
            <a:r>
              <a:rPr lang="nb-NO" sz="2700" dirty="0"/>
              <a:t>Engasjement og aktiv læring</a:t>
            </a:r>
          </a:p>
          <a:p>
            <a:pPr marL="1714500" lvl="2" indent="-342900" defTabSz="1371600">
              <a:spcBef>
                <a:spcPts val="750"/>
              </a:spcBef>
              <a:defRPr/>
            </a:pPr>
            <a:r>
              <a:rPr lang="nb-NO" sz="2400" dirty="0"/>
              <a:t>Demonstrasjoner og øvelser</a:t>
            </a:r>
          </a:p>
          <a:p>
            <a:pPr marL="1714500" lvl="2" indent="-342900" defTabSz="1371600">
              <a:spcBef>
                <a:spcPts val="750"/>
              </a:spcBef>
              <a:defRPr/>
            </a:pPr>
            <a:r>
              <a:rPr lang="nb-NO" sz="2400" dirty="0"/>
              <a:t>Hjemmelekser</a:t>
            </a:r>
          </a:p>
        </p:txBody>
      </p:sp>
      <p:sp>
        <p:nvSpPr>
          <p:cNvPr id="6" name="TekstSylinder 5">
            <a:extLst>
              <a:ext uri="{FF2B5EF4-FFF2-40B4-BE49-F238E27FC236}">
                <a16:creationId xmlns:a16="http://schemas.microsoft.com/office/drawing/2014/main" id="{FC6A84CB-E663-0EA2-5ECE-20C6675AC577}"/>
              </a:ext>
            </a:extLst>
          </p:cNvPr>
          <p:cNvSpPr txBox="1"/>
          <p:nvPr/>
        </p:nvSpPr>
        <p:spPr>
          <a:xfrm>
            <a:off x="3040380" y="4973122"/>
            <a:ext cx="4069032" cy="4247317"/>
          </a:xfrm>
          <a:prstGeom prst="rect">
            <a:avLst/>
          </a:prstGeom>
          <a:noFill/>
          <a:ln>
            <a:solidFill>
              <a:schemeClr val="tx1"/>
            </a:solidFill>
          </a:ln>
        </p:spPr>
        <p:txBody>
          <a:bodyPr wrap="square" rtlCol="0">
            <a:spAutoFit/>
          </a:bodyPr>
          <a:lstStyle/>
          <a:p>
            <a:pPr defTabSz="1371600" fontAlgn="base">
              <a:spcBef>
                <a:spcPct val="0"/>
              </a:spcBef>
              <a:spcAft>
                <a:spcPct val="0"/>
              </a:spcAft>
            </a:pPr>
            <a:endParaRPr lang="nb-NO" sz="2700" dirty="0">
              <a:solidFill>
                <a:srgbClr val="333333"/>
              </a:solidFill>
              <a:latin typeface="Calibri" panose="020F0502020204030204" pitchFamily="34" charset="0"/>
              <a:ea typeface="Calibri" panose="020F0502020204030204" pitchFamily="34" charset="0"/>
              <a:cs typeface="Calibri" panose="020F0502020204030204" pitchFamily="34" charset="0"/>
            </a:endParaRPr>
          </a:p>
          <a:p>
            <a:pPr algn="ctr" defTabSz="1371600" fontAlgn="base">
              <a:spcBef>
                <a:spcPct val="0"/>
              </a:spcBef>
              <a:spcAft>
                <a:spcPct val="0"/>
              </a:spcAft>
            </a:pPr>
            <a:r>
              <a:rPr lang="nb-NO" sz="2700" dirty="0">
                <a:solidFill>
                  <a:srgbClr val="333333"/>
                </a:solidFill>
                <a:latin typeface="Calibri" panose="020F0502020204030204" pitchFamily="34" charset="0"/>
                <a:ea typeface="Calibri" panose="020F0502020204030204" pitchFamily="34" charset="0"/>
                <a:cs typeface="Calibri" panose="020F0502020204030204" pitchFamily="34" charset="0"/>
              </a:rPr>
              <a:t>SAMUTVIKLING</a:t>
            </a:r>
          </a:p>
          <a:p>
            <a:pPr marL="428625" indent="-428625" algn="ctr" defTabSz="1371600" fontAlgn="base">
              <a:spcBef>
                <a:spcPct val="0"/>
              </a:spcBef>
              <a:spcAft>
                <a:spcPct val="0"/>
              </a:spcAft>
              <a:buFont typeface="Arial" panose="020B0604020202020204" pitchFamily="34" charset="0"/>
              <a:buChar char="•"/>
            </a:pPr>
            <a:r>
              <a:rPr lang="nb-NO" sz="2700" dirty="0">
                <a:solidFill>
                  <a:srgbClr val="333333"/>
                </a:solidFill>
                <a:latin typeface="Calibri" panose="020F0502020204030204" pitchFamily="34" charset="0"/>
                <a:ea typeface="Calibri" panose="020F0502020204030204" pitchFamily="34" charset="0"/>
                <a:cs typeface="Calibri" panose="020F0502020204030204" pitchFamily="34" charset="0"/>
              </a:rPr>
              <a:t>Systematisering av kunnskap</a:t>
            </a:r>
          </a:p>
          <a:p>
            <a:pPr marL="428625" indent="-428625" algn="ctr" defTabSz="1371600" fontAlgn="base">
              <a:spcBef>
                <a:spcPct val="0"/>
              </a:spcBef>
              <a:spcAft>
                <a:spcPct val="0"/>
              </a:spcAft>
              <a:buFont typeface="Arial" panose="020B0604020202020204" pitchFamily="34" charset="0"/>
              <a:buChar char="•"/>
            </a:pPr>
            <a:r>
              <a:rPr lang="nb-NO" sz="2700" dirty="0">
                <a:solidFill>
                  <a:srgbClr val="333333"/>
                </a:solidFill>
                <a:latin typeface="Calibri" panose="020F0502020204030204" pitchFamily="34" charset="0"/>
                <a:ea typeface="Calibri" panose="020F0502020204030204" pitchFamily="34" charset="0"/>
                <a:cs typeface="Calibri" panose="020F0502020204030204" pitchFamily="34" charset="0"/>
              </a:rPr>
              <a:t>Innspill </a:t>
            </a:r>
          </a:p>
          <a:p>
            <a:pPr marL="428625" indent="-428625" algn="ctr" defTabSz="1371600" fontAlgn="base">
              <a:spcBef>
                <a:spcPct val="0"/>
              </a:spcBef>
              <a:spcAft>
                <a:spcPct val="0"/>
              </a:spcAft>
              <a:buFont typeface="Arial" panose="020B0604020202020204" pitchFamily="34" charset="0"/>
              <a:buChar char="•"/>
            </a:pPr>
            <a:r>
              <a:rPr lang="nb-NO" sz="2700" dirty="0">
                <a:solidFill>
                  <a:srgbClr val="333333"/>
                </a:solidFill>
                <a:latin typeface="Calibri" panose="020F0502020204030204" pitchFamily="34" charset="0"/>
                <a:ea typeface="Calibri" panose="020F0502020204030204" pitchFamily="34" charset="0"/>
                <a:cs typeface="Calibri" panose="020F0502020204030204" pitchFamily="34" charset="0"/>
              </a:rPr>
              <a:t>Materiellutvikling</a:t>
            </a:r>
          </a:p>
          <a:p>
            <a:pPr marL="428625" indent="-428625" algn="ctr" defTabSz="1371600" fontAlgn="base">
              <a:spcBef>
                <a:spcPct val="0"/>
              </a:spcBef>
              <a:spcAft>
                <a:spcPct val="0"/>
              </a:spcAft>
              <a:buFont typeface="Arial" panose="020B0604020202020204" pitchFamily="34" charset="0"/>
              <a:buChar char="•"/>
            </a:pPr>
            <a:r>
              <a:rPr lang="nb-NO" sz="2700" dirty="0">
                <a:solidFill>
                  <a:srgbClr val="333333"/>
                </a:solidFill>
                <a:latin typeface="Calibri" panose="020F0502020204030204" pitchFamily="34" charset="0"/>
                <a:ea typeface="Calibri" panose="020F0502020204030204" pitchFamily="34" charset="0"/>
                <a:cs typeface="Calibri" panose="020F0502020204030204" pitchFamily="34" charset="0"/>
              </a:rPr>
              <a:t>Opplæring</a:t>
            </a:r>
          </a:p>
          <a:p>
            <a:pPr marL="428625" indent="-428625" algn="ctr" defTabSz="1371600" fontAlgn="base">
              <a:spcBef>
                <a:spcPct val="0"/>
              </a:spcBef>
              <a:spcAft>
                <a:spcPct val="0"/>
              </a:spcAft>
              <a:buFont typeface="Arial" panose="020B0604020202020204" pitchFamily="34" charset="0"/>
              <a:buChar char="•"/>
            </a:pPr>
            <a:r>
              <a:rPr lang="nb-NO" sz="2700" dirty="0">
                <a:solidFill>
                  <a:srgbClr val="333333"/>
                </a:solidFill>
                <a:latin typeface="Calibri" panose="020F0502020204030204" pitchFamily="34" charset="0"/>
                <a:ea typeface="Calibri" panose="020F0502020204030204" pitchFamily="34" charset="0"/>
                <a:cs typeface="Calibri" panose="020F0502020204030204" pitchFamily="34" charset="0"/>
              </a:rPr>
              <a:t>Utprøving</a:t>
            </a:r>
          </a:p>
          <a:p>
            <a:pPr marL="428625" indent="-428625" algn="ctr" defTabSz="1371600" fontAlgn="base">
              <a:spcBef>
                <a:spcPct val="0"/>
              </a:spcBef>
              <a:spcAft>
                <a:spcPct val="0"/>
              </a:spcAft>
              <a:buFont typeface="Arial" panose="020B0604020202020204" pitchFamily="34" charset="0"/>
              <a:buChar char="•"/>
            </a:pPr>
            <a:r>
              <a:rPr lang="nb-NO" sz="2700" dirty="0">
                <a:solidFill>
                  <a:srgbClr val="333333"/>
                </a:solidFill>
                <a:latin typeface="Calibri" panose="020F0502020204030204" pitchFamily="34" charset="0"/>
                <a:ea typeface="Calibri" panose="020F0502020204030204" pitchFamily="34" charset="0"/>
                <a:cs typeface="Calibri" panose="020F0502020204030204" pitchFamily="34" charset="0"/>
              </a:rPr>
              <a:t>Justering</a:t>
            </a:r>
          </a:p>
          <a:p>
            <a:pPr marL="428625" indent="-428625" defTabSz="1371600" fontAlgn="base">
              <a:spcBef>
                <a:spcPct val="0"/>
              </a:spcBef>
              <a:spcAft>
                <a:spcPct val="0"/>
              </a:spcAft>
              <a:buFont typeface="Arial" panose="020B0604020202020204" pitchFamily="34" charset="0"/>
              <a:buChar char="•"/>
            </a:pPr>
            <a:endParaRPr lang="nb-NO" sz="2700" dirty="0">
              <a:solidFill>
                <a:srgbClr val="333333"/>
              </a:solidFill>
              <a:latin typeface="Arial" charset="0"/>
            </a:endParaRPr>
          </a:p>
        </p:txBody>
      </p:sp>
    </p:spTree>
    <p:extLst>
      <p:ext uri="{BB962C8B-B14F-4D97-AF65-F5344CB8AC3E}">
        <p14:creationId xmlns:p14="http://schemas.microsoft.com/office/powerpoint/2010/main" val="498933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06910" y="1434231"/>
            <a:ext cx="12674183" cy="1491258"/>
          </a:xfrm>
        </p:spPr>
        <p:txBody>
          <a:bodyPr/>
          <a:lstStyle/>
          <a:p>
            <a:pPr algn="ctr"/>
            <a:r>
              <a:rPr lang="nb-NO" b="1" dirty="0"/>
              <a:t>Tilbakemeldinger fra tjenestene </a:t>
            </a:r>
            <a:br>
              <a:rPr lang="nb-NO" b="1" dirty="0"/>
            </a:br>
            <a:r>
              <a:rPr lang="nb-NO" b="1" dirty="0"/>
              <a:t>om struktur og innhold i grunnmodellen</a:t>
            </a:r>
          </a:p>
        </p:txBody>
      </p:sp>
      <p:grpSp>
        <p:nvGrpSpPr>
          <p:cNvPr id="2" name="Gruppe 1">
            <a:extLst>
              <a:ext uri="{FF2B5EF4-FFF2-40B4-BE49-F238E27FC236}">
                <a16:creationId xmlns:a16="http://schemas.microsoft.com/office/drawing/2014/main" id="{E846DCD1-C56B-B150-DA89-CDE26FE61CF0}"/>
              </a:ext>
            </a:extLst>
          </p:cNvPr>
          <p:cNvGrpSpPr/>
          <p:nvPr/>
        </p:nvGrpSpPr>
        <p:grpSpPr>
          <a:xfrm>
            <a:off x="2902519" y="3165694"/>
            <a:ext cx="12674183" cy="5554361"/>
            <a:chOff x="299536" y="1442973"/>
            <a:chExt cx="11587665" cy="5124253"/>
          </a:xfrm>
        </p:grpSpPr>
        <p:pic>
          <p:nvPicPr>
            <p:cNvPr id="21" name="Picture 2" descr="Mennesker Ansiktsløs Kontor - Gratis bilde på Pixaba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0786" y="3091404"/>
              <a:ext cx="2963399" cy="1620609"/>
            </a:xfrm>
            <a:prstGeom prst="rect">
              <a:avLst/>
            </a:prstGeom>
            <a:noFill/>
            <a:ln w="12700">
              <a:noFill/>
            </a:ln>
            <a:extLst>
              <a:ext uri="{909E8E84-426E-40DD-AFC4-6F175D3DCCD1}">
                <a14:hiddenFill xmlns:a14="http://schemas.microsoft.com/office/drawing/2010/main">
                  <a:solidFill>
                    <a:srgbClr val="FFFFFF"/>
                  </a:solidFill>
                </a14:hiddenFill>
              </a:ext>
            </a:extLst>
          </p:spPr>
        </p:pic>
        <p:sp>
          <p:nvSpPr>
            <p:cNvPr id="4" name="Rounded Rectangular Callout 3"/>
            <p:cNvSpPr/>
            <p:nvPr/>
          </p:nvSpPr>
          <p:spPr>
            <a:xfrm>
              <a:off x="8587737" y="1442973"/>
              <a:ext cx="3141233" cy="709467"/>
            </a:xfrm>
            <a:prstGeom prst="wedgeRoundRectCallout">
              <a:avLst>
                <a:gd name="adj1" fmla="val -36067"/>
                <a:gd name="adj2" fmla="val 94451"/>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Gir en felles faglig plattform</a:t>
              </a:r>
            </a:p>
          </p:txBody>
        </p:sp>
        <p:sp>
          <p:nvSpPr>
            <p:cNvPr id="5" name="Rounded Rectangular Callout 4"/>
            <p:cNvSpPr/>
            <p:nvPr/>
          </p:nvSpPr>
          <p:spPr>
            <a:xfrm>
              <a:off x="629609" y="1491748"/>
              <a:ext cx="3141233" cy="709467"/>
            </a:xfrm>
            <a:prstGeom prst="wedgeRoundRectCallout">
              <a:avLst>
                <a:gd name="adj1" fmla="val 50919"/>
                <a:gd name="adj2" fmla="val 103549"/>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Strukturerer råd og veiledning</a:t>
              </a:r>
            </a:p>
          </p:txBody>
        </p:sp>
        <p:sp>
          <p:nvSpPr>
            <p:cNvPr id="6" name="Rounded Rectangular Callout 5"/>
            <p:cNvSpPr/>
            <p:nvPr/>
          </p:nvSpPr>
          <p:spPr>
            <a:xfrm>
              <a:off x="4192920" y="2531026"/>
              <a:ext cx="1512344" cy="709467"/>
            </a:xfrm>
            <a:prstGeom prst="wedgeRoundRectCallout">
              <a:avLst>
                <a:gd name="adj1" fmla="val 16195"/>
                <a:gd name="adj2" fmla="val 77771"/>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Løfter faget</a:t>
              </a:r>
            </a:p>
          </p:txBody>
        </p:sp>
        <p:sp>
          <p:nvSpPr>
            <p:cNvPr id="7" name="Rounded Rectangular Callout 6"/>
            <p:cNvSpPr/>
            <p:nvPr/>
          </p:nvSpPr>
          <p:spPr>
            <a:xfrm>
              <a:off x="299536" y="3567951"/>
              <a:ext cx="2286000" cy="709467"/>
            </a:xfrm>
            <a:prstGeom prst="wedgeRoundRectCallout">
              <a:avLst>
                <a:gd name="adj1" fmla="val 70694"/>
                <a:gd name="adj2" fmla="val 4989"/>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Riktig og viktig fokus</a:t>
              </a:r>
            </a:p>
          </p:txBody>
        </p:sp>
        <p:sp>
          <p:nvSpPr>
            <p:cNvPr id="8" name="Rounded Rectangular Callout 7"/>
            <p:cNvSpPr/>
            <p:nvPr/>
          </p:nvSpPr>
          <p:spPr>
            <a:xfrm>
              <a:off x="838201" y="4737257"/>
              <a:ext cx="3108957" cy="842764"/>
            </a:xfrm>
            <a:prstGeom prst="wedgeRoundRectCallout">
              <a:avLst>
                <a:gd name="adj1" fmla="val 47150"/>
                <a:gd name="adj2" fmla="val -111766"/>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Ser barnas og familienes behov klarere</a:t>
              </a:r>
            </a:p>
          </p:txBody>
        </p:sp>
        <p:sp>
          <p:nvSpPr>
            <p:cNvPr id="9" name="Rounded Rectangular Callout 8"/>
            <p:cNvSpPr/>
            <p:nvPr/>
          </p:nvSpPr>
          <p:spPr>
            <a:xfrm>
              <a:off x="987013" y="5698559"/>
              <a:ext cx="2960146" cy="709467"/>
            </a:xfrm>
            <a:prstGeom prst="wedgeRoundRectCallout">
              <a:avLst>
                <a:gd name="adj1" fmla="val 69259"/>
                <a:gd name="adj2" fmla="val -54147"/>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Systematisk og spisser tiltakene</a:t>
              </a:r>
            </a:p>
          </p:txBody>
        </p:sp>
        <p:sp>
          <p:nvSpPr>
            <p:cNvPr id="10" name="Rounded Rectangular Callout 9"/>
            <p:cNvSpPr/>
            <p:nvPr/>
          </p:nvSpPr>
          <p:spPr>
            <a:xfrm>
              <a:off x="7918973" y="3618827"/>
              <a:ext cx="3395654" cy="962214"/>
            </a:xfrm>
            <a:prstGeom prst="wedgeRoundRectCallout">
              <a:avLst>
                <a:gd name="adj1" fmla="val -68259"/>
                <a:gd name="adj2" fmla="val -13206"/>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Konkret innhold og struktur </a:t>
              </a:r>
            </a:p>
            <a:p>
              <a:pPr algn="ctr" defTabSz="1371600" fontAlgn="base">
                <a:spcBef>
                  <a:spcPct val="0"/>
                </a:spcBef>
                <a:spcAft>
                  <a:spcPct val="0"/>
                </a:spcAft>
              </a:pPr>
              <a:r>
                <a:rPr lang="nb-NO" dirty="0">
                  <a:solidFill>
                    <a:srgbClr val="333333"/>
                  </a:solidFill>
                  <a:latin typeface="Arial"/>
                </a:rPr>
                <a:t>i råd og veiledning</a:t>
              </a:r>
            </a:p>
          </p:txBody>
        </p:sp>
        <p:sp>
          <p:nvSpPr>
            <p:cNvPr id="11" name="Rounded Rectangular Callout 10"/>
            <p:cNvSpPr/>
            <p:nvPr/>
          </p:nvSpPr>
          <p:spPr>
            <a:xfrm>
              <a:off x="6464139" y="1911992"/>
              <a:ext cx="2123598" cy="772668"/>
            </a:xfrm>
            <a:prstGeom prst="wedgeRoundRectCallout">
              <a:avLst>
                <a:gd name="adj1" fmla="val -30664"/>
                <a:gd name="adj2" fmla="val 80804"/>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Innfrir </a:t>
              </a:r>
            </a:p>
            <a:p>
              <a:pPr algn="ctr" defTabSz="1371600" fontAlgn="base">
                <a:spcBef>
                  <a:spcPct val="0"/>
                </a:spcBef>
                <a:spcAft>
                  <a:spcPct val="0"/>
                </a:spcAft>
              </a:pPr>
              <a:r>
                <a:rPr lang="nb-NO" dirty="0">
                  <a:solidFill>
                    <a:srgbClr val="333333"/>
                  </a:solidFill>
                  <a:latin typeface="Arial"/>
                </a:rPr>
                <a:t>forventningene </a:t>
              </a:r>
            </a:p>
          </p:txBody>
        </p:sp>
        <p:sp>
          <p:nvSpPr>
            <p:cNvPr id="13" name="Rounded Rectangular Callout 12"/>
            <p:cNvSpPr/>
            <p:nvPr/>
          </p:nvSpPr>
          <p:spPr>
            <a:xfrm>
              <a:off x="9025666" y="4765067"/>
              <a:ext cx="2861535" cy="709467"/>
            </a:xfrm>
            <a:prstGeom prst="wedgeRoundRectCallout">
              <a:avLst>
                <a:gd name="adj1" fmla="val -77984"/>
                <a:gd name="adj2" fmla="val -46565"/>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Øker systematikken </a:t>
              </a:r>
            </a:p>
            <a:p>
              <a:pPr algn="ctr" defTabSz="1371600" fontAlgn="base">
                <a:spcBef>
                  <a:spcPct val="0"/>
                </a:spcBef>
                <a:spcAft>
                  <a:spcPct val="0"/>
                </a:spcAft>
              </a:pPr>
              <a:r>
                <a:rPr lang="nb-NO" dirty="0">
                  <a:solidFill>
                    <a:srgbClr val="333333"/>
                  </a:solidFill>
                  <a:latin typeface="Arial"/>
                </a:rPr>
                <a:t>i arbeidet</a:t>
              </a:r>
            </a:p>
          </p:txBody>
        </p:sp>
        <p:sp>
          <p:nvSpPr>
            <p:cNvPr id="14" name="Rounded Rectangular Callout 13"/>
            <p:cNvSpPr/>
            <p:nvPr/>
          </p:nvSpPr>
          <p:spPr>
            <a:xfrm>
              <a:off x="299536" y="2510684"/>
              <a:ext cx="3208596" cy="925066"/>
            </a:xfrm>
            <a:prstGeom prst="wedgeRoundRectCallout">
              <a:avLst>
                <a:gd name="adj1" fmla="val 78116"/>
                <a:gd name="adj2" fmla="val 65641"/>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Systematikk og verktøy </a:t>
              </a:r>
            </a:p>
            <a:p>
              <a:pPr algn="ctr" defTabSz="1371600" fontAlgn="base">
                <a:spcBef>
                  <a:spcPct val="0"/>
                </a:spcBef>
                <a:spcAft>
                  <a:spcPct val="0"/>
                </a:spcAft>
              </a:pPr>
              <a:r>
                <a:rPr lang="nb-NO" dirty="0">
                  <a:solidFill>
                    <a:srgbClr val="333333"/>
                  </a:solidFill>
                  <a:latin typeface="Arial"/>
                </a:rPr>
                <a:t>øker sjansen for riktig hjelp</a:t>
              </a:r>
            </a:p>
          </p:txBody>
        </p:sp>
        <p:sp>
          <p:nvSpPr>
            <p:cNvPr id="15" name="Rounded Rectangular Callout 14"/>
            <p:cNvSpPr/>
            <p:nvPr/>
          </p:nvSpPr>
          <p:spPr>
            <a:xfrm>
              <a:off x="8297733" y="5780335"/>
              <a:ext cx="2861534" cy="786889"/>
            </a:xfrm>
            <a:prstGeom prst="wedgeRoundRectCallout">
              <a:avLst>
                <a:gd name="adj1" fmla="val -60475"/>
                <a:gd name="adj2" fmla="val -55663"/>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Bra systematikk, veldig gjennomførbart</a:t>
              </a:r>
            </a:p>
          </p:txBody>
        </p:sp>
        <p:sp>
          <p:nvSpPr>
            <p:cNvPr id="16" name="Rounded Rectangular Callout 15"/>
            <p:cNvSpPr/>
            <p:nvPr/>
          </p:nvSpPr>
          <p:spPr>
            <a:xfrm>
              <a:off x="4529865" y="5857759"/>
              <a:ext cx="2800575" cy="709467"/>
            </a:xfrm>
            <a:prstGeom prst="wedgeRoundRectCallout">
              <a:avLst>
                <a:gd name="adj1" fmla="val -34652"/>
                <a:gd name="adj2" fmla="val -148157"/>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Modellen møter behovene</a:t>
              </a:r>
            </a:p>
          </p:txBody>
        </p:sp>
        <p:sp>
          <p:nvSpPr>
            <p:cNvPr id="17" name="Rounded Rectangular Callout 16"/>
            <p:cNvSpPr/>
            <p:nvPr/>
          </p:nvSpPr>
          <p:spPr>
            <a:xfrm>
              <a:off x="4146012" y="1487105"/>
              <a:ext cx="2232212" cy="709467"/>
            </a:xfrm>
            <a:prstGeom prst="wedgeRoundRectCallout">
              <a:avLst>
                <a:gd name="adj1" fmla="val 23579"/>
                <a:gd name="adj2" fmla="val 85353"/>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God overføringsverdi</a:t>
              </a:r>
            </a:p>
          </p:txBody>
        </p:sp>
        <p:sp>
          <p:nvSpPr>
            <p:cNvPr id="18" name="Rounded Rectangular Callout 17"/>
            <p:cNvSpPr/>
            <p:nvPr/>
          </p:nvSpPr>
          <p:spPr>
            <a:xfrm>
              <a:off x="5491332" y="4870555"/>
              <a:ext cx="2427641" cy="709467"/>
            </a:xfrm>
            <a:prstGeom prst="wedgeRoundRectCallout">
              <a:avLst>
                <a:gd name="adj1" fmla="val 1291"/>
                <a:gd name="adj2" fmla="val -93571"/>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Treffer målgruppa godt</a:t>
              </a:r>
            </a:p>
          </p:txBody>
        </p:sp>
        <p:sp>
          <p:nvSpPr>
            <p:cNvPr id="19" name="Rounded Rectangular Callout 18"/>
            <p:cNvSpPr/>
            <p:nvPr/>
          </p:nvSpPr>
          <p:spPr>
            <a:xfrm>
              <a:off x="8919435" y="2642268"/>
              <a:ext cx="2535212" cy="709467"/>
            </a:xfrm>
            <a:prstGeom prst="wedgeRoundRectCallout">
              <a:avLst>
                <a:gd name="adj1" fmla="val -85486"/>
                <a:gd name="adj2" fmla="val 50478"/>
                <a:gd name="adj3" fmla="val 16667"/>
              </a:avLst>
            </a:prstGeom>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defTabSz="1371600" fontAlgn="base">
                <a:spcBef>
                  <a:spcPct val="0"/>
                </a:spcBef>
                <a:spcAft>
                  <a:spcPct val="0"/>
                </a:spcAft>
              </a:pPr>
              <a:r>
                <a:rPr lang="nb-NO" dirty="0">
                  <a:solidFill>
                    <a:srgbClr val="333333"/>
                  </a:solidFill>
                  <a:latin typeface="Arial"/>
                </a:rPr>
                <a:t>Nyttig og relevant </a:t>
              </a:r>
            </a:p>
            <a:p>
              <a:pPr algn="ctr" defTabSz="1371600" fontAlgn="base">
                <a:spcBef>
                  <a:spcPct val="0"/>
                </a:spcBef>
                <a:spcAft>
                  <a:spcPct val="0"/>
                </a:spcAft>
              </a:pPr>
              <a:r>
                <a:rPr lang="nb-NO" dirty="0">
                  <a:solidFill>
                    <a:srgbClr val="333333"/>
                  </a:solidFill>
                  <a:latin typeface="Arial"/>
                </a:rPr>
                <a:t>for våre familier</a:t>
              </a:r>
              <a:endParaRPr lang="en-US" dirty="0">
                <a:solidFill>
                  <a:srgbClr val="333333"/>
                </a:solidFill>
                <a:latin typeface="Arial"/>
              </a:endParaRPr>
            </a:p>
          </p:txBody>
        </p:sp>
      </p:grpSp>
      <p:sp>
        <p:nvSpPr>
          <p:cNvPr id="12" name="Rektangel: avrundede hjørner 11">
            <a:extLst>
              <a:ext uri="{FF2B5EF4-FFF2-40B4-BE49-F238E27FC236}">
                <a16:creationId xmlns:a16="http://schemas.microsoft.com/office/drawing/2014/main" id="{5756A3C7-6D88-D991-0AF1-422A206EB481}"/>
              </a:ext>
            </a:extLst>
          </p:cNvPr>
          <p:cNvSpPr/>
          <p:nvPr/>
        </p:nvSpPr>
        <p:spPr>
          <a:xfrm>
            <a:off x="4590312" y="8816766"/>
            <a:ext cx="9421464" cy="137160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fontAlgn="base">
              <a:spcBef>
                <a:spcPct val="0"/>
              </a:spcBef>
              <a:spcAft>
                <a:spcPct val="0"/>
              </a:spcAft>
            </a:pPr>
            <a:r>
              <a:rPr lang="nb-NO" sz="2700" i="1" dirty="0">
                <a:solidFill>
                  <a:srgbClr val="333333"/>
                </a:solidFill>
                <a:latin typeface="Arial"/>
              </a:rPr>
              <a:t>Det må sørges for </a:t>
            </a:r>
            <a:r>
              <a:rPr lang="nb-NO" sz="2700" b="1" i="1" dirty="0">
                <a:solidFill>
                  <a:srgbClr val="333333"/>
                </a:solidFill>
                <a:latin typeface="Arial"/>
              </a:rPr>
              <a:t>ressurser </a:t>
            </a:r>
            <a:r>
              <a:rPr lang="nb-NO" sz="2700" i="1" dirty="0">
                <a:solidFill>
                  <a:srgbClr val="333333"/>
                </a:solidFill>
                <a:latin typeface="Arial"/>
              </a:rPr>
              <a:t>til implementering og et system for </a:t>
            </a:r>
            <a:r>
              <a:rPr lang="nb-NO" sz="2700" b="1" i="1" dirty="0">
                <a:solidFill>
                  <a:srgbClr val="333333"/>
                </a:solidFill>
                <a:latin typeface="Arial"/>
              </a:rPr>
              <a:t>kvalitetssikring</a:t>
            </a:r>
            <a:r>
              <a:rPr lang="nb-NO" sz="2700" i="1" dirty="0">
                <a:solidFill>
                  <a:srgbClr val="333333"/>
                </a:solidFill>
                <a:latin typeface="Arial"/>
              </a:rPr>
              <a:t> og </a:t>
            </a:r>
            <a:r>
              <a:rPr lang="nb-NO" sz="2700" b="1" i="1" dirty="0">
                <a:solidFill>
                  <a:srgbClr val="333333"/>
                </a:solidFill>
                <a:latin typeface="Arial"/>
              </a:rPr>
              <a:t>oppfølging</a:t>
            </a:r>
            <a:r>
              <a:rPr lang="nb-NO" sz="2700" i="1" dirty="0">
                <a:solidFill>
                  <a:srgbClr val="333333"/>
                </a:solidFill>
                <a:latin typeface="Arial"/>
              </a:rPr>
              <a:t>.</a:t>
            </a:r>
          </a:p>
        </p:txBody>
      </p:sp>
    </p:spTree>
    <p:extLst>
      <p:ext uri="{BB962C8B-B14F-4D97-AF65-F5344CB8AC3E}">
        <p14:creationId xmlns:p14="http://schemas.microsoft.com/office/powerpoint/2010/main" val="1832148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Bilde 32">
            <a:extLst>
              <a:ext uri="{FF2B5EF4-FFF2-40B4-BE49-F238E27FC236}">
                <a16:creationId xmlns:a16="http://schemas.microsoft.com/office/drawing/2014/main" id="{08FABE9A-BEC9-1078-8881-4FEBC5D0F02C}"/>
              </a:ext>
            </a:extLst>
          </p:cNvPr>
          <p:cNvPicPr>
            <a:picLocks noChangeAspect="1"/>
          </p:cNvPicPr>
          <p:nvPr/>
        </p:nvPicPr>
        <p:blipFill>
          <a:blip r:embed="rId3"/>
          <a:srcRect l="4182"/>
          <a:stretch>
            <a:fillRect/>
          </a:stretch>
        </p:blipFill>
        <p:spPr>
          <a:xfrm>
            <a:off x="4326069" y="5174523"/>
            <a:ext cx="5185098" cy="4052595"/>
          </a:xfrm>
          <a:prstGeom prst="rect">
            <a:avLst/>
          </a:prstGeom>
        </p:spPr>
      </p:pic>
      <p:sp>
        <p:nvSpPr>
          <p:cNvPr id="2" name="Plassholder for dato 1">
            <a:extLst>
              <a:ext uri="{FF2B5EF4-FFF2-40B4-BE49-F238E27FC236}">
                <a16:creationId xmlns:a16="http://schemas.microsoft.com/office/drawing/2014/main" id="{F9D56AC3-C228-6837-5282-54B56555FE17}"/>
              </a:ext>
            </a:extLst>
          </p:cNvPr>
          <p:cNvSpPr>
            <a:spLocks noGrp="1"/>
          </p:cNvSpPr>
          <p:nvPr>
            <p:ph type="dt" sz="half" idx="10"/>
          </p:nvPr>
        </p:nvSpPr>
        <p:spPr/>
        <p:txBody>
          <a:bodyPr/>
          <a:lstStyle/>
          <a:p>
            <a:pPr defTabSz="1371600" fontAlgn="base">
              <a:spcBef>
                <a:spcPct val="0"/>
              </a:spcBef>
              <a:spcAft>
                <a:spcPct val="0"/>
              </a:spcAft>
            </a:pPr>
            <a:fld id="{4BC8A9D4-F2D5-48F2-B83A-61A3B3AE4DB5}" type="datetime1">
              <a:rPr lang="nb-NO">
                <a:solidFill>
                  <a:srgbClr val="333333"/>
                </a:solidFill>
                <a:latin typeface="Arial" charset="0"/>
              </a:rPr>
              <a:pPr defTabSz="1371600" fontAlgn="base">
                <a:spcBef>
                  <a:spcPct val="0"/>
                </a:spcBef>
                <a:spcAft>
                  <a:spcPct val="0"/>
                </a:spcAft>
              </a:pPr>
              <a:t>11.08.2026</a:t>
            </a:fld>
            <a:endParaRPr lang="nb-NO">
              <a:solidFill>
                <a:srgbClr val="333333"/>
              </a:solidFill>
              <a:latin typeface="Arial" charset="0"/>
            </a:endParaRPr>
          </a:p>
        </p:txBody>
      </p:sp>
      <p:sp>
        <p:nvSpPr>
          <p:cNvPr id="3" name="Plassholder for bunntekst 2">
            <a:extLst>
              <a:ext uri="{FF2B5EF4-FFF2-40B4-BE49-F238E27FC236}">
                <a16:creationId xmlns:a16="http://schemas.microsoft.com/office/drawing/2014/main" id="{D8807872-4656-BB3A-E5C4-148B8FD84D05}"/>
              </a:ext>
            </a:extLst>
          </p:cNvPr>
          <p:cNvSpPr>
            <a:spLocks noGrp="1"/>
          </p:cNvSpPr>
          <p:nvPr>
            <p:ph type="ftr" sz="quarter" idx="11"/>
          </p:nvPr>
        </p:nvSpPr>
        <p:spPr/>
        <p:txBody>
          <a:bodyPr/>
          <a:lstStyle/>
          <a:p>
            <a:pPr defTabSz="1371600" fontAlgn="base">
              <a:spcBef>
                <a:spcPct val="0"/>
              </a:spcBef>
              <a:spcAft>
                <a:spcPct val="0"/>
              </a:spcAft>
            </a:pPr>
            <a:endParaRPr lang="nb-NO">
              <a:solidFill>
                <a:srgbClr val="333333"/>
              </a:solidFill>
              <a:latin typeface="Arial" charset="0"/>
            </a:endParaRPr>
          </a:p>
          <a:p>
            <a:pPr defTabSz="1371600" fontAlgn="base">
              <a:spcBef>
                <a:spcPct val="0"/>
              </a:spcBef>
              <a:spcAft>
                <a:spcPct val="0"/>
              </a:spcAft>
            </a:pPr>
            <a:r>
              <a:rPr lang="nb-NO">
                <a:solidFill>
                  <a:srgbClr val="333333"/>
                </a:solidFill>
                <a:latin typeface="Arial" charset="0"/>
              </a:rPr>
              <a:t>©Nasjonalt utviklingssenter for barn og unge</a:t>
            </a:r>
          </a:p>
          <a:p>
            <a:pPr defTabSz="1371600" fontAlgn="base">
              <a:spcBef>
                <a:spcPct val="0"/>
              </a:spcBef>
              <a:spcAft>
                <a:spcPct val="0"/>
              </a:spcAft>
            </a:pPr>
            <a:endParaRPr lang="nb-NO" dirty="0">
              <a:solidFill>
                <a:srgbClr val="333333"/>
              </a:solidFill>
              <a:latin typeface="Arial" charset="0"/>
            </a:endParaRPr>
          </a:p>
        </p:txBody>
      </p:sp>
      <p:sp>
        <p:nvSpPr>
          <p:cNvPr id="4" name="Plassholder for lysbildenummer 3">
            <a:extLst>
              <a:ext uri="{FF2B5EF4-FFF2-40B4-BE49-F238E27FC236}">
                <a16:creationId xmlns:a16="http://schemas.microsoft.com/office/drawing/2014/main" id="{EF35312D-3157-E25E-06A5-ABDBBB9B4383}"/>
              </a:ext>
            </a:extLst>
          </p:cNvPr>
          <p:cNvSpPr>
            <a:spLocks noGrp="1"/>
          </p:cNvSpPr>
          <p:nvPr>
            <p:ph type="sldNum" sz="quarter" idx="12"/>
          </p:nvPr>
        </p:nvSpPr>
        <p:spPr/>
        <p:txBody>
          <a:bodyPr/>
          <a:lstStyle/>
          <a:p>
            <a:pPr defTabSz="1371600" fontAlgn="base">
              <a:spcBef>
                <a:spcPct val="0"/>
              </a:spcBef>
              <a:spcAft>
                <a:spcPct val="0"/>
              </a:spcAft>
            </a:pPr>
            <a:r>
              <a:rPr lang="nb-NO">
                <a:solidFill>
                  <a:srgbClr val="333333"/>
                </a:solidFill>
                <a:latin typeface="Arial" charset="0"/>
              </a:rPr>
              <a:t>Side </a:t>
            </a:r>
            <a:fld id="{BF4777A1-2E32-4F81-BC83-DB4B6C0AE874}" type="slidenum">
              <a:rPr lang="nb-NO">
                <a:solidFill>
                  <a:srgbClr val="333333"/>
                </a:solidFill>
                <a:latin typeface="Arial" charset="0"/>
              </a:rPr>
              <a:pPr defTabSz="1371600" fontAlgn="base">
                <a:spcBef>
                  <a:spcPct val="0"/>
                </a:spcBef>
                <a:spcAft>
                  <a:spcPct val="0"/>
                </a:spcAft>
              </a:pPr>
              <a:t>17</a:t>
            </a:fld>
            <a:endParaRPr lang="nb-NO">
              <a:solidFill>
                <a:srgbClr val="333333"/>
              </a:solidFill>
              <a:latin typeface="Arial" charset="0"/>
            </a:endParaRPr>
          </a:p>
        </p:txBody>
      </p:sp>
      <p:pic>
        <p:nvPicPr>
          <p:cNvPr id="6" name="Bilde 5">
            <a:extLst>
              <a:ext uri="{FF2B5EF4-FFF2-40B4-BE49-F238E27FC236}">
                <a16:creationId xmlns:a16="http://schemas.microsoft.com/office/drawing/2014/main" id="{95F7E147-8E27-14F9-55BD-DC7B4C802F1A}"/>
              </a:ext>
            </a:extLst>
          </p:cNvPr>
          <p:cNvPicPr>
            <a:picLocks noChangeAspect="1"/>
          </p:cNvPicPr>
          <p:nvPr/>
        </p:nvPicPr>
        <p:blipFill>
          <a:blip r:embed="rId4"/>
          <a:stretch>
            <a:fillRect/>
          </a:stretch>
        </p:blipFill>
        <p:spPr>
          <a:xfrm>
            <a:off x="7207638" y="8735620"/>
            <a:ext cx="5185098" cy="713294"/>
          </a:xfrm>
          <a:prstGeom prst="rect">
            <a:avLst/>
          </a:prstGeom>
        </p:spPr>
      </p:pic>
      <p:pic>
        <p:nvPicPr>
          <p:cNvPr id="10" name="Bilde 9">
            <a:extLst>
              <a:ext uri="{FF2B5EF4-FFF2-40B4-BE49-F238E27FC236}">
                <a16:creationId xmlns:a16="http://schemas.microsoft.com/office/drawing/2014/main" id="{AE67461B-EB34-8F08-28D0-F5D5933A6E58}"/>
              </a:ext>
            </a:extLst>
          </p:cNvPr>
          <p:cNvPicPr>
            <a:picLocks noChangeAspect="1"/>
          </p:cNvPicPr>
          <p:nvPr/>
        </p:nvPicPr>
        <p:blipFill>
          <a:blip r:embed="rId5"/>
          <a:stretch>
            <a:fillRect/>
          </a:stretch>
        </p:blipFill>
        <p:spPr>
          <a:xfrm>
            <a:off x="3069403" y="2401489"/>
            <a:ext cx="2633663" cy="2210396"/>
          </a:xfrm>
          <a:prstGeom prst="rect">
            <a:avLst/>
          </a:prstGeom>
        </p:spPr>
      </p:pic>
      <p:sp>
        <p:nvSpPr>
          <p:cNvPr id="11" name="TekstSylinder 10">
            <a:extLst>
              <a:ext uri="{FF2B5EF4-FFF2-40B4-BE49-F238E27FC236}">
                <a16:creationId xmlns:a16="http://schemas.microsoft.com/office/drawing/2014/main" id="{131D4003-6D0F-60AE-E751-E86F2922498F}"/>
              </a:ext>
            </a:extLst>
          </p:cNvPr>
          <p:cNvSpPr txBox="1"/>
          <p:nvPr/>
        </p:nvSpPr>
        <p:spPr>
          <a:xfrm>
            <a:off x="2418257" y="4866501"/>
            <a:ext cx="4910447" cy="923330"/>
          </a:xfrm>
          <a:prstGeom prst="rect">
            <a:avLst/>
          </a:prstGeom>
          <a:noFill/>
        </p:spPr>
        <p:txBody>
          <a:bodyPr wrap="none" rtlCol="0">
            <a:spAutoFit/>
          </a:bodyPr>
          <a:lstStyle/>
          <a:p>
            <a:pPr defTabSz="1371600" fontAlgn="base">
              <a:spcBef>
                <a:spcPct val="0"/>
              </a:spcBef>
              <a:spcAft>
                <a:spcPct val="0"/>
              </a:spcAft>
            </a:pPr>
            <a:r>
              <a:rPr lang="nb-NO" sz="2700" dirty="0">
                <a:solidFill>
                  <a:srgbClr val="333333"/>
                </a:solidFill>
                <a:latin typeface="Arial" charset="0"/>
              </a:rPr>
              <a:t>FFT – Funksjonell familieterapi</a:t>
            </a:r>
          </a:p>
          <a:p>
            <a:pPr defTabSz="1371600" fontAlgn="base">
              <a:spcBef>
                <a:spcPct val="0"/>
              </a:spcBef>
              <a:spcAft>
                <a:spcPct val="0"/>
              </a:spcAft>
            </a:pPr>
            <a:r>
              <a:rPr lang="nb-NO" sz="2700" dirty="0">
                <a:solidFill>
                  <a:srgbClr val="333333"/>
                </a:solidFill>
                <a:latin typeface="Arial" charset="0"/>
              </a:rPr>
              <a:t>Utviklere fra USA</a:t>
            </a:r>
          </a:p>
        </p:txBody>
      </p:sp>
      <p:sp>
        <p:nvSpPr>
          <p:cNvPr id="12" name="Pil: høyre 11">
            <a:extLst>
              <a:ext uri="{FF2B5EF4-FFF2-40B4-BE49-F238E27FC236}">
                <a16:creationId xmlns:a16="http://schemas.microsoft.com/office/drawing/2014/main" id="{5F17221E-0716-ADDC-37F7-BADAE1C6E799}"/>
              </a:ext>
            </a:extLst>
          </p:cNvPr>
          <p:cNvSpPr/>
          <p:nvPr/>
        </p:nvSpPr>
        <p:spPr>
          <a:xfrm>
            <a:off x="6700057" y="2618510"/>
            <a:ext cx="2818016" cy="1993374"/>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pPr>
            <a:r>
              <a:rPr lang="nb-NO" sz="2700" b="1" dirty="0">
                <a:solidFill>
                  <a:srgbClr val="333333"/>
                </a:solidFill>
                <a:latin typeface="Arial"/>
              </a:rPr>
              <a:t>Norsk RCT-studie</a:t>
            </a:r>
          </a:p>
        </p:txBody>
      </p:sp>
      <p:sp>
        <p:nvSpPr>
          <p:cNvPr id="13" name="Divisjonstegn 12">
            <a:extLst>
              <a:ext uri="{FF2B5EF4-FFF2-40B4-BE49-F238E27FC236}">
                <a16:creationId xmlns:a16="http://schemas.microsoft.com/office/drawing/2014/main" id="{C5706A78-C749-E668-B346-093D8331C00D}"/>
              </a:ext>
            </a:extLst>
          </p:cNvPr>
          <p:cNvSpPr/>
          <p:nvPr/>
        </p:nvSpPr>
        <p:spPr>
          <a:xfrm>
            <a:off x="9719621" y="2892821"/>
            <a:ext cx="1363617" cy="1473330"/>
          </a:xfrm>
          <a:prstGeom prst="mathDivide">
            <a:avLst/>
          </a:prstGeom>
          <a:solidFill>
            <a:srgbClr val="FFA58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pPr>
            <a:endParaRPr lang="nb-NO" sz="2700">
              <a:solidFill>
                <a:srgbClr val="FFFFFF"/>
              </a:solidFill>
              <a:latin typeface="Arial"/>
            </a:endParaRPr>
          </a:p>
        </p:txBody>
      </p:sp>
      <p:cxnSp>
        <p:nvCxnSpPr>
          <p:cNvPr id="15" name="Rett pilkobling 14">
            <a:extLst>
              <a:ext uri="{FF2B5EF4-FFF2-40B4-BE49-F238E27FC236}">
                <a16:creationId xmlns:a16="http://schemas.microsoft.com/office/drawing/2014/main" id="{4EB9A9A0-CE0A-A03F-C2AF-5CBCCE5B5759}"/>
              </a:ext>
            </a:extLst>
          </p:cNvPr>
          <p:cNvCxnSpPr>
            <a:cxnSpLocks/>
          </p:cNvCxnSpPr>
          <p:nvPr/>
        </p:nvCxnSpPr>
        <p:spPr>
          <a:xfrm flipV="1">
            <a:off x="11162333" y="2252671"/>
            <a:ext cx="1230404" cy="10575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Rett pilkobling 18">
            <a:extLst>
              <a:ext uri="{FF2B5EF4-FFF2-40B4-BE49-F238E27FC236}">
                <a16:creationId xmlns:a16="http://schemas.microsoft.com/office/drawing/2014/main" id="{23C3E15D-75A5-FA1F-F93F-B3477F1ED050}"/>
              </a:ext>
            </a:extLst>
          </p:cNvPr>
          <p:cNvCxnSpPr>
            <a:cxnSpLocks/>
          </p:cNvCxnSpPr>
          <p:nvPr/>
        </p:nvCxnSpPr>
        <p:spPr>
          <a:xfrm flipV="1">
            <a:off x="11162333" y="3422643"/>
            <a:ext cx="1230404" cy="1443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kstSylinder 21">
            <a:extLst>
              <a:ext uri="{FF2B5EF4-FFF2-40B4-BE49-F238E27FC236}">
                <a16:creationId xmlns:a16="http://schemas.microsoft.com/office/drawing/2014/main" id="{2806D8AD-15A8-3419-A348-067452218075}"/>
              </a:ext>
            </a:extLst>
          </p:cNvPr>
          <p:cNvSpPr txBox="1"/>
          <p:nvPr/>
        </p:nvSpPr>
        <p:spPr>
          <a:xfrm>
            <a:off x="12392737" y="1698673"/>
            <a:ext cx="3012363" cy="507831"/>
          </a:xfrm>
          <a:prstGeom prst="rect">
            <a:avLst/>
          </a:prstGeom>
          <a:noFill/>
        </p:spPr>
        <p:txBody>
          <a:bodyPr wrap="none" rtlCol="0">
            <a:spAutoFit/>
          </a:bodyPr>
          <a:lstStyle/>
          <a:p>
            <a:pPr defTabSz="1371600" fontAlgn="base">
              <a:spcBef>
                <a:spcPct val="0"/>
              </a:spcBef>
              <a:spcAft>
                <a:spcPct val="0"/>
              </a:spcAft>
            </a:pPr>
            <a:r>
              <a:rPr lang="nb-NO" sz="2700" dirty="0">
                <a:solidFill>
                  <a:srgbClr val="333333"/>
                </a:solidFill>
                <a:latin typeface="Arial" charset="0"/>
              </a:rPr>
              <a:t>Fortsette som før?</a:t>
            </a:r>
          </a:p>
        </p:txBody>
      </p:sp>
      <p:sp>
        <p:nvSpPr>
          <p:cNvPr id="24" name="TekstSylinder 23">
            <a:extLst>
              <a:ext uri="{FF2B5EF4-FFF2-40B4-BE49-F238E27FC236}">
                <a16:creationId xmlns:a16="http://schemas.microsoft.com/office/drawing/2014/main" id="{AE8F8D30-FA9C-AE99-DD19-3C8D7EFFF1B3}"/>
              </a:ext>
            </a:extLst>
          </p:cNvPr>
          <p:cNvSpPr txBox="1"/>
          <p:nvPr/>
        </p:nvSpPr>
        <p:spPr>
          <a:xfrm>
            <a:off x="12547475" y="3012988"/>
            <a:ext cx="2012089" cy="507831"/>
          </a:xfrm>
          <a:prstGeom prst="rect">
            <a:avLst/>
          </a:prstGeom>
          <a:noFill/>
        </p:spPr>
        <p:txBody>
          <a:bodyPr wrap="none" rtlCol="0">
            <a:spAutoFit/>
          </a:bodyPr>
          <a:lstStyle/>
          <a:p>
            <a:pPr defTabSz="1371600" fontAlgn="base">
              <a:spcBef>
                <a:spcPct val="0"/>
              </a:spcBef>
              <a:spcAft>
                <a:spcPct val="0"/>
              </a:spcAft>
            </a:pPr>
            <a:r>
              <a:rPr lang="nb-NO" sz="2700" dirty="0">
                <a:solidFill>
                  <a:srgbClr val="333333"/>
                </a:solidFill>
                <a:latin typeface="Arial" charset="0"/>
              </a:rPr>
              <a:t>Legge ned?</a:t>
            </a:r>
          </a:p>
        </p:txBody>
      </p:sp>
      <p:cxnSp>
        <p:nvCxnSpPr>
          <p:cNvPr id="26" name="Rett pilkobling 25">
            <a:extLst>
              <a:ext uri="{FF2B5EF4-FFF2-40B4-BE49-F238E27FC236}">
                <a16:creationId xmlns:a16="http://schemas.microsoft.com/office/drawing/2014/main" id="{EB627A17-473B-2435-45AF-6B0798EFAC7F}"/>
              </a:ext>
            </a:extLst>
          </p:cNvPr>
          <p:cNvCxnSpPr>
            <a:cxnSpLocks/>
          </p:cNvCxnSpPr>
          <p:nvPr/>
        </p:nvCxnSpPr>
        <p:spPr>
          <a:xfrm>
            <a:off x="11046725" y="3907835"/>
            <a:ext cx="999188" cy="4583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kstSylinder 27">
            <a:extLst>
              <a:ext uri="{FF2B5EF4-FFF2-40B4-BE49-F238E27FC236}">
                <a16:creationId xmlns:a16="http://schemas.microsoft.com/office/drawing/2014/main" id="{B0F0D614-A1E7-8D89-7365-24918885E454}"/>
              </a:ext>
            </a:extLst>
          </p:cNvPr>
          <p:cNvSpPr txBox="1"/>
          <p:nvPr/>
        </p:nvSpPr>
        <p:spPr>
          <a:xfrm>
            <a:off x="12392737" y="4275017"/>
            <a:ext cx="3166251" cy="507831"/>
          </a:xfrm>
          <a:prstGeom prst="rect">
            <a:avLst/>
          </a:prstGeom>
          <a:noFill/>
        </p:spPr>
        <p:txBody>
          <a:bodyPr wrap="none" rtlCol="0">
            <a:spAutoFit/>
          </a:bodyPr>
          <a:lstStyle/>
          <a:p>
            <a:pPr defTabSz="1371600" fontAlgn="base">
              <a:spcBef>
                <a:spcPct val="0"/>
              </a:spcBef>
              <a:spcAft>
                <a:spcPct val="0"/>
              </a:spcAft>
            </a:pPr>
            <a:r>
              <a:rPr lang="nb-NO" sz="2700" dirty="0">
                <a:solidFill>
                  <a:srgbClr val="333333"/>
                </a:solidFill>
                <a:latin typeface="Arial" charset="0"/>
              </a:rPr>
              <a:t>Utvikle og tilpasse?</a:t>
            </a:r>
          </a:p>
        </p:txBody>
      </p:sp>
      <p:sp>
        <p:nvSpPr>
          <p:cNvPr id="31" name="Ellipse 30">
            <a:extLst>
              <a:ext uri="{FF2B5EF4-FFF2-40B4-BE49-F238E27FC236}">
                <a16:creationId xmlns:a16="http://schemas.microsoft.com/office/drawing/2014/main" id="{209F7375-92E6-C0F8-3CF4-39DBF92503DE}"/>
              </a:ext>
            </a:extLst>
          </p:cNvPr>
          <p:cNvSpPr/>
          <p:nvPr/>
        </p:nvSpPr>
        <p:spPr>
          <a:xfrm>
            <a:off x="12161520" y="3647522"/>
            <a:ext cx="3489801" cy="1720736"/>
          </a:xfrm>
          <a:prstGeom prst="ellipse">
            <a:avLst/>
          </a:prstGeom>
          <a:noFill/>
          <a:ln>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pPr>
            <a:endParaRPr lang="nb-NO" sz="2700">
              <a:solidFill>
                <a:srgbClr val="FFFFFF"/>
              </a:solidFill>
              <a:latin typeface="Arial"/>
            </a:endParaRPr>
          </a:p>
        </p:txBody>
      </p:sp>
      <p:sp>
        <p:nvSpPr>
          <p:cNvPr id="34" name="Rektangel: avrundede hjørner 33">
            <a:extLst>
              <a:ext uri="{FF2B5EF4-FFF2-40B4-BE49-F238E27FC236}">
                <a16:creationId xmlns:a16="http://schemas.microsoft.com/office/drawing/2014/main" id="{99BE5F32-D92B-972B-D214-CEB6414EBBEE}"/>
              </a:ext>
            </a:extLst>
          </p:cNvPr>
          <p:cNvSpPr/>
          <p:nvPr/>
        </p:nvSpPr>
        <p:spPr>
          <a:xfrm>
            <a:off x="10640291" y="5783198"/>
            <a:ext cx="3042458" cy="2537481"/>
          </a:xfrm>
          <a:prstGeom prst="roundRect">
            <a:avLst/>
          </a:prstGeom>
          <a:solidFill>
            <a:srgbClr val="FAE3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pPr>
            <a:r>
              <a:rPr lang="nb-NO" sz="2700" dirty="0">
                <a:solidFill>
                  <a:srgbClr val="333333"/>
                </a:solidFill>
                <a:latin typeface="Arial"/>
              </a:rPr>
              <a:t>Hva er virksomt?</a:t>
            </a:r>
          </a:p>
          <a:p>
            <a:pPr algn="ctr" defTabSz="1371600" fontAlgn="base">
              <a:spcBef>
                <a:spcPct val="0"/>
              </a:spcBef>
              <a:spcAft>
                <a:spcPct val="0"/>
              </a:spcAft>
            </a:pPr>
            <a:r>
              <a:rPr lang="nb-NO" sz="2700" dirty="0">
                <a:solidFill>
                  <a:srgbClr val="333333"/>
                </a:solidFill>
                <a:latin typeface="Arial"/>
              </a:rPr>
              <a:t>Hvilke behandlings-elementer gir effekt?</a:t>
            </a:r>
          </a:p>
        </p:txBody>
      </p:sp>
      <p:sp>
        <p:nvSpPr>
          <p:cNvPr id="5" name="TekstSylinder 4">
            <a:extLst>
              <a:ext uri="{FF2B5EF4-FFF2-40B4-BE49-F238E27FC236}">
                <a16:creationId xmlns:a16="http://schemas.microsoft.com/office/drawing/2014/main" id="{494700BF-20DE-5B75-3455-D28DD0D7EAD1}"/>
              </a:ext>
            </a:extLst>
          </p:cNvPr>
          <p:cNvSpPr txBox="1"/>
          <p:nvPr/>
        </p:nvSpPr>
        <p:spPr>
          <a:xfrm>
            <a:off x="2955274" y="1397738"/>
            <a:ext cx="7096815" cy="507831"/>
          </a:xfrm>
          <a:prstGeom prst="rect">
            <a:avLst/>
          </a:prstGeom>
          <a:noFill/>
        </p:spPr>
        <p:txBody>
          <a:bodyPr wrap="none" rtlCol="0">
            <a:spAutoFit/>
          </a:bodyPr>
          <a:lstStyle/>
          <a:p>
            <a:pPr defTabSz="1371600" fontAlgn="base">
              <a:spcBef>
                <a:spcPct val="0"/>
              </a:spcBef>
              <a:spcAft>
                <a:spcPct val="0"/>
              </a:spcAft>
            </a:pPr>
            <a:r>
              <a:rPr lang="nb-NO" sz="2700" dirty="0">
                <a:solidFill>
                  <a:srgbClr val="333333"/>
                </a:solidFill>
                <a:latin typeface="Arial" charset="0"/>
              </a:rPr>
              <a:t>Tiltaksutvikling og tilpasning til norske forhold</a:t>
            </a:r>
          </a:p>
        </p:txBody>
      </p:sp>
    </p:spTree>
    <p:extLst>
      <p:ext uri="{BB962C8B-B14F-4D97-AF65-F5344CB8AC3E}">
        <p14:creationId xmlns:p14="http://schemas.microsoft.com/office/powerpoint/2010/main" val="396341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22" grpId="0"/>
      <p:bldP spid="24" grpId="0"/>
      <p:bldP spid="28" grpId="0"/>
      <p:bldP spid="31" grpId="0" animBg="1"/>
      <p:bldP spid="3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2F292FEE-2DD9-1991-FDA5-28FBDEA3B17A}"/>
              </a:ext>
            </a:extLst>
          </p:cNvPr>
          <p:cNvSpPr>
            <a:spLocks noGrp="1"/>
          </p:cNvSpPr>
          <p:nvPr>
            <p:ph type="title"/>
          </p:nvPr>
        </p:nvSpPr>
        <p:spPr>
          <a:xfrm>
            <a:off x="2904711" y="1294646"/>
            <a:ext cx="11816124" cy="1919555"/>
          </a:xfrm>
        </p:spPr>
        <p:txBody>
          <a:bodyPr/>
          <a:lstStyle/>
          <a:p>
            <a:r>
              <a:rPr lang="nb-NO" sz="4200" i="1" u="sng" dirty="0"/>
              <a:t>Samutvikling</a:t>
            </a:r>
            <a:r>
              <a:rPr lang="nb-NO" sz="4200" dirty="0"/>
              <a:t> av nye tiltak </a:t>
            </a:r>
            <a:r>
              <a:rPr lang="nb-NO" sz="4200" dirty="0">
                <a:sym typeface="Wingdings" panose="05000000000000000000" pitchFamily="2" charset="2"/>
              </a:rPr>
              <a:t> </a:t>
            </a:r>
            <a:r>
              <a:rPr lang="nb-NO" sz="4200" dirty="0"/>
              <a:t>grunnlag for implementering i organisasjoner  </a:t>
            </a:r>
            <a:endParaRPr lang="nb-NO" sz="3600" dirty="0"/>
          </a:p>
        </p:txBody>
      </p:sp>
      <p:pic>
        <p:nvPicPr>
          <p:cNvPr id="7" name="Picture 3">
            <a:extLst>
              <a:ext uri="{FF2B5EF4-FFF2-40B4-BE49-F238E27FC236}">
                <a16:creationId xmlns:a16="http://schemas.microsoft.com/office/drawing/2014/main" id="{3A730BA0-322E-A59E-39A9-D7EA47E50D0A}"/>
              </a:ext>
            </a:extLst>
          </p:cNvPr>
          <p:cNvPicPr/>
          <p:nvPr/>
        </p:nvPicPr>
        <p:blipFill>
          <a:blip r:embed="rId3">
            <a:extLst>
              <a:ext uri="{28A0092B-C50C-407E-A947-70E740481C1C}">
                <a14:useLocalDpi xmlns:a14="http://schemas.microsoft.com/office/drawing/2010/main" val="0"/>
              </a:ext>
            </a:extLst>
          </a:blip>
          <a:srcRect t="22467"/>
          <a:stretch>
            <a:fillRect/>
          </a:stretch>
        </p:blipFill>
        <p:spPr bwMode="auto">
          <a:xfrm>
            <a:off x="5830069" y="3681646"/>
            <a:ext cx="5388059" cy="4079603"/>
          </a:xfrm>
          <a:prstGeom prst="rect">
            <a:avLst/>
          </a:prstGeom>
          <a:noFill/>
        </p:spPr>
      </p:pic>
      <p:sp>
        <p:nvSpPr>
          <p:cNvPr id="8" name="TekstSylinder 7">
            <a:extLst>
              <a:ext uri="{FF2B5EF4-FFF2-40B4-BE49-F238E27FC236}">
                <a16:creationId xmlns:a16="http://schemas.microsoft.com/office/drawing/2014/main" id="{EF4B12E0-9D35-D090-D8C4-0B6F8574532B}"/>
              </a:ext>
            </a:extLst>
          </p:cNvPr>
          <p:cNvSpPr txBox="1"/>
          <p:nvPr/>
        </p:nvSpPr>
        <p:spPr>
          <a:xfrm>
            <a:off x="2286000" y="3681646"/>
            <a:ext cx="3544068" cy="3208571"/>
          </a:xfrm>
          <a:prstGeom prst="rect">
            <a:avLst/>
          </a:prstGeom>
          <a:noFill/>
        </p:spPr>
        <p:txBody>
          <a:bodyPr wrap="square" rtlCol="0">
            <a:spAutoFit/>
          </a:bodyPr>
          <a:lstStyle/>
          <a:p>
            <a:pPr marL="685800" lvl="1" algn="ctr" defTabSz="1371600" fontAlgn="base">
              <a:spcBef>
                <a:spcPct val="0"/>
              </a:spcBef>
              <a:spcAft>
                <a:spcPct val="0"/>
              </a:spcAft>
            </a:pPr>
            <a:r>
              <a:rPr lang="nb-NO" sz="2250" b="1" dirty="0">
                <a:solidFill>
                  <a:srgbClr val="333333"/>
                </a:solidFill>
                <a:latin typeface="Arial" charset="0"/>
              </a:rPr>
              <a:t>Kompetanse</a:t>
            </a:r>
            <a:r>
              <a:rPr lang="nb-NO" sz="2250" dirty="0">
                <a:solidFill>
                  <a:srgbClr val="333333"/>
                </a:solidFill>
                <a:latin typeface="Arial" charset="0"/>
              </a:rPr>
              <a:t> </a:t>
            </a:r>
          </a:p>
          <a:p>
            <a:pPr marL="685800" lvl="1" algn="ctr" defTabSz="1371600" fontAlgn="base">
              <a:spcBef>
                <a:spcPct val="0"/>
              </a:spcBef>
              <a:spcAft>
                <a:spcPct val="0"/>
              </a:spcAft>
            </a:pPr>
            <a:r>
              <a:rPr lang="nb-NO" sz="2250" dirty="0">
                <a:solidFill>
                  <a:srgbClr val="333333"/>
                </a:solidFill>
                <a:latin typeface="Arial" charset="0"/>
              </a:rPr>
              <a:t>(terapeuter)</a:t>
            </a:r>
          </a:p>
          <a:p>
            <a:pPr marL="685800" lvl="1" algn="ctr" defTabSz="1371600" fontAlgn="base">
              <a:spcBef>
                <a:spcPct val="0"/>
              </a:spcBef>
              <a:spcAft>
                <a:spcPct val="0"/>
              </a:spcAft>
            </a:pPr>
            <a:r>
              <a:rPr lang="nb-NO" sz="2250" i="1" dirty="0">
                <a:solidFill>
                  <a:srgbClr val="333333"/>
                </a:solidFill>
                <a:latin typeface="Arial" charset="0"/>
              </a:rPr>
              <a:t>Lært nye arbeidsmåter</a:t>
            </a:r>
          </a:p>
          <a:p>
            <a:pPr marL="685800" lvl="1" algn="ctr" defTabSz="1371600" fontAlgn="base">
              <a:spcBef>
                <a:spcPct val="0"/>
              </a:spcBef>
              <a:spcAft>
                <a:spcPct val="0"/>
              </a:spcAft>
            </a:pPr>
            <a:r>
              <a:rPr lang="nb-NO" sz="2250" i="1" dirty="0">
                <a:solidFill>
                  <a:srgbClr val="333333"/>
                </a:solidFill>
                <a:latin typeface="Arial" charset="0"/>
              </a:rPr>
              <a:t>Erfart nytten av øving</a:t>
            </a:r>
          </a:p>
          <a:p>
            <a:pPr marL="685800" lvl="1" algn="ctr" defTabSz="1371600" fontAlgn="base">
              <a:spcBef>
                <a:spcPct val="0"/>
              </a:spcBef>
              <a:spcAft>
                <a:spcPct val="0"/>
              </a:spcAft>
            </a:pPr>
            <a:r>
              <a:rPr lang="nb-NO" sz="2250" i="1" dirty="0">
                <a:solidFill>
                  <a:srgbClr val="333333"/>
                </a:solidFill>
                <a:latin typeface="Arial" charset="0"/>
              </a:rPr>
              <a:t>Utviklet </a:t>
            </a:r>
          </a:p>
          <a:p>
            <a:pPr marL="685800" lvl="1" algn="ctr" defTabSz="1371600" fontAlgn="base">
              <a:spcBef>
                <a:spcPct val="0"/>
              </a:spcBef>
              <a:spcAft>
                <a:spcPct val="0"/>
              </a:spcAft>
            </a:pPr>
            <a:r>
              <a:rPr lang="nb-NO" sz="2250" i="1" dirty="0">
                <a:solidFill>
                  <a:srgbClr val="333333"/>
                </a:solidFill>
                <a:latin typeface="Arial" charset="0"/>
              </a:rPr>
              <a:t>eierskap og entusiasme</a:t>
            </a:r>
          </a:p>
        </p:txBody>
      </p:sp>
      <p:sp>
        <p:nvSpPr>
          <p:cNvPr id="2" name="TekstSylinder 1">
            <a:extLst>
              <a:ext uri="{FF2B5EF4-FFF2-40B4-BE49-F238E27FC236}">
                <a16:creationId xmlns:a16="http://schemas.microsoft.com/office/drawing/2014/main" id="{7A4266F0-7EA9-D1B1-9510-C35EEB50D9C9}"/>
              </a:ext>
            </a:extLst>
          </p:cNvPr>
          <p:cNvSpPr txBox="1"/>
          <p:nvPr/>
        </p:nvSpPr>
        <p:spPr>
          <a:xfrm>
            <a:off x="10028285" y="3674141"/>
            <a:ext cx="4572396" cy="3208571"/>
          </a:xfrm>
          <a:prstGeom prst="rect">
            <a:avLst/>
          </a:prstGeom>
          <a:noFill/>
        </p:spPr>
        <p:txBody>
          <a:bodyPr wrap="square" rtlCol="0">
            <a:spAutoFit/>
          </a:bodyPr>
          <a:lstStyle/>
          <a:p>
            <a:pPr marL="685800" lvl="1" algn="ctr" defTabSz="1371600" fontAlgn="base">
              <a:spcBef>
                <a:spcPct val="0"/>
              </a:spcBef>
              <a:spcAft>
                <a:spcPct val="0"/>
              </a:spcAft>
            </a:pPr>
            <a:r>
              <a:rPr lang="nb-NO" sz="2250" b="1" dirty="0">
                <a:solidFill>
                  <a:srgbClr val="333333"/>
                </a:solidFill>
                <a:latin typeface="Arial" charset="0"/>
              </a:rPr>
              <a:t>Organisasjon</a:t>
            </a:r>
            <a:r>
              <a:rPr lang="nb-NO" sz="2250" dirty="0">
                <a:solidFill>
                  <a:srgbClr val="333333"/>
                </a:solidFill>
                <a:latin typeface="Arial" charset="0"/>
              </a:rPr>
              <a:t> </a:t>
            </a:r>
          </a:p>
          <a:p>
            <a:pPr marL="685800" lvl="1" algn="ctr" defTabSz="1371600" fontAlgn="base">
              <a:spcBef>
                <a:spcPct val="0"/>
              </a:spcBef>
              <a:spcAft>
                <a:spcPct val="0"/>
              </a:spcAft>
            </a:pPr>
            <a:r>
              <a:rPr lang="nb-NO" sz="2250" dirty="0">
                <a:solidFill>
                  <a:srgbClr val="333333"/>
                </a:solidFill>
                <a:latin typeface="Arial" charset="0"/>
              </a:rPr>
              <a:t>(eks. Barneverntjenesten, </a:t>
            </a:r>
          </a:p>
          <a:p>
            <a:pPr marL="685800" lvl="1" algn="ctr" defTabSz="1371600" fontAlgn="base">
              <a:spcBef>
                <a:spcPct val="0"/>
              </a:spcBef>
              <a:spcAft>
                <a:spcPct val="0"/>
              </a:spcAft>
            </a:pPr>
            <a:r>
              <a:rPr lang="nb-NO" sz="2250" dirty="0" err="1">
                <a:solidFill>
                  <a:srgbClr val="333333"/>
                </a:solidFill>
                <a:latin typeface="Arial" charset="0"/>
              </a:rPr>
              <a:t>Bufetat</a:t>
            </a:r>
            <a:r>
              <a:rPr lang="nb-NO" sz="2250" dirty="0">
                <a:solidFill>
                  <a:srgbClr val="333333"/>
                </a:solidFill>
                <a:latin typeface="Arial" charset="0"/>
              </a:rPr>
              <a:t>, Familievern)</a:t>
            </a:r>
          </a:p>
          <a:p>
            <a:pPr marL="685800" lvl="1" algn="ctr" defTabSz="1371600" fontAlgn="base">
              <a:spcBef>
                <a:spcPct val="0"/>
              </a:spcBef>
              <a:spcAft>
                <a:spcPct val="0"/>
              </a:spcAft>
            </a:pPr>
            <a:endParaRPr lang="nb-NO" sz="2250" i="1" dirty="0">
              <a:solidFill>
                <a:srgbClr val="333333"/>
              </a:solidFill>
              <a:latin typeface="Arial" charset="0"/>
            </a:endParaRPr>
          </a:p>
          <a:p>
            <a:pPr marL="685800" lvl="1" algn="ctr" defTabSz="1371600" fontAlgn="base">
              <a:spcBef>
                <a:spcPct val="0"/>
              </a:spcBef>
              <a:spcAft>
                <a:spcPct val="0"/>
              </a:spcAft>
            </a:pPr>
            <a:r>
              <a:rPr lang="nb-NO" sz="2250" i="1" dirty="0">
                <a:solidFill>
                  <a:srgbClr val="333333"/>
                </a:solidFill>
                <a:latin typeface="Arial" charset="0"/>
              </a:rPr>
              <a:t>Funnet plass i organisasjonen</a:t>
            </a:r>
          </a:p>
          <a:p>
            <a:pPr marL="685800" lvl="1" algn="ctr" defTabSz="1371600" fontAlgn="base">
              <a:spcBef>
                <a:spcPct val="0"/>
              </a:spcBef>
              <a:spcAft>
                <a:spcPct val="0"/>
              </a:spcAft>
            </a:pPr>
            <a:r>
              <a:rPr lang="nb-NO" sz="2250" i="1" dirty="0">
                <a:solidFill>
                  <a:srgbClr val="333333"/>
                </a:solidFill>
                <a:latin typeface="Arial" charset="0"/>
              </a:rPr>
              <a:t>Gjort systemiske tilpasninger</a:t>
            </a:r>
          </a:p>
          <a:p>
            <a:pPr marL="685800" lvl="1" algn="ctr" defTabSz="1371600" fontAlgn="base">
              <a:spcBef>
                <a:spcPct val="0"/>
              </a:spcBef>
              <a:spcAft>
                <a:spcPct val="0"/>
              </a:spcAft>
            </a:pPr>
            <a:r>
              <a:rPr lang="nb-NO" sz="2250" dirty="0">
                <a:solidFill>
                  <a:srgbClr val="333333"/>
                </a:solidFill>
                <a:latin typeface="Arial" charset="0"/>
              </a:rPr>
              <a:t> </a:t>
            </a:r>
          </a:p>
          <a:p>
            <a:pPr marL="685800" lvl="1" algn="ctr" defTabSz="1371600" fontAlgn="base">
              <a:spcBef>
                <a:spcPct val="0"/>
              </a:spcBef>
              <a:spcAft>
                <a:spcPct val="0"/>
              </a:spcAft>
            </a:pPr>
            <a:r>
              <a:rPr lang="nb-NO" sz="2250" dirty="0">
                <a:solidFill>
                  <a:srgbClr val="333333"/>
                </a:solidFill>
                <a:latin typeface="Arial" charset="0"/>
              </a:rPr>
              <a:t> </a:t>
            </a:r>
          </a:p>
        </p:txBody>
      </p:sp>
      <p:sp>
        <p:nvSpPr>
          <p:cNvPr id="3" name="TekstSylinder 2">
            <a:extLst>
              <a:ext uri="{FF2B5EF4-FFF2-40B4-BE49-F238E27FC236}">
                <a16:creationId xmlns:a16="http://schemas.microsoft.com/office/drawing/2014/main" id="{3C76C504-7F8F-B2B1-1BCE-809DEF4D94B2}"/>
              </a:ext>
            </a:extLst>
          </p:cNvPr>
          <p:cNvSpPr txBox="1"/>
          <p:nvPr/>
        </p:nvSpPr>
        <p:spPr>
          <a:xfrm>
            <a:off x="2527162" y="8003199"/>
            <a:ext cx="10837148" cy="1131079"/>
          </a:xfrm>
          <a:prstGeom prst="rect">
            <a:avLst/>
          </a:prstGeom>
          <a:noFill/>
        </p:spPr>
        <p:txBody>
          <a:bodyPr wrap="square" rtlCol="0">
            <a:spAutoFit/>
          </a:bodyPr>
          <a:lstStyle/>
          <a:p>
            <a:pPr marL="685800" lvl="1" algn="ctr" defTabSz="1371600" fontAlgn="base">
              <a:spcBef>
                <a:spcPct val="0"/>
              </a:spcBef>
              <a:spcAft>
                <a:spcPct val="0"/>
              </a:spcAft>
            </a:pPr>
            <a:r>
              <a:rPr lang="nb-NO" sz="2250" b="1" dirty="0">
                <a:solidFill>
                  <a:srgbClr val="333333"/>
                </a:solidFill>
                <a:latin typeface="Arial" charset="0"/>
              </a:rPr>
              <a:t>Ledelse</a:t>
            </a:r>
            <a:r>
              <a:rPr lang="nb-NO" sz="2250" dirty="0">
                <a:solidFill>
                  <a:srgbClr val="333333"/>
                </a:solidFill>
                <a:latin typeface="Arial" charset="0"/>
              </a:rPr>
              <a:t> </a:t>
            </a:r>
          </a:p>
          <a:p>
            <a:pPr marL="685800" lvl="1" algn="ctr" defTabSz="1371600" fontAlgn="base">
              <a:spcBef>
                <a:spcPct val="0"/>
              </a:spcBef>
              <a:spcAft>
                <a:spcPct val="0"/>
              </a:spcAft>
            </a:pPr>
            <a:r>
              <a:rPr lang="nb-NO" sz="2250" dirty="0">
                <a:solidFill>
                  <a:srgbClr val="333333"/>
                </a:solidFill>
                <a:latin typeface="Arial" charset="0"/>
              </a:rPr>
              <a:t>Erfart noe om hva som skal til/Erfart hva som kreves av kompetanse/</a:t>
            </a:r>
          </a:p>
          <a:p>
            <a:pPr marL="685800" lvl="1" algn="ctr" defTabSz="1371600" fontAlgn="base">
              <a:spcBef>
                <a:spcPct val="0"/>
              </a:spcBef>
              <a:spcAft>
                <a:spcPct val="0"/>
              </a:spcAft>
            </a:pPr>
            <a:r>
              <a:rPr lang="nb-NO" sz="2250" dirty="0">
                <a:solidFill>
                  <a:srgbClr val="333333"/>
                </a:solidFill>
                <a:latin typeface="Arial" charset="0"/>
              </a:rPr>
              <a:t>Utviklet eierskap og entusiasme</a:t>
            </a:r>
          </a:p>
        </p:txBody>
      </p:sp>
    </p:spTree>
    <p:extLst>
      <p:ext uri="{BB962C8B-B14F-4D97-AF65-F5344CB8AC3E}">
        <p14:creationId xmlns:p14="http://schemas.microsoft.com/office/powerpoint/2010/main" val="2137078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2DAE5-5AAF-6E46-945B-1D494C125211}"/>
            </a:ext>
          </a:extLst>
        </p:cNvPr>
        <p:cNvGrpSpPr/>
        <p:nvPr/>
      </p:nvGrpSpPr>
      <p:grpSpPr>
        <a:xfrm>
          <a:off x="0" y="0"/>
          <a:ext cx="0" cy="0"/>
          <a:chOff x="0" y="0"/>
          <a:chExt cx="0" cy="0"/>
        </a:xfrm>
      </p:grpSpPr>
      <p:sp>
        <p:nvSpPr>
          <p:cNvPr id="3" name="Rounded Rectangle 2">
            <a:extLst>
              <a:ext uri="{FF2B5EF4-FFF2-40B4-BE49-F238E27FC236}">
                <a16:creationId xmlns:a16="http://schemas.microsoft.com/office/drawing/2014/main" id="{EA85C4CE-463A-B76A-184F-5C1EC4019AA3}"/>
              </a:ext>
            </a:extLst>
          </p:cNvPr>
          <p:cNvSpPr/>
          <p:nvPr/>
        </p:nvSpPr>
        <p:spPr>
          <a:xfrm>
            <a:off x="3629702" y="6943231"/>
            <a:ext cx="2797343" cy="1526624"/>
          </a:xfrm>
          <a:prstGeom prst="roundRect">
            <a:avLst/>
          </a:prstGeom>
          <a:solidFill>
            <a:srgbClr val="66BB6A"/>
          </a:solidFill>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defRPr/>
            </a:pPr>
            <a:r>
              <a:rPr sz="2100" dirty="0">
                <a:solidFill>
                  <a:srgbClr val="333333"/>
                </a:solidFill>
                <a:latin typeface="Arial"/>
              </a:rPr>
              <a:t>TIBIR</a:t>
            </a:r>
          </a:p>
          <a:p>
            <a:pPr defTabSz="1371600" fontAlgn="base">
              <a:spcBef>
                <a:spcPct val="0"/>
              </a:spcBef>
              <a:spcAft>
                <a:spcPct val="0"/>
              </a:spcAft>
              <a:defRPr/>
            </a:pPr>
            <a:r>
              <a:rPr sz="2100" dirty="0">
                <a:solidFill>
                  <a:srgbClr val="333333"/>
                </a:solidFill>
                <a:latin typeface="Arial"/>
              </a:rPr>
              <a:t>3–12 </a:t>
            </a:r>
            <a:r>
              <a:rPr sz="2100" dirty="0" err="1">
                <a:solidFill>
                  <a:srgbClr val="333333"/>
                </a:solidFill>
                <a:latin typeface="Arial"/>
              </a:rPr>
              <a:t>år</a:t>
            </a:r>
            <a:endParaRPr sz="2100" dirty="0">
              <a:solidFill>
                <a:srgbClr val="333333"/>
              </a:solidFill>
              <a:latin typeface="Arial"/>
            </a:endParaRPr>
          </a:p>
          <a:p>
            <a:pPr defTabSz="1371600" fontAlgn="base">
              <a:spcBef>
                <a:spcPct val="0"/>
              </a:spcBef>
              <a:spcAft>
                <a:spcPct val="0"/>
              </a:spcAft>
              <a:defRPr/>
            </a:pPr>
            <a:r>
              <a:rPr sz="2100" dirty="0">
                <a:solidFill>
                  <a:srgbClr val="333333"/>
                </a:solidFill>
                <a:latin typeface="Arial"/>
              </a:rPr>
              <a:t>Lav </a:t>
            </a:r>
            <a:r>
              <a:rPr sz="2100" dirty="0" err="1">
                <a:solidFill>
                  <a:srgbClr val="333333"/>
                </a:solidFill>
                <a:latin typeface="Arial"/>
              </a:rPr>
              <a:t>risiko</a:t>
            </a:r>
            <a:endParaRPr sz="2100" dirty="0">
              <a:solidFill>
                <a:srgbClr val="333333"/>
              </a:solidFill>
              <a:latin typeface="Arial"/>
            </a:endParaRPr>
          </a:p>
          <a:p>
            <a:pPr defTabSz="1371600" fontAlgn="base">
              <a:spcBef>
                <a:spcPct val="0"/>
              </a:spcBef>
              <a:spcAft>
                <a:spcPct val="0"/>
              </a:spcAft>
              <a:defRPr/>
            </a:pPr>
            <a:r>
              <a:rPr sz="2100" dirty="0">
                <a:solidFill>
                  <a:srgbClr val="333333"/>
                </a:solidFill>
                <a:latin typeface="Arial"/>
              </a:rPr>
              <a:t>Lav </a:t>
            </a:r>
            <a:r>
              <a:rPr sz="2100" dirty="0" err="1">
                <a:solidFill>
                  <a:srgbClr val="333333"/>
                </a:solidFill>
                <a:latin typeface="Arial"/>
              </a:rPr>
              <a:t>intensitet</a:t>
            </a:r>
            <a:endParaRPr sz="2400" dirty="0">
              <a:solidFill>
                <a:srgbClr val="333333"/>
              </a:solidFill>
              <a:latin typeface="Arial"/>
            </a:endParaRPr>
          </a:p>
        </p:txBody>
      </p:sp>
      <p:sp>
        <p:nvSpPr>
          <p:cNvPr id="4" name="Rounded Rectangle 3">
            <a:extLst>
              <a:ext uri="{FF2B5EF4-FFF2-40B4-BE49-F238E27FC236}">
                <a16:creationId xmlns:a16="http://schemas.microsoft.com/office/drawing/2014/main" id="{79DB127E-5B3E-726A-3BE7-03DA7A0DA2CB}"/>
              </a:ext>
            </a:extLst>
          </p:cNvPr>
          <p:cNvSpPr/>
          <p:nvPr/>
        </p:nvSpPr>
        <p:spPr>
          <a:xfrm>
            <a:off x="5108757" y="5173787"/>
            <a:ext cx="2636574" cy="1657739"/>
          </a:xfrm>
          <a:prstGeom prst="round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defRPr/>
            </a:pPr>
            <a:r>
              <a:rPr sz="2100" dirty="0">
                <a:solidFill>
                  <a:srgbClr val="333333"/>
                </a:solidFill>
                <a:latin typeface="Arial"/>
              </a:rPr>
              <a:t>PMTO</a:t>
            </a:r>
          </a:p>
          <a:p>
            <a:pPr defTabSz="1371600" fontAlgn="base">
              <a:spcBef>
                <a:spcPct val="0"/>
              </a:spcBef>
              <a:spcAft>
                <a:spcPct val="0"/>
              </a:spcAft>
              <a:defRPr/>
            </a:pPr>
            <a:r>
              <a:rPr sz="2100" dirty="0">
                <a:solidFill>
                  <a:srgbClr val="333333"/>
                </a:solidFill>
                <a:latin typeface="Arial"/>
              </a:rPr>
              <a:t>3–12 </a:t>
            </a:r>
            <a:r>
              <a:rPr sz="2100" dirty="0" err="1">
                <a:solidFill>
                  <a:srgbClr val="333333"/>
                </a:solidFill>
                <a:latin typeface="Arial"/>
              </a:rPr>
              <a:t>år</a:t>
            </a:r>
            <a:endParaRPr sz="2100" dirty="0">
              <a:solidFill>
                <a:srgbClr val="333333"/>
              </a:solidFill>
              <a:latin typeface="Arial"/>
            </a:endParaRPr>
          </a:p>
          <a:p>
            <a:pPr defTabSz="1371600" fontAlgn="base">
              <a:spcBef>
                <a:spcPct val="0"/>
              </a:spcBef>
              <a:spcAft>
                <a:spcPct val="0"/>
              </a:spcAft>
              <a:defRPr/>
            </a:pPr>
            <a:r>
              <a:rPr lang="nb-NO" sz="2100" dirty="0">
                <a:solidFill>
                  <a:srgbClr val="333333"/>
                </a:solidFill>
                <a:latin typeface="Arial"/>
              </a:rPr>
              <a:t>Middel-høy risiko</a:t>
            </a:r>
            <a:endParaRPr sz="2100" dirty="0">
              <a:solidFill>
                <a:srgbClr val="333333"/>
              </a:solidFill>
              <a:latin typeface="Arial"/>
            </a:endParaRPr>
          </a:p>
          <a:p>
            <a:pPr defTabSz="1371600" fontAlgn="base">
              <a:spcBef>
                <a:spcPct val="0"/>
              </a:spcBef>
              <a:spcAft>
                <a:spcPct val="0"/>
              </a:spcAft>
              <a:defRPr/>
            </a:pPr>
            <a:r>
              <a:rPr sz="2100" dirty="0" err="1">
                <a:solidFill>
                  <a:srgbClr val="333333"/>
                </a:solidFill>
                <a:latin typeface="Arial"/>
              </a:rPr>
              <a:t>Moderat</a:t>
            </a:r>
            <a:r>
              <a:rPr sz="2100" dirty="0">
                <a:solidFill>
                  <a:srgbClr val="333333"/>
                </a:solidFill>
                <a:latin typeface="Arial"/>
              </a:rPr>
              <a:t> </a:t>
            </a:r>
            <a:r>
              <a:rPr sz="2100" dirty="0" err="1">
                <a:solidFill>
                  <a:srgbClr val="333333"/>
                </a:solidFill>
                <a:latin typeface="Arial"/>
              </a:rPr>
              <a:t>intensitet</a:t>
            </a:r>
            <a:endParaRPr sz="2100" dirty="0">
              <a:solidFill>
                <a:srgbClr val="333333"/>
              </a:solidFill>
              <a:latin typeface="Arial"/>
            </a:endParaRPr>
          </a:p>
        </p:txBody>
      </p:sp>
      <p:sp>
        <p:nvSpPr>
          <p:cNvPr id="5" name="Rounded Rectangle 4">
            <a:extLst>
              <a:ext uri="{FF2B5EF4-FFF2-40B4-BE49-F238E27FC236}">
                <a16:creationId xmlns:a16="http://schemas.microsoft.com/office/drawing/2014/main" id="{BEAC071F-BD46-7B7B-D2A3-BF9E2DC2C2ED}"/>
              </a:ext>
            </a:extLst>
          </p:cNvPr>
          <p:cNvSpPr/>
          <p:nvPr/>
        </p:nvSpPr>
        <p:spPr>
          <a:xfrm>
            <a:off x="7825713" y="5205933"/>
            <a:ext cx="2636574" cy="1657737"/>
          </a:xfrm>
          <a:prstGeom prst="roundRect">
            <a:avLst/>
          </a:prstGeom>
          <a:solidFill>
            <a:srgbClr val="FFA726"/>
          </a:solidFill>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defRPr/>
            </a:pPr>
            <a:r>
              <a:rPr sz="2100" dirty="0">
                <a:solidFill>
                  <a:srgbClr val="333333"/>
                </a:solidFill>
                <a:latin typeface="Arial"/>
              </a:rPr>
              <a:t>RFT</a:t>
            </a:r>
          </a:p>
          <a:p>
            <a:pPr defTabSz="1371600" fontAlgn="base">
              <a:spcBef>
                <a:spcPct val="0"/>
              </a:spcBef>
              <a:spcAft>
                <a:spcPct val="0"/>
              </a:spcAft>
              <a:defRPr/>
            </a:pPr>
            <a:r>
              <a:rPr sz="2100" dirty="0">
                <a:solidFill>
                  <a:srgbClr val="333333"/>
                </a:solidFill>
                <a:latin typeface="Arial"/>
              </a:rPr>
              <a:t>11–18 </a:t>
            </a:r>
            <a:r>
              <a:rPr sz="2100" dirty="0" err="1">
                <a:solidFill>
                  <a:srgbClr val="333333"/>
                </a:solidFill>
                <a:latin typeface="Arial"/>
              </a:rPr>
              <a:t>år</a:t>
            </a:r>
            <a:endParaRPr sz="2100" dirty="0">
              <a:solidFill>
                <a:srgbClr val="333333"/>
              </a:solidFill>
              <a:latin typeface="Arial"/>
            </a:endParaRPr>
          </a:p>
          <a:p>
            <a:pPr defTabSz="1371600" fontAlgn="base">
              <a:spcBef>
                <a:spcPct val="0"/>
              </a:spcBef>
              <a:spcAft>
                <a:spcPct val="0"/>
              </a:spcAft>
              <a:defRPr/>
            </a:pPr>
            <a:r>
              <a:rPr sz="2100" dirty="0">
                <a:solidFill>
                  <a:srgbClr val="333333"/>
                </a:solidFill>
                <a:latin typeface="Arial"/>
              </a:rPr>
              <a:t>Middels–</a:t>
            </a:r>
            <a:r>
              <a:rPr sz="2100" dirty="0" err="1">
                <a:solidFill>
                  <a:srgbClr val="333333"/>
                </a:solidFill>
                <a:latin typeface="Arial"/>
              </a:rPr>
              <a:t>høy</a:t>
            </a:r>
            <a:r>
              <a:rPr sz="2100" dirty="0">
                <a:solidFill>
                  <a:srgbClr val="333333"/>
                </a:solidFill>
                <a:latin typeface="Arial"/>
              </a:rPr>
              <a:t> </a:t>
            </a:r>
            <a:r>
              <a:rPr sz="2100" dirty="0" err="1">
                <a:solidFill>
                  <a:srgbClr val="333333"/>
                </a:solidFill>
                <a:latin typeface="Arial"/>
              </a:rPr>
              <a:t>risiko</a:t>
            </a:r>
            <a:endParaRPr sz="2100" dirty="0">
              <a:solidFill>
                <a:srgbClr val="333333"/>
              </a:solidFill>
              <a:latin typeface="Arial"/>
            </a:endParaRPr>
          </a:p>
          <a:p>
            <a:pPr defTabSz="1371600" fontAlgn="base">
              <a:spcBef>
                <a:spcPct val="0"/>
              </a:spcBef>
              <a:spcAft>
                <a:spcPct val="0"/>
              </a:spcAft>
              <a:defRPr/>
            </a:pPr>
            <a:r>
              <a:rPr sz="2100" dirty="0">
                <a:solidFill>
                  <a:srgbClr val="333333"/>
                </a:solidFill>
                <a:latin typeface="Arial"/>
              </a:rPr>
              <a:t>Middels </a:t>
            </a:r>
            <a:r>
              <a:rPr sz="2100" dirty="0" err="1">
                <a:solidFill>
                  <a:srgbClr val="333333"/>
                </a:solidFill>
                <a:latin typeface="Arial"/>
              </a:rPr>
              <a:t>intensitet</a:t>
            </a:r>
            <a:endParaRPr dirty="0">
              <a:solidFill>
                <a:srgbClr val="333333"/>
              </a:solidFill>
              <a:latin typeface="Arial"/>
            </a:endParaRPr>
          </a:p>
        </p:txBody>
      </p:sp>
      <p:sp>
        <p:nvSpPr>
          <p:cNvPr id="6" name="Rounded Rectangle 5">
            <a:extLst>
              <a:ext uri="{FF2B5EF4-FFF2-40B4-BE49-F238E27FC236}">
                <a16:creationId xmlns:a16="http://schemas.microsoft.com/office/drawing/2014/main" id="{D51EE4A2-8711-B8A3-FD20-78295A5D0DA9}"/>
              </a:ext>
            </a:extLst>
          </p:cNvPr>
          <p:cNvSpPr/>
          <p:nvPr/>
        </p:nvSpPr>
        <p:spPr>
          <a:xfrm>
            <a:off x="9663058" y="4325970"/>
            <a:ext cx="2636576" cy="1491258"/>
          </a:xfrm>
          <a:prstGeom prst="roundRect">
            <a:avLst/>
          </a:prstGeom>
          <a:solidFill>
            <a:srgbClr val="F44336"/>
          </a:solidFill>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defRPr/>
            </a:pPr>
            <a:r>
              <a:rPr sz="2100" dirty="0">
                <a:solidFill>
                  <a:srgbClr val="333333"/>
                </a:solidFill>
                <a:latin typeface="Arial"/>
              </a:rPr>
              <a:t>MST</a:t>
            </a:r>
          </a:p>
          <a:p>
            <a:pPr defTabSz="1371600" fontAlgn="base">
              <a:spcBef>
                <a:spcPct val="0"/>
              </a:spcBef>
              <a:spcAft>
                <a:spcPct val="0"/>
              </a:spcAft>
              <a:defRPr/>
            </a:pPr>
            <a:r>
              <a:rPr sz="2100" dirty="0">
                <a:solidFill>
                  <a:srgbClr val="333333"/>
                </a:solidFill>
                <a:latin typeface="Arial"/>
              </a:rPr>
              <a:t>12–18 </a:t>
            </a:r>
            <a:r>
              <a:rPr sz="2100" dirty="0" err="1">
                <a:solidFill>
                  <a:srgbClr val="333333"/>
                </a:solidFill>
                <a:latin typeface="Arial"/>
              </a:rPr>
              <a:t>år</a:t>
            </a:r>
            <a:endParaRPr sz="2100" dirty="0">
              <a:solidFill>
                <a:srgbClr val="333333"/>
              </a:solidFill>
              <a:latin typeface="Arial"/>
            </a:endParaRPr>
          </a:p>
          <a:p>
            <a:pPr defTabSz="1371600" fontAlgn="base">
              <a:spcBef>
                <a:spcPct val="0"/>
              </a:spcBef>
              <a:spcAft>
                <a:spcPct val="0"/>
              </a:spcAft>
              <a:defRPr/>
            </a:pPr>
            <a:r>
              <a:rPr sz="2100" dirty="0">
                <a:solidFill>
                  <a:srgbClr val="333333"/>
                </a:solidFill>
                <a:latin typeface="Arial"/>
              </a:rPr>
              <a:t>Høy </a:t>
            </a:r>
            <a:r>
              <a:rPr sz="2100" dirty="0" err="1">
                <a:solidFill>
                  <a:srgbClr val="333333"/>
                </a:solidFill>
                <a:latin typeface="Arial"/>
              </a:rPr>
              <a:t>risiko</a:t>
            </a:r>
            <a:endParaRPr sz="2100" dirty="0">
              <a:solidFill>
                <a:srgbClr val="333333"/>
              </a:solidFill>
              <a:latin typeface="Arial"/>
            </a:endParaRPr>
          </a:p>
          <a:p>
            <a:pPr defTabSz="1371600" fontAlgn="base">
              <a:spcBef>
                <a:spcPct val="0"/>
              </a:spcBef>
              <a:spcAft>
                <a:spcPct val="0"/>
              </a:spcAft>
              <a:defRPr/>
            </a:pPr>
            <a:r>
              <a:rPr sz="2100" dirty="0">
                <a:solidFill>
                  <a:srgbClr val="333333"/>
                </a:solidFill>
                <a:latin typeface="Arial"/>
              </a:rPr>
              <a:t>Høy </a:t>
            </a:r>
            <a:r>
              <a:rPr sz="2100" dirty="0" err="1">
                <a:solidFill>
                  <a:srgbClr val="333333"/>
                </a:solidFill>
                <a:latin typeface="Arial"/>
              </a:rPr>
              <a:t>intensitet</a:t>
            </a:r>
            <a:endParaRPr sz="2100" dirty="0">
              <a:solidFill>
                <a:srgbClr val="333333"/>
              </a:solidFill>
              <a:latin typeface="Arial"/>
            </a:endParaRPr>
          </a:p>
        </p:txBody>
      </p:sp>
      <p:sp>
        <p:nvSpPr>
          <p:cNvPr id="7" name="Rounded Rectangle 6">
            <a:extLst>
              <a:ext uri="{FF2B5EF4-FFF2-40B4-BE49-F238E27FC236}">
                <a16:creationId xmlns:a16="http://schemas.microsoft.com/office/drawing/2014/main" id="{B7120815-C6A8-C603-8CE3-16ADC08D92E4}"/>
              </a:ext>
            </a:extLst>
          </p:cNvPr>
          <p:cNvSpPr/>
          <p:nvPr/>
        </p:nvSpPr>
        <p:spPr>
          <a:xfrm>
            <a:off x="11011452" y="2926523"/>
            <a:ext cx="2496402" cy="1389071"/>
          </a:xfrm>
          <a:prstGeom prst="round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5400000" scaled="1"/>
            <a:tileRect/>
          </a:gradFill>
          <a:ln>
            <a:solidFill>
              <a:srgbClr val="EE0000"/>
            </a:solidFill>
          </a:ln>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defRPr/>
            </a:pPr>
            <a:r>
              <a:rPr sz="2100" dirty="0" err="1">
                <a:solidFill>
                  <a:srgbClr val="333333"/>
                </a:solidFill>
                <a:latin typeface="Arial"/>
              </a:rPr>
              <a:t>Plassering</a:t>
            </a:r>
            <a:endParaRPr sz="2100" dirty="0">
              <a:solidFill>
                <a:srgbClr val="333333"/>
              </a:solidFill>
              <a:latin typeface="Arial"/>
            </a:endParaRPr>
          </a:p>
          <a:p>
            <a:pPr defTabSz="1371600" fontAlgn="base">
              <a:spcBef>
                <a:spcPct val="0"/>
              </a:spcBef>
              <a:spcAft>
                <a:spcPct val="0"/>
              </a:spcAft>
              <a:defRPr/>
            </a:pPr>
            <a:r>
              <a:rPr sz="2100" dirty="0" err="1">
                <a:solidFill>
                  <a:srgbClr val="333333"/>
                </a:solidFill>
                <a:latin typeface="Arial"/>
              </a:rPr>
              <a:t>Svært</a:t>
            </a:r>
            <a:r>
              <a:rPr sz="2100" dirty="0">
                <a:solidFill>
                  <a:srgbClr val="333333"/>
                </a:solidFill>
                <a:latin typeface="Arial"/>
              </a:rPr>
              <a:t> </a:t>
            </a:r>
            <a:r>
              <a:rPr sz="2100" dirty="0" err="1">
                <a:solidFill>
                  <a:srgbClr val="333333"/>
                </a:solidFill>
                <a:latin typeface="Arial"/>
              </a:rPr>
              <a:t>høy</a:t>
            </a:r>
            <a:r>
              <a:rPr sz="2100" dirty="0">
                <a:solidFill>
                  <a:srgbClr val="333333"/>
                </a:solidFill>
                <a:latin typeface="Arial"/>
              </a:rPr>
              <a:t> </a:t>
            </a:r>
            <a:r>
              <a:rPr sz="2100" dirty="0" err="1">
                <a:solidFill>
                  <a:srgbClr val="333333"/>
                </a:solidFill>
                <a:latin typeface="Arial"/>
              </a:rPr>
              <a:t>risiko</a:t>
            </a:r>
            <a:endParaRPr sz="2100" dirty="0">
              <a:solidFill>
                <a:srgbClr val="333333"/>
              </a:solidFill>
              <a:latin typeface="Arial"/>
            </a:endParaRPr>
          </a:p>
          <a:p>
            <a:pPr defTabSz="1371600" fontAlgn="base">
              <a:spcBef>
                <a:spcPct val="0"/>
              </a:spcBef>
              <a:spcAft>
                <a:spcPct val="0"/>
              </a:spcAft>
              <a:defRPr/>
            </a:pPr>
            <a:r>
              <a:rPr sz="2100" dirty="0" err="1">
                <a:solidFill>
                  <a:srgbClr val="333333"/>
                </a:solidFill>
                <a:latin typeface="Arial"/>
              </a:rPr>
              <a:t>Svært</a:t>
            </a:r>
            <a:r>
              <a:rPr sz="2100" dirty="0">
                <a:solidFill>
                  <a:srgbClr val="333333"/>
                </a:solidFill>
                <a:latin typeface="Arial"/>
              </a:rPr>
              <a:t> </a:t>
            </a:r>
            <a:r>
              <a:rPr sz="2100" dirty="0" err="1">
                <a:solidFill>
                  <a:srgbClr val="333333"/>
                </a:solidFill>
                <a:latin typeface="Arial"/>
              </a:rPr>
              <a:t>høy</a:t>
            </a:r>
            <a:r>
              <a:rPr sz="2100" dirty="0">
                <a:solidFill>
                  <a:srgbClr val="333333"/>
                </a:solidFill>
                <a:latin typeface="Arial"/>
              </a:rPr>
              <a:t> </a:t>
            </a:r>
            <a:r>
              <a:rPr sz="2100" dirty="0" err="1">
                <a:solidFill>
                  <a:srgbClr val="333333"/>
                </a:solidFill>
                <a:latin typeface="Arial"/>
              </a:rPr>
              <a:t>intensitet</a:t>
            </a:r>
            <a:endParaRPr sz="2100" dirty="0">
              <a:solidFill>
                <a:srgbClr val="333333"/>
              </a:solidFill>
              <a:latin typeface="Arial"/>
            </a:endParaRPr>
          </a:p>
        </p:txBody>
      </p:sp>
      <p:sp>
        <p:nvSpPr>
          <p:cNvPr id="9" name="Right Arrow 8">
            <a:extLst>
              <a:ext uri="{FF2B5EF4-FFF2-40B4-BE49-F238E27FC236}">
                <a16:creationId xmlns:a16="http://schemas.microsoft.com/office/drawing/2014/main" id="{D335C2B7-9B12-4E1F-3FC4-4CF56D376825}"/>
              </a:ext>
            </a:extLst>
          </p:cNvPr>
          <p:cNvSpPr/>
          <p:nvPr/>
        </p:nvSpPr>
        <p:spPr>
          <a:xfrm rot="16200000">
            <a:off x="10875119" y="5367746"/>
            <a:ext cx="6780800" cy="825093"/>
          </a:xfrm>
          <a:prstGeom prst="rightArrow">
            <a:avLst/>
          </a:prstGeom>
          <a:solidFill>
            <a:srgbClr val="787878"/>
          </a:solidFill>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defRPr/>
            </a:pPr>
            <a:r>
              <a:rPr sz="2700" dirty="0" err="1">
                <a:solidFill>
                  <a:srgbClr val="FFFFFF"/>
                </a:solidFill>
                <a:latin typeface="Arial"/>
              </a:rPr>
              <a:t>Økende</a:t>
            </a:r>
            <a:r>
              <a:rPr sz="2700" dirty="0">
                <a:solidFill>
                  <a:srgbClr val="FFFFFF"/>
                </a:solidFill>
                <a:latin typeface="Arial"/>
              </a:rPr>
              <a:t> </a:t>
            </a:r>
            <a:r>
              <a:rPr sz="2700" dirty="0" err="1">
                <a:solidFill>
                  <a:srgbClr val="FFFFFF"/>
                </a:solidFill>
                <a:latin typeface="Arial"/>
              </a:rPr>
              <a:t>risiko</a:t>
            </a:r>
            <a:r>
              <a:rPr sz="2700" dirty="0">
                <a:solidFill>
                  <a:srgbClr val="FFFFFF"/>
                </a:solidFill>
                <a:latin typeface="Arial"/>
              </a:rPr>
              <a:t> / </a:t>
            </a:r>
            <a:r>
              <a:rPr sz="2700" dirty="0" err="1">
                <a:solidFill>
                  <a:srgbClr val="FFFFFF"/>
                </a:solidFill>
                <a:latin typeface="Arial"/>
              </a:rPr>
              <a:t>intensitet</a:t>
            </a:r>
            <a:r>
              <a:rPr sz="2700" dirty="0">
                <a:solidFill>
                  <a:srgbClr val="FFFFFF"/>
                </a:solidFill>
                <a:latin typeface="Arial"/>
              </a:rPr>
              <a:t> / </a:t>
            </a:r>
            <a:r>
              <a:rPr sz="2700" dirty="0" err="1">
                <a:solidFill>
                  <a:srgbClr val="FFFFFF"/>
                </a:solidFill>
                <a:latin typeface="Arial"/>
              </a:rPr>
              <a:t>ressursbruk</a:t>
            </a:r>
            <a:r>
              <a:rPr sz="2700" dirty="0">
                <a:solidFill>
                  <a:srgbClr val="FFFFFF"/>
                </a:solidFill>
                <a:latin typeface="Arial"/>
              </a:rPr>
              <a:t> →</a:t>
            </a:r>
          </a:p>
        </p:txBody>
      </p:sp>
      <p:sp>
        <p:nvSpPr>
          <p:cNvPr id="8" name="Rektangel: avrundede hjørner 7">
            <a:extLst>
              <a:ext uri="{FF2B5EF4-FFF2-40B4-BE49-F238E27FC236}">
                <a16:creationId xmlns:a16="http://schemas.microsoft.com/office/drawing/2014/main" id="{C9C60640-532E-093B-5B66-266D1AF7889B}"/>
              </a:ext>
            </a:extLst>
          </p:cNvPr>
          <p:cNvSpPr/>
          <p:nvPr/>
        </p:nvSpPr>
        <p:spPr>
          <a:xfrm>
            <a:off x="6581711" y="7023962"/>
            <a:ext cx="2797343" cy="1526624"/>
          </a:xfrm>
          <a:prstGeom prst="roundRect">
            <a:avLst/>
          </a:prstGeom>
          <a:solidFill>
            <a:srgbClr val="B8E08C"/>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defRPr/>
            </a:pPr>
            <a:endParaRPr lang="nb-NO" sz="2100" dirty="0">
              <a:solidFill>
                <a:srgbClr val="333333"/>
              </a:solidFill>
              <a:latin typeface="Arial"/>
            </a:endParaRPr>
          </a:p>
          <a:p>
            <a:pPr defTabSz="1371600" fontAlgn="base">
              <a:spcBef>
                <a:spcPct val="0"/>
              </a:spcBef>
              <a:spcAft>
                <a:spcPct val="0"/>
              </a:spcAft>
              <a:defRPr/>
            </a:pPr>
            <a:r>
              <a:rPr lang="nb-NO" sz="2100" dirty="0">
                <a:solidFill>
                  <a:srgbClr val="333333"/>
                </a:solidFill>
                <a:latin typeface="Arial"/>
              </a:rPr>
              <a:t>PALS</a:t>
            </a:r>
          </a:p>
          <a:p>
            <a:pPr defTabSz="1371600" fontAlgn="base">
              <a:spcBef>
                <a:spcPct val="0"/>
              </a:spcBef>
              <a:spcAft>
                <a:spcPct val="0"/>
              </a:spcAft>
              <a:defRPr/>
            </a:pPr>
            <a:r>
              <a:rPr lang="nb-NO" sz="2100" dirty="0">
                <a:solidFill>
                  <a:srgbClr val="333333"/>
                </a:solidFill>
                <a:latin typeface="Arial"/>
              </a:rPr>
              <a:t>6-16 år</a:t>
            </a:r>
          </a:p>
          <a:p>
            <a:pPr defTabSz="1371600" fontAlgn="base">
              <a:spcBef>
                <a:spcPct val="0"/>
              </a:spcBef>
              <a:spcAft>
                <a:spcPct val="0"/>
              </a:spcAft>
              <a:defRPr/>
            </a:pPr>
            <a:r>
              <a:rPr lang="nb-NO" sz="2100" dirty="0">
                <a:solidFill>
                  <a:srgbClr val="333333"/>
                </a:solidFill>
                <a:latin typeface="Arial"/>
              </a:rPr>
              <a:t>Lav-moderat risiko</a:t>
            </a:r>
          </a:p>
          <a:p>
            <a:pPr algn="ctr" defTabSz="1371600" fontAlgn="base">
              <a:spcBef>
                <a:spcPct val="0"/>
              </a:spcBef>
              <a:spcAft>
                <a:spcPct val="0"/>
              </a:spcAft>
              <a:defRPr/>
            </a:pPr>
            <a:endParaRPr lang="nb-NO" sz="2100" dirty="0">
              <a:solidFill>
                <a:srgbClr val="333333"/>
              </a:solidFill>
              <a:latin typeface="Arial"/>
            </a:endParaRPr>
          </a:p>
          <a:p>
            <a:pPr algn="ctr" defTabSz="1371600" fontAlgn="base">
              <a:spcBef>
                <a:spcPct val="0"/>
              </a:spcBef>
              <a:spcAft>
                <a:spcPct val="0"/>
              </a:spcAft>
              <a:defRPr/>
            </a:pPr>
            <a:endParaRPr lang="nb-NO" sz="2700" dirty="0">
              <a:solidFill>
                <a:srgbClr val="FFFFFF"/>
              </a:solidFill>
              <a:latin typeface="Arial"/>
            </a:endParaRPr>
          </a:p>
        </p:txBody>
      </p:sp>
      <p:sp>
        <p:nvSpPr>
          <p:cNvPr id="10" name="TekstSylinder 9">
            <a:extLst>
              <a:ext uri="{FF2B5EF4-FFF2-40B4-BE49-F238E27FC236}">
                <a16:creationId xmlns:a16="http://schemas.microsoft.com/office/drawing/2014/main" id="{B8738A56-F228-46EE-EE20-CC79B103B299}"/>
              </a:ext>
            </a:extLst>
          </p:cNvPr>
          <p:cNvSpPr txBox="1"/>
          <p:nvPr/>
        </p:nvSpPr>
        <p:spPr>
          <a:xfrm>
            <a:off x="2787177" y="9680089"/>
            <a:ext cx="10998524" cy="461665"/>
          </a:xfrm>
          <a:prstGeom prst="rect">
            <a:avLst/>
          </a:prstGeom>
          <a:noFill/>
        </p:spPr>
        <p:txBody>
          <a:bodyPr wrap="none" rtlCol="0">
            <a:spAutoFit/>
          </a:bodyPr>
          <a:lstStyle/>
          <a:p>
            <a:pPr defTabSz="1371600" fontAlgn="base">
              <a:spcBef>
                <a:spcPct val="0"/>
              </a:spcBef>
              <a:spcAft>
                <a:spcPct val="0"/>
              </a:spcAft>
              <a:defRPr/>
            </a:pPr>
            <a:r>
              <a:rPr lang="nb-NO" sz="2400" dirty="0">
                <a:solidFill>
                  <a:srgbClr val="333333"/>
                </a:solidFill>
                <a:latin typeface="Arial" charset="0"/>
              </a:rPr>
              <a:t>Mer om de ulike tiltakene: </a:t>
            </a:r>
            <a:r>
              <a:rPr lang="nb-NO" sz="2400" dirty="0">
                <a:solidFill>
                  <a:srgbClr val="333333"/>
                </a:solidFill>
                <a:latin typeface="Arial" charset="0"/>
                <a:hlinkClick r:id="rId3"/>
              </a:rPr>
              <a:t>Metoder | Nasjonalt utviklingssenter for barn og unge</a:t>
            </a:r>
            <a:endParaRPr lang="nb-NO" sz="2400" dirty="0">
              <a:solidFill>
                <a:srgbClr val="333333"/>
              </a:solidFill>
              <a:latin typeface="Arial" charset="0"/>
            </a:endParaRPr>
          </a:p>
        </p:txBody>
      </p:sp>
      <p:pic>
        <p:nvPicPr>
          <p:cNvPr id="11" name="Bilde 10">
            <a:extLst>
              <a:ext uri="{FF2B5EF4-FFF2-40B4-BE49-F238E27FC236}">
                <a16:creationId xmlns:a16="http://schemas.microsoft.com/office/drawing/2014/main" id="{902B8776-504B-A94B-259E-11F0EDEB85C1}"/>
              </a:ext>
            </a:extLst>
          </p:cNvPr>
          <p:cNvPicPr>
            <a:picLocks noChangeAspect="1"/>
          </p:cNvPicPr>
          <p:nvPr/>
        </p:nvPicPr>
        <p:blipFill>
          <a:blip r:embed="rId4"/>
          <a:stretch>
            <a:fillRect/>
          </a:stretch>
        </p:blipFill>
        <p:spPr>
          <a:xfrm>
            <a:off x="2930752" y="1736417"/>
            <a:ext cx="5287637" cy="3006903"/>
          </a:xfrm>
          <a:prstGeom prst="rect">
            <a:avLst/>
          </a:prstGeom>
        </p:spPr>
      </p:pic>
      <p:pic>
        <p:nvPicPr>
          <p:cNvPr id="12" name="Bilde 11">
            <a:extLst>
              <a:ext uri="{FF2B5EF4-FFF2-40B4-BE49-F238E27FC236}">
                <a16:creationId xmlns:a16="http://schemas.microsoft.com/office/drawing/2014/main" id="{F31757F2-1797-5E43-F2BF-A66D3FBA4857}"/>
              </a:ext>
            </a:extLst>
          </p:cNvPr>
          <p:cNvPicPr>
            <a:picLocks noChangeAspect="1"/>
          </p:cNvPicPr>
          <p:nvPr/>
        </p:nvPicPr>
        <p:blipFill>
          <a:blip r:embed="rId5"/>
          <a:srcRect l="2809"/>
          <a:stretch>
            <a:fillRect/>
          </a:stretch>
        </p:blipFill>
        <p:spPr>
          <a:xfrm>
            <a:off x="10668391" y="5984970"/>
            <a:ext cx="4482491" cy="3455475"/>
          </a:xfrm>
          <a:prstGeom prst="rect">
            <a:avLst/>
          </a:prstGeom>
        </p:spPr>
      </p:pic>
      <p:sp>
        <p:nvSpPr>
          <p:cNvPr id="13" name="Tittel 12">
            <a:extLst>
              <a:ext uri="{FF2B5EF4-FFF2-40B4-BE49-F238E27FC236}">
                <a16:creationId xmlns:a16="http://schemas.microsoft.com/office/drawing/2014/main" id="{1A253EA3-B7A8-CE27-E8A6-F0F7EE2ED3D5}"/>
              </a:ext>
            </a:extLst>
          </p:cNvPr>
          <p:cNvSpPr>
            <a:spLocks noGrp="1"/>
          </p:cNvSpPr>
          <p:nvPr>
            <p:ph type="title"/>
          </p:nvPr>
        </p:nvSpPr>
        <p:spPr/>
        <p:txBody>
          <a:bodyPr/>
          <a:lstStyle/>
          <a:p>
            <a:endParaRPr lang="nb-NO"/>
          </a:p>
        </p:txBody>
      </p:sp>
      <p:sp>
        <p:nvSpPr>
          <p:cNvPr id="14" name="Snakkeboble: oval 13">
            <a:extLst>
              <a:ext uri="{FF2B5EF4-FFF2-40B4-BE49-F238E27FC236}">
                <a16:creationId xmlns:a16="http://schemas.microsoft.com/office/drawing/2014/main" id="{F83B2846-B13A-6596-DAE1-59F9152D2DBA}"/>
              </a:ext>
            </a:extLst>
          </p:cNvPr>
          <p:cNvSpPr/>
          <p:nvPr/>
        </p:nvSpPr>
        <p:spPr>
          <a:xfrm>
            <a:off x="4003907" y="2045328"/>
            <a:ext cx="9204396" cy="5617536"/>
          </a:xfrm>
          <a:prstGeom prst="wedgeEllipseCallout">
            <a:avLst/>
          </a:prstGeom>
          <a:solidFill>
            <a:srgbClr val="FAE3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pPr>
            <a:r>
              <a:rPr lang="nb-NO" sz="6000" dirty="0">
                <a:solidFill>
                  <a:srgbClr val="333333"/>
                </a:solidFill>
                <a:latin typeface="Arial"/>
              </a:rPr>
              <a:t>KJØR DEBATT!!</a:t>
            </a:r>
          </a:p>
        </p:txBody>
      </p:sp>
    </p:spTree>
    <p:extLst>
      <p:ext uri="{BB962C8B-B14F-4D97-AF65-F5344CB8AC3E}">
        <p14:creationId xmlns:p14="http://schemas.microsoft.com/office/powerpoint/2010/main" val="417331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64000">
              <a:schemeClr val="accent1">
                <a:lumMod val="0"/>
                <a:lumOff val="100000"/>
              </a:schemeClr>
            </a:gs>
            <a:gs pos="100000">
              <a:schemeClr val="bg1">
                <a:lumMod val="85000"/>
              </a:schemeClr>
            </a:gs>
          </a:gsLst>
          <a:lin ang="5400000" scaled="1"/>
        </a:gradFill>
        <a:effectLst/>
      </p:bgPr>
    </p:bg>
    <p:spTree>
      <p:nvGrpSpPr>
        <p:cNvPr id="1" name="">
          <a:extLst>
            <a:ext uri="{FF2B5EF4-FFF2-40B4-BE49-F238E27FC236}">
              <a16:creationId xmlns:a16="http://schemas.microsoft.com/office/drawing/2014/main" id="{6A2EFBC9-C928-E9C6-8697-5F1C883D3945}"/>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A2E983CC-C516-7624-EB0E-D35270004F17}"/>
              </a:ext>
            </a:extLst>
          </p:cNvPr>
          <p:cNvGrpSpPr/>
          <p:nvPr/>
        </p:nvGrpSpPr>
        <p:grpSpPr>
          <a:xfrm>
            <a:off x="16535400" y="208599"/>
            <a:ext cx="1501140" cy="1505901"/>
            <a:chOff x="0" y="0"/>
            <a:chExt cx="5080000" cy="5080000"/>
          </a:xfrm>
        </p:grpSpPr>
        <p:sp>
          <p:nvSpPr>
            <p:cNvPr id="4" name="Freeform 4">
              <a:extLst>
                <a:ext uri="{FF2B5EF4-FFF2-40B4-BE49-F238E27FC236}">
                  <a16:creationId xmlns:a16="http://schemas.microsoft.com/office/drawing/2014/main" id="{07946E05-9A8C-2F01-2643-B602BDDF494C}"/>
                </a:ext>
              </a:extLst>
            </p:cNvPr>
            <p:cNvSpPr/>
            <p:nvPr/>
          </p:nvSpPr>
          <p:spPr>
            <a:xfrm>
              <a:off x="0" y="0"/>
              <a:ext cx="5080000" cy="5080000"/>
            </a:xfrm>
            <a:custGeom>
              <a:avLst/>
              <a:gdLst/>
              <a:ahLst/>
              <a:cxnLst/>
              <a:rect l="l" t="t" r="r" b="b"/>
              <a:pathLst>
                <a:path w="5080000" h="5080000">
                  <a:moveTo>
                    <a:pt x="2540000" y="0"/>
                  </a:moveTo>
                  <a:cubicBezTo>
                    <a:pt x="1137197" y="0"/>
                    <a:pt x="0" y="1137197"/>
                    <a:pt x="0" y="2540000"/>
                  </a:cubicBezTo>
                  <a:cubicBezTo>
                    <a:pt x="0" y="3942803"/>
                    <a:pt x="1137197" y="5080000"/>
                    <a:pt x="2540000" y="5080000"/>
                  </a:cubicBezTo>
                  <a:cubicBezTo>
                    <a:pt x="3942803" y="5080000"/>
                    <a:pt x="5080000" y="3942803"/>
                    <a:pt x="5080000" y="2540000"/>
                  </a:cubicBezTo>
                  <a:cubicBezTo>
                    <a:pt x="5080000" y="1137197"/>
                    <a:pt x="3942803" y="0"/>
                    <a:pt x="2540000" y="0"/>
                  </a:cubicBezTo>
                  <a:close/>
                </a:path>
              </a:pathLst>
            </a:custGeom>
            <a:solidFill>
              <a:srgbClr val="FFBD59">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3B7D4F07-7B89-3D74-3217-EDEB4CA8B8CD}"/>
                </a:ext>
              </a:extLst>
            </p:cNvPr>
            <p:cNvSpPr txBox="1"/>
            <p:nvPr/>
          </p:nvSpPr>
          <p:spPr>
            <a:xfrm>
              <a:off x="0" y="-38100"/>
              <a:ext cx="5080000" cy="511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ECBFD5E0-0155-EE0D-1A6D-4C97FF5715D1}"/>
              </a:ext>
            </a:extLst>
          </p:cNvPr>
          <p:cNvGrpSpPr/>
          <p:nvPr/>
        </p:nvGrpSpPr>
        <p:grpSpPr>
          <a:xfrm>
            <a:off x="16455390" y="1002164"/>
            <a:ext cx="819150" cy="787689"/>
            <a:chOff x="0" y="0"/>
            <a:chExt cx="1905000" cy="1905000"/>
          </a:xfrm>
        </p:grpSpPr>
        <p:sp>
          <p:nvSpPr>
            <p:cNvPr id="7" name="Freeform 7">
              <a:extLst>
                <a:ext uri="{FF2B5EF4-FFF2-40B4-BE49-F238E27FC236}">
                  <a16:creationId xmlns:a16="http://schemas.microsoft.com/office/drawing/2014/main" id="{9B695343-A162-DAD7-8760-F29A5613CE71}"/>
                </a:ext>
              </a:extLst>
            </p:cNvPr>
            <p:cNvSpPr/>
            <p:nvPr/>
          </p:nvSpPr>
          <p:spPr>
            <a:xfrm>
              <a:off x="0" y="0"/>
              <a:ext cx="1905000" cy="1905000"/>
            </a:xfrm>
            <a:custGeom>
              <a:avLst/>
              <a:gdLst/>
              <a:ahLst/>
              <a:cxnLst/>
              <a:rect l="l" t="t" r="r" b="b"/>
              <a:pathLst>
                <a:path w="1905000" h="1905000">
                  <a:moveTo>
                    <a:pt x="952500" y="0"/>
                  </a:moveTo>
                  <a:cubicBezTo>
                    <a:pt x="426449" y="0"/>
                    <a:pt x="0" y="426449"/>
                    <a:pt x="0" y="952500"/>
                  </a:cubicBezTo>
                  <a:cubicBezTo>
                    <a:pt x="0" y="1478551"/>
                    <a:pt x="426449" y="1905000"/>
                    <a:pt x="952500" y="1905000"/>
                  </a:cubicBezTo>
                  <a:cubicBezTo>
                    <a:pt x="1478551" y="1905000"/>
                    <a:pt x="1905000" y="1478551"/>
                    <a:pt x="1905000" y="952500"/>
                  </a:cubicBezTo>
                  <a:cubicBezTo>
                    <a:pt x="1905000" y="426449"/>
                    <a:pt x="1478551" y="0"/>
                    <a:pt x="952500" y="0"/>
                  </a:cubicBezTo>
                  <a:close/>
                </a:path>
              </a:pathLst>
            </a:custGeom>
            <a:solidFill>
              <a:srgbClr val="E8943A">
                <a:alpha val="8000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6F94FFAE-700D-5EA3-C1C4-01C95E560601}"/>
                </a:ext>
              </a:extLst>
            </p:cNvPr>
            <p:cNvSpPr txBox="1"/>
            <p:nvPr/>
          </p:nvSpPr>
          <p:spPr>
            <a:xfrm>
              <a:off x="0" y="-38100"/>
              <a:ext cx="1905000" cy="1943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8A03ED51-73F9-2157-93E2-92DFFFD27637}"/>
              </a:ext>
            </a:extLst>
          </p:cNvPr>
          <p:cNvGrpSpPr/>
          <p:nvPr/>
        </p:nvGrpSpPr>
        <p:grpSpPr>
          <a:xfrm>
            <a:off x="228600" y="8664521"/>
            <a:ext cx="1308153" cy="1308153"/>
            <a:chOff x="0" y="0"/>
            <a:chExt cx="3810000" cy="3810000"/>
          </a:xfrm>
        </p:grpSpPr>
        <p:sp>
          <p:nvSpPr>
            <p:cNvPr id="10" name="Freeform 10">
              <a:extLst>
                <a:ext uri="{FF2B5EF4-FFF2-40B4-BE49-F238E27FC236}">
                  <a16:creationId xmlns:a16="http://schemas.microsoft.com/office/drawing/2014/main" id="{43D6C01F-A2F8-5B25-51AE-AC7F1A8C817A}"/>
                </a:ext>
              </a:extLst>
            </p:cNvPr>
            <p:cNvSpPr/>
            <p:nvPr/>
          </p:nvSpPr>
          <p:spPr>
            <a:xfrm>
              <a:off x="0" y="0"/>
              <a:ext cx="3810000" cy="3810000"/>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rgbClr val="1A8A8A">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A84D849B-6BFD-9402-D58F-24E0AD511B1F}"/>
                </a:ext>
              </a:extLst>
            </p:cNvPr>
            <p:cNvSpPr txBox="1"/>
            <p:nvPr/>
          </p:nvSpPr>
          <p:spPr>
            <a:xfrm>
              <a:off x="0" y="-38100"/>
              <a:ext cx="3810000" cy="384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a:extLst>
              <a:ext uri="{FF2B5EF4-FFF2-40B4-BE49-F238E27FC236}">
                <a16:creationId xmlns:a16="http://schemas.microsoft.com/office/drawing/2014/main" id="{9839D2DB-AB5E-74D4-683D-EF281017D35F}"/>
              </a:ext>
            </a:extLst>
          </p:cNvPr>
          <p:cNvGrpSpPr/>
          <p:nvPr/>
        </p:nvGrpSpPr>
        <p:grpSpPr>
          <a:xfrm>
            <a:off x="17274540" y="9293541"/>
            <a:ext cx="762000" cy="762000"/>
            <a:chOff x="0" y="0"/>
            <a:chExt cx="1016000" cy="1016000"/>
          </a:xfrm>
        </p:grpSpPr>
        <p:sp>
          <p:nvSpPr>
            <p:cNvPr id="13" name="Freeform 13">
              <a:extLst>
                <a:ext uri="{FF2B5EF4-FFF2-40B4-BE49-F238E27FC236}">
                  <a16:creationId xmlns:a16="http://schemas.microsoft.com/office/drawing/2014/main" id="{8F8E4A1A-8A8F-8F00-039F-F5262BAC1360}"/>
                </a:ext>
              </a:extLst>
            </p:cNvPr>
            <p:cNvSpPr/>
            <p:nvPr/>
          </p:nvSpPr>
          <p:spPr>
            <a:xfrm>
              <a:off x="0" y="0"/>
              <a:ext cx="1016000" cy="1016000"/>
            </a:xfrm>
            <a:custGeom>
              <a:avLst/>
              <a:gdLst/>
              <a:ahLst/>
              <a:cxnLst/>
              <a:rect l="l" t="t" r="r" b="b"/>
              <a:pathLst>
                <a:path w="1016000" h="1016000">
                  <a:moveTo>
                    <a:pt x="508000" y="0"/>
                  </a:moveTo>
                  <a:cubicBezTo>
                    <a:pt x="227439" y="0"/>
                    <a:pt x="0" y="227439"/>
                    <a:pt x="0" y="508000"/>
                  </a:cubicBezTo>
                  <a:cubicBezTo>
                    <a:pt x="0" y="788561"/>
                    <a:pt x="227439" y="1016000"/>
                    <a:pt x="508000" y="1016000"/>
                  </a:cubicBezTo>
                  <a:cubicBezTo>
                    <a:pt x="788561" y="1016000"/>
                    <a:pt x="1016000" y="788561"/>
                    <a:pt x="1016000" y="508000"/>
                  </a:cubicBezTo>
                  <a:cubicBezTo>
                    <a:pt x="1016000" y="227439"/>
                    <a:pt x="788561" y="0"/>
                    <a:pt x="508000" y="0"/>
                  </a:cubicBezTo>
                  <a:close/>
                </a:path>
              </a:pathLst>
            </a:custGeom>
            <a:solidFill>
              <a:srgbClr val="FF751F">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id="{0F03F92E-F42E-37FE-187E-C485C094EBEF}"/>
                </a:ext>
              </a:extLst>
            </p:cNvPr>
            <p:cNvSpPr txBox="1"/>
            <p:nvPr/>
          </p:nvSpPr>
          <p:spPr>
            <a:xfrm>
              <a:off x="0" y="-38100"/>
              <a:ext cx="1016000" cy="1054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F4CA6144-6AE2-8A32-1D22-67006881768F}"/>
              </a:ext>
            </a:extLst>
          </p:cNvPr>
          <p:cNvGrpSpPr/>
          <p:nvPr/>
        </p:nvGrpSpPr>
        <p:grpSpPr>
          <a:xfrm>
            <a:off x="17099280" y="9253537"/>
            <a:ext cx="381000" cy="381000"/>
            <a:chOff x="0" y="0"/>
            <a:chExt cx="508000" cy="508000"/>
          </a:xfrm>
        </p:grpSpPr>
        <p:sp>
          <p:nvSpPr>
            <p:cNvPr id="16" name="Freeform 16">
              <a:extLst>
                <a:ext uri="{FF2B5EF4-FFF2-40B4-BE49-F238E27FC236}">
                  <a16:creationId xmlns:a16="http://schemas.microsoft.com/office/drawing/2014/main" id="{63E59071-6B3C-6485-9C79-CD1A2E3F7C50}"/>
                </a:ext>
              </a:extLst>
            </p:cNvPr>
            <p:cNvSpPr/>
            <p:nvPr/>
          </p:nvSpPr>
          <p:spPr>
            <a:xfrm>
              <a:off x="0" y="0"/>
              <a:ext cx="508000" cy="508000"/>
            </a:xfrm>
            <a:custGeom>
              <a:avLst/>
              <a:gdLst/>
              <a:ahLst/>
              <a:cxnLst/>
              <a:rect l="l" t="t" r="r" b="b"/>
              <a:pathLst>
                <a:path w="508000" h="508000">
                  <a:moveTo>
                    <a:pt x="254000" y="0"/>
                  </a:moveTo>
                  <a:cubicBezTo>
                    <a:pt x="113720" y="0"/>
                    <a:pt x="0" y="113720"/>
                    <a:pt x="0" y="254000"/>
                  </a:cubicBezTo>
                  <a:cubicBezTo>
                    <a:pt x="0" y="394280"/>
                    <a:pt x="113720" y="508000"/>
                    <a:pt x="254000" y="508000"/>
                  </a:cubicBezTo>
                  <a:cubicBezTo>
                    <a:pt x="394280" y="508000"/>
                    <a:pt x="508000" y="394280"/>
                    <a:pt x="508000" y="254000"/>
                  </a:cubicBezTo>
                  <a:cubicBezTo>
                    <a:pt x="508000" y="113720"/>
                    <a:pt x="394280" y="0"/>
                    <a:pt x="254000" y="0"/>
                  </a:cubicBezTo>
                  <a:close/>
                </a:path>
              </a:pathLst>
            </a:custGeom>
            <a:solidFill>
              <a:srgbClr val="949594">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a:extLst>
                <a:ext uri="{FF2B5EF4-FFF2-40B4-BE49-F238E27FC236}">
                  <a16:creationId xmlns:a16="http://schemas.microsoft.com/office/drawing/2014/main" id="{AC245F00-794D-A2D7-A9E7-CB56632E8C40}"/>
                </a:ext>
              </a:extLst>
            </p:cNvPr>
            <p:cNvSpPr txBox="1"/>
            <p:nvPr/>
          </p:nvSpPr>
          <p:spPr>
            <a:xfrm>
              <a:off x="0" y="-38100"/>
              <a:ext cx="508000" cy="546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Freeform 19">
            <a:extLst>
              <a:ext uri="{FF2B5EF4-FFF2-40B4-BE49-F238E27FC236}">
                <a16:creationId xmlns:a16="http://schemas.microsoft.com/office/drawing/2014/main" id="{4A08886A-2B04-F0E5-4701-346319FEB8CE}"/>
              </a:ext>
            </a:extLst>
          </p:cNvPr>
          <p:cNvSpPr/>
          <p:nvPr/>
        </p:nvSpPr>
        <p:spPr>
          <a:xfrm>
            <a:off x="1025669" y="8623314"/>
            <a:ext cx="533400" cy="601648"/>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chemeClr val="accent5">
              <a:lumMod val="75000"/>
              <a:alpha val="19608"/>
            </a:schemeClr>
          </a:solidFill>
          <a:ln>
            <a:solidFill>
              <a:schemeClr val="tx2">
                <a:lumMod val="40000"/>
                <a:lumOff val="6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Bilde 20">
            <a:extLst>
              <a:ext uri="{FF2B5EF4-FFF2-40B4-BE49-F238E27FC236}">
                <a16:creationId xmlns:a16="http://schemas.microsoft.com/office/drawing/2014/main" id="{81999B4D-62AE-123E-9D28-03A76F8A7177}"/>
              </a:ext>
            </a:extLst>
          </p:cNvPr>
          <p:cNvPicPr>
            <a:picLocks noChangeAspect="1"/>
          </p:cNvPicPr>
          <p:nvPr/>
        </p:nvPicPr>
        <p:blipFill>
          <a:blip r:embed="rId3"/>
          <a:stretch>
            <a:fillRect/>
          </a:stretch>
        </p:blipFill>
        <p:spPr>
          <a:xfrm>
            <a:off x="2540323" y="835460"/>
            <a:ext cx="13322054" cy="8097470"/>
          </a:xfrm>
          <a:prstGeom prst="rect">
            <a:avLst/>
          </a:prstGeom>
          <a:effectLst>
            <a:outerShdw blurRad="50800" dist="50800" dir="5400000" algn="ctr" rotWithShape="0">
              <a:schemeClr val="tx1">
                <a:lumMod val="50000"/>
                <a:lumOff val="50000"/>
              </a:schemeClr>
            </a:outerShdw>
          </a:effectLst>
        </p:spPr>
      </p:pic>
      <p:sp>
        <p:nvSpPr>
          <p:cNvPr id="22" name="TekstSylinder 21">
            <a:extLst>
              <a:ext uri="{FF2B5EF4-FFF2-40B4-BE49-F238E27FC236}">
                <a16:creationId xmlns:a16="http://schemas.microsoft.com/office/drawing/2014/main" id="{687549DD-9BA2-7407-27A2-44B64355DB42}"/>
              </a:ext>
            </a:extLst>
          </p:cNvPr>
          <p:cNvSpPr txBox="1"/>
          <p:nvPr/>
        </p:nvSpPr>
        <p:spPr>
          <a:xfrm>
            <a:off x="7494659" y="9429749"/>
            <a:ext cx="3200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4000" b="0" i="0" u="none" strike="noStrike" kern="1200" cap="none" spc="0" normalizeH="0" baseline="0" noProof="0" dirty="0">
                <a:ln>
                  <a:noFill/>
                </a:ln>
                <a:solidFill>
                  <a:srgbClr val="4BACC6">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www.nubu.no</a:t>
            </a:r>
          </a:p>
        </p:txBody>
      </p:sp>
    </p:spTree>
    <p:extLst>
      <p:ext uri="{BB962C8B-B14F-4D97-AF65-F5344CB8AC3E}">
        <p14:creationId xmlns:p14="http://schemas.microsoft.com/office/powerpoint/2010/main" val="71450217"/>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64000">
              <a:schemeClr val="accent1">
                <a:lumMod val="0"/>
                <a:lumOff val="100000"/>
              </a:schemeClr>
            </a:gs>
            <a:gs pos="100000">
              <a:schemeClr val="bg1">
                <a:lumMod val="85000"/>
              </a:schemeClr>
            </a:gs>
          </a:gsLst>
          <a:lin ang="5400000" scaled="1"/>
        </a:gradFill>
        <a:effectLst/>
      </p:bgPr>
    </p:bg>
    <p:spTree>
      <p:nvGrpSpPr>
        <p:cNvPr id="1" name="">
          <a:extLst>
            <a:ext uri="{FF2B5EF4-FFF2-40B4-BE49-F238E27FC236}">
              <a16:creationId xmlns:a16="http://schemas.microsoft.com/office/drawing/2014/main" id="{0909905F-1EF0-288F-33A3-3D1D168B56B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1EC6E1B-2205-BA6B-9D27-FF2E720892B9}"/>
              </a:ext>
            </a:extLst>
          </p:cNvPr>
          <p:cNvSpPr/>
          <p:nvPr/>
        </p:nvSpPr>
        <p:spPr>
          <a:xfrm>
            <a:off x="385330" y="433172"/>
            <a:ext cx="5710670" cy="908280"/>
          </a:xfrm>
          <a:custGeom>
            <a:avLst/>
            <a:gdLst/>
            <a:ahLst/>
            <a:cxnLst/>
            <a:rect l="l" t="t" r="r" b="b"/>
            <a:pathLst>
              <a:path w="6233952" h="1024706">
                <a:moveTo>
                  <a:pt x="0" y="0"/>
                </a:moveTo>
                <a:lnTo>
                  <a:pt x="6233951" y="0"/>
                </a:lnTo>
                <a:lnTo>
                  <a:pt x="6233951" y="1024705"/>
                </a:lnTo>
                <a:lnTo>
                  <a:pt x="0" y="102470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B8CF370C-39F5-C53C-AF24-81CA46DD2481}"/>
              </a:ext>
            </a:extLst>
          </p:cNvPr>
          <p:cNvGrpSpPr/>
          <p:nvPr/>
        </p:nvGrpSpPr>
        <p:grpSpPr>
          <a:xfrm>
            <a:off x="15849600" y="208599"/>
            <a:ext cx="2186940" cy="2267901"/>
            <a:chOff x="0" y="0"/>
            <a:chExt cx="5080000" cy="5080000"/>
          </a:xfrm>
        </p:grpSpPr>
        <p:sp>
          <p:nvSpPr>
            <p:cNvPr id="4" name="Freeform 4">
              <a:extLst>
                <a:ext uri="{FF2B5EF4-FFF2-40B4-BE49-F238E27FC236}">
                  <a16:creationId xmlns:a16="http://schemas.microsoft.com/office/drawing/2014/main" id="{B356A049-B57A-7384-A7E7-16EBDB5A0400}"/>
                </a:ext>
              </a:extLst>
            </p:cNvPr>
            <p:cNvSpPr/>
            <p:nvPr/>
          </p:nvSpPr>
          <p:spPr>
            <a:xfrm>
              <a:off x="0" y="0"/>
              <a:ext cx="5080000" cy="5080000"/>
            </a:xfrm>
            <a:custGeom>
              <a:avLst/>
              <a:gdLst/>
              <a:ahLst/>
              <a:cxnLst/>
              <a:rect l="l" t="t" r="r" b="b"/>
              <a:pathLst>
                <a:path w="5080000" h="5080000">
                  <a:moveTo>
                    <a:pt x="2540000" y="0"/>
                  </a:moveTo>
                  <a:cubicBezTo>
                    <a:pt x="1137197" y="0"/>
                    <a:pt x="0" y="1137197"/>
                    <a:pt x="0" y="2540000"/>
                  </a:cubicBezTo>
                  <a:cubicBezTo>
                    <a:pt x="0" y="3942803"/>
                    <a:pt x="1137197" y="5080000"/>
                    <a:pt x="2540000" y="5080000"/>
                  </a:cubicBezTo>
                  <a:cubicBezTo>
                    <a:pt x="3942803" y="5080000"/>
                    <a:pt x="5080000" y="3942803"/>
                    <a:pt x="5080000" y="2540000"/>
                  </a:cubicBezTo>
                  <a:cubicBezTo>
                    <a:pt x="5080000" y="1137197"/>
                    <a:pt x="3942803" y="0"/>
                    <a:pt x="2540000" y="0"/>
                  </a:cubicBezTo>
                  <a:close/>
                </a:path>
              </a:pathLst>
            </a:custGeom>
            <a:solidFill>
              <a:srgbClr val="FFBD59">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C17B1EED-4EC8-226A-7601-CED8C64E6E68}"/>
                </a:ext>
              </a:extLst>
            </p:cNvPr>
            <p:cNvSpPr txBox="1"/>
            <p:nvPr/>
          </p:nvSpPr>
          <p:spPr>
            <a:xfrm>
              <a:off x="0" y="-38100"/>
              <a:ext cx="5080000" cy="511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351EF8F3-06A0-1AD0-183A-CF37417936CC}"/>
              </a:ext>
            </a:extLst>
          </p:cNvPr>
          <p:cNvGrpSpPr/>
          <p:nvPr/>
        </p:nvGrpSpPr>
        <p:grpSpPr>
          <a:xfrm>
            <a:off x="15544800" y="1460211"/>
            <a:ext cx="1200150" cy="1143000"/>
            <a:chOff x="0" y="0"/>
            <a:chExt cx="1905000" cy="1905000"/>
          </a:xfrm>
        </p:grpSpPr>
        <p:sp>
          <p:nvSpPr>
            <p:cNvPr id="7" name="Freeform 7">
              <a:extLst>
                <a:ext uri="{FF2B5EF4-FFF2-40B4-BE49-F238E27FC236}">
                  <a16:creationId xmlns:a16="http://schemas.microsoft.com/office/drawing/2014/main" id="{58E8BBD2-028E-9B00-5062-5079A40363F1}"/>
                </a:ext>
              </a:extLst>
            </p:cNvPr>
            <p:cNvSpPr/>
            <p:nvPr/>
          </p:nvSpPr>
          <p:spPr>
            <a:xfrm>
              <a:off x="0" y="0"/>
              <a:ext cx="1905000" cy="1905000"/>
            </a:xfrm>
            <a:custGeom>
              <a:avLst/>
              <a:gdLst/>
              <a:ahLst/>
              <a:cxnLst/>
              <a:rect l="l" t="t" r="r" b="b"/>
              <a:pathLst>
                <a:path w="1905000" h="1905000">
                  <a:moveTo>
                    <a:pt x="952500" y="0"/>
                  </a:moveTo>
                  <a:cubicBezTo>
                    <a:pt x="426449" y="0"/>
                    <a:pt x="0" y="426449"/>
                    <a:pt x="0" y="952500"/>
                  </a:cubicBezTo>
                  <a:cubicBezTo>
                    <a:pt x="0" y="1478551"/>
                    <a:pt x="426449" y="1905000"/>
                    <a:pt x="952500" y="1905000"/>
                  </a:cubicBezTo>
                  <a:cubicBezTo>
                    <a:pt x="1478551" y="1905000"/>
                    <a:pt x="1905000" y="1478551"/>
                    <a:pt x="1905000" y="952500"/>
                  </a:cubicBezTo>
                  <a:cubicBezTo>
                    <a:pt x="1905000" y="426449"/>
                    <a:pt x="1478551" y="0"/>
                    <a:pt x="952500" y="0"/>
                  </a:cubicBezTo>
                  <a:close/>
                </a:path>
              </a:pathLst>
            </a:custGeom>
            <a:solidFill>
              <a:srgbClr val="E8943A">
                <a:alpha val="8000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244CCABA-1430-4CE1-8538-68099829FBE9}"/>
                </a:ext>
              </a:extLst>
            </p:cNvPr>
            <p:cNvSpPr txBox="1"/>
            <p:nvPr/>
          </p:nvSpPr>
          <p:spPr>
            <a:xfrm>
              <a:off x="0" y="-38100"/>
              <a:ext cx="1905000" cy="1943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ADA21F5F-FDDB-0414-30A7-E9015664CC93}"/>
              </a:ext>
            </a:extLst>
          </p:cNvPr>
          <p:cNvGrpSpPr/>
          <p:nvPr/>
        </p:nvGrpSpPr>
        <p:grpSpPr>
          <a:xfrm>
            <a:off x="228600" y="7918423"/>
            <a:ext cx="2133600" cy="2054251"/>
            <a:chOff x="0" y="0"/>
            <a:chExt cx="3810000" cy="3810000"/>
          </a:xfrm>
        </p:grpSpPr>
        <p:sp>
          <p:nvSpPr>
            <p:cNvPr id="10" name="Freeform 10">
              <a:extLst>
                <a:ext uri="{FF2B5EF4-FFF2-40B4-BE49-F238E27FC236}">
                  <a16:creationId xmlns:a16="http://schemas.microsoft.com/office/drawing/2014/main" id="{0F64B966-7EA3-9774-888A-F32FAA0FAA01}"/>
                </a:ext>
              </a:extLst>
            </p:cNvPr>
            <p:cNvSpPr/>
            <p:nvPr/>
          </p:nvSpPr>
          <p:spPr>
            <a:xfrm>
              <a:off x="0" y="0"/>
              <a:ext cx="3810000" cy="3810000"/>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rgbClr val="1A8A8A">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077C6506-80F9-74F8-47CB-3BAAE8352FFF}"/>
                </a:ext>
              </a:extLst>
            </p:cNvPr>
            <p:cNvSpPr txBox="1"/>
            <p:nvPr/>
          </p:nvSpPr>
          <p:spPr>
            <a:xfrm>
              <a:off x="0" y="-38100"/>
              <a:ext cx="3810000" cy="384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a:extLst>
              <a:ext uri="{FF2B5EF4-FFF2-40B4-BE49-F238E27FC236}">
                <a16:creationId xmlns:a16="http://schemas.microsoft.com/office/drawing/2014/main" id="{B6EC98C7-2BB9-6F6C-3EBE-3042138F4CD6}"/>
              </a:ext>
            </a:extLst>
          </p:cNvPr>
          <p:cNvGrpSpPr/>
          <p:nvPr/>
        </p:nvGrpSpPr>
        <p:grpSpPr>
          <a:xfrm>
            <a:off x="17274540" y="9293541"/>
            <a:ext cx="762000" cy="762000"/>
            <a:chOff x="0" y="0"/>
            <a:chExt cx="1016000" cy="1016000"/>
          </a:xfrm>
        </p:grpSpPr>
        <p:sp>
          <p:nvSpPr>
            <p:cNvPr id="13" name="Freeform 13">
              <a:extLst>
                <a:ext uri="{FF2B5EF4-FFF2-40B4-BE49-F238E27FC236}">
                  <a16:creationId xmlns:a16="http://schemas.microsoft.com/office/drawing/2014/main" id="{CCA153A9-F12C-5331-0891-5A05E8C71736}"/>
                </a:ext>
              </a:extLst>
            </p:cNvPr>
            <p:cNvSpPr/>
            <p:nvPr/>
          </p:nvSpPr>
          <p:spPr>
            <a:xfrm>
              <a:off x="0" y="0"/>
              <a:ext cx="1016000" cy="1016000"/>
            </a:xfrm>
            <a:custGeom>
              <a:avLst/>
              <a:gdLst/>
              <a:ahLst/>
              <a:cxnLst/>
              <a:rect l="l" t="t" r="r" b="b"/>
              <a:pathLst>
                <a:path w="1016000" h="1016000">
                  <a:moveTo>
                    <a:pt x="508000" y="0"/>
                  </a:moveTo>
                  <a:cubicBezTo>
                    <a:pt x="227439" y="0"/>
                    <a:pt x="0" y="227439"/>
                    <a:pt x="0" y="508000"/>
                  </a:cubicBezTo>
                  <a:cubicBezTo>
                    <a:pt x="0" y="788561"/>
                    <a:pt x="227439" y="1016000"/>
                    <a:pt x="508000" y="1016000"/>
                  </a:cubicBezTo>
                  <a:cubicBezTo>
                    <a:pt x="788561" y="1016000"/>
                    <a:pt x="1016000" y="788561"/>
                    <a:pt x="1016000" y="508000"/>
                  </a:cubicBezTo>
                  <a:cubicBezTo>
                    <a:pt x="1016000" y="227439"/>
                    <a:pt x="788561" y="0"/>
                    <a:pt x="508000" y="0"/>
                  </a:cubicBezTo>
                  <a:close/>
                </a:path>
              </a:pathLst>
            </a:custGeom>
            <a:solidFill>
              <a:srgbClr val="FF751F">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id="{1B74D5FA-E9AE-0C49-5F75-37F115E72235}"/>
                </a:ext>
              </a:extLst>
            </p:cNvPr>
            <p:cNvSpPr txBox="1"/>
            <p:nvPr/>
          </p:nvSpPr>
          <p:spPr>
            <a:xfrm>
              <a:off x="0" y="-38100"/>
              <a:ext cx="1016000" cy="1054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66C4C4D9-290D-5937-2925-6E96C0DC9EDB}"/>
              </a:ext>
            </a:extLst>
          </p:cNvPr>
          <p:cNvGrpSpPr/>
          <p:nvPr/>
        </p:nvGrpSpPr>
        <p:grpSpPr>
          <a:xfrm>
            <a:off x="17099280" y="9253537"/>
            <a:ext cx="381000" cy="381000"/>
            <a:chOff x="0" y="0"/>
            <a:chExt cx="508000" cy="508000"/>
          </a:xfrm>
        </p:grpSpPr>
        <p:sp>
          <p:nvSpPr>
            <p:cNvPr id="16" name="Freeform 16">
              <a:extLst>
                <a:ext uri="{FF2B5EF4-FFF2-40B4-BE49-F238E27FC236}">
                  <a16:creationId xmlns:a16="http://schemas.microsoft.com/office/drawing/2014/main" id="{70241626-C035-C7B9-DEE2-F1A8ECD8AADF}"/>
                </a:ext>
              </a:extLst>
            </p:cNvPr>
            <p:cNvSpPr/>
            <p:nvPr/>
          </p:nvSpPr>
          <p:spPr>
            <a:xfrm>
              <a:off x="0" y="0"/>
              <a:ext cx="508000" cy="508000"/>
            </a:xfrm>
            <a:custGeom>
              <a:avLst/>
              <a:gdLst/>
              <a:ahLst/>
              <a:cxnLst/>
              <a:rect l="l" t="t" r="r" b="b"/>
              <a:pathLst>
                <a:path w="508000" h="508000">
                  <a:moveTo>
                    <a:pt x="254000" y="0"/>
                  </a:moveTo>
                  <a:cubicBezTo>
                    <a:pt x="113720" y="0"/>
                    <a:pt x="0" y="113720"/>
                    <a:pt x="0" y="254000"/>
                  </a:cubicBezTo>
                  <a:cubicBezTo>
                    <a:pt x="0" y="394280"/>
                    <a:pt x="113720" y="508000"/>
                    <a:pt x="254000" y="508000"/>
                  </a:cubicBezTo>
                  <a:cubicBezTo>
                    <a:pt x="394280" y="508000"/>
                    <a:pt x="508000" y="394280"/>
                    <a:pt x="508000" y="254000"/>
                  </a:cubicBezTo>
                  <a:cubicBezTo>
                    <a:pt x="508000" y="113720"/>
                    <a:pt x="394280" y="0"/>
                    <a:pt x="254000" y="0"/>
                  </a:cubicBezTo>
                  <a:close/>
                </a:path>
              </a:pathLst>
            </a:custGeom>
            <a:solidFill>
              <a:srgbClr val="949594">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a:extLst>
                <a:ext uri="{FF2B5EF4-FFF2-40B4-BE49-F238E27FC236}">
                  <a16:creationId xmlns:a16="http://schemas.microsoft.com/office/drawing/2014/main" id="{EC9BAEB5-5C77-16A4-B987-D248916865BF}"/>
                </a:ext>
              </a:extLst>
            </p:cNvPr>
            <p:cNvSpPr txBox="1"/>
            <p:nvPr/>
          </p:nvSpPr>
          <p:spPr>
            <a:xfrm>
              <a:off x="0" y="-38100"/>
              <a:ext cx="508000" cy="546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Freeform 19">
            <a:extLst>
              <a:ext uri="{FF2B5EF4-FFF2-40B4-BE49-F238E27FC236}">
                <a16:creationId xmlns:a16="http://schemas.microsoft.com/office/drawing/2014/main" id="{37A63EC9-A234-772A-BD58-5929499DB144}"/>
              </a:ext>
            </a:extLst>
          </p:cNvPr>
          <p:cNvSpPr/>
          <p:nvPr/>
        </p:nvSpPr>
        <p:spPr>
          <a:xfrm>
            <a:off x="1447800" y="7637395"/>
            <a:ext cx="1308153" cy="1308153"/>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chemeClr val="accent5">
              <a:lumMod val="75000"/>
              <a:alpha val="19608"/>
            </a:schemeClr>
          </a:solidFill>
          <a:ln>
            <a:solidFill>
              <a:schemeClr val="tx2">
                <a:lumMod val="40000"/>
                <a:lumOff val="6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kstSylinder 17">
            <a:extLst>
              <a:ext uri="{FF2B5EF4-FFF2-40B4-BE49-F238E27FC236}">
                <a16:creationId xmlns:a16="http://schemas.microsoft.com/office/drawing/2014/main" id="{FCA2C9A3-1A50-DDD1-D597-FD54CF10B741}"/>
              </a:ext>
            </a:extLst>
          </p:cNvPr>
          <p:cNvSpPr txBox="1"/>
          <p:nvPr/>
        </p:nvSpPr>
        <p:spPr>
          <a:xfrm>
            <a:off x="3407117" y="2476500"/>
            <a:ext cx="12137683" cy="6032421"/>
          </a:xfrm>
          <a:prstGeom prst="rect">
            <a:avLst/>
          </a:prstGeom>
          <a:noFill/>
        </p:spPr>
        <p:txBody>
          <a:bodyPr wrap="square">
            <a:spAutoFit/>
          </a:bodyPr>
          <a:lstStyle/>
          <a:p>
            <a:r>
              <a:rPr lang="nb-NO" sz="4000" dirty="0">
                <a:solidFill>
                  <a:prstClr val="black"/>
                </a:solidFill>
                <a:latin typeface="Santoshi"/>
              </a:rPr>
              <a:t>Paneldeltakere:</a:t>
            </a:r>
            <a:br>
              <a:rPr lang="nb-NO" sz="4800" dirty="0">
                <a:solidFill>
                  <a:prstClr val="black"/>
                </a:solidFill>
                <a:latin typeface="Santoshi"/>
              </a:rPr>
            </a:br>
            <a:endParaRPr lang="nb-NO" sz="4800" dirty="0">
              <a:solidFill>
                <a:prstClr val="black"/>
              </a:solidFill>
              <a:latin typeface="Santoshi"/>
            </a:endParaRPr>
          </a:p>
          <a:p>
            <a:pPr marL="571500" indent="-571500">
              <a:buFont typeface="Arial" panose="020B0604020202020204" pitchFamily="34" charset="0"/>
              <a:buChar char="•"/>
            </a:pPr>
            <a:r>
              <a:rPr lang="nb-NO" sz="3000" dirty="0">
                <a:solidFill>
                  <a:prstClr val="black"/>
                </a:solidFill>
                <a:latin typeface="Aptos" panose="02110004020202020204"/>
              </a:rPr>
              <a:t>Lene Vågslid, barne- og familieminister</a:t>
            </a:r>
            <a:br>
              <a:rPr lang="nb-NO" sz="3000" dirty="0">
                <a:solidFill>
                  <a:prstClr val="black"/>
                </a:solidFill>
                <a:latin typeface="Aptos" panose="02110004020202020204"/>
              </a:rPr>
            </a:br>
            <a:endParaRPr lang="nb-NO" sz="3000" dirty="0">
              <a:solidFill>
                <a:prstClr val="black"/>
              </a:solidFill>
              <a:latin typeface="Aptos" panose="02110004020202020204"/>
            </a:endParaRPr>
          </a:p>
          <a:p>
            <a:pPr marL="571500" indent="-571500">
              <a:buFont typeface="Arial" panose="020B0604020202020204" pitchFamily="34" charset="0"/>
              <a:buChar char="•"/>
            </a:pPr>
            <a:r>
              <a:rPr lang="nb-NO" sz="3000" dirty="0">
                <a:solidFill>
                  <a:prstClr val="black"/>
                </a:solidFill>
                <a:latin typeface="Aptos" panose="02110004020202020204"/>
              </a:rPr>
              <a:t>Marie Sivertsen, nestleder i Landsforeningen for barnevernsbarn</a:t>
            </a:r>
            <a:br>
              <a:rPr lang="nb-NO" sz="3000" dirty="0">
                <a:solidFill>
                  <a:prstClr val="black"/>
                </a:solidFill>
                <a:latin typeface="Aptos" panose="02110004020202020204"/>
              </a:rPr>
            </a:br>
            <a:endParaRPr lang="nb-NO" sz="3000" dirty="0">
              <a:solidFill>
                <a:prstClr val="black"/>
              </a:solidFill>
              <a:latin typeface="Aptos" panose="02110004020202020204"/>
            </a:endParaRPr>
          </a:p>
          <a:p>
            <a:pPr marL="571500" indent="-571500">
              <a:buFont typeface="Arial" panose="020B0604020202020204" pitchFamily="34" charset="0"/>
              <a:buChar char="•"/>
            </a:pPr>
            <a:r>
              <a:rPr lang="nb-NO" sz="3000" dirty="0">
                <a:solidFill>
                  <a:prstClr val="black"/>
                </a:solidFill>
                <a:latin typeface="Aptos" panose="02110004020202020204"/>
              </a:rPr>
              <a:t>Mira Hoel Coucheron, barnevernssjef i Bærum kommune</a:t>
            </a:r>
            <a:br>
              <a:rPr lang="nb-NO" sz="3000" dirty="0">
                <a:solidFill>
                  <a:prstClr val="black"/>
                </a:solidFill>
                <a:latin typeface="Aptos" panose="02110004020202020204"/>
              </a:rPr>
            </a:br>
            <a:endParaRPr lang="nb-NO" sz="3000" dirty="0">
              <a:solidFill>
                <a:prstClr val="black"/>
              </a:solidFill>
              <a:latin typeface="Aptos" panose="02110004020202020204"/>
            </a:endParaRPr>
          </a:p>
          <a:p>
            <a:pPr marL="571500" indent="-571500">
              <a:buFont typeface="Arial" panose="020B0604020202020204" pitchFamily="34" charset="0"/>
              <a:buChar char="•"/>
            </a:pPr>
            <a:r>
              <a:rPr lang="nb-NO" sz="3000" dirty="0">
                <a:solidFill>
                  <a:prstClr val="black"/>
                </a:solidFill>
                <a:latin typeface="Aptos" panose="02110004020202020204"/>
              </a:rPr>
              <a:t>Edmund </a:t>
            </a:r>
            <a:r>
              <a:rPr lang="nb-NO" sz="3000" dirty="0" err="1">
                <a:solidFill>
                  <a:prstClr val="black"/>
                </a:solidFill>
                <a:latin typeface="Aptos" panose="02110004020202020204"/>
              </a:rPr>
              <a:t>Tezare</a:t>
            </a:r>
            <a:r>
              <a:rPr lang="nb-NO" sz="3000" dirty="0">
                <a:solidFill>
                  <a:prstClr val="black"/>
                </a:solidFill>
                <a:latin typeface="Aptos" panose="02110004020202020204"/>
              </a:rPr>
              <a:t> Birkedal, leder av Konfliktrådet i Agder</a:t>
            </a:r>
            <a:br>
              <a:rPr lang="nb-NO" sz="3000" dirty="0">
                <a:solidFill>
                  <a:prstClr val="black"/>
                </a:solidFill>
                <a:latin typeface="Aptos" panose="02110004020202020204"/>
              </a:rPr>
            </a:br>
            <a:endParaRPr lang="nb-NO" sz="3000" dirty="0">
              <a:solidFill>
                <a:prstClr val="black"/>
              </a:solidFill>
              <a:latin typeface="Aptos" panose="02110004020202020204"/>
            </a:endParaRPr>
          </a:p>
          <a:p>
            <a:pPr marL="571500" indent="-571500">
              <a:buFont typeface="Arial" panose="020B0604020202020204" pitchFamily="34" charset="0"/>
              <a:buChar char="•"/>
            </a:pPr>
            <a:r>
              <a:rPr lang="nb-NO" sz="3000" dirty="0">
                <a:solidFill>
                  <a:prstClr val="black"/>
                </a:solidFill>
                <a:latin typeface="Aptos" panose="02110004020202020204"/>
              </a:rPr>
              <a:t>Gunn Annie </a:t>
            </a:r>
            <a:r>
              <a:rPr lang="nb-NO" sz="3000" dirty="0" err="1">
                <a:solidFill>
                  <a:prstClr val="black"/>
                </a:solidFill>
                <a:latin typeface="Aptos" panose="02110004020202020204"/>
              </a:rPr>
              <a:t>Hellestad</a:t>
            </a:r>
            <a:r>
              <a:rPr lang="nb-NO" sz="3000" dirty="0">
                <a:solidFill>
                  <a:prstClr val="black"/>
                </a:solidFill>
                <a:latin typeface="Aptos" panose="02110004020202020204"/>
              </a:rPr>
              <a:t>, barnevernsleder i Vest -Telemark</a:t>
            </a:r>
            <a:br>
              <a:rPr lang="nb-NO" sz="2800" dirty="0">
                <a:solidFill>
                  <a:prstClr val="black"/>
                </a:solidFill>
                <a:latin typeface="Aptos" panose="02110004020202020204"/>
              </a:rPr>
            </a:br>
            <a:endParaRPr lang="nb-NO" sz="2800" dirty="0">
              <a:solidFill>
                <a:prstClr val="black"/>
              </a:solidFill>
              <a:latin typeface="Aptos" panose="02110004020202020204"/>
            </a:endParaRPr>
          </a:p>
        </p:txBody>
      </p:sp>
    </p:spTree>
    <p:extLst>
      <p:ext uri="{BB962C8B-B14F-4D97-AF65-F5344CB8AC3E}">
        <p14:creationId xmlns:p14="http://schemas.microsoft.com/office/powerpoint/2010/main" val="1131281238"/>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64000">
              <a:schemeClr val="accent1">
                <a:lumMod val="0"/>
                <a:lumOff val="100000"/>
              </a:schemeClr>
            </a:gs>
            <a:gs pos="100000">
              <a:schemeClr val="bg1">
                <a:lumMod val="85000"/>
              </a:schemeClr>
            </a:gs>
          </a:gsLst>
          <a:lin ang="5400000" scaled="1"/>
        </a:gradFill>
        <a:effectLst/>
      </p:bgPr>
    </p:bg>
    <p:spTree>
      <p:nvGrpSpPr>
        <p:cNvPr id="1" name="">
          <a:extLst>
            <a:ext uri="{FF2B5EF4-FFF2-40B4-BE49-F238E27FC236}">
              <a16:creationId xmlns:a16="http://schemas.microsoft.com/office/drawing/2014/main" id="{06AAD809-3412-7ED6-D410-BC7A7BFD45F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C56E4E9-EEC4-4B03-DEC6-B6341FA14731}"/>
              </a:ext>
            </a:extLst>
          </p:cNvPr>
          <p:cNvSpPr/>
          <p:nvPr/>
        </p:nvSpPr>
        <p:spPr>
          <a:xfrm>
            <a:off x="385330" y="433172"/>
            <a:ext cx="6233952" cy="1024706"/>
          </a:xfrm>
          <a:custGeom>
            <a:avLst/>
            <a:gdLst/>
            <a:ahLst/>
            <a:cxnLst/>
            <a:rect l="l" t="t" r="r" b="b"/>
            <a:pathLst>
              <a:path w="6233952" h="1024706">
                <a:moveTo>
                  <a:pt x="0" y="0"/>
                </a:moveTo>
                <a:lnTo>
                  <a:pt x="6233951" y="0"/>
                </a:lnTo>
                <a:lnTo>
                  <a:pt x="6233951" y="1024705"/>
                </a:lnTo>
                <a:lnTo>
                  <a:pt x="0" y="102470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A4B9D1BA-CB04-7ED1-302A-832EFC3D7772}"/>
              </a:ext>
            </a:extLst>
          </p:cNvPr>
          <p:cNvGrpSpPr/>
          <p:nvPr/>
        </p:nvGrpSpPr>
        <p:grpSpPr>
          <a:xfrm>
            <a:off x="15849600" y="208599"/>
            <a:ext cx="2186940" cy="2267901"/>
            <a:chOff x="0" y="0"/>
            <a:chExt cx="5080000" cy="5080000"/>
          </a:xfrm>
        </p:grpSpPr>
        <p:sp>
          <p:nvSpPr>
            <p:cNvPr id="4" name="Freeform 4">
              <a:extLst>
                <a:ext uri="{FF2B5EF4-FFF2-40B4-BE49-F238E27FC236}">
                  <a16:creationId xmlns:a16="http://schemas.microsoft.com/office/drawing/2014/main" id="{0C6DF243-B6A6-D6B0-4679-5115D611D8D7}"/>
                </a:ext>
              </a:extLst>
            </p:cNvPr>
            <p:cNvSpPr/>
            <p:nvPr/>
          </p:nvSpPr>
          <p:spPr>
            <a:xfrm>
              <a:off x="0" y="0"/>
              <a:ext cx="5080000" cy="5080000"/>
            </a:xfrm>
            <a:custGeom>
              <a:avLst/>
              <a:gdLst/>
              <a:ahLst/>
              <a:cxnLst/>
              <a:rect l="l" t="t" r="r" b="b"/>
              <a:pathLst>
                <a:path w="5080000" h="5080000">
                  <a:moveTo>
                    <a:pt x="2540000" y="0"/>
                  </a:moveTo>
                  <a:cubicBezTo>
                    <a:pt x="1137197" y="0"/>
                    <a:pt x="0" y="1137197"/>
                    <a:pt x="0" y="2540000"/>
                  </a:cubicBezTo>
                  <a:cubicBezTo>
                    <a:pt x="0" y="3942803"/>
                    <a:pt x="1137197" y="5080000"/>
                    <a:pt x="2540000" y="5080000"/>
                  </a:cubicBezTo>
                  <a:cubicBezTo>
                    <a:pt x="3942803" y="5080000"/>
                    <a:pt x="5080000" y="3942803"/>
                    <a:pt x="5080000" y="2540000"/>
                  </a:cubicBezTo>
                  <a:cubicBezTo>
                    <a:pt x="5080000" y="1137197"/>
                    <a:pt x="3942803" y="0"/>
                    <a:pt x="2540000" y="0"/>
                  </a:cubicBezTo>
                  <a:close/>
                </a:path>
              </a:pathLst>
            </a:custGeom>
            <a:solidFill>
              <a:srgbClr val="FFBD59">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646CB6D3-46D5-983C-2F2F-60FDC2E90139}"/>
                </a:ext>
              </a:extLst>
            </p:cNvPr>
            <p:cNvSpPr txBox="1"/>
            <p:nvPr/>
          </p:nvSpPr>
          <p:spPr>
            <a:xfrm>
              <a:off x="0" y="-38100"/>
              <a:ext cx="5080000" cy="511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70CE156E-0057-3343-F12E-61B46A166AB0}"/>
              </a:ext>
            </a:extLst>
          </p:cNvPr>
          <p:cNvGrpSpPr/>
          <p:nvPr/>
        </p:nvGrpSpPr>
        <p:grpSpPr>
          <a:xfrm>
            <a:off x="15544800" y="1460211"/>
            <a:ext cx="1200150" cy="1143000"/>
            <a:chOff x="0" y="0"/>
            <a:chExt cx="1905000" cy="1905000"/>
          </a:xfrm>
        </p:grpSpPr>
        <p:sp>
          <p:nvSpPr>
            <p:cNvPr id="7" name="Freeform 7">
              <a:extLst>
                <a:ext uri="{FF2B5EF4-FFF2-40B4-BE49-F238E27FC236}">
                  <a16:creationId xmlns:a16="http://schemas.microsoft.com/office/drawing/2014/main" id="{6AA888EF-D69F-EEFD-51C7-48E1FE097072}"/>
                </a:ext>
              </a:extLst>
            </p:cNvPr>
            <p:cNvSpPr/>
            <p:nvPr/>
          </p:nvSpPr>
          <p:spPr>
            <a:xfrm>
              <a:off x="0" y="0"/>
              <a:ext cx="1905000" cy="1905000"/>
            </a:xfrm>
            <a:custGeom>
              <a:avLst/>
              <a:gdLst/>
              <a:ahLst/>
              <a:cxnLst/>
              <a:rect l="l" t="t" r="r" b="b"/>
              <a:pathLst>
                <a:path w="1905000" h="1905000">
                  <a:moveTo>
                    <a:pt x="952500" y="0"/>
                  </a:moveTo>
                  <a:cubicBezTo>
                    <a:pt x="426449" y="0"/>
                    <a:pt x="0" y="426449"/>
                    <a:pt x="0" y="952500"/>
                  </a:cubicBezTo>
                  <a:cubicBezTo>
                    <a:pt x="0" y="1478551"/>
                    <a:pt x="426449" y="1905000"/>
                    <a:pt x="952500" y="1905000"/>
                  </a:cubicBezTo>
                  <a:cubicBezTo>
                    <a:pt x="1478551" y="1905000"/>
                    <a:pt x="1905000" y="1478551"/>
                    <a:pt x="1905000" y="952500"/>
                  </a:cubicBezTo>
                  <a:cubicBezTo>
                    <a:pt x="1905000" y="426449"/>
                    <a:pt x="1478551" y="0"/>
                    <a:pt x="952500" y="0"/>
                  </a:cubicBezTo>
                  <a:close/>
                </a:path>
              </a:pathLst>
            </a:custGeom>
            <a:solidFill>
              <a:srgbClr val="E8943A">
                <a:alpha val="8000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6E60188B-D371-47E9-7647-4717C377441F}"/>
                </a:ext>
              </a:extLst>
            </p:cNvPr>
            <p:cNvSpPr txBox="1"/>
            <p:nvPr/>
          </p:nvSpPr>
          <p:spPr>
            <a:xfrm>
              <a:off x="0" y="-38100"/>
              <a:ext cx="1905000" cy="1943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8361F9AA-10ED-F4F6-9CBA-39508366B8B9}"/>
              </a:ext>
            </a:extLst>
          </p:cNvPr>
          <p:cNvGrpSpPr/>
          <p:nvPr/>
        </p:nvGrpSpPr>
        <p:grpSpPr>
          <a:xfrm>
            <a:off x="228600" y="7918423"/>
            <a:ext cx="2133600" cy="2054251"/>
            <a:chOff x="0" y="0"/>
            <a:chExt cx="3810000" cy="3810000"/>
          </a:xfrm>
        </p:grpSpPr>
        <p:sp>
          <p:nvSpPr>
            <p:cNvPr id="10" name="Freeform 10">
              <a:extLst>
                <a:ext uri="{FF2B5EF4-FFF2-40B4-BE49-F238E27FC236}">
                  <a16:creationId xmlns:a16="http://schemas.microsoft.com/office/drawing/2014/main" id="{5E4670E1-02F6-7793-8188-5993BC83C730}"/>
                </a:ext>
              </a:extLst>
            </p:cNvPr>
            <p:cNvSpPr/>
            <p:nvPr/>
          </p:nvSpPr>
          <p:spPr>
            <a:xfrm>
              <a:off x="0" y="0"/>
              <a:ext cx="3810000" cy="3810000"/>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rgbClr val="1A8A8A">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8328879C-479C-DFCC-F132-A11C90CEEB98}"/>
                </a:ext>
              </a:extLst>
            </p:cNvPr>
            <p:cNvSpPr txBox="1"/>
            <p:nvPr/>
          </p:nvSpPr>
          <p:spPr>
            <a:xfrm>
              <a:off x="0" y="-38100"/>
              <a:ext cx="3810000" cy="384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a:extLst>
              <a:ext uri="{FF2B5EF4-FFF2-40B4-BE49-F238E27FC236}">
                <a16:creationId xmlns:a16="http://schemas.microsoft.com/office/drawing/2014/main" id="{942184E5-78E2-DFF2-A75A-BF48205CFC72}"/>
              </a:ext>
            </a:extLst>
          </p:cNvPr>
          <p:cNvGrpSpPr/>
          <p:nvPr/>
        </p:nvGrpSpPr>
        <p:grpSpPr>
          <a:xfrm>
            <a:off x="17274540" y="9293541"/>
            <a:ext cx="762000" cy="762000"/>
            <a:chOff x="0" y="0"/>
            <a:chExt cx="1016000" cy="1016000"/>
          </a:xfrm>
        </p:grpSpPr>
        <p:sp>
          <p:nvSpPr>
            <p:cNvPr id="13" name="Freeform 13">
              <a:extLst>
                <a:ext uri="{FF2B5EF4-FFF2-40B4-BE49-F238E27FC236}">
                  <a16:creationId xmlns:a16="http://schemas.microsoft.com/office/drawing/2014/main" id="{53D9F433-C761-C203-AC26-E5686BA18011}"/>
                </a:ext>
              </a:extLst>
            </p:cNvPr>
            <p:cNvSpPr/>
            <p:nvPr/>
          </p:nvSpPr>
          <p:spPr>
            <a:xfrm>
              <a:off x="0" y="0"/>
              <a:ext cx="1016000" cy="1016000"/>
            </a:xfrm>
            <a:custGeom>
              <a:avLst/>
              <a:gdLst/>
              <a:ahLst/>
              <a:cxnLst/>
              <a:rect l="l" t="t" r="r" b="b"/>
              <a:pathLst>
                <a:path w="1016000" h="1016000">
                  <a:moveTo>
                    <a:pt x="508000" y="0"/>
                  </a:moveTo>
                  <a:cubicBezTo>
                    <a:pt x="227439" y="0"/>
                    <a:pt x="0" y="227439"/>
                    <a:pt x="0" y="508000"/>
                  </a:cubicBezTo>
                  <a:cubicBezTo>
                    <a:pt x="0" y="788561"/>
                    <a:pt x="227439" y="1016000"/>
                    <a:pt x="508000" y="1016000"/>
                  </a:cubicBezTo>
                  <a:cubicBezTo>
                    <a:pt x="788561" y="1016000"/>
                    <a:pt x="1016000" y="788561"/>
                    <a:pt x="1016000" y="508000"/>
                  </a:cubicBezTo>
                  <a:cubicBezTo>
                    <a:pt x="1016000" y="227439"/>
                    <a:pt x="788561" y="0"/>
                    <a:pt x="508000" y="0"/>
                  </a:cubicBezTo>
                  <a:close/>
                </a:path>
              </a:pathLst>
            </a:custGeom>
            <a:solidFill>
              <a:srgbClr val="FF751F">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id="{58DE7262-C8FA-E3D9-F4A3-F97EA955D327}"/>
                </a:ext>
              </a:extLst>
            </p:cNvPr>
            <p:cNvSpPr txBox="1"/>
            <p:nvPr/>
          </p:nvSpPr>
          <p:spPr>
            <a:xfrm>
              <a:off x="0" y="-38100"/>
              <a:ext cx="1016000" cy="1054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2C54AB22-B129-8108-0D7E-9325FEF84C1B}"/>
              </a:ext>
            </a:extLst>
          </p:cNvPr>
          <p:cNvGrpSpPr/>
          <p:nvPr/>
        </p:nvGrpSpPr>
        <p:grpSpPr>
          <a:xfrm>
            <a:off x="17099280" y="9253537"/>
            <a:ext cx="381000" cy="381000"/>
            <a:chOff x="0" y="0"/>
            <a:chExt cx="508000" cy="508000"/>
          </a:xfrm>
        </p:grpSpPr>
        <p:sp>
          <p:nvSpPr>
            <p:cNvPr id="16" name="Freeform 16">
              <a:extLst>
                <a:ext uri="{FF2B5EF4-FFF2-40B4-BE49-F238E27FC236}">
                  <a16:creationId xmlns:a16="http://schemas.microsoft.com/office/drawing/2014/main" id="{6362DBE9-10B7-889D-C80D-A446D9B4A3EB}"/>
                </a:ext>
              </a:extLst>
            </p:cNvPr>
            <p:cNvSpPr/>
            <p:nvPr/>
          </p:nvSpPr>
          <p:spPr>
            <a:xfrm>
              <a:off x="0" y="0"/>
              <a:ext cx="508000" cy="508000"/>
            </a:xfrm>
            <a:custGeom>
              <a:avLst/>
              <a:gdLst/>
              <a:ahLst/>
              <a:cxnLst/>
              <a:rect l="l" t="t" r="r" b="b"/>
              <a:pathLst>
                <a:path w="508000" h="508000">
                  <a:moveTo>
                    <a:pt x="254000" y="0"/>
                  </a:moveTo>
                  <a:cubicBezTo>
                    <a:pt x="113720" y="0"/>
                    <a:pt x="0" y="113720"/>
                    <a:pt x="0" y="254000"/>
                  </a:cubicBezTo>
                  <a:cubicBezTo>
                    <a:pt x="0" y="394280"/>
                    <a:pt x="113720" y="508000"/>
                    <a:pt x="254000" y="508000"/>
                  </a:cubicBezTo>
                  <a:cubicBezTo>
                    <a:pt x="394280" y="508000"/>
                    <a:pt x="508000" y="394280"/>
                    <a:pt x="508000" y="254000"/>
                  </a:cubicBezTo>
                  <a:cubicBezTo>
                    <a:pt x="508000" y="113720"/>
                    <a:pt x="394280" y="0"/>
                    <a:pt x="254000" y="0"/>
                  </a:cubicBezTo>
                  <a:close/>
                </a:path>
              </a:pathLst>
            </a:custGeom>
            <a:solidFill>
              <a:srgbClr val="949594">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a:extLst>
                <a:ext uri="{FF2B5EF4-FFF2-40B4-BE49-F238E27FC236}">
                  <a16:creationId xmlns:a16="http://schemas.microsoft.com/office/drawing/2014/main" id="{3A90409D-81EE-803E-8424-EA4E9581DC8A}"/>
                </a:ext>
              </a:extLst>
            </p:cNvPr>
            <p:cNvSpPr txBox="1"/>
            <p:nvPr/>
          </p:nvSpPr>
          <p:spPr>
            <a:xfrm>
              <a:off x="0" y="-38100"/>
              <a:ext cx="508000" cy="546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Freeform 19">
            <a:extLst>
              <a:ext uri="{FF2B5EF4-FFF2-40B4-BE49-F238E27FC236}">
                <a16:creationId xmlns:a16="http://schemas.microsoft.com/office/drawing/2014/main" id="{40111049-67AB-E401-0FE1-5B2DF240B084}"/>
              </a:ext>
            </a:extLst>
          </p:cNvPr>
          <p:cNvSpPr/>
          <p:nvPr/>
        </p:nvSpPr>
        <p:spPr>
          <a:xfrm>
            <a:off x="1447800" y="7637395"/>
            <a:ext cx="1308153" cy="1308153"/>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chemeClr val="accent5">
              <a:lumMod val="75000"/>
              <a:alpha val="19608"/>
            </a:schemeClr>
          </a:solidFill>
          <a:ln>
            <a:solidFill>
              <a:schemeClr val="tx2">
                <a:lumMod val="40000"/>
                <a:lumOff val="6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9937963"/>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64000">
              <a:schemeClr val="accent1">
                <a:lumMod val="0"/>
                <a:lumOff val="100000"/>
              </a:schemeClr>
            </a:gs>
            <a:gs pos="100000">
              <a:schemeClr val="bg1">
                <a:lumMod val="85000"/>
              </a:schemeClr>
            </a:gs>
          </a:gsLst>
          <a:lin ang="5400000" scaled="1"/>
        </a:gradFill>
        <a:effectLst/>
      </p:bgPr>
    </p:bg>
    <p:spTree>
      <p:nvGrpSpPr>
        <p:cNvPr id="1" name="">
          <a:extLst>
            <a:ext uri="{FF2B5EF4-FFF2-40B4-BE49-F238E27FC236}">
              <a16:creationId xmlns:a16="http://schemas.microsoft.com/office/drawing/2014/main" id="{8838EDF7-3B93-460B-1110-F29506C7CBA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196C94-D157-6F4A-4FBA-271D6E9A1EA5}"/>
              </a:ext>
            </a:extLst>
          </p:cNvPr>
          <p:cNvSpPr/>
          <p:nvPr/>
        </p:nvSpPr>
        <p:spPr>
          <a:xfrm>
            <a:off x="385330" y="433172"/>
            <a:ext cx="6233952" cy="1024706"/>
          </a:xfrm>
          <a:custGeom>
            <a:avLst/>
            <a:gdLst/>
            <a:ahLst/>
            <a:cxnLst/>
            <a:rect l="l" t="t" r="r" b="b"/>
            <a:pathLst>
              <a:path w="6233952" h="1024706">
                <a:moveTo>
                  <a:pt x="0" y="0"/>
                </a:moveTo>
                <a:lnTo>
                  <a:pt x="6233951" y="0"/>
                </a:lnTo>
                <a:lnTo>
                  <a:pt x="6233951" y="1024705"/>
                </a:lnTo>
                <a:lnTo>
                  <a:pt x="0" y="102470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F35ADAFE-5962-6908-9363-3ABC87CBCCEC}"/>
              </a:ext>
            </a:extLst>
          </p:cNvPr>
          <p:cNvGrpSpPr/>
          <p:nvPr/>
        </p:nvGrpSpPr>
        <p:grpSpPr>
          <a:xfrm>
            <a:off x="15849600" y="208599"/>
            <a:ext cx="2186940" cy="2267901"/>
            <a:chOff x="0" y="0"/>
            <a:chExt cx="5080000" cy="5080000"/>
          </a:xfrm>
        </p:grpSpPr>
        <p:sp>
          <p:nvSpPr>
            <p:cNvPr id="4" name="Freeform 4">
              <a:extLst>
                <a:ext uri="{FF2B5EF4-FFF2-40B4-BE49-F238E27FC236}">
                  <a16:creationId xmlns:a16="http://schemas.microsoft.com/office/drawing/2014/main" id="{1034D330-6911-B27A-8B97-9257DBEFA36A}"/>
                </a:ext>
              </a:extLst>
            </p:cNvPr>
            <p:cNvSpPr/>
            <p:nvPr/>
          </p:nvSpPr>
          <p:spPr>
            <a:xfrm>
              <a:off x="0" y="0"/>
              <a:ext cx="5080000" cy="5080000"/>
            </a:xfrm>
            <a:custGeom>
              <a:avLst/>
              <a:gdLst/>
              <a:ahLst/>
              <a:cxnLst/>
              <a:rect l="l" t="t" r="r" b="b"/>
              <a:pathLst>
                <a:path w="5080000" h="5080000">
                  <a:moveTo>
                    <a:pt x="2540000" y="0"/>
                  </a:moveTo>
                  <a:cubicBezTo>
                    <a:pt x="1137197" y="0"/>
                    <a:pt x="0" y="1137197"/>
                    <a:pt x="0" y="2540000"/>
                  </a:cubicBezTo>
                  <a:cubicBezTo>
                    <a:pt x="0" y="3942803"/>
                    <a:pt x="1137197" y="5080000"/>
                    <a:pt x="2540000" y="5080000"/>
                  </a:cubicBezTo>
                  <a:cubicBezTo>
                    <a:pt x="3942803" y="5080000"/>
                    <a:pt x="5080000" y="3942803"/>
                    <a:pt x="5080000" y="2540000"/>
                  </a:cubicBezTo>
                  <a:cubicBezTo>
                    <a:pt x="5080000" y="1137197"/>
                    <a:pt x="3942803" y="0"/>
                    <a:pt x="2540000" y="0"/>
                  </a:cubicBezTo>
                  <a:close/>
                </a:path>
              </a:pathLst>
            </a:custGeom>
            <a:solidFill>
              <a:srgbClr val="FFBD59">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29B99940-73F7-AD47-CCED-56E82E1A982D}"/>
                </a:ext>
              </a:extLst>
            </p:cNvPr>
            <p:cNvSpPr txBox="1"/>
            <p:nvPr/>
          </p:nvSpPr>
          <p:spPr>
            <a:xfrm>
              <a:off x="0" y="-38100"/>
              <a:ext cx="5080000" cy="511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1F7E2E47-FAD8-A800-D6EB-A0DA48FF7C7D}"/>
              </a:ext>
            </a:extLst>
          </p:cNvPr>
          <p:cNvGrpSpPr/>
          <p:nvPr/>
        </p:nvGrpSpPr>
        <p:grpSpPr>
          <a:xfrm>
            <a:off x="15544800" y="1460211"/>
            <a:ext cx="1200150" cy="1143000"/>
            <a:chOff x="0" y="0"/>
            <a:chExt cx="1905000" cy="1905000"/>
          </a:xfrm>
        </p:grpSpPr>
        <p:sp>
          <p:nvSpPr>
            <p:cNvPr id="7" name="Freeform 7">
              <a:extLst>
                <a:ext uri="{FF2B5EF4-FFF2-40B4-BE49-F238E27FC236}">
                  <a16:creationId xmlns:a16="http://schemas.microsoft.com/office/drawing/2014/main" id="{1FB84E2C-F50C-BEB2-8E5F-C2081F9A3642}"/>
                </a:ext>
              </a:extLst>
            </p:cNvPr>
            <p:cNvSpPr/>
            <p:nvPr/>
          </p:nvSpPr>
          <p:spPr>
            <a:xfrm>
              <a:off x="0" y="0"/>
              <a:ext cx="1905000" cy="1905000"/>
            </a:xfrm>
            <a:custGeom>
              <a:avLst/>
              <a:gdLst/>
              <a:ahLst/>
              <a:cxnLst/>
              <a:rect l="l" t="t" r="r" b="b"/>
              <a:pathLst>
                <a:path w="1905000" h="1905000">
                  <a:moveTo>
                    <a:pt x="952500" y="0"/>
                  </a:moveTo>
                  <a:cubicBezTo>
                    <a:pt x="426449" y="0"/>
                    <a:pt x="0" y="426449"/>
                    <a:pt x="0" y="952500"/>
                  </a:cubicBezTo>
                  <a:cubicBezTo>
                    <a:pt x="0" y="1478551"/>
                    <a:pt x="426449" y="1905000"/>
                    <a:pt x="952500" y="1905000"/>
                  </a:cubicBezTo>
                  <a:cubicBezTo>
                    <a:pt x="1478551" y="1905000"/>
                    <a:pt x="1905000" y="1478551"/>
                    <a:pt x="1905000" y="952500"/>
                  </a:cubicBezTo>
                  <a:cubicBezTo>
                    <a:pt x="1905000" y="426449"/>
                    <a:pt x="1478551" y="0"/>
                    <a:pt x="952500" y="0"/>
                  </a:cubicBezTo>
                  <a:close/>
                </a:path>
              </a:pathLst>
            </a:custGeom>
            <a:solidFill>
              <a:srgbClr val="E8943A">
                <a:alpha val="8000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8420A509-43B6-E85C-5DBB-51C84ED8C758}"/>
                </a:ext>
              </a:extLst>
            </p:cNvPr>
            <p:cNvSpPr txBox="1"/>
            <p:nvPr/>
          </p:nvSpPr>
          <p:spPr>
            <a:xfrm>
              <a:off x="0" y="-38100"/>
              <a:ext cx="1905000" cy="1943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997FC945-40F6-B363-33FF-21513C3CF12F}"/>
              </a:ext>
            </a:extLst>
          </p:cNvPr>
          <p:cNvGrpSpPr/>
          <p:nvPr/>
        </p:nvGrpSpPr>
        <p:grpSpPr>
          <a:xfrm>
            <a:off x="228600" y="7918423"/>
            <a:ext cx="2133600" cy="2054251"/>
            <a:chOff x="0" y="0"/>
            <a:chExt cx="3810000" cy="3810000"/>
          </a:xfrm>
        </p:grpSpPr>
        <p:sp>
          <p:nvSpPr>
            <p:cNvPr id="10" name="Freeform 10">
              <a:extLst>
                <a:ext uri="{FF2B5EF4-FFF2-40B4-BE49-F238E27FC236}">
                  <a16:creationId xmlns:a16="http://schemas.microsoft.com/office/drawing/2014/main" id="{7379DCE8-ED3B-0153-5342-4A8077424AD5}"/>
                </a:ext>
              </a:extLst>
            </p:cNvPr>
            <p:cNvSpPr/>
            <p:nvPr/>
          </p:nvSpPr>
          <p:spPr>
            <a:xfrm>
              <a:off x="0" y="0"/>
              <a:ext cx="3810000" cy="3810000"/>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rgbClr val="1A8A8A">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E5FC1B90-6C16-1231-3604-FD9464639FC3}"/>
                </a:ext>
              </a:extLst>
            </p:cNvPr>
            <p:cNvSpPr txBox="1"/>
            <p:nvPr/>
          </p:nvSpPr>
          <p:spPr>
            <a:xfrm>
              <a:off x="0" y="-38100"/>
              <a:ext cx="3810000" cy="384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a:extLst>
              <a:ext uri="{FF2B5EF4-FFF2-40B4-BE49-F238E27FC236}">
                <a16:creationId xmlns:a16="http://schemas.microsoft.com/office/drawing/2014/main" id="{B297FF5B-27C1-F2BB-87A5-C27E0EFF7771}"/>
              </a:ext>
            </a:extLst>
          </p:cNvPr>
          <p:cNvGrpSpPr/>
          <p:nvPr/>
        </p:nvGrpSpPr>
        <p:grpSpPr>
          <a:xfrm>
            <a:off x="17274540" y="9293541"/>
            <a:ext cx="762000" cy="762000"/>
            <a:chOff x="0" y="0"/>
            <a:chExt cx="1016000" cy="1016000"/>
          </a:xfrm>
        </p:grpSpPr>
        <p:sp>
          <p:nvSpPr>
            <p:cNvPr id="13" name="Freeform 13">
              <a:extLst>
                <a:ext uri="{FF2B5EF4-FFF2-40B4-BE49-F238E27FC236}">
                  <a16:creationId xmlns:a16="http://schemas.microsoft.com/office/drawing/2014/main" id="{5E7A6D6B-1B73-2248-62E6-B4915EB6D2C4}"/>
                </a:ext>
              </a:extLst>
            </p:cNvPr>
            <p:cNvSpPr/>
            <p:nvPr/>
          </p:nvSpPr>
          <p:spPr>
            <a:xfrm>
              <a:off x="0" y="0"/>
              <a:ext cx="1016000" cy="1016000"/>
            </a:xfrm>
            <a:custGeom>
              <a:avLst/>
              <a:gdLst/>
              <a:ahLst/>
              <a:cxnLst/>
              <a:rect l="l" t="t" r="r" b="b"/>
              <a:pathLst>
                <a:path w="1016000" h="1016000">
                  <a:moveTo>
                    <a:pt x="508000" y="0"/>
                  </a:moveTo>
                  <a:cubicBezTo>
                    <a:pt x="227439" y="0"/>
                    <a:pt x="0" y="227439"/>
                    <a:pt x="0" y="508000"/>
                  </a:cubicBezTo>
                  <a:cubicBezTo>
                    <a:pt x="0" y="788561"/>
                    <a:pt x="227439" y="1016000"/>
                    <a:pt x="508000" y="1016000"/>
                  </a:cubicBezTo>
                  <a:cubicBezTo>
                    <a:pt x="788561" y="1016000"/>
                    <a:pt x="1016000" y="788561"/>
                    <a:pt x="1016000" y="508000"/>
                  </a:cubicBezTo>
                  <a:cubicBezTo>
                    <a:pt x="1016000" y="227439"/>
                    <a:pt x="788561" y="0"/>
                    <a:pt x="508000" y="0"/>
                  </a:cubicBezTo>
                  <a:close/>
                </a:path>
              </a:pathLst>
            </a:custGeom>
            <a:solidFill>
              <a:srgbClr val="FF751F">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id="{21166816-D6CD-0B47-1B6A-9A489EEF309F}"/>
                </a:ext>
              </a:extLst>
            </p:cNvPr>
            <p:cNvSpPr txBox="1"/>
            <p:nvPr/>
          </p:nvSpPr>
          <p:spPr>
            <a:xfrm>
              <a:off x="0" y="-38100"/>
              <a:ext cx="1016000" cy="1054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D28BC90C-EBEF-C2C2-967B-8AD5FC1DF17A}"/>
              </a:ext>
            </a:extLst>
          </p:cNvPr>
          <p:cNvGrpSpPr/>
          <p:nvPr/>
        </p:nvGrpSpPr>
        <p:grpSpPr>
          <a:xfrm>
            <a:off x="17099280" y="9253537"/>
            <a:ext cx="381000" cy="381000"/>
            <a:chOff x="0" y="0"/>
            <a:chExt cx="508000" cy="508000"/>
          </a:xfrm>
        </p:grpSpPr>
        <p:sp>
          <p:nvSpPr>
            <p:cNvPr id="16" name="Freeform 16">
              <a:extLst>
                <a:ext uri="{FF2B5EF4-FFF2-40B4-BE49-F238E27FC236}">
                  <a16:creationId xmlns:a16="http://schemas.microsoft.com/office/drawing/2014/main" id="{2A20BF99-4B74-116D-03F9-4AF2324AABB8}"/>
                </a:ext>
              </a:extLst>
            </p:cNvPr>
            <p:cNvSpPr/>
            <p:nvPr/>
          </p:nvSpPr>
          <p:spPr>
            <a:xfrm>
              <a:off x="0" y="0"/>
              <a:ext cx="508000" cy="508000"/>
            </a:xfrm>
            <a:custGeom>
              <a:avLst/>
              <a:gdLst/>
              <a:ahLst/>
              <a:cxnLst/>
              <a:rect l="l" t="t" r="r" b="b"/>
              <a:pathLst>
                <a:path w="508000" h="508000">
                  <a:moveTo>
                    <a:pt x="254000" y="0"/>
                  </a:moveTo>
                  <a:cubicBezTo>
                    <a:pt x="113720" y="0"/>
                    <a:pt x="0" y="113720"/>
                    <a:pt x="0" y="254000"/>
                  </a:cubicBezTo>
                  <a:cubicBezTo>
                    <a:pt x="0" y="394280"/>
                    <a:pt x="113720" y="508000"/>
                    <a:pt x="254000" y="508000"/>
                  </a:cubicBezTo>
                  <a:cubicBezTo>
                    <a:pt x="394280" y="508000"/>
                    <a:pt x="508000" y="394280"/>
                    <a:pt x="508000" y="254000"/>
                  </a:cubicBezTo>
                  <a:cubicBezTo>
                    <a:pt x="508000" y="113720"/>
                    <a:pt x="394280" y="0"/>
                    <a:pt x="254000" y="0"/>
                  </a:cubicBezTo>
                  <a:close/>
                </a:path>
              </a:pathLst>
            </a:custGeom>
            <a:solidFill>
              <a:srgbClr val="949594">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a:extLst>
                <a:ext uri="{FF2B5EF4-FFF2-40B4-BE49-F238E27FC236}">
                  <a16:creationId xmlns:a16="http://schemas.microsoft.com/office/drawing/2014/main" id="{8615138A-578A-664B-CC9A-6C8A4CF82130}"/>
                </a:ext>
              </a:extLst>
            </p:cNvPr>
            <p:cNvSpPr txBox="1"/>
            <p:nvPr/>
          </p:nvSpPr>
          <p:spPr>
            <a:xfrm>
              <a:off x="0" y="-38100"/>
              <a:ext cx="508000" cy="546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Freeform 19">
            <a:extLst>
              <a:ext uri="{FF2B5EF4-FFF2-40B4-BE49-F238E27FC236}">
                <a16:creationId xmlns:a16="http://schemas.microsoft.com/office/drawing/2014/main" id="{D05C4926-3F89-6E76-1B1F-77A889C5EC18}"/>
              </a:ext>
            </a:extLst>
          </p:cNvPr>
          <p:cNvSpPr/>
          <p:nvPr/>
        </p:nvSpPr>
        <p:spPr>
          <a:xfrm>
            <a:off x="1447800" y="7637395"/>
            <a:ext cx="1308153" cy="1308153"/>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chemeClr val="accent5">
              <a:lumMod val="75000"/>
              <a:alpha val="19608"/>
            </a:schemeClr>
          </a:solidFill>
          <a:ln>
            <a:solidFill>
              <a:schemeClr val="tx2">
                <a:lumMod val="40000"/>
                <a:lumOff val="6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0441930"/>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64000">
              <a:schemeClr val="accent1">
                <a:lumMod val="0"/>
                <a:lumOff val="100000"/>
              </a:schemeClr>
            </a:gs>
            <a:gs pos="100000">
              <a:schemeClr val="bg1">
                <a:lumMod val="85000"/>
              </a:schemeClr>
            </a:gs>
          </a:gsLst>
          <a:lin ang="5400000" scaled="1"/>
        </a:gradFill>
        <a:effectLst/>
      </p:bgPr>
    </p:bg>
    <p:spTree>
      <p:nvGrpSpPr>
        <p:cNvPr id="1" name="">
          <a:extLst>
            <a:ext uri="{FF2B5EF4-FFF2-40B4-BE49-F238E27FC236}">
              <a16:creationId xmlns:a16="http://schemas.microsoft.com/office/drawing/2014/main" id="{13F8EE7C-07F1-3700-67E1-E741CBE3BD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C057A87-F902-779E-2251-2698D0E8DC05}"/>
              </a:ext>
            </a:extLst>
          </p:cNvPr>
          <p:cNvSpPr/>
          <p:nvPr/>
        </p:nvSpPr>
        <p:spPr>
          <a:xfrm>
            <a:off x="385330" y="433172"/>
            <a:ext cx="6233952" cy="1024706"/>
          </a:xfrm>
          <a:custGeom>
            <a:avLst/>
            <a:gdLst/>
            <a:ahLst/>
            <a:cxnLst/>
            <a:rect l="l" t="t" r="r" b="b"/>
            <a:pathLst>
              <a:path w="6233952" h="1024706">
                <a:moveTo>
                  <a:pt x="0" y="0"/>
                </a:moveTo>
                <a:lnTo>
                  <a:pt x="6233951" y="0"/>
                </a:lnTo>
                <a:lnTo>
                  <a:pt x="6233951" y="1024705"/>
                </a:lnTo>
                <a:lnTo>
                  <a:pt x="0" y="102470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932581B5-928C-2903-20D2-409F2C5BFAAC}"/>
              </a:ext>
            </a:extLst>
          </p:cNvPr>
          <p:cNvGrpSpPr/>
          <p:nvPr/>
        </p:nvGrpSpPr>
        <p:grpSpPr>
          <a:xfrm>
            <a:off x="15849600" y="208599"/>
            <a:ext cx="2186940" cy="2267901"/>
            <a:chOff x="0" y="0"/>
            <a:chExt cx="5080000" cy="5080000"/>
          </a:xfrm>
        </p:grpSpPr>
        <p:sp>
          <p:nvSpPr>
            <p:cNvPr id="4" name="Freeform 4">
              <a:extLst>
                <a:ext uri="{FF2B5EF4-FFF2-40B4-BE49-F238E27FC236}">
                  <a16:creationId xmlns:a16="http://schemas.microsoft.com/office/drawing/2014/main" id="{48325CB0-D1A1-3D22-37D8-3E119E290AB3}"/>
                </a:ext>
              </a:extLst>
            </p:cNvPr>
            <p:cNvSpPr/>
            <p:nvPr/>
          </p:nvSpPr>
          <p:spPr>
            <a:xfrm>
              <a:off x="0" y="0"/>
              <a:ext cx="5080000" cy="5080000"/>
            </a:xfrm>
            <a:custGeom>
              <a:avLst/>
              <a:gdLst/>
              <a:ahLst/>
              <a:cxnLst/>
              <a:rect l="l" t="t" r="r" b="b"/>
              <a:pathLst>
                <a:path w="5080000" h="5080000">
                  <a:moveTo>
                    <a:pt x="2540000" y="0"/>
                  </a:moveTo>
                  <a:cubicBezTo>
                    <a:pt x="1137197" y="0"/>
                    <a:pt x="0" y="1137197"/>
                    <a:pt x="0" y="2540000"/>
                  </a:cubicBezTo>
                  <a:cubicBezTo>
                    <a:pt x="0" y="3942803"/>
                    <a:pt x="1137197" y="5080000"/>
                    <a:pt x="2540000" y="5080000"/>
                  </a:cubicBezTo>
                  <a:cubicBezTo>
                    <a:pt x="3942803" y="5080000"/>
                    <a:pt x="5080000" y="3942803"/>
                    <a:pt x="5080000" y="2540000"/>
                  </a:cubicBezTo>
                  <a:cubicBezTo>
                    <a:pt x="5080000" y="1137197"/>
                    <a:pt x="3942803" y="0"/>
                    <a:pt x="2540000" y="0"/>
                  </a:cubicBezTo>
                  <a:close/>
                </a:path>
              </a:pathLst>
            </a:custGeom>
            <a:solidFill>
              <a:srgbClr val="FFBD59">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C7831B97-C2F8-52D2-81EA-DCA98C14935E}"/>
                </a:ext>
              </a:extLst>
            </p:cNvPr>
            <p:cNvSpPr txBox="1"/>
            <p:nvPr/>
          </p:nvSpPr>
          <p:spPr>
            <a:xfrm>
              <a:off x="0" y="-38100"/>
              <a:ext cx="5080000" cy="511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A3B57B4B-D459-B467-7B96-BBED6366B081}"/>
              </a:ext>
            </a:extLst>
          </p:cNvPr>
          <p:cNvGrpSpPr/>
          <p:nvPr/>
        </p:nvGrpSpPr>
        <p:grpSpPr>
          <a:xfrm>
            <a:off x="15544800" y="1460211"/>
            <a:ext cx="1200150" cy="1143000"/>
            <a:chOff x="0" y="0"/>
            <a:chExt cx="1905000" cy="1905000"/>
          </a:xfrm>
        </p:grpSpPr>
        <p:sp>
          <p:nvSpPr>
            <p:cNvPr id="7" name="Freeform 7">
              <a:extLst>
                <a:ext uri="{FF2B5EF4-FFF2-40B4-BE49-F238E27FC236}">
                  <a16:creationId xmlns:a16="http://schemas.microsoft.com/office/drawing/2014/main" id="{AAE3AC83-1D18-42C2-C5FE-6E6FDAE02BF7}"/>
                </a:ext>
              </a:extLst>
            </p:cNvPr>
            <p:cNvSpPr/>
            <p:nvPr/>
          </p:nvSpPr>
          <p:spPr>
            <a:xfrm>
              <a:off x="0" y="0"/>
              <a:ext cx="1905000" cy="1905000"/>
            </a:xfrm>
            <a:custGeom>
              <a:avLst/>
              <a:gdLst/>
              <a:ahLst/>
              <a:cxnLst/>
              <a:rect l="l" t="t" r="r" b="b"/>
              <a:pathLst>
                <a:path w="1905000" h="1905000">
                  <a:moveTo>
                    <a:pt x="952500" y="0"/>
                  </a:moveTo>
                  <a:cubicBezTo>
                    <a:pt x="426449" y="0"/>
                    <a:pt x="0" y="426449"/>
                    <a:pt x="0" y="952500"/>
                  </a:cubicBezTo>
                  <a:cubicBezTo>
                    <a:pt x="0" y="1478551"/>
                    <a:pt x="426449" y="1905000"/>
                    <a:pt x="952500" y="1905000"/>
                  </a:cubicBezTo>
                  <a:cubicBezTo>
                    <a:pt x="1478551" y="1905000"/>
                    <a:pt x="1905000" y="1478551"/>
                    <a:pt x="1905000" y="952500"/>
                  </a:cubicBezTo>
                  <a:cubicBezTo>
                    <a:pt x="1905000" y="426449"/>
                    <a:pt x="1478551" y="0"/>
                    <a:pt x="952500" y="0"/>
                  </a:cubicBezTo>
                  <a:close/>
                </a:path>
              </a:pathLst>
            </a:custGeom>
            <a:solidFill>
              <a:srgbClr val="E8943A">
                <a:alpha val="8000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BBB5AA69-4967-9102-2757-9C8B1DC61FD3}"/>
                </a:ext>
              </a:extLst>
            </p:cNvPr>
            <p:cNvSpPr txBox="1"/>
            <p:nvPr/>
          </p:nvSpPr>
          <p:spPr>
            <a:xfrm>
              <a:off x="0" y="-38100"/>
              <a:ext cx="1905000" cy="1943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9A64706E-993A-A9F8-AA8B-FF23111F32F3}"/>
              </a:ext>
            </a:extLst>
          </p:cNvPr>
          <p:cNvGrpSpPr/>
          <p:nvPr/>
        </p:nvGrpSpPr>
        <p:grpSpPr>
          <a:xfrm>
            <a:off x="228600" y="7918423"/>
            <a:ext cx="2133600" cy="2054251"/>
            <a:chOff x="0" y="0"/>
            <a:chExt cx="3810000" cy="3810000"/>
          </a:xfrm>
        </p:grpSpPr>
        <p:sp>
          <p:nvSpPr>
            <p:cNvPr id="10" name="Freeform 10">
              <a:extLst>
                <a:ext uri="{FF2B5EF4-FFF2-40B4-BE49-F238E27FC236}">
                  <a16:creationId xmlns:a16="http://schemas.microsoft.com/office/drawing/2014/main" id="{DFBD49AC-01B0-EA1D-5B94-188E7D4D443E}"/>
                </a:ext>
              </a:extLst>
            </p:cNvPr>
            <p:cNvSpPr/>
            <p:nvPr/>
          </p:nvSpPr>
          <p:spPr>
            <a:xfrm>
              <a:off x="0" y="0"/>
              <a:ext cx="3810000" cy="3810000"/>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rgbClr val="1A8A8A">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97E6DEF0-7A6E-9BF9-EF02-2167112F3C46}"/>
                </a:ext>
              </a:extLst>
            </p:cNvPr>
            <p:cNvSpPr txBox="1"/>
            <p:nvPr/>
          </p:nvSpPr>
          <p:spPr>
            <a:xfrm>
              <a:off x="0" y="-38100"/>
              <a:ext cx="3810000" cy="384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a:extLst>
              <a:ext uri="{FF2B5EF4-FFF2-40B4-BE49-F238E27FC236}">
                <a16:creationId xmlns:a16="http://schemas.microsoft.com/office/drawing/2014/main" id="{31C0E2A1-9DD2-6CBD-72B0-CA10FF898BE6}"/>
              </a:ext>
            </a:extLst>
          </p:cNvPr>
          <p:cNvGrpSpPr/>
          <p:nvPr/>
        </p:nvGrpSpPr>
        <p:grpSpPr>
          <a:xfrm>
            <a:off x="17274540" y="9293541"/>
            <a:ext cx="762000" cy="762000"/>
            <a:chOff x="0" y="0"/>
            <a:chExt cx="1016000" cy="1016000"/>
          </a:xfrm>
        </p:grpSpPr>
        <p:sp>
          <p:nvSpPr>
            <p:cNvPr id="13" name="Freeform 13">
              <a:extLst>
                <a:ext uri="{FF2B5EF4-FFF2-40B4-BE49-F238E27FC236}">
                  <a16:creationId xmlns:a16="http://schemas.microsoft.com/office/drawing/2014/main" id="{D43C8885-A851-6EFF-2BA7-D33B0EA9111E}"/>
                </a:ext>
              </a:extLst>
            </p:cNvPr>
            <p:cNvSpPr/>
            <p:nvPr/>
          </p:nvSpPr>
          <p:spPr>
            <a:xfrm>
              <a:off x="0" y="0"/>
              <a:ext cx="1016000" cy="1016000"/>
            </a:xfrm>
            <a:custGeom>
              <a:avLst/>
              <a:gdLst/>
              <a:ahLst/>
              <a:cxnLst/>
              <a:rect l="l" t="t" r="r" b="b"/>
              <a:pathLst>
                <a:path w="1016000" h="1016000">
                  <a:moveTo>
                    <a:pt x="508000" y="0"/>
                  </a:moveTo>
                  <a:cubicBezTo>
                    <a:pt x="227439" y="0"/>
                    <a:pt x="0" y="227439"/>
                    <a:pt x="0" y="508000"/>
                  </a:cubicBezTo>
                  <a:cubicBezTo>
                    <a:pt x="0" y="788561"/>
                    <a:pt x="227439" y="1016000"/>
                    <a:pt x="508000" y="1016000"/>
                  </a:cubicBezTo>
                  <a:cubicBezTo>
                    <a:pt x="788561" y="1016000"/>
                    <a:pt x="1016000" y="788561"/>
                    <a:pt x="1016000" y="508000"/>
                  </a:cubicBezTo>
                  <a:cubicBezTo>
                    <a:pt x="1016000" y="227439"/>
                    <a:pt x="788561" y="0"/>
                    <a:pt x="508000" y="0"/>
                  </a:cubicBezTo>
                  <a:close/>
                </a:path>
              </a:pathLst>
            </a:custGeom>
            <a:solidFill>
              <a:srgbClr val="FF751F">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id="{3F0519F5-E866-B245-E50C-D78FD43A0B86}"/>
                </a:ext>
              </a:extLst>
            </p:cNvPr>
            <p:cNvSpPr txBox="1"/>
            <p:nvPr/>
          </p:nvSpPr>
          <p:spPr>
            <a:xfrm>
              <a:off x="0" y="-38100"/>
              <a:ext cx="1016000" cy="1054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46C9B872-3F90-ED30-A82A-A2BF78D67BE7}"/>
              </a:ext>
            </a:extLst>
          </p:cNvPr>
          <p:cNvGrpSpPr/>
          <p:nvPr/>
        </p:nvGrpSpPr>
        <p:grpSpPr>
          <a:xfrm>
            <a:off x="17099280" y="9253537"/>
            <a:ext cx="381000" cy="381000"/>
            <a:chOff x="0" y="0"/>
            <a:chExt cx="508000" cy="508000"/>
          </a:xfrm>
        </p:grpSpPr>
        <p:sp>
          <p:nvSpPr>
            <p:cNvPr id="16" name="Freeform 16">
              <a:extLst>
                <a:ext uri="{FF2B5EF4-FFF2-40B4-BE49-F238E27FC236}">
                  <a16:creationId xmlns:a16="http://schemas.microsoft.com/office/drawing/2014/main" id="{8B11B56A-076F-E9B3-53F7-8F1AC8AF33C7}"/>
                </a:ext>
              </a:extLst>
            </p:cNvPr>
            <p:cNvSpPr/>
            <p:nvPr/>
          </p:nvSpPr>
          <p:spPr>
            <a:xfrm>
              <a:off x="0" y="0"/>
              <a:ext cx="508000" cy="508000"/>
            </a:xfrm>
            <a:custGeom>
              <a:avLst/>
              <a:gdLst/>
              <a:ahLst/>
              <a:cxnLst/>
              <a:rect l="l" t="t" r="r" b="b"/>
              <a:pathLst>
                <a:path w="508000" h="508000">
                  <a:moveTo>
                    <a:pt x="254000" y="0"/>
                  </a:moveTo>
                  <a:cubicBezTo>
                    <a:pt x="113720" y="0"/>
                    <a:pt x="0" y="113720"/>
                    <a:pt x="0" y="254000"/>
                  </a:cubicBezTo>
                  <a:cubicBezTo>
                    <a:pt x="0" y="394280"/>
                    <a:pt x="113720" y="508000"/>
                    <a:pt x="254000" y="508000"/>
                  </a:cubicBezTo>
                  <a:cubicBezTo>
                    <a:pt x="394280" y="508000"/>
                    <a:pt x="508000" y="394280"/>
                    <a:pt x="508000" y="254000"/>
                  </a:cubicBezTo>
                  <a:cubicBezTo>
                    <a:pt x="508000" y="113720"/>
                    <a:pt x="394280" y="0"/>
                    <a:pt x="254000" y="0"/>
                  </a:cubicBezTo>
                  <a:close/>
                </a:path>
              </a:pathLst>
            </a:custGeom>
            <a:solidFill>
              <a:srgbClr val="949594">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a:extLst>
                <a:ext uri="{FF2B5EF4-FFF2-40B4-BE49-F238E27FC236}">
                  <a16:creationId xmlns:a16="http://schemas.microsoft.com/office/drawing/2014/main" id="{0DA00B57-D935-4D3A-88E1-1F488E50B254}"/>
                </a:ext>
              </a:extLst>
            </p:cNvPr>
            <p:cNvSpPr txBox="1"/>
            <p:nvPr/>
          </p:nvSpPr>
          <p:spPr>
            <a:xfrm>
              <a:off x="0" y="-38100"/>
              <a:ext cx="508000" cy="546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Freeform 19">
            <a:extLst>
              <a:ext uri="{FF2B5EF4-FFF2-40B4-BE49-F238E27FC236}">
                <a16:creationId xmlns:a16="http://schemas.microsoft.com/office/drawing/2014/main" id="{F4F45C45-FAFC-0965-111A-A30A6BA466F3}"/>
              </a:ext>
            </a:extLst>
          </p:cNvPr>
          <p:cNvSpPr/>
          <p:nvPr/>
        </p:nvSpPr>
        <p:spPr>
          <a:xfrm>
            <a:off x="1447800" y="7637395"/>
            <a:ext cx="1308153" cy="1308153"/>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chemeClr val="accent5">
              <a:lumMod val="75000"/>
              <a:alpha val="19608"/>
            </a:schemeClr>
          </a:solidFill>
          <a:ln>
            <a:solidFill>
              <a:schemeClr val="tx2">
                <a:lumMod val="40000"/>
                <a:lumOff val="6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3051662"/>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64000">
              <a:schemeClr val="accent1">
                <a:lumMod val="0"/>
                <a:lumOff val="100000"/>
              </a:schemeClr>
            </a:gs>
            <a:gs pos="100000">
              <a:schemeClr val="bg1">
                <a:lumMod val="85000"/>
              </a:schemeClr>
            </a:gs>
          </a:gsLst>
          <a:lin ang="5400000" scaled="1"/>
        </a:gradFill>
        <a:effectLst/>
      </p:bgPr>
    </p:bg>
    <p:spTree>
      <p:nvGrpSpPr>
        <p:cNvPr id="1" name=""/>
        <p:cNvGrpSpPr/>
        <p:nvPr/>
      </p:nvGrpSpPr>
      <p:grpSpPr>
        <a:xfrm>
          <a:off x="0" y="0"/>
          <a:ext cx="0" cy="0"/>
          <a:chOff x="0" y="0"/>
          <a:chExt cx="0" cy="0"/>
        </a:xfrm>
      </p:grpSpPr>
      <p:sp>
        <p:nvSpPr>
          <p:cNvPr id="2" name="Freeform 2"/>
          <p:cNvSpPr/>
          <p:nvPr/>
        </p:nvSpPr>
        <p:spPr>
          <a:xfrm>
            <a:off x="237617" y="219997"/>
            <a:ext cx="4262870" cy="747928"/>
          </a:xfrm>
          <a:custGeom>
            <a:avLst/>
            <a:gdLst/>
            <a:ahLst/>
            <a:cxnLst/>
            <a:rect l="l" t="t" r="r" b="b"/>
            <a:pathLst>
              <a:path w="6233952" h="1024706">
                <a:moveTo>
                  <a:pt x="0" y="0"/>
                </a:moveTo>
                <a:lnTo>
                  <a:pt x="6233951" y="0"/>
                </a:lnTo>
                <a:lnTo>
                  <a:pt x="6233951" y="1024705"/>
                </a:lnTo>
                <a:lnTo>
                  <a:pt x="0" y="102470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p:cNvGrpSpPr/>
          <p:nvPr/>
        </p:nvGrpSpPr>
        <p:grpSpPr>
          <a:xfrm>
            <a:off x="16180570" y="208599"/>
            <a:ext cx="1855970" cy="1734501"/>
            <a:chOff x="0" y="0"/>
            <a:chExt cx="5080000" cy="5080000"/>
          </a:xfrm>
        </p:grpSpPr>
        <p:sp>
          <p:nvSpPr>
            <p:cNvPr id="4" name="Freeform 4"/>
            <p:cNvSpPr/>
            <p:nvPr/>
          </p:nvSpPr>
          <p:spPr>
            <a:xfrm>
              <a:off x="0" y="0"/>
              <a:ext cx="5080000" cy="5080000"/>
            </a:xfrm>
            <a:custGeom>
              <a:avLst/>
              <a:gdLst/>
              <a:ahLst/>
              <a:cxnLst/>
              <a:rect l="l" t="t" r="r" b="b"/>
              <a:pathLst>
                <a:path w="5080000" h="5080000">
                  <a:moveTo>
                    <a:pt x="2540000" y="0"/>
                  </a:moveTo>
                  <a:cubicBezTo>
                    <a:pt x="1137197" y="0"/>
                    <a:pt x="0" y="1137197"/>
                    <a:pt x="0" y="2540000"/>
                  </a:cubicBezTo>
                  <a:cubicBezTo>
                    <a:pt x="0" y="3942803"/>
                    <a:pt x="1137197" y="5080000"/>
                    <a:pt x="2540000" y="5080000"/>
                  </a:cubicBezTo>
                  <a:cubicBezTo>
                    <a:pt x="3942803" y="5080000"/>
                    <a:pt x="5080000" y="3942803"/>
                    <a:pt x="5080000" y="2540000"/>
                  </a:cubicBezTo>
                  <a:cubicBezTo>
                    <a:pt x="5080000" y="1137197"/>
                    <a:pt x="3942803" y="0"/>
                    <a:pt x="2540000" y="0"/>
                  </a:cubicBezTo>
                  <a:close/>
                </a:path>
              </a:pathLst>
            </a:custGeom>
            <a:solidFill>
              <a:srgbClr val="FFBD59">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38100"/>
              <a:ext cx="5080000" cy="511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6142470" y="1181100"/>
            <a:ext cx="895350" cy="940089"/>
            <a:chOff x="0" y="0"/>
            <a:chExt cx="1905000" cy="1905000"/>
          </a:xfrm>
        </p:grpSpPr>
        <p:sp>
          <p:nvSpPr>
            <p:cNvPr id="7" name="Freeform 7"/>
            <p:cNvSpPr/>
            <p:nvPr/>
          </p:nvSpPr>
          <p:spPr>
            <a:xfrm>
              <a:off x="0" y="0"/>
              <a:ext cx="1905000" cy="1905000"/>
            </a:xfrm>
            <a:custGeom>
              <a:avLst/>
              <a:gdLst/>
              <a:ahLst/>
              <a:cxnLst/>
              <a:rect l="l" t="t" r="r" b="b"/>
              <a:pathLst>
                <a:path w="1905000" h="1905000">
                  <a:moveTo>
                    <a:pt x="952500" y="0"/>
                  </a:moveTo>
                  <a:cubicBezTo>
                    <a:pt x="426449" y="0"/>
                    <a:pt x="0" y="426449"/>
                    <a:pt x="0" y="952500"/>
                  </a:cubicBezTo>
                  <a:cubicBezTo>
                    <a:pt x="0" y="1478551"/>
                    <a:pt x="426449" y="1905000"/>
                    <a:pt x="952500" y="1905000"/>
                  </a:cubicBezTo>
                  <a:cubicBezTo>
                    <a:pt x="1478551" y="1905000"/>
                    <a:pt x="1905000" y="1478551"/>
                    <a:pt x="1905000" y="952500"/>
                  </a:cubicBezTo>
                  <a:cubicBezTo>
                    <a:pt x="1905000" y="426449"/>
                    <a:pt x="1478551" y="0"/>
                    <a:pt x="952500" y="0"/>
                  </a:cubicBezTo>
                  <a:close/>
                </a:path>
              </a:pathLst>
            </a:custGeom>
            <a:solidFill>
              <a:srgbClr val="E8943A">
                <a:alpha val="8000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0" y="-38100"/>
              <a:ext cx="1905000" cy="1943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272786" y="8810410"/>
            <a:ext cx="1339603" cy="1245131"/>
            <a:chOff x="0" y="0"/>
            <a:chExt cx="3810000" cy="3810000"/>
          </a:xfrm>
        </p:grpSpPr>
        <p:sp>
          <p:nvSpPr>
            <p:cNvPr id="10" name="Freeform 10"/>
            <p:cNvSpPr/>
            <p:nvPr/>
          </p:nvSpPr>
          <p:spPr>
            <a:xfrm>
              <a:off x="0" y="0"/>
              <a:ext cx="3810000" cy="3810000"/>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rgbClr val="1A8A8A">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p:cNvSpPr txBox="1"/>
            <p:nvPr/>
          </p:nvSpPr>
          <p:spPr>
            <a:xfrm>
              <a:off x="0" y="-38100"/>
              <a:ext cx="3810000" cy="384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p:cNvGrpSpPr/>
          <p:nvPr/>
        </p:nvGrpSpPr>
        <p:grpSpPr>
          <a:xfrm>
            <a:off x="17274540" y="9293541"/>
            <a:ext cx="762000" cy="762000"/>
            <a:chOff x="0" y="0"/>
            <a:chExt cx="1016000" cy="1016000"/>
          </a:xfrm>
        </p:grpSpPr>
        <p:sp>
          <p:nvSpPr>
            <p:cNvPr id="13" name="Freeform 13"/>
            <p:cNvSpPr/>
            <p:nvPr/>
          </p:nvSpPr>
          <p:spPr>
            <a:xfrm>
              <a:off x="0" y="0"/>
              <a:ext cx="1016000" cy="1016000"/>
            </a:xfrm>
            <a:custGeom>
              <a:avLst/>
              <a:gdLst/>
              <a:ahLst/>
              <a:cxnLst/>
              <a:rect l="l" t="t" r="r" b="b"/>
              <a:pathLst>
                <a:path w="1016000" h="1016000">
                  <a:moveTo>
                    <a:pt x="508000" y="0"/>
                  </a:moveTo>
                  <a:cubicBezTo>
                    <a:pt x="227439" y="0"/>
                    <a:pt x="0" y="227439"/>
                    <a:pt x="0" y="508000"/>
                  </a:cubicBezTo>
                  <a:cubicBezTo>
                    <a:pt x="0" y="788561"/>
                    <a:pt x="227439" y="1016000"/>
                    <a:pt x="508000" y="1016000"/>
                  </a:cubicBezTo>
                  <a:cubicBezTo>
                    <a:pt x="788561" y="1016000"/>
                    <a:pt x="1016000" y="788561"/>
                    <a:pt x="1016000" y="508000"/>
                  </a:cubicBezTo>
                  <a:cubicBezTo>
                    <a:pt x="1016000" y="227439"/>
                    <a:pt x="788561" y="0"/>
                    <a:pt x="508000" y="0"/>
                  </a:cubicBezTo>
                  <a:close/>
                </a:path>
              </a:pathLst>
            </a:custGeom>
            <a:solidFill>
              <a:srgbClr val="FF751F">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p:cNvSpPr txBox="1"/>
            <p:nvPr/>
          </p:nvSpPr>
          <p:spPr>
            <a:xfrm>
              <a:off x="0" y="-38100"/>
              <a:ext cx="1016000" cy="1054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a:off x="17099280" y="9253537"/>
            <a:ext cx="381000" cy="381000"/>
            <a:chOff x="0" y="0"/>
            <a:chExt cx="508000" cy="508000"/>
          </a:xfrm>
        </p:grpSpPr>
        <p:sp>
          <p:nvSpPr>
            <p:cNvPr id="16" name="Freeform 16"/>
            <p:cNvSpPr/>
            <p:nvPr/>
          </p:nvSpPr>
          <p:spPr>
            <a:xfrm>
              <a:off x="0" y="0"/>
              <a:ext cx="508000" cy="508000"/>
            </a:xfrm>
            <a:custGeom>
              <a:avLst/>
              <a:gdLst/>
              <a:ahLst/>
              <a:cxnLst/>
              <a:rect l="l" t="t" r="r" b="b"/>
              <a:pathLst>
                <a:path w="508000" h="508000">
                  <a:moveTo>
                    <a:pt x="254000" y="0"/>
                  </a:moveTo>
                  <a:cubicBezTo>
                    <a:pt x="113720" y="0"/>
                    <a:pt x="0" y="113720"/>
                    <a:pt x="0" y="254000"/>
                  </a:cubicBezTo>
                  <a:cubicBezTo>
                    <a:pt x="0" y="394280"/>
                    <a:pt x="113720" y="508000"/>
                    <a:pt x="254000" y="508000"/>
                  </a:cubicBezTo>
                  <a:cubicBezTo>
                    <a:pt x="394280" y="508000"/>
                    <a:pt x="508000" y="394280"/>
                    <a:pt x="508000" y="254000"/>
                  </a:cubicBezTo>
                  <a:cubicBezTo>
                    <a:pt x="508000" y="113720"/>
                    <a:pt x="394280" y="0"/>
                    <a:pt x="254000" y="0"/>
                  </a:cubicBezTo>
                  <a:close/>
                </a:path>
              </a:pathLst>
            </a:custGeom>
            <a:solidFill>
              <a:srgbClr val="949594">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p:cNvSpPr txBox="1"/>
            <p:nvPr/>
          </p:nvSpPr>
          <p:spPr>
            <a:xfrm>
              <a:off x="0" y="-38100"/>
              <a:ext cx="508000" cy="546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Freeform 19"/>
          <p:cNvSpPr/>
          <p:nvPr/>
        </p:nvSpPr>
        <p:spPr>
          <a:xfrm>
            <a:off x="1128019" y="8761549"/>
            <a:ext cx="659630" cy="747928"/>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chemeClr val="accent5">
              <a:lumMod val="75000"/>
              <a:alpha val="19608"/>
            </a:schemeClr>
          </a:solidFill>
          <a:ln>
            <a:solidFill>
              <a:schemeClr val="tx2">
                <a:lumMod val="40000"/>
                <a:lumOff val="6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a:off x="3352800" y="4714794"/>
            <a:ext cx="3021487" cy="4220483"/>
          </a:xfrm>
          <a:custGeom>
            <a:avLst/>
            <a:gdLst/>
            <a:ahLst/>
            <a:cxnLst/>
            <a:rect l="l" t="t" r="r" b="b"/>
            <a:pathLst>
              <a:path w="3127309" h="4702720">
                <a:moveTo>
                  <a:pt x="0" y="0"/>
                </a:moveTo>
                <a:lnTo>
                  <a:pt x="3127309" y="0"/>
                </a:lnTo>
                <a:lnTo>
                  <a:pt x="3127309" y="4702719"/>
                </a:lnTo>
                <a:lnTo>
                  <a:pt x="0" y="4702719"/>
                </a:lnTo>
                <a:lnTo>
                  <a:pt x="0" y="0"/>
                </a:lnTo>
                <a:close/>
              </a:path>
            </a:pathLst>
          </a:custGeom>
          <a:blipFill>
            <a:blip r:embed="rId4"/>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Bilde 24">
            <a:extLst>
              <a:ext uri="{FF2B5EF4-FFF2-40B4-BE49-F238E27FC236}">
                <a16:creationId xmlns:a16="http://schemas.microsoft.com/office/drawing/2014/main" id="{134BFF62-20CE-A7EC-74A2-60FF37D68F96}"/>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1393834" y="5758624"/>
            <a:ext cx="4786736" cy="3176653"/>
          </a:xfrm>
          <a:prstGeom prst="rect">
            <a:avLst/>
          </a:prstGeom>
        </p:spPr>
      </p:pic>
      <p:sp>
        <p:nvSpPr>
          <p:cNvPr id="29" name="TekstSylinder 28">
            <a:extLst>
              <a:ext uri="{FF2B5EF4-FFF2-40B4-BE49-F238E27FC236}">
                <a16:creationId xmlns:a16="http://schemas.microsoft.com/office/drawing/2014/main" id="{5C13A589-1200-6B0C-18E3-B565DD0EAA69}"/>
              </a:ext>
            </a:extLst>
          </p:cNvPr>
          <p:cNvSpPr txBox="1"/>
          <p:nvPr/>
        </p:nvSpPr>
        <p:spPr>
          <a:xfrm>
            <a:off x="4152900" y="2207138"/>
            <a:ext cx="9982200" cy="1200329"/>
          </a:xfrm>
          <a:prstGeom prst="rect">
            <a:avLst/>
          </a:prstGeom>
          <a:noFill/>
        </p:spPr>
        <p:txBody>
          <a:bodyPr wrap="square">
            <a:spAutoFit/>
          </a:bodyPr>
          <a:lstStyle/>
          <a:p>
            <a:pPr lvl="0" algn="ctr"/>
            <a:r>
              <a:rPr lang="nb-NO" sz="3600" dirty="0">
                <a:solidFill>
                  <a:prstClr val="black"/>
                </a:solidFill>
                <a:latin typeface="Cambria" panose="02040503050406030204" pitchFamily="18" charset="0"/>
                <a:ea typeface="Cambria" panose="02040503050406030204" pitchFamily="18" charset="0"/>
              </a:rPr>
              <a:t>Hvordan sørger vi for at kunnskapen kommer målgruppen den er utviklet for til gode?</a:t>
            </a:r>
            <a:endParaRPr kumimoji="0" lang="nb-NO"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8" name="TekstSylinder 17">
            <a:extLst>
              <a:ext uri="{FF2B5EF4-FFF2-40B4-BE49-F238E27FC236}">
                <a16:creationId xmlns:a16="http://schemas.microsoft.com/office/drawing/2014/main" id="{D9CE3C39-6103-98A4-45A5-23516DAA547F}"/>
              </a:ext>
            </a:extLst>
          </p:cNvPr>
          <p:cNvSpPr txBox="1"/>
          <p:nvPr/>
        </p:nvSpPr>
        <p:spPr>
          <a:xfrm>
            <a:off x="8382000" y="3925673"/>
            <a:ext cx="1524000" cy="1015663"/>
          </a:xfrm>
          <a:prstGeom prst="rect">
            <a:avLst/>
          </a:prstGeom>
          <a:noFill/>
        </p:spPr>
        <p:txBody>
          <a:bodyPr wrap="square" rtlCol="0">
            <a:spAutoFit/>
          </a:bodyPr>
          <a:lstStyle/>
          <a:p>
            <a:r>
              <a:rPr lang="nb-NO" sz="6000" dirty="0"/>
              <a:t>5%</a:t>
            </a:r>
          </a:p>
        </p:txBody>
      </p:sp>
      <p:sp>
        <p:nvSpPr>
          <p:cNvPr id="20" name="TekstSylinder 19">
            <a:extLst>
              <a:ext uri="{FF2B5EF4-FFF2-40B4-BE49-F238E27FC236}">
                <a16:creationId xmlns:a16="http://schemas.microsoft.com/office/drawing/2014/main" id="{FB5D8C31-213C-5FB3-62DA-F0D798680D57}"/>
              </a:ext>
            </a:extLst>
          </p:cNvPr>
          <p:cNvSpPr txBox="1"/>
          <p:nvPr/>
        </p:nvSpPr>
        <p:spPr>
          <a:xfrm>
            <a:off x="8288249" y="7822979"/>
            <a:ext cx="1774845" cy="1015663"/>
          </a:xfrm>
          <a:prstGeom prst="rect">
            <a:avLst/>
          </a:prstGeom>
          <a:noFill/>
        </p:spPr>
        <p:txBody>
          <a:bodyPr wrap="none" rtlCol="0">
            <a:spAutoFit/>
          </a:bodyPr>
          <a:lstStyle/>
          <a:p>
            <a:r>
              <a:rPr lang="nb-NO" sz="6000" dirty="0"/>
              <a:t>17 år</a:t>
            </a:r>
          </a:p>
        </p:txBody>
      </p:sp>
      <p:sp>
        <p:nvSpPr>
          <p:cNvPr id="22" name="TekstSylinder 21">
            <a:extLst>
              <a:ext uri="{FF2B5EF4-FFF2-40B4-BE49-F238E27FC236}">
                <a16:creationId xmlns:a16="http://schemas.microsoft.com/office/drawing/2014/main" id="{4DF29841-FEBE-E6B8-83EB-A7278A0C3675}"/>
              </a:ext>
            </a:extLst>
          </p:cNvPr>
          <p:cNvSpPr txBox="1"/>
          <p:nvPr/>
        </p:nvSpPr>
        <p:spPr>
          <a:xfrm>
            <a:off x="8382000" y="5874326"/>
            <a:ext cx="1513556" cy="1015663"/>
          </a:xfrm>
          <a:prstGeom prst="rect">
            <a:avLst/>
          </a:prstGeom>
          <a:noFill/>
        </p:spPr>
        <p:txBody>
          <a:bodyPr wrap="none" rtlCol="0">
            <a:spAutoFit/>
          </a:bodyPr>
          <a:lstStyle/>
          <a:p>
            <a:r>
              <a:rPr lang="nb-NO" sz="6000" dirty="0"/>
              <a:t>30%</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p:cTn id="12" dur="500" fill="hold"/>
                                        <p:tgtEl>
                                          <p:spTgt spid="29"/>
                                        </p:tgtEl>
                                        <p:attrNameLst>
                                          <p:attrName>ppt_w</p:attrName>
                                        </p:attrNameLst>
                                      </p:cBhvr>
                                      <p:tavLst>
                                        <p:tav tm="0">
                                          <p:val>
                                            <p:fltVal val="0"/>
                                          </p:val>
                                        </p:tav>
                                        <p:tav tm="100000">
                                          <p:val>
                                            <p:strVal val="#ppt_w"/>
                                          </p:val>
                                        </p:tav>
                                      </p:tavLst>
                                    </p:anim>
                                    <p:anim calcmode="lin" valueType="num">
                                      <p:cBhvr>
                                        <p:cTn id="13" dur="500" fill="hold"/>
                                        <p:tgtEl>
                                          <p:spTgt spid="29"/>
                                        </p:tgtEl>
                                        <p:attrNameLst>
                                          <p:attrName>ppt_h</p:attrName>
                                        </p:attrNameLst>
                                      </p:cBhvr>
                                      <p:tavLst>
                                        <p:tav tm="0">
                                          <p:val>
                                            <p:fltVal val="0"/>
                                          </p:val>
                                        </p:tav>
                                        <p:tav tm="100000">
                                          <p:val>
                                            <p:strVal val="#ppt_h"/>
                                          </p:val>
                                        </p:tav>
                                      </p:tavLst>
                                    </p:anim>
                                    <p:animEffect transition="in" filter="fade">
                                      <p:cBhvr>
                                        <p:cTn id="14" dur="500"/>
                                        <p:tgtEl>
                                          <p:spTgt spid="29"/>
                                        </p:tgtEl>
                                      </p:cBhvr>
                                    </p:animEffect>
                                  </p:childTnLst>
                                </p:cTn>
                              </p:par>
                              <p:par>
                                <p:cTn id="15" presetID="53" presetClass="entr" presetSubtype="16"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500" fill="hold"/>
                                        <p:tgtEl>
                                          <p:spTgt spid="20"/>
                                        </p:tgtEl>
                                        <p:attrNameLst>
                                          <p:attrName>ppt_w</p:attrName>
                                        </p:attrNameLst>
                                      </p:cBhvr>
                                      <p:tavLst>
                                        <p:tav tm="0">
                                          <p:val>
                                            <p:fltVal val="0"/>
                                          </p:val>
                                        </p:tav>
                                        <p:tav tm="100000">
                                          <p:val>
                                            <p:strVal val="#ppt_w"/>
                                          </p:val>
                                        </p:tav>
                                      </p:tavLst>
                                    </p:anim>
                                    <p:anim calcmode="lin" valueType="num">
                                      <p:cBhvr>
                                        <p:cTn id="39" dur="500" fill="hold"/>
                                        <p:tgtEl>
                                          <p:spTgt spid="20"/>
                                        </p:tgtEl>
                                        <p:attrNameLst>
                                          <p:attrName>ppt_h</p:attrName>
                                        </p:attrNameLst>
                                      </p:cBhvr>
                                      <p:tavLst>
                                        <p:tav tm="0">
                                          <p:val>
                                            <p:fltVal val="0"/>
                                          </p:val>
                                        </p:tav>
                                        <p:tav tm="100000">
                                          <p:val>
                                            <p:strVal val="#ppt_h"/>
                                          </p:val>
                                        </p:tav>
                                      </p:tavLst>
                                    </p:anim>
                                    <p:animEffect transition="in" filter="fade">
                                      <p:cBhvr>
                                        <p:cTn id="4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9" grpId="0"/>
      <p:bldP spid="18" grpId="0"/>
      <p:bldP spid="20"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64000">
              <a:schemeClr val="accent1">
                <a:lumMod val="0"/>
                <a:lumOff val="100000"/>
              </a:schemeClr>
            </a:gs>
            <a:gs pos="100000">
              <a:schemeClr val="bg1">
                <a:lumMod val="85000"/>
              </a:schemeClr>
            </a:gs>
          </a:gsLst>
          <a:lin ang="5400000" scaled="1"/>
        </a:gradFill>
        <a:effectLst/>
      </p:bgPr>
    </p:bg>
    <p:spTree>
      <p:nvGrpSpPr>
        <p:cNvPr id="1" name="">
          <a:extLst>
            <a:ext uri="{FF2B5EF4-FFF2-40B4-BE49-F238E27FC236}">
              <a16:creationId xmlns:a16="http://schemas.microsoft.com/office/drawing/2014/main" id="{6D72E91C-FDDA-E431-4B8A-324BF9CE0A3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68F96F4-3E23-09CD-3FF5-4C0801ACCEB6}"/>
              </a:ext>
            </a:extLst>
          </p:cNvPr>
          <p:cNvSpPr/>
          <p:nvPr/>
        </p:nvSpPr>
        <p:spPr>
          <a:xfrm>
            <a:off x="385330" y="208599"/>
            <a:ext cx="4643870" cy="743901"/>
          </a:xfrm>
          <a:custGeom>
            <a:avLst/>
            <a:gdLst/>
            <a:ahLst/>
            <a:cxnLst/>
            <a:rect l="l" t="t" r="r" b="b"/>
            <a:pathLst>
              <a:path w="6233952" h="1024706">
                <a:moveTo>
                  <a:pt x="0" y="0"/>
                </a:moveTo>
                <a:lnTo>
                  <a:pt x="6233951" y="0"/>
                </a:lnTo>
                <a:lnTo>
                  <a:pt x="6233951" y="1024705"/>
                </a:lnTo>
                <a:lnTo>
                  <a:pt x="0" y="102470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3B4C0180-29D1-F237-4081-4C0171D9B7D9}"/>
              </a:ext>
            </a:extLst>
          </p:cNvPr>
          <p:cNvGrpSpPr/>
          <p:nvPr/>
        </p:nvGrpSpPr>
        <p:grpSpPr>
          <a:xfrm>
            <a:off x="15849600" y="208599"/>
            <a:ext cx="2186940" cy="2267901"/>
            <a:chOff x="0" y="0"/>
            <a:chExt cx="5080000" cy="5080000"/>
          </a:xfrm>
        </p:grpSpPr>
        <p:sp>
          <p:nvSpPr>
            <p:cNvPr id="4" name="Freeform 4">
              <a:extLst>
                <a:ext uri="{FF2B5EF4-FFF2-40B4-BE49-F238E27FC236}">
                  <a16:creationId xmlns:a16="http://schemas.microsoft.com/office/drawing/2014/main" id="{CA884FA4-CF8C-8592-1774-1B6C74D0935E}"/>
                </a:ext>
              </a:extLst>
            </p:cNvPr>
            <p:cNvSpPr/>
            <p:nvPr/>
          </p:nvSpPr>
          <p:spPr>
            <a:xfrm>
              <a:off x="0" y="0"/>
              <a:ext cx="5080000" cy="5080000"/>
            </a:xfrm>
            <a:custGeom>
              <a:avLst/>
              <a:gdLst/>
              <a:ahLst/>
              <a:cxnLst/>
              <a:rect l="l" t="t" r="r" b="b"/>
              <a:pathLst>
                <a:path w="5080000" h="5080000">
                  <a:moveTo>
                    <a:pt x="2540000" y="0"/>
                  </a:moveTo>
                  <a:cubicBezTo>
                    <a:pt x="1137197" y="0"/>
                    <a:pt x="0" y="1137197"/>
                    <a:pt x="0" y="2540000"/>
                  </a:cubicBezTo>
                  <a:cubicBezTo>
                    <a:pt x="0" y="3942803"/>
                    <a:pt x="1137197" y="5080000"/>
                    <a:pt x="2540000" y="5080000"/>
                  </a:cubicBezTo>
                  <a:cubicBezTo>
                    <a:pt x="3942803" y="5080000"/>
                    <a:pt x="5080000" y="3942803"/>
                    <a:pt x="5080000" y="2540000"/>
                  </a:cubicBezTo>
                  <a:cubicBezTo>
                    <a:pt x="5080000" y="1137197"/>
                    <a:pt x="3942803" y="0"/>
                    <a:pt x="2540000" y="0"/>
                  </a:cubicBezTo>
                  <a:close/>
                </a:path>
              </a:pathLst>
            </a:custGeom>
            <a:solidFill>
              <a:srgbClr val="FFBD59">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E9E063D8-0202-155D-2E9E-EEAD90BB7C40}"/>
                </a:ext>
              </a:extLst>
            </p:cNvPr>
            <p:cNvSpPr txBox="1"/>
            <p:nvPr/>
          </p:nvSpPr>
          <p:spPr>
            <a:xfrm>
              <a:off x="0" y="-38100"/>
              <a:ext cx="5080000" cy="511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F3A83C75-51FA-3A90-5567-87D41CFC31C0}"/>
              </a:ext>
            </a:extLst>
          </p:cNvPr>
          <p:cNvGrpSpPr/>
          <p:nvPr/>
        </p:nvGrpSpPr>
        <p:grpSpPr>
          <a:xfrm>
            <a:off x="15544800" y="1460211"/>
            <a:ext cx="1200150" cy="1143000"/>
            <a:chOff x="0" y="0"/>
            <a:chExt cx="1905000" cy="1905000"/>
          </a:xfrm>
        </p:grpSpPr>
        <p:sp>
          <p:nvSpPr>
            <p:cNvPr id="7" name="Freeform 7">
              <a:extLst>
                <a:ext uri="{FF2B5EF4-FFF2-40B4-BE49-F238E27FC236}">
                  <a16:creationId xmlns:a16="http://schemas.microsoft.com/office/drawing/2014/main" id="{DCE322D4-DE63-2DEE-E421-31071FA8C2DB}"/>
                </a:ext>
              </a:extLst>
            </p:cNvPr>
            <p:cNvSpPr/>
            <p:nvPr/>
          </p:nvSpPr>
          <p:spPr>
            <a:xfrm>
              <a:off x="0" y="0"/>
              <a:ext cx="1905000" cy="1905000"/>
            </a:xfrm>
            <a:custGeom>
              <a:avLst/>
              <a:gdLst/>
              <a:ahLst/>
              <a:cxnLst/>
              <a:rect l="l" t="t" r="r" b="b"/>
              <a:pathLst>
                <a:path w="1905000" h="1905000">
                  <a:moveTo>
                    <a:pt x="952500" y="0"/>
                  </a:moveTo>
                  <a:cubicBezTo>
                    <a:pt x="426449" y="0"/>
                    <a:pt x="0" y="426449"/>
                    <a:pt x="0" y="952500"/>
                  </a:cubicBezTo>
                  <a:cubicBezTo>
                    <a:pt x="0" y="1478551"/>
                    <a:pt x="426449" y="1905000"/>
                    <a:pt x="952500" y="1905000"/>
                  </a:cubicBezTo>
                  <a:cubicBezTo>
                    <a:pt x="1478551" y="1905000"/>
                    <a:pt x="1905000" y="1478551"/>
                    <a:pt x="1905000" y="952500"/>
                  </a:cubicBezTo>
                  <a:cubicBezTo>
                    <a:pt x="1905000" y="426449"/>
                    <a:pt x="1478551" y="0"/>
                    <a:pt x="952500" y="0"/>
                  </a:cubicBezTo>
                  <a:close/>
                </a:path>
              </a:pathLst>
            </a:custGeom>
            <a:solidFill>
              <a:srgbClr val="E8943A">
                <a:alpha val="8000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7F37AA9E-891E-FB15-A4ED-384018B5FE86}"/>
                </a:ext>
              </a:extLst>
            </p:cNvPr>
            <p:cNvSpPr txBox="1"/>
            <p:nvPr/>
          </p:nvSpPr>
          <p:spPr>
            <a:xfrm>
              <a:off x="0" y="-38100"/>
              <a:ext cx="1905000" cy="1943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1495F65F-103E-9D3C-2DF2-42E676ABFB9F}"/>
              </a:ext>
            </a:extLst>
          </p:cNvPr>
          <p:cNvGrpSpPr/>
          <p:nvPr/>
        </p:nvGrpSpPr>
        <p:grpSpPr>
          <a:xfrm>
            <a:off x="228600" y="7918423"/>
            <a:ext cx="2133600" cy="2054251"/>
            <a:chOff x="0" y="0"/>
            <a:chExt cx="3810000" cy="3810000"/>
          </a:xfrm>
        </p:grpSpPr>
        <p:sp>
          <p:nvSpPr>
            <p:cNvPr id="10" name="Freeform 10">
              <a:extLst>
                <a:ext uri="{FF2B5EF4-FFF2-40B4-BE49-F238E27FC236}">
                  <a16:creationId xmlns:a16="http://schemas.microsoft.com/office/drawing/2014/main" id="{808201D3-8AF2-E5DC-347D-FF820967437A}"/>
                </a:ext>
              </a:extLst>
            </p:cNvPr>
            <p:cNvSpPr/>
            <p:nvPr/>
          </p:nvSpPr>
          <p:spPr>
            <a:xfrm>
              <a:off x="0" y="0"/>
              <a:ext cx="3810000" cy="3810000"/>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rgbClr val="1A8A8A">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92FA5140-A175-C80B-44FE-A5E8D27D3AB1}"/>
                </a:ext>
              </a:extLst>
            </p:cNvPr>
            <p:cNvSpPr txBox="1"/>
            <p:nvPr/>
          </p:nvSpPr>
          <p:spPr>
            <a:xfrm>
              <a:off x="0" y="-38100"/>
              <a:ext cx="3810000" cy="384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a:extLst>
              <a:ext uri="{FF2B5EF4-FFF2-40B4-BE49-F238E27FC236}">
                <a16:creationId xmlns:a16="http://schemas.microsoft.com/office/drawing/2014/main" id="{918BE466-D374-DDCB-BE6D-0C94FD347527}"/>
              </a:ext>
            </a:extLst>
          </p:cNvPr>
          <p:cNvGrpSpPr/>
          <p:nvPr/>
        </p:nvGrpSpPr>
        <p:grpSpPr>
          <a:xfrm>
            <a:off x="17274540" y="9293541"/>
            <a:ext cx="762000" cy="762000"/>
            <a:chOff x="0" y="0"/>
            <a:chExt cx="1016000" cy="1016000"/>
          </a:xfrm>
        </p:grpSpPr>
        <p:sp>
          <p:nvSpPr>
            <p:cNvPr id="13" name="Freeform 13">
              <a:extLst>
                <a:ext uri="{FF2B5EF4-FFF2-40B4-BE49-F238E27FC236}">
                  <a16:creationId xmlns:a16="http://schemas.microsoft.com/office/drawing/2014/main" id="{C3796D19-A752-3256-DA19-BD93687F11ED}"/>
                </a:ext>
              </a:extLst>
            </p:cNvPr>
            <p:cNvSpPr/>
            <p:nvPr/>
          </p:nvSpPr>
          <p:spPr>
            <a:xfrm>
              <a:off x="0" y="0"/>
              <a:ext cx="1016000" cy="1016000"/>
            </a:xfrm>
            <a:custGeom>
              <a:avLst/>
              <a:gdLst/>
              <a:ahLst/>
              <a:cxnLst/>
              <a:rect l="l" t="t" r="r" b="b"/>
              <a:pathLst>
                <a:path w="1016000" h="1016000">
                  <a:moveTo>
                    <a:pt x="508000" y="0"/>
                  </a:moveTo>
                  <a:cubicBezTo>
                    <a:pt x="227439" y="0"/>
                    <a:pt x="0" y="227439"/>
                    <a:pt x="0" y="508000"/>
                  </a:cubicBezTo>
                  <a:cubicBezTo>
                    <a:pt x="0" y="788561"/>
                    <a:pt x="227439" y="1016000"/>
                    <a:pt x="508000" y="1016000"/>
                  </a:cubicBezTo>
                  <a:cubicBezTo>
                    <a:pt x="788561" y="1016000"/>
                    <a:pt x="1016000" y="788561"/>
                    <a:pt x="1016000" y="508000"/>
                  </a:cubicBezTo>
                  <a:cubicBezTo>
                    <a:pt x="1016000" y="227439"/>
                    <a:pt x="788561" y="0"/>
                    <a:pt x="508000" y="0"/>
                  </a:cubicBezTo>
                  <a:close/>
                </a:path>
              </a:pathLst>
            </a:custGeom>
            <a:solidFill>
              <a:srgbClr val="FF751F">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id="{9503951A-8FDE-63EC-6CED-DA43AF981A19}"/>
                </a:ext>
              </a:extLst>
            </p:cNvPr>
            <p:cNvSpPr txBox="1"/>
            <p:nvPr/>
          </p:nvSpPr>
          <p:spPr>
            <a:xfrm>
              <a:off x="0" y="-38100"/>
              <a:ext cx="1016000" cy="1054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126FB2DF-7854-10BC-5EE2-6A21C00BC3B4}"/>
              </a:ext>
            </a:extLst>
          </p:cNvPr>
          <p:cNvGrpSpPr/>
          <p:nvPr/>
        </p:nvGrpSpPr>
        <p:grpSpPr>
          <a:xfrm>
            <a:off x="17099280" y="9253537"/>
            <a:ext cx="381000" cy="381000"/>
            <a:chOff x="0" y="0"/>
            <a:chExt cx="508000" cy="508000"/>
          </a:xfrm>
        </p:grpSpPr>
        <p:sp>
          <p:nvSpPr>
            <p:cNvPr id="16" name="Freeform 16">
              <a:extLst>
                <a:ext uri="{FF2B5EF4-FFF2-40B4-BE49-F238E27FC236}">
                  <a16:creationId xmlns:a16="http://schemas.microsoft.com/office/drawing/2014/main" id="{A382E84D-975A-CB50-4F07-D4B8BF27DA89}"/>
                </a:ext>
              </a:extLst>
            </p:cNvPr>
            <p:cNvSpPr/>
            <p:nvPr/>
          </p:nvSpPr>
          <p:spPr>
            <a:xfrm>
              <a:off x="0" y="0"/>
              <a:ext cx="508000" cy="508000"/>
            </a:xfrm>
            <a:custGeom>
              <a:avLst/>
              <a:gdLst/>
              <a:ahLst/>
              <a:cxnLst/>
              <a:rect l="l" t="t" r="r" b="b"/>
              <a:pathLst>
                <a:path w="508000" h="508000">
                  <a:moveTo>
                    <a:pt x="254000" y="0"/>
                  </a:moveTo>
                  <a:cubicBezTo>
                    <a:pt x="113720" y="0"/>
                    <a:pt x="0" y="113720"/>
                    <a:pt x="0" y="254000"/>
                  </a:cubicBezTo>
                  <a:cubicBezTo>
                    <a:pt x="0" y="394280"/>
                    <a:pt x="113720" y="508000"/>
                    <a:pt x="254000" y="508000"/>
                  </a:cubicBezTo>
                  <a:cubicBezTo>
                    <a:pt x="394280" y="508000"/>
                    <a:pt x="508000" y="394280"/>
                    <a:pt x="508000" y="254000"/>
                  </a:cubicBezTo>
                  <a:cubicBezTo>
                    <a:pt x="508000" y="113720"/>
                    <a:pt x="394280" y="0"/>
                    <a:pt x="254000" y="0"/>
                  </a:cubicBezTo>
                  <a:close/>
                </a:path>
              </a:pathLst>
            </a:custGeom>
            <a:solidFill>
              <a:srgbClr val="949594">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a:extLst>
                <a:ext uri="{FF2B5EF4-FFF2-40B4-BE49-F238E27FC236}">
                  <a16:creationId xmlns:a16="http://schemas.microsoft.com/office/drawing/2014/main" id="{0A8408A1-F0EA-9433-CFEE-618C57095D00}"/>
                </a:ext>
              </a:extLst>
            </p:cNvPr>
            <p:cNvSpPr txBox="1"/>
            <p:nvPr/>
          </p:nvSpPr>
          <p:spPr>
            <a:xfrm>
              <a:off x="0" y="-38100"/>
              <a:ext cx="508000" cy="546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Freeform 19">
            <a:extLst>
              <a:ext uri="{FF2B5EF4-FFF2-40B4-BE49-F238E27FC236}">
                <a16:creationId xmlns:a16="http://schemas.microsoft.com/office/drawing/2014/main" id="{5BBAA011-152C-E105-60A7-34D52895DE67}"/>
              </a:ext>
            </a:extLst>
          </p:cNvPr>
          <p:cNvSpPr/>
          <p:nvPr/>
        </p:nvSpPr>
        <p:spPr>
          <a:xfrm>
            <a:off x="1447800" y="7637395"/>
            <a:ext cx="1308153" cy="1308153"/>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chemeClr val="accent5">
              <a:lumMod val="75000"/>
              <a:alpha val="19608"/>
            </a:schemeClr>
          </a:solidFill>
          <a:ln>
            <a:solidFill>
              <a:schemeClr val="tx2">
                <a:lumMod val="40000"/>
                <a:lumOff val="6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TekstSylinder 17">
            <a:extLst>
              <a:ext uri="{FF2B5EF4-FFF2-40B4-BE49-F238E27FC236}">
                <a16:creationId xmlns:a16="http://schemas.microsoft.com/office/drawing/2014/main" id="{B6B64814-2605-2128-1318-01915D8D8EE1}"/>
              </a:ext>
            </a:extLst>
          </p:cNvPr>
          <p:cNvSpPr txBox="1"/>
          <p:nvPr/>
        </p:nvSpPr>
        <p:spPr>
          <a:xfrm>
            <a:off x="12930060" y="5105121"/>
            <a:ext cx="3814890"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8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73 mrd. </a:t>
            </a:r>
          </a:p>
        </p:txBody>
      </p:sp>
      <p:sp>
        <p:nvSpPr>
          <p:cNvPr id="20" name="TekstSylinder 19">
            <a:extLst>
              <a:ext uri="{FF2B5EF4-FFF2-40B4-BE49-F238E27FC236}">
                <a16:creationId xmlns:a16="http://schemas.microsoft.com/office/drawing/2014/main" id="{CA5D24B7-7850-99F8-A747-1CE89AA60D91}"/>
              </a:ext>
            </a:extLst>
          </p:cNvPr>
          <p:cNvSpPr txBox="1"/>
          <p:nvPr/>
        </p:nvSpPr>
        <p:spPr>
          <a:xfrm>
            <a:off x="6972508" y="1682812"/>
            <a:ext cx="4342984"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Konsekvenser</a:t>
            </a:r>
            <a:endParaRPr kumimoji="0" lang="nb-NO" sz="1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3" name="TekstSylinder 22">
            <a:extLst>
              <a:ext uri="{FF2B5EF4-FFF2-40B4-BE49-F238E27FC236}">
                <a16:creationId xmlns:a16="http://schemas.microsoft.com/office/drawing/2014/main" id="{5404C1E6-C904-DBC2-D73B-8864A12E57C7}"/>
              </a:ext>
            </a:extLst>
          </p:cNvPr>
          <p:cNvSpPr txBox="1"/>
          <p:nvPr/>
        </p:nvSpPr>
        <p:spPr>
          <a:xfrm>
            <a:off x="3427765" y="3168787"/>
            <a:ext cx="7620000" cy="6555641"/>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b-NO"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Problemer får utvikle seg, familier havner i en negativ spiral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b-NO"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Økt sannsynlighet for gjentatt hjelp fra barnevernet og andre tjenester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b-NO"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Risikoen for psykiske vansker, ungdomskriminalitet og utenforskap øker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b-NO"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Tjenester går glipp av kunnskap som kan bidra til bedre kvalitet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nb-NO"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b-NO"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Ressurser brukes på ‘brannslokking’, kostbare og mer inngripende tiltak</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nb-NO"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9966211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64000">
              <a:schemeClr val="accent1">
                <a:lumMod val="0"/>
                <a:lumOff val="100000"/>
              </a:schemeClr>
            </a:gs>
            <a:gs pos="100000">
              <a:schemeClr val="bg1">
                <a:lumMod val="85000"/>
              </a:schemeClr>
            </a:gs>
          </a:gsLst>
          <a:lin ang="5400000" scaled="1"/>
        </a:gradFill>
        <a:effectLst/>
      </p:bgPr>
    </p:bg>
    <p:spTree>
      <p:nvGrpSpPr>
        <p:cNvPr id="1" name="">
          <a:extLst>
            <a:ext uri="{FF2B5EF4-FFF2-40B4-BE49-F238E27FC236}">
              <a16:creationId xmlns:a16="http://schemas.microsoft.com/office/drawing/2014/main" id="{74B398FA-7F42-09CA-647E-0A66E024B9C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317B140-5BFA-1CA9-B7B1-2267BF9CACE0}"/>
              </a:ext>
            </a:extLst>
          </p:cNvPr>
          <p:cNvSpPr/>
          <p:nvPr/>
        </p:nvSpPr>
        <p:spPr>
          <a:xfrm>
            <a:off x="251460" y="248416"/>
            <a:ext cx="4472940" cy="697109"/>
          </a:xfrm>
          <a:custGeom>
            <a:avLst/>
            <a:gdLst/>
            <a:ahLst/>
            <a:cxnLst/>
            <a:rect l="l" t="t" r="r" b="b"/>
            <a:pathLst>
              <a:path w="6233952" h="1024706">
                <a:moveTo>
                  <a:pt x="0" y="0"/>
                </a:moveTo>
                <a:lnTo>
                  <a:pt x="6233951" y="0"/>
                </a:lnTo>
                <a:lnTo>
                  <a:pt x="6233951" y="1024705"/>
                </a:lnTo>
                <a:lnTo>
                  <a:pt x="0" y="1024705"/>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3" name="Group 3">
            <a:extLst>
              <a:ext uri="{FF2B5EF4-FFF2-40B4-BE49-F238E27FC236}">
                <a16:creationId xmlns:a16="http://schemas.microsoft.com/office/drawing/2014/main" id="{7A3DDD9E-BEFF-0A87-6E4C-5A242C0524B9}"/>
              </a:ext>
            </a:extLst>
          </p:cNvPr>
          <p:cNvGrpSpPr/>
          <p:nvPr/>
        </p:nvGrpSpPr>
        <p:grpSpPr>
          <a:xfrm>
            <a:off x="16535400" y="208599"/>
            <a:ext cx="1501140" cy="1429701"/>
            <a:chOff x="0" y="0"/>
            <a:chExt cx="5080000" cy="5080000"/>
          </a:xfrm>
        </p:grpSpPr>
        <p:sp>
          <p:nvSpPr>
            <p:cNvPr id="4" name="Freeform 4">
              <a:extLst>
                <a:ext uri="{FF2B5EF4-FFF2-40B4-BE49-F238E27FC236}">
                  <a16:creationId xmlns:a16="http://schemas.microsoft.com/office/drawing/2014/main" id="{19E069D8-B8D3-4762-5189-146957FB9C85}"/>
                </a:ext>
              </a:extLst>
            </p:cNvPr>
            <p:cNvSpPr/>
            <p:nvPr/>
          </p:nvSpPr>
          <p:spPr>
            <a:xfrm>
              <a:off x="0" y="0"/>
              <a:ext cx="5080000" cy="5080000"/>
            </a:xfrm>
            <a:custGeom>
              <a:avLst/>
              <a:gdLst/>
              <a:ahLst/>
              <a:cxnLst/>
              <a:rect l="l" t="t" r="r" b="b"/>
              <a:pathLst>
                <a:path w="5080000" h="5080000">
                  <a:moveTo>
                    <a:pt x="2540000" y="0"/>
                  </a:moveTo>
                  <a:cubicBezTo>
                    <a:pt x="1137197" y="0"/>
                    <a:pt x="0" y="1137197"/>
                    <a:pt x="0" y="2540000"/>
                  </a:cubicBezTo>
                  <a:cubicBezTo>
                    <a:pt x="0" y="3942803"/>
                    <a:pt x="1137197" y="5080000"/>
                    <a:pt x="2540000" y="5080000"/>
                  </a:cubicBezTo>
                  <a:cubicBezTo>
                    <a:pt x="3942803" y="5080000"/>
                    <a:pt x="5080000" y="3942803"/>
                    <a:pt x="5080000" y="2540000"/>
                  </a:cubicBezTo>
                  <a:cubicBezTo>
                    <a:pt x="5080000" y="1137197"/>
                    <a:pt x="3942803" y="0"/>
                    <a:pt x="2540000" y="0"/>
                  </a:cubicBezTo>
                  <a:close/>
                </a:path>
              </a:pathLst>
            </a:custGeom>
            <a:solidFill>
              <a:srgbClr val="FFBD59">
                <a:alpha val="8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622F9D33-F103-27CD-1FFB-0EBCCC040EE3}"/>
                </a:ext>
              </a:extLst>
            </p:cNvPr>
            <p:cNvSpPr txBox="1"/>
            <p:nvPr/>
          </p:nvSpPr>
          <p:spPr>
            <a:xfrm>
              <a:off x="0" y="-38100"/>
              <a:ext cx="5080000" cy="511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B94FF37B-1A75-9F56-2E20-FACCE86C98D8}"/>
              </a:ext>
            </a:extLst>
          </p:cNvPr>
          <p:cNvGrpSpPr/>
          <p:nvPr/>
        </p:nvGrpSpPr>
        <p:grpSpPr>
          <a:xfrm>
            <a:off x="16306800" y="945525"/>
            <a:ext cx="799407" cy="787689"/>
            <a:chOff x="0" y="0"/>
            <a:chExt cx="1905000" cy="1905000"/>
          </a:xfrm>
        </p:grpSpPr>
        <p:sp>
          <p:nvSpPr>
            <p:cNvPr id="7" name="Freeform 7">
              <a:extLst>
                <a:ext uri="{FF2B5EF4-FFF2-40B4-BE49-F238E27FC236}">
                  <a16:creationId xmlns:a16="http://schemas.microsoft.com/office/drawing/2014/main" id="{2192C979-F3DD-108A-87BC-82FBAD838CD4}"/>
                </a:ext>
              </a:extLst>
            </p:cNvPr>
            <p:cNvSpPr/>
            <p:nvPr/>
          </p:nvSpPr>
          <p:spPr>
            <a:xfrm>
              <a:off x="0" y="0"/>
              <a:ext cx="1905000" cy="1905000"/>
            </a:xfrm>
            <a:custGeom>
              <a:avLst/>
              <a:gdLst/>
              <a:ahLst/>
              <a:cxnLst/>
              <a:rect l="l" t="t" r="r" b="b"/>
              <a:pathLst>
                <a:path w="1905000" h="1905000">
                  <a:moveTo>
                    <a:pt x="952500" y="0"/>
                  </a:moveTo>
                  <a:cubicBezTo>
                    <a:pt x="426449" y="0"/>
                    <a:pt x="0" y="426449"/>
                    <a:pt x="0" y="952500"/>
                  </a:cubicBezTo>
                  <a:cubicBezTo>
                    <a:pt x="0" y="1478551"/>
                    <a:pt x="426449" y="1905000"/>
                    <a:pt x="952500" y="1905000"/>
                  </a:cubicBezTo>
                  <a:cubicBezTo>
                    <a:pt x="1478551" y="1905000"/>
                    <a:pt x="1905000" y="1478551"/>
                    <a:pt x="1905000" y="952500"/>
                  </a:cubicBezTo>
                  <a:cubicBezTo>
                    <a:pt x="1905000" y="426449"/>
                    <a:pt x="1478551" y="0"/>
                    <a:pt x="952500" y="0"/>
                  </a:cubicBezTo>
                  <a:close/>
                </a:path>
              </a:pathLst>
            </a:custGeom>
            <a:solidFill>
              <a:srgbClr val="E8943A">
                <a:alpha val="80000"/>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D201B9B9-2FCD-AB44-0E5C-068F95B9E666}"/>
                </a:ext>
              </a:extLst>
            </p:cNvPr>
            <p:cNvSpPr txBox="1"/>
            <p:nvPr/>
          </p:nvSpPr>
          <p:spPr>
            <a:xfrm>
              <a:off x="0" y="-38100"/>
              <a:ext cx="1905000" cy="1943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58BE43BF-52C1-2825-37D3-1E44CFBA8894}"/>
              </a:ext>
            </a:extLst>
          </p:cNvPr>
          <p:cNvGrpSpPr/>
          <p:nvPr/>
        </p:nvGrpSpPr>
        <p:grpSpPr>
          <a:xfrm>
            <a:off x="228600" y="8115300"/>
            <a:ext cx="1981200" cy="1857374"/>
            <a:chOff x="0" y="0"/>
            <a:chExt cx="3810000" cy="3810000"/>
          </a:xfrm>
        </p:grpSpPr>
        <p:sp>
          <p:nvSpPr>
            <p:cNvPr id="10" name="Freeform 10">
              <a:extLst>
                <a:ext uri="{FF2B5EF4-FFF2-40B4-BE49-F238E27FC236}">
                  <a16:creationId xmlns:a16="http://schemas.microsoft.com/office/drawing/2014/main" id="{A1F4149D-936F-5B98-CFC4-1549C8D7936F}"/>
                </a:ext>
              </a:extLst>
            </p:cNvPr>
            <p:cNvSpPr/>
            <p:nvPr/>
          </p:nvSpPr>
          <p:spPr>
            <a:xfrm>
              <a:off x="0" y="0"/>
              <a:ext cx="3810000" cy="3810000"/>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rgbClr val="1A8A8A">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1">
              <a:extLst>
                <a:ext uri="{FF2B5EF4-FFF2-40B4-BE49-F238E27FC236}">
                  <a16:creationId xmlns:a16="http://schemas.microsoft.com/office/drawing/2014/main" id="{41F6203A-ACC4-6081-521F-92CDD29ECA8D}"/>
                </a:ext>
              </a:extLst>
            </p:cNvPr>
            <p:cNvSpPr txBox="1"/>
            <p:nvPr/>
          </p:nvSpPr>
          <p:spPr>
            <a:xfrm>
              <a:off x="0" y="-38100"/>
              <a:ext cx="3810000" cy="3848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2">
            <a:extLst>
              <a:ext uri="{FF2B5EF4-FFF2-40B4-BE49-F238E27FC236}">
                <a16:creationId xmlns:a16="http://schemas.microsoft.com/office/drawing/2014/main" id="{1DC02AEA-BD1E-D67B-34CD-CAF777662582}"/>
              </a:ext>
            </a:extLst>
          </p:cNvPr>
          <p:cNvGrpSpPr/>
          <p:nvPr/>
        </p:nvGrpSpPr>
        <p:grpSpPr>
          <a:xfrm>
            <a:off x="17274540" y="9293541"/>
            <a:ext cx="762000" cy="762000"/>
            <a:chOff x="0" y="0"/>
            <a:chExt cx="1016000" cy="1016000"/>
          </a:xfrm>
        </p:grpSpPr>
        <p:sp>
          <p:nvSpPr>
            <p:cNvPr id="13" name="Freeform 13">
              <a:extLst>
                <a:ext uri="{FF2B5EF4-FFF2-40B4-BE49-F238E27FC236}">
                  <a16:creationId xmlns:a16="http://schemas.microsoft.com/office/drawing/2014/main" id="{287F5ECB-1F59-C7E5-389D-47CD1CA70E17}"/>
                </a:ext>
              </a:extLst>
            </p:cNvPr>
            <p:cNvSpPr/>
            <p:nvPr/>
          </p:nvSpPr>
          <p:spPr>
            <a:xfrm>
              <a:off x="0" y="0"/>
              <a:ext cx="1016000" cy="1016000"/>
            </a:xfrm>
            <a:custGeom>
              <a:avLst/>
              <a:gdLst/>
              <a:ahLst/>
              <a:cxnLst/>
              <a:rect l="l" t="t" r="r" b="b"/>
              <a:pathLst>
                <a:path w="1016000" h="1016000">
                  <a:moveTo>
                    <a:pt x="508000" y="0"/>
                  </a:moveTo>
                  <a:cubicBezTo>
                    <a:pt x="227439" y="0"/>
                    <a:pt x="0" y="227439"/>
                    <a:pt x="0" y="508000"/>
                  </a:cubicBezTo>
                  <a:cubicBezTo>
                    <a:pt x="0" y="788561"/>
                    <a:pt x="227439" y="1016000"/>
                    <a:pt x="508000" y="1016000"/>
                  </a:cubicBezTo>
                  <a:cubicBezTo>
                    <a:pt x="788561" y="1016000"/>
                    <a:pt x="1016000" y="788561"/>
                    <a:pt x="1016000" y="508000"/>
                  </a:cubicBezTo>
                  <a:cubicBezTo>
                    <a:pt x="1016000" y="227439"/>
                    <a:pt x="788561" y="0"/>
                    <a:pt x="508000" y="0"/>
                  </a:cubicBezTo>
                  <a:close/>
                </a:path>
              </a:pathLst>
            </a:custGeom>
            <a:solidFill>
              <a:srgbClr val="FF751F">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a:extLst>
                <a:ext uri="{FF2B5EF4-FFF2-40B4-BE49-F238E27FC236}">
                  <a16:creationId xmlns:a16="http://schemas.microsoft.com/office/drawing/2014/main" id="{9871FE3B-C770-A5F5-A8D7-FBD5362D22BF}"/>
                </a:ext>
              </a:extLst>
            </p:cNvPr>
            <p:cNvSpPr txBox="1"/>
            <p:nvPr/>
          </p:nvSpPr>
          <p:spPr>
            <a:xfrm>
              <a:off x="0" y="-38100"/>
              <a:ext cx="1016000" cy="1054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34262B05-56E0-FF53-40BC-68A828AB3C8C}"/>
              </a:ext>
            </a:extLst>
          </p:cNvPr>
          <p:cNvGrpSpPr/>
          <p:nvPr/>
        </p:nvGrpSpPr>
        <p:grpSpPr>
          <a:xfrm>
            <a:off x="17099280" y="9253537"/>
            <a:ext cx="381000" cy="381000"/>
            <a:chOff x="0" y="0"/>
            <a:chExt cx="508000" cy="508000"/>
          </a:xfrm>
        </p:grpSpPr>
        <p:sp>
          <p:nvSpPr>
            <p:cNvPr id="16" name="Freeform 16">
              <a:extLst>
                <a:ext uri="{FF2B5EF4-FFF2-40B4-BE49-F238E27FC236}">
                  <a16:creationId xmlns:a16="http://schemas.microsoft.com/office/drawing/2014/main" id="{98B74B99-820E-D41F-B8D7-1FE074A626BA}"/>
                </a:ext>
              </a:extLst>
            </p:cNvPr>
            <p:cNvSpPr/>
            <p:nvPr/>
          </p:nvSpPr>
          <p:spPr>
            <a:xfrm>
              <a:off x="0" y="0"/>
              <a:ext cx="508000" cy="508000"/>
            </a:xfrm>
            <a:custGeom>
              <a:avLst/>
              <a:gdLst/>
              <a:ahLst/>
              <a:cxnLst/>
              <a:rect l="l" t="t" r="r" b="b"/>
              <a:pathLst>
                <a:path w="508000" h="508000">
                  <a:moveTo>
                    <a:pt x="254000" y="0"/>
                  </a:moveTo>
                  <a:cubicBezTo>
                    <a:pt x="113720" y="0"/>
                    <a:pt x="0" y="113720"/>
                    <a:pt x="0" y="254000"/>
                  </a:cubicBezTo>
                  <a:cubicBezTo>
                    <a:pt x="0" y="394280"/>
                    <a:pt x="113720" y="508000"/>
                    <a:pt x="254000" y="508000"/>
                  </a:cubicBezTo>
                  <a:cubicBezTo>
                    <a:pt x="394280" y="508000"/>
                    <a:pt x="508000" y="394280"/>
                    <a:pt x="508000" y="254000"/>
                  </a:cubicBezTo>
                  <a:cubicBezTo>
                    <a:pt x="508000" y="113720"/>
                    <a:pt x="394280" y="0"/>
                    <a:pt x="254000" y="0"/>
                  </a:cubicBezTo>
                  <a:close/>
                </a:path>
              </a:pathLst>
            </a:custGeom>
            <a:solidFill>
              <a:srgbClr val="949594">
                <a:alpha val="19608"/>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a:extLst>
                <a:ext uri="{FF2B5EF4-FFF2-40B4-BE49-F238E27FC236}">
                  <a16:creationId xmlns:a16="http://schemas.microsoft.com/office/drawing/2014/main" id="{82D04490-FEA2-D17A-2DFF-208879F6BB8E}"/>
                </a:ext>
              </a:extLst>
            </p:cNvPr>
            <p:cNvSpPr txBox="1"/>
            <p:nvPr/>
          </p:nvSpPr>
          <p:spPr>
            <a:xfrm>
              <a:off x="0" y="-38100"/>
              <a:ext cx="508000" cy="546100"/>
            </a:xfrm>
            <a:prstGeom prst="rect">
              <a:avLst/>
            </a:prstGeom>
          </p:spPr>
          <p:txBody>
            <a:bodyPr lIns="50800" tIns="50800" rIns="50800" bIns="50800" rtlCol="0" anchor="ctr"/>
            <a:lstStyle/>
            <a:p>
              <a:pPr marL="0" marR="0" lvl="0" indent="0" algn="l" defTabSz="914400" rtl="0" eaLnBrk="1" fontAlgn="auto" latinLnBrk="0" hangingPunct="1">
                <a:lnSpc>
                  <a:spcPts val="16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Freeform 19">
            <a:extLst>
              <a:ext uri="{FF2B5EF4-FFF2-40B4-BE49-F238E27FC236}">
                <a16:creationId xmlns:a16="http://schemas.microsoft.com/office/drawing/2014/main" id="{22EB5AC2-6C6D-AFE9-6D5B-8B6D6F6C21F6}"/>
              </a:ext>
            </a:extLst>
          </p:cNvPr>
          <p:cNvSpPr/>
          <p:nvPr/>
        </p:nvSpPr>
        <p:spPr>
          <a:xfrm>
            <a:off x="1447800" y="7920842"/>
            <a:ext cx="976745" cy="1024706"/>
          </a:xfrm>
          <a:custGeom>
            <a:avLst/>
            <a:gdLst/>
            <a:ahLst/>
            <a:cxnLst/>
            <a:rect l="l" t="t" r="r" b="b"/>
            <a:pathLst>
              <a:path w="3810000" h="3810000">
                <a:moveTo>
                  <a:pt x="1905000" y="0"/>
                </a:moveTo>
                <a:cubicBezTo>
                  <a:pt x="852898" y="0"/>
                  <a:pt x="0" y="852898"/>
                  <a:pt x="0" y="1905000"/>
                </a:cubicBezTo>
                <a:cubicBezTo>
                  <a:pt x="0" y="2957102"/>
                  <a:pt x="852898" y="3810000"/>
                  <a:pt x="1905000" y="3810000"/>
                </a:cubicBezTo>
                <a:cubicBezTo>
                  <a:pt x="2957102" y="3810000"/>
                  <a:pt x="3810000" y="2957102"/>
                  <a:pt x="3810000" y="1905000"/>
                </a:cubicBezTo>
                <a:cubicBezTo>
                  <a:pt x="3810000" y="852898"/>
                  <a:pt x="2957102" y="0"/>
                  <a:pt x="1905000" y="0"/>
                </a:cubicBezTo>
                <a:close/>
              </a:path>
            </a:pathLst>
          </a:custGeom>
          <a:solidFill>
            <a:schemeClr val="accent5">
              <a:lumMod val="75000"/>
              <a:alpha val="19608"/>
            </a:schemeClr>
          </a:solidFill>
          <a:ln>
            <a:solidFill>
              <a:schemeClr val="tx2">
                <a:lumMod val="40000"/>
                <a:lumOff val="6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Bilde 19">
            <a:extLst>
              <a:ext uri="{FF2B5EF4-FFF2-40B4-BE49-F238E27FC236}">
                <a16:creationId xmlns:a16="http://schemas.microsoft.com/office/drawing/2014/main" id="{251C478E-0037-2AEB-9F37-35C628C2DFA2}"/>
              </a:ext>
            </a:extLst>
          </p:cNvPr>
          <p:cNvPicPr>
            <a:picLocks noChangeAspect="1"/>
          </p:cNvPicPr>
          <p:nvPr/>
        </p:nvPicPr>
        <p:blipFill>
          <a:blip r:embed="rId4"/>
          <a:srcRect t="20699" b="-20699"/>
          <a:stretch>
            <a:fillRect/>
          </a:stretch>
        </p:blipFill>
        <p:spPr>
          <a:xfrm>
            <a:off x="2922208" y="1748968"/>
            <a:ext cx="13788265" cy="9775585"/>
          </a:xfrm>
          <a:prstGeom prst="rect">
            <a:avLst/>
          </a:prstGeom>
        </p:spPr>
      </p:pic>
    </p:spTree>
    <p:extLst>
      <p:ext uri="{BB962C8B-B14F-4D97-AF65-F5344CB8AC3E}">
        <p14:creationId xmlns:p14="http://schemas.microsoft.com/office/powerpoint/2010/main" val="3452826447"/>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0"/>
            <a:ext cx="18288000" cy="10401300"/>
          </a:xfrm>
          <a:custGeom>
            <a:avLst/>
            <a:gdLst/>
            <a:ahLst/>
            <a:cxnLst/>
            <a:rect l="l" t="t" r="r" b="b"/>
            <a:pathLst>
              <a:path w="14511710" h="8897800">
                <a:moveTo>
                  <a:pt x="0" y="0"/>
                </a:moveTo>
                <a:lnTo>
                  <a:pt x="14511710" y="0"/>
                </a:lnTo>
                <a:lnTo>
                  <a:pt x="14511710" y="8897800"/>
                </a:lnTo>
                <a:lnTo>
                  <a:pt x="0" y="8897800"/>
                </a:lnTo>
                <a:lnTo>
                  <a:pt x="0" y="0"/>
                </a:lnTo>
                <a:close/>
              </a:path>
            </a:pathLst>
          </a:custGeom>
          <a:blipFill>
            <a:blip r:embed="rId3"/>
            <a:stretch>
              <a:fillRect l="-2294" r="-2294" b="-1371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1859031" y="9672896"/>
            <a:ext cx="381000" cy="0"/>
          </a:xfrm>
          <a:custGeom>
            <a:avLst/>
            <a:gdLst/>
            <a:ahLst/>
            <a:cxnLst/>
            <a:rect l="l" t="t" r="r" b="b"/>
            <a:pathLst>
              <a:path w="381000">
                <a:moveTo>
                  <a:pt x="0" y="0"/>
                </a:moveTo>
                <a:lnTo>
                  <a:pt x="381000" y="0"/>
                </a:lnTo>
              </a:path>
            </a:pathLst>
          </a:custGeom>
          <a:ln w="38100" cap="rnd">
            <a:solidFill>
              <a:srgbClr val="ACB8C0">
                <a:alpha val="19608"/>
              </a:srgbClr>
            </a:solidFill>
            <a:prstDash val="solid"/>
            <a:headEnd type="none" w="sm" len="sm"/>
            <a:tailEnd type="arrow" w="med"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7177" y="1644263"/>
            <a:ext cx="11830050" cy="1491258"/>
          </a:xfrm>
        </p:spPr>
        <p:txBody>
          <a:bodyPr/>
          <a:lstStyle/>
          <a:p>
            <a:r>
              <a:rPr dirty="0" err="1"/>
              <a:t>Hjelpetiltakskjede</a:t>
            </a:r>
            <a:r>
              <a:rPr lang="nb-NO" dirty="0"/>
              <a:t> for utsatte barn og ungdom</a:t>
            </a:r>
            <a:endParaRPr dirty="0"/>
          </a:p>
        </p:txBody>
      </p:sp>
      <p:sp>
        <p:nvSpPr>
          <p:cNvPr id="3" name="Rounded Rectangle 2"/>
          <p:cNvSpPr/>
          <p:nvPr/>
        </p:nvSpPr>
        <p:spPr>
          <a:xfrm>
            <a:off x="3629702" y="6943231"/>
            <a:ext cx="2797343" cy="1526624"/>
          </a:xfrm>
          <a:prstGeom prst="roundRect">
            <a:avLst/>
          </a:prstGeom>
          <a:solidFill>
            <a:srgbClr val="66BB6A"/>
          </a:solidFill>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pPr>
            <a:r>
              <a:rPr sz="2100" dirty="0">
                <a:solidFill>
                  <a:srgbClr val="333333"/>
                </a:solidFill>
                <a:latin typeface="Arial"/>
              </a:rPr>
              <a:t>TIBIR</a:t>
            </a:r>
          </a:p>
          <a:p>
            <a:pPr defTabSz="1371600" fontAlgn="base">
              <a:spcBef>
                <a:spcPct val="0"/>
              </a:spcBef>
              <a:spcAft>
                <a:spcPct val="0"/>
              </a:spcAft>
            </a:pPr>
            <a:r>
              <a:rPr sz="2100" dirty="0">
                <a:solidFill>
                  <a:srgbClr val="333333"/>
                </a:solidFill>
                <a:latin typeface="Arial"/>
              </a:rPr>
              <a:t>3–12 </a:t>
            </a:r>
            <a:r>
              <a:rPr sz="2100" dirty="0" err="1">
                <a:solidFill>
                  <a:srgbClr val="333333"/>
                </a:solidFill>
                <a:latin typeface="Arial"/>
              </a:rPr>
              <a:t>år</a:t>
            </a:r>
            <a:endParaRPr sz="2100" dirty="0">
              <a:solidFill>
                <a:srgbClr val="333333"/>
              </a:solidFill>
              <a:latin typeface="Arial"/>
            </a:endParaRPr>
          </a:p>
          <a:p>
            <a:pPr defTabSz="1371600" fontAlgn="base">
              <a:spcBef>
                <a:spcPct val="0"/>
              </a:spcBef>
              <a:spcAft>
                <a:spcPct val="0"/>
              </a:spcAft>
            </a:pPr>
            <a:r>
              <a:rPr sz="2100" dirty="0">
                <a:solidFill>
                  <a:srgbClr val="333333"/>
                </a:solidFill>
                <a:latin typeface="Arial"/>
              </a:rPr>
              <a:t>Lav </a:t>
            </a:r>
            <a:r>
              <a:rPr sz="2100" dirty="0" err="1">
                <a:solidFill>
                  <a:srgbClr val="333333"/>
                </a:solidFill>
                <a:latin typeface="Arial"/>
              </a:rPr>
              <a:t>risiko</a:t>
            </a:r>
            <a:endParaRPr sz="2100" dirty="0">
              <a:solidFill>
                <a:srgbClr val="333333"/>
              </a:solidFill>
              <a:latin typeface="Arial"/>
            </a:endParaRPr>
          </a:p>
          <a:p>
            <a:pPr defTabSz="1371600" fontAlgn="base">
              <a:spcBef>
                <a:spcPct val="0"/>
              </a:spcBef>
              <a:spcAft>
                <a:spcPct val="0"/>
              </a:spcAft>
            </a:pPr>
            <a:r>
              <a:rPr sz="2100" dirty="0">
                <a:solidFill>
                  <a:srgbClr val="333333"/>
                </a:solidFill>
                <a:latin typeface="Arial"/>
              </a:rPr>
              <a:t>Lav </a:t>
            </a:r>
            <a:r>
              <a:rPr sz="2100" dirty="0" err="1">
                <a:solidFill>
                  <a:srgbClr val="333333"/>
                </a:solidFill>
                <a:latin typeface="Arial"/>
              </a:rPr>
              <a:t>intensitet</a:t>
            </a:r>
            <a:endParaRPr sz="2400" dirty="0">
              <a:solidFill>
                <a:srgbClr val="333333"/>
              </a:solidFill>
              <a:latin typeface="Arial"/>
            </a:endParaRPr>
          </a:p>
        </p:txBody>
      </p:sp>
      <p:sp>
        <p:nvSpPr>
          <p:cNvPr id="4" name="Rounded Rectangle 3"/>
          <p:cNvSpPr/>
          <p:nvPr/>
        </p:nvSpPr>
        <p:spPr>
          <a:xfrm>
            <a:off x="5108757" y="5173787"/>
            <a:ext cx="2636574" cy="1657739"/>
          </a:xfrm>
          <a:prstGeom prst="round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pPr>
            <a:r>
              <a:rPr sz="2100" dirty="0">
                <a:solidFill>
                  <a:srgbClr val="333333"/>
                </a:solidFill>
                <a:latin typeface="Arial"/>
              </a:rPr>
              <a:t>PMTO</a:t>
            </a:r>
          </a:p>
          <a:p>
            <a:pPr defTabSz="1371600" fontAlgn="base">
              <a:spcBef>
                <a:spcPct val="0"/>
              </a:spcBef>
              <a:spcAft>
                <a:spcPct val="0"/>
              </a:spcAft>
            </a:pPr>
            <a:r>
              <a:rPr sz="2100" dirty="0">
                <a:solidFill>
                  <a:srgbClr val="333333"/>
                </a:solidFill>
                <a:latin typeface="Arial"/>
              </a:rPr>
              <a:t>3–12 </a:t>
            </a:r>
            <a:r>
              <a:rPr sz="2100" dirty="0" err="1">
                <a:solidFill>
                  <a:srgbClr val="333333"/>
                </a:solidFill>
                <a:latin typeface="Arial"/>
              </a:rPr>
              <a:t>år</a:t>
            </a:r>
            <a:endParaRPr sz="2100" dirty="0">
              <a:solidFill>
                <a:srgbClr val="333333"/>
              </a:solidFill>
              <a:latin typeface="Arial"/>
            </a:endParaRPr>
          </a:p>
          <a:p>
            <a:pPr defTabSz="1371600" fontAlgn="base">
              <a:spcBef>
                <a:spcPct val="0"/>
              </a:spcBef>
              <a:spcAft>
                <a:spcPct val="0"/>
              </a:spcAft>
            </a:pPr>
            <a:r>
              <a:rPr lang="nb-NO" sz="2100" dirty="0">
                <a:solidFill>
                  <a:srgbClr val="333333"/>
                </a:solidFill>
                <a:latin typeface="Arial"/>
              </a:rPr>
              <a:t>Middel-høy risiko</a:t>
            </a:r>
            <a:endParaRPr sz="2100" dirty="0">
              <a:solidFill>
                <a:srgbClr val="333333"/>
              </a:solidFill>
              <a:latin typeface="Arial"/>
            </a:endParaRPr>
          </a:p>
          <a:p>
            <a:pPr defTabSz="1371600" fontAlgn="base">
              <a:spcBef>
                <a:spcPct val="0"/>
              </a:spcBef>
              <a:spcAft>
                <a:spcPct val="0"/>
              </a:spcAft>
            </a:pPr>
            <a:r>
              <a:rPr sz="2100" dirty="0" err="1">
                <a:solidFill>
                  <a:srgbClr val="333333"/>
                </a:solidFill>
                <a:latin typeface="Arial"/>
              </a:rPr>
              <a:t>Moderat</a:t>
            </a:r>
            <a:r>
              <a:rPr sz="2100" dirty="0">
                <a:solidFill>
                  <a:srgbClr val="333333"/>
                </a:solidFill>
                <a:latin typeface="Arial"/>
              </a:rPr>
              <a:t> </a:t>
            </a:r>
            <a:r>
              <a:rPr sz="2100" dirty="0" err="1">
                <a:solidFill>
                  <a:srgbClr val="333333"/>
                </a:solidFill>
                <a:latin typeface="Arial"/>
              </a:rPr>
              <a:t>intensitet</a:t>
            </a:r>
            <a:endParaRPr sz="2100" dirty="0">
              <a:solidFill>
                <a:srgbClr val="333333"/>
              </a:solidFill>
              <a:latin typeface="Arial"/>
            </a:endParaRPr>
          </a:p>
        </p:txBody>
      </p:sp>
      <p:sp>
        <p:nvSpPr>
          <p:cNvPr id="5" name="Rounded Rectangle 4"/>
          <p:cNvSpPr/>
          <p:nvPr/>
        </p:nvSpPr>
        <p:spPr>
          <a:xfrm>
            <a:off x="7825713" y="5205933"/>
            <a:ext cx="2636574" cy="1657737"/>
          </a:xfrm>
          <a:prstGeom prst="roundRect">
            <a:avLst/>
          </a:prstGeom>
          <a:solidFill>
            <a:srgbClr val="FFA726"/>
          </a:solidFill>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pPr>
            <a:r>
              <a:rPr sz="2100" dirty="0">
                <a:solidFill>
                  <a:srgbClr val="333333"/>
                </a:solidFill>
                <a:latin typeface="Arial"/>
              </a:rPr>
              <a:t>RFT</a:t>
            </a:r>
          </a:p>
          <a:p>
            <a:pPr defTabSz="1371600" fontAlgn="base">
              <a:spcBef>
                <a:spcPct val="0"/>
              </a:spcBef>
              <a:spcAft>
                <a:spcPct val="0"/>
              </a:spcAft>
            </a:pPr>
            <a:r>
              <a:rPr sz="2100" dirty="0">
                <a:solidFill>
                  <a:srgbClr val="333333"/>
                </a:solidFill>
                <a:latin typeface="Arial"/>
              </a:rPr>
              <a:t>11–18 </a:t>
            </a:r>
            <a:r>
              <a:rPr sz="2100" dirty="0" err="1">
                <a:solidFill>
                  <a:srgbClr val="333333"/>
                </a:solidFill>
                <a:latin typeface="Arial"/>
              </a:rPr>
              <a:t>år</a:t>
            </a:r>
            <a:endParaRPr sz="2100" dirty="0">
              <a:solidFill>
                <a:srgbClr val="333333"/>
              </a:solidFill>
              <a:latin typeface="Arial"/>
            </a:endParaRPr>
          </a:p>
          <a:p>
            <a:pPr defTabSz="1371600" fontAlgn="base">
              <a:spcBef>
                <a:spcPct val="0"/>
              </a:spcBef>
              <a:spcAft>
                <a:spcPct val="0"/>
              </a:spcAft>
            </a:pPr>
            <a:r>
              <a:rPr sz="2100" dirty="0">
                <a:solidFill>
                  <a:srgbClr val="333333"/>
                </a:solidFill>
                <a:latin typeface="Arial"/>
              </a:rPr>
              <a:t>Middels–</a:t>
            </a:r>
            <a:r>
              <a:rPr sz="2100" dirty="0" err="1">
                <a:solidFill>
                  <a:srgbClr val="333333"/>
                </a:solidFill>
                <a:latin typeface="Arial"/>
              </a:rPr>
              <a:t>høy</a:t>
            </a:r>
            <a:r>
              <a:rPr sz="2100" dirty="0">
                <a:solidFill>
                  <a:srgbClr val="333333"/>
                </a:solidFill>
                <a:latin typeface="Arial"/>
              </a:rPr>
              <a:t> </a:t>
            </a:r>
            <a:r>
              <a:rPr sz="2100" dirty="0" err="1">
                <a:solidFill>
                  <a:srgbClr val="333333"/>
                </a:solidFill>
                <a:latin typeface="Arial"/>
              </a:rPr>
              <a:t>risiko</a:t>
            </a:r>
            <a:endParaRPr sz="2100" dirty="0">
              <a:solidFill>
                <a:srgbClr val="333333"/>
              </a:solidFill>
              <a:latin typeface="Arial"/>
            </a:endParaRPr>
          </a:p>
          <a:p>
            <a:pPr defTabSz="1371600" fontAlgn="base">
              <a:spcBef>
                <a:spcPct val="0"/>
              </a:spcBef>
              <a:spcAft>
                <a:spcPct val="0"/>
              </a:spcAft>
            </a:pPr>
            <a:r>
              <a:rPr sz="2100" dirty="0">
                <a:solidFill>
                  <a:srgbClr val="333333"/>
                </a:solidFill>
                <a:latin typeface="Arial"/>
              </a:rPr>
              <a:t>Middels </a:t>
            </a:r>
            <a:r>
              <a:rPr sz="2100" dirty="0" err="1">
                <a:solidFill>
                  <a:srgbClr val="333333"/>
                </a:solidFill>
                <a:latin typeface="Arial"/>
              </a:rPr>
              <a:t>intensitet</a:t>
            </a:r>
            <a:endParaRPr dirty="0">
              <a:solidFill>
                <a:srgbClr val="333333"/>
              </a:solidFill>
              <a:latin typeface="Arial"/>
            </a:endParaRPr>
          </a:p>
        </p:txBody>
      </p:sp>
      <p:sp>
        <p:nvSpPr>
          <p:cNvPr id="6" name="Rounded Rectangle 5"/>
          <p:cNvSpPr/>
          <p:nvPr/>
        </p:nvSpPr>
        <p:spPr>
          <a:xfrm>
            <a:off x="9663058" y="4325970"/>
            <a:ext cx="2636576" cy="1491258"/>
          </a:xfrm>
          <a:prstGeom prst="roundRect">
            <a:avLst/>
          </a:prstGeom>
          <a:solidFill>
            <a:srgbClr val="F44336"/>
          </a:solidFill>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pPr>
            <a:r>
              <a:rPr sz="2100" dirty="0">
                <a:solidFill>
                  <a:srgbClr val="333333"/>
                </a:solidFill>
                <a:latin typeface="Arial"/>
              </a:rPr>
              <a:t>MST</a:t>
            </a:r>
          </a:p>
          <a:p>
            <a:pPr defTabSz="1371600" fontAlgn="base">
              <a:spcBef>
                <a:spcPct val="0"/>
              </a:spcBef>
              <a:spcAft>
                <a:spcPct val="0"/>
              </a:spcAft>
            </a:pPr>
            <a:r>
              <a:rPr sz="2100" dirty="0">
                <a:solidFill>
                  <a:srgbClr val="333333"/>
                </a:solidFill>
                <a:latin typeface="Arial"/>
              </a:rPr>
              <a:t>12–18 </a:t>
            </a:r>
            <a:r>
              <a:rPr sz="2100" dirty="0" err="1">
                <a:solidFill>
                  <a:srgbClr val="333333"/>
                </a:solidFill>
                <a:latin typeface="Arial"/>
              </a:rPr>
              <a:t>år</a:t>
            </a:r>
            <a:endParaRPr sz="2100" dirty="0">
              <a:solidFill>
                <a:srgbClr val="333333"/>
              </a:solidFill>
              <a:latin typeface="Arial"/>
            </a:endParaRPr>
          </a:p>
          <a:p>
            <a:pPr defTabSz="1371600" fontAlgn="base">
              <a:spcBef>
                <a:spcPct val="0"/>
              </a:spcBef>
              <a:spcAft>
                <a:spcPct val="0"/>
              </a:spcAft>
            </a:pPr>
            <a:r>
              <a:rPr sz="2100" dirty="0">
                <a:solidFill>
                  <a:srgbClr val="333333"/>
                </a:solidFill>
                <a:latin typeface="Arial"/>
              </a:rPr>
              <a:t>Høy </a:t>
            </a:r>
            <a:r>
              <a:rPr sz="2100" dirty="0" err="1">
                <a:solidFill>
                  <a:srgbClr val="333333"/>
                </a:solidFill>
                <a:latin typeface="Arial"/>
              </a:rPr>
              <a:t>risiko</a:t>
            </a:r>
            <a:endParaRPr sz="2100" dirty="0">
              <a:solidFill>
                <a:srgbClr val="333333"/>
              </a:solidFill>
              <a:latin typeface="Arial"/>
            </a:endParaRPr>
          </a:p>
          <a:p>
            <a:pPr defTabSz="1371600" fontAlgn="base">
              <a:spcBef>
                <a:spcPct val="0"/>
              </a:spcBef>
              <a:spcAft>
                <a:spcPct val="0"/>
              </a:spcAft>
            </a:pPr>
            <a:r>
              <a:rPr sz="2100" dirty="0">
                <a:solidFill>
                  <a:srgbClr val="333333"/>
                </a:solidFill>
                <a:latin typeface="Arial"/>
              </a:rPr>
              <a:t>Høy </a:t>
            </a:r>
            <a:r>
              <a:rPr sz="2100" dirty="0" err="1">
                <a:solidFill>
                  <a:srgbClr val="333333"/>
                </a:solidFill>
                <a:latin typeface="Arial"/>
              </a:rPr>
              <a:t>intensitet</a:t>
            </a:r>
            <a:endParaRPr sz="2100" dirty="0">
              <a:solidFill>
                <a:srgbClr val="333333"/>
              </a:solidFill>
              <a:latin typeface="Arial"/>
            </a:endParaRPr>
          </a:p>
        </p:txBody>
      </p:sp>
      <p:sp>
        <p:nvSpPr>
          <p:cNvPr id="7" name="Rounded Rectangle 6"/>
          <p:cNvSpPr/>
          <p:nvPr/>
        </p:nvSpPr>
        <p:spPr>
          <a:xfrm>
            <a:off x="11011452" y="2926523"/>
            <a:ext cx="2496402" cy="1389071"/>
          </a:xfrm>
          <a:prstGeom prst="round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5400000" scaled="1"/>
            <a:tileRect/>
          </a:gradFill>
          <a:ln>
            <a:solidFill>
              <a:srgbClr val="EE0000"/>
            </a:solidFill>
          </a:ln>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pPr>
            <a:r>
              <a:rPr sz="2100" dirty="0" err="1">
                <a:solidFill>
                  <a:srgbClr val="333333"/>
                </a:solidFill>
                <a:latin typeface="Arial"/>
              </a:rPr>
              <a:t>Plassering</a:t>
            </a:r>
            <a:endParaRPr sz="2100" dirty="0">
              <a:solidFill>
                <a:srgbClr val="333333"/>
              </a:solidFill>
              <a:latin typeface="Arial"/>
            </a:endParaRPr>
          </a:p>
          <a:p>
            <a:pPr defTabSz="1371600" fontAlgn="base">
              <a:spcBef>
                <a:spcPct val="0"/>
              </a:spcBef>
              <a:spcAft>
                <a:spcPct val="0"/>
              </a:spcAft>
            </a:pPr>
            <a:r>
              <a:rPr sz="2100" dirty="0" err="1">
                <a:solidFill>
                  <a:srgbClr val="333333"/>
                </a:solidFill>
                <a:latin typeface="Arial"/>
              </a:rPr>
              <a:t>Svært</a:t>
            </a:r>
            <a:r>
              <a:rPr sz="2100" dirty="0">
                <a:solidFill>
                  <a:srgbClr val="333333"/>
                </a:solidFill>
                <a:latin typeface="Arial"/>
              </a:rPr>
              <a:t> </a:t>
            </a:r>
            <a:r>
              <a:rPr sz="2100" dirty="0" err="1">
                <a:solidFill>
                  <a:srgbClr val="333333"/>
                </a:solidFill>
                <a:latin typeface="Arial"/>
              </a:rPr>
              <a:t>høy</a:t>
            </a:r>
            <a:r>
              <a:rPr sz="2100" dirty="0">
                <a:solidFill>
                  <a:srgbClr val="333333"/>
                </a:solidFill>
                <a:latin typeface="Arial"/>
              </a:rPr>
              <a:t> </a:t>
            </a:r>
            <a:r>
              <a:rPr sz="2100" dirty="0" err="1">
                <a:solidFill>
                  <a:srgbClr val="333333"/>
                </a:solidFill>
                <a:latin typeface="Arial"/>
              </a:rPr>
              <a:t>risiko</a:t>
            </a:r>
            <a:endParaRPr sz="2100" dirty="0">
              <a:solidFill>
                <a:srgbClr val="333333"/>
              </a:solidFill>
              <a:latin typeface="Arial"/>
            </a:endParaRPr>
          </a:p>
          <a:p>
            <a:pPr defTabSz="1371600" fontAlgn="base">
              <a:spcBef>
                <a:spcPct val="0"/>
              </a:spcBef>
              <a:spcAft>
                <a:spcPct val="0"/>
              </a:spcAft>
            </a:pPr>
            <a:r>
              <a:rPr sz="2100" dirty="0" err="1">
                <a:solidFill>
                  <a:srgbClr val="333333"/>
                </a:solidFill>
                <a:latin typeface="Arial"/>
              </a:rPr>
              <a:t>Svært</a:t>
            </a:r>
            <a:r>
              <a:rPr sz="2100" dirty="0">
                <a:solidFill>
                  <a:srgbClr val="333333"/>
                </a:solidFill>
                <a:latin typeface="Arial"/>
              </a:rPr>
              <a:t> </a:t>
            </a:r>
            <a:r>
              <a:rPr sz="2100" dirty="0" err="1">
                <a:solidFill>
                  <a:srgbClr val="333333"/>
                </a:solidFill>
                <a:latin typeface="Arial"/>
              </a:rPr>
              <a:t>høy</a:t>
            </a:r>
            <a:r>
              <a:rPr sz="2100" dirty="0">
                <a:solidFill>
                  <a:srgbClr val="333333"/>
                </a:solidFill>
                <a:latin typeface="Arial"/>
              </a:rPr>
              <a:t> </a:t>
            </a:r>
            <a:r>
              <a:rPr sz="2100" dirty="0" err="1">
                <a:solidFill>
                  <a:srgbClr val="333333"/>
                </a:solidFill>
                <a:latin typeface="Arial"/>
              </a:rPr>
              <a:t>intensitet</a:t>
            </a:r>
            <a:endParaRPr sz="2100" dirty="0">
              <a:solidFill>
                <a:srgbClr val="333333"/>
              </a:solidFill>
              <a:latin typeface="Arial"/>
            </a:endParaRPr>
          </a:p>
        </p:txBody>
      </p:sp>
      <p:sp>
        <p:nvSpPr>
          <p:cNvPr id="9" name="Right Arrow 8"/>
          <p:cNvSpPr/>
          <p:nvPr/>
        </p:nvSpPr>
        <p:spPr>
          <a:xfrm rot="16200000">
            <a:off x="10875119" y="5367746"/>
            <a:ext cx="6780800" cy="825093"/>
          </a:xfrm>
          <a:prstGeom prst="rightArrow">
            <a:avLst/>
          </a:prstGeom>
          <a:solidFill>
            <a:srgbClr val="787878"/>
          </a:solidFill>
        </p:spPr>
        <p:style>
          <a:lnRef idx="1">
            <a:schemeClr val="accent1"/>
          </a:lnRef>
          <a:fillRef idx="3">
            <a:schemeClr val="accent1"/>
          </a:fillRef>
          <a:effectRef idx="2">
            <a:schemeClr val="accent1"/>
          </a:effectRef>
          <a:fontRef idx="minor">
            <a:schemeClr val="lt1"/>
          </a:fontRef>
        </p:style>
        <p:txBody>
          <a:bodyPr rtlCol="0" anchor="ctr"/>
          <a:lstStyle/>
          <a:p>
            <a:pPr defTabSz="1371600" fontAlgn="base">
              <a:spcBef>
                <a:spcPct val="0"/>
              </a:spcBef>
              <a:spcAft>
                <a:spcPct val="0"/>
              </a:spcAft>
            </a:pPr>
            <a:r>
              <a:rPr sz="2700" dirty="0" err="1">
                <a:solidFill>
                  <a:srgbClr val="FFFFFF"/>
                </a:solidFill>
                <a:latin typeface="Arial"/>
              </a:rPr>
              <a:t>Økende</a:t>
            </a:r>
            <a:r>
              <a:rPr sz="2700" dirty="0">
                <a:solidFill>
                  <a:srgbClr val="FFFFFF"/>
                </a:solidFill>
                <a:latin typeface="Arial"/>
              </a:rPr>
              <a:t> </a:t>
            </a:r>
            <a:r>
              <a:rPr sz="2700" dirty="0" err="1">
                <a:solidFill>
                  <a:srgbClr val="FFFFFF"/>
                </a:solidFill>
                <a:latin typeface="Arial"/>
              </a:rPr>
              <a:t>risiko</a:t>
            </a:r>
            <a:r>
              <a:rPr sz="2700" dirty="0">
                <a:solidFill>
                  <a:srgbClr val="FFFFFF"/>
                </a:solidFill>
                <a:latin typeface="Arial"/>
              </a:rPr>
              <a:t> / </a:t>
            </a:r>
            <a:r>
              <a:rPr sz="2700" dirty="0" err="1">
                <a:solidFill>
                  <a:srgbClr val="FFFFFF"/>
                </a:solidFill>
                <a:latin typeface="Arial"/>
              </a:rPr>
              <a:t>intensitet</a:t>
            </a:r>
            <a:r>
              <a:rPr sz="2700" dirty="0">
                <a:solidFill>
                  <a:srgbClr val="FFFFFF"/>
                </a:solidFill>
                <a:latin typeface="Arial"/>
              </a:rPr>
              <a:t> / </a:t>
            </a:r>
            <a:r>
              <a:rPr sz="2700" dirty="0" err="1">
                <a:solidFill>
                  <a:srgbClr val="FFFFFF"/>
                </a:solidFill>
                <a:latin typeface="Arial"/>
              </a:rPr>
              <a:t>ressursbruk</a:t>
            </a:r>
            <a:r>
              <a:rPr sz="2700" dirty="0">
                <a:solidFill>
                  <a:srgbClr val="FFFFFF"/>
                </a:solidFill>
                <a:latin typeface="Arial"/>
              </a:rPr>
              <a:t> →</a:t>
            </a:r>
          </a:p>
        </p:txBody>
      </p:sp>
      <p:sp>
        <p:nvSpPr>
          <p:cNvPr id="8" name="Rektangel: avrundede hjørner 7">
            <a:extLst>
              <a:ext uri="{FF2B5EF4-FFF2-40B4-BE49-F238E27FC236}">
                <a16:creationId xmlns:a16="http://schemas.microsoft.com/office/drawing/2014/main" id="{AE10B5AA-CE7D-7176-2F02-907884080662}"/>
              </a:ext>
            </a:extLst>
          </p:cNvPr>
          <p:cNvSpPr/>
          <p:nvPr/>
        </p:nvSpPr>
        <p:spPr>
          <a:xfrm>
            <a:off x="6581711" y="7023962"/>
            <a:ext cx="2797343" cy="1526624"/>
          </a:xfrm>
          <a:prstGeom prst="roundRect">
            <a:avLst/>
          </a:prstGeom>
          <a:solidFill>
            <a:srgbClr val="B8E08C"/>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fontAlgn="base">
              <a:spcBef>
                <a:spcPct val="0"/>
              </a:spcBef>
              <a:spcAft>
                <a:spcPct val="0"/>
              </a:spcAft>
            </a:pPr>
            <a:endParaRPr lang="nb-NO" sz="2100" dirty="0">
              <a:solidFill>
                <a:srgbClr val="333333"/>
              </a:solidFill>
              <a:latin typeface="Arial"/>
            </a:endParaRPr>
          </a:p>
          <a:p>
            <a:pPr defTabSz="1371600" fontAlgn="base">
              <a:spcBef>
                <a:spcPct val="0"/>
              </a:spcBef>
              <a:spcAft>
                <a:spcPct val="0"/>
              </a:spcAft>
            </a:pPr>
            <a:r>
              <a:rPr lang="nb-NO" sz="2100" dirty="0">
                <a:solidFill>
                  <a:srgbClr val="333333"/>
                </a:solidFill>
                <a:latin typeface="Arial"/>
              </a:rPr>
              <a:t>PALS</a:t>
            </a:r>
          </a:p>
          <a:p>
            <a:pPr defTabSz="1371600" fontAlgn="base">
              <a:spcBef>
                <a:spcPct val="0"/>
              </a:spcBef>
              <a:spcAft>
                <a:spcPct val="0"/>
              </a:spcAft>
            </a:pPr>
            <a:r>
              <a:rPr lang="nb-NO" sz="2100" dirty="0">
                <a:solidFill>
                  <a:srgbClr val="333333"/>
                </a:solidFill>
                <a:latin typeface="Arial"/>
              </a:rPr>
              <a:t>6-16 år</a:t>
            </a:r>
          </a:p>
          <a:p>
            <a:pPr defTabSz="1371600" fontAlgn="base">
              <a:spcBef>
                <a:spcPct val="0"/>
              </a:spcBef>
              <a:spcAft>
                <a:spcPct val="0"/>
              </a:spcAft>
            </a:pPr>
            <a:r>
              <a:rPr lang="nb-NO" sz="2100" dirty="0">
                <a:solidFill>
                  <a:srgbClr val="333333"/>
                </a:solidFill>
                <a:latin typeface="Arial"/>
              </a:rPr>
              <a:t>Lav-moderat risiko</a:t>
            </a:r>
          </a:p>
          <a:p>
            <a:pPr algn="ctr" defTabSz="1371600" fontAlgn="base">
              <a:spcBef>
                <a:spcPct val="0"/>
              </a:spcBef>
              <a:spcAft>
                <a:spcPct val="0"/>
              </a:spcAft>
            </a:pPr>
            <a:endParaRPr lang="nb-NO" sz="2100" dirty="0">
              <a:solidFill>
                <a:srgbClr val="333333"/>
              </a:solidFill>
              <a:latin typeface="Arial"/>
            </a:endParaRPr>
          </a:p>
          <a:p>
            <a:pPr algn="ctr" defTabSz="1371600" fontAlgn="base">
              <a:spcBef>
                <a:spcPct val="0"/>
              </a:spcBef>
              <a:spcAft>
                <a:spcPct val="0"/>
              </a:spcAft>
            </a:pPr>
            <a:endParaRPr lang="nb-NO" sz="2700" dirty="0">
              <a:solidFill>
                <a:srgbClr val="FFFFFF"/>
              </a:solidFill>
              <a:latin typeface="Arial"/>
            </a:endParaRPr>
          </a:p>
        </p:txBody>
      </p:sp>
      <p:sp>
        <p:nvSpPr>
          <p:cNvPr id="10" name="TekstSylinder 9">
            <a:extLst>
              <a:ext uri="{FF2B5EF4-FFF2-40B4-BE49-F238E27FC236}">
                <a16:creationId xmlns:a16="http://schemas.microsoft.com/office/drawing/2014/main" id="{3072E4AC-4603-01E7-0EF5-20574F0378D3}"/>
              </a:ext>
            </a:extLst>
          </p:cNvPr>
          <p:cNvSpPr txBox="1"/>
          <p:nvPr/>
        </p:nvSpPr>
        <p:spPr>
          <a:xfrm>
            <a:off x="2787177" y="9680089"/>
            <a:ext cx="10998524" cy="461665"/>
          </a:xfrm>
          <a:prstGeom prst="rect">
            <a:avLst/>
          </a:prstGeom>
          <a:noFill/>
        </p:spPr>
        <p:txBody>
          <a:bodyPr wrap="none" rtlCol="0">
            <a:spAutoFit/>
          </a:bodyPr>
          <a:lstStyle/>
          <a:p>
            <a:pPr defTabSz="1371600" fontAlgn="base">
              <a:spcBef>
                <a:spcPct val="0"/>
              </a:spcBef>
              <a:spcAft>
                <a:spcPct val="0"/>
              </a:spcAft>
            </a:pPr>
            <a:r>
              <a:rPr lang="nb-NO" sz="2400" dirty="0">
                <a:solidFill>
                  <a:srgbClr val="333333"/>
                </a:solidFill>
                <a:latin typeface="Arial" charset="0"/>
              </a:rPr>
              <a:t>Mer om de ulike tiltakene: </a:t>
            </a:r>
            <a:r>
              <a:rPr lang="nb-NO" sz="2400" dirty="0">
                <a:solidFill>
                  <a:srgbClr val="333333"/>
                </a:solidFill>
                <a:latin typeface="Arial" charset="0"/>
                <a:hlinkClick r:id="rId3"/>
              </a:rPr>
              <a:t>Metoder | Nasjonalt utviklingssenter for barn og unge</a:t>
            </a:r>
            <a:endParaRPr lang="nb-NO" sz="2400" dirty="0">
              <a:solidFill>
                <a:srgbClr val="333333"/>
              </a:solidFill>
              <a:latin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C8295-F315-1C80-99DF-85A08FE79C9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858E8E68-E749-3881-F6A5-FF080141872B}"/>
              </a:ext>
            </a:extLst>
          </p:cNvPr>
          <p:cNvSpPr/>
          <p:nvPr/>
        </p:nvSpPr>
        <p:spPr>
          <a:xfrm>
            <a:off x="2971800" y="1697355"/>
            <a:ext cx="12344400" cy="685800"/>
          </a:xfrm>
          <a:prstGeom prst="rect">
            <a:avLst/>
          </a:prstGeom>
          <a:noFill/>
          <a:ln/>
        </p:spPr>
        <p:txBody>
          <a:bodyPr wrap="square" lIns="0" tIns="0" rIns="0" bIns="0" rtlCol="0" anchor="ctr"/>
          <a:lstStyle/>
          <a:p>
            <a:pPr defTabSz="1371600" fontAlgn="base">
              <a:spcBef>
                <a:spcPct val="0"/>
              </a:spcBef>
              <a:spcAft>
                <a:spcPct val="0"/>
              </a:spcAft>
            </a:pPr>
            <a:r>
              <a:rPr lang="en-US" sz="3600" b="1" dirty="0" err="1">
                <a:solidFill>
                  <a:srgbClr val="1E293B"/>
                </a:solidFill>
                <a:latin typeface="Calibri" pitchFamily="34" charset="0"/>
                <a:ea typeface="Calibri" pitchFamily="34" charset="-122"/>
                <a:cs typeface="Calibri" pitchFamily="34" charset="-120"/>
              </a:rPr>
              <a:t>Tiltakskjeden</a:t>
            </a:r>
            <a:r>
              <a:rPr lang="en-US" sz="3600" b="1" dirty="0">
                <a:solidFill>
                  <a:srgbClr val="1E293B"/>
                </a:solidFill>
                <a:latin typeface="Calibri" pitchFamily="34" charset="0"/>
                <a:ea typeface="Calibri" pitchFamily="34" charset="-122"/>
                <a:cs typeface="Calibri" pitchFamily="34" charset="-120"/>
              </a:rPr>
              <a:t> </a:t>
            </a:r>
            <a:r>
              <a:rPr lang="en-US" sz="3600" b="1" dirty="0" err="1">
                <a:solidFill>
                  <a:srgbClr val="1E293B"/>
                </a:solidFill>
                <a:latin typeface="Calibri" pitchFamily="34" charset="0"/>
                <a:ea typeface="Calibri" pitchFamily="34" charset="-122"/>
                <a:cs typeface="Calibri" pitchFamily="34" charset="-120"/>
              </a:rPr>
              <a:t>etter</a:t>
            </a:r>
            <a:r>
              <a:rPr lang="en-US" sz="3600" b="1" dirty="0">
                <a:solidFill>
                  <a:srgbClr val="1E293B"/>
                </a:solidFill>
                <a:latin typeface="Calibri" pitchFamily="34" charset="0"/>
                <a:ea typeface="Calibri" pitchFamily="34" charset="-122"/>
                <a:cs typeface="Calibri" pitchFamily="34" charset="-120"/>
              </a:rPr>
              <a:t> </a:t>
            </a:r>
            <a:r>
              <a:rPr lang="en-US" sz="3600" b="1" dirty="0" err="1">
                <a:solidFill>
                  <a:srgbClr val="1E293B"/>
                </a:solidFill>
                <a:latin typeface="Calibri" pitchFamily="34" charset="0"/>
                <a:ea typeface="Calibri" pitchFamily="34" charset="-122"/>
                <a:cs typeface="Calibri" pitchFamily="34" charset="-120"/>
              </a:rPr>
              <a:t>risikonivå</a:t>
            </a:r>
            <a:r>
              <a:rPr lang="en-US" sz="3600" b="1" dirty="0">
                <a:solidFill>
                  <a:srgbClr val="1E293B"/>
                </a:solidFill>
                <a:latin typeface="Calibri" pitchFamily="34" charset="0"/>
                <a:ea typeface="Calibri" pitchFamily="34" charset="-122"/>
                <a:cs typeface="Calibri" pitchFamily="34" charset="-120"/>
              </a:rPr>
              <a:t> </a:t>
            </a:r>
            <a:r>
              <a:rPr lang="en-US" sz="3600" b="1" dirty="0" err="1">
                <a:solidFill>
                  <a:srgbClr val="1E293B"/>
                </a:solidFill>
                <a:latin typeface="Calibri" pitchFamily="34" charset="0"/>
                <a:ea typeface="Calibri" pitchFamily="34" charset="-122"/>
                <a:cs typeface="Calibri" pitchFamily="34" charset="-120"/>
              </a:rPr>
              <a:t>og</a:t>
            </a:r>
            <a:r>
              <a:rPr lang="en-US" sz="3600" b="1" dirty="0">
                <a:solidFill>
                  <a:srgbClr val="1E293B"/>
                </a:solidFill>
                <a:latin typeface="Calibri" pitchFamily="34" charset="0"/>
                <a:ea typeface="Calibri" pitchFamily="34" charset="-122"/>
                <a:cs typeface="Calibri" pitchFamily="34" charset="-120"/>
              </a:rPr>
              <a:t> </a:t>
            </a:r>
            <a:r>
              <a:rPr lang="en-US" sz="3600" b="1" dirty="0" err="1">
                <a:solidFill>
                  <a:srgbClr val="1E293B"/>
                </a:solidFill>
                <a:latin typeface="Calibri" pitchFamily="34" charset="0"/>
                <a:ea typeface="Calibri" pitchFamily="34" charset="-122"/>
                <a:cs typeface="Calibri" pitchFamily="34" charset="-120"/>
              </a:rPr>
              <a:t>intensitet</a:t>
            </a:r>
            <a:r>
              <a:rPr lang="en-US" sz="3600" b="1" dirty="0">
                <a:solidFill>
                  <a:srgbClr val="1E293B"/>
                </a:solidFill>
                <a:latin typeface="Calibri" pitchFamily="34" charset="0"/>
                <a:ea typeface="Calibri" pitchFamily="34" charset="-122"/>
                <a:cs typeface="Calibri" pitchFamily="34" charset="-120"/>
              </a:rPr>
              <a:t> </a:t>
            </a:r>
            <a:r>
              <a:rPr lang="en-US" sz="3600" b="1" dirty="0" err="1">
                <a:solidFill>
                  <a:srgbClr val="1E293B"/>
                </a:solidFill>
                <a:latin typeface="Calibri" pitchFamily="34" charset="0"/>
                <a:ea typeface="Calibri" pitchFamily="34" charset="-122"/>
                <a:cs typeface="Calibri" pitchFamily="34" charset="-120"/>
              </a:rPr>
              <a:t>i</a:t>
            </a:r>
            <a:r>
              <a:rPr lang="en-US" sz="3600" b="1" dirty="0">
                <a:solidFill>
                  <a:srgbClr val="1E293B"/>
                </a:solidFill>
                <a:latin typeface="Calibri" pitchFamily="34" charset="0"/>
                <a:ea typeface="Calibri" pitchFamily="34" charset="-122"/>
                <a:cs typeface="Calibri" pitchFamily="34" charset="-120"/>
              </a:rPr>
              <a:t> </a:t>
            </a:r>
            <a:r>
              <a:rPr lang="en-US" sz="3600" b="1" dirty="0" err="1">
                <a:solidFill>
                  <a:srgbClr val="1E293B"/>
                </a:solidFill>
                <a:latin typeface="Calibri" pitchFamily="34" charset="0"/>
                <a:ea typeface="Calibri" pitchFamily="34" charset="-122"/>
                <a:cs typeface="Calibri" pitchFamily="34" charset="-120"/>
              </a:rPr>
              <a:t>hjelpetiltaket</a:t>
            </a:r>
            <a:endParaRPr lang="en-US" sz="3600" dirty="0">
              <a:solidFill>
                <a:srgbClr val="333333"/>
              </a:solidFill>
              <a:latin typeface="Arial" charset="0"/>
            </a:endParaRPr>
          </a:p>
        </p:txBody>
      </p:sp>
      <p:sp>
        <p:nvSpPr>
          <p:cNvPr id="3" name="Text 1">
            <a:extLst>
              <a:ext uri="{FF2B5EF4-FFF2-40B4-BE49-F238E27FC236}">
                <a16:creationId xmlns:a16="http://schemas.microsoft.com/office/drawing/2014/main" id="{7A3CD1E2-AE56-CA93-FF81-314C7FF946C8}"/>
              </a:ext>
            </a:extLst>
          </p:cNvPr>
          <p:cNvSpPr/>
          <p:nvPr/>
        </p:nvSpPr>
        <p:spPr>
          <a:xfrm>
            <a:off x="2971799" y="2652556"/>
            <a:ext cx="12656120" cy="617207"/>
          </a:xfrm>
          <a:prstGeom prst="rect">
            <a:avLst/>
          </a:prstGeom>
          <a:noFill/>
          <a:ln/>
        </p:spPr>
        <p:txBody>
          <a:bodyPr wrap="square" lIns="0" tIns="0" rIns="0" bIns="0" rtlCol="0" anchor="ctr"/>
          <a:lstStyle/>
          <a:p>
            <a:pPr algn="ctr" defTabSz="1371600" fontAlgn="base">
              <a:spcBef>
                <a:spcPct val="0"/>
              </a:spcBef>
              <a:spcAft>
                <a:spcPct val="0"/>
              </a:spcAft>
            </a:pPr>
            <a:r>
              <a:rPr lang="en-US" sz="2400" dirty="0">
                <a:solidFill>
                  <a:srgbClr val="64748B"/>
                </a:solidFill>
                <a:latin typeface="Calibri" pitchFamily="34" charset="0"/>
                <a:ea typeface="Calibri" pitchFamily="34" charset="-122"/>
                <a:cs typeface="Calibri" pitchFamily="34" charset="-120"/>
              </a:rPr>
              <a:t>Fra </a:t>
            </a:r>
            <a:r>
              <a:rPr lang="en-US" sz="2400" dirty="0" err="1">
                <a:solidFill>
                  <a:srgbClr val="64748B"/>
                </a:solidFill>
                <a:latin typeface="Calibri" pitchFamily="34" charset="0"/>
                <a:ea typeface="Calibri" pitchFamily="34" charset="-122"/>
                <a:cs typeface="Calibri" pitchFamily="34" charset="-120"/>
              </a:rPr>
              <a:t>tidlige</a:t>
            </a:r>
            <a:r>
              <a:rPr lang="en-US" sz="2400" dirty="0">
                <a:solidFill>
                  <a:srgbClr val="64748B"/>
                </a:solidFill>
                <a:latin typeface="Calibri" pitchFamily="34" charset="0"/>
                <a:ea typeface="Calibri" pitchFamily="34" charset="-122"/>
                <a:cs typeface="Calibri" pitchFamily="34" charset="-120"/>
              </a:rPr>
              <a:t> </a:t>
            </a:r>
            <a:r>
              <a:rPr lang="en-US" sz="2400" dirty="0" err="1">
                <a:solidFill>
                  <a:srgbClr val="64748B"/>
                </a:solidFill>
                <a:latin typeface="Calibri" pitchFamily="34" charset="0"/>
                <a:ea typeface="Calibri" pitchFamily="34" charset="-122"/>
                <a:cs typeface="Calibri" pitchFamily="34" charset="-120"/>
              </a:rPr>
              <a:t>tegn</a:t>
            </a:r>
            <a:r>
              <a:rPr lang="en-US" sz="2400" dirty="0">
                <a:solidFill>
                  <a:srgbClr val="64748B"/>
                </a:solidFill>
                <a:latin typeface="Calibri" pitchFamily="34" charset="0"/>
                <a:ea typeface="Calibri" pitchFamily="34" charset="-122"/>
                <a:cs typeface="Calibri" pitchFamily="34" charset="-120"/>
              </a:rPr>
              <a:t> </a:t>
            </a:r>
            <a:r>
              <a:rPr lang="en-US" sz="2400" dirty="0" err="1">
                <a:solidFill>
                  <a:srgbClr val="64748B"/>
                </a:solidFill>
                <a:latin typeface="Calibri" pitchFamily="34" charset="0"/>
                <a:ea typeface="Calibri" pitchFamily="34" charset="-122"/>
                <a:cs typeface="Calibri" pitchFamily="34" charset="-120"/>
              </a:rPr>
              <a:t>til</a:t>
            </a:r>
            <a:r>
              <a:rPr lang="en-US" sz="2400" dirty="0">
                <a:solidFill>
                  <a:srgbClr val="64748B"/>
                </a:solidFill>
                <a:latin typeface="Calibri" pitchFamily="34" charset="0"/>
                <a:ea typeface="Calibri" pitchFamily="34" charset="-122"/>
                <a:cs typeface="Calibri" pitchFamily="34" charset="-120"/>
              </a:rPr>
              <a:t> </a:t>
            </a:r>
            <a:r>
              <a:rPr lang="en-US" sz="2400" dirty="0" err="1">
                <a:solidFill>
                  <a:srgbClr val="64748B"/>
                </a:solidFill>
                <a:latin typeface="Calibri" pitchFamily="34" charset="0"/>
                <a:ea typeface="Calibri" pitchFamily="34" charset="-122"/>
                <a:cs typeface="Calibri" pitchFamily="34" charset="-120"/>
              </a:rPr>
              <a:t>etablerte</a:t>
            </a:r>
            <a:r>
              <a:rPr lang="en-US" sz="2400" dirty="0">
                <a:solidFill>
                  <a:srgbClr val="64748B"/>
                </a:solidFill>
                <a:latin typeface="Calibri" pitchFamily="34" charset="0"/>
                <a:ea typeface="Calibri" pitchFamily="34" charset="-122"/>
                <a:cs typeface="Calibri" pitchFamily="34" charset="-120"/>
              </a:rPr>
              <a:t>, </a:t>
            </a:r>
            <a:r>
              <a:rPr lang="en-US" sz="2400" dirty="0" err="1">
                <a:solidFill>
                  <a:srgbClr val="64748B"/>
                </a:solidFill>
                <a:latin typeface="Calibri" pitchFamily="34" charset="0"/>
                <a:ea typeface="Calibri" pitchFamily="34" charset="-122"/>
                <a:cs typeface="Calibri" pitchFamily="34" charset="-120"/>
              </a:rPr>
              <a:t>alvorlige</a:t>
            </a:r>
            <a:r>
              <a:rPr lang="en-US" sz="2400" dirty="0">
                <a:solidFill>
                  <a:srgbClr val="64748B"/>
                </a:solidFill>
                <a:latin typeface="Calibri" pitchFamily="34" charset="0"/>
                <a:ea typeface="Calibri" pitchFamily="34" charset="-122"/>
                <a:cs typeface="Calibri" pitchFamily="34" charset="-120"/>
              </a:rPr>
              <a:t> </a:t>
            </a:r>
            <a:r>
              <a:rPr lang="en-US" sz="2400" dirty="0" err="1">
                <a:solidFill>
                  <a:srgbClr val="64748B"/>
                </a:solidFill>
                <a:latin typeface="Calibri" pitchFamily="34" charset="0"/>
                <a:ea typeface="Calibri" pitchFamily="34" charset="-122"/>
                <a:cs typeface="Calibri" pitchFamily="34" charset="-120"/>
              </a:rPr>
              <a:t>vansker</a:t>
            </a:r>
            <a:endParaRPr lang="en-US" sz="2400" dirty="0">
              <a:solidFill>
                <a:srgbClr val="64748B"/>
              </a:solidFill>
              <a:latin typeface="Calibri" pitchFamily="34" charset="0"/>
              <a:ea typeface="Calibri" pitchFamily="34" charset="-122"/>
              <a:cs typeface="Calibri" pitchFamily="34" charset="-120"/>
            </a:endParaRPr>
          </a:p>
          <a:p>
            <a:pPr algn="ctr" defTabSz="1371600" fontAlgn="base">
              <a:spcBef>
                <a:spcPct val="0"/>
              </a:spcBef>
              <a:spcAft>
                <a:spcPct val="0"/>
              </a:spcAft>
            </a:pPr>
            <a:r>
              <a:rPr lang="en-US" sz="2400" dirty="0">
                <a:solidFill>
                  <a:srgbClr val="64748B"/>
                </a:solidFill>
                <a:latin typeface="Calibri" pitchFamily="34" charset="0"/>
                <a:ea typeface="Calibri" pitchFamily="34" charset="-122"/>
                <a:cs typeface="Calibri" pitchFamily="34" charset="-120"/>
              </a:rPr>
              <a:t>– </a:t>
            </a:r>
            <a:r>
              <a:rPr lang="en-US" sz="2400" dirty="0" err="1">
                <a:solidFill>
                  <a:srgbClr val="64748B"/>
                </a:solidFill>
                <a:latin typeface="Calibri" pitchFamily="34" charset="0"/>
                <a:ea typeface="Calibri" pitchFamily="34" charset="-122"/>
                <a:cs typeface="Calibri" pitchFamily="34" charset="-120"/>
              </a:rPr>
              <a:t>sammen</a:t>
            </a:r>
            <a:r>
              <a:rPr lang="en-US" sz="2400" dirty="0">
                <a:solidFill>
                  <a:srgbClr val="64748B"/>
                </a:solidFill>
                <a:latin typeface="Calibri" pitchFamily="34" charset="0"/>
                <a:ea typeface="Calibri" pitchFamily="34" charset="-122"/>
                <a:cs typeface="Calibri" pitchFamily="34" charset="-120"/>
              </a:rPr>
              <a:t> </a:t>
            </a:r>
            <a:r>
              <a:rPr lang="en-US" sz="2400" dirty="0" err="1">
                <a:solidFill>
                  <a:srgbClr val="64748B"/>
                </a:solidFill>
                <a:latin typeface="Calibri" pitchFamily="34" charset="0"/>
                <a:ea typeface="Calibri" pitchFamily="34" charset="-122"/>
                <a:cs typeface="Calibri" pitchFamily="34" charset="-120"/>
              </a:rPr>
              <a:t>utgjør</a:t>
            </a:r>
            <a:r>
              <a:rPr lang="en-US" sz="2400" dirty="0">
                <a:solidFill>
                  <a:srgbClr val="64748B"/>
                </a:solidFill>
                <a:latin typeface="Calibri" pitchFamily="34" charset="0"/>
                <a:ea typeface="Calibri" pitchFamily="34" charset="-122"/>
                <a:cs typeface="Calibri" pitchFamily="34" charset="-120"/>
              </a:rPr>
              <a:t> </a:t>
            </a:r>
            <a:r>
              <a:rPr lang="en-US" sz="2400" dirty="0" err="1">
                <a:solidFill>
                  <a:srgbClr val="64748B"/>
                </a:solidFill>
                <a:latin typeface="Calibri" pitchFamily="34" charset="0"/>
                <a:ea typeface="Calibri" pitchFamily="34" charset="-122"/>
                <a:cs typeface="Calibri" pitchFamily="34" charset="-120"/>
              </a:rPr>
              <a:t>tiltakene</a:t>
            </a:r>
            <a:r>
              <a:rPr lang="en-US" sz="2400" dirty="0">
                <a:solidFill>
                  <a:srgbClr val="64748B"/>
                </a:solidFill>
                <a:latin typeface="Calibri" pitchFamily="34" charset="0"/>
                <a:ea typeface="Calibri" pitchFamily="34" charset="-122"/>
                <a:cs typeface="Calibri" pitchFamily="34" charset="-120"/>
              </a:rPr>
              <a:t> </a:t>
            </a:r>
            <a:r>
              <a:rPr lang="en-US" sz="2400" dirty="0" err="1">
                <a:solidFill>
                  <a:srgbClr val="64748B"/>
                </a:solidFill>
                <a:latin typeface="Calibri" pitchFamily="34" charset="0"/>
                <a:ea typeface="Calibri" pitchFamily="34" charset="-122"/>
                <a:cs typeface="Calibri" pitchFamily="34" charset="-120"/>
              </a:rPr>
              <a:t>en</a:t>
            </a:r>
            <a:r>
              <a:rPr lang="en-US" sz="2400" dirty="0">
                <a:solidFill>
                  <a:srgbClr val="64748B"/>
                </a:solidFill>
                <a:latin typeface="Calibri" pitchFamily="34" charset="0"/>
                <a:ea typeface="Calibri" pitchFamily="34" charset="-122"/>
                <a:cs typeface="Calibri" pitchFamily="34" charset="-120"/>
              </a:rPr>
              <a:t> </a:t>
            </a:r>
            <a:r>
              <a:rPr lang="en-US" sz="2400" dirty="0" err="1">
                <a:solidFill>
                  <a:srgbClr val="64748B"/>
                </a:solidFill>
                <a:latin typeface="Calibri" pitchFamily="34" charset="0"/>
                <a:ea typeface="Calibri" pitchFamily="34" charset="-122"/>
                <a:cs typeface="Calibri" pitchFamily="34" charset="-120"/>
              </a:rPr>
              <a:t>koherent</a:t>
            </a:r>
            <a:r>
              <a:rPr lang="en-US" sz="2400" dirty="0">
                <a:solidFill>
                  <a:srgbClr val="64748B"/>
                </a:solidFill>
                <a:latin typeface="Calibri" pitchFamily="34" charset="0"/>
                <a:ea typeface="Calibri" pitchFamily="34" charset="-122"/>
                <a:cs typeface="Calibri" pitchFamily="34" charset="-120"/>
              </a:rPr>
              <a:t> </a:t>
            </a:r>
            <a:r>
              <a:rPr lang="en-US" sz="2400" dirty="0" err="1">
                <a:solidFill>
                  <a:srgbClr val="64748B"/>
                </a:solidFill>
                <a:latin typeface="Calibri" pitchFamily="34" charset="0"/>
                <a:ea typeface="Calibri" pitchFamily="34" charset="-122"/>
                <a:cs typeface="Calibri" pitchFamily="34" charset="-120"/>
              </a:rPr>
              <a:t>intervensjonskjede</a:t>
            </a:r>
            <a:endParaRPr lang="en-US" sz="2400" dirty="0">
              <a:solidFill>
                <a:srgbClr val="333333"/>
              </a:solidFill>
              <a:latin typeface="Arial" charset="0"/>
            </a:endParaRPr>
          </a:p>
        </p:txBody>
      </p:sp>
      <p:grpSp>
        <p:nvGrpSpPr>
          <p:cNvPr id="8" name="Gruppe 7">
            <a:extLst>
              <a:ext uri="{FF2B5EF4-FFF2-40B4-BE49-F238E27FC236}">
                <a16:creationId xmlns:a16="http://schemas.microsoft.com/office/drawing/2014/main" id="{D0916955-E57F-E515-9CA6-BA19D8C289E5}"/>
              </a:ext>
            </a:extLst>
          </p:cNvPr>
          <p:cNvGrpSpPr/>
          <p:nvPr/>
        </p:nvGrpSpPr>
        <p:grpSpPr>
          <a:xfrm>
            <a:off x="2286000" y="3953639"/>
            <a:ext cx="13578840" cy="5033772"/>
            <a:chOff x="0" y="2183130"/>
            <a:chExt cx="9052560" cy="3355848"/>
          </a:xfrm>
        </p:grpSpPr>
        <p:sp>
          <p:nvSpPr>
            <p:cNvPr id="4" name="Shape 2">
              <a:extLst>
                <a:ext uri="{FF2B5EF4-FFF2-40B4-BE49-F238E27FC236}">
                  <a16:creationId xmlns:a16="http://schemas.microsoft.com/office/drawing/2014/main" id="{5453566E-C5A1-F5C5-5B4D-16B475D03A21}"/>
                </a:ext>
              </a:extLst>
            </p:cNvPr>
            <p:cNvSpPr/>
            <p:nvPr/>
          </p:nvSpPr>
          <p:spPr>
            <a:xfrm>
              <a:off x="1920240" y="2457450"/>
              <a:ext cx="6858000" cy="0"/>
            </a:xfrm>
            <a:prstGeom prst="line">
              <a:avLst/>
            </a:prstGeom>
            <a:noFill/>
            <a:ln w="9525">
              <a:solidFill>
                <a:srgbClr val="64748B"/>
              </a:solidFill>
              <a:prstDash val="solid"/>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5" name="Text 3">
              <a:extLst>
                <a:ext uri="{FF2B5EF4-FFF2-40B4-BE49-F238E27FC236}">
                  <a16:creationId xmlns:a16="http://schemas.microsoft.com/office/drawing/2014/main" id="{D7403D9D-6D79-43C8-0F6D-DAD0BED3A714}"/>
                </a:ext>
              </a:extLst>
            </p:cNvPr>
            <p:cNvSpPr/>
            <p:nvPr/>
          </p:nvSpPr>
          <p:spPr>
            <a:xfrm>
              <a:off x="1645920" y="2183130"/>
              <a:ext cx="548640" cy="228600"/>
            </a:xfrm>
            <a:prstGeom prst="rect">
              <a:avLst/>
            </a:prstGeom>
            <a:noFill/>
            <a:ln/>
          </p:spPr>
          <p:txBody>
            <a:bodyPr wrap="square" lIns="0" tIns="0" rIns="0" bIns="0" rtlCol="0" anchor="ctr"/>
            <a:lstStyle/>
            <a:p>
              <a:pPr algn="ctr" defTabSz="1371600" fontAlgn="base">
                <a:spcBef>
                  <a:spcPct val="0"/>
                </a:spcBef>
                <a:spcAft>
                  <a:spcPct val="0"/>
                </a:spcAft>
              </a:pPr>
              <a:r>
                <a:rPr lang="en-US" sz="1650">
                  <a:solidFill>
                    <a:srgbClr val="475569"/>
                  </a:solidFill>
                  <a:latin typeface="Calibri" pitchFamily="34" charset="0"/>
                  <a:ea typeface="Calibri" pitchFamily="34" charset="-122"/>
                  <a:cs typeface="Calibri" pitchFamily="34" charset="-120"/>
                </a:rPr>
                <a:t>Lav</a:t>
              </a:r>
              <a:endParaRPr lang="en-US" sz="1650">
                <a:solidFill>
                  <a:srgbClr val="333333"/>
                </a:solidFill>
                <a:latin typeface="Arial" charset="0"/>
              </a:endParaRPr>
            </a:p>
          </p:txBody>
        </p:sp>
        <p:sp>
          <p:nvSpPr>
            <p:cNvPr id="6" name="Shape 4">
              <a:extLst>
                <a:ext uri="{FF2B5EF4-FFF2-40B4-BE49-F238E27FC236}">
                  <a16:creationId xmlns:a16="http://schemas.microsoft.com/office/drawing/2014/main" id="{4B1186C4-CFCA-027A-1686-E9859E329B4F}"/>
                </a:ext>
              </a:extLst>
            </p:cNvPr>
            <p:cNvSpPr/>
            <p:nvPr/>
          </p:nvSpPr>
          <p:spPr>
            <a:xfrm>
              <a:off x="1920240" y="2430018"/>
              <a:ext cx="0" cy="54864"/>
            </a:xfrm>
            <a:prstGeom prst="line">
              <a:avLst/>
            </a:prstGeom>
            <a:noFill/>
            <a:ln w="9525">
              <a:solidFill>
                <a:srgbClr val="64748B"/>
              </a:solidFill>
              <a:prstDash val="solid"/>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7" name="Shape 5">
              <a:extLst>
                <a:ext uri="{FF2B5EF4-FFF2-40B4-BE49-F238E27FC236}">
                  <a16:creationId xmlns:a16="http://schemas.microsoft.com/office/drawing/2014/main" id="{0FF59EA7-EB73-24A6-3749-E7E1C56D27E0}"/>
                </a:ext>
              </a:extLst>
            </p:cNvPr>
            <p:cNvSpPr/>
            <p:nvPr/>
          </p:nvSpPr>
          <p:spPr>
            <a:xfrm>
              <a:off x="1920240" y="2521458"/>
              <a:ext cx="0" cy="3017520"/>
            </a:xfrm>
            <a:prstGeom prst="line">
              <a:avLst/>
            </a:prstGeom>
            <a:noFill/>
            <a:ln w="5080">
              <a:solidFill>
                <a:srgbClr val="CBD5E1"/>
              </a:solidFill>
              <a:prstDash val="dash"/>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9" name="Shape 7">
              <a:extLst>
                <a:ext uri="{FF2B5EF4-FFF2-40B4-BE49-F238E27FC236}">
                  <a16:creationId xmlns:a16="http://schemas.microsoft.com/office/drawing/2014/main" id="{4CB9C2E4-3789-1E8D-F89E-A6D823D5A628}"/>
                </a:ext>
              </a:extLst>
            </p:cNvPr>
            <p:cNvSpPr/>
            <p:nvPr/>
          </p:nvSpPr>
          <p:spPr>
            <a:xfrm>
              <a:off x="3291840" y="2430018"/>
              <a:ext cx="0" cy="54864"/>
            </a:xfrm>
            <a:prstGeom prst="line">
              <a:avLst/>
            </a:prstGeom>
            <a:noFill/>
            <a:ln w="9525">
              <a:solidFill>
                <a:srgbClr val="64748B"/>
              </a:solidFill>
              <a:prstDash val="solid"/>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10" name="Shape 8">
              <a:extLst>
                <a:ext uri="{FF2B5EF4-FFF2-40B4-BE49-F238E27FC236}">
                  <a16:creationId xmlns:a16="http://schemas.microsoft.com/office/drawing/2014/main" id="{117AB184-787B-0B43-2D04-282E5D2A8BF1}"/>
                </a:ext>
              </a:extLst>
            </p:cNvPr>
            <p:cNvSpPr/>
            <p:nvPr/>
          </p:nvSpPr>
          <p:spPr>
            <a:xfrm>
              <a:off x="3291840" y="2521458"/>
              <a:ext cx="0" cy="3017520"/>
            </a:xfrm>
            <a:prstGeom prst="line">
              <a:avLst/>
            </a:prstGeom>
            <a:noFill/>
            <a:ln w="5080">
              <a:solidFill>
                <a:srgbClr val="CBD5E1"/>
              </a:solidFill>
              <a:prstDash val="dash"/>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11" name="Text 9">
              <a:extLst>
                <a:ext uri="{FF2B5EF4-FFF2-40B4-BE49-F238E27FC236}">
                  <a16:creationId xmlns:a16="http://schemas.microsoft.com/office/drawing/2014/main" id="{CB050C64-CC22-A43E-F2E2-150FEAD9C147}"/>
                </a:ext>
              </a:extLst>
            </p:cNvPr>
            <p:cNvSpPr/>
            <p:nvPr/>
          </p:nvSpPr>
          <p:spPr>
            <a:xfrm>
              <a:off x="4389120" y="2183130"/>
              <a:ext cx="548640" cy="228600"/>
            </a:xfrm>
            <a:prstGeom prst="rect">
              <a:avLst/>
            </a:prstGeom>
            <a:noFill/>
            <a:ln/>
          </p:spPr>
          <p:txBody>
            <a:bodyPr wrap="square" lIns="0" tIns="0" rIns="0" bIns="0" rtlCol="0" anchor="ctr"/>
            <a:lstStyle/>
            <a:p>
              <a:pPr algn="ctr" defTabSz="1371600" fontAlgn="base">
                <a:spcBef>
                  <a:spcPct val="0"/>
                </a:spcBef>
                <a:spcAft>
                  <a:spcPct val="0"/>
                </a:spcAft>
              </a:pPr>
              <a:r>
                <a:rPr lang="en-US" sz="1650" err="1">
                  <a:solidFill>
                    <a:srgbClr val="475569"/>
                  </a:solidFill>
                  <a:latin typeface="Calibri" pitchFamily="34" charset="0"/>
                  <a:ea typeface="Calibri" pitchFamily="34" charset="-122"/>
                  <a:cs typeface="Calibri" pitchFamily="34" charset="-120"/>
                </a:rPr>
                <a:t>Moderat</a:t>
              </a:r>
              <a:endParaRPr lang="en-US" sz="1650">
                <a:solidFill>
                  <a:srgbClr val="333333"/>
                </a:solidFill>
                <a:latin typeface="Arial" charset="0"/>
              </a:endParaRPr>
            </a:p>
          </p:txBody>
        </p:sp>
        <p:sp>
          <p:nvSpPr>
            <p:cNvPr id="12" name="Shape 10">
              <a:extLst>
                <a:ext uri="{FF2B5EF4-FFF2-40B4-BE49-F238E27FC236}">
                  <a16:creationId xmlns:a16="http://schemas.microsoft.com/office/drawing/2014/main" id="{DD21FE8C-D7F8-8801-AF7B-4AA9B0DA78F8}"/>
                </a:ext>
              </a:extLst>
            </p:cNvPr>
            <p:cNvSpPr/>
            <p:nvPr/>
          </p:nvSpPr>
          <p:spPr>
            <a:xfrm>
              <a:off x="4663440" y="2430018"/>
              <a:ext cx="0" cy="54864"/>
            </a:xfrm>
            <a:prstGeom prst="line">
              <a:avLst/>
            </a:prstGeom>
            <a:noFill/>
            <a:ln w="9525">
              <a:solidFill>
                <a:srgbClr val="64748B"/>
              </a:solidFill>
              <a:prstDash val="solid"/>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13" name="Shape 11">
              <a:extLst>
                <a:ext uri="{FF2B5EF4-FFF2-40B4-BE49-F238E27FC236}">
                  <a16:creationId xmlns:a16="http://schemas.microsoft.com/office/drawing/2014/main" id="{D82FDAB0-3A21-88B5-F317-92B25DD843AA}"/>
                </a:ext>
              </a:extLst>
            </p:cNvPr>
            <p:cNvSpPr/>
            <p:nvPr/>
          </p:nvSpPr>
          <p:spPr>
            <a:xfrm>
              <a:off x="4663440" y="2521458"/>
              <a:ext cx="0" cy="3017520"/>
            </a:xfrm>
            <a:prstGeom prst="line">
              <a:avLst/>
            </a:prstGeom>
            <a:noFill/>
            <a:ln w="5080">
              <a:solidFill>
                <a:srgbClr val="CBD5E1"/>
              </a:solidFill>
              <a:prstDash val="dash"/>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15" name="Shape 13">
              <a:extLst>
                <a:ext uri="{FF2B5EF4-FFF2-40B4-BE49-F238E27FC236}">
                  <a16:creationId xmlns:a16="http://schemas.microsoft.com/office/drawing/2014/main" id="{B1A7EEDF-075C-A73D-F06C-A8C39D7D94D0}"/>
                </a:ext>
              </a:extLst>
            </p:cNvPr>
            <p:cNvSpPr/>
            <p:nvPr/>
          </p:nvSpPr>
          <p:spPr>
            <a:xfrm>
              <a:off x="6035040" y="2430018"/>
              <a:ext cx="0" cy="54864"/>
            </a:xfrm>
            <a:prstGeom prst="line">
              <a:avLst/>
            </a:prstGeom>
            <a:noFill/>
            <a:ln w="9525">
              <a:solidFill>
                <a:srgbClr val="64748B"/>
              </a:solidFill>
              <a:prstDash val="solid"/>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16" name="Shape 14">
              <a:extLst>
                <a:ext uri="{FF2B5EF4-FFF2-40B4-BE49-F238E27FC236}">
                  <a16:creationId xmlns:a16="http://schemas.microsoft.com/office/drawing/2014/main" id="{04D0A158-21C2-A085-2A3F-A0AC40E2CA24}"/>
                </a:ext>
              </a:extLst>
            </p:cNvPr>
            <p:cNvSpPr/>
            <p:nvPr/>
          </p:nvSpPr>
          <p:spPr>
            <a:xfrm>
              <a:off x="6035040" y="2521458"/>
              <a:ext cx="0" cy="3017520"/>
            </a:xfrm>
            <a:prstGeom prst="line">
              <a:avLst/>
            </a:prstGeom>
            <a:noFill/>
            <a:ln w="5080">
              <a:solidFill>
                <a:srgbClr val="CBD5E1"/>
              </a:solidFill>
              <a:prstDash val="dash"/>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17" name="Text 15">
              <a:extLst>
                <a:ext uri="{FF2B5EF4-FFF2-40B4-BE49-F238E27FC236}">
                  <a16:creationId xmlns:a16="http://schemas.microsoft.com/office/drawing/2014/main" id="{3D0305B0-0FB1-7685-DA17-D9C4DCF363C7}"/>
                </a:ext>
              </a:extLst>
            </p:cNvPr>
            <p:cNvSpPr/>
            <p:nvPr/>
          </p:nvSpPr>
          <p:spPr>
            <a:xfrm>
              <a:off x="7132320" y="2183130"/>
              <a:ext cx="548640" cy="228600"/>
            </a:xfrm>
            <a:prstGeom prst="rect">
              <a:avLst/>
            </a:prstGeom>
            <a:noFill/>
            <a:ln/>
          </p:spPr>
          <p:txBody>
            <a:bodyPr wrap="square" lIns="0" tIns="0" rIns="0" bIns="0" rtlCol="0" anchor="ctr"/>
            <a:lstStyle/>
            <a:p>
              <a:pPr algn="ctr" defTabSz="1371600" fontAlgn="base">
                <a:spcBef>
                  <a:spcPct val="0"/>
                </a:spcBef>
                <a:spcAft>
                  <a:spcPct val="0"/>
                </a:spcAft>
              </a:pPr>
              <a:r>
                <a:rPr lang="en-US" sz="1650">
                  <a:solidFill>
                    <a:srgbClr val="475569"/>
                  </a:solidFill>
                  <a:latin typeface="Calibri" pitchFamily="34" charset="0"/>
                  <a:ea typeface="Calibri" pitchFamily="34" charset="-122"/>
                  <a:cs typeface="Calibri" pitchFamily="34" charset="-120"/>
                </a:rPr>
                <a:t>Høy</a:t>
              </a:r>
              <a:endParaRPr lang="en-US" sz="1650">
                <a:solidFill>
                  <a:srgbClr val="333333"/>
                </a:solidFill>
                <a:latin typeface="Arial" charset="0"/>
              </a:endParaRPr>
            </a:p>
          </p:txBody>
        </p:sp>
        <p:sp>
          <p:nvSpPr>
            <p:cNvPr id="18" name="Shape 16">
              <a:extLst>
                <a:ext uri="{FF2B5EF4-FFF2-40B4-BE49-F238E27FC236}">
                  <a16:creationId xmlns:a16="http://schemas.microsoft.com/office/drawing/2014/main" id="{821A1FFE-39D2-CDBE-4B9B-8A0DC7AB34D0}"/>
                </a:ext>
              </a:extLst>
            </p:cNvPr>
            <p:cNvSpPr/>
            <p:nvPr/>
          </p:nvSpPr>
          <p:spPr>
            <a:xfrm>
              <a:off x="7406640" y="2430018"/>
              <a:ext cx="0" cy="54864"/>
            </a:xfrm>
            <a:prstGeom prst="line">
              <a:avLst/>
            </a:prstGeom>
            <a:noFill/>
            <a:ln w="9525">
              <a:solidFill>
                <a:srgbClr val="64748B"/>
              </a:solidFill>
              <a:prstDash val="solid"/>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19" name="Shape 17">
              <a:extLst>
                <a:ext uri="{FF2B5EF4-FFF2-40B4-BE49-F238E27FC236}">
                  <a16:creationId xmlns:a16="http://schemas.microsoft.com/office/drawing/2014/main" id="{DFB8A01B-CC03-3ED3-5FD3-6A86926E2400}"/>
                </a:ext>
              </a:extLst>
            </p:cNvPr>
            <p:cNvSpPr/>
            <p:nvPr/>
          </p:nvSpPr>
          <p:spPr>
            <a:xfrm>
              <a:off x="7406640" y="2521458"/>
              <a:ext cx="0" cy="3017520"/>
            </a:xfrm>
            <a:prstGeom prst="line">
              <a:avLst/>
            </a:prstGeom>
            <a:noFill/>
            <a:ln w="5080">
              <a:solidFill>
                <a:srgbClr val="CBD5E1"/>
              </a:solidFill>
              <a:prstDash val="dash"/>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20" name="Text 18">
              <a:extLst>
                <a:ext uri="{FF2B5EF4-FFF2-40B4-BE49-F238E27FC236}">
                  <a16:creationId xmlns:a16="http://schemas.microsoft.com/office/drawing/2014/main" id="{5EB939F8-F4F6-C470-0384-0B5C991AFFC2}"/>
                </a:ext>
              </a:extLst>
            </p:cNvPr>
            <p:cNvSpPr/>
            <p:nvPr/>
          </p:nvSpPr>
          <p:spPr>
            <a:xfrm>
              <a:off x="8503920" y="2183130"/>
              <a:ext cx="548640" cy="228600"/>
            </a:xfrm>
            <a:prstGeom prst="rect">
              <a:avLst/>
            </a:prstGeom>
            <a:noFill/>
            <a:ln/>
          </p:spPr>
          <p:txBody>
            <a:bodyPr wrap="square" lIns="0" tIns="0" rIns="0" bIns="0" rtlCol="0" anchor="ctr"/>
            <a:lstStyle/>
            <a:p>
              <a:pPr algn="ctr" defTabSz="1371600" fontAlgn="base">
                <a:spcBef>
                  <a:spcPct val="0"/>
                </a:spcBef>
                <a:spcAft>
                  <a:spcPct val="0"/>
                </a:spcAft>
              </a:pPr>
              <a:r>
                <a:rPr lang="en-US" sz="1650" err="1">
                  <a:solidFill>
                    <a:srgbClr val="475569"/>
                  </a:solidFill>
                  <a:latin typeface="Calibri" pitchFamily="34" charset="0"/>
                  <a:ea typeface="Calibri" pitchFamily="34" charset="-122"/>
                  <a:cs typeface="Calibri" pitchFamily="34" charset="-120"/>
                </a:rPr>
                <a:t>Svært</a:t>
              </a:r>
              <a:r>
                <a:rPr lang="en-US" sz="1650">
                  <a:solidFill>
                    <a:srgbClr val="475569"/>
                  </a:solidFill>
                  <a:latin typeface="Calibri" pitchFamily="34" charset="0"/>
                  <a:ea typeface="Calibri" pitchFamily="34" charset="-122"/>
                  <a:cs typeface="Calibri" pitchFamily="34" charset="-120"/>
                </a:rPr>
                <a:t> </a:t>
              </a:r>
              <a:r>
                <a:rPr lang="en-US" sz="1650" err="1">
                  <a:solidFill>
                    <a:srgbClr val="475569"/>
                  </a:solidFill>
                  <a:latin typeface="Calibri" pitchFamily="34" charset="0"/>
                  <a:ea typeface="Calibri" pitchFamily="34" charset="-122"/>
                  <a:cs typeface="Calibri" pitchFamily="34" charset="-120"/>
                </a:rPr>
                <a:t>høy</a:t>
              </a:r>
              <a:endParaRPr lang="en-US" sz="1650">
                <a:solidFill>
                  <a:srgbClr val="333333"/>
                </a:solidFill>
                <a:latin typeface="Arial" charset="0"/>
              </a:endParaRPr>
            </a:p>
          </p:txBody>
        </p:sp>
        <p:sp>
          <p:nvSpPr>
            <p:cNvPr id="21" name="Shape 19">
              <a:extLst>
                <a:ext uri="{FF2B5EF4-FFF2-40B4-BE49-F238E27FC236}">
                  <a16:creationId xmlns:a16="http://schemas.microsoft.com/office/drawing/2014/main" id="{A1ED7A36-BC22-BFB4-590A-9355455A97B9}"/>
                </a:ext>
              </a:extLst>
            </p:cNvPr>
            <p:cNvSpPr/>
            <p:nvPr/>
          </p:nvSpPr>
          <p:spPr>
            <a:xfrm>
              <a:off x="8778240" y="2430018"/>
              <a:ext cx="0" cy="54864"/>
            </a:xfrm>
            <a:prstGeom prst="line">
              <a:avLst/>
            </a:prstGeom>
            <a:noFill/>
            <a:ln w="9525">
              <a:solidFill>
                <a:srgbClr val="64748B"/>
              </a:solidFill>
              <a:prstDash val="solid"/>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22" name="Shape 20">
              <a:extLst>
                <a:ext uri="{FF2B5EF4-FFF2-40B4-BE49-F238E27FC236}">
                  <a16:creationId xmlns:a16="http://schemas.microsoft.com/office/drawing/2014/main" id="{9A3B00AF-515F-D8E3-6F08-7B5CA760582C}"/>
                </a:ext>
              </a:extLst>
            </p:cNvPr>
            <p:cNvSpPr/>
            <p:nvPr/>
          </p:nvSpPr>
          <p:spPr>
            <a:xfrm>
              <a:off x="8778240" y="2521458"/>
              <a:ext cx="0" cy="3017520"/>
            </a:xfrm>
            <a:prstGeom prst="line">
              <a:avLst/>
            </a:prstGeom>
            <a:noFill/>
            <a:ln w="5080">
              <a:solidFill>
                <a:srgbClr val="CBD5E1"/>
              </a:solidFill>
              <a:prstDash val="dash"/>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23" name="Text 21">
              <a:extLst>
                <a:ext uri="{FF2B5EF4-FFF2-40B4-BE49-F238E27FC236}">
                  <a16:creationId xmlns:a16="http://schemas.microsoft.com/office/drawing/2014/main" id="{5A663E37-8306-C950-6A7D-C26E265AB95E}"/>
                </a:ext>
              </a:extLst>
            </p:cNvPr>
            <p:cNvSpPr/>
            <p:nvPr/>
          </p:nvSpPr>
          <p:spPr>
            <a:xfrm>
              <a:off x="0" y="2183130"/>
              <a:ext cx="1737360" cy="228600"/>
            </a:xfrm>
            <a:prstGeom prst="rect">
              <a:avLst/>
            </a:prstGeom>
            <a:noFill/>
            <a:ln/>
          </p:spPr>
          <p:txBody>
            <a:bodyPr wrap="square" lIns="0" tIns="0" rIns="0" bIns="0" rtlCol="0" anchor="ctr"/>
            <a:lstStyle/>
            <a:p>
              <a:pPr algn="r" defTabSz="1371600" fontAlgn="base">
                <a:spcBef>
                  <a:spcPct val="0"/>
                </a:spcBef>
                <a:spcAft>
                  <a:spcPct val="0"/>
                </a:spcAft>
              </a:pPr>
              <a:r>
                <a:rPr lang="en-US" sz="1500" i="1" err="1">
                  <a:solidFill>
                    <a:srgbClr val="64748B"/>
                  </a:solidFill>
                  <a:latin typeface="Calibri" pitchFamily="34" charset="0"/>
                  <a:ea typeface="Calibri" pitchFamily="34" charset="-122"/>
                  <a:cs typeface="Calibri" pitchFamily="34" charset="-120"/>
                </a:rPr>
                <a:t>Risikonivå</a:t>
              </a:r>
              <a:r>
                <a:rPr lang="en-US" sz="1500" i="1">
                  <a:solidFill>
                    <a:srgbClr val="64748B"/>
                  </a:solidFill>
                  <a:latin typeface="Calibri" pitchFamily="34" charset="0"/>
                  <a:ea typeface="Calibri" pitchFamily="34" charset="-122"/>
                  <a:cs typeface="Calibri" pitchFamily="34" charset="-120"/>
                </a:rPr>
                <a:t> </a:t>
              </a:r>
              <a:r>
                <a:rPr lang="en-US" sz="1500" i="1" err="1">
                  <a:solidFill>
                    <a:srgbClr val="64748B"/>
                  </a:solidFill>
                  <a:latin typeface="Calibri" pitchFamily="34" charset="0"/>
                  <a:ea typeface="Calibri" pitchFamily="34" charset="-122"/>
                  <a:cs typeface="Calibri" pitchFamily="34" charset="-120"/>
                </a:rPr>
                <a:t>og</a:t>
              </a:r>
              <a:r>
                <a:rPr lang="en-US" sz="1500" i="1">
                  <a:solidFill>
                    <a:srgbClr val="64748B"/>
                  </a:solidFill>
                  <a:latin typeface="Calibri" pitchFamily="34" charset="0"/>
                  <a:ea typeface="Calibri" pitchFamily="34" charset="-122"/>
                  <a:cs typeface="Calibri" pitchFamily="34" charset="-120"/>
                </a:rPr>
                <a:t> </a:t>
              </a:r>
              <a:r>
                <a:rPr lang="en-US" sz="1500" i="1" err="1">
                  <a:solidFill>
                    <a:srgbClr val="64748B"/>
                  </a:solidFill>
                  <a:latin typeface="Calibri" pitchFamily="34" charset="0"/>
                  <a:ea typeface="Calibri" pitchFamily="34" charset="-122"/>
                  <a:cs typeface="Calibri" pitchFamily="34" charset="-120"/>
                </a:rPr>
                <a:t>intensitet</a:t>
              </a:r>
              <a:r>
                <a:rPr lang="en-US" sz="1500" i="1">
                  <a:solidFill>
                    <a:srgbClr val="64748B"/>
                  </a:solidFill>
                  <a:latin typeface="Calibri" pitchFamily="34" charset="0"/>
                  <a:ea typeface="Calibri" pitchFamily="34" charset="-122"/>
                  <a:cs typeface="Calibri" pitchFamily="34" charset="-120"/>
                </a:rPr>
                <a:t> </a:t>
              </a:r>
              <a:r>
                <a:rPr lang="en-US" sz="1500" i="1" err="1">
                  <a:solidFill>
                    <a:srgbClr val="64748B"/>
                  </a:solidFill>
                  <a:latin typeface="Calibri" pitchFamily="34" charset="0"/>
                  <a:ea typeface="Calibri" pitchFamily="34" charset="-122"/>
                  <a:cs typeface="Calibri" pitchFamily="34" charset="-120"/>
                </a:rPr>
                <a:t>i</a:t>
              </a:r>
              <a:r>
                <a:rPr lang="en-US" sz="1500" i="1">
                  <a:solidFill>
                    <a:srgbClr val="64748B"/>
                  </a:solidFill>
                  <a:latin typeface="Calibri" pitchFamily="34" charset="0"/>
                  <a:ea typeface="Calibri" pitchFamily="34" charset="-122"/>
                  <a:cs typeface="Calibri" pitchFamily="34" charset="-120"/>
                </a:rPr>
                <a:t> </a:t>
              </a:r>
              <a:r>
                <a:rPr lang="en-US" sz="1500" i="1" err="1">
                  <a:solidFill>
                    <a:srgbClr val="64748B"/>
                  </a:solidFill>
                  <a:latin typeface="Calibri" pitchFamily="34" charset="0"/>
                  <a:ea typeface="Calibri" pitchFamily="34" charset="-122"/>
                  <a:cs typeface="Calibri" pitchFamily="34" charset="-120"/>
                </a:rPr>
                <a:t>tiltak</a:t>
              </a:r>
              <a:r>
                <a:rPr lang="en-US" sz="1500" i="1">
                  <a:solidFill>
                    <a:srgbClr val="64748B"/>
                  </a:solidFill>
                  <a:latin typeface="Calibri" pitchFamily="34" charset="0"/>
                  <a:ea typeface="Calibri" pitchFamily="34" charset="-122"/>
                  <a:cs typeface="Calibri" pitchFamily="34" charset="-120"/>
                </a:rPr>
                <a:t>:</a:t>
              </a:r>
              <a:endParaRPr lang="en-US" sz="1500">
                <a:solidFill>
                  <a:srgbClr val="333333"/>
                </a:solidFill>
                <a:latin typeface="Arial" charset="0"/>
              </a:endParaRPr>
            </a:p>
          </p:txBody>
        </p:sp>
        <p:sp>
          <p:nvSpPr>
            <p:cNvPr id="24" name="Text 22">
              <a:extLst>
                <a:ext uri="{FF2B5EF4-FFF2-40B4-BE49-F238E27FC236}">
                  <a16:creationId xmlns:a16="http://schemas.microsoft.com/office/drawing/2014/main" id="{BB080537-8A1F-C937-29A0-0E4A9950A554}"/>
                </a:ext>
              </a:extLst>
            </p:cNvPr>
            <p:cNvSpPr/>
            <p:nvPr/>
          </p:nvSpPr>
          <p:spPr>
            <a:xfrm>
              <a:off x="457200" y="2640330"/>
              <a:ext cx="1371600" cy="365760"/>
            </a:xfrm>
            <a:prstGeom prst="rect">
              <a:avLst/>
            </a:prstGeom>
            <a:noFill/>
            <a:ln/>
          </p:spPr>
          <p:txBody>
            <a:bodyPr wrap="square" lIns="0" tIns="0" rIns="0" bIns="0" rtlCol="0" anchor="ctr"/>
            <a:lstStyle/>
            <a:p>
              <a:pPr algn="r" defTabSz="1371600" fontAlgn="base">
                <a:spcBef>
                  <a:spcPct val="0"/>
                </a:spcBef>
                <a:spcAft>
                  <a:spcPct val="0"/>
                </a:spcAft>
              </a:pPr>
              <a:r>
                <a:rPr lang="en-US" b="1" dirty="0">
                  <a:solidFill>
                    <a:srgbClr val="1E293B"/>
                  </a:solidFill>
                  <a:latin typeface="Calibri" pitchFamily="34" charset="0"/>
                  <a:ea typeface="Calibri" pitchFamily="34" charset="-122"/>
                  <a:cs typeface="Calibri" pitchFamily="34" charset="-120"/>
                </a:rPr>
                <a:t>PALS</a:t>
              </a:r>
              <a:endParaRPr lang="en-US" dirty="0">
                <a:solidFill>
                  <a:srgbClr val="333333"/>
                </a:solidFill>
                <a:latin typeface="Arial" charset="0"/>
              </a:endParaRPr>
            </a:p>
          </p:txBody>
        </p:sp>
        <p:sp>
          <p:nvSpPr>
            <p:cNvPr id="25" name="Shape 23">
              <a:extLst>
                <a:ext uri="{FF2B5EF4-FFF2-40B4-BE49-F238E27FC236}">
                  <a16:creationId xmlns:a16="http://schemas.microsoft.com/office/drawing/2014/main" id="{421D31CB-9711-8CEA-4124-8DA7CDC676E6}"/>
                </a:ext>
              </a:extLst>
            </p:cNvPr>
            <p:cNvSpPr/>
            <p:nvPr/>
          </p:nvSpPr>
          <p:spPr>
            <a:xfrm>
              <a:off x="1920240" y="2640330"/>
              <a:ext cx="4114800" cy="365760"/>
            </a:xfrm>
            <a:prstGeom prst="roundRect">
              <a:avLst>
                <a:gd name="adj" fmla="val 12500"/>
              </a:avLst>
            </a:prstGeom>
            <a:solidFill>
              <a:schemeClr val="tx2">
                <a:lumMod val="10000"/>
                <a:lumOff val="90000"/>
              </a:schemeClr>
            </a:solidFill>
            <a:ln w="9525">
              <a:solidFill>
                <a:srgbClr val="0F6E56"/>
              </a:solidFill>
              <a:prstDash val="solid"/>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26" name="Text 24">
              <a:extLst>
                <a:ext uri="{FF2B5EF4-FFF2-40B4-BE49-F238E27FC236}">
                  <a16:creationId xmlns:a16="http://schemas.microsoft.com/office/drawing/2014/main" id="{1F5CE832-9BB8-2073-7175-C43C882B9F6E}"/>
                </a:ext>
              </a:extLst>
            </p:cNvPr>
            <p:cNvSpPr/>
            <p:nvPr/>
          </p:nvSpPr>
          <p:spPr>
            <a:xfrm>
              <a:off x="1920241" y="2640330"/>
              <a:ext cx="4114799" cy="365760"/>
            </a:xfrm>
            <a:prstGeom prst="rect">
              <a:avLst/>
            </a:prstGeom>
            <a:noFill/>
            <a:ln/>
          </p:spPr>
          <p:txBody>
            <a:bodyPr wrap="square" lIns="0" tIns="0" rIns="0" bIns="0" rtlCol="0" anchor="ctr"/>
            <a:lstStyle/>
            <a:p>
              <a:pPr algn="ctr" defTabSz="1371600" fontAlgn="base">
                <a:spcBef>
                  <a:spcPct val="0"/>
                </a:spcBef>
                <a:spcAft>
                  <a:spcPct val="0"/>
                </a:spcAft>
              </a:pPr>
              <a:r>
                <a:rPr lang="en-US" sz="1650">
                  <a:solidFill>
                    <a:srgbClr val="085041"/>
                  </a:solidFill>
                  <a:latin typeface="Calibri" pitchFamily="34" charset="0"/>
                  <a:ea typeface="Calibri" pitchFamily="34" charset="-122"/>
                  <a:cs typeface="Calibri" pitchFamily="34" charset="-120"/>
                </a:rPr>
                <a:t>6–16 år</a:t>
              </a:r>
              <a:endParaRPr lang="en-US" sz="1650">
                <a:solidFill>
                  <a:srgbClr val="333333"/>
                </a:solidFill>
                <a:latin typeface="Arial" charset="0"/>
              </a:endParaRPr>
            </a:p>
          </p:txBody>
        </p:sp>
        <p:sp>
          <p:nvSpPr>
            <p:cNvPr id="27" name="Text 25">
              <a:extLst>
                <a:ext uri="{FF2B5EF4-FFF2-40B4-BE49-F238E27FC236}">
                  <a16:creationId xmlns:a16="http://schemas.microsoft.com/office/drawing/2014/main" id="{A55E1821-5D0C-E431-04AD-6B7EF08C4656}"/>
                </a:ext>
              </a:extLst>
            </p:cNvPr>
            <p:cNvSpPr/>
            <p:nvPr/>
          </p:nvSpPr>
          <p:spPr>
            <a:xfrm>
              <a:off x="457200" y="3079242"/>
              <a:ext cx="1371600" cy="365760"/>
            </a:xfrm>
            <a:prstGeom prst="rect">
              <a:avLst/>
            </a:prstGeom>
            <a:noFill/>
            <a:ln/>
          </p:spPr>
          <p:txBody>
            <a:bodyPr wrap="square" lIns="0" tIns="0" rIns="0" bIns="0" rtlCol="0" anchor="ctr"/>
            <a:lstStyle/>
            <a:p>
              <a:pPr algn="r" defTabSz="1371600" fontAlgn="base">
                <a:spcBef>
                  <a:spcPct val="0"/>
                </a:spcBef>
                <a:spcAft>
                  <a:spcPct val="0"/>
                </a:spcAft>
              </a:pPr>
              <a:r>
                <a:rPr lang="en-US" b="1">
                  <a:solidFill>
                    <a:srgbClr val="1E293B"/>
                  </a:solidFill>
                  <a:latin typeface="Calibri" pitchFamily="34" charset="0"/>
                  <a:ea typeface="Calibri" pitchFamily="34" charset="-122"/>
                  <a:cs typeface="Calibri" pitchFamily="34" charset="-120"/>
                </a:rPr>
                <a:t>TIBIR</a:t>
              </a:r>
              <a:endParaRPr lang="en-US">
                <a:solidFill>
                  <a:srgbClr val="333333"/>
                </a:solidFill>
                <a:latin typeface="Arial" charset="0"/>
              </a:endParaRPr>
            </a:p>
          </p:txBody>
        </p:sp>
        <p:sp>
          <p:nvSpPr>
            <p:cNvPr id="28" name="Shape 26">
              <a:extLst>
                <a:ext uri="{FF2B5EF4-FFF2-40B4-BE49-F238E27FC236}">
                  <a16:creationId xmlns:a16="http://schemas.microsoft.com/office/drawing/2014/main" id="{AA2F97B4-BA9B-558C-8BF4-BA8A38F3FF74}"/>
                </a:ext>
              </a:extLst>
            </p:cNvPr>
            <p:cNvSpPr/>
            <p:nvPr/>
          </p:nvSpPr>
          <p:spPr>
            <a:xfrm>
              <a:off x="2377441" y="3097351"/>
              <a:ext cx="2316769" cy="365760"/>
            </a:xfrm>
            <a:prstGeom prst="roundRect">
              <a:avLst>
                <a:gd name="adj" fmla="val 12500"/>
              </a:avLst>
            </a:prstGeom>
            <a:solidFill>
              <a:schemeClr val="accent6">
                <a:lumMod val="20000"/>
                <a:lumOff val="80000"/>
              </a:schemeClr>
            </a:solidFill>
            <a:ln w="9525">
              <a:solidFill>
                <a:schemeClr val="accent6">
                  <a:lumMod val="75000"/>
                </a:schemeClr>
              </a:solidFill>
              <a:prstDash val="solid"/>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29" name="Text 27">
              <a:extLst>
                <a:ext uri="{FF2B5EF4-FFF2-40B4-BE49-F238E27FC236}">
                  <a16:creationId xmlns:a16="http://schemas.microsoft.com/office/drawing/2014/main" id="{A9D6E380-725D-12EB-0E3A-EDB3216861A8}"/>
                </a:ext>
              </a:extLst>
            </p:cNvPr>
            <p:cNvSpPr/>
            <p:nvPr/>
          </p:nvSpPr>
          <p:spPr>
            <a:xfrm>
              <a:off x="1463040" y="3085571"/>
              <a:ext cx="4114800" cy="365760"/>
            </a:xfrm>
            <a:prstGeom prst="rect">
              <a:avLst/>
            </a:prstGeom>
            <a:noFill/>
            <a:ln/>
          </p:spPr>
          <p:txBody>
            <a:bodyPr wrap="square" lIns="0" tIns="0" rIns="0" bIns="0" rtlCol="0" anchor="ctr"/>
            <a:lstStyle/>
            <a:p>
              <a:pPr algn="ctr" defTabSz="1371600" fontAlgn="base">
                <a:spcBef>
                  <a:spcPct val="0"/>
                </a:spcBef>
                <a:spcAft>
                  <a:spcPct val="0"/>
                </a:spcAft>
              </a:pPr>
              <a:r>
                <a:rPr lang="en-US" sz="1650">
                  <a:solidFill>
                    <a:srgbClr val="4CAEC4">
                      <a:lumMod val="50000"/>
                    </a:srgbClr>
                  </a:solidFill>
                  <a:latin typeface="Calibri" pitchFamily="34" charset="0"/>
                  <a:ea typeface="Calibri" pitchFamily="34" charset="-122"/>
                  <a:cs typeface="Calibri" pitchFamily="34" charset="-120"/>
                </a:rPr>
                <a:t>3–12 år</a:t>
              </a:r>
              <a:endParaRPr lang="en-US" sz="1650">
                <a:solidFill>
                  <a:srgbClr val="4CAEC4">
                    <a:lumMod val="50000"/>
                  </a:srgbClr>
                </a:solidFill>
                <a:latin typeface="Arial" charset="0"/>
              </a:endParaRPr>
            </a:p>
          </p:txBody>
        </p:sp>
        <p:sp>
          <p:nvSpPr>
            <p:cNvPr id="30" name="Text 28">
              <a:extLst>
                <a:ext uri="{FF2B5EF4-FFF2-40B4-BE49-F238E27FC236}">
                  <a16:creationId xmlns:a16="http://schemas.microsoft.com/office/drawing/2014/main" id="{E7D90C2F-FF1B-8261-AC42-24CF57625404}"/>
                </a:ext>
              </a:extLst>
            </p:cNvPr>
            <p:cNvSpPr/>
            <p:nvPr/>
          </p:nvSpPr>
          <p:spPr>
            <a:xfrm>
              <a:off x="457200" y="3518154"/>
              <a:ext cx="1371600" cy="365760"/>
            </a:xfrm>
            <a:prstGeom prst="rect">
              <a:avLst/>
            </a:prstGeom>
            <a:noFill/>
            <a:ln/>
          </p:spPr>
          <p:txBody>
            <a:bodyPr wrap="square" lIns="0" tIns="0" rIns="0" bIns="0" rtlCol="0" anchor="ctr"/>
            <a:lstStyle/>
            <a:p>
              <a:pPr algn="r" defTabSz="1371600" fontAlgn="base">
                <a:spcBef>
                  <a:spcPct val="0"/>
                </a:spcBef>
                <a:spcAft>
                  <a:spcPct val="0"/>
                </a:spcAft>
              </a:pPr>
              <a:r>
                <a:rPr lang="en-US" b="1">
                  <a:solidFill>
                    <a:srgbClr val="1E293B"/>
                  </a:solidFill>
                  <a:latin typeface="Calibri" pitchFamily="34" charset="0"/>
                  <a:ea typeface="Calibri" pitchFamily="34" charset="-122"/>
                  <a:cs typeface="Calibri" pitchFamily="34" charset="-120"/>
                </a:rPr>
                <a:t>PMTO</a:t>
              </a:r>
              <a:endParaRPr lang="en-US">
                <a:solidFill>
                  <a:srgbClr val="333333"/>
                </a:solidFill>
                <a:latin typeface="Arial" charset="0"/>
              </a:endParaRPr>
            </a:p>
          </p:txBody>
        </p:sp>
        <p:sp>
          <p:nvSpPr>
            <p:cNvPr id="31" name="Shape 29">
              <a:extLst>
                <a:ext uri="{FF2B5EF4-FFF2-40B4-BE49-F238E27FC236}">
                  <a16:creationId xmlns:a16="http://schemas.microsoft.com/office/drawing/2014/main" id="{AEDDB2BD-3B35-37C2-2259-23198BC5D933}"/>
                </a:ext>
              </a:extLst>
            </p:cNvPr>
            <p:cNvSpPr/>
            <p:nvPr/>
          </p:nvSpPr>
          <p:spPr>
            <a:xfrm>
              <a:off x="4457701" y="3506197"/>
              <a:ext cx="3200400" cy="365760"/>
            </a:xfrm>
            <a:prstGeom prst="roundRect">
              <a:avLst>
                <a:gd name="adj" fmla="val 12500"/>
              </a:avLst>
            </a:prstGeom>
            <a:solidFill>
              <a:srgbClr val="F5DCB5"/>
            </a:solidFill>
            <a:ln w="9525">
              <a:solidFill>
                <a:schemeClr val="accent2">
                  <a:lumMod val="75000"/>
                </a:schemeClr>
              </a:solidFill>
              <a:prstDash val="solid"/>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32" name="Text 30">
              <a:extLst>
                <a:ext uri="{FF2B5EF4-FFF2-40B4-BE49-F238E27FC236}">
                  <a16:creationId xmlns:a16="http://schemas.microsoft.com/office/drawing/2014/main" id="{430685DD-7AB0-6114-E3B2-63744333C127}"/>
                </a:ext>
              </a:extLst>
            </p:cNvPr>
            <p:cNvSpPr/>
            <p:nvPr/>
          </p:nvSpPr>
          <p:spPr>
            <a:xfrm>
              <a:off x="3200399" y="3527297"/>
              <a:ext cx="4572000" cy="365760"/>
            </a:xfrm>
            <a:prstGeom prst="rect">
              <a:avLst/>
            </a:prstGeom>
            <a:noFill/>
            <a:ln/>
          </p:spPr>
          <p:txBody>
            <a:bodyPr wrap="square" lIns="0" tIns="0" rIns="0" bIns="0" rtlCol="0" anchor="ctr"/>
            <a:lstStyle/>
            <a:p>
              <a:pPr algn="ctr" defTabSz="1371600" fontAlgn="base">
                <a:spcBef>
                  <a:spcPct val="0"/>
                </a:spcBef>
                <a:spcAft>
                  <a:spcPct val="0"/>
                </a:spcAft>
              </a:pPr>
              <a:r>
                <a:rPr lang="en-US" sz="1650">
                  <a:solidFill>
                    <a:srgbClr val="55C0D8">
                      <a:lumMod val="50000"/>
                    </a:srgbClr>
                  </a:solidFill>
                  <a:latin typeface="Calibri" pitchFamily="34" charset="0"/>
                  <a:ea typeface="Calibri" pitchFamily="34" charset="-122"/>
                  <a:cs typeface="Calibri" pitchFamily="34" charset="-120"/>
                </a:rPr>
                <a:t>4–12 år</a:t>
              </a:r>
              <a:endParaRPr lang="en-US" sz="1650">
                <a:solidFill>
                  <a:srgbClr val="55C0D8">
                    <a:lumMod val="50000"/>
                  </a:srgbClr>
                </a:solidFill>
                <a:latin typeface="Arial" charset="0"/>
              </a:endParaRPr>
            </a:p>
          </p:txBody>
        </p:sp>
        <p:sp>
          <p:nvSpPr>
            <p:cNvPr id="33" name="Text 31">
              <a:extLst>
                <a:ext uri="{FF2B5EF4-FFF2-40B4-BE49-F238E27FC236}">
                  <a16:creationId xmlns:a16="http://schemas.microsoft.com/office/drawing/2014/main" id="{DF433F15-E2A7-AEF3-38B8-0986ECF082D8}"/>
                </a:ext>
              </a:extLst>
            </p:cNvPr>
            <p:cNvSpPr/>
            <p:nvPr/>
          </p:nvSpPr>
          <p:spPr>
            <a:xfrm>
              <a:off x="457200" y="3957066"/>
              <a:ext cx="1371600" cy="365760"/>
            </a:xfrm>
            <a:prstGeom prst="rect">
              <a:avLst/>
            </a:prstGeom>
            <a:noFill/>
            <a:ln/>
          </p:spPr>
          <p:txBody>
            <a:bodyPr wrap="square" lIns="0" tIns="0" rIns="0" bIns="0" rtlCol="0" anchor="ctr"/>
            <a:lstStyle/>
            <a:p>
              <a:pPr algn="r" defTabSz="1371600" fontAlgn="base">
                <a:spcBef>
                  <a:spcPct val="0"/>
                </a:spcBef>
                <a:spcAft>
                  <a:spcPct val="0"/>
                </a:spcAft>
              </a:pPr>
              <a:r>
                <a:rPr lang="en-US" b="1">
                  <a:solidFill>
                    <a:srgbClr val="1E293B"/>
                  </a:solidFill>
                  <a:latin typeface="Calibri" pitchFamily="34" charset="0"/>
                  <a:ea typeface="Calibri" pitchFamily="34" charset="-122"/>
                  <a:cs typeface="Calibri" pitchFamily="34" charset="-120"/>
                </a:rPr>
                <a:t>RFT</a:t>
              </a:r>
              <a:endParaRPr lang="en-US">
                <a:solidFill>
                  <a:srgbClr val="333333"/>
                </a:solidFill>
                <a:latin typeface="Arial" charset="0"/>
              </a:endParaRPr>
            </a:p>
          </p:txBody>
        </p:sp>
        <p:sp>
          <p:nvSpPr>
            <p:cNvPr id="34" name="Shape 32">
              <a:extLst>
                <a:ext uri="{FF2B5EF4-FFF2-40B4-BE49-F238E27FC236}">
                  <a16:creationId xmlns:a16="http://schemas.microsoft.com/office/drawing/2014/main" id="{BF271396-6C8C-46C7-AE7B-11DBD7E57C5C}"/>
                </a:ext>
              </a:extLst>
            </p:cNvPr>
            <p:cNvSpPr/>
            <p:nvPr/>
          </p:nvSpPr>
          <p:spPr>
            <a:xfrm>
              <a:off x="4457701" y="3947923"/>
              <a:ext cx="3200400" cy="365760"/>
            </a:xfrm>
            <a:prstGeom prst="roundRect">
              <a:avLst>
                <a:gd name="adj" fmla="val 12500"/>
              </a:avLst>
            </a:prstGeom>
            <a:solidFill>
              <a:srgbClr val="F5DCB5"/>
            </a:solidFill>
            <a:ln w="9525">
              <a:solidFill>
                <a:schemeClr val="accent2">
                  <a:lumMod val="75000"/>
                </a:schemeClr>
              </a:solidFill>
              <a:prstDash val="solid"/>
            </a:ln>
          </p:spPr>
          <p:txBody>
            <a:bodyPr/>
            <a:lstStyle/>
            <a:p>
              <a:pPr defTabSz="1371600" fontAlgn="base">
                <a:spcBef>
                  <a:spcPct val="0"/>
                </a:spcBef>
                <a:spcAft>
                  <a:spcPct val="0"/>
                </a:spcAft>
              </a:pPr>
              <a:r>
                <a:rPr lang="en-US" sz="1655">
                  <a:solidFill>
                    <a:srgbClr val="854F0B"/>
                  </a:solidFill>
                  <a:latin typeface="Calibri" pitchFamily="34" charset="0"/>
                  <a:ea typeface="Calibri" pitchFamily="34" charset="-122"/>
                  <a:cs typeface="Calibri" pitchFamily="34" charset="-120"/>
                </a:rPr>
                <a:t>		11–18 </a:t>
              </a:r>
              <a:r>
                <a:rPr lang="en-US" sz="1655" err="1">
                  <a:solidFill>
                    <a:srgbClr val="854F0B"/>
                  </a:solidFill>
                  <a:latin typeface="Calibri" pitchFamily="34" charset="0"/>
                  <a:ea typeface="Calibri" pitchFamily="34" charset="-122"/>
                  <a:cs typeface="Calibri" pitchFamily="34" charset="-120"/>
                </a:rPr>
                <a:t>år</a:t>
              </a:r>
              <a:endParaRPr lang="nb-NO" sz="1655">
                <a:solidFill>
                  <a:srgbClr val="333333"/>
                </a:solidFill>
                <a:latin typeface="Arial" charset="0"/>
              </a:endParaRPr>
            </a:p>
          </p:txBody>
        </p:sp>
        <p:sp>
          <p:nvSpPr>
            <p:cNvPr id="36" name="Text 34">
              <a:extLst>
                <a:ext uri="{FF2B5EF4-FFF2-40B4-BE49-F238E27FC236}">
                  <a16:creationId xmlns:a16="http://schemas.microsoft.com/office/drawing/2014/main" id="{809E266B-4EE0-3777-B2E5-ED97FDAC6BB7}"/>
                </a:ext>
              </a:extLst>
            </p:cNvPr>
            <p:cNvSpPr/>
            <p:nvPr/>
          </p:nvSpPr>
          <p:spPr>
            <a:xfrm>
              <a:off x="457200" y="4395978"/>
              <a:ext cx="1371600" cy="365760"/>
            </a:xfrm>
            <a:prstGeom prst="rect">
              <a:avLst/>
            </a:prstGeom>
            <a:noFill/>
            <a:ln/>
          </p:spPr>
          <p:txBody>
            <a:bodyPr wrap="square" lIns="0" tIns="0" rIns="0" bIns="0" rtlCol="0" anchor="ctr"/>
            <a:lstStyle/>
            <a:p>
              <a:pPr algn="r" defTabSz="1371600" fontAlgn="base">
                <a:spcBef>
                  <a:spcPct val="0"/>
                </a:spcBef>
                <a:spcAft>
                  <a:spcPct val="0"/>
                </a:spcAft>
              </a:pPr>
              <a:r>
                <a:rPr lang="en-US" b="1">
                  <a:solidFill>
                    <a:srgbClr val="1E293B"/>
                  </a:solidFill>
                  <a:latin typeface="Calibri" pitchFamily="34" charset="0"/>
                  <a:ea typeface="Calibri" pitchFamily="34" charset="-122"/>
                  <a:cs typeface="Calibri" pitchFamily="34" charset="-120"/>
                </a:rPr>
                <a:t>MST</a:t>
              </a:r>
              <a:endParaRPr lang="en-US">
                <a:solidFill>
                  <a:srgbClr val="333333"/>
                </a:solidFill>
                <a:latin typeface="Arial" charset="0"/>
              </a:endParaRPr>
            </a:p>
          </p:txBody>
        </p:sp>
        <p:sp>
          <p:nvSpPr>
            <p:cNvPr id="37" name="Shape 35">
              <a:extLst>
                <a:ext uri="{FF2B5EF4-FFF2-40B4-BE49-F238E27FC236}">
                  <a16:creationId xmlns:a16="http://schemas.microsoft.com/office/drawing/2014/main" id="{E38904C8-F82A-9777-503A-AAEB7857A08C}"/>
                </a:ext>
              </a:extLst>
            </p:cNvPr>
            <p:cNvSpPr/>
            <p:nvPr/>
          </p:nvSpPr>
          <p:spPr>
            <a:xfrm>
              <a:off x="6006025" y="4415694"/>
              <a:ext cx="2344030" cy="365760"/>
            </a:xfrm>
            <a:prstGeom prst="roundRect">
              <a:avLst>
                <a:gd name="adj" fmla="val 12500"/>
              </a:avLst>
            </a:prstGeom>
            <a:solidFill>
              <a:schemeClr val="accent2">
                <a:lumMod val="20000"/>
                <a:lumOff val="80000"/>
              </a:schemeClr>
            </a:solidFill>
            <a:ln w="9525">
              <a:solidFill>
                <a:srgbClr val="BA7517"/>
              </a:solidFill>
              <a:prstDash val="solid"/>
            </a:ln>
          </p:spPr>
          <p:txBody>
            <a:bodyPr/>
            <a:lstStyle/>
            <a:p>
              <a:pPr defTabSz="1371600" fontAlgn="base">
                <a:spcBef>
                  <a:spcPct val="0"/>
                </a:spcBef>
                <a:spcAft>
                  <a:spcPct val="0"/>
                </a:spcAft>
              </a:pPr>
              <a:endParaRPr lang="nb-NO" sz="2700">
                <a:solidFill>
                  <a:srgbClr val="333333"/>
                </a:solidFill>
                <a:latin typeface="Arial" charset="0"/>
              </a:endParaRPr>
            </a:p>
          </p:txBody>
        </p:sp>
        <p:sp>
          <p:nvSpPr>
            <p:cNvPr id="38" name="Text 36">
              <a:extLst>
                <a:ext uri="{FF2B5EF4-FFF2-40B4-BE49-F238E27FC236}">
                  <a16:creationId xmlns:a16="http://schemas.microsoft.com/office/drawing/2014/main" id="{AE4FF092-CA30-DABE-08BF-C2C4D86EF403}"/>
                </a:ext>
              </a:extLst>
            </p:cNvPr>
            <p:cNvSpPr/>
            <p:nvPr/>
          </p:nvSpPr>
          <p:spPr>
            <a:xfrm>
              <a:off x="5577840" y="4395978"/>
              <a:ext cx="3200400" cy="365760"/>
            </a:xfrm>
            <a:prstGeom prst="rect">
              <a:avLst/>
            </a:prstGeom>
            <a:noFill/>
            <a:ln/>
          </p:spPr>
          <p:txBody>
            <a:bodyPr wrap="square" lIns="0" tIns="0" rIns="0" bIns="0" rtlCol="0" anchor="ctr"/>
            <a:lstStyle/>
            <a:p>
              <a:pPr algn="ctr" defTabSz="1371600" fontAlgn="base">
                <a:spcBef>
                  <a:spcPct val="0"/>
                </a:spcBef>
                <a:spcAft>
                  <a:spcPct val="0"/>
                </a:spcAft>
              </a:pPr>
              <a:r>
                <a:rPr lang="en-US" sz="1650">
                  <a:solidFill>
                    <a:srgbClr val="854F0B"/>
                  </a:solidFill>
                  <a:latin typeface="Calibri" pitchFamily="34" charset="0"/>
                  <a:ea typeface="Calibri" pitchFamily="34" charset="-122"/>
                  <a:cs typeface="Calibri" pitchFamily="34" charset="-120"/>
                </a:rPr>
                <a:t>12–18 år</a:t>
              </a:r>
              <a:endParaRPr lang="en-US" sz="1650">
                <a:solidFill>
                  <a:srgbClr val="333333"/>
                </a:solidFill>
                <a:latin typeface="Arial" charset="0"/>
              </a:endParaRPr>
            </a:p>
          </p:txBody>
        </p:sp>
        <p:sp>
          <p:nvSpPr>
            <p:cNvPr id="39" name="Text 37">
              <a:extLst>
                <a:ext uri="{FF2B5EF4-FFF2-40B4-BE49-F238E27FC236}">
                  <a16:creationId xmlns:a16="http://schemas.microsoft.com/office/drawing/2014/main" id="{68E43A8B-A031-C2BC-982F-E1267F5D13DE}"/>
                </a:ext>
              </a:extLst>
            </p:cNvPr>
            <p:cNvSpPr/>
            <p:nvPr/>
          </p:nvSpPr>
          <p:spPr>
            <a:xfrm>
              <a:off x="457200" y="4834890"/>
              <a:ext cx="1371600" cy="365760"/>
            </a:xfrm>
            <a:prstGeom prst="rect">
              <a:avLst/>
            </a:prstGeom>
            <a:noFill/>
            <a:ln/>
          </p:spPr>
          <p:txBody>
            <a:bodyPr wrap="square" lIns="0" tIns="0" rIns="0" bIns="0" rtlCol="0" anchor="ctr"/>
            <a:lstStyle/>
            <a:p>
              <a:pPr algn="r" defTabSz="1371600" fontAlgn="base">
                <a:spcBef>
                  <a:spcPct val="0"/>
                </a:spcBef>
                <a:spcAft>
                  <a:spcPct val="0"/>
                </a:spcAft>
              </a:pPr>
              <a:r>
                <a:rPr lang="en-US" b="1">
                  <a:solidFill>
                    <a:srgbClr val="1E293B"/>
                  </a:solidFill>
                  <a:latin typeface="Calibri" pitchFamily="34" charset="0"/>
                  <a:ea typeface="Calibri" pitchFamily="34" charset="-122"/>
                  <a:cs typeface="Calibri" pitchFamily="34" charset="-120"/>
                </a:rPr>
                <a:t>MST-CAN</a:t>
              </a:r>
              <a:endParaRPr lang="en-US">
                <a:solidFill>
                  <a:srgbClr val="333333"/>
                </a:solidFill>
                <a:latin typeface="Arial" charset="0"/>
              </a:endParaRPr>
            </a:p>
          </p:txBody>
        </p:sp>
        <p:sp>
          <p:nvSpPr>
            <p:cNvPr id="40" name="Shape 38">
              <a:extLst>
                <a:ext uri="{FF2B5EF4-FFF2-40B4-BE49-F238E27FC236}">
                  <a16:creationId xmlns:a16="http://schemas.microsoft.com/office/drawing/2014/main" id="{26F544C6-2D96-D63F-4307-EF227D347D0D}"/>
                </a:ext>
              </a:extLst>
            </p:cNvPr>
            <p:cNvSpPr/>
            <p:nvPr/>
          </p:nvSpPr>
          <p:spPr>
            <a:xfrm>
              <a:off x="7399166" y="4853003"/>
              <a:ext cx="1379072" cy="365760"/>
            </a:xfrm>
            <a:prstGeom prst="roundRect">
              <a:avLst>
                <a:gd name="adj" fmla="val 12500"/>
              </a:avLst>
            </a:prstGeom>
            <a:solidFill>
              <a:schemeClr val="accent2">
                <a:lumMod val="40000"/>
                <a:lumOff val="60000"/>
              </a:schemeClr>
            </a:solidFill>
            <a:ln w="9525">
              <a:solidFill>
                <a:srgbClr val="BA7517"/>
              </a:solidFill>
              <a:prstDash val="solid"/>
            </a:ln>
          </p:spPr>
          <p:txBody>
            <a:bodyPr/>
            <a:lstStyle/>
            <a:p>
              <a:pPr defTabSz="1371600" fontAlgn="base">
                <a:spcBef>
                  <a:spcPct val="0"/>
                </a:spcBef>
                <a:spcAft>
                  <a:spcPct val="0"/>
                </a:spcAft>
              </a:pPr>
              <a:r>
                <a:rPr lang="en-US" sz="1655">
                  <a:solidFill>
                    <a:srgbClr val="854F0B"/>
                  </a:solidFill>
                  <a:latin typeface="Calibri" pitchFamily="34" charset="0"/>
                  <a:ea typeface="Calibri" pitchFamily="34" charset="-122"/>
                  <a:cs typeface="Calibri" pitchFamily="34" charset="-120"/>
                </a:rPr>
                <a:t>      6–17 </a:t>
              </a:r>
              <a:r>
                <a:rPr lang="en-US" sz="1655" err="1">
                  <a:solidFill>
                    <a:srgbClr val="854F0B"/>
                  </a:solidFill>
                  <a:latin typeface="Calibri" pitchFamily="34" charset="0"/>
                  <a:ea typeface="Calibri" pitchFamily="34" charset="-122"/>
                  <a:cs typeface="Calibri" pitchFamily="34" charset="-120"/>
                </a:rPr>
                <a:t>år</a:t>
              </a:r>
              <a:endParaRPr lang="nb-NO" sz="1655">
                <a:solidFill>
                  <a:srgbClr val="333333"/>
                </a:solidFill>
                <a:latin typeface="Arial" charset="0"/>
              </a:endParaRPr>
            </a:p>
          </p:txBody>
        </p:sp>
      </p:grpSp>
    </p:spTree>
    <p:extLst>
      <p:ext uri="{BB962C8B-B14F-4D97-AF65-F5344CB8AC3E}">
        <p14:creationId xmlns:p14="http://schemas.microsoft.com/office/powerpoint/2010/main" val="37379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B54EB962-D0CE-4E9F-D2E6-CD2DFCA702ED}"/>
              </a:ext>
            </a:extLst>
          </p:cNvPr>
          <p:cNvSpPr>
            <a:spLocks noGrp="1" noChangeArrowheads="1"/>
          </p:cNvSpPr>
          <p:nvPr>
            <p:ph type="title"/>
          </p:nvPr>
        </p:nvSpPr>
        <p:spPr>
          <a:xfrm>
            <a:off x="2286000" y="1650208"/>
            <a:ext cx="13716000" cy="973931"/>
          </a:xfrm>
        </p:spPr>
        <p:txBody>
          <a:bodyPr wrap="square" anchor="ctr">
            <a:normAutofit/>
          </a:bodyPr>
          <a:lstStyle/>
          <a:p>
            <a:r>
              <a:rPr lang="nb-NO" altLang="nb-NO" b="0" dirty="0"/>
              <a:t>Felles grunnlag for tiltakene</a:t>
            </a:r>
          </a:p>
        </p:txBody>
      </p:sp>
      <p:pic>
        <p:nvPicPr>
          <p:cNvPr id="6" name="Bilde 5">
            <a:extLst>
              <a:ext uri="{FF2B5EF4-FFF2-40B4-BE49-F238E27FC236}">
                <a16:creationId xmlns:a16="http://schemas.microsoft.com/office/drawing/2014/main" id="{36BE8865-A353-66AC-22DE-C0328066E20B}"/>
              </a:ext>
            </a:extLst>
          </p:cNvPr>
          <p:cNvPicPr>
            <a:picLocks noChangeAspect="1"/>
          </p:cNvPicPr>
          <p:nvPr/>
        </p:nvPicPr>
        <p:blipFill>
          <a:blip r:embed="rId3"/>
          <a:stretch>
            <a:fillRect/>
          </a:stretch>
        </p:blipFill>
        <p:spPr>
          <a:xfrm>
            <a:off x="3269159" y="2914186"/>
            <a:ext cx="5874842" cy="6368393"/>
          </a:xfrm>
          <a:prstGeom prst="rect">
            <a:avLst/>
          </a:prstGeom>
          <a:noFill/>
        </p:spPr>
      </p:pic>
      <p:sp>
        <p:nvSpPr>
          <p:cNvPr id="17411" name="Content Placeholder 2">
            <a:extLst>
              <a:ext uri="{FF2B5EF4-FFF2-40B4-BE49-F238E27FC236}">
                <a16:creationId xmlns:a16="http://schemas.microsoft.com/office/drawing/2014/main" id="{06AE2239-9F85-5B04-D6E2-AF9CEA5929B2}"/>
              </a:ext>
            </a:extLst>
          </p:cNvPr>
          <p:cNvSpPr>
            <a:spLocks noGrp="1" noChangeArrowheads="1"/>
          </p:cNvSpPr>
          <p:nvPr>
            <p:ph sz="half" idx="2"/>
          </p:nvPr>
        </p:nvSpPr>
        <p:spPr>
          <a:xfrm>
            <a:off x="9144000" y="2540534"/>
            <a:ext cx="6743700" cy="6757988"/>
          </a:xfrm>
        </p:spPr>
        <p:txBody>
          <a:bodyPr wrap="square" anchor="t">
            <a:normAutofit/>
          </a:bodyPr>
          <a:lstStyle/>
          <a:p>
            <a:pPr>
              <a:lnSpc>
                <a:spcPct val="90000"/>
              </a:lnSpc>
            </a:pPr>
            <a:endParaRPr lang="nb-NO" altLang="nb-NO" sz="3000" dirty="0"/>
          </a:p>
          <a:p>
            <a:pPr>
              <a:lnSpc>
                <a:spcPct val="90000"/>
              </a:lnSpc>
            </a:pPr>
            <a:r>
              <a:rPr lang="nb-NO" altLang="nb-NO" sz="3000" dirty="0"/>
              <a:t>Systemisk/sosialøkologisk modell</a:t>
            </a:r>
          </a:p>
          <a:p>
            <a:pPr marL="0" indent="0">
              <a:lnSpc>
                <a:spcPct val="90000"/>
              </a:lnSpc>
              <a:buNone/>
            </a:pPr>
            <a:endParaRPr lang="nb-NO" altLang="nb-NO" sz="3000" dirty="0"/>
          </a:p>
          <a:p>
            <a:pPr>
              <a:lnSpc>
                <a:spcPct val="90000"/>
              </a:lnSpc>
            </a:pPr>
            <a:r>
              <a:rPr lang="nb-NO" altLang="nb-NO" sz="3000" dirty="0"/>
              <a:t>Basert på forskning om risiko- og beskyttelsesfaktorer</a:t>
            </a:r>
          </a:p>
          <a:p>
            <a:pPr>
              <a:lnSpc>
                <a:spcPct val="90000"/>
              </a:lnSpc>
            </a:pPr>
            <a:endParaRPr lang="nb-NO" altLang="nb-NO" sz="3000" dirty="0"/>
          </a:p>
          <a:p>
            <a:pPr>
              <a:lnSpc>
                <a:spcPct val="90000"/>
              </a:lnSpc>
            </a:pPr>
            <a:r>
              <a:rPr lang="nb-NO" altLang="nb-NO" sz="3000" dirty="0"/>
              <a:t>Familie- og systembaserte intervensjoner </a:t>
            </a:r>
          </a:p>
          <a:p>
            <a:pPr marL="0" indent="0">
              <a:lnSpc>
                <a:spcPct val="90000"/>
              </a:lnSpc>
              <a:buNone/>
            </a:pPr>
            <a:endParaRPr lang="nb-NO" altLang="nb-NO" sz="3000" dirty="0"/>
          </a:p>
          <a:p>
            <a:pPr>
              <a:lnSpc>
                <a:spcPct val="90000"/>
              </a:lnSpc>
            </a:pPr>
            <a:r>
              <a:rPr lang="nb-NO" altLang="nb-NO" sz="3000" dirty="0"/>
              <a:t>Ferdighetstrening</a:t>
            </a:r>
          </a:p>
          <a:p>
            <a:pPr>
              <a:lnSpc>
                <a:spcPct val="90000"/>
              </a:lnSpc>
            </a:pPr>
            <a:endParaRPr lang="nb-NO" altLang="nb-NO" sz="3000" dirty="0"/>
          </a:p>
          <a:p>
            <a:pPr>
              <a:lnSpc>
                <a:spcPct val="90000"/>
              </a:lnSpc>
            </a:pPr>
            <a:r>
              <a:rPr lang="nb-NO" altLang="nb-NO" sz="3000" dirty="0"/>
              <a:t>Evidensbaserte</a:t>
            </a:r>
          </a:p>
          <a:p>
            <a:pPr>
              <a:lnSpc>
                <a:spcPct val="90000"/>
              </a:lnSpc>
            </a:pPr>
            <a:endParaRPr lang="nb-NO" altLang="nb-NO" sz="3000" dirty="0"/>
          </a:p>
        </p:txBody>
      </p:sp>
      <p:sp>
        <p:nvSpPr>
          <p:cNvPr id="17416" name="Date Placeholder 4">
            <a:extLst>
              <a:ext uri="{FF2B5EF4-FFF2-40B4-BE49-F238E27FC236}">
                <a16:creationId xmlns:a16="http://schemas.microsoft.com/office/drawing/2014/main" id="{8E07D153-BE08-40F5-334F-99ED7325B031}"/>
              </a:ext>
            </a:extLst>
          </p:cNvPr>
          <p:cNvSpPr>
            <a:spLocks noGrp="1"/>
          </p:cNvSpPr>
          <p:nvPr>
            <p:ph type="dt" sz="half" idx="10"/>
          </p:nvPr>
        </p:nvSpPr>
        <p:spPr>
          <a:xfrm>
            <a:off x="2286001" y="9572625"/>
            <a:ext cx="2633663" cy="714375"/>
          </a:xfrm>
        </p:spPr>
        <p:txBody>
          <a:bodyPr/>
          <a:lstStyle/>
          <a:p>
            <a:pPr defTabSz="1371600" fontAlgn="base">
              <a:spcBef>
                <a:spcPct val="0"/>
              </a:spcBef>
              <a:spcAft>
                <a:spcPts val="900"/>
              </a:spcAft>
              <a:defRPr/>
            </a:pPr>
            <a:fld id="{ACA04C23-D6D7-46BB-BA15-61C6B102BD98}" type="datetime1">
              <a:rPr lang="nb-NO">
                <a:solidFill>
                  <a:srgbClr val="333333"/>
                </a:solidFill>
              </a:rPr>
              <a:pPr defTabSz="1371600" fontAlgn="base">
                <a:spcBef>
                  <a:spcPct val="0"/>
                </a:spcBef>
                <a:spcAft>
                  <a:spcPts val="900"/>
                </a:spcAft>
                <a:defRPr/>
              </a:pPr>
              <a:t>11.08.2026</a:t>
            </a:fld>
            <a:endParaRPr lang="nb-NO">
              <a:solidFill>
                <a:srgbClr val="333333"/>
              </a:solidFill>
            </a:endParaRPr>
          </a:p>
        </p:txBody>
      </p:sp>
      <p:sp>
        <p:nvSpPr>
          <p:cNvPr id="17418" name="Footer Placeholder 5">
            <a:extLst>
              <a:ext uri="{FF2B5EF4-FFF2-40B4-BE49-F238E27FC236}">
                <a16:creationId xmlns:a16="http://schemas.microsoft.com/office/drawing/2014/main" id="{019CDE83-3549-441F-8C08-E1E0ECA9CEED}"/>
              </a:ext>
            </a:extLst>
          </p:cNvPr>
          <p:cNvSpPr>
            <a:spLocks noGrp="1"/>
          </p:cNvSpPr>
          <p:nvPr>
            <p:ph type="ftr" sz="quarter" idx="11"/>
          </p:nvPr>
        </p:nvSpPr>
        <p:spPr>
          <a:xfrm>
            <a:off x="7415213" y="9572625"/>
            <a:ext cx="8586788" cy="714375"/>
          </a:xfrm>
        </p:spPr>
        <p:txBody>
          <a:bodyPr/>
          <a:lstStyle/>
          <a:p>
            <a:pPr defTabSz="1371600" fontAlgn="base">
              <a:spcBef>
                <a:spcPct val="0"/>
              </a:spcBef>
              <a:spcAft>
                <a:spcPts val="900"/>
              </a:spcAft>
              <a:defRPr/>
            </a:pPr>
            <a:endParaRPr lang="nb-NO">
              <a:solidFill>
                <a:srgbClr val="333333"/>
              </a:solidFill>
            </a:endParaRPr>
          </a:p>
          <a:p>
            <a:pPr defTabSz="1371600" fontAlgn="base">
              <a:spcBef>
                <a:spcPct val="0"/>
              </a:spcBef>
              <a:spcAft>
                <a:spcPts val="900"/>
              </a:spcAft>
              <a:defRPr/>
            </a:pPr>
            <a:r>
              <a:rPr lang="nb-NO">
                <a:solidFill>
                  <a:srgbClr val="333333"/>
                </a:solidFill>
              </a:rPr>
              <a:t>©Nasjonalt utviklingssenter for barn og unge</a:t>
            </a:r>
          </a:p>
          <a:p>
            <a:pPr defTabSz="1371600" fontAlgn="base">
              <a:spcBef>
                <a:spcPct val="0"/>
              </a:spcBef>
              <a:spcAft>
                <a:spcPts val="900"/>
              </a:spcAft>
              <a:defRPr/>
            </a:pPr>
            <a:endParaRPr lang="nb-NO">
              <a:solidFill>
                <a:srgbClr val="333333"/>
              </a:solidFill>
            </a:endParaRPr>
          </a:p>
        </p:txBody>
      </p:sp>
      <p:sp>
        <p:nvSpPr>
          <p:cNvPr id="17420" name="Slide Number Placeholder 6">
            <a:extLst>
              <a:ext uri="{FF2B5EF4-FFF2-40B4-BE49-F238E27FC236}">
                <a16:creationId xmlns:a16="http://schemas.microsoft.com/office/drawing/2014/main" id="{2BC46E02-5F1A-2F54-40DC-FED9EF632C90}"/>
              </a:ext>
            </a:extLst>
          </p:cNvPr>
          <p:cNvSpPr>
            <a:spLocks noGrp="1"/>
          </p:cNvSpPr>
          <p:nvPr>
            <p:ph type="sldNum" sz="quarter" idx="12"/>
          </p:nvPr>
        </p:nvSpPr>
        <p:spPr>
          <a:xfrm>
            <a:off x="4919663" y="9572625"/>
            <a:ext cx="2495550" cy="714375"/>
          </a:xfrm>
        </p:spPr>
        <p:txBody>
          <a:bodyPr/>
          <a:lstStyle/>
          <a:p>
            <a:pPr defTabSz="1371600" fontAlgn="base">
              <a:spcBef>
                <a:spcPct val="0"/>
              </a:spcBef>
              <a:spcAft>
                <a:spcPts val="900"/>
              </a:spcAft>
            </a:pPr>
            <a:r>
              <a:rPr lang="nb-NO" altLang="nb-NO">
                <a:solidFill>
                  <a:srgbClr val="333333"/>
                </a:solidFill>
                <a:latin typeface="Arial" charset="0"/>
              </a:rPr>
              <a:t>Side </a:t>
            </a:r>
            <a:fld id="{E4EB8669-B8CB-476B-806B-8E9E00BA89E7}" type="slidenum">
              <a:rPr lang="nb-NO" altLang="nb-NO">
                <a:solidFill>
                  <a:srgbClr val="333333"/>
                </a:solidFill>
                <a:latin typeface="Arial" charset="0"/>
              </a:rPr>
              <a:pPr defTabSz="1371600" fontAlgn="base">
                <a:spcBef>
                  <a:spcPct val="0"/>
                </a:spcBef>
                <a:spcAft>
                  <a:spcPts val="900"/>
                </a:spcAft>
              </a:pPr>
              <a:t>9</a:t>
            </a:fld>
            <a:endParaRPr lang="nb-NO" altLang="nb-NO">
              <a:solidFill>
                <a:srgbClr val="333333"/>
              </a:solidFill>
              <a:latin typeface="Arial" charset="0"/>
            </a:endParaRPr>
          </a:p>
        </p:txBody>
      </p:sp>
    </p:spTree>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UBU powerpoint_mal_formatert">
  <a:themeElements>
    <a:clrScheme name="Blank 1">
      <a:dk1>
        <a:srgbClr val="333333"/>
      </a:dk1>
      <a:lt1>
        <a:srgbClr val="FFFFFF"/>
      </a:lt1>
      <a:dk2>
        <a:srgbClr val="666666"/>
      </a:dk2>
      <a:lt2>
        <a:srgbClr val="999999"/>
      </a:lt2>
      <a:accent1>
        <a:srgbClr val="D4DBAC"/>
      </a:accent1>
      <a:accent2>
        <a:srgbClr val="55C0D8"/>
      </a:accent2>
      <a:accent3>
        <a:srgbClr val="FFFFFF"/>
      </a:accent3>
      <a:accent4>
        <a:srgbClr val="2A2A2A"/>
      </a:accent4>
      <a:accent5>
        <a:srgbClr val="E6EAD2"/>
      </a:accent5>
      <a:accent6>
        <a:srgbClr val="4CAEC4"/>
      </a:accent6>
      <a:hlink>
        <a:srgbClr val="EE7D11"/>
      </a:hlink>
      <a:folHlink>
        <a:srgbClr val="CBD3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333333"/>
        </a:dk1>
        <a:lt1>
          <a:srgbClr val="FFFFFF"/>
        </a:lt1>
        <a:dk2>
          <a:srgbClr val="666666"/>
        </a:dk2>
        <a:lt2>
          <a:srgbClr val="999999"/>
        </a:lt2>
        <a:accent1>
          <a:srgbClr val="D4DBAC"/>
        </a:accent1>
        <a:accent2>
          <a:srgbClr val="55C0D8"/>
        </a:accent2>
        <a:accent3>
          <a:srgbClr val="FFFFFF"/>
        </a:accent3>
        <a:accent4>
          <a:srgbClr val="2A2A2A"/>
        </a:accent4>
        <a:accent5>
          <a:srgbClr val="E6EAD2"/>
        </a:accent5>
        <a:accent6>
          <a:srgbClr val="4CAEC4"/>
        </a:accent6>
        <a:hlink>
          <a:srgbClr val="EE7D11"/>
        </a:hlink>
        <a:folHlink>
          <a:srgbClr val="CBD3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NUBU powerpoint_mal_norsk_formatert">
  <a:themeElements>
    <a:clrScheme name="Blank 1">
      <a:dk1>
        <a:srgbClr val="333333"/>
      </a:dk1>
      <a:lt1>
        <a:srgbClr val="FFFFFF"/>
      </a:lt1>
      <a:dk2>
        <a:srgbClr val="666666"/>
      </a:dk2>
      <a:lt2>
        <a:srgbClr val="999999"/>
      </a:lt2>
      <a:accent1>
        <a:srgbClr val="D4DBAC"/>
      </a:accent1>
      <a:accent2>
        <a:srgbClr val="55C0D8"/>
      </a:accent2>
      <a:accent3>
        <a:srgbClr val="FFFFFF"/>
      </a:accent3>
      <a:accent4>
        <a:srgbClr val="2A2A2A"/>
      </a:accent4>
      <a:accent5>
        <a:srgbClr val="E6EAD2"/>
      </a:accent5>
      <a:accent6>
        <a:srgbClr val="4CAEC4"/>
      </a:accent6>
      <a:hlink>
        <a:srgbClr val="EE7D11"/>
      </a:hlink>
      <a:folHlink>
        <a:srgbClr val="CBD3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333333"/>
        </a:dk1>
        <a:lt1>
          <a:srgbClr val="FFFFFF"/>
        </a:lt1>
        <a:dk2>
          <a:srgbClr val="666666"/>
        </a:dk2>
        <a:lt2>
          <a:srgbClr val="999999"/>
        </a:lt2>
        <a:accent1>
          <a:srgbClr val="D4DBAC"/>
        </a:accent1>
        <a:accent2>
          <a:srgbClr val="55C0D8"/>
        </a:accent2>
        <a:accent3>
          <a:srgbClr val="FFFFFF"/>
        </a:accent3>
        <a:accent4>
          <a:srgbClr val="2A2A2A"/>
        </a:accent4>
        <a:accent5>
          <a:srgbClr val="E6EAD2"/>
        </a:accent5>
        <a:accent6>
          <a:srgbClr val="4CAEC4"/>
        </a:accent6>
        <a:hlink>
          <a:srgbClr val="EE7D11"/>
        </a:hlink>
        <a:folHlink>
          <a:srgbClr val="CBD3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256</TotalTime>
  <Words>3667</Words>
  <Application>Microsoft Office PowerPoint</Application>
  <PresentationFormat>Egendefinert</PresentationFormat>
  <Paragraphs>405</Paragraphs>
  <Slides>23</Slides>
  <Notes>22</Notes>
  <HiddenSlides>0</HiddenSlides>
  <MMClips>1</MMClips>
  <ScaleCrop>false</ScaleCrop>
  <HeadingPairs>
    <vt:vector size="6" baseType="variant">
      <vt:variant>
        <vt:lpstr>Brukte skrifter</vt:lpstr>
      </vt:variant>
      <vt:variant>
        <vt:i4>9</vt:i4>
      </vt:variant>
      <vt:variant>
        <vt:lpstr>Tema</vt:lpstr>
      </vt:variant>
      <vt:variant>
        <vt:i4>4</vt:i4>
      </vt:variant>
      <vt:variant>
        <vt:lpstr>Lysbildetitler</vt:lpstr>
      </vt:variant>
      <vt:variant>
        <vt:i4>23</vt:i4>
      </vt:variant>
    </vt:vector>
  </HeadingPairs>
  <TitlesOfParts>
    <vt:vector size="36" baseType="lpstr">
      <vt:lpstr>Santoshi</vt:lpstr>
      <vt:lpstr>Calibri</vt:lpstr>
      <vt:lpstr>Aharoni</vt:lpstr>
      <vt:lpstr>Cambria</vt:lpstr>
      <vt:lpstr>Wingdings</vt:lpstr>
      <vt:lpstr>Aptos</vt:lpstr>
      <vt:lpstr>Arial</vt:lpstr>
      <vt:lpstr>Bebas Neue Cyrillic</vt:lpstr>
      <vt:lpstr>Calibri Light</vt:lpstr>
      <vt:lpstr>Office Theme</vt:lpstr>
      <vt:lpstr>NUBU powerpoint_mal_formatert</vt:lpstr>
      <vt:lpstr>NUBU powerpoint_mal_norsk_formatert</vt:lpstr>
      <vt:lpstr>1_Office Theme</vt:lpstr>
      <vt:lpstr>PowerPoint-presentasjon</vt:lpstr>
      <vt:lpstr>PowerPoint-presentasjon</vt:lpstr>
      <vt:lpstr>PowerPoint-presentasjon</vt:lpstr>
      <vt:lpstr>PowerPoint-presentasjon</vt:lpstr>
      <vt:lpstr>PowerPoint-presentasjon</vt:lpstr>
      <vt:lpstr>PowerPoint-presentasjon</vt:lpstr>
      <vt:lpstr>Hjelpetiltakskjede for utsatte barn og ungdom</vt:lpstr>
      <vt:lpstr>PowerPoint-presentasjon</vt:lpstr>
      <vt:lpstr>Felles grunnlag for tiltakene</vt:lpstr>
      <vt:lpstr>PowerPoint-presentasjon</vt:lpstr>
      <vt:lpstr>Kvalitetssikring – selvgående hjul? Forutsigbarhet og gode rutiner</vt:lpstr>
      <vt:lpstr>PowerPoint-presentasjon</vt:lpstr>
      <vt:lpstr>PowerPoint-presentasjon</vt:lpstr>
      <vt:lpstr>Struktur, systematikk og skreddersøm i hjelpetiltaksarbeidet for familier med barn 0-17 år (+ ettervern)</vt:lpstr>
      <vt:lpstr>PowerPoint-presentasjon</vt:lpstr>
      <vt:lpstr>Tilbakemeldinger fra tjenestene  om struktur og innhold i grunnmodellen</vt:lpstr>
      <vt:lpstr>PowerPoint-presentasjon</vt:lpstr>
      <vt:lpstr>Samutvikling av nye tiltak  grunnlag for implementering i organisasjoner  </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Kristine Amlund Hagen</dc:creator>
  <cp:lastModifiedBy>Kristine Amlund Hagen</cp:lastModifiedBy>
  <cp:revision>2</cp:revision>
  <cp:lastPrinted>2026-08-10T18:19:21Z</cp:lastPrinted>
  <dcterms:created xsi:type="dcterms:W3CDTF">2006-08-16T00:00:00Z</dcterms:created>
  <dcterms:modified xsi:type="dcterms:W3CDTF">2026-08-11T18:39:04Z</dcterms:modified>
  <dc:identifier>DAHN9h4QnTE</dc:identifier>
</cp:coreProperties>
</file>