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1" r:id="rId2"/>
    <p:sldId id="282" r:id="rId3"/>
    <p:sldId id="256" r:id="rId4"/>
    <p:sldId id="257" r:id="rId5"/>
    <p:sldId id="258" r:id="rId6"/>
    <p:sldId id="274" r:id="rId7"/>
    <p:sldId id="259" r:id="rId8"/>
    <p:sldId id="261" r:id="rId9"/>
    <p:sldId id="286" r:id="rId10"/>
    <p:sldId id="287" r:id="rId11"/>
    <p:sldId id="262" r:id="rId12"/>
    <p:sldId id="263" r:id="rId13"/>
    <p:sldId id="264" r:id="rId14"/>
    <p:sldId id="265" r:id="rId15"/>
    <p:sldId id="268" r:id="rId16"/>
    <p:sldId id="266" r:id="rId17"/>
    <p:sldId id="276" r:id="rId18"/>
    <p:sldId id="277" r:id="rId19"/>
    <p:sldId id="283" r:id="rId20"/>
    <p:sldId id="284" r:id="rId21"/>
    <p:sldId id="267" r:id="rId22"/>
    <p:sldId id="269" r:id="rId23"/>
    <p:sldId id="270" r:id="rId24"/>
    <p:sldId id="271" r:id="rId25"/>
    <p:sldId id="272" r:id="rId26"/>
    <p:sldId id="273" r:id="rId27"/>
    <p:sldId id="275" r:id="rId28"/>
    <p:sldId id="285" r:id="rId2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218C6C-5B6D-457B-9268-3F273F9C846A}" v="79" dt="2026-03-19T10:40:25.6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48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21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stein Brøndbo" userId="07aa0a7b-8aa6-4c95-abcd-6e3c5ecbf6d5" providerId="ADAL" clId="{B801696D-8A53-4160-AB4E-5410BF6F8FAA}"/>
    <pc:docChg chg="undo custSel addSld delSld modSld sldOrd">
      <pc:chgData name="Karstein Brøndbo" userId="07aa0a7b-8aa6-4c95-abcd-6e3c5ecbf6d5" providerId="ADAL" clId="{B801696D-8A53-4160-AB4E-5410BF6F8FAA}" dt="2026-02-23T14:08:32.815" v="1482" actId="14100"/>
      <pc:docMkLst>
        <pc:docMk/>
      </pc:docMkLst>
      <pc:sldChg chg="addSp delSp modSp mod setBg">
        <pc:chgData name="Karstein Brøndbo" userId="07aa0a7b-8aa6-4c95-abcd-6e3c5ecbf6d5" providerId="ADAL" clId="{B801696D-8A53-4160-AB4E-5410BF6F8FAA}" dt="2026-02-23T13:45:11.973" v="1239"/>
        <pc:sldMkLst>
          <pc:docMk/>
          <pc:sldMk cId="1020295374" sldId="256"/>
        </pc:sldMkLst>
        <pc:spChg chg="add mod">
          <ac:chgData name="Karstein Brøndbo" userId="07aa0a7b-8aa6-4c95-abcd-6e3c5ecbf6d5" providerId="ADAL" clId="{B801696D-8A53-4160-AB4E-5410BF6F8FAA}" dt="2026-02-19T09:15:22.236" v="688" actId="20577"/>
          <ac:spMkLst>
            <pc:docMk/>
            <pc:sldMk cId="1020295374" sldId="256"/>
            <ac:spMk id="2" creationId="{28810E63-D66E-08A2-DC72-9E4AA6F0BBE2}"/>
          </ac:spMkLst>
        </pc:spChg>
        <pc:spChg chg="add mod">
          <ac:chgData name="Karstein Brøndbo" userId="07aa0a7b-8aa6-4c95-abcd-6e3c5ecbf6d5" providerId="ADAL" clId="{B801696D-8A53-4160-AB4E-5410BF6F8FAA}" dt="2026-02-19T09:08:33.873" v="686" actId="20577"/>
          <ac:spMkLst>
            <pc:docMk/>
            <pc:sldMk cId="1020295374" sldId="256"/>
            <ac:spMk id="3" creationId="{27EDDC2E-E627-9F49-6131-35191AF9F9C3}"/>
          </ac:spMkLst>
        </pc:spChg>
        <pc:spChg chg="add mod">
          <ac:chgData name="Karstein Brøndbo" userId="07aa0a7b-8aa6-4c95-abcd-6e3c5ecbf6d5" providerId="ADAL" clId="{B801696D-8A53-4160-AB4E-5410BF6F8FAA}" dt="2026-02-19T09:24:41.651" v="711" actId="1076"/>
          <ac:spMkLst>
            <pc:docMk/>
            <pc:sldMk cId="1020295374" sldId="256"/>
            <ac:spMk id="4" creationId="{4470ABC5-6356-4820-54F5-495AE4C0F73C}"/>
          </ac:spMkLst>
        </pc:spChg>
        <pc:spChg chg="add">
          <ac:chgData name="Karstein Brøndbo" userId="07aa0a7b-8aa6-4c95-abcd-6e3c5ecbf6d5" providerId="ADAL" clId="{B801696D-8A53-4160-AB4E-5410BF6F8FAA}" dt="2026-02-19T07:57:08.331" v="408" actId="26606"/>
          <ac:spMkLst>
            <pc:docMk/>
            <pc:sldMk cId="1020295374" sldId="256"/>
            <ac:spMk id="9" creationId="{AB8C311F-7253-4AED-9701-7FC0708C41C7}"/>
          </ac:spMkLst>
        </pc:spChg>
        <pc:spChg chg="add">
          <ac:chgData name="Karstein Brøndbo" userId="07aa0a7b-8aa6-4c95-abcd-6e3c5ecbf6d5" providerId="ADAL" clId="{B801696D-8A53-4160-AB4E-5410BF6F8FAA}" dt="2026-02-19T07:57:08.331" v="408" actId="26606"/>
          <ac:spMkLst>
            <pc:docMk/>
            <pc:sldMk cId="1020295374" sldId="256"/>
            <ac:spMk id="10" creationId="{E2384209-CB15-4CDF-9D31-C44FD9A3F20D}"/>
          </ac:spMkLst>
        </pc:spChg>
        <pc:spChg chg="add">
          <ac:chgData name="Karstein Brøndbo" userId="07aa0a7b-8aa6-4c95-abcd-6e3c5ecbf6d5" providerId="ADAL" clId="{B801696D-8A53-4160-AB4E-5410BF6F8FAA}" dt="2026-02-19T07:57:08.331" v="408" actId="26606"/>
          <ac:spMkLst>
            <pc:docMk/>
            <pc:sldMk cId="1020295374" sldId="256"/>
            <ac:spMk id="16" creationId="{2633B3B5-CC90-43F0-8714-D31D1F3F0209}"/>
          </ac:spMkLst>
        </pc:spChg>
        <pc:spChg chg="add">
          <ac:chgData name="Karstein Brøndbo" userId="07aa0a7b-8aa6-4c95-abcd-6e3c5ecbf6d5" providerId="ADAL" clId="{B801696D-8A53-4160-AB4E-5410BF6F8FAA}" dt="2026-02-19T07:57:08.331" v="408" actId="26606"/>
          <ac:spMkLst>
            <pc:docMk/>
            <pc:sldMk cId="1020295374" sldId="256"/>
            <ac:spMk id="18" creationId="{A8D57A06-A426-446D-B02C-A2DC6B62E45E}"/>
          </ac:spMkLst>
        </pc:spChg>
        <pc:picChg chg="mod">
          <ac:chgData name="Karstein Brøndbo" userId="07aa0a7b-8aa6-4c95-abcd-6e3c5ecbf6d5" providerId="ADAL" clId="{B801696D-8A53-4160-AB4E-5410BF6F8FAA}" dt="2026-02-19T09:23:39.157" v="691" actId="1076"/>
          <ac:picMkLst>
            <pc:docMk/>
            <pc:sldMk cId="1020295374" sldId="256"/>
            <ac:picMk id="7" creationId="{7D13DB92-6AAC-6F1B-46E4-92DC3E14C8FF}"/>
          </ac:picMkLst>
        </pc:picChg>
      </pc:sldChg>
      <pc:sldChg chg="ord">
        <pc:chgData name="Karstein Brøndbo" userId="07aa0a7b-8aa6-4c95-abcd-6e3c5ecbf6d5" providerId="ADAL" clId="{B801696D-8A53-4160-AB4E-5410BF6F8FAA}" dt="2026-02-19T09:25:10.286" v="713"/>
        <pc:sldMkLst>
          <pc:docMk/>
          <pc:sldMk cId="1300063887" sldId="257"/>
        </pc:sldMkLst>
      </pc:sldChg>
      <pc:sldChg chg="addSp modSp mod ord">
        <pc:chgData name="Karstein Brøndbo" userId="07aa0a7b-8aa6-4c95-abcd-6e3c5ecbf6d5" providerId="ADAL" clId="{B801696D-8A53-4160-AB4E-5410BF6F8FAA}" dt="2026-02-19T09:25:26.845" v="715"/>
        <pc:sldMkLst>
          <pc:docMk/>
          <pc:sldMk cId="3468610349" sldId="258"/>
        </pc:sldMkLst>
        <pc:spChg chg="add mod">
          <ac:chgData name="Karstein Brøndbo" userId="07aa0a7b-8aa6-4c95-abcd-6e3c5ecbf6d5" providerId="ADAL" clId="{B801696D-8A53-4160-AB4E-5410BF6F8FAA}" dt="2026-02-19T08:04:33.861" v="441" actId="20577"/>
          <ac:spMkLst>
            <pc:docMk/>
            <pc:sldMk cId="3468610349" sldId="258"/>
            <ac:spMk id="2" creationId="{5AE36404-DADF-68CD-8858-BD86514CD919}"/>
          </ac:spMkLst>
        </pc:spChg>
        <pc:spChg chg="add mod">
          <ac:chgData name="Karstein Brøndbo" userId="07aa0a7b-8aa6-4c95-abcd-6e3c5ecbf6d5" providerId="ADAL" clId="{B801696D-8A53-4160-AB4E-5410BF6F8FAA}" dt="2026-02-19T08:05:05.569" v="447" actId="1036"/>
          <ac:spMkLst>
            <pc:docMk/>
            <pc:sldMk cId="3468610349" sldId="258"/>
            <ac:spMk id="4" creationId="{96638803-0436-F9D7-631F-12F1E980F512}"/>
          </ac:spMkLst>
        </pc:spChg>
        <pc:spChg chg="add mod">
          <ac:chgData name="Karstein Brøndbo" userId="07aa0a7b-8aa6-4c95-abcd-6e3c5ecbf6d5" providerId="ADAL" clId="{B801696D-8A53-4160-AB4E-5410BF6F8FAA}" dt="2026-02-19T08:05:42.432" v="453" actId="255"/>
          <ac:spMkLst>
            <pc:docMk/>
            <pc:sldMk cId="3468610349" sldId="258"/>
            <ac:spMk id="5" creationId="{00B5BB13-EAE1-7E10-7417-423639DA07FD}"/>
          </ac:spMkLst>
        </pc:spChg>
        <pc:spChg chg="add mod">
          <ac:chgData name="Karstein Brøndbo" userId="07aa0a7b-8aa6-4c95-abcd-6e3c5ecbf6d5" providerId="ADAL" clId="{B801696D-8A53-4160-AB4E-5410BF6F8FAA}" dt="2026-02-19T08:06:27.263" v="460" actId="20577"/>
          <ac:spMkLst>
            <pc:docMk/>
            <pc:sldMk cId="3468610349" sldId="258"/>
            <ac:spMk id="6" creationId="{DBFEFE3D-1BB6-B5A8-80C0-14B07A75DE80}"/>
          </ac:spMkLst>
        </pc:spChg>
        <pc:spChg chg="add mod">
          <ac:chgData name="Karstein Brøndbo" userId="07aa0a7b-8aa6-4c95-abcd-6e3c5ecbf6d5" providerId="ADAL" clId="{B801696D-8A53-4160-AB4E-5410BF6F8FAA}" dt="2026-02-19T08:09:15.394" v="478" actId="255"/>
          <ac:spMkLst>
            <pc:docMk/>
            <pc:sldMk cId="3468610349" sldId="258"/>
            <ac:spMk id="7" creationId="{E0A58CC4-7A09-C1EE-B42E-8045A34814A0}"/>
          </ac:spMkLst>
        </pc:spChg>
        <pc:spChg chg="add mod">
          <ac:chgData name="Karstein Brøndbo" userId="07aa0a7b-8aa6-4c95-abcd-6e3c5ecbf6d5" providerId="ADAL" clId="{B801696D-8A53-4160-AB4E-5410BF6F8FAA}" dt="2026-02-19T08:09:29.014" v="479" actId="1076"/>
          <ac:spMkLst>
            <pc:docMk/>
            <pc:sldMk cId="3468610349" sldId="258"/>
            <ac:spMk id="9" creationId="{FF273F0C-9BEA-BA45-C3E0-231694F2C48D}"/>
          </ac:spMkLst>
        </pc:spChg>
        <pc:spChg chg="add mod">
          <ac:chgData name="Karstein Brøndbo" userId="07aa0a7b-8aa6-4c95-abcd-6e3c5ecbf6d5" providerId="ADAL" clId="{B801696D-8A53-4160-AB4E-5410BF6F8FAA}" dt="2026-02-19T08:10:27.372" v="492" actId="1035"/>
          <ac:spMkLst>
            <pc:docMk/>
            <pc:sldMk cId="3468610349" sldId="258"/>
            <ac:spMk id="10" creationId="{F856494B-B8D4-8FB9-9581-6D3E64855B55}"/>
          </ac:spMkLst>
        </pc:spChg>
      </pc:sldChg>
      <pc:sldChg chg="addSp modSp mod">
        <pc:chgData name="Karstein Brøndbo" userId="07aa0a7b-8aa6-4c95-abcd-6e3c5ecbf6d5" providerId="ADAL" clId="{B801696D-8A53-4160-AB4E-5410BF6F8FAA}" dt="2026-02-19T09:31:27.936" v="743" actId="20577"/>
        <pc:sldMkLst>
          <pc:docMk/>
          <pc:sldMk cId="465122466" sldId="259"/>
        </pc:sldMkLst>
        <pc:spChg chg="add mod">
          <ac:chgData name="Karstein Brøndbo" userId="07aa0a7b-8aa6-4c95-abcd-6e3c5ecbf6d5" providerId="ADAL" clId="{B801696D-8A53-4160-AB4E-5410BF6F8FAA}" dt="2026-02-19T09:31:27.936" v="743" actId="20577"/>
          <ac:spMkLst>
            <pc:docMk/>
            <pc:sldMk cId="465122466" sldId="259"/>
            <ac:spMk id="2" creationId="{C0AF1492-6F78-FC31-B79B-D69C79EA9B15}"/>
          </ac:spMkLst>
        </pc:spChg>
      </pc:sldChg>
      <pc:sldChg chg="addSp modSp mod">
        <pc:chgData name="Karstein Brøndbo" userId="07aa0a7b-8aa6-4c95-abcd-6e3c5ecbf6d5" providerId="ADAL" clId="{B801696D-8A53-4160-AB4E-5410BF6F8FAA}" dt="2026-02-19T09:27:31.728" v="719" actId="14100"/>
        <pc:sldMkLst>
          <pc:docMk/>
          <pc:sldMk cId="4067368200" sldId="261"/>
        </pc:sldMkLst>
        <pc:cxnChg chg="add mod">
          <ac:chgData name="Karstein Brøndbo" userId="07aa0a7b-8aa6-4c95-abcd-6e3c5ecbf6d5" providerId="ADAL" clId="{B801696D-8A53-4160-AB4E-5410BF6F8FAA}" dt="2026-02-19T09:27:31.728" v="719" actId="14100"/>
          <ac:cxnSpMkLst>
            <pc:docMk/>
            <pc:sldMk cId="4067368200" sldId="261"/>
            <ac:cxnSpMk id="4" creationId="{F8C7290C-D080-3568-FBCB-ACBA61AFEA91}"/>
          </ac:cxnSpMkLst>
        </pc:cxnChg>
      </pc:sldChg>
      <pc:sldChg chg="addSp modSp mod">
        <pc:chgData name="Karstein Brøndbo" userId="07aa0a7b-8aa6-4c95-abcd-6e3c5ecbf6d5" providerId="ADAL" clId="{B801696D-8A53-4160-AB4E-5410BF6F8FAA}" dt="2026-02-23T13:45:23.271" v="1241" actId="1076"/>
        <pc:sldMkLst>
          <pc:docMk/>
          <pc:sldMk cId="70073327" sldId="263"/>
        </pc:sldMkLst>
        <pc:picChg chg="add mod">
          <ac:chgData name="Karstein Brøndbo" userId="07aa0a7b-8aa6-4c95-abcd-6e3c5ecbf6d5" providerId="ADAL" clId="{B801696D-8A53-4160-AB4E-5410BF6F8FAA}" dt="2026-02-23T13:45:23.271" v="1241" actId="1076"/>
          <ac:picMkLst>
            <pc:docMk/>
            <pc:sldMk cId="70073327" sldId="263"/>
            <ac:picMk id="2" creationId="{997E4635-1CB0-4306-B2ED-F787B61AD2D5}"/>
          </ac:picMkLst>
        </pc:picChg>
      </pc:sldChg>
      <pc:sldChg chg="addSp modSp mod">
        <pc:chgData name="Karstein Brøndbo" userId="07aa0a7b-8aa6-4c95-abcd-6e3c5ecbf6d5" providerId="ADAL" clId="{B801696D-8A53-4160-AB4E-5410BF6F8FAA}" dt="2026-02-23T13:46:04.359" v="1249" actId="1076"/>
        <pc:sldMkLst>
          <pc:docMk/>
          <pc:sldMk cId="351423128" sldId="270"/>
        </pc:sldMkLst>
        <pc:spChg chg="mod">
          <ac:chgData name="Karstein Brøndbo" userId="07aa0a7b-8aa6-4c95-abcd-6e3c5ecbf6d5" providerId="ADAL" clId="{B801696D-8A53-4160-AB4E-5410BF6F8FAA}" dt="2026-02-19T14:51:04.138" v="1047" actId="20577"/>
          <ac:spMkLst>
            <pc:docMk/>
            <pc:sldMk cId="351423128" sldId="270"/>
            <ac:spMk id="3" creationId="{26F50402-C87F-262A-906F-2557D2F8CDB2}"/>
          </ac:spMkLst>
        </pc:spChg>
        <pc:picChg chg="add mod">
          <ac:chgData name="Karstein Brøndbo" userId="07aa0a7b-8aa6-4c95-abcd-6e3c5ecbf6d5" providerId="ADAL" clId="{B801696D-8A53-4160-AB4E-5410BF6F8FAA}" dt="2026-02-23T13:46:04.359" v="1249" actId="1076"/>
          <ac:picMkLst>
            <pc:docMk/>
            <pc:sldMk cId="351423128" sldId="270"/>
            <ac:picMk id="4" creationId="{997E4635-1CB0-4306-B2ED-F787B61AD2D5}"/>
          </ac:picMkLst>
        </pc:picChg>
      </pc:sldChg>
      <pc:sldChg chg="addSp modSp mod">
        <pc:chgData name="Karstein Brøndbo" userId="07aa0a7b-8aa6-4c95-abcd-6e3c5ecbf6d5" providerId="ADAL" clId="{B801696D-8A53-4160-AB4E-5410BF6F8FAA}" dt="2026-02-23T13:46:12.931" v="1251" actId="1076"/>
        <pc:sldMkLst>
          <pc:docMk/>
          <pc:sldMk cId="1245281881" sldId="271"/>
        </pc:sldMkLst>
        <pc:spChg chg="mod">
          <ac:chgData name="Karstein Brøndbo" userId="07aa0a7b-8aa6-4c95-abcd-6e3c5ecbf6d5" providerId="ADAL" clId="{B801696D-8A53-4160-AB4E-5410BF6F8FAA}" dt="2026-02-19T14:52:40.848" v="1101" actId="6549"/>
          <ac:spMkLst>
            <pc:docMk/>
            <pc:sldMk cId="1245281881" sldId="271"/>
            <ac:spMk id="3" creationId="{10233FC4-7380-302F-FBDB-C13E0891972D}"/>
          </ac:spMkLst>
        </pc:spChg>
        <pc:picChg chg="add mod">
          <ac:chgData name="Karstein Brøndbo" userId="07aa0a7b-8aa6-4c95-abcd-6e3c5ecbf6d5" providerId="ADAL" clId="{B801696D-8A53-4160-AB4E-5410BF6F8FAA}" dt="2026-02-23T13:46:12.931" v="1251" actId="1076"/>
          <ac:picMkLst>
            <pc:docMk/>
            <pc:sldMk cId="1245281881" sldId="271"/>
            <ac:picMk id="4" creationId="{997E4635-1CB0-4306-B2ED-F787B61AD2D5}"/>
          </ac:picMkLst>
        </pc:picChg>
      </pc:sldChg>
      <pc:sldChg chg="addSp delSp modSp mod">
        <pc:chgData name="Karstein Brøndbo" userId="07aa0a7b-8aa6-4c95-abcd-6e3c5ecbf6d5" providerId="ADAL" clId="{B801696D-8A53-4160-AB4E-5410BF6F8FAA}" dt="2026-02-19T07:56:18.215" v="403" actId="14100"/>
        <pc:sldMkLst>
          <pc:docMk/>
          <pc:sldMk cId="2305669084" sldId="274"/>
        </pc:sldMkLst>
        <pc:spChg chg="add del mod">
          <ac:chgData name="Karstein Brøndbo" userId="07aa0a7b-8aa6-4c95-abcd-6e3c5ecbf6d5" providerId="ADAL" clId="{B801696D-8A53-4160-AB4E-5410BF6F8FAA}" dt="2026-02-19T07:56:17.241" v="401" actId="1076"/>
          <ac:spMkLst>
            <pc:docMk/>
            <pc:sldMk cId="2305669084" sldId="274"/>
            <ac:spMk id="11" creationId="{93D5AD24-5A5D-2D89-97D4-108E92BC3B9B}"/>
          </ac:spMkLst>
        </pc:spChg>
        <pc:picChg chg="mod">
          <ac:chgData name="Karstein Brøndbo" userId="07aa0a7b-8aa6-4c95-abcd-6e3c5ecbf6d5" providerId="ADAL" clId="{B801696D-8A53-4160-AB4E-5410BF6F8FAA}" dt="2026-02-19T07:56:18.215" v="403" actId="14100"/>
          <ac:picMkLst>
            <pc:docMk/>
            <pc:sldMk cId="2305669084" sldId="274"/>
            <ac:picMk id="3" creationId="{02A7AA30-843D-69D5-9142-152429C34D83}"/>
          </ac:picMkLst>
        </pc:picChg>
      </pc:sldChg>
      <pc:sldChg chg="addSp delSp modSp mod modClrScheme chgLayout">
        <pc:chgData name="Karstein Brøndbo" userId="07aa0a7b-8aa6-4c95-abcd-6e3c5ecbf6d5" providerId="ADAL" clId="{B801696D-8A53-4160-AB4E-5410BF6F8FAA}" dt="2026-02-23T13:45:32.268" v="1243" actId="1076"/>
        <pc:sldMkLst>
          <pc:docMk/>
          <pc:sldMk cId="378130461" sldId="277"/>
        </pc:sldMkLst>
        <pc:picChg chg="add mod">
          <ac:chgData name="Karstein Brøndbo" userId="07aa0a7b-8aa6-4c95-abcd-6e3c5ecbf6d5" providerId="ADAL" clId="{B801696D-8A53-4160-AB4E-5410BF6F8FAA}" dt="2026-02-23T13:45:32.268" v="1243" actId="1076"/>
          <ac:picMkLst>
            <pc:docMk/>
            <pc:sldMk cId="378130461" sldId="277"/>
            <ac:picMk id="2" creationId="{997E4635-1CB0-4306-B2ED-F787B61AD2D5}"/>
          </ac:picMkLst>
        </pc:picChg>
        <pc:picChg chg="add mod">
          <ac:chgData name="Karstein Brøndbo" userId="07aa0a7b-8aa6-4c95-abcd-6e3c5ecbf6d5" providerId="ADAL" clId="{B801696D-8A53-4160-AB4E-5410BF6F8FAA}" dt="2026-02-19T14:29:37.804" v="760" actId="1076"/>
          <ac:picMkLst>
            <pc:docMk/>
            <pc:sldMk cId="378130461" sldId="277"/>
            <ac:picMk id="5" creationId="{364F54B9-20A0-6DE5-6ACF-7E51D96098BE}"/>
          </ac:picMkLst>
        </pc:picChg>
      </pc:sldChg>
      <pc:sldChg chg="addSp delSp modSp new mod ord setBg modClrScheme addAnim delAnim chgLayout">
        <pc:chgData name="Karstein Brøndbo" userId="07aa0a7b-8aa6-4c95-abcd-6e3c5ecbf6d5" providerId="ADAL" clId="{B801696D-8A53-4160-AB4E-5410BF6F8FAA}" dt="2026-02-23T13:44:52.813" v="1235" actId="1076"/>
        <pc:sldMkLst>
          <pc:docMk/>
          <pc:sldMk cId="4027493256" sldId="281"/>
        </pc:sldMkLst>
        <pc:spChg chg="add mod ord">
          <ac:chgData name="Karstein Brøndbo" userId="07aa0a7b-8aa6-4c95-abcd-6e3c5ecbf6d5" providerId="ADAL" clId="{B801696D-8A53-4160-AB4E-5410BF6F8FAA}" dt="2026-02-19T07:30:48.502" v="39" actId="26606"/>
          <ac:spMkLst>
            <pc:docMk/>
            <pc:sldMk cId="4027493256" sldId="281"/>
            <ac:spMk id="6" creationId="{6BEABE1F-ACF6-CDA3-5711-565EE4FE199A}"/>
          </ac:spMkLst>
        </pc:spChg>
        <pc:spChg chg="add">
          <ac:chgData name="Karstein Brøndbo" userId="07aa0a7b-8aa6-4c95-abcd-6e3c5ecbf6d5" providerId="ADAL" clId="{B801696D-8A53-4160-AB4E-5410BF6F8FAA}" dt="2026-02-19T07:30:48.502" v="39" actId="26606"/>
          <ac:spMkLst>
            <pc:docMk/>
            <pc:sldMk cId="4027493256" sldId="281"/>
            <ac:spMk id="1031" creationId="{7BBD5B30-C741-4E67-AFD8-17917090ABCC}"/>
          </ac:spMkLst>
        </pc:spChg>
        <pc:spChg chg="add">
          <ac:chgData name="Karstein Brøndbo" userId="07aa0a7b-8aa6-4c95-abcd-6e3c5ecbf6d5" providerId="ADAL" clId="{B801696D-8A53-4160-AB4E-5410BF6F8FAA}" dt="2026-02-19T07:30:48.502" v="39" actId="26606"/>
          <ac:spMkLst>
            <pc:docMk/>
            <pc:sldMk cId="4027493256" sldId="281"/>
            <ac:spMk id="1033" creationId="{189BBEAA-BB93-4878-8C95-3C8AADE2E0C5}"/>
          </ac:spMkLst>
        </pc:spChg>
        <pc:spChg chg="add">
          <ac:chgData name="Karstein Brøndbo" userId="07aa0a7b-8aa6-4c95-abcd-6e3c5ecbf6d5" providerId="ADAL" clId="{B801696D-8A53-4160-AB4E-5410BF6F8FAA}" dt="2026-02-19T07:30:48.502" v="39" actId="26606"/>
          <ac:spMkLst>
            <pc:docMk/>
            <pc:sldMk cId="4027493256" sldId="281"/>
            <ac:spMk id="1035" creationId="{D529C0C6-AAEB-4982-A9E6-BC6A8B2AEFB2}"/>
          </ac:spMkLst>
        </pc:spChg>
        <pc:spChg chg="add">
          <ac:chgData name="Karstein Brøndbo" userId="07aa0a7b-8aa6-4c95-abcd-6e3c5ecbf6d5" providerId="ADAL" clId="{B801696D-8A53-4160-AB4E-5410BF6F8FAA}" dt="2026-02-19T07:30:48.502" v="39" actId="26606"/>
          <ac:spMkLst>
            <pc:docMk/>
            <pc:sldMk cId="4027493256" sldId="281"/>
            <ac:spMk id="1037" creationId="{80D36F24-5EC0-4A09-9836-6580E1D4B823}"/>
          </ac:spMkLst>
        </pc:spChg>
        <pc:spChg chg="add">
          <ac:chgData name="Karstein Brøndbo" userId="07aa0a7b-8aa6-4c95-abcd-6e3c5ecbf6d5" providerId="ADAL" clId="{B801696D-8A53-4160-AB4E-5410BF6F8FAA}" dt="2026-02-19T07:30:48.502" v="39" actId="26606"/>
          <ac:spMkLst>
            <pc:docMk/>
            <pc:sldMk cId="4027493256" sldId="281"/>
            <ac:spMk id="1039" creationId="{7C0B334E-66E0-442A-8306-19629EC2DC59}"/>
          </ac:spMkLst>
        </pc:spChg>
        <pc:picChg chg="add mod">
          <ac:chgData name="Karstein Brøndbo" userId="07aa0a7b-8aa6-4c95-abcd-6e3c5ecbf6d5" providerId="ADAL" clId="{B801696D-8A53-4160-AB4E-5410BF6F8FAA}" dt="2026-02-23T13:44:52.813" v="1235" actId="1076"/>
          <ac:picMkLst>
            <pc:docMk/>
            <pc:sldMk cId="4027493256" sldId="281"/>
            <ac:picMk id="2" creationId="{997E4635-1CB0-4306-B2ED-F787B61AD2D5}"/>
          </ac:picMkLst>
        </pc:picChg>
        <pc:picChg chg="add mod ord">
          <ac:chgData name="Karstein Brøndbo" userId="07aa0a7b-8aa6-4c95-abcd-6e3c5ecbf6d5" providerId="ADAL" clId="{B801696D-8A53-4160-AB4E-5410BF6F8FAA}" dt="2026-02-19T07:30:48.502" v="39" actId="26606"/>
          <ac:picMkLst>
            <pc:docMk/>
            <pc:sldMk cId="4027493256" sldId="281"/>
            <ac:picMk id="3" creationId="{0C43DED4-231A-F982-6BF6-39D9DE4C0707}"/>
          </ac:picMkLst>
        </pc:picChg>
        <pc:picChg chg="add mod ord">
          <ac:chgData name="Karstein Brøndbo" userId="07aa0a7b-8aa6-4c95-abcd-6e3c5ecbf6d5" providerId="ADAL" clId="{B801696D-8A53-4160-AB4E-5410BF6F8FAA}" dt="2026-02-19T07:30:48.502" v="39" actId="26606"/>
          <ac:picMkLst>
            <pc:docMk/>
            <pc:sldMk cId="4027493256" sldId="281"/>
            <ac:picMk id="5" creationId="{87842CC7-57BE-92EF-E819-01FD6F6D3A92}"/>
          </ac:picMkLst>
        </pc:picChg>
        <pc:picChg chg="add mod">
          <ac:chgData name="Karstein Brøndbo" userId="07aa0a7b-8aa6-4c95-abcd-6e3c5ecbf6d5" providerId="ADAL" clId="{B801696D-8A53-4160-AB4E-5410BF6F8FAA}" dt="2026-02-19T07:30:48.502" v="39" actId="26606"/>
          <ac:picMkLst>
            <pc:docMk/>
            <pc:sldMk cId="4027493256" sldId="281"/>
            <ac:picMk id="1026" creationId="{EF6F20D8-123E-32E0-685E-DF8878885F8C}"/>
          </ac:picMkLst>
        </pc:picChg>
      </pc:sldChg>
      <pc:sldChg chg="addSp delSp modSp new mod setBg modClrScheme chgLayout">
        <pc:chgData name="Karstein Brøndbo" userId="07aa0a7b-8aa6-4c95-abcd-6e3c5ecbf6d5" providerId="ADAL" clId="{B801696D-8A53-4160-AB4E-5410BF6F8FAA}" dt="2026-02-23T13:45:05.085" v="1237" actId="1076"/>
        <pc:sldMkLst>
          <pc:docMk/>
          <pc:sldMk cId="2885538373" sldId="282"/>
        </pc:sldMkLst>
        <pc:spChg chg="add mod ord">
          <ac:chgData name="Karstein Brøndbo" userId="07aa0a7b-8aa6-4c95-abcd-6e3c5ecbf6d5" providerId="ADAL" clId="{B801696D-8A53-4160-AB4E-5410BF6F8FAA}" dt="2026-02-19T16:23:59.588" v="1213" actId="20577"/>
          <ac:spMkLst>
            <pc:docMk/>
            <pc:sldMk cId="2885538373" sldId="282"/>
            <ac:spMk id="3" creationId="{CCF11023-8640-9A5F-ABBA-0AE383121ED4}"/>
          </ac:spMkLst>
        </pc:spChg>
        <pc:spChg chg="add mod ord">
          <ac:chgData name="Karstein Brøndbo" userId="07aa0a7b-8aa6-4c95-abcd-6e3c5ecbf6d5" providerId="ADAL" clId="{B801696D-8A53-4160-AB4E-5410BF6F8FAA}" dt="2026-02-23T13:40:32.936" v="1232" actId="27636"/>
          <ac:spMkLst>
            <pc:docMk/>
            <pc:sldMk cId="2885538373" sldId="282"/>
            <ac:spMk id="4" creationId="{AB4B6863-BFF4-A79C-B075-1E289FB1AB19}"/>
          </ac:spMkLst>
        </pc:spChg>
        <pc:spChg chg="add">
          <ac:chgData name="Karstein Brøndbo" userId="07aa0a7b-8aa6-4c95-abcd-6e3c5ecbf6d5" providerId="ADAL" clId="{B801696D-8A53-4160-AB4E-5410BF6F8FAA}" dt="2026-02-19T07:36:29.221" v="67" actId="26606"/>
          <ac:spMkLst>
            <pc:docMk/>
            <pc:sldMk cId="2885538373" sldId="282"/>
            <ac:spMk id="9" creationId="{C2554CA6-288E-4202-BC52-2E5A8F0C0AED}"/>
          </ac:spMkLst>
        </pc:spChg>
        <pc:spChg chg="add">
          <ac:chgData name="Karstein Brøndbo" userId="07aa0a7b-8aa6-4c95-abcd-6e3c5ecbf6d5" providerId="ADAL" clId="{B801696D-8A53-4160-AB4E-5410BF6F8FAA}" dt="2026-02-19T07:36:29.221" v="67" actId="26606"/>
          <ac:spMkLst>
            <pc:docMk/>
            <pc:sldMk cId="2885538373" sldId="282"/>
            <ac:spMk id="11" creationId="{B10BB131-AC8E-4A8E-A5D1-36260F720C3B}"/>
          </ac:spMkLst>
        </pc:spChg>
        <pc:spChg chg="add">
          <ac:chgData name="Karstein Brøndbo" userId="07aa0a7b-8aa6-4c95-abcd-6e3c5ecbf6d5" providerId="ADAL" clId="{B801696D-8A53-4160-AB4E-5410BF6F8FAA}" dt="2026-02-19T07:36:29.221" v="67" actId="26606"/>
          <ac:spMkLst>
            <pc:docMk/>
            <pc:sldMk cId="2885538373" sldId="282"/>
            <ac:spMk id="13" creationId="{5B7778FC-632E-4DCA-A7CB-0D7731CCF970}"/>
          </ac:spMkLst>
        </pc:spChg>
        <pc:spChg chg="add">
          <ac:chgData name="Karstein Brøndbo" userId="07aa0a7b-8aa6-4c95-abcd-6e3c5ecbf6d5" providerId="ADAL" clId="{B801696D-8A53-4160-AB4E-5410BF6F8FAA}" dt="2026-02-19T07:36:29.221" v="67" actId="26606"/>
          <ac:spMkLst>
            <pc:docMk/>
            <pc:sldMk cId="2885538373" sldId="282"/>
            <ac:spMk id="15" creationId="{FA23A907-97FB-4A8F-880A-DD77401C4296}"/>
          </ac:spMkLst>
        </pc:spChg>
        <pc:picChg chg="add mod">
          <ac:chgData name="Karstein Brøndbo" userId="07aa0a7b-8aa6-4c95-abcd-6e3c5ecbf6d5" providerId="ADAL" clId="{B801696D-8A53-4160-AB4E-5410BF6F8FAA}" dt="2026-02-23T13:45:05.085" v="1237" actId="1076"/>
          <ac:picMkLst>
            <pc:docMk/>
            <pc:sldMk cId="2885538373" sldId="282"/>
            <ac:picMk id="2" creationId="{997E4635-1CB0-4306-B2ED-F787B61AD2D5}"/>
          </ac:picMkLst>
        </pc:picChg>
      </pc:sldChg>
      <pc:sldChg chg="addSp delSp modSp new mod">
        <pc:chgData name="Karstein Brøndbo" userId="07aa0a7b-8aa6-4c95-abcd-6e3c5ecbf6d5" providerId="ADAL" clId="{B801696D-8A53-4160-AB4E-5410BF6F8FAA}" dt="2026-02-23T13:45:41.093" v="1245" actId="1076"/>
        <pc:sldMkLst>
          <pc:docMk/>
          <pc:sldMk cId="204118760" sldId="283"/>
        </pc:sldMkLst>
        <pc:spChg chg="add mod">
          <ac:chgData name="Karstein Brøndbo" userId="07aa0a7b-8aa6-4c95-abcd-6e3c5ecbf6d5" providerId="ADAL" clId="{B801696D-8A53-4160-AB4E-5410BF6F8FAA}" dt="2026-02-19T14:47:47.032" v="935" actId="122"/>
          <ac:spMkLst>
            <pc:docMk/>
            <pc:sldMk cId="204118760" sldId="283"/>
            <ac:spMk id="8" creationId="{99075851-C65C-C09A-0B75-1ABE86F56D79}"/>
          </ac:spMkLst>
        </pc:spChg>
        <pc:picChg chg="add mod">
          <ac:chgData name="Karstein Brøndbo" userId="07aa0a7b-8aa6-4c95-abcd-6e3c5ecbf6d5" providerId="ADAL" clId="{B801696D-8A53-4160-AB4E-5410BF6F8FAA}" dt="2026-02-23T13:45:41.093" v="1245" actId="1076"/>
          <ac:picMkLst>
            <pc:docMk/>
            <pc:sldMk cId="204118760" sldId="283"/>
            <ac:picMk id="2" creationId="{997E4635-1CB0-4306-B2ED-F787B61AD2D5}"/>
          </ac:picMkLst>
        </pc:picChg>
        <pc:picChg chg="add mod">
          <ac:chgData name="Karstein Brøndbo" userId="07aa0a7b-8aa6-4c95-abcd-6e3c5ecbf6d5" providerId="ADAL" clId="{B801696D-8A53-4160-AB4E-5410BF6F8FAA}" dt="2026-02-19T14:28:29.260" v="754" actId="962"/>
          <ac:picMkLst>
            <pc:docMk/>
            <pc:sldMk cId="204118760" sldId="283"/>
            <ac:picMk id="5" creationId="{0A40CBF2-F104-5ADB-26D7-1F2AC957EA8A}"/>
          </ac:picMkLst>
        </pc:picChg>
        <pc:picChg chg="add mod">
          <ac:chgData name="Karstein Brøndbo" userId="07aa0a7b-8aa6-4c95-abcd-6e3c5ecbf6d5" providerId="ADAL" clId="{B801696D-8A53-4160-AB4E-5410BF6F8FAA}" dt="2026-02-19T14:44:15.051" v="796" actId="962"/>
          <ac:picMkLst>
            <pc:docMk/>
            <pc:sldMk cId="204118760" sldId="283"/>
            <ac:picMk id="7" creationId="{3C714EDD-004F-21C2-7BE6-7DE2F9BB80E0}"/>
          </ac:picMkLst>
        </pc:picChg>
      </pc:sldChg>
      <pc:sldChg chg="addSp modSp new mod">
        <pc:chgData name="Karstein Brøndbo" userId="07aa0a7b-8aa6-4c95-abcd-6e3c5ecbf6d5" providerId="ADAL" clId="{B801696D-8A53-4160-AB4E-5410BF6F8FAA}" dt="2026-02-23T13:45:53.650" v="1247" actId="1076"/>
        <pc:sldMkLst>
          <pc:docMk/>
          <pc:sldMk cId="2916621239" sldId="284"/>
        </pc:sldMkLst>
        <pc:spChg chg="add mod">
          <ac:chgData name="Karstein Brøndbo" userId="07aa0a7b-8aa6-4c95-abcd-6e3c5ecbf6d5" providerId="ADAL" clId="{B801696D-8A53-4160-AB4E-5410BF6F8FAA}" dt="2026-02-19T14:49:43.881" v="1018" actId="14100"/>
          <ac:spMkLst>
            <pc:docMk/>
            <pc:sldMk cId="2916621239" sldId="284"/>
            <ac:spMk id="4" creationId="{C32E3C0D-1725-2F4C-C129-EEC39B799971}"/>
          </ac:spMkLst>
        </pc:spChg>
        <pc:picChg chg="add mod">
          <ac:chgData name="Karstein Brøndbo" userId="07aa0a7b-8aa6-4c95-abcd-6e3c5ecbf6d5" providerId="ADAL" clId="{B801696D-8A53-4160-AB4E-5410BF6F8FAA}" dt="2026-02-23T13:45:53.650" v="1247" actId="1076"/>
          <ac:picMkLst>
            <pc:docMk/>
            <pc:sldMk cId="2916621239" sldId="284"/>
            <ac:picMk id="2" creationId="{997E4635-1CB0-4306-B2ED-F787B61AD2D5}"/>
          </ac:picMkLst>
        </pc:picChg>
        <pc:picChg chg="add mod">
          <ac:chgData name="Karstein Brøndbo" userId="07aa0a7b-8aa6-4c95-abcd-6e3c5ecbf6d5" providerId="ADAL" clId="{B801696D-8A53-4160-AB4E-5410BF6F8FAA}" dt="2026-02-19T14:36:19.093" v="764" actId="962"/>
          <ac:picMkLst>
            <pc:docMk/>
            <pc:sldMk cId="2916621239" sldId="284"/>
            <ac:picMk id="3" creationId="{95F52688-D3B2-7926-7616-1C6EC3D815CA}"/>
          </ac:picMkLst>
        </pc:picChg>
      </pc:sldChg>
      <pc:sldChg chg="addSp delSp modSp new mod setBg modClrScheme chgLayout">
        <pc:chgData name="Karstein Brøndbo" userId="07aa0a7b-8aa6-4c95-abcd-6e3c5ecbf6d5" providerId="ADAL" clId="{B801696D-8A53-4160-AB4E-5410BF6F8FAA}" dt="2026-02-23T13:59:31.088" v="1471" actId="6549"/>
        <pc:sldMkLst>
          <pc:docMk/>
          <pc:sldMk cId="3207815498" sldId="285"/>
        </pc:sldMkLst>
        <pc:spChg chg="add mod">
          <ac:chgData name="Karstein Brøndbo" userId="07aa0a7b-8aa6-4c95-abcd-6e3c5ecbf6d5" providerId="ADAL" clId="{B801696D-8A53-4160-AB4E-5410BF6F8FAA}" dt="2026-02-23T13:54:36.249" v="1459" actId="26606"/>
          <ac:spMkLst>
            <pc:docMk/>
            <pc:sldMk cId="3207815498" sldId="285"/>
            <ac:spMk id="2" creationId="{B6E3A281-31E3-488A-5EC0-32AFFEB6B08D}"/>
          </ac:spMkLst>
        </pc:spChg>
        <pc:spChg chg="add mod ord">
          <ac:chgData name="Karstein Brøndbo" userId="07aa0a7b-8aa6-4c95-abcd-6e3c5ecbf6d5" providerId="ADAL" clId="{B801696D-8A53-4160-AB4E-5410BF6F8FAA}" dt="2026-02-23T13:59:31.088" v="1471" actId="6549"/>
          <ac:spMkLst>
            <pc:docMk/>
            <pc:sldMk cId="3207815498" sldId="285"/>
            <ac:spMk id="3" creationId="{2302A727-9B25-E53B-0EE6-9C8AD4AE3F24}"/>
          </ac:spMkLst>
        </pc:spChg>
        <pc:picChg chg="add mod">
          <ac:chgData name="Karstein Brøndbo" userId="07aa0a7b-8aa6-4c95-abcd-6e3c5ecbf6d5" providerId="ADAL" clId="{B801696D-8A53-4160-AB4E-5410BF6F8FAA}" dt="2026-02-23T13:54:36.249" v="1459" actId="26606"/>
          <ac:picMkLst>
            <pc:docMk/>
            <pc:sldMk cId="3207815498" sldId="285"/>
            <ac:picMk id="4" creationId="{997E4635-1CB0-4306-B2ED-F787B61AD2D5}"/>
          </ac:picMkLst>
        </pc:picChg>
      </pc:sldChg>
      <pc:sldChg chg="addSp modSp new mod">
        <pc:chgData name="Karstein Brøndbo" userId="07aa0a7b-8aa6-4c95-abcd-6e3c5ecbf6d5" providerId="ADAL" clId="{B801696D-8A53-4160-AB4E-5410BF6F8FAA}" dt="2026-02-23T14:07:23.737" v="1477" actId="14100"/>
        <pc:sldMkLst>
          <pc:docMk/>
          <pc:sldMk cId="2145954130" sldId="286"/>
        </pc:sldMkLst>
        <pc:graphicFrameChg chg="add mod">
          <ac:chgData name="Karstein Brøndbo" userId="07aa0a7b-8aa6-4c95-abcd-6e3c5ecbf6d5" providerId="ADAL" clId="{B801696D-8A53-4160-AB4E-5410BF6F8FAA}" dt="2026-02-23T14:07:23.737" v="1477" actId="14100"/>
          <ac:graphicFrameMkLst>
            <pc:docMk/>
            <pc:sldMk cId="2145954130" sldId="286"/>
            <ac:graphicFrameMk id="2" creationId="{60BB6DB5-20BA-42A7-B9A2-CCDCB73E7670}"/>
          </ac:graphicFrameMkLst>
        </pc:graphicFrameChg>
      </pc:sldChg>
      <pc:sldChg chg="addSp modSp new mod">
        <pc:chgData name="Karstein Brøndbo" userId="07aa0a7b-8aa6-4c95-abcd-6e3c5ecbf6d5" providerId="ADAL" clId="{B801696D-8A53-4160-AB4E-5410BF6F8FAA}" dt="2026-02-23T14:08:32.815" v="1482" actId="14100"/>
        <pc:sldMkLst>
          <pc:docMk/>
          <pc:sldMk cId="3564389074" sldId="287"/>
        </pc:sldMkLst>
        <pc:graphicFrameChg chg="add mod">
          <ac:chgData name="Karstein Brøndbo" userId="07aa0a7b-8aa6-4c95-abcd-6e3c5ecbf6d5" providerId="ADAL" clId="{B801696D-8A53-4160-AB4E-5410BF6F8FAA}" dt="2026-02-23T14:08:32.815" v="1482" actId="14100"/>
          <ac:graphicFrameMkLst>
            <pc:docMk/>
            <pc:sldMk cId="3564389074" sldId="287"/>
            <ac:graphicFrameMk id="2" creationId="{A25A2052-D743-42B9-27A4-B452BEA35F6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felleskjopet-my.sharepoint.com/personal/karstein_brondbo_felleskjopet_no/Documents/Havre-NM-2019-2025-08022026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felleskjopet-my.sharepoint.com/personal/karstein_brondbo_felleskjopet_no/Documents/Havre-NM-2019-2025-19022026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felleskjopet-my.sharepoint.com/personal/karstein_brondbo_felleskjopet_no/Documents/Havre-NM-2019-2025-19022026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felleskjopet-my.sharepoint.com/personal/karstein_brondbo_felleskjopet_no/Documents/Havre-NM-2019-2025-080220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30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Avling og pH i jorda i Havre-NM 2021 - 2025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6.9149446967201295E-2"/>
          <c:y val="0.12899388675661774"/>
          <c:w val="0.91581090304647117"/>
          <c:h val="0.6895637966736570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pH!$J$2</c:f>
              <c:strCache>
                <c:ptCount val="1"/>
                <c:pt idx="0">
                  <c:v>Avling 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pH!$I$3:$I$9</c:f>
              <c:strCache>
                <c:ptCount val="7"/>
                <c:pt idx="0">
                  <c:v>&lt; 4,5</c:v>
                </c:pt>
                <c:pt idx="1">
                  <c:v>4,6-5,2</c:v>
                </c:pt>
                <c:pt idx="2">
                  <c:v>5,3-5,7</c:v>
                </c:pt>
                <c:pt idx="3">
                  <c:v>5,8-6,4</c:v>
                </c:pt>
                <c:pt idx="4">
                  <c:v>6,5-6,9</c:v>
                </c:pt>
                <c:pt idx="5">
                  <c:v>&gt; 7,0 *)</c:v>
                </c:pt>
                <c:pt idx="6">
                  <c:v>Vet ikke</c:v>
                </c:pt>
              </c:strCache>
            </c:strRef>
          </c:cat>
          <c:val>
            <c:numRef>
              <c:f>pH!$J$3:$J$9</c:f>
              <c:numCache>
                <c:formatCode>General</c:formatCode>
                <c:ptCount val="7"/>
                <c:pt idx="0">
                  <c:v>400</c:v>
                </c:pt>
                <c:pt idx="1">
                  <c:v>421</c:v>
                </c:pt>
                <c:pt idx="2">
                  <c:v>445</c:v>
                </c:pt>
                <c:pt idx="3">
                  <c:v>484</c:v>
                </c:pt>
                <c:pt idx="4">
                  <c:v>482</c:v>
                </c:pt>
                <c:pt idx="6">
                  <c:v>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D5-49F4-BCB7-9438B029CCB9}"/>
            </c:ext>
          </c:extLst>
        </c:ser>
        <c:ser>
          <c:idx val="0"/>
          <c:order val="1"/>
          <c:tx>
            <c:strRef>
              <c:f>pH!$K$2</c:f>
              <c:strCache>
                <c:ptCount val="1"/>
                <c:pt idx="0">
                  <c:v>Avling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pH!$I$3:$I$9</c:f>
              <c:strCache>
                <c:ptCount val="7"/>
                <c:pt idx="0">
                  <c:v>&lt; 4,5</c:v>
                </c:pt>
                <c:pt idx="1">
                  <c:v>4,6-5,2</c:v>
                </c:pt>
                <c:pt idx="2">
                  <c:v>5,3-5,7</c:v>
                </c:pt>
                <c:pt idx="3">
                  <c:v>5,8-6,4</c:v>
                </c:pt>
                <c:pt idx="4">
                  <c:v>6,5-6,9</c:v>
                </c:pt>
                <c:pt idx="5">
                  <c:v>&gt; 7,0 *)</c:v>
                </c:pt>
                <c:pt idx="6">
                  <c:v>Vet ikke</c:v>
                </c:pt>
              </c:strCache>
            </c:strRef>
          </c:cat>
          <c:val>
            <c:numRef>
              <c:f>pH!$K$3:$K$9</c:f>
              <c:numCache>
                <c:formatCode>General</c:formatCode>
                <c:ptCount val="7"/>
                <c:pt idx="0">
                  <c:v>400</c:v>
                </c:pt>
                <c:pt idx="1">
                  <c:v>481</c:v>
                </c:pt>
                <c:pt idx="2">
                  <c:v>507</c:v>
                </c:pt>
                <c:pt idx="3">
                  <c:v>576</c:v>
                </c:pt>
                <c:pt idx="4">
                  <c:v>615</c:v>
                </c:pt>
                <c:pt idx="6">
                  <c:v>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D5-49F4-BCB7-9438B029CCB9}"/>
            </c:ext>
          </c:extLst>
        </c:ser>
        <c:ser>
          <c:idx val="1"/>
          <c:order val="2"/>
          <c:tx>
            <c:strRef>
              <c:f>pH!$L$2</c:f>
              <c:strCache>
                <c:ptCount val="1"/>
                <c:pt idx="0">
                  <c:v>Avling 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pH!$I$3:$I$9</c:f>
              <c:strCache>
                <c:ptCount val="7"/>
                <c:pt idx="0">
                  <c:v>&lt; 4,5</c:v>
                </c:pt>
                <c:pt idx="1">
                  <c:v>4,6-5,2</c:v>
                </c:pt>
                <c:pt idx="2">
                  <c:v>5,3-5,7</c:v>
                </c:pt>
                <c:pt idx="3">
                  <c:v>5,8-6,4</c:v>
                </c:pt>
                <c:pt idx="4">
                  <c:v>6,5-6,9</c:v>
                </c:pt>
                <c:pt idx="5">
                  <c:v>&gt; 7,0 *)</c:v>
                </c:pt>
                <c:pt idx="6">
                  <c:v>Vet ikke</c:v>
                </c:pt>
              </c:strCache>
            </c:strRef>
          </c:cat>
          <c:val>
            <c:numRef>
              <c:f>pH!$L$3:$L$9</c:f>
              <c:numCache>
                <c:formatCode>General</c:formatCode>
                <c:ptCount val="7"/>
                <c:pt idx="0">
                  <c:v>361</c:v>
                </c:pt>
                <c:pt idx="1">
                  <c:v>271</c:v>
                </c:pt>
                <c:pt idx="2">
                  <c:v>327</c:v>
                </c:pt>
                <c:pt idx="3">
                  <c:v>375</c:v>
                </c:pt>
                <c:pt idx="4">
                  <c:v>406</c:v>
                </c:pt>
                <c:pt idx="5">
                  <c:v>470</c:v>
                </c:pt>
                <c:pt idx="6">
                  <c:v>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D5-49F4-BCB7-9438B029CCB9}"/>
            </c:ext>
          </c:extLst>
        </c:ser>
        <c:ser>
          <c:idx val="3"/>
          <c:order val="3"/>
          <c:tx>
            <c:strRef>
              <c:f>pH!$M$2</c:f>
              <c:strCache>
                <c:ptCount val="1"/>
                <c:pt idx="0">
                  <c:v>Avling 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pH!$I$3:$I$9</c:f>
              <c:strCache>
                <c:ptCount val="7"/>
                <c:pt idx="0">
                  <c:v>&lt; 4,5</c:v>
                </c:pt>
                <c:pt idx="1">
                  <c:v>4,6-5,2</c:v>
                </c:pt>
                <c:pt idx="2">
                  <c:v>5,3-5,7</c:v>
                </c:pt>
                <c:pt idx="3">
                  <c:v>5,8-6,4</c:v>
                </c:pt>
                <c:pt idx="4">
                  <c:v>6,5-6,9</c:v>
                </c:pt>
                <c:pt idx="5">
                  <c:v>&gt; 7,0 *)</c:v>
                </c:pt>
                <c:pt idx="6">
                  <c:v>Vet ikke</c:v>
                </c:pt>
              </c:strCache>
            </c:strRef>
          </c:cat>
          <c:val>
            <c:numRef>
              <c:f>pH!$M$3:$M$9</c:f>
              <c:numCache>
                <c:formatCode>General</c:formatCode>
                <c:ptCount val="7"/>
                <c:pt idx="0">
                  <c:v>300</c:v>
                </c:pt>
                <c:pt idx="1">
                  <c:v>412</c:v>
                </c:pt>
                <c:pt idx="2">
                  <c:v>452</c:v>
                </c:pt>
                <c:pt idx="3">
                  <c:v>488</c:v>
                </c:pt>
                <c:pt idx="4">
                  <c:v>553</c:v>
                </c:pt>
                <c:pt idx="5">
                  <c:v>433</c:v>
                </c:pt>
                <c:pt idx="6">
                  <c:v>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D5-49F4-BCB7-9438B029CCB9}"/>
            </c:ext>
          </c:extLst>
        </c:ser>
        <c:ser>
          <c:idx val="4"/>
          <c:order val="4"/>
          <c:tx>
            <c:strRef>
              <c:f>pH!$N$2</c:f>
              <c:strCache>
                <c:ptCount val="1"/>
                <c:pt idx="0">
                  <c:v>Avling 2025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pH!$I$3:$I$9</c:f>
              <c:strCache>
                <c:ptCount val="7"/>
                <c:pt idx="0">
                  <c:v>&lt; 4,5</c:v>
                </c:pt>
                <c:pt idx="1">
                  <c:v>4,6-5,2</c:v>
                </c:pt>
                <c:pt idx="2">
                  <c:v>5,3-5,7</c:v>
                </c:pt>
                <c:pt idx="3">
                  <c:v>5,8-6,4</c:v>
                </c:pt>
                <c:pt idx="4">
                  <c:v>6,5-6,9</c:v>
                </c:pt>
                <c:pt idx="5">
                  <c:v>&gt; 7,0 *)</c:v>
                </c:pt>
                <c:pt idx="6">
                  <c:v>Vet ikke</c:v>
                </c:pt>
              </c:strCache>
            </c:strRef>
          </c:cat>
          <c:val>
            <c:numRef>
              <c:f>pH!$N$3:$N$9</c:f>
              <c:numCache>
                <c:formatCode>General</c:formatCode>
                <c:ptCount val="7"/>
                <c:pt idx="0">
                  <c:v>0</c:v>
                </c:pt>
                <c:pt idx="1">
                  <c:v>310</c:v>
                </c:pt>
                <c:pt idx="2">
                  <c:v>425</c:v>
                </c:pt>
                <c:pt idx="3">
                  <c:v>479</c:v>
                </c:pt>
                <c:pt idx="4">
                  <c:v>559</c:v>
                </c:pt>
                <c:pt idx="5">
                  <c:v>519</c:v>
                </c:pt>
                <c:pt idx="6">
                  <c:v>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D5-49F4-BCB7-9438B029C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2789024"/>
        <c:axId val="86671840"/>
      </c:barChart>
      <c:catAx>
        <c:axId val="128278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6671840"/>
        <c:crosses val="autoZero"/>
        <c:auto val="1"/>
        <c:lblAlgn val="ctr"/>
        <c:lblOffset val="100"/>
        <c:noMultiLvlLbl val="0"/>
      </c:catAx>
      <c:valAx>
        <c:axId val="8667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28278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8550275256709411E-2"/>
          <c:y val="0.89178553528798865"/>
          <c:w val="0.86204065550050701"/>
          <c:h val="7.06767103232698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nb-NO" sz="2800" b="0" i="0" baseline="0">
                <a:effectLst/>
              </a:rPr>
              <a:t>Avling og fosfor-status i Havre-NM 2022-2025</a:t>
            </a:r>
            <a:endParaRPr lang="nb-NO" sz="2800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pH!$B$12</c:f>
              <c:strCache>
                <c:ptCount val="1"/>
                <c:pt idx="0">
                  <c:v>Avling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pH!$A$13:$A$18</c:f>
              <c:strCache>
                <c:ptCount val="6"/>
                <c:pt idx="0">
                  <c:v>Vet ikke/ ikke svar</c:v>
                </c:pt>
                <c:pt idx="1">
                  <c:v>Lavt 1-5</c:v>
                </c:pt>
                <c:pt idx="2">
                  <c:v>Middels/ optimalt 5-7</c:v>
                </c:pt>
                <c:pt idx="3">
                  <c:v>Moderat/ høyt 7-10</c:v>
                </c:pt>
                <c:pt idx="4">
                  <c:v>Høyt 10-14</c:v>
                </c:pt>
                <c:pt idx="5">
                  <c:v>Meget høyt &gt; 14</c:v>
                </c:pt>
              </c:strCache>
            </c:strRef>
          </c:cat>
          <c:val>
            <c:numRef>
              <c:f>pH!$B$13:$B$18</c:f>
              <c:numCache>
                <c:formatCode>General</c:formatCode>
                <c:ptCount val="6"/>
                <c:pt idx="0">
                  <c:v>532</c:v>
                </c:pt>
                <c:pt idx="1">
                  <c:v>510</c:v>
                </c:pt>
                <c:pt idx="2">
                  <c:v>555</c:v>
                </c:pt>
                <c:pt idx="3">
                  <c:v>581</c:v>
                </c:pt>
                <c:pt idx="4">
                  <c:v>630</c:v>
                </c:pt>
                <c:pt idx="5">
                  <c:v>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B7-478B-B2B2-8AFEFAF65FD3}"/>
            </c:ext>
          </c:extLst>
        </c:ser>
        <c:ser>
          <c:idx val="1"/>
          <c:order val="1"/>
          <c:tx>
            <c:strRef>
              <c:f>pH!$C$12</c:f>
              <c:strCache>
                <c:ptCount val="1"/>
                <c:pt idx="0">
                  <c:v>Avling 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pH!$A$13:$A$18</c:f>
              <c:strCache>
                <c:ptCount val="6"/>
                <c:pt idx="0">
                  <c:v>Vet ikke/ ikke svar</c:v>
                </c:pt>
                <c:pt idx="1">
                  <c:v>Lavt 1-5</c:v>
                </c:pt>
                <c:pt idx="2">
                  <c:v>Middels/ optimalt 5-7</c:v>
                </c:pt>
                <c:pt idx="3">
                  <c:v>Moderat/ høyt 7-10</c:v>
                </c:pt>
                <c:pt idx="4">
                  <c:v>Høyt 10-14</c:v>
                </c:pt>
                <c:pt idx="5">
                  <c:v>Meget høyt &gt; 14</c:v>
                </c:pt>
              </c:strCache>
            </c:strRef>
          </c:cat>
          <c:val>
            <c:numRef>
              <c:f>pH!$C$13:$C$18</c:f>
              <c:numCache>
                <c:formatCode>General</c:formatCode>
                <c:ptCount val="6"/>
                <c:pt idx="0">
                  <c:v>350</c:v>
                </c:pt>
                <c:pt idx="1">
                  <c:v>308</c:v>
                </c:pt>
                <c:pt idx="2">
                  <c:v>355</c:v>
                </c:pt>
                <c:pt idx="3">
                  <c:v>378</c:v>
                </c:pt>
                <c:pt idx="4">
                  <c:v>420</c:v>
                </c:pt>
                <c:pt idx="5">
                  <c:v>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B7-478B-B2B2-8AFEFAF65FD3}"/>
            </c:ext>
          </c:extLst>
        </c:ser>
        <c:ser>
          <c:idx val="2"/>
          <c:order val="2"/>
          <c:tx>
            <c:strRef>
              <c:f>pH!$D$12</c:f>
              <c:strCache>
                <c:ptCount val="1"/>
                <c:pt idx="0">
                  <c:v>Avling 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3B7-478B-B2B2-8AFEFAF65F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pH!$A$13:$A$18</c:f>
              <c:strCache>
                <c:ptCount val="6"/>
                <c:pt idx="0">
                  <c:v>Vet ikke/ ikke svar</c:v>
                </c:pt>
                <c:pt idx="1">
                  <c:v>Lavt 1-5</c:v>
                </c:pt>
                <c:pt idx="2">
                  <c:v>Middels/ optimalt 5-7</c:v>
                </c:pt>
                <c:pt idx="3">
                  <c:v>Moderat/ høyt 7-10</c:v>
                </c:pt>
                <c:pt idx="4">
                  <c:v>Høyt 10-14</c:v>
                </c:pt>
                <c:pt idx="5">
                  <c:v>Meget høyt &gt; 14</c:v>
                </c:pt>
              </c:strCache>
            </c:strRef>
          </c:cat>
          <c:val>
            <c:numRef>
              <c:f>pH!$D$13:$D$18</c:f>
              <c:numCache>
                <c:formatCode>General</c:formatCode>
                <c:ptCount val="6"/>
                <c:pt idx="0">
                  <c:v>455</c:v>
                </c:pt>
                <c:pt idx="1">
                  <c:v>466</c:v>
                </c:pt>
                <c:pt idx="2">
                  <c:v>473</c:v>
                </c:pt>
                <c:pt idx="3">
                  <c:v>491</c:v>
                </c:pt>
                <c:pt idx="4">
                  <c:v>491</c:v>
                </c:pt>
                <c:pt idx="5">
                  <c:v>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B7-478B-B2B2-8AFEFAF65FD3}"/>
            </c:ext>
          </c:extLst>
        </c:ser>
        <c:ser>
          <c:idx val="3"/>
          <c:order val="3"/>
          <c:tx>
            <c:strRef>
              <c:f>pH!$E$12</c:f>
              <c:strCache>
                <c:ptCount val="1"/>
                <c:pt idx="0">
                  <c:v>Avling 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pH!$A$13:$A$18</c:f>
              <c:strCache>
                <c:ptCount val="6"/>
                <c:pt idx="0">
                  <c:v>Vet ikke/ ikke svar</c:v>
                </c:pt>
                <c:pt idx="1">
                  <c:v>Lavt 1-5</c:v>
                </c:pt>
                <c:pt idx="2">
                  <c:v>Middels/ optimalt 5-7</c:v>
                </c:pt>
                <c:pt idx="3">
                  <c:v>Moderat/ høyt 7-10</c:v>
                </c:pt>
                <c:pt idx="4">
                  <c:v>Høyt 10-14</c:v>
                </c:pt>
                <c:pt idx="5">
                  <c:v>Meget høyt &gt; 14</c:v>
                </c:pt>
              </c:strCache>
            </c:strRef>
          </c:cat>
          <c:val>
            <c:numRef>
              <c:f>pH!$E$13:$E$18</c:f>
              <c:numCache>
                <c:formatCode>General</c:formatCode>
                <c:ptCount val="6"/>
                <c:pt idx="0">
                  <c:v>440</c:v>
                </c:pt>
                <c:pt idx="1">
                  <c:v>488</c:v>
                </c:pt>
                <c:pt idx="2">
                  <c:v>465</c:v>
                </c:pt>
                <c:pt idx="3">
                  <c:v>485</c:v>
                </c:pt>
                <c:pt idx="4">
                  <c:v>512</c:v>
                </c:pt>
                <c:pt idx="5">
                  <c:v>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B7-478B-B2B2-8AFEFAF65FD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7039968"/>
        <c:axId val="554460040"/>
      </c:barChart>
      <c:catAx>
        <c:axId val="5470399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sz="1800" baseline="0"/>
                  <a:t>P-Al-tall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4460040"/>
        <c:crosses val="autoZero"/>
        <c:auto val="1"/>
        <c:lblAlgn val="ctr"/>
        <c:lblOffset val="100"/>
        <c:noMultiLvlLbl val="0"/>
      </c:catAx>
      <c:valAx>
        <c:axId val="55446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sz="1800" baseline="0"/>
                  <a:t>Avling kg havre/dekar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47039968"/>
        <c:crosses val="autoZero"/>
        <c:crossBetween val="between"/>
      </c:valAx>
      <c:spPr>
        <a:solidFill>
          <a:sysClr val="window" lastClr="FFFFFF"/>
        </a:solid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Avling kg/daa og Nitrogen kg/daa - Havre-NM i 2019 - 2025</a:t>
            </a:r>
            <a:endParaRPr lang="nb-NO" sz="1800" baseline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38100" cap="rnd">
                <a:solidFill>
                  <a:srgbClr val="00B05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c:spPr>
            <c:trendlineType val="poly"/>
            <c:order val="2"/>
            <c:dispRSqr val="1"/>
            <c:dispEq val="1"/>
            <c:trendlineLbl>
              <c:layout>
                <c:manualLayout>
                  <c:x val="9.6997381326538609E-2"/>
                  <c:y val="3.235985010139445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/>
                      <a:t>y = -1,3239x</a:t>
                    </a:r>
                    <a:r>
                      <a:rPr lang="en-US" sz="1200" baseline="30000"/>
                      <a:t>2</a:t>
                    </a:r>
                    <a:r>
                      <a:rPr lang="en-US" sz="1200" baseline="0"/>
                      <a:t> + 51,153x + 66,551</a:t>
                    </a:r>
                    <a:br>
                      <a:rPr lang="en-US" sz="1200" baseline="0"/>
                    </a:br>
                    <a:r>
                      <a:rPr lang="en-US" sz="1200" baseline="0"/>
                      <a:t>R² = 0,1042</a:t>
                    </a:r>
                    <a:endParaRPr lang="en-US" sz="120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trendline>
            <c:spPr>
              <a:ln w="28575" cap="rnd">
                <a:solidFill>
                  <a:srgbClr val="FF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9.6143847128228863E-2"/>
                  <c:y val="-4.1101522446786422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</c:trendlineLbl>
          </c:trendline>
          <c:xVal>
            <c:numRef>
              <c:f>'19-20-21-22-23-24-25'!$J$175:$J$2235</c:f>
              <c:numCache>
                <c:formatCode>General</c:formatCode>
                <c:ptCount val="2061"/>
                <c:pt idx="0">
                  <c:v>11.3</c:v>
                </c:pt>
                <c:pt idx="1">
                  <c:v>10</c:v>
                </c:pt>
                <c:pt idx="2">
                  <c:v>14</c:v>
                </c:pt>
                <c:pt idx="3">
                  <c:v>15</c:v>
                </c:pt>
                <c:pt idx="4">
                  <c:v>10</c:v>
                </c:pt>
                <c:pt idx="5">
                  <c:v>12</c:v>
                </c:pt>
                <c:pt idx="6">
                  <c:v>10</c:v>
                </c:pt>
                <c:pt idx="7">
                  <c:v>11</c:v>
                </c:pt>
                <c:pt idx="8">
                  <c:v>11</c:v>
                </c:pt>
                <c:pt idx="9">
                  <c:v>10</c:v>
                </c:pt>
                <c:pt idx="10">
                  <c:v>15</c:v>
                </c:pt>
                <c:pt idx="11">
                  <c:v>10.5</c:v>
                </c:pt>
                <c:pt idx="12">
                  <c:v>11</c:v>
                </c:pt>
                <c:pt idx="13">
                  <c:v>22</c:v>
                </c:pt>
                <c:pt idx="14">
                  <c:v>12</c:v>
                </c:pt>
                <c:pt idx="15">
                  <c:v>15</c:v>
                </c:pt>
                <c:pt idx="16">
                  <c:v>12</c:v>
                </c:pt>
                <c:pt idx="17">
                  <c:v>13</c:v>
                </c:pt>
                <c:pt idx="18">
                  <c:v>18</c:v>
                </c:pt>
                <c:pt idx="19">
                  <c:v>11</c:v>
                </c:pt>
                <c:pt idx="20">
                  <c:v>11</c:v>
                </c:pt>
                <c:pt idx="21">
                  <c:v>13</c:v>
                </c:pt>
                <c:pt idx="22">
                  <c:v>10</c:v>
                </c:pt>
                <c:pt idx="23">
                  <c:v>14</c:v>
                </c:pt>
                <c:pt idx="24">
                  <c:v>11</c:v>
                </c:pt>
                <c:pt idx="25">
                  <c:v>15</c:v>
                </c:pt>
                <c:pt idx="26">
                  <c:v>11.9</c:v>
                </c:pt>
                <c:pt idx="27">
                  <c:v>17</c:v>
                </c:pt>
                <c:pt idx="28">
                  <c:v>14</c:v>
                </c:pt>
                <c:pt idx="29">
                  <c:v>13.5</c:v>
                </c:pt>
                <c:pt idx="30">
                  <c:v>12</c:v>
                </c:pt>
                <c:pt idx="31">
                  <c:v>11</c:v>
                </c:pt>
                <c:pt idx="32">
                  <c:v>12</c:v>
                </c:pt>
                <c:pt idx="33">
                  <c:v>12</c:v>
                </c:pt>
                <c:pt idx="34">
                  <c:v>13</c:v>
                </c:pt>
                <c:pt idx="35">
                  <c:v>14</c:v>
                </c:pt>
                <c:pt idx="36">
                  <c:v>12</c:v>
                </c:pt>
                <c:pt idx="37">
                  <c:v>12</c:v>
                </c:pt>
                <c:pt idx="38">
                  <c:v>13</c:v>
                </c:pt>
                <c:pt idx="39">
                  <c:v>12.5</c:v>
                </c:pt>
                <c:pt idx="40">
                  <c:v>12</c:v>
                </c:pt>
                <c:pt idx="41">
                  <c:v>12</c:v>
                </c:pt>
                <c:pt idx="42">
                  <c:v>14</c:v>
                </c:pt>
                <c:pt idx="43">
                  <c:v>12</c:v>
                </c:pt>
                <c:pt idx="44">
                  <c:v>11.5</c:v>
                </c:pt>
                <c:pt idx="45">
                  <c:v>13</c:v>
                </c:pt>
                <c:pt idx="46">
                  <c:v>14</c:v>
                </c:pt>
                <c:pt idx="47">
                  <c:v>15</c:v>
                </c:pt>
                <c:pt idx="48">
                  <c:v>15</c:v>
                </c:pt>
                <c:pt idx="49">
                  <c:v>13</c:v>
                </c:pt>
                <c:pt idx="50">
                  <c:v>14</c:v>
                </c:pt>
                <c:pt idx="51">
                  <c:v>15</c:v>
                </c:pt>
                <c:pt idx="52">
                  <c:v>16</c:v>
                </c:pt>
                <c:pt idx="53">
                  <c:v>15</c:v>
                </c:pt>
                <c:pt idx="54">
                  <c:v>13</c:v>
                </c:pt>
                <c:pt idx="55">
                  <c:v>14</c:v>
                </c:pt>
                <c:pt idx="56">
                  <c:v>12</c:v>
                </c:pt>
                <c:pt idx="57">
                  <c:v>12</c:v>
                </c:pt>
                <c:pt idx="58">
                  <c:v>15</c:v>
                </c:pt>
                <c:pt idx="59">
                  <c:v>9</c:v>
                </c:pt>
                <c:pt idx="60">
                  <c:v>15</c:v>
                </c:pt>
                <c:pt idx="61">
                  <c:v>12</c:v>
                </c:pt>
                <c:pt idx="62">
                  <c:v>14</c:v>
                </c:pt>
                <c:pt idx="63">
                  <c:v>12</c:v>
                </c:pt>
                <c:pt idx="64">
                  <c:v>13</c:v>
                </c:pt>
                <c:pt idx="65">
                  <c:v>14</c:v>
                </c:pt>
                <c:pt idx="66">
                  <c:v>14</c:v>
                </c:pt>
                <c:pt idx="67">
                  <c:v>14.3</c:v>
                </c:pt>
                <c:pt idx="68">
                  <c:v>12</c:v>
                </c:pt>
                <c:pt idx="69">
                  <c:v>15</c:v>
                </c:pt>
                <c:pt idx="70">
                  <c:v>12</c:v>
                </c:pt>
                <c:pt idx="71">
                  <c:v>11</c:v>
                </c:pt>
                <c:pt idx="72">
                  <c:v>11</c:v>
                </c:pt>
                <c:pt idx="73">
                  <c:v>12</c:v>
                </c:pt>
                <c:pt idx="74">
                  <c:v>13.4</c:v>
                </c:pt>
                <c:pt idx="75">
                  <c:v>10</c:v>
                </c:pt>
                <c:pt idx="76">
                  <c:v>10</c:v>
                </c:pt>
                <c:pt idx="77">
                  <c:v>12</c:v>
                </c:pt>
                <c:pt idx="78">
                  <c:v>15</c:v>
                </c:pt>
                <c:pt idx="79">
                  <c:v>12</c:v>
                </c:pt>
                <c:pt idx="80">
                  <c:v>12</c:v>
                </c:pt>
                <c:pt idx="81">
                  <c:v>11</c:v>
                </c:pt>
                <c:pt idx="82">
                  <c:v>4</c:v>
                </c:pt>
                <c:pt idx="83">
                  <c:v>16</c:v>
                </c:pt>
                <c:pt idx="84">
                  <c:v>14</c:v>
                </c:pt>
                <c:pt idx="85">
                  <c:v>12</c:v>
                </c:pt>
                <c:pt idx="86">
                  <c:v>13</c:v>
                </c:pt>
                <c:pt idx="87">
                  <c:v>18</c:v>
                </c:pt>
                <c:pt idx="88">
                  <c:v>12</c:v>
                </c:pt>
                <c:pt idx="89">
                  <c:v>16</c:v>
                </c:pt>
                <c:pt idx="90">
                  <c:v>13</c:v>
                </c:pt>
                <c:pt idx="91">
                  <c:v>11</c:v>
                </c:pt>
                <c:pt idx="92">
                  <c:v>14</c:v>
                </c:pt>
                <c:pt idx="93">
                  <c:v>10</c:v>
                </c:pt>
                <c:pt idx="94">
                  <c:v>13</c:v>
                </c:pt>
                <c:pt idx="95">
                  <c:v>14</c:v>
                </c:pt>
                <c:pt idx="96">
                  <c:v>13</c:v>
                </c:pt>
                <c:pt idx="97">
                  <c:v>13</c:v>
                </c:pt>
                <c:pt idx="98">
                  <c:v>13</c:v>
                </c:pt>
                <c:pt idx="99">
                  <c:v>13</c:v>
                </c:pt>
                <c:pt idx="100">
                  <c:v>12</c:v>
                </c:pt>
                <c:pt idx="101">
                  <c:v>12</c:v>
                </c:pt>
                <c:pt idx="102">
                  <c:v>13.608000000000002</c:v>
                </c:pt>
                <c:pt idx="103">
                  <c:v>11</c:v>
                </c:pt>
                <c:pt idx="104">
                  <c:v>13</c:v>
                </c:pt>
                <c:pt idx="105">
                  <c:v>13</c:v>
                </c:pt>
                <c:pt idx="106">
                  <c:v>12.5</c:v>
                </c:pt>
                <c:pt idx="107">
                  <c:v>10</c:v>
                </c:pt>
                <c:pt idx="108">
                  <c:v>14</c:v>
                </c:pt>
                <c:pt idx="109">
                  <c:v>15</c:v>
                </c:pt>
                <c:pt idx="110">
                  <c:v>12</c:v>
                </c:pt>
                <c:pt idx="111">
                  <c:v>14</c:v>
                </c:pt>
                <c:pt idx="112">
                  <c:v>14</c:v>
                </c:pt>
                <c:pt idx="113">
                  <c:v>10.5</c:v>
                </c:pt>
                <c:pt idx="114">
                  <c:v>14</c:v>
                </c:pt>
                <c:pt idx="115">
                  <c:v>12</c:v>
                </c:pt>
                <c:pt idx="116">
                  <c:v>13</c:v>
                </c:pt>
                <c:pt idx="117">
                  <c:v>14</c:v>
                </c:pt>
                <c:pt idx="118">
                  <c:v>14</c:v>
                </c:pt>
                <c:pt idx="119">
                  <c:v>13</c:v>
                </c:pt>
                <c:pt idx="120">
                  <c:v>12</c:v>
                </c:pt>
                <c:pt idx="121">
                  <c:v>12</c:v>
                </c:pt>
                <c:pt idx="122">
                  <c:v>13</c:v>
                </c:pt>
                <c:pt idx="123">
                  <c:v>13</c:v>
                </c:pt>
                <c:pt idx="124">
                  <c:v>9</c:v>
                </c:pt>
                <c:pt idx="125">
                  <c:v>12</c:v>
                </c:pt>
                <c:pt idx="126">
                  <c:v>15</c:v>
                </c:pt>
                <c:pt idx="127">
                  <c:v>19</c:v>
                </c:pt>
                <c:pt idx="128">
                  <c:v>14</c:v>
                </c:pt>
                <c:pt idx="129">
                  <c:v>12</c:v>
                </c:pt>
                <c:pt idx="130">
                  <c:v>14</c:v>
                </c:pt>
                <c:pt idx="131">
                  <c:v>12</c:v>
                </c:pt>
                <c:pt idx="132">
                  <c:v>13</c:v>
                </c:pt>
                <c:pt idx="133">
                  <c:v>9.5</c:v>
                </c:pt>
                <c:pt idx="134">
                  <c:v>12</c:v>
                </c:pt>
                <c:pt idx="135">
                  <c:v>14</c:v>
                </c:pt>
                <c:pt idx="136">
                  <c:v>12</c:v>
                </c:pt>
                <c:pt idx="137">
                  <c:v>12</c:v>
                </c:pt>
                <c:pt idx="138">
                  <c:v>12</c:v>
                </c:pt>
                <c:pt idx="139">
                  <c:v>15</c:v>
                </c:pt>
                <c:pt idx="140">
                  <c:v>12</c:v>
                </c:pt>
                <c:pt idx="141">
                  <c:v>12</c:v>
                </c:pt>
                <c:pt idx="142">
                  <c:v>10</c:v>
                </c:pt>
                <c:pt idx="143">
                  <c:v>13</c:v>
                </c:pt>
                <c:pt idx="144">
                  <c:v>23</c:v>
                </c:pt>
                <c:pt idx="145">
                  <c:v>13</c:v>
                </c:pt>
                <c:pt idx="146">
                  <c:v>21</c:v>
                </c:pt>
                <c:pt idx="147">
                  <c:v>13</c:v>
                </c:pt>
                <c:pt idx="148">
                  <c:v>14</c:v>
                </c:pt>
                <c:pt idx="149">
                  <c:v>14</c:v>
                </c:pt>
                <c:pt idx="150">
                  <c:v>12</c:v>
                </c:pt>
                <c:pt idx="151">
                  <c:v>13</c:v>
                </c:pt>
                <c:pt idx="152">
                  <c:v>13</c:v>
                </c:pt>
                <c:pt idx="153">
                  <c:v>14</c:v>
                </c:pt>
                <c:pt idx="154">
                  <c:v>13</c:v>
                </c:pt>
                <c:pt idx="155">
                  <c:v>10</c:v>
                </c:pt>
                <c:pt idx="156">
                  <c:v>10</c:v>
                </c:pt>
                <c:pt idx="157">
                  <c:v>12</c:v>
                </c:pt>
                <c:pt idx="158">
                  <c:v>8</c:v>
                </c:pt>
                <c:pt idx="159">
                  <c:v>9</c:v>
                </c:pt>
                <c:pt idx="160">
                  <c:v>14</c:v>
                </c:pt>
                <c:pt idx="161">
                  <c:v>10</c:v>
                </c:pt>
                <c:pt idx="162">
                  <c:v>15</c:v>
                </c:pt>
                <c:pt idx="163">
                  <c:v>10</c:v>
                </c:pt>
                <c:pt idx="164">
                  <c:v>11</c:v>
                </c:pt>
                <c:pt idx="165">
                  <c:v>12</c:v>
                </c:pt>
                <c:pt idx="166">
                  <c:v>13</c:v>
                </c:pt>
                <c:pt idx="167">
                  <c:v>12</c:v>
                </c:pt>
                <c:pt idx="168">
                  <c:v>20</c:v>
                </c:pt>
                <c:pt idx="169">
                  <c:v>17</c:v>
                </c:pt>
                <c:pt idx="170">
                  <c:v>10</c:v>
                </c:pt>
                <c:pt idx="171">
                  <c:v>15</c:v>
                </c:pt>
                <c:pt idx="172">
                  <c:v>10</c:v>
                </c:pt>
                <c:pt idx="173">
                  <c:v>13</c:v>
                </c:pt>
                <c:pt idx="174">
                  <c:v>15</c:v>
                </c:pt>
                <c:pt idx="175">
                  <c:v>10</c:v>
                </c:pt>
                <c:pt idx="176">
                  <c:v>11</c:v>
                </c:pt>
                <c:pt idx="177">
                  <c:v>11</c:v>
                </c:pt>
                <c:pt idx="178">
                  <c:v>12</c:v>
                </c:pt>
                <c:pt idx="179">
                  <c:v>14</c:v>
                </c:pt>
                <c:pt idx="180">
                  <c:v>14</c:v>
                </c:pt>
                <c:pt idx="181">
                  <c:v>11</c:v>
                </c:pt>
                <c:pt idx="182">
                  <c:v>14</c:v>
                </c:pt>
                <c:pt idx="183">
                  <c:v>13</c:v>
                </c:pt>
                <c:pt idx="184">
                  <c:v>10</c:v>
                </c:pt>
                <c:pt idx="185">
                  <c:v>13</c:v>
                </c:pt>
                <c:pt idx="186">
                  <c:v>13</c:v>
                </c:pt>
                <c:pt idx="187">
                  <c:v>11</c:v>
                </c:pt>
                <c:pt idx="188">
                  <c:v>12</c:v>
                </c:pt>
                <c:pt idx="189">
                  <c:v>14</c:v>
                </c:pt>
                <c:pt idx="190">
                  <c:v>14</c:v>
                </c:pt>
                <c:pt idx="191">
                  <c:v>21</c:v>
                </c:pt>
                <c:pt idx="192">
                  <c:v>12</c:v>
                </c:pt>
                <c:pt idx="193">
                  <c:v>13</c:v>
                </c:pt>
                <c:pt idx="194">
                  <c:v>11</c:v>
                </c:pt>
                <c:pt idx="195">
                  <c:v>15</c:v>
                </c:pt>
                <c:pt idx="196">
                  <c:v>12</c:v>
                </c:pt>
                <c:pt idx="197">
                  <c:v>13</c:v>
                </c:pt>
                <c:pt idx="198">
                  <c:v>11</c:v>
                </c:pt>
                <c:pt idx="199">
                  <c:v>14</c:v>
                </c:pt>
                <c:pt idx="200">
                  <c:v>11</c:v>
                </c:pt>
                <c:pt idx="201">
                  <c:v>14</c:v>
                </c:pt>
                <c:pt idx="202">
                  <c:v>13.8</c:v>
                </c:pt>
                <c:pt idx="203">
                  <c:v>13</c:v>
                </c:pt>
                <c:pt idx="204">
                  <c:v>14</c:v>
                </c:pt>
                <c:pt idx="205">
                  <c:v>13</c:v>
                </c:pt>
                <c:pt idx="206">
                  <c:v>10</c:v>
                </c:pt>
                <c:pt idx="207">
                  <c:v>12</c:v>
                </c:pt>
                <c:pt idx="208">
                  <c:v>9</c:v>
                </c:pt>
                <c:pt idx="209">
                  <c:v>13</c:v>
                </c:pt>
                <c:pt idx="210">
                  <c:v>16</c:v>
                </c:pt>
                <c:pt idx="211">
                  <c:v>13</c:v>
                </c:pt>
                <c:pt idx="212">
                  <c:v>13</c:v>
                </c:pt>
                <c:pt idx="213">
                  <c:v>10.8</c:v>
                </c:pt>
                <c:pt idx="214">
                  <c:v>12</c:v>
                </c:pt>
                <c:pt idx="215">
                  <c:v>14</c:v>
                </c:pt>
                <c:pt idx="216">
                  <c:v>10</c:v>
                </c:pt>
                <c:pt idx="217">
                  <c:v>12</c:v>
                </c:pt>
                <c:pt idx="218">
                  <c:v>9</c:v>
                </c:pt>
                <c:pt idx="219">
                  <c:v>12</c:v>
                </c:pt>
                <c:pt idx="220">
                  <c:v>19</c:v>
                </c:pt>
                <c:pt idx="221">
                  <c:v>16</c:v>
                </c:pt>
                <c:pt idx="222">
                  <c:v>12</c:v>
                </c:pt>
                <c:pt idx="223">
                  <c:v>16</c:v>
                </c:pt>
                <c:pt idx="224">
                  <c:v>11</c:v>
                </c:pt>
                <c:pt idx="225">
                  <c:v>11</c:v>
                </c:pt>
                <c:pt idx="226">
                  <c:v>12</c:v>
                </c:pt>
                <c:pt idx="227">
                  <c:v>17</c:v>
                </c:pt>
                <c:pt idx="228">
                  <c:v>12</c:v>
                </c:pt>
                <c:pt idx="229">
                  <c:v>14</c:v>
                </c:pt>
                <c:pt idx="230">
                  <c:v>12</c:v>
                </c:pt>
                <c:pt idx="231">
                  <c:v>14</c:v>
                </c:pt>
                <c:pt idx="232">
                  <c:v>12</c:v>
                </c:pt>
                <c:pt idx="233">
                  <c:v>13</c:v>
                </c:pt>
                <c:pt idx="234">
                  <c:v>12.5</c:v>
                </c:pt>
                <c:pt idx="235">
                  <c:v>10</c:v>
                </c:pt>
                <c:pt idx="236">
                  <c:v>13</c:v>
                </c:pt>
                <c:pt idx="237">
                  <c:v>14</c:v>
                </c:pt>
                <c:pt idx="238">
                  <c:v>13</c:v>
                </c:pt>
                <c:pt idx="239">
                  <c:v>13</c:v>
                </c:pt>
                <c:pt idx="240">
                  <c:v>12</c:v>
                </c:pt>
                <c:pt idx="241">
                  <c:v>12</c:v>
                </c:pt>
                <c:pt idx="242">
                  <c:v>13</c:v>
                </c:pt>
                <c:pt idx="243">
                  <c:v>11</c:v>
                </c:pt>
                <c:pt idx="244">
                  <c:v>13</c:v>
                </c:pt>
                <c:pt idx="245">
                  <c:v>13</c:v>
                </c:pt>
                <c:pt idx="246">
                  <c:v>13</c:v>
                </c:pt>
                <c:pt idx="247">
                  <c:v>12</c:v>
                </c:pt>
                <c:pt idx="248">
                  <c:v>12</c:v>
                </c:pt>
                <c:pt idx="249">
                  <c:v>12</c:v>
                </c:pt>
                <c:pt idx="250">
                  <c:v>12.5</c:v>
                </c:pt>
                <c:pt idx="251">
                  <c:v>13</c:v>
                </c:pt>
                <c:pt idx="252">
                  <c:v>15</c:v>
                </c:pt>
                <c:pt idx="253">
                  <c:v>12</c:v>
                </c:pt>
                <c:pt idx="254">
                  <c:v>13</c:v>
                </c:pt>
                <c:pt idx="255">
                  <c:v>13</c:v>
                </c:pt>
                <c:pt idx="256">
                  <c:v>12</c:v>
                </c:pt>
                <c:pt idx="257">
                  <c:v>12</c:v>
                </c:pt>
                <c:pt idx="258">
                  <c:v>11</c:v>
                </c:pt>
                <c:pt idx="259">
                  <c:v>13</c:v>
                </c:pt>
                <c:pt idx="260">
                  <c:v>11</c:v>
                </c:pt>
                <c:pt idx="261">
                  <c:v>12</c:v>
                </c:pt>
                <c:pt idx="262">
                  <c:v>12</c:v>
                </c:pt>
                <c:pt idx="263">
                  <c:v>12</c:v>
                </c:pt>
                <c:pt idx="264">
                  <c:v>13</c:v>
                </c:pt>
                <c:pt idx="265">
                  <c:v>12</c:v>
                </c:pt>
                <c:pt idx="266">
                  <c:v>14</c:v>
                </c:pt>
                <c:pt idx="267">
                  <c:v>10.199999999999999</c:v>
                </c:pt>
                <c:pt idx="268">
                  <c:v>13</c:v>
                </c:pt>
                <c:pt idx="269">
                  <c:v>13</c:v>
                </c:pt>
                <c:pt idx="270">
                  <c:v>12</c:v>
                </c:pt>
                <c:pt idx="271">
                  <c:v>12</c:v>
                </c:pt>
                <c:pt idx="272">
                  <c:v>20</c:v>
                </c:pt>
                <c:pt idx="273">
                  <c:v>13</c:v>
                </c:pt>
                <c:pt idx="274">
                  <c:v>11</c:v>
                </c:pt>
                <c:pt idx="275">
                  <c:v>12</c:v>
                </c:pt>
                <c:pt idx="276">
                  <c:v>12.3</c:v>
                </c:pt>
                <c:pt idx="277">
                  <c:v>11</c:v>
                </c:pt>
                <c:pt idx="278">
                  <c:v>10</c:v>
                </c:pt>
                <c:pt idx="279">
                  <c:v>15</c:v>
                </c:pt>
                <c:pt idx="280">
                  <c:v>11</c:v>
                </c:pt>
                <c:pt idx="281">
                  <c:v>18</c:v>
                </c:pt>
                <c:pt idx="282">
                  <c:v>12</c:v>
                </c:pt>
                <c:pt idx="283">
                  <c:v>12</c:v>
                </c:pt>
                <c:pt idx="284">
                  <c:v>11</c:v>
                </c:pt>
                <c:pt idx="285">
                  <c:v>14</c:v>
                </c:pt>
                <c:pt idx="286">
                  <c:v>9</c:v>
                </c:pt>
                <c:pt idx="287">
                  <c:v>12</c:v>
                </c:pt>
                <c:pt idx="288">
                  <c:v>14</c:v>
                </c:pt>
                <c:pt idx="289">
                  <c:v>15.35</c:v>
                </c:pt>
                <c:pt idx="290">
                  <c:v>12</c:v>
                </c:pt>
                <c:pt idx="291">
                  <c:v>12</c:v>
                </c:pt>
                <c:pt idx="292">
                  <c:v>13</c:v>
                </c:pt>
                <c:pt idx="293">
                  <c:v>10.8</c:v>
                </c:pt>
                <c:pt idx="294">
                  <c:v>11</c:v>
                </c:pt>
                <c:pt idx="295">
                  <c:v>12</c:v>
                </c:pt>
                <c:pt idx="296">
                  <c:v>12</c:v>
                </c:pt>
                <c:pt idx="297">
                  <c:v>13</c:v>
                </c:pt>
                <c:pt idx="298">
                  <c:v>12.54</c:v>
                </c:pt>
                <c:pt idx="299">
                  <c:v>16</c:v>
                </c:pt>
                <c:pt idx="300">
                  <c:v>14</c:v>
                </c:pt>
                <c:pt idx="301">
                  <c:v>12</c:v>
                </c:pt>
                <c:pt idx="302">
                  <c:v>11</c:v>
                </c:pt>
                <c:pt idx="303">
                  <c:v>12</c:v>
                </c:pt>
                <c:pt idx="304">
                  <c:v>12</c:v>
                </c:pt>
                <c:pt idx="305">
                  <c:v>17</c:v>
                </c:pt>
                <c:pt idx="306">
                  <c:v>11</c:v>
                </c:pt>
                <c:pt idx="307">
                  <c:v>13</c:v>
                </c:pt>
                <c:pt idx="308">
                  <c:v>12</c:v>
                </c:pt>
                <c:pt idx="309">
                  <c:v>12</c:v>
                </c:pt>
                <c:pt idx="310">
                  <c:v>9.7200000000000006</c:v>
                </c:pt>
                <c:pt idx="311">
                  <c:v>10</c:v>
                </c:pt>
                <c:pt idx="312">
                  <c:v>13</c:v>
                </c:pt>
                <c:pt idx="313">
                  <c:v>12.1</c:v>
                </c:pt>
                <c:pt idx="314">
                  <c:v>12</c:v>
                </c:pt>
                <c:pt idx="315">
                  <c:v>11</c:v>
                </c:pt>
                <c:pt idx="316">
                  <c:v>10</c:v>
                </c:pt>
                <c:pt idx="317">
                  <c:v>12</c:v>
                </c:pt>
                <c:pt idx="318">
                  <c:v>13</c:v>
                </c:pt>
                <c:pt idx="319">
                  <c:v>12</c:v>
                </c:pt>
                <c:pt idx="320">
                  <c:v>9.9</c:v>
                </c:pt>
                <c:pt idx="321">
                  <c:v>14</c:v>
                </c:pt>
                <c:pt idx="322">
                  <c:v>13.89</c:v>
                </c:pt>
                <c:pt idx="323">
                  <c:v>20</c:v>
                </c:pt>
                <c:pt idx="324">
                  <c:v>14</c:v>
                </c:pt>
                <c:pt idx="325">
                  <c:v>14</c:v>
                </c:pt>
                <c:pt idx="326">
                  <c:v>12</c:v>
                </c:pt>
                <c:pt idx="327">
                  <c:v>12.1</c:v>
                </c:pt>
                <c:pt idx="328">
                  <c:v>10.5</c:v>
                </c:pt>
                <c:pt idx="329">
                  <c:v>12</c:v>
                </c:pt>
                <c:pt idx="330">
                  <c:v>12</c:v>
                </c:pt>
                <c:pt idx="331">
                  <c:v>11</c:v>
                </c:pt>
                <c:pt idx="332">
                  <c:v>13</c:v>
                </c:pt>
                <c:pt idx="333">
                  <c:v>11</c:v>
                </c:pt>
                <c:pt idx="334">
                  <c:v>15</c:v>
                </c:pt>
                <c:pt idx="335">
                  <c:v>12</c:v>
                </c:pt>
                <c:pt idx="336">
                  <c:v>13</c:v>
                </c:pt>
                <c:pt idx="337">
                  <c:v>11</c:v>
                </c:pt>
                <c:pt idx="338">
                  <c:v>11</c:v>
                </c:pt>
                <c:pt idx="339">
                  <c:v>13</c:v>
                </c:pt>
                <c:pt idx="340">
                  <c:v>13</c:v>
                </c:pt>
                <c:pt idx="341">
                  <c:v>13</c:v>
                </c:pt>
                <c:pt idx="342">
                  <c:v>9.6</c:v>
                </c:pt>
                <c:pt idx="343">
                  <c:v>12</c:v>
                </c:pt>
                <c:pt idx="344">
                  <c:v>17.5</c:v>
                </c:pt>
                <c:pt idx="345">
                  <c:v>10</c:v>
                </c:pt>
                <c:pt idx="346">
                  <c:v>14</c:v>
                </c:pt>
                <c:pt idx="347">
                  <c:v>14</c:v>
                </c:pt>
                <c:pt idx="348">
                  <c:v>12</c:v>
                </c:pt>
                <c:pt idx="349">
                  <c:v>12</c:v>
                </c:pt>
                <c:pt idx="350">
                  <c:v>13</c:v>
                </c:pt>
                <c:pt idx="351">
                  <c:v>13</c:v>
                </c:pt>
                <c:pt idx="352">
                  <c:v>8</c:v>
                </c:pt>
                <c:pt idx="353">
                  <c:v>12</c:v>
                </c:pt>
                <c:pt idx="354">
                  <c:v>14</c:v>
                </c:pt>
                <c:pt idx="355">
                  <c:v>12</c:v>
                </c:pt>
                <c:pt idx="356">
                  <c:v>13</c:v>
                </c:pt>
                <c:pt idx="357">
                  <c:v>14</c:v>
                </c:pt>
                <c:pt idx="358">
                  <c:v>13</c:v>
                </c:pt>
                <c:pt idx="359">
                  <c:v>8</c:v>
                </c:pt>
                <c:pt idx="360">
                  <c:v>13</c:v>
                </c:pt>
                <c:pt idx="361">
                  <c:v>11</c:v>
                </c:pt>
                <c:pt idx="362">
                  <c:v>12</c:v>
                </c:pt>
                <c:pt idx="363">
                  <c:v>12</c:v>
                </c:pt>
                <c:pt idx="364">
                  <c:v>13</c:v>
                </c:pt>
                <c:pt idx="365">
                  <c:v>11</c:v>
                </c:pt>
                <c:pt idx="366">
                  <c:v>10.8</c:v>
                </c:pt>
                <c:pt idx="367">
                  <c:v>15</c:v>
                </c:pt>
                <c:pt idx="368">
                  <c:v>18</c:v>
                </c:pt>
                <c:pt idx="369">
                  <c:v>13</c:v>
                </c:pt>
                <c:pt idx="370">
                  <c:v>12</c:v>
                </c:pt>
                <c:pt idx="371">
                  <c:v>12</c:v>
                </c:pt>
                <c:pt idx="372">
                  <c:v>12</c:v>
                </c:pt>
                <c:pt idx="373">
                  <c:v>13</c:v>
                </c:pt>
                <c:pt idx="374">
                  <c:v>11</c:v>
                </c:pt>
                <c:pt idx="375">
                  <c:v>13</c:v>
                </c:pt>
                <c:pt idx="376">
                  <c:v>10</c:v>
                </c:pt>
                <c:pt idx="377">
                  <c:v>16</c:v>
                </c:pt>
                <c:pt idx="378">
                  <c:v>12</c:v>
                </c:pt>
                <c:pt idx="379">
                  <c:v>12</c:v>
                </c:pt>
                <c:pt idx="380">
                  <c:v>12</c:v>
                </c:pt>
                <c:pt idx="381">
                  <c:v>13.5</c:v>
                </c:pt>
                <c:pt idx="382">
                  <c:v>14.8</c:v>
                </c:pt>
                <c:pt idx="383">
                  <c:v>11</c:v>
                </c:pt>
                <c:pt idx="384">
                  <c:v>13</c:v>
                </c:pt>
                <c:pt idx="385">
                  <c:v>12</c:v>
                </c:pt>
                <c:pt idx="386">
                  <c:v>12</c:v>
                </c:pt>
                <c:pt idx="387">
                  <c:v>9</c:v>
                </c:pt>
                <c:pt idx="388">
                  <c:v>12</c:v>
                </c:pt>
                <c:pt idx="389">
                  <c:v>10</c:v>
                </c:pt>
                <c:pt idx="390">
                  <c:v>12</c:v>
                </c:pt>
                <c:pt idx="391">
                  <c:v>15</c:v>
                </c:pt>
                <c:pt idx="392">
                  <c:v>13</c:v>
                </c:pt>
                <c:pt idx="393">
                  <c:v>10.5</c:v>
                </c:pt>
                <c:pt idx="394">
                  <c:v>12.5</c:v>
                </c:pt>
                <c:pt idx="395">
                  <c:v>11</c:v>
                </c:pt>
                <c:pt idx="396">
                  <c:v>12.2</c:v>
                </c:pt>
                <c:pt idx="397">
                  <c:v>10</c:v>
                </c:pt>
                <c:pt idx="398">
                  <c:v>11</c:v>
                </c:pt>
                <c:pt idx="399">
                  <c:v>15</c:v>
                </c:pt>
                <c:pt idx="400">
                  <c:v>12</c:v>
                </c:pt>
                <c:pt idx="401">
                  <c:v>13</c:v>
                </c:pt>
                <c:pt idx="402">
                  <c:v>11</c:v>
                </c:pt>
                <c:pt idx="403">
                  <c:v>13.5</c:v>
                </c:pt>
                <c:pt idx="404">
                  <c:v>14</c:v>
                </c:pt>
                <c:pt idx="405">
                  <c:v>12</c:v>
                </c:pt>
                <c:pt idx="406">
                  <c:v>15</c:v>
                </c:pt>
                <c:pt idx="407">
                  <c:v>10</c:v>
                </c:pt>
                <c:pt idx="408">
                  <c:v>11</c:v>
                </c:pt>
                <c:pt idx="409">
                  <c:v>12</c:v>
                </c:pt>
                <c:pt idx="410">
                  <c:v>13</c:v>
                </c:pt>
                <c:pt idx="411">
                  <c:v>11</c:v>
                </c:pt>
                <c:pt idx="412">
                  <c:v>12</c:v>
                </c:pt>
                <c:pt idx="413">
                  <c:v>10</c:v>
                </c:pt>
                <c:pt idx="414">
                  <c:v>12.1</c:v>
                </c:pt>
                <c:pt idx="415">
                  <c:v>11</c:v>
                </c:pt>
                <c:pt idx="416">
                  <c:v>10</c:v>
                </c:pt>
                <c:pt idx="417">
                  <c:v>11</c:v>
                </c:pt>
                <c:pt idx="418">
                  <c:v>15</c:v>
                </c:pt>
                <c:pt idx="419">
                  <c:v>13</c:v>
                </c:pt>
                <c:pt idx="420">
                  <c:v>13</c:v>
                </c:pt>
                <c:pt idx="421">
                  <c:v>13</c:v>
                </c:pt>
                <c:pt idx="422">
                  <c:v>15</c:v>
                </c:pt>
                <c:pt idx="423">
                  <c:v>13</c:v>
                </c:pt>
                <c:pt idx="424">
                  <c:v>11</c:v>
                </c:pt>
                <c:pt idx="425">
                  <c:v>11</c:v>
                </c:pt>
                <c:pt idx="426">
                  <c:v>10</c:v>
                </c:pt>
                <c:pt idx="427">
                  <c:v>12</c:v>
                </c:pt>
                <c:pt idx="428">
                  <c:v>12</c:v>
                </c:pt>
                <c:pt idx="429">
                  <c:v>13</c:v>
                </c:pt>
                <c:pt idx="430">
                  <c:v>12</c:v>
                </c:pt>
                <c:pt idx="431">
                  <c:v>12</c:v>
                </c:pt>
                <c:pt idx="432">
                  <c:v>11</c:v>
                </c:pt>
                <c:pt idx="433">
                  <c:v>10</c:v>
                </c:pt>
                <c:pt idx="434">
                  <c:v>13</c:v>
                </c:pt>
                <c:pt idx="435">
                  <c:v>14.8</c:v>
                </c:pt>
                <c:pt idx="436">
                  <c:v>13</c:v>
                </c:pt>
                <c:pt idx="437">
                  <c:v>15</c:v>
                </c:pt>
                <c:pt idx="438">
                  <c:v>15</c:v>
                </c:pt>
                <c:pt idx="439">
                  <c:v>14</c:v>
                </c:pt>
                <c:pt idx="440">
                  <c:v>12</c:v>
                </c:pt>
                <c:pt idx="441">
                  <c:v>13</c:v>
                </c:pt>
                <c:pt idx="442">
                  <c:v>12</c:v>
                </c:pt>
                <c:pt idx="443">
                  <c:v>14</c:v>
                </c:pt>
                <c:pt idx="444">
                  <c:v>12</c:v>
                </c:pt>
                <c:pt idx="445">
                  <c:v>10</c:v>
                </c:pt>
                <c:pt idx="446">
                  <c:v>14</c:v>
                </c:pt>
                <c:pt idx="447">
                  <c:v>11</c:v>
                </c:pt>
                <c:pt idx="448">
                  <c:v>12</c:v>
                </c:pt>
                <c:pt idx="449">
                  <c:v>12</c:v>
                </c:pt>
                <c:pt idx="450">
                  <c:v>13</c:v>
                </c:pt>
                <c:pt idx="451">
                  <c:v>12</c:v>
                </c:pt>
                <c:pt idx="452">
                  <c:v>11</c:v>
                </c:pt>
                <c:pt idx="453">
                  <c:v>12.2</c:v>
                </c:pt>
                <c:pt idx="454">
                  <c:v>11</c:v>
                </c:pt>
                <c:pt idx="455">
                  <c:v>13</c:v>
                </c:pt>
                <c:pt idx="456">
                  <c:v>11</c:v>
                </c:pt>
                <c:pt idx="457">
                  <c:v>13</c:v>
                </c:pt>
                <c:pt idx="458">
                  <c:v>15</c:v>
                </c:pt>
                <c:pt idx="459">
                  <c:v>15</c:v>
                </c:pt>
                <c:pt idx="460">
                  <c:v>13</c:v>
                </c:pt>
                <c:pt idx="461">
                  <c:v>11</c:v>
                </c:pt>
                <c:pt idx="462">
                  <c:v>14</c:v>
                </c:pt>
                <c:pt idx="463">
                  <c:v>15</c:v>
                </c:pt>
                <c:pt idx="464">
                  <c:v>9</c:v>
                </c:pt>
                <c:pt idx="465">
                  <c:v>11</c:v>
                </c:pt>
                <c:pt idx="466">
                  <c:v>12</c:v>
                </c:pt>
                <c:pt idx="467">
                  <c:v>12</c:v>
                </c:pt>
                <c:pt idx="468">
                  <c:v>12</c:v>
                </c:pt>
                <c:pt idx="469">
                  <c:v>12</c:v>
                </c:pt>
                <c:pt idx="470">
                  <c:v>16</c:v>
                </c:pt>
                <c:pt idx="471">
                  <c:v>11.5</c:v>
                </c:pt>
                <c:pt idx="472">
                  <c:v>24</c:v>
                </c:pt>
                <c:pt idx="473">
                  <c:v>10</c:v>
                </c:pt>
                <c:pt idx="474">
                  <c:v>12</c:v>
                </c:pt>
                <c:pt idx="475">
                  <c:v>12</c:v>
                </c:pt>
                <c:pt idx="476">
                  <c:v>13</c:v>
                </c:pt>
                <c:pt idx="477">
                  <c:v>13</c:v>
                </c:pt>
                <c:pt idx="478">
                  <c:v>12</c:v>
                </c:pt>
                <c:pt idx="479">
                  <c:v>11</c:v>
                </c:pt>
                <c:pt idx="480">
                  <c:v>13</c:v>
                </c:pt>
                <c:pt idx="481">
                  <c:v>13.5</c:v>
                </c:pt>
                <c:pt idx="482">
                  <c:v>13</c:v>
                </c:pt>
                <c:pt idx="483">
                  <c:v>11</c:v>
                </c:pt>
                <c:pt idx="484">
                  <c:v>14</c:v>
                </c:pt>
                <c:pt idx="485">
                  <c:v>11</c:v>
                </c:pt>
                <c:pt idx="486">
                  <c:v>10</c:v>
                </c:pt>
                <c:pt idx="487">
                  <c:v>10</c:v>
                </c:pt>
                <c:pt idx="488">
                  <c:v>12</c:v>
                </c:pt>
                <c:pt idx="489">
                  <c:v>13</c:v>
                </c:pt>
                <c:pt idx="490">
                  <c:v>13</c:v>
                </c:pt>
                <c:pt idx="491">
                  <c:v>12</c:v>
                </c:pt>
                <c:pt idx="492">
                  <c:v>12</c:v>
                </c:pt>
                <c:pt idx="493">
                  <c:v>10</c:v>
                </c:pt>
                <c:pt idx="494">
                  <c:v>13</c:v>
                </c:pt>
                <c:pt idx="495">
                  <c:v>13</c:v>
                </c:pt>
                <c:pt idx="496">
                  <c:v>12</c:v>
                </c:pt>
                <c:pt idx="497">
                  <c:v>9</c:v>
                </c:pt>
                <c:pt idx="498">
                  <c:v>11</c:v>
                </c:pt>
                <c:pt idx="499">
                  <c:v>12</c:v>
                </c:pt>
                <c:pt idx="500">
                  <c:v>12</c:v>
                </c:pt>
                <c:pt idx="501">
                  <c:v>12</c:v>
                </c:pt>
                <c:pt idx="502">
                  <c:v>12</c:v>
                </c:pt>
                <c:pt idx="503">
                  <c:v>12</c:v>
                </c:pt>
                <c:pt idx="504">
                  <c:v>12.1</c:v>
                </c:pt>
                <c:pt idx="505">
                  <c:v>10</c:v>
                </c:pt>
                <c:pt idx="506">
                  <c:v>13</c:v>
                </c:pt>
                <c:pt idx="507">
                  <c:v>12</c:v>
                </c:pt>
                <c:pt idx="508">
                  <c:v>12</c:v>
                </c:pt>
                <c:pt idx="509">
                  <c:v>12</c:v>
                </c:pt>
                <c:pt idx="510">
                  <c:v>14</c:v>
                </c:pt>
                <c:pt idx="511">
                  <c:v>12</c:v>
                </c:pt>
                <c:pt idx="512">
                  <c:v>13</c:v>
                </c:pt>
                <c:pt idx="513">
                  <c:v>12</c:v>
                </c:pt>
                <c:pt idx="514">
                  <c:v>11</c:v>
                </c:pt>
                <c:pt idx="515">
                  <c:v>13</c:v>
                </c:pt>
                <c:pt idx="516">
                  <c:v>13</c:v>
                </c:pt>
                <c:pt idx="517">
                  <c:v>13.4</c:v>
                </c:pt>
                <c:pt idx="518">
                  <c:v>13</c:v>
                </c:pt>
                <c:pt idx="519">
                  <c:v>11</c:v>
                </c:pt>
                <c:pt idx="520">
                  <c:v>13.608000000000002</c:v>
                </c:pt>
                <c:pt idx="521">
                  <c:v>11</c:v>
                </c:pt>
                <c:pt idx="522">
                  <c:v>10.5</c:v>
                </c:pt>
                <c:pt idx="523">
                  <c:v>10</c:v>
                </c:pt>
                <c:pt idx="524">
                  <c:v>9</c:v>
                </c:pt>
                <c:pt idx="525">
                  <c:v>11.5</c:v>
                </c:pt>
                <c:pt idx="526">
                  <c:v>14</c:v>
                </c:pt>
                <c:pt idx="527">
                  <c:v>10</c:v>
                </c:pt>
                <c:pt idx="528">
                  <c:v>10</c:v>
                </c:pt>
                <c:pt idx="529">
                  <c:v>15</c:v>
                </c:pt>
                <c:pt idx="530">
                  <c:v>10</c:v>
                </c:pt>
                <c:pt idx="531">
                  <c:v>11</c:v>
                </c:pt>
                <c:pt idx="532">
                  <c:v>16</c:v>
                </c:pt>
                <c:pt idx="533">
                  <c:v>12</c:v>
                </c:pt>
                <c:pt idx="534">
                  <c:v>10</c:v>
                </c:pt>
                <c:pt idx="535">
                  <c:v>11</c:v>
                </c:pt>
                <c:pt idx="536">
                  <c:v>12</c:v>
                </c:pt>
                <c:pt idx="537">
                  <c:v>15</c:v>
                </c:pt>
                <c:pt idx="538">
                  <c:v>11</c:v>
                </c:pt>
                <c:pt idx="539">
                  <c:v>12</c:v>
                </c:pt>
                <c:pt idx="540">
                  <c:v>12</c:v>
                </c:pt>
                <c:pt idx="541">
                  <c:v>11</c:v>
                </c:pt>
                <c:pt idx="542">
                  <c:v>12</c:v>
                </c:pt>
                <c:pt idx="543">
                  <c:v>9</c:v>
                </c:pt>
                <c:pt idx="544">
                  <c:v>11</c:v>
                </c:pt>
                <c:pt idx="545">
                  <c:v>10</c:v>
                </c:pt>
                <c:pt idx="546">
                  <c:v>14</c:v>
                </c:pt>
                <c:pt idx="547">
                  <c:v>12</c:v>
                </c:pt>
                <c:pt idx="548">
                  <c:v>12</c:v>
                </c:pt>
                <c:pt idx="549">
                  <c:v>27</c:v>
                </c:pt>
                <c:pt idx="550">
                  <c:v>11</c:v>
                </c:pt>
                <c:pt idx="551">
                  <c:v>13</c:v>
                </c:pt>
                <c:pt idx="552">
                  <c:v>14</c:v>
                </c:pt>
                <c:pt idx="553">
                  <c:v>12</c:v>
                </c:pt>
                <c:pt idx="554">
                  <c:v>10</c:v>
                </c:pt>
                <c:pt idx="555">
                  <c:v>10</c:v>
                </c:pt>
                <c:pt idx="556">
                  <c:v>11</c:v>
                </c:pt>
                <c:pt idx="557">
                  <c:v>10</c:v>
                </c:pt>
                <c:pt idx="558">
                  <c:v>12</c:v>
                </c:pt>
                <c:pt idx="559">
                  <c:v>12.8</c:v>
                </c:pt>
                <c:pt idx="560">
                  <c:v>14</c:v>
                </c:pt>
                <c:pt idx="561">
                  <c:v>11</c:v>
                </c:pt>
                <c:pt idx="562">
                  <c:v>13</c:v>
                </c:pt>
                <c:pt idx="563">
                  <c:v>12</c:v>
                </c:pt>
                <c:pt idx="564">
                  <c:v>15</c:v>
                </c:pt>
                <c:pt idx="565">
                  <c:v>10</c:v>
                </c:pt>
                <c:pt idx="566">
                  <c:v>9</c:v>
                </c:pt>
                <c:pt idx="567">
                  <c:v>13</c:v>
                </c:pt>
                <c:pt idx="568">
                  <c:v>12</c:v>
                </c:pt>
                <c:pt idx="569">
                  <c:v>12</c:v>
                </c:pt>
                <c:pt idx="570">
                  <c:v>12</c:v>
                </c:pt>
                <c:pt idx="571">
                  <c:v>11</c:v>
                </c:pt>
                <c:pt idx="572">
                  <c:v>11</c:v>
                </c:pt>
                <c:pt idx="573">
                  <c:v>15</c:v>
                </c:pt>
                <c:pt idx="574">
                  <c:v>12</c:v>
                </c:pt>
                <c:pt idx="575">
                  <c:v>11</c:v>
                </c:pt>
                <c:pt idx="576">
                  <c:v>10</c:v>
                </c:pt>
                <c:pt idx="577">
                  <c:v>13</c:v>
                </c:pt>
                <c:pt idx="578">
                  <c:v>8.5</c:v>
                </c:pt>
                <c:pt idx="579">
                  <c:v>13</c:v>
                </c:pt>
                <c:pt idx="580">
                  <c:v>12</c:v>
                </c:pt>
                <c:pt idx="581">
                  <c:v>14</c:v>
                </c:pt>
                <c:pt idx="582">
                  <c:v>10</c:v>
                </c:pt>
                <c:pt idx="583">
                  <c:v>12</c:v>
                </c:pt>
                <c:pt idx="584">
                  <c:v>13</c:v>
                </c:pt>
                <c:pt idx="585">
                  <c:v>13</c:v>
                </c:pt>
                <c:pt idx="586">
                  <c:v>9</c:v>
                </c:pt>
                <c:pt idx="587">
                  <c:v>12.6</c:v>
                </c:pt>
                <c:pt idx="588">
                  <c:v>15</c:v>
                </c:pt>
                <c:pt idx="589">
                  <c:v>11</c:v>
                </c:pt>
                <c:pt idx="590">
                  <c:v>12</c:v>
                </c:pt>
                <c:pt idx="591">
                  <c:v>12.5</c:v>
                </c:pt>
                <c:pt idx="592">
                  <c:v>10.6</c:v>
                </c:pt>
                <c:pt idx="593">
                  <c:v>12</c:v>
                </c:pt>
                <c:pt idx="594">
                  <c:v>9</c:v>
                </c:pt>
                <c:pt idx="595">
                  <c:v>12</c:v>
                </c:pt>
                <c:pt idx="596">
                  <c:v>12</c:v>
                </c:pt>
                <c:pt idx="597">
                  <c:v>13</c:v>
                </c:pt>
                <c:pt idx="598">
                  <c:v>16</c:v>
                </c:pt>
                <c:pt idx="599">
                  <c:v>11</c:v>
                </c:pt>
                <c:pt idx="600">
                  <c:v>12</c:v>
                </c:pt>
                <c:pt idx="601">
                  <c:v>10</c:v>
                </c:pt>
                <c:pt idx="602">
                  <c:v>12.5</c:v>
                </c:pt>
                <c:pt idx="603">
                  <c:v>10.8</c:v>
                </c:pt>
                <c:pt idx="604">
                  <c:v>13</c:v>
                </c:pt>
                <c:pt idx="605">
                  <c:v>12</c:v>
                </c:pt>
                <c:pt idx="606">
                  <c:v>13</c:v>
                </c:pt>
                <c:pt idx="607">
                  <c:v>11.5</c:v>
                </c:pt>
                <c:pt idx="608">
                  <c:v>13.5</c:v>
                </c:pt>
                <c:pt idx="609">
                  <c:v>11</c:v>
                </c:pt>
                <c:pt idx="610">
                  <c:v>11</c:v>
                </c:pt>
                <c:pt idx="611">
                  <c:v>14</c:v>
                </c:pt>
                <c:pt idx="612">
                  <c:v>11</c:v>
                </c:pt>
                <c:pt idx="613">
                  <c:v>13</c:v>
                </c:pt>
                <c:pt idx="614">
                  <c:v>12</c:v>
                </c:pt>
                <c:pt idx="615">
                  <c:v>10</c:v>
                </c:pt>
                <c:pt idx="616">
                  <c:v>13</c:v>
                </c:pt>
                <c:pt idx="617">
                  <c:v>15</c:v>
                </c:pt>
                <c:pt idx="618">
                  <c:v>12</c:v>
                </c:pt>
                <c:pt idx="619">
                  <c:v>13</c:v>
                </c:pt>
                <c:pt idx="620">
                  <c:v>11</c:v>
                </c:pt>
                <c:pt idx="621">
                  <c:v>15</c:v>
                </c:pt>
                <c:pt idx="622">
                  <c:v>13</c:v>
                </c:pt>
                <c:pt idx="623">
                  <c:v>13</c:v>
                </c:pt>
                <c:pt idx="624">
                  <c:v>11</c:v>
                </c:pt>
                <c:pt idx="625">
                  <c:v>14</c:v>
                </c:pt>
                <c:pt idx="626">
                  <c:v>12</c:v>
                </c:pt>
                <c:pt idx="627">
                  <c:v>10</c:v>
                </c:pt>
                <c:pt idx="628">
                  <c:v>10</c:v>
                </c:pt>
                <c:pt idx="629">
                  <c:v>13</c:v>
                </c:pt>
                <c:pt idx="630">
                  <c:v>10</c:v>
                </c:pt>
                <c:pt idx="631">
                  <c:v>11</c:v>
                </c:pt>
                <c:pt idx="632">
                  <c:v>12.1</c:v>
                </c:pt>
                <c:pt idx="633">
                  <c:v>12</c:v>
                </c:pt>
                <c:pt idx="634">
                  <c:v>11</c:v>
                </c:pt>
                <c:pt idx="635">
                  <c:v>12</c:v>
                </c:pt>
                <c:pt idx="636">
                  <c:v>11</c:v>
                </c:pt>
                <c:pt idx="637">
                  <c:v>11.7</c:v>
                </c:pt>
                <c:pt idx="638">
                  <c:v>11.5</c:v>
                </c:pt>
                <c:pt idx="639">
                  <c:v>13</c:v>
                </c:pt>
                <c:pt idx="640">
                  <c:v>12</c:v>
                </c:pt>
                <c:pt idx="641">
                  <c:v>10</c:v>
                </c:pt>
                <c:pt idx="642">
                  <c:v>9</c:v>
                </c:pt>
                <c:pt idx="643">
                  <c:v>11</c:v>
                </c:pt>
                <c:pt idx="644">
                  <c:v>13</c:v>
                </c:pt>
                <c:pt idx="645">
                  <c:v>12.5</c:v>
                </c:pt>
                <c:pt idx="646">
                  <c:v>10</c:v>
                </c:pt>
                <c:pt idx="647">
                  <c:v>9</c:v>
                </c:pt>
                <c:pt idx="648">
                  <c:v>14</c:v>
                </c:pt>
                <c:pt idx="649">
                  <c:v>12</c:v>
                </c:pt>
                <c:pt idx="650">
                  <c:v>10</c:v>
                </c:pt>
                <c:pt idx="651">
                  <c:v>11</c:v>
                </c:pt>
                <c:pt idx="652">
                  <c:v>11</c:v>
                </c:pt>
                <c:pt idx="653">
                  <c:v>10</c:v>
                </c:pt>
                <c:pt idx="654">
                  <c:v>15</c:v>
                </c:pt>
                <c:pt idx="655">
                  <c:v>11</c:v>
                </c:pt>
                <c:pt idx="656">
                  <c:v>11</c:v>
                </c:pt>
                <c:pt idx="657">
                  <c:v>12</c:v>
                </c:pt>
                <c:pt idx="658">
                  <c:v>14</c:v>
                </c:pt>
                <c:pt idx="659">
                  <c:v>12</c:v>
                </c:pt>
                <c:pt idx="660">
                  <c:v>12</c:v>
                </c:pt>
                <c:pt idx="661">
                  <c:v>15</c:v>
                </c:pt>
                <c:pt idx="662">
                  <c:v>14</c:v>
                </c:pt>
                <c:pt idx="663">
                  <c:v>10</c:v>
                </c:pt>
                <c:pt idx="664">
                  <c:v>12</c:v>
                </c:pt>
                <c:pt idx="665">
                  <c:v>10</c:v>
                </c:pt>
                <c:pt idx="666">
                  <c:v>11</c:v>
                </c:pt>
                <c:pt idx="667">
                  <c:v>10</c:v>
                </c:pt>
                <c:pt idx="668">
                  <c:v>12</c:v>
                </c:pt>
                <c:pt idx="669">
                  <c:v>12</c:v>
                </c:pt>
                <c:pt idx="670">
                  <c:v>13</c:v>
                </c:pt>
                <c:pt idx="671">
                  <c:v>12</c:v>
                </c:pt>
                <c:pt idx="672">
                  <c:v>13</c:v>
                </c:pt>
                <c:pt idx="673">
                  <c:v>11.5</c:v>
                </c:pt>
                <c:pt idx="674">
                  <c:v>12</c:v>
                </c:pt>
                <c:pt idx="675">
                  <c:v>12</c:v>
                </c:pt>
                <c:pt idx="676">
                  <c:v>12</c:v>
                </c:pt>
                <c:pt idx="677">
                  <c:v>12</c:v>
                </c:pt>
                <c:pt idx="678">
                  <c:v>12</c:v>
                </c:pt>
                <c:pt idx="679">
                  <c:v>10</c:v>
                </c:pt>
                <c:pt idx="680">
                  <c:v>14</c:v>
                </c:pt>
                <c:pt idx="681">
                  <c:v>14</c:v>
                </c:pt>
                <c:pt idx="682">
                  <c:v>6</c:v>
                </c:pt>
                <c:pt idx="683">
                  <c:v>9</c:v>
                </c:pt>
                <c:pt idx="684">
                  <c:v>12.7</c:v>
                </c:pt>
                <c:pt idx="685">
                  <c:v>10</c:v>
                </c:pt>
                <c:pt idx="686">
                  <c:v>13</c:v>
                </c:pt>
                <c:pt idx="687">
                  <c:v>11</c:v>
                </c:pt>
                <c:pt idx="688">
                  <c:v>13</c:v>
                </c:pt>
                <c:pt idx="689">
                  <c:v>11</c:v>
                </c:pt>
                <c:pt idx="690">
                  <c:v>11.7</c:v>
                </c:pt>
                <c:pt idx="691">
                  <c:v>11</c:v>
                </c:pt>
                <c:pt idx="692">
                  <c:v>12</c:v>
                </c:pt>
                <c:pt idx="693">
                  <c:v>13</c:v>
                </c:pt>
                <c:pt idx="694">
                  <c:v>12</c:v>
                </c:pt>
                <c:pt idx="695">
                  <c:v>12.1</c:v>
                </c:pt>
                <c:pt idx="696">
                  <c:v>14.25</c:v>
                </c:pt>
                <c:pt idx="697">
                  <c:v>11</c:v>
                </c:pt>
                <c:pt idx="698">
                  <c:v>13</c:v>
                </c:pt>
                <c:pt idx="699">
                  <c:v>12</c:v>
                </c:pt>
                <c:pt idx="700">
                  <c:v>13</c:v>
                </c:pt>
                <c:pt idx="701">
                  <c:v>12</c:v>
                </c:pt>
                <c:pt idx="702">
                  <c:v>10</c:v>
                </c:pt>
                <c:pt idx="703">
                  <c:v>11</c:v>
                </c:pt>
                <c:pt idx="704">
                  <c:v>12</c:v>
                </c:pt>
                <c:pt idx="705">
                  <c:v>11</c:v>
                </c:pt>
                <c:pt idx="706">
                  <c:v>10</c:v>
                </c:pt>
                <c:pt idx="707">
                  <c:v>14</c:v>
                </c:pt>
                <c:pt idx="708">
                  <c:v>12</c:v>
                </c:pt>
                <c:pt idx="709">
                  <c:v>15</c:v>
                </c:pt>
                <c:pt idx="710">
                  <c:v>11</c:v>
                </c:pt>
                <c:pt idx="711">
                  <c:v>11</c:v>
                </c:pt>
                <c:pt idx="712">
                  <c:v>13</c:v>
                </c:pt>
                <c:pt idx="713">
                  <c:v>5</c:v>
                </c:pt>
                <c:pt idx="714">
                  <c:v>10</c:v>
                </c:pt>
                <c:pt idx="715">
                  <c:v>6</c:v>
                </c:pt>
                <c:pt idx="716">
                  <c:v>12</c:v>
                </c:pt>
                <c:pt idx="717">
                  <c:v>13</c:v>
                </c:pt>
                <c:pt idx="718">
                  <c:v>11</c:v>
                </c:pt>
                <c:pt idx="719">
                  <c:v>10</c:v>
                </c:pt>
                <c:pt idx="720">
                  <c:v>11.5</c:v>
                </c:pt>
                <c:pt idx="721">
                  <c:v>11</c:v>
                </c:pt>
                <c:pt idx="722">
                  <c:v>12</c:v>
                </c:pt>
                <c:pt idx="723">
                  <c:v>11</c:v>
                </c:pt>
                <c:pt idx="724">
                  <c:v>11</c:v>
                </c:pt>
                <c:pt idx="725">
                  <c:v>12</c:v>
                </c:pt>
                <c:pt idx="726">
                  <c:v>13</c:v>
                </c:pt>
                <c:pt idx="727">
                  <c:v>12</c:v>
                </c:pt>
                <c:pt idx="728">
                  <c:v>10</c:v>
                </c:pt>
                <c:pt idx="729">
                  <c:v>11.5</c:v>
                </c:pt>
                <c:pt idx="730">
                  <c:v>12.528</c:v>
                </c:pt>
                <c:pt idx="731">
                  <c:v>9</c:v>
                </c:pt>
                <c:pt idx="732">
                  <c:v>10.5</c:v>
                </c:pt>
                <c:pt idx="733">
                  <c:v>12.5</c:v>
                </c:pt>
                <c:pt idx="734">
                  <c:v>10</c:v>
                </c:pt>
                <c:pt idx="735">
                  <c:v>16</c:v>
                </c:pt>
                <c:pt idx="736">
                  <c:v>13</c:v>
                </c:pt>
                <c:pt idx="737">
                  <c:v>12.6</c:v>
                </c:pt>
                <c:pt idx="738">
                  <c:v>11</c:v>
                </c:pt>
                <c:pt idx="739">
                  <c:v>13</c:v>
                </c:pt>
                <c:pt idx="740">
                  <c:v>12</c:v>
                </c:pt>
                <c:pt idx="741">
                  <c:v>12</c:v>
                </c:pt>
                <c:pt idx="742">
                  <c:v>12</c:v>
                </c:pt>
                <c:pt idx="743">
                  <c:v>8</c:v>
                </c:pt>
                <c:pt idx="744">
                  <c:v>12</c:v>
                </c:pt>
                <c:pt idx="745">
                  <c:v>11</c:v>
                </c:pt>
                <c:pt idx="746">
                  <c:v>12</c:v>
                </c:pt>
                <c:pt idx="747">
                  <c:v>12</c:v>
                </c:pt>
                <c:pt idx="748">
                  <c:v>12.5</c:v>
                </c:pt>
                <c:pt idx="749">
                  <c:v>12</c:v>
                </c:pt>
                <c:pt idx="750">
                  <c:v>13.2</c:v>
                </c:pt>
                <c:pt idx="751">
                  <c:v>8.8000000000000007</c:v>
                </c:pt>
                <c:pt idx="752">
                  <c:v>12</c:v>
                </c:pt>
                <c:pt idx="753">
                  <c:v>10</c:v>
                </c:pt>
                <c:pt idx="754">
                  <c:v>12</c:v>
                </c:pt>
                <c:pt idx="755">
                  <c:v>12</c:v>
                </c:pt>
                <c:pt idx="756">
                  <c:v>11</c:v>
                </c:pt>
                <c:pt idx="757">
                  <c:v>13</c:v>
                </c:pt>
                <c:pt idx="758">
                  <c:v>13</c:v>
                </c:pt>
                <c:pt idx="759">
                  <c:v>10</c:v>
                </c:pt>
                <c:pt idx="760">
                  <c:v>11</c:v>
                </c:pt>
                <c:pt idx="761">
                  <c:v>13</c:v>
                </c:pt>
                <c:pt idx="762">
                  <c:v>10</c:v>
                </c:pt>
                <c:pt idx="763">
                  <c:v>11</c:v>
                </c:pt>
                <c:pt idx="764">
                  <c:v>11</c:v>
                </c:pt>
                <c:pt idx="765">
                  <c:v>11</c:v>
                </c:pt>
                <c:pt idx="766">
                  <c:v>12</c:v>
                </c:pt>
                <c:pt idx="767">
                  <c:v>12</c:v>
                </c:pt>
                <c:pt idx="768">
                  <c:v>12</c:v>
                </c:pt>
                <c:pt idx="769">
                  <c:v>12</c:v>
                </c:pt>
                <c:pt idx="770">
                  <c:v>13</c:v>
                </c:pt>
                <c:pt idx="771">
                  <c:v>12.96</c:v>
                </c:pt>
                <c:pt idx="772">
                  <c:v>11</c:v>
                </c:pt>
                <c:pt idx="773">
                  <c:v>12</c:v>
                </c:pt>
                <c:pt idx="774">
                  <c:v>15</c:v>
                </c:pt>
                <c:pt idx="775">
                  <c:v>10</c:v>
                </c:pt>
                <c:pt idx="776">
                  <c:v>14</c:v>
                </c:pt>
                <c:pt idx="777">
                  <c:v>21</c:v>
                </c:pt>
                <c:pt idx="778">
                  <c:v>11.448000000000002</c:v>
                </c:pt>
                <c:pt idx="779">
                  <c:v>12</c:v>
                </c:pt>
                <c:pt idx="780">
                  <c:v>10</c:v>
                </c:pt>
                <c:pt idx="781">
                  <c:v>11</c:v>
                </c:pt>
                <c:pt idx="782">
                  <c:v>12</c:v>
                </c:pt>
                <c:pt idx="783">
                  <c:v>13</c:v>
                </c:pt>
                <c:pt idx="784">
                  <c:v>13</c:v>
                </c:pt>
                <c:pt idx="785">
                  <c:v>12</c:v>
                </c:pt>
                <c:pt idx="786">
                  <c:v>10</c:v>
                </c:pt>
                <c:pt idx="787">
                  <c:v>13</c:v>
                </c:pt>
                <c:pt idx="788">
                  <c:v>10</c:v>
                </c:pt>
                <c:pt idx="789">
                  <c:v>12</c:v>
                </c:pt>
                <c:pt idx="790">
                  <c:v>12</c:v>
                </c:pt>
                <c:pt idx="791">
                  <c:v>13</c:v>
                </c:pt>
                <c:pt idx="792">
                  <c:v>10</c:v>
                </c:pt>
                <c:pt idx="793">
                  <c:v>12</c:v>
                </c:pt>
                <c:pt idx="794">
                  <c:v>12</c:v>
                </c:pt>
                <c:pt idx="795">
                  <c:v>11.88</c:v>
                </c:pt>
                <c:pt idx="796">
                  <c:v>12</c:v>
                </c:pt>
                <c:pt idx="797">
                  <c:v>11</c:v>
                </c:pt>
                <c:pt idx="798">
                  <c:v>12</c:v>
                </c:pt>
                <c:pt idx="799">
                  <c:v>11.5</c:v>
                </c:pt>
                <c:pt idx="800">
                  <c:v>12</c:v>
                </c:pt>
                <c:pt idx="801">
                  <c:v>15</c:v>
                </c:pt>
                <c:pt idx="802">
                  <c:v>13</c:v>
                </c:pt>
                <c:pt idx="803">
                  <c:v>8.8000000000000007</c:v>
                </c:pt>
                <c:pt idx="804">
                  <c:v>14</c:v>
                </c:pt>
                <c:pt idx="805">
                  <c:v>12</c:v>
                </c:pt>
                <c:pt idx="806">
                  <c:v>10</c:v>
                </c:pt>
                <c:pt idx="807">
                  <c:v>12</c:v>
                </c:pt>
                <c:pt idx="808">
                  <c:v>12</c:v>
                </c:pt>
                <c:pt idx="809">
                  <c:v>10</c:v>
                </c:pt>
                <c:pt idx="810">
                  <c:v>11</c:v>
                </c:pt>
                <c:pt idx="811">
                  <c:v>10</c:v>
                </c:pt>
                <c:pt idx="812">
                  <c:v>12</c:v>
                </c:pt>
                <c:pt idx="813">
                  <c:v>11</c:v>
                </c:pt>
                <c:pt idx="814">
                  <c:v>12</c:v>
                </c:pt>
                <c:pt idx="815">
                  <c:v>14</c:v>
                </c:pt>
                <c:pt idx="816">
                  <c:v>11</c:v>
                </c:pt>
                <c:pt idx="817">
                  <c:v>10</c:v>
                </c:pt>
                <c:pt idx="818">
                  <c:v>10</c:v>
                </c:pt>
                <c:pt idx="819">
                  <c:v>9</c:v>
                </c:pt>
                <c:pt idx="820">
                  <c:v>14</c:v>
                </c:pt>
                <c:pt idx="821">
                  <c:v>11</c:v>
                </c:pt>
                <c:pt idx="822">
                  <c:v>11</c:v>
                </c:pt>
                <c:pt idx="823">
                  <c:v>11</c:v>
                </c:pt>
                <c:pt idx="824">
                  <c:v>12</c:v>
                </c:pt>
                <c:pt idx="825">
                  <c:v>12</c:v>
                </c:pt>
                <c:pt idx="826">
                  <c:v>10</c:v>
                </c:pt>
                <c:pt idx="827">
                  <c:v>15</c:v>
                </c:pt>
                <c:pt idx="828">
                  <c:v>12</c:v>
                </c:pt>
                <c:pt idx="829">
                  <c:v>12</c:v>
                </c:pt>
                <c:pt idx="830">
                  <c:v>12</c:v>
                </c:pt>
                <c:pt idx="831">
                  <c:v>12</c:v>
                </c:pt>
                <c:pt idx="832">
                  <c:v>11</c:v>
                </c:pt>
                <c:pt idx="833">
                  <c:v>12</c:v>
                </c:pt>
                <c:pt idx="834">
                  <c:v>11</c:v>
                </c:pt>
                <c:pt idx="835">
                  <c:v>12</c:v>
                </c:pt>
                <c:pt idx="836">
                  <c:v>19</c:v>
                </c:pt>
                <c:pt idx="837">
                  <c:v>10</c:v>
                </c:pt>
                <c:pt idx="838">
                  <c:v>10</c:v>
                </c:pt>
                <c:pt idx="839">
                  <c:v>11</c:v>
                </c:pt>
                <c:pt idx="840">
                  <c:v>10</c:v>
                </c:pt>
                <c:pt idx="841">
                  <c:v>12</c:v>
                </c:pt>
                <c:pt idx="842">
                  <c:v>6</c:v>
                </c:pt>
                <c:pt idx="843">
                  <c:v>16</c:v>
                </c:pt>
                <c:pt idx="844">
                  <c:v>12</c:v>
                </c:pt>
                <c:pt idx="845">
                  <c:v>13</c:v>
                </c:pt>
                <c:pt idx="846">
                  <c:v>12</c:v>
                </c:pt>
                <c:pt idx="847">
                  <c:v>9</c:v>
                </c:pt>
                <c:pt idx="848">
                  <c:v>11</c:v>
                </c:pt>
                <c:pt idx="849">
                  <c:v>13</c:v>
                </c:pt>
                <c:pt idx="850">
                  <c:v>10</c:v>
                </c:pt>
                <c:pt idx="851">
                  <c:v>11</c:v>
                </c:pt>
                <c:pt idx="852">
                  <c:v>12</c:v>
                </c:pt>
                <c:pt idx="853">
                  <c:v>10</c:v>
                </c:pt>
                <c:pt idx="854">
                  <c:v>8</c:v>
                </c:pt>
                <c:pt idx="855">
                  <c:v>12</c:v>
                </c:pt>
                <c:pt idx="856">
                  <c:v>10</c:v>
                </c:pt>
                <c:pt idx="857">
                  <c:v>12</c:v>
                </c:pt>
                <c:pt idx="858">
                  <c:v>9</c:v>
                </c:pt>
                <c:pt idx="859">
                  <c:v>12</c:v>
                </c:pt>
                <c:pt idx="860">
                  <c:v>12</c:v>
                </c:pt>
                <c:pt idx="861">
                  <c:v>10</c:v>
                </c:pt>
                <c:pt idx="862">
                  <c:v>12</c:v>
                </c:pt>
                <c:pt idx="863">
                  <c:v>13.2</c:v>
                </c:pt>
                <c:pt idx="864">
                  <c:v>10</c:v>
                </c:pt>
                <c:pt idx="865">
                  <c:v>10</c:v>
                </c:pt>
                <c:pt idx="866">
                  <c:v>12</c:v>
                </c:pt>
                <c:pt idx="867">
                  <c:v>11</c:v>
                </c:pt>
                <c:pt idx="868">
                  <c:v>18</c:v>
                </c:pt>
                <c:pt idx="869">
                  <c:v>11</c:v>
                </c:pt>
                <c:pt idx="870">
                  <c:v>9.7200000000000006</c:v>
                </c:pt>
                <c:pt idx="871">
                  <c:v>11</c:v>
                </c:pt>
                <c:pt idx="872">
                  <c:v>10</c:v>
                </c:pt>
                <c:pt idx="873">
                  <c:v>11</c:v>
                </c:pt>
                <c:pt idx="874">
                  <c:v>11</c:v>
                </c:pt>
                <c:pt idx="875">
                  <c:v>13.5</c:v>
                </c:pt>
                <c:pt idx="876">
                  <c:v>9.6</c:v>
                </c:pt>
                <c:pt idx="877">
                  <c:v>16</c:v>
                </c:pt>
                <c:pt idx="878">
                  <c:v>13</c:v>
                </c:pt>
                <c:pt idx="879">
                  <c:v>10</c:v>
                </c:pt>
                <c:pt idx="880">
                  <c:v>12</c:v>
                </c:pt>
                <c:pt idx="881">
                  <c:v>11</c:v>
                </c:pt>
                <c:pt idx="882">
                  <c:v>12</c:v>
                </c:pt>
                <c:pt idx="883">
                  <c:v>13</c:v>
                </c:pt>
                <c:pt idx="884">
                  <c:v>12</c:v>
                </c:pt>
                <c:pt idx="885">
                  <c:v>12</c:v>
                </c:pt>
                <c:pt idx="886">
                  <c:v>13</c:v>
                </c:pt>
                <c:pt idx="887">
                  <c:v>11.5</c:v>
                </c:pt>
                <c:pt idx="888">
                  <c:v>11</c:v>
                </c:pt>
                <c:pt idx="889">
                  <c:v>11</c:v>
                </c:pt>
                <c:pt idx="890">
                  <c:v>13</c:v>
                </c:pt>
                <c:pt idx="891">
                  <c:v>15</c:v>
                </c:pt>
                <c:pt idx="892">
                  <c:v>10.8</c:v>
                </c:pt>
                <c:pt idx="893">
                  <c:v>22</c:v>
                </c:pt>
                <c:pt idx="894">
                  <c:v>10</c:v>
                </c:pt>
                <c:pt idx="895">
                  <c:v>18</c:v>
                </c:pt>
                <c:pt idx="896">
                  <c:v>15</c:v>
                </c:pt>
                <c:pt idx="897">
                  <c:v>9</c:v>
                </c:pt>
                <c:pt idx="898">
                  <c:v>14</c:v>
                </c:pt>
                <c:pt idx="899">
                  <c:v>11</c:v>
                </c:pt>
                <c:pt idx="900">
                  <c:v>12</c:v>
                </c:pt>
                <c:pt idx="901">
                  <c:v>12</c:v>
                </c:pt>
                <c:pt idx="902">
                  <c:v>12</c:v>
                </c:pt>
                <c:pt idx="903">
                  <c:v>11</c:v>
                </c:pt>
                <c:pt idx="904">
                  <c:v>10</c:v>
                </c:pt>
                <c:pt idx="905">
                  <c:v>12</c:v>
                </c:pt>
                <c:pt idx="906">
                  <c:v>12</c:v>
                </c:pt>
                <c:pt idx="907">
                  <c:v>9.8000000000000007</c:v>
                </c:pt>
                <c:pt idx="908">
                  <c:v>13</c:v>
                </c:pt>
                <c:pt idx="909">
                  <c:v>11.4</c:v>
                </c:pt>
                <c:pt idx="910">
                  <c:v>13</c:v>
                </c:pt>
                <c:pt idx="911">
                  <c:v>12</c:v>
                </c:pt>
                <c:pt idx="912">
                  <c:v>11.5</c:v>
                </c:pt>
                <c:pt idx="913">
                  <c:v>12</c:v>
                </c:pt>
                <c:pt idx="914">
                  <c:v>11</c:v>
                </c:pt>
                <c:pt idx="915">
                  <c:v>13</c:v>
                </c:pt>
                <c:pt idx="916">
                  <c:v>11</c:v>
                </c:pt>
                <c:pt idx="917">
                  <c:v>14</c:v>
                </c:pt>
                <c:pt idx="918">
                  <c:v>9</c:v>
                </c:pt>
                <c:pt idx="919">
                  <c:v>11.5</c:v>
                </c:pt>
                <c:pt idx="920">
                  <c:v>14</c:v>
                </c:pt>
                <c:pt idx="921">
                  <c:v>12</c:v>
                </c:pt>
                <c:pt idx="922">
                  <c:v>12.32</c:v>
                </c:pt>
                <c:pt idx="923">
                  <c:v>10</c:v>
                </c:pt>
                <c:pt idx="924">
                  <c:v>12</c:v>
                </c:pt>
                <c:pt idx="925">
                  <c:v>11</c:v>
                </c:pt>
                <c:pt idx="926">
                  <c:v>10</c:v>
                </c:pt>
                <c:pt idx="927">
                  <c:v>11</c:v>
                </c:pt>
                <c:pt idx="928">
                  <c:v>11</c:v>
                </c:pt>
                <c:pt idx="929">
                  <c:v>22</c:v>
                </c:pt>
                <c:pt idx="930">
                  <c:v>12</c:v>
                </c:pt>
                <c:pt idx="931">
                  <c:v>12</c:v>
                </c:pt>
                <c:pt idx="932">
                  <c:v>11</c:v>
                </c:pt>
                <c:pt idx="933">
                  <c:v>10</c:v>
                </c:pt>
                <c:pt idx="934">
                  <c:v>12</c:v>
                </c:pt>
                <c:pt idx="935">
                  <c:v>13.6</c:v>
                </c:pt>
                <c:pt idx="936">
                  <c:v>12</c:v>
                </c:pt>
                <c:pt idx="937">
                  <c:v>11.5</c:v>
                </c:pt>
                <c:pt idx="938">
                  <c:v>8</c:v>
                </c:pt>
                <c:pt idx="939">
                  <c:v>12</c:v>
                </c:pt>
                <c:pt idx="940">
                  <c:v>12</c:v>
                </c:pt>
                <c:pt idx="941">
                  <c:v>11</c:v>
                </c:pt>
                <c:pt idx="942">
                  <c:v>12</c:v>
                </c:pt>
                <c:pt idx="943">
                  <c:v>14</c:v>
                </c:pt>
                <c:pt idx="944">
                  <c:v>13</c:v>
                </c:pt>
                <c:pt idx="945">
                  <c:v>12</c:v>
                </c:pt>
                <c:pt idx="946">
                  <c:v>11</c:v>
                </c:pt>
                <c:pt idx="947">
                  <c:v>9</c:v>
                </c:pt>
                <c:pt idx="948">
                  <c:v>15</c:v>
                </c:pt>
                <c:pt idx="949">
                  <c:v>13</c:v>
                </c:pt>
                <c:pt idx="950">
                  <c:v>12</c:v>
                </c:pt>
                <c:pt idx="951">
                  <c:v>11</c:v>
                </c:pt>
                <c:pt idx="952">
                  <c:v>12</c:v>
                </c:pt>
                <c:pt idx="953">
                  <c:v>11</c:v>
                </c:pt>
                <c:pt idx="954">
                  <c:v>13</c:v>
                </c:pt>
                <c:pt idx="955">
                  <c:v>12</c:v>
                </c:pt>
                <c:pt idx="956">
                  <c:v>9</c:v>
                </c:pt>
                <c:pt idx="957">
                  <c:v>12</c:v>
                </c:pt>
                <c:pt idx="958">
                  <c:v>12</c:v>
                </c:pt>
                <c:pt idx="959">
                  <c:v>9</c:v>
                </c:pt>
                <c:pt idx="960">
                  <c:v>13</c:v>
                </c:pt>
                <c:pt idx="961">
                  <c:v>13</c:v>
                </c:pt>
                <c:pt idx="962">
                  <c:v>15</c:v>
                </c:pt>
                <c:pt idx="963">
                  <c:v>13</c:v>
                </c:pt>
                <c:pt idx="964">
                  <c:v>14</c:v>
                </c:pt>
                <c:pt idx="965">
                  <c:v>10</c:v>
                </c:pt>
                <c:pt idx="966">
                  <c:v>15</c:v>
                </c:pt>
                <c:pt idx="967">
                  <c:v>11.3</c:v>
                </c:pt>
                <c:pt idx="968">
                  <c:v>12</c:v>
                </c:pt>
                <c:pt idx="969">
                  <c:v>8</c:v>
                </c:pt>
                <c:pt idx="970">
                  <c:v>12</c:v>
                </c:pt>
                <c:pt idx="971">
                  <c:v>11</c:v>
                </c:pt>
                <c:pt idx="972">
                  <c:v>10</c:v>
                </c:pt>
                <c:pt idx="973">
                  <c:v>11</c:v>
                </c:pt>
                <c:pt idx="974">
                  <c:v>16</c:v>
                </c:pt>
                <c:pt idx="975">
                  <c:v>12</c:v>
                </c:pt>
                <c:pt idx="976">
                  <c:v>14</c:v>
                </c:pt>
                <c:pt idx="977">
                  <c:v>12</c:v>
                </c:pt>
                <c:pt idx="978">
                  <c:v>13</c:v>
                </c:pt>
                <c:pt idx="979">
                  <c:v>6</c:v>
                </c:pt>
                <c:pt idx="980">
                  <c:v>14</c:v>
                </c:pt>
                <c:pt idx="981">
                  <c:v>12</c:v>
                </c:pt>
                <c:pt idx="982">
                  <c:v>10</c:v>
                </c:pt>
                <c:pt idx="983">
                  <c:v>11</c:v>
                </c:pt>
                <c:pt idx="984">
                  <c:v>12</c:v>
                </c:pt>
                <c:pt idx="985">
                  <c:v>12</c:v>
                </c:pt>
                <c:pt idx="986">
                  <c:v>12</c:v>
                </c:pt>
                <c:pt idx="987">
                  <c:v>11</c:v>
                </c:pt>
                <c:pt idx="988">
                  <c:v>11</c:v>
                </c:pt>
                <c:pt idx="989">
                  <c:v>13</c:v>
                </c:pt>
                <c:pt idx="990">
                  <c:v>14</c:v>
                </c:pt>
                <c:pt idx="991">
                  <c:v>13</c:v>
                </c:pt>
                <c:pt idx="992">
                  <c:v>14</c:v>
                </c:pt>
                <c:pt idx="993">
                  <c:v>11</c:v>
                </c:pt>
                <c:pt idx="994">
                  <c:v>12</c:v>
                </c:pt>
                <c:pt idx="995">
                  <c:v>15</c:v>
                </c:pt>
                <c:pt idx="996">
                  <c:v>12</c:v>
                </c:pt>
                <c:pt idx="997">
                  <c:v>13</c:v>
                </c:pt>
                <c:pt idx="998">
                  <c:v>10</c:v>
                </c:pt>
                <c:pt idx="999">
                  <c:v>12</c:v>
                </c:pt>
                <c:pt idx="1000">
                  <c:v>8</c:v>
                </c:pt>
                <c:pt idx="1001">
                  <c:v>11</c:v>
                </c:pt>
                <c:pt idx="1002">
                  <c:v>11</c:v>
                </c:pt>
                <c:pt idx="1003">
                  <c:v>11</c:v>
                </c:pt>
                <c:pt idx="1004">
                  <c:v>11</c:v>
                </c:pt>
                <c:pt idx="1005">
                  <c:v>13</c:v>
                </c:pt>
                <c:pt idx="1006">
                  <c:v>11</c:v>
                </c:pt>
                <c:pt idx="1007">
                  <c:v>9.9</c:v>
                </c:pt>
                <c:pt idx="1008">
                  <c:v>12</c:v>
                </c:pt>
                <c:pt idx="1009">
                  <c:v>12</c:v>
                </c:pt>
                <c:pt idx="1010">
                  <c:v>12</c:v>
                </c:pt>
                <c:pt idx="1011">
                  <c:v>8</c:v>
                </c:pt>
                <c:pt idx="1012">
                  <c:v>14</c:v>
                </c:pt>
                <c:pt idx="1013">
                  <c:v>14</c:v>
                </c:pt>
                <c:pt idx="1014">
                  <c:v>14</c:v>
                </c:pt>
                <c:pt idx="1015">
                  <c:v>6</c:v>
                </c:pt>
                <c:pt idx="1016">
                  <c:v>12</c:v>
                </c:pt>
                <c:pt idx="1017">
                  <c:v>10</c:v>
                </c:pt>
                <c:pt idx="1018">
                  <c:v>12</c:v>
                </c:pt>
                <c:pt idx="1019">
                  <c:v>10.3</c:v>
                </c:pt>
                <c:pt idx="1020">
                  <c:v>14</c:v>
                </c:pt>
                <c:pt idx="1021">
                  <c:v>16</c:v>
                </c:pt>
                <c:pt idx="1022">
                  <c:v>10</c:v>
                </c:pt>
                <c:pt idx="1023">
                  <c:v>10.8</c:v>
                </c:pt>
                <c:pt idx="1024">
                  <c:v>8.5</c:v>
                </c:pt>
                <c:pt idx="1025">
                  <c:v>12.96</c:v>
                </c:pt>
                <c:pt idx="1026">
                  <c:v>12</c:v>
                </c:pt>
                <c:pt idx="1027">
                  <c:v>22</c:v>
                </c:pt>
                <c:pt idx="1028">
                  <c:v>11</c:v>
                </c:pt>
                <c:pt idx="1029">
                  <c:v>15</c:v>
                </c:pt>
                <c:pt idx="1030">
                  <c:v>8</c:v>
                </c:pt>
                <c:pt idx="1031">
                  <c:v>12</c:v>
                </c:pt>
                <c:pt idx="1032">
                  <c:v>12</c:v>
                </c:pt>
                <c:pt idx="1033">
                  <c:v>11</c:v>
                </c:pt>
                <c:pt idx="1034">
                  <c:v>12</c:v>
                </c:pt>
                <c:pt idx="1035">
                  <c:v>11</c:v>
                </c:pt>
                <c:pt idx="1036">
                  <c:v>11</c:v>
                </c:pt>
                <c:pt idx="1037">
                  <c:v>12</c:v>
                </c:pt>
                <c:pt idx="1038">
                  <c:v>12</c:v>
                </c:pt>
                <c:pt idx="1039">
                  <c:v>12</c:v>
                </c:pt>
                <c:pt idx="1040">
                  <c:v>11</c:v>
                </c:pt>
                <c:pt idx="1041">
                  <c:v>8.8000000000000007</c:v>
                </c:pt>
                <c:pt idx="1042">
                  <c:v>11.5</c:v>
                </c:pt>
                <c:pt idx="1043">
                  <c:v>13</c:v>
                </c:pt>
                <c:pt idx="1044">
                  <c:v>11</c:v>
                </c:pt>
                <c:pt idx="1045">
                  <c:v>10.5</c:v>
                </c:pt>
                <c:pt idx="1046">
                  <c:v>12.7</c:v>
                </c:pt>
                <c:pt idx="1047">
                  <c:v>11</c:v>
                </c:pt>
                <c:pt idx="1048">
                  <c:v>11</c:v>
                </c:pt>
                <c:pt idx="1049">
                  <c:v>10.5</c:v>
                </c:pt>
                <c:pt idx="1050">
                  <c:v>12</c:v>
                </c:pt>
                <c:pt idx="1051">
                  <c:v>12</c:v>
                </c:pt>
                <c:pt idx="1052">
                  <c:v>13</c:v>
                </c:pt>
                <c:pt idx="1053">
                  <c:v>14.5</c:v>
                </c:pt>
                <c:pt idx="1054">
                  <c:v>15</c:v>
                </c:pt>
                <c:pt idx="1055">
                  <c:v>14.76</c:v>
                </c:pt>
                <c:pt idx="1056">
                  <c:v>15</c:v>
                </c:pt>
                <c:pt idx="1057">
                  <c:v>15</c:v>
                </c:pt>
                <c:pt idx="1058">
                  <c:v>12</c:v>
                </c:pt>
                <c:pt idx="1059">
                  <c:v>11</c:v>
                </c:pt>
                <c:pt idx="1060">
                  <c:v>15</c:v>
                </c:pt>
                <c:pt idx="1061">
                  <c:v>12</c:v>
                </c:pt>
                <c:pt idx="1062">
                  <c:v>14</c:v>
                </c:pt>
                <c:pt idx="1063">
                  <c:v>11.88</c:v>
                </c:pt>
                <c:pt idx="1064">
                  <c:v>10</c:v>
                </c:pt>
                <c:pt idx="1065">
                  <c:v>12.258000000000001</c:v>
                </c:pt>
                <c:pt idx="1066">
                  <c:v>12.528000000000002</c:v>
                </c:pt>
                <c:pt idx="1067">
                  <c:v>10.584000000000001</c:v>
                </c:pt>
                <c:pt idx="1068">
                  <c:v>11</c:v>
                </c:pt>
                <c:pt idx="1069">
                  <c:v>12</c:v>
                </c:pt>
                <c:pt idx="1070">
                  <c:v>10</c:v>
                </c:pt>
                <c:pt idx="1071">
                  <c:v>10.5</c:v>
                </c:pt>
                <c:pt idx="1072">
                  <c:v>12.5</c:v>
                </c:pt>
                <c:pt idx="1073">
                  <c:v>14.2</c:v>
                </c:pt>
                <c:pt idx="1074">
                  <c:v>11</c:v>
                </c:pt>
                <c:pt idx="1075">
                  <c:v>14.5</c:v>
                </c:pt>
                <c:pt idx="1076">
                  <c:v>22</c:v>
                </c:pt>
                <c:pt idx="1077">
                  <c:v>16</c:v>
                </c:pt>
                <c:pt idx="1078">
                  <c:v>10</c:v>
                </c:pt>
                <c:pt idx="1079">
                  <c:v>12</c:v>
                </c:pt>
                <c:pt idx="1080">
                  <c:v>12</c:v>
                </c:pt>
                <c:pt idx="1081">
                  <c:v>10</c:v>
                </c:pt>
                <c:pt idx="1082">
                  <c:v>11</c:v>
                </c:pt>
                <c:pt idx="1083">
                  <c:v>14</c:v>
                </c:pt>
                <c:pt idx="1084">
                  <c:v>12</c:v>
                </c:pt>
                <c:pt idx="1085">
                  <c:v>14</c:v>
                </c:pt>
                <c:pt idx="1086">
                  <c:v>10</c:v>
                </c:pt>
                <c:pt idx="1087">
                  <c:v>7</c:v>
                </c:pt>
                <c:pt idx="1088">
                  <c:v>13.2</c:v>
                </c:pt>
                <c:pt idx="1089">
                  <c:v>11</c:v>
                </c:pt>
                <c:pt idx="1090">
                  <c:v>10.5</c:v>
                </c:pt>
                <c:pt idx="1091">
                  <c:v>12</c:v>
                </c:pt>
                <c:pt idx="1092">
                  <c:v>10</c:v>
                </c:pt>
                <c:pt idx="1093">
                  <c:v>14.9</c:v>
                </c:pt>
                <c:pt idx="1094">
                  <c:v>13</c:v>
                </c:pt>
                <c:pt idx="1095">
                  <c:v>14</c:v>
                </c:pt>
                <c:pt idx="1096">
                  <c:v>10</c:v>
                </c:pt>
                <c:pt idx="1097">
                  <c:v>10</c:v>
                </c:pt>
                <c:pt idx="1098">
                  <c:v>9</c:v>
                </c:pt>
                <c:pt idx="1099">
                  <c:v>12</c:v>
                </c:pt>
                <c:pt idx="1100">
                  <c:v>12</c:v>
                </c:pt>
                <c:pt idx="1101">
                  <c:v>12</c:v>
                </c:pt>
                <c:pt idx="1102">
                  <c:v>17</c:v>
                </c:pt>
                <c:pt idx="1103">
                  <c:v>10</c:v>
                </c:pt>
                <c:pt idx="1104">
                  <c:v>12</c:v>
                </c:pt>
                <c:pt idx="1105">
                  <c:v>12</c:v>
                </c:pt>
                <c:pt idx="1106">
                  <c:v>10</c:v>
                </c:pt>
                <c:pt idx="1107">
                  <c:v>15</c:v>
                </c:pt>
                <c:pt idx="1108">
                  <c:v>11</c:v>
                </c:pt>
                <c:pt idx="1109">
                  <c:v>10</c:v>
                </c:pt>
                <c:pt idx="1110">
                  <c:v>13</c:v>
                </c:pt>
                <c:pt idx="1111">
                  <c:v>14</c:v>
                </c:pt>
                <c:pt idx="1112">
                  <c:v>11</c:v>
                </c:pt>
                <c:pt idx="1113">
                  <c:v>11</c:v>
                </c:pt>
                <c:pt idx="1114">
                  <c:v>11</c:v>
                </c:pt>
                <c:pt idx="1115">
                  <c:v>10</c:v>
                </c:pt>
                <c:pt idx="1116">
                  <c:v>13</c:v>
                </c:pt>
                <c:pt idx="1117">
                  <c:v>15</c:v>
                </c:pt>
                <c:pt idx="1118">
                  <c:v>16</c:v>
                </c:pt>
                <c:pt idx="1119">
                  <c:v>10</c:v>
                </c:pt>
                <c:pt idx="1120">
                  <c:v>12</c:v>
                </c:pt>
                <c:pt idx="1121">
                  <c:v>12</c:v>
                </c:pt>
                <c:pt idx="1122">
                  <c:v>11</c:v>
                </c:pt>
                <c:pt idx="1123">
                  <c:v>10</c:v>
                </c:pt>
                <c:pt idx="1124">
                  <c:v>11</c:v>
                </c:pt>
                <c:pt idx="1125">
                  <c:v>10</c:v>
                </c:pt>
                <c:pt idx="1126">
                  <c:v>11</c:v>
                </c:pt>
                <c:pt idx="1127">
                  <c:v>11</c:v>
                </c:pt>
                <c:pt idx="1128">
                  <c:v>11</c:v>
                </c:pt>
                <c:pt idx="1129">
                  <c:v>11</c:v>
                </c:pt>
                <c:pt idx="1130">
                  <c:v>11</c:v>
                </c:pt>
                <c:pt idx="1131">
                  <c:v>10</c:v>
                </c:pt>
                <c:pt idx="1132">
                  <c:v>12</c:v>
                </c:pt>
                <c:pt idx="1133">
                  <c:v>12</c:v>
                </c:pt>
                <c:pt idx="1134">
                  <c:v>13</c:v>
                </c:pt>
                <c:pt idx="1135">
                  <c:v>12</c:v>
                </c:pt>
                <c:pt idx="1136">
                  <c:v>12</c:v>
                </c:pt>
                <c:pt idx="1137">
                  <c:v>10</c:v>
                </c:pt>
                <c:pt idx="1138">
                  <c:v>11</c:v>
                </c:pt>
                <c:pt idx="1139">
                  <c:v>12</c:v>
                </c:pt>
                <c:pt idx="1140">
                  <c:v>11</c:v>
                </c:pt>
                <c:pt idx="1141">
                  <c:v>12</c:v>
                </c:pt>
                <c:pt idx="1142">
                  <c:v>12</c:v>
                </c:pt>
                <c:pt idx="1143">
                  <c:v>10</c:v>
                </c:pt>
                <c:pt idx="1144">
                  <c:v>12</c:v>
                </c:pt>
                <c:pt idx="1145">
                  <c:v>14</c:v>
                </c:pt>
                <c:pt idx="1146">
                  <c:v>9</c:v>
                </c:pt>
                <c:pt idx="1147">
                  <c:v>14.5</c:v>
                </c:pt>
                <c:pt idx="1148">
                  <c:v>12</c:v>
                </c:pt>
                <c:pt idx="1149">
                  <c:v>12</c:v>
                </c:pt>
                <c:pt idx="1150">
                  <c:v>12</c:v>
                </c:pt>
                <c:pt idx="1151">
                  <c:v>9</c:v>
                </c:pt>
                <c:pt idx="1152">
                  <c:v>10</c:v>
                </c:pt>
                <c:pt idx="1153">
                  <c:v>3</c:v>
                </c:pt>
                <c:pt idx="1154">
                  <c:v>11.6</c:v>
                </c:pt>
                <c:pt idx="1155">
                  <c:v>11</c:v>
                </c:pt>
                <c:pt idx="1156">
                  <c:v>10</c:v>
                </c:pt>
                <c:pt idx="1157">
                  <c:v>12</c:v>
                </c:pt>
                <c:pt idx="1158">
                  <c:v>12</c:v>
                </c:pt>
                <c:pt idx="1159">
                  <c:v>13</c:v>
                </c:pt>
                <c:pt idx="1160">
                  <c:v>14</c:v>
                </c:pt>
                <c:pt idx="1161">
                  <c:v>10</c:v>
                </c:pt>
                <c:pt idx="1162">
                  <c:v>12</c:v>
                </c:pt>
                <c:pt idx="1163">
                  <c:v>11</c:v>
                </c:pt>
                <c:pt idx="1164">
                  <c:v>12</c:v>
                </c:pt>
                <c:pt idx="1165">
                  <c:v>10</c:v>
                </c:pt>
                <c:pt idx="1166">
                  <c:v>13</c:v>
                </c:pt>
                <c:pt idx="1167">
                  <c:v>12</c:v>
                </c:pt>
                <c:pt idx="1168">
                  <c:v>12</c:v>
                </c:pt>
                <c:pt idx="1169">
                  <c:v>11</c:v>
                </c:pt>
                <c:pt idx="1170">
                  <c:v>11.66</c:v>
                </c:pt>
                <c:pt idx="1171">
                  <c:v>12.7</c:v>
                </c:pt>
                <c:pt idx="1172">
                  <c:v>11</c:v>
                </c:pt>
                <c:pt idx="1173">
                  <c:v>10</c:v>
                </c:pt>
                <c:pt idx="1174">
                  <c:v>12</c:v>
                </c:pt>
                <c:pt idx="1175">
                  <c:v>11</c:v>
                </c:pt>
                <c:pt idx="1176">
                  <c:v>13</c:v>
                </c:pt>
                <c:pt idx="1177">
                  <c:v>9</c:v>
                </c:pt>
                <c:pt idx="1178">
                  <c:v>11</c:v>
                </c:pt>
                <c:pt idx="1179">
                  <c:v>15</c:v>
                </c:pt>
                <c:pt idx="1180">
                  <c:v>12</c:v>
                </c:pt>
                <c:pt idx="1181">
                  <c:v>10</c:v>
                </c:pt>
                <c:pt idx="1182">
                  <c:v>10</c:v>
                </c:pt>
                <c:pt idx="1183">
                  <c:v>11</c:v>
                </c:pt>
                <c:pt idx="1184">
                  <c:v>12</c:v>
                </c:pt>
                <c:pt idx="1185">
                  <c:v>7</c:v>
                </c:pt>
                <c:pt idx="1186">
                  <c:v>10.5</c:v>
                </c:pt>
                <c:pt idx="1187">
                  <c:v>13</c:v>
                </c:pt>
                <c:pt idx="1188">
                  <c:v>13.5</c:v>
                </c:pt>
                <c:pt idx="1189">
                  <c:v>11.5</c:v>
                </c:pt>
                <c:pt idx="1190">
                  <c:v>11.66</c:v>
                </c:pt>
                <c:pt idx="1191">
                  <c:v>12</c:v>
                </c:pt>
                <c:pt idx="1192">
                  <c:v>9.9</c:v>
                </c:pt>
                <c:pt idx="1193">
                  <c:v>11.8</c:v>
                </c:pt>
                <c:pt idx="1194">
                  <c:v>12</c:v>
                </c:pt>
                <c:pt idx="1195">
                  <c:v>10</c:v>
                </c:pt>
                <c:pt idx="1196">
                  <c:v>10</c:v>
                </c:pt>
                <c:pt idx="1197">
                  <c:v>11</c:v>
                </c:pt>
                <c:pt idx="1198">
                  <c:v>11</c:v>
                </c:pt>
                <c:pt idx="1199">
                  <c:v>14</c:v>
                </c:pt>
                <c:pt idx="1200">
                  <c:v>10</c:v>
                </c:pt>
                <c:pt idx="1201">
                  <c:v>13</c:v>
                </c:pt>
                <c:pt idx="1202">
                  <c:v>11</c:v>
                </c:pt>
                <c:pt idx="1203">
                  <c:v>12</c:v>
                </c:pt>
                <c:pt idx="1204">
                  <c:v>10</c:v>
                </c:pt>
                <c:pt idx="1205">
                  <c:v>11.5</c:v>
                </c:pt>
                <c:pt idx="1206">
                  <c:v>11</c:v>
                </c:pt>
                <c:pt idx="1207">
                  <c:v>13</c:v>
                </c:pt>
                <c:pt idx="1208">
                  <c:v>13</c:v>
                </c:pt>
                <c:pt idx="1209">
                  <c:v>10</c:v>
                </c:pt>
                <c:pt idx="1210">
                  <c:v>14</c:v>
                </c:pt>
                <c:pt idx="1211">
                  <c:v>10</c:v>
                </c:pt>
                <c:pt idx="1212">
                  <c:v>11</c:v>
                </c:pt>
                <c:pt idx="1213">
                  <c:v>9.6</c:v>
                </c:pt>
                <c:pt idx="1214">
                  <c:v>9.6</c:v>
                </c:pt>
                <c:pt idx="1215">
                  <c:v>6</c:v>
                </c:pt>
                <c:pt idx="1216">
                  <c:v>11</c:v>
                </c:pt>
                <c:pt idx="1217">
                  <c:v>10</c:v>
                </c:pt>
                <c:pt idx="1218">
                  <c:v>15</c:v>
                </c:pt>
                <c:pt idx="1219">
                  <c:v>13.392000000000001</c:v>
                </c:pt>
                <c:pt idx="1220">
                  <c:v>10.5</c:v>
                </c:pt>
                <c:pt idx="1221">
                  <c:v>11</c:v>
                </c:pt>
                <c:pt idx="1222">
                  <c:v>9</c:v>
                </c:pt>
                <c:pt idx="1223">
                  <c:v>13</c:v>
                </c:pt>
                <c:pt idx="1224">
                  <c:v>12.096000000000002</c:v>
                </c:pt>
                <c:pt idx="1225">
                  <c:v>12</c:v>
                </c:pt>
                <c:pt idx="1226">
                  <c:v>12</c:v>
                </c:pt>
                <c:pt idx="1227">
                  <c:v>9.9</c:v>
                </c:pt>
                <c:pt idx="1228">
                  <c:v>11</c:v>
                </c:pt>
                <c:pt idx="1229">
                  <c:v>12</c:v>
                </c:pt>
                <c:pt idx="1230">
                  <c:v>9.1999999999999993</c:v>
                </c:pt>
                <c:pt idx="1231">
                  <c:v>13.2</c:v>
                </c:pt>
                <c:pt idx="1232">
                  <c:v>12</c:v>
                </c:pt>
                <c:pt idx="1233">
                  <c:v>11</c:v>
                </c:pt>
                <c:pt idx="1234">
                  <c:v>15</c:v>
                </c:pt>
                <c:pt idx="1235">
                  <c:v>13</c:v>
                </c:pt>
                <c:pt idx="1236">
                  <c:v>13</c:v>
                </c:pt>
                <c:pt idx="1237">
                  <c:v>10</c:v>
                </c:pt>
                <c:pt idx="1238">
                  <c:v>12</c:v>
                </c:pt>
                <c:pt idx="1239">
                  <c:v>13</c:v>
                </c:pt>
                <c:pt idx="1240">
                  <c:v>10.5</c:v>
                </c:pt>
                <c:pt idx="1241">
                  <c:v>11</c:v>
                </c:pt>
                <c:pt idx="1242">
                  <c:v>12</c:v>
                </c:pt>
                <c:pt idx="1243">
                  <c:v>12</c:v>
                </c:pt>
                <c:pt idx="1244">
                  <c:v>11</c:v>
                </c:pt>
                <c:pt idx="1245">
                  <c:v>11</c:v>
                </c:pt>
                <c:pt idx="1246">
                  <c:v>13</c:v>
                </c:pt>
                <c:pt idx="1247">
                  <c:v>12</c:v>
                </c:pt>
                <c:pt idx="1248">
                  <c:v>11</c:v>
                </c:pt>
                <c:pt idx="1249">
                  <c:v>11</c:v>
                </c:pt>
                <c:pt idx="1250">
                  <c:v>12</c:v>
                </c:pt>
                <c:pt idx="1251">
                  <c:v>12</c:v>
                </c:pt>
                <c:pt idx="1252">
                  <c:v>13.2</c:v>
                </c:pt>
                <c:pt idx="1253">
                  <c:v>13</c:v>
                </c:pt>
                <c:pt idx="1254">
                  <c:v>12</c:v>
                </c:pt>
                <c:pt idx="1255">
                  <c:v>7</c:v>
                </c:pt>
                <c:pt idx="1256">
                  <c:v>7</c:v>
                </c:pt>
                <c:pt idx="1257">
                  <c:v>10</c:v>
                </c:pt>
                <c:pt idx="1258">
                  <c:v>9</c:v>
                </c:pt>
                <c:pt idx="1259">
                  <c:v>22</c:v>
                </c:pt>
                <c:pt idx="1260">
                  <c:v>11</c:v>
                </c:pt>
                <c:pt idx="1261">
                  <c:v>13.5</c:v>
                </c:pt>
                <c:pt idx="1262">
                  <c:v>12</c:v>
                </c:pt>
                <c:pt idx="1263">
                  <c:v>14</c:v>
                </c:pt>
                <c:pt idx="1264">
                  <c:v>10.8</c:v>
                </c:pt>
                <c:pt idx="1265">
                  <c:v>12</c:v>
                </c:pt>
                <c:pt idx="1266">
                  <c:v>12</c:v>
                </c:pt>
                <c:pt idx="1267">
                  <c:v>8</c:v>
                </c:pt>
                <c:pt idx="1268">
                  <c:v>10.8</c:v>
                </c:pt>
                <c:pt idx="1269">
                  <c:v>13</c:v>
                </c:pt>
                <c:pt idx="1270">
                  <c:v>7</c:v>
                </c:pt>
                <c:pt idx="1271">
                  <c:v>10</c:v>
                </c:pt>
                <c:pt idx="1272">
                  <c:v>12</c:v>
                </c:pt>
                <c:pt idx="1273">
                  <c:v>13</c:v>
                </c:pt>
                <c:pt idx="1274">
                  <c:v>11.44</c:v>
                </c:pt>
                <c:pt idx="1275">
                  <c:v>9.4</c:v>
                </c:pt>
                <c:pt idx="1276">
                  <c:v>10</c:v>
                </c:pt>
                <c:pt idx="1277">
                  <c:v>11</c:v>
                </c:pt>
                <c:pt idx="1278">
                  <c:v>10</c:v>
                </c:pt>
                <c:pt idx="1279">
                  <c:v>11</c:v>
                </c:pt>
                <c:pt idx="1280">
                  <c:v>10</c:v>
                </c:pt>
                <c:pt idx="1281">
                  <c:v>12</c:v>
                </c:pt>
                <c:pt idx="1282">
                  <c:v>12</c:v>
                </c:pt>
                <c:pt idx="1283">
                  <c:v>10</c:v>
                </c:pt>
                <c:pt idx="1284">
                  <c:v>12</c:v>
                </c:pt>
                <c:pt idx="1285">
                  <c:v>11</c:v>
                </c:pt>
                <c:pt idx="1286">
                  <c:v>12</c:v>
                </c:pt>
                <c:pt idx="1287">
                  <c:v>12</c:v>
                </c:pt>
                <c:pt idx="1288">
                  <c:v>11</c:v>
                </c:pt>
                <c:pt idx="1289">
                  <c:v>10.5</c:v>
                </c:pt>
                <c:pt idx="1290">
                  <c:v>11</c:v>
                </c:pt>
                <c:pt idx="1291">
                  <c:v>12</c:v>
                </c:pt>
                <c:pt idx="1292">
                  <c:v>12</c:v>
                </c:pt>
                <c:pt idx="1293">
                  <c:v>10</c:v>
                </c:pt>
                <c:pt idx="1294">
                  <c:v>12</c:v>
                </c:pt>
                <c:pt idx="1295">
                  <c:v>14</c:v>
                </c:pt>
                <c:pt idx="1296">
                  <c:v>12</c:v>
                </c:pt>
                <c:pt idx="1297">
                  <c:v>12</c:v>
                </c:pt>
                <c:pt idx="1298">
                  <c:v>11</c:v>
                </c:pt>
                <c:pt idx="1299">
                  <c:v>8</c:v>
                </c:pt>
                <c:pt idx="1300">
                  <c:v>8.6</c:v>
                </c:pt>
                <c:pt idx="1301">
                  <c:v>12</c:v>
                </c:pt>
                <c:pt idx="1302">
                  <c:v>12</c:v>
                </c:pt>
                <c:pt idx="1303">
                  <c:v>4</c:v>
                </c:pt>
                <c:pt idx="1304">
                  <c:v>23</c:v>
                </c:pt>
                <c:pt idx="1305">
                  <c:v>10</c:v>
                </c:pt>
                <c:pt idx="1306">
                  <c:v>7</c:v>
                </c:pt>
                <c:pt idx="1307">
                  <c:v>13</c:v>
                </c:pt>
                <c:pt idx="1308">
                  <c:v>11.3</c:v>
                </c:pt>
                <c:pt idx="1309">
                  <c:v>10</c:v>
                </c:pt>
                <c:pt idx="1310">
                  <c:v>13</c:v>
                </c:pt>
                <c:pt idx="1311">
                  <c:v>12</c:v>
                </c:pt>
                <c:pt idx="1312">
                  <c:v>14</c:v>
                </c:pt>
                <c:pt idx="1313">
                  <c:v>11</c:v>
                </c:pt>
                <c:pt idx="1314">
                  <c:v>10</c:v>
                </c:pt>
                <c:pt idx="1315">
                  <c:v>12</c:v>
                </c:pt>
                <c:pt idx="1316">
                  <c:v>11</c:v>
                </c:pt>
                <c:pt idx="1317">
                  <c:v>13</c:v>
                </c:pt>
                <c:pt idx="1318">
                  <c:v>11</c:v>
                </c:pt>
                <c:pt idx="1319">
                  <c:v>12</c:v>
                </c:pt>
                <c:pt idx="1320">
                  <c:v>14</c:v>
                </c:pt>
                <c:pt idx="1321">
                  <c:v>10.5</c:v>
                </c:pt>
                <c:pt idx="1322">
                  <c:v>10</c:v>
                </c:pt>
                <c:pt idx="1323">
                  <c:v>12</c:v>
                </c:pt>
                <c:pt idx="1324">
                  <c:v>10</c:v>
                </c:pt>
                <c:pt idx="1325">
                  <c:v>10</c:v>
                </c:pt>
                <c:pt idx="1326">
                  <c:v>12</c:v>
                </c:pt>
                <c:pt idx="1327">
                  <c:v>10</c:v>
                </c:pt>
                <c:pt idx="1328">
                  <c:v>8</c:v>
                </c:pt>
                <c:pt idx="1329">
                  <c:v>7</c:v>
                </c:pt>
                <c:pt idx="1330">
                  <c:v>12</c:v>
                </c:pt>
                <c:pt idx="1331">
                  <c:v>14</c:v>
                </c:pt>
                <c:pt idx="1332">
                  <c:v>13</c:v>
                </c:pt>
                <c:pt idx="1333">
                  <c:v>12</c:v>
                </c:pt>
                <c:pt idx="1334">
                  <c:v>12</c:v>
                </c:pt>
                <c:pt idx="1335">
                  <c:v>15</c:v>
                </c:pt>
                <c:pt idx="1336">
                  <c:v>11</c:v>
                </c:pt>
                <c:pt idx="1337">
                  <c:v>10</c:v>
                </c:pt>
                <c:pt idx="1338">
                  <c:v>10</c:v>
                </c:pt>
                <c:pt idx="1339">
                  <c:v>11</c:v>
                </c:pt>
                <c:pt idx="1340">
                  <c:v>13</c:v>
                </c:pt>
                <c:pt idx="1341">
                  <c:v>14</c:v>
                </c:pt>
                <c:pt idx="1342">
                  <c:v>12</c:v>
                </c:pt>
                <c:pt idx="1343">
                  <c:v>11</c:v>
                </c:pt>
                <c:pt idx="1344">
                  <c:v>7</c:v>
                </c:pt>
                <c:pt idx="1345">
                  <c:v>10</c:v>
                </c:pt>
                <c:pt idx="1346">
                  <c:v>10</c:v>
                </c:pt>
                <c:pt idx="1347">
                  <c:v>13</c:v>
                </c:pt>
                <c:pt idx="1348">
                  <c:v>13</c:v>
                </c:pt>
                <c:pt idx="1349">
                  <c:v>12</c:v>
                </c:pt>
                <c:pt idx="1350">
                  <c:v>11</c:v>
                </c:pt>
                <c:pt idx="1351">
                  <c:v>12</c:v>
                </c:pt>
                <c:pt idx="1352">
                  <c:v>11</c:v>
                </c:pt>
                <c:pt idx="1353">
                  <c:v>12</c:v>
                </c:pt>
                <c:pt idx="1354">
                  <c:v>11</c:v>
                </c:pt>
                <c:pt idx="1355">
                  <c:v>13</c:v>
                </c:pt>
                <c:pt idx="1356">
                  <c:v>13</c:v>
                </c:pt>
                <c:pt idx="1357">
                  <c:v>9</c:v>
                </c:pt>
                <c:pt idx="1358">
                  <c:v>10</c:v>
                </c:pt>
                <c:pt idx="1359">
                  <c:v>11</c:v>
                </c:pt>
                <c:pt idx="1360">
                  <c:v>10</c:v>
                </c:pt>
                <c:pt idx="1361">
                  <c:v>11</c:v>
                </c:pt>
                <c:pt idx="1362">
                  <c:v>10</c:v>
                </c:pt>
                <c:pt idx="1363">
                  <c:v>9</c:v>
                </c:pt>
                <c:pt idx="1364">
                  <c:v>10</c:v>
                </c:pt>
                <c:pt idx="1365">
                  <c:v>4.8000000000000007</c:v>
                </c:pt>
                <c:pt idx="1366">
                  <c:v>8</c:v>
                </c:pt>
                <c:pt idx="1367">
                  <c:v>12</c:v>
                </c:pt>
                <c:pt idx="1368">
                  <c:v>12</c:v>
                </c:pt>
                <c:pt idx="1369">
                  <c:v>10.199999999999999</c:v>
                </c:pt>
                <c:pt idx="1370">
                  <c:v>14</c:v>
                </c:pt>
                <c:pt idx="1371">
                  <c:v>12</c:v>
                </c:pt>
                <c:pt idx="1372">
                  <c:v>15</c:v>
                </c:pt>
                <c:pt idx="1373">
                  <c:v>13</c:v>
                </c:pt>
                <c:pt idx="1374">
                  <c:v>10</c:v>
                </c:pt>
                <c:pt idx="1375">
                  <c:v>12</c:v>
                </c:pt>
                <c:pt idx="1376">
                  <c:v>12</c:v>
                </c:pt>
                <c:pt idx="1377">
                  <c:v>10</c:v>
                </c:pt>
                <c:pt idx="1378">
                  <c:v>10</c:v>
                </c:pt>
                <c:pt idx="1379">
                  <c:v>12</c:v>
                </c:pt>
                <c:pt idx="1380">
                  <c:v>13</c:v>
                </c:pt>
                <c:pt idx="1381">
                  <c:v>13</c:v>
                </c:pt>
                <c:pt idx="1382">
                  <c:v>11</c:v>
                </c:pt>
                <c:pt idx="1383">
                  <c:v>10.08</c:v>
                </c:pt>
                <c:pt idx="1384">
                  <c:v>11</c:v>
                </c:pt>
                <c:pt idx="1385">
                  <c:v>11</c:v>
                </c:pt>
                <c:pt idx="1386">
                  <c:v>12</c:v>
                </c:pt>
                <c:pt idx="1387">
                  <c:v>12</c:v>
                </c:pt>
                <c:pt idx="1388">
                  <c:v>14</c:v>
                </c:pt>
                <c:pt idx="1389">
                  <c:v>11</c:v>
                </c:pt>
                <c:pt idx="1390">
                  <c:v>14</c:v>
                </c:pt>
                <c:pt idx="1391">
                  <c:v>10</c:v>
                </c:pt>
                <c:pt idx="1392">
                  <c:v>10</c:v>
                </c:pt>
                <c:pt idx="1393">
                  <c:v>12</c:v>
                </c:pt>
                <c:pt idx="1394">
                  <c:v>11.5</c:v>
                </c:pt>
                <c:pt idx="1395">
                  <c:v>10</c:v>
                </c:pt>
                <c:pt idx="1396">
                  <c:v>15</c:v>
                </c:pt>
                <c:pt idx="1397">
                  <c:v>9</c:v>
                </c:pt>
                <c:pt idx="1398">
                  <c:v>11</c:v>
                </c:pt>
                <c:pt idx="1399">
                  <c:v>12</c:v>
                </c:pt>
                <c:pt idx="1400">
                  <c:v>13.2</c:v>
                </c:pt>
                <c:pt idx="1401">
                  <c:v>12</c:v>
                </c:pt>
                <c:pt idx="1402">
                  <c:v>12</c:v>
                </c:pt>
                <c:pt idx="1403">
                  <c:v>16</c:v>
                </c:pt>
                <c:pt idx="1404">
                  <c:v>14</c:v>
                </c:pt>
                <c:pt idx="1405">
                  <c:v>12</c:v>
                </c:pt>
                <c:pt idx="1406">
                  <c:v>11</c:v>
                </c:pt>
                <c:pt idx="1407">
                  <c:v>11</c:v>
                </c:pt>
                <c:pt idx="1408">
                  <c:v>12</c:v>
                </c:pt>
                <c:pt idx="1409">
                  <c:v>10</c:v>
                </c:pt>
                <c:pt idx="1410">
                  <c:v>12.5</c:v>
                </c:pt>
                <c:pt idx="1411">
                  <c:v>8.8000000000000007</c:v>
                </c:pt>
                <c:pt idx="1412">
                  <c:v>11</c:v>
                </c:pt>
                <c:pt idx="1413">
                  <c:v>10</c:v>
                </c:pt>
                <c:pt idx="1414">
                  <c:v>10</c:v>
                </c:pt>
                <c:pt idx="1415">
                  <c:v>12</c:v>
                </c:pt>
                <c:pt idx="1416">
                  <c:v>11</c:v>
                </c:pt>
                <c:pt idx="1417">
                  <c:v>12</c:v>
                </c:pt>
                <c:pt idx="1418">
                  <c:v>12</c:v>
                </c:pt>
                <c:pt idx="1419">
                  <c:v>10</c:v>
                </c:pt>
                <c:pt idx="1420">
                  <c:v>22</c:v>
                </c:pt>
                <c:pt idx="1421">
                  <c:v>11</c:v>
                </c:pt>
                <c:pt idx="1422">
                  <c:v>10</c:v>
                </c:pt>
                <c:pt idx="1423">
                  <c:v>12</c:v>
                </c:pt>
                <c:pt idx="1424">
                  <c:v>14</c:v>
                </c:pt>
                <c:pt idx="1425">
                  <c:v>11</c:v>
                </c:pt>
                <c:pt idx="1426">
                  <c:v>10.5</c:v>
                </c:pt>
                <c:pt idx="1427">
                  <c:v>10</c:v>
                </c:pt>
                <c:pt idx="1428">
                  <c:v>11</c:v>
                </c:pt>
                <c:pt idx="1429">
                  <c:v>9</c:v>
                </c:pt>
                <c:pt idx="1430">
                  <c:v>11</c:v>
                </c:pt>
                <c:pt idx="1431">
                  <c:v>11</c:v>
                </c:pt>
                <c:pt idx="1432">
                  <c:v>11</c:v>
                </c:pt>
                <c:pt idx="1433">
                  <c:v>11</c:v>
                </c:pt>
                <c:pt idx="1434">
                  <c:v>15</c:v>
                </c:pt>
                <c:pt idx="1435">
                  <c:v>12</c:v>
                </c:pt>
                <c:pt idx="1436">
                  <c:v>6</c:v>
                </c:pt>
                <c:pt idx="1437">
                  <c:v>12</c:v>
                </c:pt>
                <c:pt idx="1438">
                  <c:v>13</c:v>
                </c:pt>
                <c:pt idx="1439">
                  <c:v>11</c:v>
                </c:pt>
                <c:pt idx="1440">
                  <c:v>12</c:v>
                </c:pt>
                <c:pt idx="1441">
                  <c:v>10</c:v>
                </c:pt>
                <c:pt idx="1442">
                  <c:v>9.6</c:v>
                </c:pt>
                <c:pt idx="1443">
                  <c:v>10</c:v>
                </c:pt>
                <c:pt idx="1444">
                  <c:v>12</c:v>
                </c:pt>
                <c:pt idx="1445">
                  <c:v>10.332000000000001</c:v>
                </c:pt>
                <c:pt idx="1446">
                  <c:v>13</c:v>
                </c:pt>
                <c:pt idx="1447">
                  <c:v>11</c:v>
                </c:pt>
                <c:pt idx="1448">
                  <c:v>10</c:v>
                </c:pt>
                <c:pt idx="1449">
                  <c:v>10</c:v>
                </c:pt>
                <c:pt idx="1450">
                  <c:v>11</c:v>
                </c:pt>
                <c:pt idx="1451">
                  <c:v>12</c:v>
                </c:pt>
                <c:pt idx="1452">
                  <c:v>11</c:v>
                </c:pt>
                <c:pt idx="1453">
                  <c:v>9</c:v>
                </c:pt>
                <c:pt idx="1454">
                  <c:v>11</c:v>
                </c:pt>
                <c:pt idx="1455">
                  <c:v>10</c:v>
                </c:pt>
                <c:pt idx="1456">
                  <c:v>8</c:v>
                </c:pt>
                <c:pt idx="1457">
                  <c:v>11</c:v>
                </c:pt>
                <c:pt idx="1458">
                  <c:v>11</c:v>
                </c:pt>
                <c:pt idx="1459">
                  <c:v>10</c:v>
                </c:pt>
                <c:pt idx="1460">
                  <c:v>11</c:v>
                </c:pt>
                <c:pt idx="1461">
                  <c:v>11</c:v>
                </c:pt>
                <c:pt idx="1462">
                  <c:v>13</c:v>
                </c:pt>
                <c:pt idx="1463">
                  <c:v>6</c:v>
                </c:pt>
                <c:pt idx="1464">
                  <c:v>13.3</c:v>
                </c:pt>
                <c:pt idx="1465">
                  <c:v>10</c:v>
                </c:pt>
                <c:pt idx="1466">
                  <c:v>11</c:v>
                </c:pt>
                <c:pt idx="1467">
                  <c:v>21</c:v>
                </c:pt>
                <c:pt idx="1468">
                  <c:v>9</c:v>
                </c:pt>
                <c:pt idx="1469">
                  <c:v>13</c:v>
                </c:pt>
                <c:pt idx="1470">
                  <c:v>12</c:v>
                </c:pt>
                <c:pt idx="1471">
                  <c:v>12</c:v>
                </c:pt>
                <c:pt idx="1472">
                  <c:v>24</c:v>
                </c:pt>
                <c:pt idx="1473">
                  <c:v>10</c:v>
                </c:pt>
                <c:pt idx="1474">
                  <c:v>17</c:v>
                </c:pt>
                <c:pt idx="1475">
                  <c:v>9</c:v>
                </c:pt>
                <c:pt idx="1476">
                  <c:v>9.84</c:v>
                </c:pt>
                <c:pt idx="1477">
                  <c:v>12.5</c:v>
                </c:pt>
                <c:pt idx="1478">
                  <c:v>8</c:v>
                </c:pt>
                <c:pt idx="1479">
                  <c:v>11</c:v>
                </c:pt>
                <c:pt idx="1480">
                  <c:v>10</c:v>
                </c:pt>
                <c:pt idx="1481">
                  <c:v>11</c:v>
                </c:pt>
                <c:pt idx="1482">
                  <c:v>10</c:v>
                </c:pt>
                <c:pt idx="1483">
                  <c:v>10</c:v>
                </c:pt>
                <c:pt idx="1484">
                  <c:v>11</c:v>
                </c:pt>
                <c:pt idx="1485">
                  <c:v>12</c:v>
                </c:pt>
                <c:pt idx="1486">
                  <c:v>10</c:v>
                </c:pt>
                <c:pt idx="1487">
                  <c:v>12</c:v>
                </c:pt>
                <c:pt idx="1488">
                  <c:v>12</c:v>
                </c:pt>
                <c:pt idx="1489">
                  <c:v>12</c:v>
                </c:pt>
                <c:pt idx="1490">
                  <c:v>11.25</c:v>
                </c:pt>
                <c:pt idx="1491">
                  <c:v>10</c:v>
                </c:pt>
                <c:pt idx="1492">
                  <c:v>11</c:v>
                </c:pt>
                <c:pt idx="1493">
                  <c:v>12</c:v>
                </c:pt>
                <c:pt idx="1494">
                  <c:v>11</c:v>
                </c:pt>
                <c:pt idx="1495">
                  <c:v>9</c:v>
                </c:pt>
                <c:pt idx="1496">
                  <c:v>12</c:v>
                </c:pt>
                <c:pt idx="1497">
                  <c:v>12</c:v>
                </c:pt>
                <c:pt idx="1498">
                  <c:v>3</c:v>
                </c:pt>
                <c:pt idx="1499">
                  <c:v>1</c:v>
                </c:pt>
                <c:pt idx="1500">
                  <c:v>11</c:v>
                </c:pt>
                <c:pt idx="1501">
                  <c:v>11</c:v>
                </c:pt>
                <c:pt idx="1502">
                  <c:v>8</c:v>
                </c:pt>
                <c:pt idx="1503">
                  <c:v>13</c:v>
                </c:pt>
                <c:pt idx="1504">
                  <c:v>12</c:v>
                </c:pt>
                <c:pt idx="1505">
                  <c:v>12</c:v>
                </c:pt>
                <c:pt idx="1506">
                  <c:v>12</c:v>
                </c:pt>
                <c:pt idx="1507">
                  <c:v>11</c:v>
                </c:pt>
                <c:pt idx="1508">
                  <c:v>11</c:v>
                </c:pt>
                <c:pt idx="1509">
                  <c:v>10</c:v>
                </c:pt>
                <c:pt idx="1510">
                  <c:v>13</c:v>
                </c:pt>
                <c:pt idx="1511">
                  <c:v>16</c:v>
                </c:pt>
                <c:pt idx="1512">
                  <c:v>10</c:v>
                </c:pt>
                <c:pt idx="1513">
                  <c:v>13</c:v>
                </c:pt>
                <c:pt idx="1514">
                  <c:v>10</c:v>
                </c:pt>
                <c:pt idx="1515">
                  <c:v>14</c:v>
                </c:pt>
                <c:pt idx="1516">
                  <c:v>11</c:v>
                </c:pt>
                <c:pt idx="1517">
                  <c:v>12</c:v>
                </c:pt>
                <c:pt idx="1518">
                  <c:v>12</c:v>
                </c:pt>
                <c:pt idx="1519">
                  <c:v>10</c:v>
                </c:pt>
                <c:pt idx="1520">
                  <c:v>11</c:v>
                </c:pt>
                <c:pt idx="1521">
                  <c:v>12</c:v>
                </c:pt>
                <c:pt idx="1522">
                  <c:v>16</c:v>
                </c:pt>
                <c:pt idx="1523">
                  <c:v>11</c:v>
                </c:pt>
                <c:pt idx="1524">
                  <c:v>11</c:v>
                </c:pt>
                <c:pt idx="1525">
                  <c:v>10</c:v>
                </c:pt>
                <c:pt idx="1526">
                  <c:v>9</c:v>
                </c:pt>
                <c:pt idx="1527">
                  <c:v>9</c:v>
                </c:pt>
                <c:pt idx="1528">
                  <c:v>10.8</c:v>
                </c:pt>
                <c:pt idx="1529">
                  <c:v>10</c:v>
                </c:pt>
                <c:pt idx="1530">
                  <c:v>12</c:v>
                </c:pt>
                <c:pt idx="1531">
                  <c:v>13</c:v>
                </c:pt>
                <c:pt idx="1532">
                  <c:v>11</c:v>
                </c:pt>
                <c:pt idx="1533">
                  <c:v>12</c:v>
                </c:pt>
                <c:pt idx="1534">
                  <c:v>13</c:v>
                </c:pt>
                <c:pt idx="1535">
                  <c:v>13</c:v>
                </c:pt>
                <c:pt idx="1536">
                  <c:v>10</c:v>
                </c:pt>
                <c:pt idx="1537">
                  <c:v>9</c:v>
                </c:pt>
                <c:pt idx="1538">
                  <c:v>13</c:v>
                </c:pt>
                <c:pt idx="1539">
                  <c:v>13</c:v>
                </c:pt>
                <c:pt idx="1540">
                  <c:v>13.3</c:v>
                </c:pt>
                <c:pt idx="1541">
                  <c:v>14</c:v>
                </c:pt>
                <c:pt idx="1542">
                  <c:v>11</c:v>
                </c:pt>
                <c:pt idx="1543">
                  <c:v>13</c:v>
                </c:pt>
                <c:pt idx="1544">
                  <c:v>11</c:v>
                </c:pt>
                <c:pt idx="1545">
                  <c:v>14</c:v>
                </c:pt>
                <c:pt idx="1546">
                  <c:v>11</c:v>
                </c:pt>
                <c:pt idx="1547">
                  <c:v>12.8</c:v>
                </c:pt>
                <c:pt idx="1548">
                  <c:v>8</c:v>
                </c:pt>
                <c:pt idx="1549">
                  <c:v>13</c:v>
                </c:pt>
                <c:pt idx="1550">
                  <c:v>8</c:v>
                </c:pt>
                <c:pt idx="1551">
                  <c:v>12</c:v>
                </c:pt>
                <c:pt idx="1552">
                  <c:v>13</c:v>
                </c:pt>
                <c:pt idx="1553">
                  <c:v>14</c:v>
                </c:pt>
                <c:pt idx="1554">
                  <c:v>8</c:v>
                </c:pt>
                <c:pt idx="1555">
                  <c:v>11</c:v>
                </c:pt>
                <c:pt idx="1556">
                  <c:v>11</c:v>
                </c:pt>
                <c:pt idx="1557">
                  <c:v>8.6</c:v>
                </c:pt>
                <c:pt idx="1558">
                  <c:v>12</c:v>
                </c:pt>
                <c:pt idx="1559">
                  <c:v>8</c:v>
                </c:pt>
                <c:pt idx="1560">
                  <c:v>13</c:v>
                </c:pt>
                <c:pt idx="1561">
                  <c:v>10.368000000000002</c:v>
                </c:pt>
                <c:pt idx="1562">
                  <c:v>18</c:v>
                </c:pt>
                <c:pt idx="1563">
                  <c:v>8</c:v>
                </c:pt>
                <c:pt idx="1564">
                  <c:v>11.5</c:v>
                </c:pt>
                <c:pt idx="1565">
                  <c:v>15</c:v>
                </c:pt>
                <c:pt idx="1566">
                  <c:v>10</c:v>
                </c:pt>
                <c:pt idx="1567">
                  <c:v>11</c:v>
                </c:pt>
                <c:pt idx="1568">
                  <c:v>10</c:v>
                </c:pt>
                <c:pt idx="1569">
                  <c:v>11</c:v>
                </c:pt>
                <c:pt idx="1570">
                  <c:v>9</c:v>
                </c:pt>
                <c:pt idx="1571">
                  <c:v>10</c:v>
                </c:pt>
                <c:pt idx="1572">
                  <c:v>7</c:v>
                </c:pt>
                <c:pt idx="1573">
                  <c:v>12.1</c:v>
                </c:pt>
                <c:pt idx="1574">
                  <c:v>12</c:v>
                </c:pt>
                <c:pt idx="1575">
                  <c:v>10</c:v>
                </c:pt>
                <c:pt idx="1576">
                  <c:v>11</c:v>
                </c:pt>
                <c:pt idx="1577">
                  <c:v>11.5</c:v>
                </c:pt>
                <c:pt idx="1578">
                  <c:v>9</c:v>
                </c:pt>
                <c:pt idx="1579">
                  <c:v>9</c:v>
                </c:pt>
                <c:pt idx="1580">
                  <c:v>8</c:v>
                </c:pt>
                <c:pt idx="1581">
                  <c:v>10</c:v>
                </c:pt>
                <c:pt idx="1582">
                  <c:v>8</c:v>
                </c:pt>
                <c:pt idx="1583">
                  <c:v>12</c:v>
                </c:pt>
                <c:pt idx="1584">
                  <c:v>8</c:v>
                </c:pt>
                <c:pt idx="1585">
                  <c:v>8</c:v>
                </c:pt>
                <c:pt idx="1586">
                  <c:v>10.5</c:v>
                </c:pt>
                <c:pt idx="1587">
                  <c:v>13</c:v>
                </c:pt>
                <c:pt idx="1588">
                  <c:v>11</c:v>
                </c:pt>
                <c:pt idx="1589">
                  <c:v>14</c:v>
                </c:pt>
                <c:pt idx="1590">
                  <c:v>11</c:v>
                </c:pt>
                <c:pt idx="1591">
                  <c:v>12.3</c:v>
                </c:pt>
                <c:pt idx="1592">
                  <c:v>18</c:v>
                </c:pt>
                <c:pt idx="1593">
                  <c:v>12.1</c:v>
                </c:pt>
                <c:pt idx="1594">
                  <c:v>12</c:v>
                </c:pt>
                <c:pt idx="1595">
                  <c:v>8</c:v>
                </c:pt>
                <c:pt idx="1596">
                  <c:v>10</c:v>
                </c:pt>
                <c:pt idx="1597">
                  <c:v>11</c:v>
                </c:pt>
                <c:pt idx="1598">
                  <c:v>12.5</c:v>
                </c:pt>
                <c:pt idx="1599">
                  <c:v>13</c:v>
                </c:pt>
                <c:pt idx="1600">
                  <c:v>12</c:v>
                </c:pt>
                <c:pt idx="1601">
                  <c:v>9</c:v>
                </c:pt>
                <c:pt idx="1602">
                  <c:v>11.664000000000001</c:v>
                </c:pt>
                <c:pt idx="1603">
                  <c:v>11</c:v>
                </c:pt>
                <c:pt idx="1604">
                  <c:v>12.5</c:v>
                </c:pt>
                <c:pt idx="1605">
                  <c:v>9</c:v>
                </c:pt>
                <c:pt idx="1606">
                  <c:v>11.5</c:v>
                </c:pt>
                <c:pt idx="1607">
                  <c:v>10</c:v>
                </c:pt>
                <c:pt idx="1608">
                  <c:v>11</c:v>
                </c:pt>
                <c:pt idx="1609">
                  <c:v>13</c:v>
                </c:pt>
                <c:pt idx="1610">
                  <c:v>12</c:v>
                </c:pt>
                <c:pt idx="1611">
                  <c:v>12</c:v>
                </c:pt>
                <c:pt idx="1612">
                  <c:v>9</c:v>
                </c:pt>
                <c:pt idx="1613">
                  <c:v>7</c:v>
                </c:pt>
                <c:pt idx="1614">
                  <c:v>11.88</c:v>
                </c:pt>
                <c:pt idx="1615">
                  <c:v>10</c:v>
                </c:pt>
                <c:pt idx="1616">
                  <c:v>11</c:v>
                </c:pt>
                <c:pt idx="1617">
                  <c:v>10</c:v>
                </c:pt>
                <c:pt idx="1618">
                  <c:v>12</c:v>
                </c:pt>
                <c:pt idx="1619">
                  <c:v>12</c:v>
                </c:pt>
                <c:pt idx="1620">
                  <c:v>12</c:v>
                </c:pt>
                <c:pt idx="1621">
                  <c:v>9.9</c:v>
                </c:pt>
                <c:pt idx="1622">
                  <c:v>10</c:v>
                </c:pt>
                <c:pt idx="1623">
                  <c:v>10</c:v>
                </c:pt>
                <c:pt idx="1624">
                  <c:v>9</c:v>
                </c:pt>
                <c:pt idx="1625">
                  <c:v>11</c:v>
                </c:pt>
                <c:pt idx="1626">
                  <c:v>11</c:v>
                </c:pt>
                <c:pt idx="1627">
                  <c:v>8</c:v>
                </c:pt>
                <c:pt idx="1628">
                  <c:v>9</c:v>
                </c:pt>
                <c:pt idx="1629">
                  <c:v>11</c:v>
                </c:pt>
                <c:pt idx="1630">
                  <c:v>14</c:v>
                </c:pt>
                <c:pt idx="1631">
                  <c:v>11</c:v>
                </c:pt>
                <c:pt idx="1632">
                  <c:v>4</c:v>
                </c:pt>
                <c:pt idx="1633">
                  <c:v>12</c:v>
                </c:pt>
                <c:pt idx="1634">
                  <c:v>9.24</c:v>
                </c:pt>
                <c:pt idx="1635">
                  <c:v>12</c:v>
                </c:pt>
                <c:pt idx="1636">
                  <c:v>8</c:v>
                </c:pt>
                <c:pt idx="1637">
                  <c:v>11</c:v>
                </c:pt>
                <c:pt idx="1638">
                  <c:v>11</c:v>
                </c:pt>
                <c:pt idx="1639">
                  <c:v>10</c:v>
                </c:pt>
                <c:pt idx="1640">
                  <c:v>10</c:v>
                </c:pt>
                <c:pt idx="1641">
                  <c:v>9</c:v>
                </c:pt>
                <c:pt idx="1642">
                  <c:v>10.4</c:v>
                </c:pt>
                <c:pt idx="1643">
                  <c:v>12</c:v>
                </c:pt>
                <c:pt idx="1644">
                  <c:v>3</c:v>
                </c:pt>
                <c:pt idx="1645">
                  <c:v>8</c:v>
                </c:pt>
                <c:pt idx="1646">
                  <c:v>11</c:v>
                </c:pt>
                <c:pt idx="1647">
                  <c:v>13</c:v>
                </c:pt>
                <c:pt idx="1648">
                  <c:v>12</c:v>
                </c:pt>
                <c:pt idx="1649">
                  <c:v>11</c:v>
                </c:pt>
                <c:pt idx="1650">
                  <c:v>12.1</c:v>
                </c:pt>
                <c:pt idx="1651">
                  <c:v>9</c:v>
                </c:pt>
                <c:pt idx="1652">
                  <c:v>7.5</c:v>
                </c:pt>
                <c:pt idx="1653">
                  <c:v>8</c:v>
                </c:pt>
                <c:pt idx="1654">
                  <c:v>10</c:v>
                </c:pt>
                <c:pt idx="1655">
                  <c:v>16</c:v>
                </c:pt>
                <c:pt idx="1656">
                  <c:v>13</c:v>
                </c:pt>
                <c:pt idx="1657">
                  <c:v>8</c:v>
                </c:pt>
                <c:pt idx="1658">
                  <c:v>2.6</c:v>
                </c:pt>
                <c:pt idx="1659">
                  <c:v>10</c:v>
                </c:pt>
                <c:pt idx="1660">
                  <c:v>12</c:v>
                </c:pt>
                <c:pt idx="1661">
                  <c:v>11</c:v>
                </c:pt>
                <c:pt idx="1662">
                  <c:v>9.5</c:v>
                </c:pt>
                <c:pt idx="1663">
                  <c:v>11</c:v>
                </c:pt>
                <c:pt idx="1664">
                  <c:v>12</c:v>
                </c:pt>
                <c:pt idx="1665">
                  <c:v>11.9</c:v>
                </c:pt>
                <c:pt idx="1666">
                  <c:v>9.5</c:v>
                </c:pt>
                <c:pt idx="1667">
                  <c:v>13</c:v>
                </c:pt>
                <c:pt idx="1668">
                  <c:v>8</c:v>
                </c:pt>
                <c:pt idx="1669">
                  <c:v>11.25</c:v>
                </c:pt>
                <c:pt idx="1670">
                  <c:v>11</c:v>
                </c:pt>
                <c:pt idx="1671">
                  <c:v>12</c:v>
                </c:pt>
                <c:pt idx="1672">
                  <c:v>17</c:v>
                </c:pt>
                <c:pt idx="1673">
                  <c:v>14</c:v>
                </c:pt>
                <c:pt idx="1674">
                  <c:v>10</c:v>
                </c:pt>
                <c:pt idx="1675">
                  <c:v>12</c:v>
                </c:pt>
                <c:pt idx="1676">
                  <c:v>22</c:v>
                </c:pt>
                <c:pt idx="1677">
                  <c:v>12.540000000000001</c:v>
                </c:pt>
                <c:pt idx="1678">
                  <c:v>11</c:v>
                </c:pt>
                <c:pt idx="1679">
                  <c:v>12.2</c:v>
                </c:pt>
                <c:pt idx="1680">
                  <c:v>9</c:v>
                </c:pt>
                <c:pt idx="1681">
                  <c:v>9</c:v>
                </c:pt>
                <c:pt idx="1682">
                  <c:v>11</c:v>
                </c:pt>
                <c:pt idx="1683">
                  <c:v>8</c:v>
                </c:pt>
                <c:pt idx="1684">
                  <c:v>9.9</c:v>
                </c:pt>
                <c:pt idx="1685">
                  <c:v>11</c:v>
                </c:pt>
                <c:pt idx="1686">
                  <c:v>8.8000000000000007</c:v>
                </c:pt>
                <c:pt idx="1687">
                  <c:v>12</c:v>
                </c:pt>
                <c:pt idx="1688">
                  <c:v>11</c:v>
                </c:pt>
                <c:pt idx="1689">
                  <c:v>12</c:v>
                </c:pt>
                <c:pt idx="1690">
                  <c:v>11</c:v>
                </c:pt>
                <c:pt idx="1691">
                  <c:v>10</c:v>
                </c:pt>
                <c:pt idx="1692">
                  <c:v>10</c:v>
                </c:pt>
                <c:pt idx="1693">
                  <c:v>10</c:v>
                </c:pt>
                <c:pt idx="1694">
                  <c:v>13</c:v>
                </c:pt>
                <c:pt idx="1695">
                  <c:v>4</c:v>
                </c:pt>
                <c:pt idx="1696">
                  <c:v>10</c:v>
                </c:pt>
                <c:pt idx="1697">
                  <c:v>12</c:v>
                </c:pt>
                <c:pt idx="1698">
                  <c:v>10</c:v>
                </c:pt>
                <c:pt idx="1699">
                  <c:v>13</c:v>
                </c:pt>
                <c:pt idx="1700">
                  <c:v>17</c:v>
                </c:pt>
                <c:pt idx="1701">
                  <c:v>5</c:v>
                </c:pt>
                <c:pt idx="1702">
                  <c:v>12</c:v>
                </c:pt>
                <c:pt idx="1703">
                  <c:v>12</c:v>
                </c:pt>
                <c:pt idx="1704">
                  <c:v>13</c:v>
                </c:pt>
                <c:pt idx="1705">
                  <c:v>9</c:v>
                </c:pt>
                <c:pt idx="1706">
                  <c:v>12</c:v>
                </c:pt>
                <c:pt idx="1707">
                  <c:v>12</c:v>
                </c:pt>
                <c:pt idx="1708">
                  <c:v>11</c:v>
                </c:pt>
                <c:pt idx="1709">
                  <c:v>8</c:v>
                </c:pt>
                <c:pt idx="1710">
                  <c:v>12</c:v>
                </c:pt>
                <c:pt idx="1711">
                  <c:v>11</c:v>
                </c:pt>
                <c:pt idx="1712">
                  <c:v>12</c:v>
                </c:pt>
                <c:pt idx="1713">
                  <c:v>11</c:v>
                </c:pt>
                <c:pt idx="1714">
                  <c:v>9</c:v>
                </c:pt>
                <c:pt idx="1715">
                  <c:v>11</c:v>
                </c:pt>
                <c:pt idx="1716">
                  <c:v>5</c:v>
                </c:pt>
                <c:pt idx="1717">
                  <c:v>13</c:v>
                </c:pt>
                <c:pt idx="1718">
                  <c:v>9</c:v>
                </c:pt>
                <c:pt idx="1719">
                  <c:v>11</c:v>
                </c:pt>
                <c:pt idx="1720">
                  <c:v>11</c:v>
                </c:pt>
                <c:pt idx="1721">
                  <c:v>5</c:v>
                </c:pt>
                <c:pt idx="1722">
                  <c:v>10</c:v>
                </c:pt>
                <c:pt idx="1723">
                  <c:v>12</c:v>
                </c:pt>
                <c:pt idx="1724">
                  <c:v>12</c:v>
                </c:pt>
                <c:pt idx="1725">
                  <c:v>11.7</c:v>
                </c:pt>
                <c:pt idx="1726">
                  <c:v>9</c:v>
                </c:pt>
                <c:pt idx="1727">
                  <c:v>12</c:v>
                </c:pt>
                <c:pt idx="1728">
                  <c:v>11</c:v>
                </c:pt>
                <c:pt idx="1729">
                  <c:v>6</c:v>
                </c:pt>
                <c:pt idx="1730">
                  <c:v>8</c:v>
                </c:pt>
                <c:pt idx="1731">
                  <c:v>13</c:v>
                </c:pt>
                <c:pt idx="1732">
                  <c:v>7</c:v>
                </c:pt>
                <c:pt idx="1733">
                  <c:v>17</c:v>
                </c:pt>
                <c:pt idx="1734">
                  <c:v>11</c:v>
                </c:pt>
                <c:pt idx="1735">
                  <c:v>13</c:v>
                </c:pt>
                <c:pt idx="1736">
                  <c:v>13</c:v>
                </c:pt>
                <c:pt idx="1737">
                  <c:v>9</c:v>
                </c:pt>
                <c:pt idx="1738">
                  <c:v>13</c:v>
                </c:pt>
                <c:pt idx="1739">
                  <c:v>10</c:v>
                </c:pt>
                <c:pt idx="1740">
                  <c:v>12</c:v>
                </c:pt>
                <c:pt idx="1741">
                  <c:v>5.81</c:v>
                </c:pt>
                <c:pt idx="1742">
                  <c:v>9.6999999999999993</c:v>
                </c:pt>
                <c:pt idx="1743">
                  <c:v>11</c:v>
                </c:pt>
                <c:pt idx="1744">
                  <c:v>15</c:v>
                </c:pt>
                <c:pt idx="1745">
                  <c:v>8</c:v>
                </c:pt>
                <c:pt idx="1746">
                  <c:v>8</c:v>
                </c:pt>
                <c:pt idx="1747">
                  <c:v>7</c:v>
                </c:pt>
                <c:pt idx="1748">
                  <c:v>12</c:v>
                </c:pt>
                <c:pt idx="1749">
                  <c:v>11</c:v>
                </c:pt>
                <c:pt idx="1750">
                  <c:v>5</c:v>
                </c:pt>
                <c:pt idx="1751">
                  <c:v>9</c:v>
                </c:pt>
                <c:pt idx="1752">
                  <c:v>10</c:v>
                </c:pt>
                <c:pt idx="1753">
                  <c:v>12</c:v>
                </c:pt>
                <c:pt idx="1754">
                  <c:v>9</c:v>
                </c:pt>
                <c:pt idx="1755">
                  <c:v>10.3</c:v>
                </c:pt>
                <c:pt idx="1756">
                  <c:v>12</c:v>
                </c:pt>
                <c:pt idx="1757">
                  <c:v>12</c:v>
                </c:pt>
                <c:pt idx="1758">
                  <c:v>11</c:v>
                </c:pt>
                <c:pt idx="1759">
                  <c:v>13</c:v>
                </c:pt>
                <c:pt idx="1760">
                  <c:v>9.9</c:v>
                </c:pt>
                <c:pt idx="1761">
                  <c:v>13.5</c:v>
                </c:pt>
                <c:pt idx="1762">
                  <c:v>13</c:v>
                </c:pt>
                <c:pt idx="1763">
                  <c:v>11</c:v>
                </c:pt>
                <c:pt idx="1764">
                  <c:v>9</c:v>
                </c:pt>
                <c:pt idx="1765">
                  <c:v>9.9</c:v>
                </c:pt>
                <c:pt idx="1766">
                  <c:v>3</c:v>
                </c:pt>
                <c:pt idx="1767">
                  <c:v>11</c:v>
                </c:pt>
                <c:pt idx="1768">
                  <c:v>11</c:v>
                </c:pt>
                <c:pt idx="1769">
                  <c:v>15</c:v>
                </c:pt>
                <c:pt idx="1770">
                  <c:v>11</c:v>
                </c:pt>
                <c:pt idx="1771">
                  <c:v>10</c:v>
                </c:pt>
                <c:pt idx="1772">
                  <c:v>3</c:v>
                </c:pt>
                <c:pt idx="1773">
                  <c:v>11</c:v>
                </c:pt>
                <c:pt idx="1774">
                  <c:v>11</c:v>
                </c:pt>
                <c:pt idx="1775">
                  <c:v>8</c:v>
                </c:pt>
                <c:pt idx="1776">
                  <c:v>10</c:v>
                </c:pt>
                <c:pt idx="1777">
                  <c:v>10</c:v>
                </c:pt>
                <c:pt idx="1778">
                  <c:v>12</c:v>
                </c:pt>
                <c:pt idx="1779">
                  <c:v>9</c:v>
                </c:pt>
                <c:pt idx="1780">
                  <c:v>9</c:v>
                </c:pt>
                <c:pt idx="1781">
                  <c:v>10</c:v>
                </c:pt>
                <c:pt idx="1782">
                  <c:v>12</c:v>
                </c:pt>
                <c:pt idx="1783">
                  <c:v>13</c:v>
                </c:pt>
                <c:pt idx="1784">
                  <c:v>12.5</c:v>
                </c:pt>
                <c:pt idx="1785">
                  <c:v>11.7</c:v>
                </c:pt>
                <c:pt idx="1786">
                  <c:v>10</c:v>
                </c:pt>
                <c:pt idx="1787">
                  <c:v>7.5</c:v>
                </c:pt>
                <c:pt idx="1788">
                  <c:v>12</c:v>
                </c:pt>
                <c:pt idx="1789">
                  <c:v>10</c:v>
                </c:pt>
                <c:pt idx="1790">
                  <c:v>11</c:v>
                </c:pt>
                <c:pt idx="1791">
                  <c:v>7</c:v>
                </c:pt>
                <c:pt idx="1792">
                  <c:v>9</c:v>
                </c:pt>
                <c:pt idx="1793">
                  <c:v>10</c:v>
                </c:pt>
                <c:pt idx="1794">
                  <c:v>8</c:v>
                </c:pt>
                <c:pt idx="1795">
                  <c:v>10</c:v>
                </c:pt>
                <c:pt idx="1796">
                  <c:v>12</c:v>
                </c:pt>
                <c:pt idx="1797">
                  <c:v>4</c:v>
                </c:pt>
                <c:pt idx="1798">
                  <c:v>12</c:v>
                </c:pt>
                <c:pt idx="1799">
                  <c:v>8</c:v>
                </c:pt>
                <c:pt idx="1800">
                  <c:v>9</c:v>
                </c:pt>
                <c:pt idx="1801">
                  <c:v>9.7200000000000006</c:v>
                </c:pt>
                <c:pt idx="1802">
                  <c:v>11.88</c:v>
                </c:pt>
                <c:pt idx="1803">
                  <c:v>9</c:v>
                </c:pt>
                <c:pt idx="1804">
                  <c:v>12</c:v>
                </c:pt>
                <c:pt idx="1805">
                  <c:v>12</c:v>
                </c:pt>
                <c:pt idx="1806">
                  <c:v>10</c:v>
                </c:pt>
                <c:pt idx="1807">
                  <c:v>12</c:v>
                </c:pt>
                <c:pt idx="1808">
                  <c:v>12</c:v>
                </c:pt>
                <c:pt idx="1809">
                  <c:v>13</c:v>
                </c:pt>
                <c:pt idx="1810">
                  <c:v>11</c:v>
                </c:pt>
                <c:pt idx="1811">
                  <c:v>11</c:v>
                </c:pt>
                <c:pt idx="1812">
                  <c:v>12</c:v>
                </c:pt>
                <c:pt idx="1813">
                  <c:v>10</c:v>
                </c:pt>
                <c:pt idx="1814">
                  <c:v>12</c:v>
                </c:pt>
                <c:pt idx="1815">
                  <c:v>10</c:v>
                </c:pt>
                <c:pt idx="1816">
                  <c:v>13</c:v>
                </c:pt>
                <c:pt idx="1817">
                  <c:v>21</c:v>
                </c:pt>
                <c:pt idx="1818">
                  <c:v>12.5</c:v>
                </c:pt>
                <c:pt idx="1819">
                  <c:v>11</c:v>
                </c:pt>
                <c:pt idx="1820">
                  <c:v>9</c:v>
                </c:pt>
                <c:pt idx="1821">
                  <c:v>12</c:v>
                </c:pt>
                <c:pt idx="1822">
                  <c:v>7.2</c:v>
                </c:pt>
                <c:pt idx="1823">
                  <c:v>10</c:v>
                </c:pt>
                <c:pt idx="1824">
                  <c:v>13</c:v>
                </c:pt>
                <c:pt idx="1825">
                  <c:v>18.5</c:v>
                </c:pt>
                <c:pt idx="1826">
                  <c:v>12</c:v>
                </c:pt>
                <c:pt idx="1827">
                  <c:v>14</c:v>
                </c:pt>
                <c:pt idx="1828">
                  <c:v>11</c:v>
                </c:pt>
                <c:pt idx="1829">
                  <c:v>14</c:v>
                </c:pt>
                <c:pt idx="1830">
                  <c:v>12</c:v>
                </c:pt>
                <c:pt idx="1831">
                  <c:v>15</c:v>
                </c:pt>
                <c:pt idx="1832">
                  <c:v>13</c:v>
                </c:pt>
                <c:pt idx="1833">
                  <c:v>15</c:v>
                </c:pt>
                <c:pt idx="1834">
                  <c:v>13</c:v>
                </c:pt>
                <c:pt idx="1835">
                  <c:v>13</c:v>
                </c:pt>
                <c:pt idx="1836">
                  <c:v>10</c:v>
                </c:pt>
                <c:pt idx="1837">
                  <c:v>12</c:v>
                </c:pt>
                <c:pt idx="1838">
                  <c:v>11</c:v>
                </c:pt>
                <c:pt idx="1839">
                  <c:v>13</c:v>
                </c:pt>
                <c:pt idx="1840">
                  <c:v>12</c:v>
                </c:pt>
                <c:pt idx="1841">
                  <c:v>11</c:v>
                </c:pt>
                <c:pt idx="1842">
                  <c:v>16</c:v>
                </c:pt>
                <c:pt idx="1843">
                  <c:v>14</c:v>
                </c:pt>
                <c:pt idx="1844">
                  <c:v>10</c:v>
                </c:pt>
                <c:pt idx="1845">
                  <c:v>11</c:v>
                </c:pt>
                <c:pt idx="1846">
                  <c:v>7</c:v>
                </c:pt>
                <c:pt idx="1847">
                  <c:v>14</c:v>
                </c:pt>
                <c:pt idx="1848">
                  <c:v>13</c:v>
                </c:pt>
                <c:pt idx="1849">
                  <c:v>14</c:v>
                </c:pt>
                <c:pt idx="1850">
                  <c:v>12</c:v>
                </c:pt>
                <c:pt idx="1851">
                  <c:v>12</c:v>
                </c:pt>
                <c:pt idx="1852">
                  <c:v>11</c:v>
                </c:pt>
                <c:pt idx="1853">
                  <c:v>10</c:v>
                </c:pt>
                <c:pt idx="1854">
                  <c:v>15</c:v>
                </c:pt>
                <c:pt idx="1855">
                  <c:v>12</c:v>
                </c:pt>
                <c:pt idx="1856">
                  <c:v>13</c:v>
                </c:pt>
                <c:pt idx="1857">
                  <c:v>12</c:v>
                </c:pt>
                <c:pt idx="1858">
                  <c:v>13</c:v>
                </c:pt>
                <c:pt idx="1859">
                  <c:v>15</c:v>
                </c:pt>
                <c:pt idx="1860">
                  <c:v>10</c:v>
                </c:pt>
                <c:pt idx="1861">
                  <c:v>12</c:v>
                </c:pt>
                <c:pt idx="1862">
                  <c:v>12</c:v>
                </c:pt>
                <c:pt idx="1863">
                  <c:v>11</c:v>
                </c:pt>
                <c:pt idx="1864">
                  <c:v>10</c:v>
                </c:pt>
                <c:pt idx="1865">
                  <c:v>11</c:v>
                </c:pt>
                <c:pt idx="1866">
                  <c:v>10</c:v>
                </c:pt>
                <c:pt idx="1867">
                  <c:v>23</c:v>
                </c:pt>
                <c:pt idx="1868">
                  <c:v>13</c:v>
                </c:pt>
                <c:pt idx="1869">
                  <c:v>15</c:v>
                </c:pt>
                <c:pt idx="1870">
                  <c:v>12</c:v>
                </c:pt>
                <c:pt idx="1871">
                  <c:v>15</c:v>
                </c:pt>
                <c:pt idx="1872">
                  <c:v>12</c:v>
                </c:pt>
                <c:pt idx="1873">
                  <c:v>12</c:v>
                </c:pt>
                <c:pt idx="1874">
                  <c:v>11</c:v>
                </c:pt>
                <c:pt idx="1875">
                  <c:v>11</c:v>
                </c:pt>
                <c:pt idx="1876">
                  <c:v>14</c:v>
                </c:pt>
                <c:pt idx="1877">
                  <c:v>13</c:v>
                </c:pt>
                <c:pt idx="1878">
                  <c:v>7.5</c:v>
                </c:pt>
                <c:pt idx="1879">
                  <c:v>14</c:v>
                </c:pt>
                <c:pt idx="1880">
                  <c:v>11</c:v>
                </c:pt>
                <c:pt idx="1881">
                  <c:v>11</c:v>
                </c:pt>
                <c:pt idx="1882">
                  <c:v>12</c:v>
                </c:pt>
                <c:pt idx="1883">
                  <c:v>16</c:v>
                </c:pt>
                <c:pt idx="1884">
                  <c:v>10</c:v>
                </c:pt>
                <c:pt idx="1885">
                  <c:v>12</c:v>
                </c:pt>
                <c:pt idx="1886">
                  <c:v>16</c:v>
                </c:pt>
                <c:pt idx="1887">
                  <c:v>11</c:v>
                </c:pt>
                <c:pt idx="1888">
                  <c:v>16.899999999999999</c:v>
                </c:pt>
                <c:pt idx="1889">
                  <c:v>8.5</c:v>
                </c:pt>
                <c:pt idx="1890">
                  <c:v>11</c:v>
                </c:pt>
                <c:pt idx="1891">
                  <c:v>13</c:v>
                </c:pt>
                <c:pt idx="1892">
                  <c:v>12</c:v>
                </c:pt>
                <c:pt idx="1893">
                  <c:v>11</c:v>
                </c:pt>
                <c:pt idx="1894">
                  <c:v>11.4</c:v>
                </c:pt>
                <c:pt idx="1895">
                  <c:v>11</c:v>
                </c:pt>
                <c:pt idx="1896">
                  <c:v>14</c:v>
                </c:pt>
                <c:pt idx="1897">
                  <c:v>12</c:v>
                </c:pt>
                <c:pt idx="1898">
                  <c:v>11</c:v>
                </c:pt>
                <c:pt idx="1899">
                  <c:v>14</c:v>
                </c:pt>
                <c:pt idx="1900">
                  <c:v>11.7</c:v>
                </c:pt>
                <c:pt idx="1901">
                  <c:v>12</c:v>
                </c:pt>
                <c:pt idx="1902">
                  <c:v>8</c:v>
                </c:pt>
                <c:pt idx="1903">
                  <c:v>11</c:v>
                </c:pt>
                <c:pt idx="1904">
                  <c:v>10</c:v>
                </c:pt>
                <c:pt idx="1905">
                  <c:v>12</c:v>
                </c:pt>
                <c:pt idx="1906">
                  <c:v>12</c:v>
                </c:pt>
                <c:pt idx="1907">
                  <c:v>10</c:v>
                </c:pt>
                <c:pt idx="1908">
                  <c:v>8</c:v>
                </c:pt>
                <c:pt idx="1909">
                  <c:v>11</c:v>
                </c:pt>
                <c:pt idx="1910">
                  <c:v>13</c:v>
                </c:pt>
                <c:pt idx="1911">
                  <c:v>10</c:v>
                </c:pt>
                <c:pt idx="1912">
                  <c:v>13</c:v>
                </c:pt>
                <c:pt idx="1913">
                  <c:v>11</c:v>
                </c:pt>
                <c:pt idx="1914">
                  <c:v>11</c:v>
                </c:pt>
                <c:pt idx="1915">
                  <c:v>11</c:v>
                </c:pt>
                <c:pt idx="1916">
                  <c:v>12</c:v>
                </c:pt>
                <c:pt idx="1917">
                  <c:v>13</c:v>
                </c:pt>
                <c:pt idx="1918">
                  <c:v>14</c:v>
                </c:pt>
                <c:pt idx="1919">
                  <c:v>17</c:v>
                </c:pt>
                <c:pt idx="1920">
                  <c:v>12</c:v>
                </c:pt>
                <c:pt idx="1921">
                  <c:v>10</c:v>
                </c:pt>
                <c:pt idx="1922">
                  <c:v>13</c:v>
                </c:pt>
                <c:pt idx="1923">
                  <c:v>13</c:v>
                </c:pt>
                <c:pt idx="1924">
                  <c:v>10</c:v>
                </c:pt>
                <c:pt idx="1925">
                  <c:v>10</c:v>
                </c:pt>
                <c:pt idx="1926">
                  <c:v>14</c:v>
                </c:pt>
                <c:pt idx="1927">
                  <c:v>12</c:v>
                </c:pt>
                <c:pt idx="1928">
                  <c:v>10</c:v>
                </c:pt>
                <c:pt idx="1929">
                  <c:v>12.1</c:v>
                </c:pt>
                <c:pt idx="1930">
                  <c:v>11</c:v>
                </c:pt>
                <c:pt idx="1931">
                  <c:v>12</c:v>
                </c:pt>
                <c:pt idx="1932">
                  <c:v>13</c:v>
                </c:pt>
                <c:pt idx="1933">
                  <c:v>12.5</c:v>
                </c:pt>
                <c:pt idx="1934">
                  <c:v>10</c:v>
                </c:pt>
                <c:pt idx="1935">
                  <c:v>12</c:v>
                </c:pt>
                <c:pt idx="1936">
                  <c:v>11</c:v>
                </c:pt>
                <c:pt idx="1937">
                  <c:v>11</c:v>
                </c:pt>
                <c:pt idx="1938">
                  <c:v>12</c:v>
                </c:pt>
                <c:pt idx="1939">
                  <c:v>11</c:v>
                </c:pt>
                <c:pt idx="1940">
                  <c:v>12</c:v>
                </c:pt>
                <c:pt idx="1941">
                  <c:v>18</c:v>
                </c:pt>
                <c:pt idx="1942">
                  <c:v>13</c:v>
                </c:pt>
                <c:pt idx="1943">
                  <c:v>12</c:v>
                </c:pt>
                <c:pt idx="1944">
                  <c:v>12</c:v>
                </c:pt>
                <c:pt idx="1945">
                  <c:v>10</c:v>
                </c:pt>
                <c:pt idx="1946">
                  <c:v>15</c:v>
                </c:pt>
                <c:pt idx="1947">
                  <c:v>14</c:v>
                </c:pt>
                <c:pt idx="1948">
                  <c:v>17</c:v>
                </c:pt>
                <c:pt idx="1949">
                  <c:v>12</c:v>
                </c:pt>
                <c:pt idx="1950">
                  <c:v>12</c:v>
                </c:pt>
                <c:pt idx="1951">
                  <c:v>12</c:v>
                </c:pt>
                <c:pt idx="1952">
                  <c:v>13</c:v>
                </c:pt>
                <c:pt idx="1953">
                  <c:v>12</c:v>
                </c:pt>
                <c:pt idx="1954">
                  <c:v>13</c:v>
                </c:pt>
                <c:pt idx="1955">
                  <c:v>14</c:v>
                </c:pt>
                <c:pt idx="1956">
                  <c:v>13</c:v>
                </c:pt>
                <c:pt idx="1957">
                  <c:v>13</c:v>
                </c:pt>
                <c:pt idx="1958">
                  <c:v>11</c:v>
                </c:pt>
                <c:pt idx="1959">
                  <c:v>10</c:v>
                </c:pt>
                <c:pt idx="1960">
                  <c:v>12</c:v>
                </c:pt>
                <c:pt idx="1961">
                  <c:v>12</c:v>
                </c:pt>
                <c:pt idx="1962">
                  <c:v>11</c:v>
                </c:pt>
                <c:pt idx="1963">
                  <c:v>12</c:v>
                </c:pt>
                <c:pt idx="1964">
                  <c:v>12</c:v>
                </c:pt>
                <c:pt idx="1965">
                  <c:v>14</c:v>
                </c:pt>
                <c:pt idx="1966">
                  <c:v>12</c:v>
                </c:pt>
                <c:pt idx="1967">
                  <c:v>12</c:v>
                </c:pt>
                <c:pt idx="1968">
                  <c:v>12</c:v>
                </c:pt>
                <c:pt idx="1969">
                  <c:v>12</c:v>
                </c:pt>
                <c:pt idx="1970">
                  <c:v>14</c:v>
                </c:pt>
                <c:pt idx="1971">
                  <c:v>12</c:v>
                </c:pt>
                <c:pt idx="1972">
                  <c:v>12</c:v>
                </c:pt>
                <c:pt idx="1973">
                  <c:v>10</c:v>
                </c:pt>
                <c:pt idx="1974">
                  <c:v>8</c:v>
                </c:pt>
                <c:pt idx="1975">
                  <c:v>11</c:v>
                </c:pt>
                <c:pt idx="1976">
                  <c:v>11</c:v>
                </c:pt>
                <c:pt idx="1977">
                  <c:v>15</c:v>
                </c:pt>
                <c:pt idx="1978">
                  <c:v>11</c:v>
                </c:pt>
                <c:pt idx="1979">
                  <c:v>13</c:v>
                </c:pt>
                <c:pt idx="1980">
                  <c:v>15</c:v>
                </c:pt>
                <c:pt idx="1981">
                  <c:v>13</c:v>
                </c:pt>
                <c:pt idx="1982">
                  <c:v>13</c:v>
                </c:pt>
                <c:pt idx="1983">
                  <c:v>11</c:v>
                </c:pt>
                <c:pt idx="1984">
                  <c:v>11</c:v>
                </c:pt>
                <c:pt idx="1985">
                  <c:v>13</c:v>
                </c:pt>
                <c:pt idx="1986">
                  <c:v>22</c:v>
                </c:pt>
                <c:pt idx="1987">
                  <c:v>14</c:v>
                </c:pt>
                <c:pt idx="1988">
                  <c:v>14</c:v>
                </c:pt>
                <c:pt idx="1989">
                  <c:v>11</c:v>
                </c:pt>
                <c:pt idx="1990">
                  <c:v>11</c:v>
                </c:pt>
                <c:pt idx="1991">
                  <c:v>12</c:v>
                </c:pt>
                <c:pt idx="1992">
                  <c:v>12</c:v>
                </c:pt>
                <c:pt idx="1993">
                  <c:v>12</c:v>
                </c:pt>
                <c:pt idx="1994">
                  <c:v>13</c:v>
                </c:pt>
                <c:pt idx="1995">
                  <c:v>10</c:v>
                </c:pt>
                <c:pt idx="1996">
                  <c:v>9</c:v>
                </c:pt>
                <c:pt idx="1997">
                  <c:v>10</c:v>
                </c:pt>
                <c:pt idx="1998">
                  <c:v>11.6</c:v>
                </c:pt>
                <c:pt idx="1999">
                  <c:v>10</c:v>
                </c:pt>
                <c:pt idx="2000">
                  <c:v>13</c:v>
                </c:pt>
                <c:pt idx="2001">
                  <c:v>12</c:v>
                </c:pt>
                <c:pt idx="2002">
                  <c:v>5</c:v>
                </c:pt>
                <c:pt idx="2003">
                  <c:v>11</c:v>
                </c:pt>
                <c:pt idx="2004">
                  <c:v>11</c:v>
                </c:pt>
                <c:pt idx="2005">
                  <c:v>12</c:v>
                </c:pt>
                <c:pt idx="2006">
                  <c:v>14</c:v>
                </c:pt>
                <c:pt idx="2007">
                  <c:v>12</c:v>
                </c:pt>
                <c:pt idx="2008">
                  <c:v>11</c:v>
                </c:pt>
                <c:pt idx="2009">
                  <c:v>11</c:v>
                </c:pt>
                <c:pt idx="2010">
                  <c:v>15</c:v>
                </c:pt>
                <c:pt idx="2011">
                  <c:v>12</c:v>
                </c:pt>
                <c:pt idx="2012">
                  <c:v>11</c:v>
                </c:pt>
                <c:pt idx="2013">
                  <c:v>14</c:v>
                </c:pt>
                <c:pt idx="2014">
                  <c:v>12</c:v>
                </c:pt>
                <c:pt idx="2015">
                  <c:v>11</c:v>
                </c:pt>
                <c:pt idx="2016">
                  <c:v>13</c:v>
                </c:pt>
                <c:pt idx="2017">
                  <c:v>12</c:v>
                </c:pt>
                <c:pt idx="2018">
                  <c:v>12</c:v>
                </c:pt>
                <c:pt idx="2019">
                  <c:v>11</c:v>
                </c:pt>
                <c:pt idx="2020">
                  <c:v>11</c:v>
                </c:pt>
                <c:pt idx="2021">
                  <c:v>8</c:v>
                </c:pt>
                <c:pt idx="2022">
                  <c:v>14.7</c:v>
                </c:pt>
                <c:pt idx="2023">
                  <c:v>10</c:v>
                </c:pt>
                <c:pt idx="2024">
                  <c:v>12</c:v>
                </c:pt>
                <c:pt idx="2025">
                  <c:v>11</c:v>
                </c:pt>
                <c:pt idx="2026">
                  <c:v>11</c:v>
                </c:pt>
                <c:pt idx="2027">
                  <c:v>10</c:v>
                </c:pt>
                <c:pt idx="2028">
                  <c:v>10</c:v>
                </c:pt>
                <c:pt idx="2029">
                  <c:v>13</c:v>
                </c:pt>
                <c:pt idx="2030">
                  <c:v>11</c:v>
                </c:pt>
                <c:pt idx="2031">
                  <c:v>12</c:v>
                </c:pt>
                <c:pt idx="2032">
                  <c:v>14</c:v>
                </c:pt>
                <c:pt idx="2033">
                  <c:v>11</c:v>
                </c:pt>
                <c:pt idx="2034">
                  <c:v>16</c:v>
                </c:pt>
                <c:pt idx="2035">
                  <c:v>13</c:v>
                </c:pt>
                <c:pt idx="2036">
                  <c:v>14</c:v>
                </c:pt>
                <c:pt idx="2037">
                  <c:v>11</c:v>
                </c:pt>
                <c:pt idx="2038">
                  <c:v>15</c:v>
                </c:pt>
                <c:pt idx="2039">
                  <c:v>11</c:v>
                </c:pt>
                <c:pt idx="2040">
                  <c:v>12</c:v>
                </c:pt>
                <c:pt idx="2041">
                  <c:v>10</c:v>
                </c:pt>
                <c:pt idx="2042">
                  <c:v>11</c:v>
                </c:pt>
                <c:pt idx="2043">
                  <c:v>10</c:v>
                </c:pt>
                <c:pt idx="2044">
                  <c:v>14</c:v>
                </c:pt>
                <c:pt idx="2045">
                  <c:v>11.7</c:v>
                </c:pt>
                <c:pt idx="2046">
                  <c:v>10</c:v>
                </c:pt>
                <c:pt idx="2047">
                  <c:v>8</c:v>
                </c:pt>
                <c:pt idx="2048">
                  <c:v>2</c:v>
                </c:pt>
                <c:pt idx="2049">
                  <c:v>12</c:v>
                </c:pt>
                <c:pt idx="2050">
                  <c:v>7</c:v>
                </c:pt>
                <c:pt idx="2051">
                  <c:v>0</c:v>
                </c:pt>
                <c:pt idx="2052">
                  <c:v>8</c:v>
                </c:pt>
                <c:pt idx="2053">
                  <c:v>2</c:v>
                </c:pt>
                <c:pt idx="2054">
                  <c:v>2</c:v>
                </c:pt>
                <c:pt idx="2055">
                  <c:v>6</c:v>
                </c:pt>
                <c:pt idx="2056">
                  <c:v>6</c:v>
                </c:pt>
                <c:pt idx="2057">
                  <c:v>2.65</c:v>
                </c:pt>
                <c:pt idx="2058">
                  <c:v>0</c:v>
                </c:pt>
                <c:pt idx="2059">
                  <c:v>4</c:v>
                </c:pt>
                <c:pt idx="2060">
                  <c:v>11</c:v>
                </c:pt>
              </c:numCache>
            </c:numRef>
          </c:xVal>
          <c:yVal>
            <c:numRef>
              <c:f>'19-20-21-22-23-24-25'!$I$175:$I$2235</c:f>
              <c:numCache>
                <c:formatCode>General</c:formatCode>
                <c:ptCount val="2061"/>
                <c:pt idx="0">
                  <c:v>884</c:v>
                </c:pt>
                <c:pt idx="1">
                  <c:v>840</c:v>
                </c:pt>
                <c:pt idx="2">
                  <c:v>835</c:v>
                </c:pt>
                <c:pt idx="3">
                  <c:v>833</c:v>
                </c:pt>
                <c:pt idx="4">
                  <c:v>830</c:v>
                </c:pt>
                <c:pt idx="5">
                  <c:v>815</c:v>
                </c:pt>
                <c:pt idx="6">
                  <c:v>803</c:v>
                </c:pt>
                <c:pt idx="7">
                  <c:v>800</c:v>
                </c:pt>
                <c:pt idx="8">
                  <c:v>800</c:v>
                </c:pt>
                <c:pt idx="9">
                  <c:v>800</c:v>
                </c:pt>
                <c:pt idx="10">
                  <c:v>793</c:v>
                </c:pt>
                <c:pt idx="11">
                  <c:v>790</c:v>
                </c:pt>
                <c:pt idx="12">
                  <c:v>780</c:v>
                </c:pt>
                <c:pt idx="13">
                  <c:v>780</c:v>
                </c:pt>
                <c:pt idx="14">
                  <c:v>775</c:v>
                </c:pt>
                <c:pt idx="15">
                  <c:v>775</c:v>
                </c:pt>
                <c:pt idx="16">
                  <c:v>774</c:v>
                </c:pt>
                <c:pt idx="17">
                  <c:v>770</c:v>
                </c:pt>
                <c:pt idx="18">
                  <c:v>767</c:v>
                </c:pt>
                <c:pt idx="19">
                  <c:v>767</c:v>
                </c:pt>
                <c:pt idx="20">
                  <c:v>762</c:v>
                </c:pt>
                <c:pt idx="21">
                  <c:v>760</c:v>
                </c:pt>
                <c:pt idx="22">
                  <c:v>760</c:v>
                </c:pt>
                <c:pt idx="23">
                  <c:v>760</c:v>
                </c:pt>
                <c:pt idx="24">
                  <c:v>760</c:v>
                </c:pt>
                <c:pt idx="25">
                  <c:v>755</c:v>
                </c:pt>
                <c:pt idx="26">
                  <c:v>751</c:v>
                </c:pt>
                <c:pt idx="27">
                  <c:v>750</c:v>
                </c:pt>
                <c:pt idx="28">
                  <c:v>750</c:v>
                </c:pt>
                <c:pt idx="29">
                  <c:v>750</c:v>
                </c:pt>
                <c:pt idx="30">
                  <c:v>750</c:v>
                </c:pt>
                <c:pt idx="31">
                  <c:v>749</c:v>
                </c:pt>
                <c:pt idx="32">
                  <c:v>741</c:v>
                </c:pt>
                <c:pt idx="33">
                  <c:v>740</c:v>
                </c:pt>
                <c:pt idx="34">
                  <c:v>740</c:v>
                </c:pt>
                <c:pt idx="35">
                  <c:v>740</c:v>
                </c:pt>
                <c:pt idx="36">
                  <c:v>740</c:v>
                </c:pt>
                <c:pt idx="37">
                  <c:v>737</c:v>
                </c:pt>
                <c:pt idx="38">
                  <c:v>733</c:v>
                </c:pt>
                <c:pt idx="39">
                  <c:v>733</c:v>
                </c:pt>
                <c:pt idx="40">
                  <c:v>732</c:v>
                </c:pt>
                <c:pt idx="41">
                  <c:v>730</c:v>
                </c:pt>
                <c:pt idx="42">
                  <c:v>730</c:v>
                </c:pt>
                <c:pt idx="43">
                  <c:v>730</c:v>
                </c:pt>
                <c:pt idx="44">
                  <c:v>729</c:v>
                </c:pt>
                <c:pt idx="45">
                  <c:v>727</c:v>
                </c:pt>
                <c:pt idx="46">
                  <c:v>725</c:v>
                </c:pt>
                <c:pt idx="47">
                  <c:v>725</c:v>
                </c:pt>
                <c:pt idx="48">
                  <c:v>725</c:v>
                </c:pt>
                <c:pt idx="49">
                  <c:v>723</c:v>
                </c:pt>
                <c:pt idx="50">
                  <c:v>721</c:v>
                </c:pt>
                <c:pt idx="51">
                  <c:v>720</c:v>
                </c:pt>
                <c:pt idx="52">
                  <c:v>720</c:v>
                </c:pt>
                <c:pt idx="53">
                  <c:v>720</c:v>
                </c:pt>
                <c:pt idx="54">
                  <c:v>720</c:v>
                </c:pt>
                <c:pt idx="55">
                  <c:v>720</c:v>
                </c:pt>
                <c:pt idx="56">
                  <c:v>720</c:v>
                </c:pt>
                <c:pt idx="57">
                  <c:v>720</c:v>
                </c:pt>
                <c:pt idx="58">
                  <c:v>718</c:v>
                </c:pt>
                <c:pt idx="59">
                  <c:v>716</c:v>
                </c:pt>
                <c:pt idx="60">
                  <c:v>715</c:v>
                </c:pt>
                <c:pt idx="61">
                  <c:v>710</c:v>
                </c:pt>
                <c:pt idx="62">
                  <c:v>710</c:v>
                </c:pt>
                <c:pt idx="63">
                  <c:v>710</c:v>
                </c:pt>
                <c:pt idx="64">
                  <c:v>709</c:v>
                </c:pt>
                <c:pt idx="65">
                  <c:v>709</c:v>
                </c:pt>
                <c:pt idx="66">
                  <c:v>708</c:v>
                </c:pt>
                <c:pt idx="67">
                  <c:v>705</c:v>
                </c:pt>
                <c:pt idx="68">
                  <c:v>705</c:v>
                </c:pt>
                <c:pt idx="69">
                  <c:v>703</c:v>
                </c:pt>
                <c:pt idx="70">
                  <c:v>702</c:v>
                </c:pt>
                <c:pt idx="71">
                  <c:v>700</c:v>
                </c:pt>
                <c:pt idx="72">
                  <c:v>700</c:v>
                </c:pt>
                <c:pt idx="73">
                  <c:v>700</c:v>
                </c:pt>
                <c:pt idx="74">
                  <c:v>700</c:v>
                </c:pt>
                <c:pt idx="75">
                  <c:v>700</c:v>
                </c:pt>
                <c:pt idx="76">
                  <c:v>700</c:v>
                </c:pt>
                <c:pt idx="77">
                  <c:v>700</c:v>
                </c:pt>
                <c:pt idx="78">
                  <c:v>700</c:v>
                </c:pt>
                <c:pt idx="79">
                  <c:v>700</c:v>
                </c:pt>
                <c:pt idx="80">
                  <c:v>700</c:v>
                </c:pt>
                <c:pt idx="81">
                  <c:v>700</c:v>
                </c:pt>
                <c:pt idx="82">
                  <c:v>700</c:v>
                </c:pt>
                <c:pt idx="83">
                  <c:v>700</c:v>
                </c:pt>
                <c:pt idx="84">
                  <c:v>700</c:v>
                </c:pt>
                <c:pt idx="85">
                  <c:v>700</c:v>
                </c:pt>
                <c:pt idx="86">
                  <c:v>700</c:v>
                </c:pt>
                <c:pt idx="87">
                  <c:v>700</c:v>
                </c:pt>
                <c:pt idx="88">
                  <c:v>700</c:v>
                </c:pt>
                <c:pt idx="89">
                  <c:v>699</c:v>
                </c:pt>
                <c:pt idx="90">
                  <c:v>697</c:v>
                </c:pt>
                <c:pt idx="91">
                  <c:v>695</c:v>
                </c:pt>
                <c:pt idx="92">
                  <c:v>695</c:v>
                </c:pt>
                <c:pt idx="93">
                  <c:v>692</c:v>
                </c:pt>
                <c:pt idx="94">
                  <c:v>690</c:v>
                </c:pt>
                <c:pt idx="95">
                  <c:v>690</c:v>
                </c:pt>
                <c:pt idx="96">
                  <c:v>690</c:v>
                </c:pt>
                <c:pt idx="97">
                  <c:v>690</c:v>
                </c:pt>
                <c:pt idx="98">
                  <c:v>690</c:v>
                </c:pt>
                <c:pt idx="99">
                  <c:v>690</c:v>
                </c:pt>
                <c:pt idx="100">
                  <c:v>690</c:v>
                </c:pt>
                <c:pt idx="101">
                  <c:v>685</c:v>
                </c:pt>
                <c:pt idx="102">
                  <c:v>680</c:v>
                </c:pt>
                <c:pt idx="103">
                  <c:v>680</c:v>
                </c:pt>
                <c:pt idx="104">
                  <c:v>680</c:v>
                </c:pt>
                <c:pt idx="105">
                  <c:v>680</c:v>
                </c:pt>
                <c:pt idx="106">
                  <c:v>680</c:v>
                </c:pt>
                <c:pt idx="107">
                  <c:v>680</c:v>
                </c:pt>
                <c:pt idx="108">
                  <c:v>680</c:v>
                </c:pt>
                <c:pt idx="109">
                  <c:v>680</c:v>
                </c:pt>
                <c:pt idx="110">
                  <c:v>680</c:v>
                </c:pt>
                <c:pt idx="111">
                  <c:v>680</c:v>
                </c:pt>
                <c:pt idx="112">
                  <c:v>680</c:v>
                </c:pt>
                <c:pt idx="113">
                  <c:v>679</c:v>
                </c:pt>
                <c:pt idx="114">
                  <c:v>675</c:v>
                </c:pt>
                <c:pt idx="115">
                  <c:v>675</c:v>
                </c:pt>
                <c:pt idx="116">
                  <c:v>675</c:v>
                </c:pt>
                <c:pt idx="117">
                  <c:v>673</c:v>
                </c:pt>
                <c:pt idx="118">
                  <c:v>672</c:v>
                </c:pt>
                <c:pt idx="119">
                  <c:v>671</c:v>
                </c:pt>
                <c:pt idx="120">
                  <c:v>671</c:v>
                </c:pt>
                <c:pt idx="121">
                  <c:v>671</c:v>
                </c:pt>
                <c:pt idx="122">
                  <c:v>670</c:v>
                </c:pt>
                <c:pt idx="123">
                  <c:v>670</c:v>
                </c:pt>
                <c:pt idx="124">
                  <c:v>670</c:v>
                </c:pt>
                <c:pt idx="125">
                  <c:v>670</c:v>
                </c:pt>
                <c:pt idx="126">
                  <c:v>670</c:v>
                </c:pt>
                <c:pt idx="127">
                  <c:v>670</c:v>
                </c:pt>
                <c:pt idx="128">
                  <c:v>670</c:v>
                </c:pt>
                <c:pt idx="129">
                  <c:v>665</c:v>
                </c:pt>
                <c:pt idx="130">
                  <c:v>665</c:v>
                </c:pt>
                <c:pt idx="131">
                  <c:v>664</c:v>
                </c:pt>
                <c:pt idx="132">
                  <c:v>661</c:v>
                </c:pt>
                <c:pt idx="133">
                  <c:v>661</c:v>
                </c:pt>
                <c:pt idx="134">
                  <c:v>660</c:v>
                </c:pt>
                <c:pt idx="135">
                  <c:v>660</c:v>
                </c:pt>
                <c:pt idx="136">
                  <c:v>660</c:v>
                </c:pt>
                <c:pt idx="137">
                  <c:v>660</c:v>
                </c:pt>
                <c:pt idx="138">
                  <c:v>660</c:v>
                </c:pt>
                <c:pt idx="139">
                  <c:v>660</c:v>
                </c:pt>
                <c:pt idx="140">
                  <c:v>660</c:v>
                </c:pt>
                <c:pt idx="141">
                  <c:v>660</c:v>
                </c:pt>
                <c:pt idx="142">
                  <c:v>660</c:v>
                </c:pt>
                <c:pt idx="143">
                  <c:v>660</c:v>
                </c:pt>
                <c:pt idx="144">
                  <c:v>660</c:v>
                </c:pt>
                <c:pt idx="145">
                  <c:v>660</c:v>
                </c:pt>
                <c:pt idx="146">
                  <c:v>658</c:v>
                </c:pt>
                <c:pt idx="147">
                  <c:v>657</c:v>
                </c:pt>
                <c:pt idx="148">
                  <c:v>657</c:v>
                </c:pt>
                <c:pt idx="149">
                  <c:v>656</c:v>
                </c:pt>
                <c:pt idx="150">
                  <c:v>655</c:v>
                </c:pt>
                <c:pt idx="151">
                  <c:v>655</c:v>
                </c:pt>
                <c:pt idx="152">
                  <c:v>655</c:v>
                </c:pt>
                <c:pt idx="153">
                  <c:v>655</c:v>
                </c:pt>
                <c:pt idx="154">
                  <c:v>650</c:v>
                </c:pt>
                <c:pt idx="155">
                  <c:v>650</c:v>
                </c:pt>
                <c:pt idx="156">
                  <c:v>650</c:v>
                </c:pt>
                <c:pt idx="157">
                  <c:v>650</c:v>
                </c:pt>
                <c:pt idx="158">
                  <c:v>650</c:v>
                </c:pt>
                <c:pt idx="159">
                  <c:v>650</c:v>
                </c:pt>
                <c:pt idx="160">
                  <c:v>650</c:v>
                </c:pt>
                <c:pt idx="161">
                  <c:v>650</c:v>
                </c:pt>
                <c:pt idx="162">
                  <c:v>650</c:v>
                </c:pt>
                <c:pt idx="163">
                  <c:v>650</c:v>
                </c:pt>
                <c:pt idx="164">
                  <c:v>650</c:v>
                </c:pt>
                <c:pt idx="165">
                  <c:v>650</c:v>
                </c:pt>
                <c:pt idx="166">
                  <c:v>650</c:v>
                </c:pt>
                <c:pt idx="167">
                  <c:v>650</c:v>
                </c:pt>
                <c:pt idx="168">
                  <c:v>650</c:v>
                </c:pt>
                <c:pt idx="169">
                  <c:v>650</c:v>
                </c:pt>
                <c:pt idx="170">
                  <c:v>650</c:v>
                </c:pt>
                <c:pt idx="171">
                  <c:v>650</c:v>
                </c:pt>
                <c:pt idx="172">
                  <c:v>650</c:v>
                </c:pt>
                <c:pt idx="173">
                  <c:v>650</c:v>
                </c:pt>
                <c:pt idx="174">
                  <c:v>650</c:v>
                </c:pt>
                <c:pt idx="175">
                  <c:v>650</c:v>
                </c:pt>
                <c:pt idx="176">
                  <c:v>650</c:v>
                </c:pt>
                <c:pt idx="177">
                  <c:v>650</c:v>
                </c:pt>
                <c:pt idx="178">
                  <c:v>650</c:v>
                </c:pt>
                <c:pt idx="179">
                  <c:v>650</c:v>
                </c:pt>
                <c:pt idx="180">
                  <c:v>650</c:v>
                </c:pt>
                <c:pt idx="181">
                  <c:v>650</c:v>
                </c:pt>
                <c:pt idx="182">
                  <c:v>650</c:v>
                </c:pt>
                <c:pt idx="183">
                  <c:v>650</c:v>
                </c:pt>
                <c:pt idx="184">
                  <c:v>650</c:v>
                </c:pt>
                <c:pt idx="185">
                  <c:v>650</c:v>
                </c:pt>
                <c:pt idx="186">
                  <c:v>650</c:v>
                </c:pt>
                <c:pt idx="187">
                  <c:v>650</c:v>
                </c:pt>
                <c:pt idx="188">
                  <c:v>650</c:v>
                </c:pt>
                <c:pt idx="189">
                  <c:v>650</c:v>
                </c:pt>
                <c:pt idx="190">
                  <c:v>650</c:v>
                </c:pt>
                <c:pt idx="191">
                  <c:v>650</c:v>
                </c:pt>
                <c:pt idx="192">
                  <c:v>648</c:v>
                </c:pt>
                <c:pt idx="193">
                  <c:v>648</c:v>
                </c:pt>
                <c:pt idx="194">
                  <c:v>645</c:v>
                </c:pt>
                <c:pt idx="195">
                  <c:v>645</c:v>
                </c:pt>
                <c:pt idx="196">
                  <c:v>645</c:v>
                </c:pt>
                <c:pt idx="197">
                  <c:v>645</c:v>
                </c:pt>
                <c:pt idx="198">
                  <c:v>645</c:v>
                </c:pt>
                <c:pt idx="199">
                  <c:v>645</c:v>
                </c:pt>
                <c:pt idx="200">
                  <c:v>643</c:v>
                </c:pt>
                <c:pt idx="201">
                  <c:v>643</c:v>
                </c:pt>
                <c:pt idx="202">
                  <c:v>641</c:v>
                </c:pt>
                <c:pt idx="203">
                  <c:v>641</c:v>
                </c:pt>
                <c:pt idx="204">
                  <c:v>640</c:v>
                </c:pt>
                <c:pt idx="205">
                  <c:v>640</c:v>
                </c:pt>
                <c:pt idx="206">
                  <c:v>640</c:v>
                </c:pt>
                <c:pt idx="207">
                  <c:v>640</c:v>
                </c:pt>
                <c:pt idx="208">
                  <c:v>640</c:v>
                </c:pt>
                <c:pt idx="209">
                  <c:v>640</c:v>
                </c:pt>
                <c:pt idx="210">
                  <c:v>639</c:v>
                </c:pt>
                <c:pt idx="211">
                  <c:v>639</c:v>
                </c:pt>
                <c:pt idx="212">
                  <c:v>639</c:v>
                </c:pt>
                <c:pt idx="213">
                  <c:v>638</c:v>
                </c:pt>
                <c:pt idx="214">
                  <c:v>637</c:v>
                </c:pt>
                <c:pt idx="215">
                  <c:v>635</c:v>
                </c:pt>
                <c:pt idx="216">
                  <c:v>635</c:v>
                </c:pt>
                <c:pt idx="217">
                  <c:v>634</c:v>
                </c:pt>
                <c:pt idx="218">
                  <c:v>632</c:v>
                </c:pt>
                <c:pt idx="219">
                  <c:v>632</c:v>
                </c:pt>
                <c:pt idx="220">
                  <c:v>631</c:v>
                </c:pt>
                <c:pt idx="221">
                  <c:v>630</c:v>
                </c:pt>
                <c:pt idx="222">
                  <c:v>630</c:v>
                </c:pt>
                <c:pt idx="223">
                  <c:v>630</c:v>
                </c:pt>
                <c:pt idx="224">
                  <c:v>630</c:v>
                </c:pt>
                <c:pt idx="225">
                  <c:v>630</c:v>
                </c:pt>
                <c:pt idx="226">
                  <c:v>630</c:v>
                </c:pt>
                <c:pt idx="227">
                  <c:v>630</c:v>
                </c:pt>
                <c:pt idx="228">
                  <c:v>630</c:v>
                </c:pt>
                <c:pt idx="229">
                  <c:v>630</c:v>
                </c:pt>
                <c:pt idx="230">
                  <c:v>630</c:v>
                </c:pt>
                <c:pt idx="231">
                  <c:v>630</c:v>
                </c:pt>
                <c:pt idx="232">
                  <c:v>630</c:v>
                </c:pt>
                <c:pt idx="233">
                  <c:v>630</c:v>
                </c:pt>
                <c:pt idx="234">
                  <c:v>630</c:v>
                </c:pt>
                <c:pt idx="235">
                  <c:v>630</c:v>
                </c:pt>
                <c:pt idx="236">
                  <c:v>630</c:v>
                </c:pt>
                <c:pt idx="237">
                  <c:v>630</c:v>
                </c:pt>
                <c:pt idx="238">
                  <c:v>630</c:v>
                </c:pt>
                <c:pt idx="239">
                  <c:v>626</c:v>
                </c:pt>
                <c:pt idx="240">
                  <c:v>625</c:v>
                </c:pt>
                <c:pt idx="241">
                  <c:v>625</c:v>
                </c:pt>
                <c:pt idx="242">
                  <c:v>625</c:v>
                </c:pt>
                <c:pt idx="243">
                  <c:v>625</c:v>
                </c:pt>
                <c:pt idx="244">
                  <c:v>625</c:v>
                </c:pt>
                <c:pt idx="245">
                  <c:v>624</c:v>
                </c:pt>
                <c:pt idx="246">
                  <c:v>624</c:v>
                </c:pt>
                <c:pt idx="247">
                  <c:v>623</c:v>
                </c:pt>
                <c:pt idx="248">
                  <c:v>622</c:v>
                </c:pt>
                <c:pt idx="249">
                  <c:v>622</c:v>
                </c:pt>
                <c:pt idx="250">
                  <c:v>620</c:v>
                </c:pt>
                <c:pt idx="251">
                  <c:v>620</c:v>
                </c:pt>
                <c:pt idx="252">
                  <c:v>620</c:v>
                </c:pt>
                <c:pt idx="253">
                  <c:v>620</c:v>
                </c:pt>
                <c:pt idx="254">
                  <c:v>620</c:v>
                </c:pt>
                <c:pt idx="255">
                  <c:v>620</c:v>
                </c:pt>
                <c:pt idx="256">
                  <c:v>620</c:v>
                </c:pt>
                <c:pt idx="257">
                  <c:v>620</c:v>
                </c:pt>
                <c:pt idx="258">
                  <c:v>620</c:v>
                </c:pt>
                <c:pt idx="259">
                  <c:v>620</c:v>
                </c:pt>
                <c:pt idx="260">
                  <c:v>620</c:v>
                </c:pt>
                <c:pt idx="261">
                  <c:v>620</c:v>
                </c:pt>
                <c:pt idx="262">
                  <c:v>620</c:v>
                </c:pt>
                <c:pt idx="263">
                  <c:v>620</c:v>
                </c:pt>
                <c:pt idx="264">
                  <c:v>620</c:v>
                </c:pt>
                <c:pt idx="265">
                  <c:v>618</c:v>
                </c:pt>
                <c:pt idx="266">
                  <c:v>617</c:v>
                </c:pt>
                <c:pt idx="267">
                  <c:v>615</c:v>
                </c:pt>
                <c:pt idx="268">
                  <c:v>615</c:v>
                </c:pt>
                <c:pt idx="269">
                  <c:v>615</c:v>
                </c:pt>
                <c:pt idx="270">
                  <c:v>613</c:v>
                </c:pt>
                <c:pt idx="271">
                  <c:v>613</c:v>
                </c:pt>
                <c:pt idx="272">
                  <c:v>612</c:v>
                </c:pt>
                <c:pt idx="273">
                  <c:v>612</c:v>
                </c:pt>
                <c:pt idx="274">
                  <c:v>611</c:v>
                </c:pt>
                <c:pt idx="275">
                  <c:v>610</c:v>
                </c:pt>
                <c:pt idx="276">
                  <c:v>610</c:v>
                </c:pt>
                <c:pt idx="277">
                  <c:v>610</c:v>
                </c:pt>
                <c:pt idx="278">
                  <c:v>610</c:v>
                </c:pt>
                <c:pt idx="279">
                  <c:v>610</c:v>
                </c:pt>
                <c:pt idx="280">
                  <c:v>610</c:v>
                </c:pt>
                <c:pt idx="281">
                  <c:v>610</c:v>
                </c:pt>
                <c:pt idx="282">
                  <c:v>610</c:v>
                </c:pt>
                <c:pt idx="283">
                  <c:v>610</c:v>
                </c:pt>
                <c:pt idx="284">
                  <c:v>610</c:v>
                </c:pt>
                <c:pt idx="285">
                  <c:v>610</c:v>
                </c:pt>
                <c:pt idx="286">
                  <c:v>610</c:v>
                </c:pt>
                <c:pt idx="287">
                  <c:v>610</c:v>
                </c:pt>
                <c:pt idx="288">
                  <c:v>609</c:v>
                </c:pt>
                <c:pt idx="289">
                  <c:v>608</c:v>
                </c:pt>
                <c:pt idx="290">
                  <c:v>608</c:v>
                </c:pt>
                <c:pt idx="291">
                  <c:v>607</c:v>
                </c:pt>
                <c:pt idx="292">
                  <c:v>607</c:v>
                </c:pt>
                <c:pt idx="293">
                  <c:v>606</c:v>
                </c:pt>
                <c:pt idx="294">
                  <c:v>606</c:v>
                </c:pt>
                <c:pt idx="295">
                  <c:v>606</c:v>
                </c:pt>
                <c:pt idx="296">
                  <c:v>605</c:v>
                </c:pt>
                <c:pt idx="297">
                  <c:v>605</c:v>
                </c:pt>
                <c:pt idx="298">
                  <c:v>605</c:v>
                </c:pt>
                <c:pt idx="299">
                  <c:v>604</c:v>
                </c:pt>
                <c:pt idx="300">
                  <c:v>604</c:v>
                </c:pt>
                <c:pt idx="301">
                  <c:v>604</c:v>
                </c:pt>
                <c:pt idx="302">
                  <c:v>603</c:v>
                </c:pt>
                <c:pt idx="303">
                  <c:v>603</c:v>
                </c:pt>
                <c:pt idx="304">
                  <c:v>602</c:v>
                </c:pt>
                <c:pt idx="305">
                  <c:v>602</c:v>
                </c:pt>
                <c:pt idx="306">
                  <c:v>601.39</c:v>
                </c:pt>
                <c:pt idx="307">
                  <c:v>601</c:v>
                </c:pt>
                <c:pt idx="308">
                  <c:v>600</c:v>
                </c:pt>
                <c:pt idx="309">
                  <c:v>600</c:v>
                </c:pt>
                <c:pt idx="310">
                  <c:v>600</c:v>
                </c:pt>
                <c:pt idx="311">
                  <c:v>600</c:v>
                </c:pt>
                <c:pt idx="312">
                  <c:v>600</c:v>
                </c:pt>
                <c:pt idx="313">
                  <c:v>600</c:v>
                </c:pt>
                <c:pt idx="314">
                  <c:v>600</c:v>
                </c:pt>
                <c:pt idx="315">
                  <c:v>600</c:v>
                </c:pt>
                <c:pt idx="316">
                  <c:v>600</c:v>
                </c:pt>
                <c:pt idx="317">
                  <c:v>600</c:v>
                </c:pt>
                <c:pt idx="318">
                  <c:v>600</c:v>
                </c:pt>
                <c:pt idx="319">
                  <c:v>600</c:v>
                </c:pt>
                <c:pt idx="320">
                  <c:v>600</c:v>
                </c:pt>
                <c:pt idx="321">
                  <c:v>600</c:v>
                </c:pt>
                <c:pt idx="322">
                  <c:v>600</c:v>
                </c:pt>
                <c:pt idx="323">
                  <c:v>600</c:v>
                </c:pt>
                <c:pt idx="324">
                  <c:v>600</c:v>
                </c:pt>
                <c:pt idx="325">
                  <c:v>600</c:v>
                </c:pt>
                <c:pt idx="326">
                  <c:v>600</c:v>
                </c:pt>
                <c:pt idx="327">
                  <c:v>600</c:v>
                </c:pt>
                <c:pt idx="328">
                  <c:v>600</c:v>
                </c:pt>
                <c:pt idx="329">
                  <c:v>600</c:v>
                </c:pt>
                <c:pt idx="330">
                  <c:v>600</c:v>
                </c:pt>
                <c:pt idx="331">
                  <c:v>600</c:v>
                </c:pt>
                <c:pt idx="332">
                  <c:v>600</c:v>
                </c:pt>
                <c:pt idx="333">
                  <c:v>600</c:v>
                </c:pt>
                <c:pt idx="334">
                  <c:v>600</c:v>
                </c:pt>
                <c:pt idx="335">
                  <c:v>600</c:v>
                </c:pt>
                <c:pt idx="336">
                  <c:v>600</c:v>
                </c:pt>
                <c:pt idx="337">
                  <c:v>600</c:v>
                </c:pt>
                <c:pt idx="338">
                  <c:v>600</c:v>
                </c:pt>
                <c:pt idx="339">
                  <c:v>600</c:v>
                </c:pt>
                <c:pt idx="340">
                  <c:v>600</c:v>
                </c:pt>
                <c:pt idx="341">
                  <c:v>600</c:v>
                </c:pt>
                <c:pt idx="342">
                  <c:v>600</c:v>
                </c:pt>
                <c:pt idx="343">
                  <c:v>600</c:v>
                </c:pt>
                <c:pt idx="344">
                  <c:v>600</c:v>
                </c:pt>
                <c:pt idx="345">
                  <c:v>600</c:v>
                </c:pt>
                <c:pt idx="346">
                  <c:v>600</c:v>
                </c:pt>
                <c:pt idx="347">
                  <c:v>600</c:v>
                </c:pt>
                <c:pt idx="348">
                  <c:v>600</c:v>
                </c:pt>
                <c:pt idx="349">
                  <c:v>600</c:v>
                </c:pt>
                <c:pt idx="350">
                  <c:v>600</c:v>
                </c:pt>
                <c:pt idx="351">
                  <c:v>600</c:v>
                </c:pt>
                <c:pt idx="352">
                  <c:v>600</c:v>
                </c:pt>
                <c:pt idx="353">
                  <c:v>600</c:v>
                </c:pt>
                <c:pt idx="354">
                  <c:v>600</c:v>
                </c:pt>
                <c:pt idx="355">
                  <c:v>600</c:v>
                </c:pt>
                <c:pt idx="356">
                  <c:v>600</c:v>
                </c:pt>
                <c:pt idx="357">
                  <c:v>600</c:v>
                </c:pt>
                <c:pt idx="358">
                  <c:v>600</c:v>
                </c:pt>
                <c:pt idx="359">
                  <c:v>600</c:v>
                </c:pt>
                <c:pt idx="360">
                  <c:v>600</c:v>
                </c:pt>
                <c:pt idx="361">
                  <c:v>600</c:v>
                </c:pt>
                <c:pt idx="362">
                  <c:v>600</c:v>
                </c:pt>
                <c:pt idx="363">
                  <c:v>600</c:v>
                </c:pt>
                <c:pt idx="364">
                  <c:v>600</c:v>
                </c:pt>
                <c:pt idx="365">
                  <c:v>600</c:v>
                </c:pt>
                <c:pt idx="366">
                  <c:v>600</c:v>
                </c:pt>
                <c:pt idx="367">
                  <c:v>600</c:v>
                </c:pt>
                <c:pt idx="368">
                  <c:v>599</c:v>
                </c:pt>
                <c:pt idx="369">
                  <c:v>599</c:v>
                </c:pt>
                <c:pt idx="370">
                  <c:v>598</c:v>
                </c:pt>
                <c:pt idx="371">
                  <c:v>598</c:v>
                </c:pt>
                <c:pt idx="372">
                  <c:v>598</c:v>
                </c:pt>
                <c:pt idx="373">
                  <c:v>598</c:v>
                </c:pt>
                <c:pt idx="374">
                  <c:v>597</c:v>
                </c:pt>
                <c:pt idx="375">
                  <c:v>597</c:v>
                </c:pt>
                <c:pt idx="376">
                  <c:v>596</c:v>
                </c:pt>
                <c:pt idx="377">
                  <c:v>596</c:v>
                </c:pt>
                <c:pt idx="378">
                  <c:v>595</c:v>
                </c:pt>
                <c:pt idx="379">
                  <c:v>595</c:v>
                </c:pt>
                <c:pt idx="380">
                  <c:v>594</c:v>
                </c:pt>
                <c:pt idx="381">
                  <c:v>593</c:v>
                </c:pt>
                <c:pt idx="382">
                  <c:v>593</c:v>
                </c:pt>
                <c:pt idx="383">
                  <c:v>592</c:v>
                </c:pt>
                <c:pt idx="384">
                  <c:v>592</c:v>
                </c:pt>
                <c:pt idx="385">
                  <c:v>590</c:v>
                </c:pt>
                <c:pt idx="386">
                  <c:v>590</c:v>
                </c:pt>
                <c:pt idx="387">
                  <c:v>590</c:v>
                </c:pt>
                <c:pt idx="388">
                  <c:v>590</c:v>
                </c:pt>
                <c:pt idx="389">
                  <c:v>590</c:v>
                </c:pt>
                <c:pt idx="390">
                  <c:v>590</c:v>
                </c:pt>
                <c:pt idx="391">
                  <c:v>590</c:v>
                </c:pt>
                <c:pt idx="392">
                  <c:v>590</c:v>
                </c:pt>
                <c:pt idx="393">
                  <c:v>589</c:v>
                </c:pt>
                <c:pt idx="394">
                  <c:v>588</c:v>
                </c:pt>
                <c:pt idx="395">
                  <c:v>586</c:v>
                </c:pt>
                <c:pt idx="396">
                  <c:v>585</c:v>
                </c:pt>
                <c:pt idx="397">
                  <c:v>585</c:v>
                </c:pt>
                <c:pt idx="398">
                  <c:v>585</c:v>
                </c:pt>
                <c:pt idx="399">
                  <c:v>585</c:v>
                </c:pt>
                <c:pt idx="400">
                  <c:v>585</c:v>
                </c:pt>
                <c:pt idx="401">
                  <c:v>585</c:v>
                </c:pt>
                <c:pt idx="402">
                  <c:v>585</c:v>
                </c:pt>
                <c:pt idx="403">
                  <c:v>584</c:v>
                </c:pt>
                <c:pt idx="404">
                  <c:v>584</c:v>
                </c:pt>
                <c:pt idx="405">
                  <c:v>583</c:v>
                </c:pt>
                <c:pt idx="406">
                  <c:v>582</c:v>
                </c:pt>
                <c:pt idx="407">
                  <c:v>581</c:v>
                </c:pt>
                <c:pt idx="408">
                  <c:v>580</c:v>
                </c:pt>
                <c:pt idx="409">
                  <c:v>580</c:v>
                </c:pt>
                <c:pt idx="410">
                  <c:v>580</c:v>
                </c:pt>
                <c:pt idx="411">
                  <c:v>580</c:v>
                </c:pt>
                <c:pt idx="412">
                  <c:v>580</c:v>
                </c:pt>
                <c:pt idx="413">
                  <c:v>580</c:v>
                </c:pt>
                <c:pt idx="414">
                  <c:v>580</c:v>
                </c:pt>
                <c:pt idx="415">
                  <c:v>580</c:v>
                </c:pt>
                <c:pt idx="416">
                  <c:v>580</c:v>
                </c:pt>
                <c:pt idx="417">
                  <c:v>580</c:v>
                </c:pt>
                <c:pt idx="418">
                  <c:v>580</c:v>
                </c:pt>
                <c:pt idx="419">
                  <c:v>580</c:v>
                </c:pt>
                <c:pt idx="420">
                  <c:v>580</c:v>
                </c:pt>
                <c:pt idx="421">
                  <c:v>580</c:v>
                </c:pt>
                <c:pt idx="422">
                  <c:v>580</c:v>
                </c:pt>
                <c:pt idx="423">
                  <c:v>580</c:v>
                </c:pt>
                <c:pt idx="424">
                  <c:v>580</c:v>
                </c:pt>
                <c:pt idx="425">
                  <c:v>580</c:v>
                </c:pt>
                <c:pt idx="426">
                  <c:v>580</c:v>
                </c:pt>
                <c:pt idx="427">
                  <c:v>580</c:v>
                </c:pt>
                <c:pt idx="428">
                  <c:v>580</c:v>
                </c:pt>
                <c:pt idx="429">
                  <c:v>580</c:v>
                </c:pt>
                <c:pt idx="430">
                  <c:v>580</c:v>
                </c:pt>
                <c:pt idx="431">
                  <c:v>580</c:v>
                </c:pt>
                <c:pt idx="432">
                  <c:v>580</c:v>
                </c:pt>
                <c:pt idx="433">
                  <c:v>580</c:v>
                </c:pt>
                <c:pt idx="434">
                  <c:v>580</c:v>
                </c:pt>
                <c:pt idx="435">
                  <c:v>579</c:v>
                </c:pt>
                <c:pt idx="436">
                  <c:v>578</c:v>
                </c:pt>
                <c:pt idx="437">
                  <c:v>578</c:v>
                </c:pt>
                <c:pt idx="438">
                  <c:v>577</c:v>
                </c:pt>
                <c:pt idx="439">
                  <c:v>577</c:v>
                </c:pt>
                <c:pt idx="440">
                  <c:v>577</c:v>
                </c:pt>
                <c:pt idx="441">
                  <c:v>576</c:v>
                </c:pt>
                <c:pt idx="442">
                  <c:v>575</c:v>
                </c:pt>
                <c:pt idx="443">
                  <c:v>575</c:v>
                </c:pt>
                <c:pt idx="444">
                  <c:v>575</c:v>
                </c:pt>
                <c:pt idx="445">
                  <c:v>575</c:v>
                </c:pt>
                <c:pt idx="446">
                  <c:v>575</c:v>
                </c:pt>
                <c:pt idx="447">
                  <c:v>574</c:v>
                </c:pt>
                <c:pt idx="448">
                  <c:v>573</c:v>
                </c:pt>
                <c:pt idx="449">
                  <c:v>573</c:v>
                </c:pt>
                <c:pt idx="450">
                  <c:v>573</c:v>
                </c:pt>
                <c:pt idx="451">
                  <c:v>572</c:v>
                </c:pt>
                <c:pt idx="452">
                  <c:v>572</c:v>
                </c:pt>
                <c:pt idx="453">
                  <c:v>571</c:v>
                </c:pt>
                <c:pt idx="454">
                  <c:v>571</c:v>
                </c:pt>
                <c:pt idx="455">
                  <c:v>571</c:v>
                </c:pt>
                <c:pt idx="456">
                  <c:v>570</c:v>
                </c:pt>
                <c:pt idx="457">
                  <c:v>570</c:v>
                </c:pt>
                <c:pt idx="458">
                  <c:v>570</c:v>
                </c:pt>
                <c:pt idx="459">
                  <c:v>570</c:v>
                </c:pt>
                <c:pt idx="460">
                  <c:v>570</c:v>
                </c:pt>
                <c:pt idx="461">
                  <c:v>570</c:v>
                </c:pt>
                <c:pt idx="462">
                  <c:v>570</c:v>
                </c:pt>
                <c:pt idx="463">
                  <c:v>570</c:v>
                </c:pt>
                <c:pt idx="464">
                  <c:v>570</c:v>
                </c:pt>
                <c:pt idx="465">
                  <c:v>570</c:v>
                </c:pt>
                <c:pt idx="466">
                  <c:v>570</c:v>
                </c:pt>
                <c:pt idx="467">
                  <c:v>570</c:v>
                </c:pt>
                <c:pt idx="468">
                  <c:v>570</c:v>
                </c:pt>
                <c:pt idx="469">
                  <c:v>570</c:v>
                </c:pt>
                <c:pt idx="470">
                  <c:v>570</c:v>
                </c:pt>
                <c:pt idx="471">
                  <c:v>569</c:v>
                </c:pt>
                <c:pt idx="472">
                  <c:v>569</c:v>
                </c:pt>
                <c:pt idx="473">
                  <c:v>569</c:v>
                </c:pt>
                <c:pt idx="474">
                  <c:v>568</c:v>
                </c:pt>
                <c:pt idx="475">
                  <c:v>568</c:v>
                </c:pt>
                <c:pt idx="476">
                  <c:v>565</c:v>
                </c:pt>
                <c:pt idx="477">
                  <c:v>565</c:v>
                </c:pt>
                <c:pt idx="478">
                  <c:v>565</c:v>
                </c:pt>
                <c:pt idx="479">
                  <c:v>565</c:v>
                </c:pt>
                <c:pt idx="480">
                  <c:v>564</c:v>
                </c:pt>
                <c:pt idx="481">
                  <c:v>563</c:v>
                </c:pt>
                <c:pt idx="482">
                  <c:v>563</c:v>
                </c:pt>
                <c:pt idx="483">
                  <c:v>560</c:v>
                </c:pt>
                <c:pt idx="484">
                  <c:v>560</c:v>
                </c:pt>
                <c:pt idx="485">
                  <c:v>560</c:v>
                </c:pt>
                <c:pt idx="486">
                  <c:v>560</c:v>
                </c:pt>
                <c:pt idx="487">
                  <c:v>560</c:v>
                </c:pt>
                <c:pt idx="488">
                  <c:v>560</c:v>
                </c:pt>
                <c:pt idx="489">
                  <c:v>560</c:v>
                </c:pt>
                <c:pt idx="490">
                  <c:v>560</c:v>
                </c:pt>
                <c:pt idx="491">
                  <c:v>560</c:v>
                </c:pt>
                <c:pt idx="492">
                  <c:v>560</c:v>
                </c:pt>
                <c:pt idx="493">
                  <c:v>560</c:v>
                </c:pt>
                <c:pt idx="494">
                  <c:v>560</c:v>
                </c:pt>
                <c:pt idx="495">
                  <c:v>560</c:v>
                </c:pt>
                <c:pt idx="496">
                  <c:v>560</c:v>
                </c:pt>
                <c:pt idx="497">
                  <c:v>560</c:v>
                </c:pt>
                <c:pt idx="498">
                  <c:v>560</c:v>
                </c:pt>
                <c:pt idx="499">
                  <c:v>560</c:v>
                </c:pt>
                <c:pt idx="500">
                  <c:v>560</c:v>
                </c:pt>
                <c:pt idx="501">
                  <c:v>560</c:v>
                </c:pt>
                <c:pt idx="502">
                  <c:v>558</c:v>
                </c:pt>
                <c:pt idx="503">
                  <c:v>558</c:v>
                </c:pt>
                <c:pt idx="504">
                  <c:v>556</c:v>
                </c:pt>
                <c:pt idx="505">
                  <c:v>556</c:v>
                </c:pt>
                <c:pt idx="506">
                  <c:v>556</c:v>
                </c:pt>
                <c:pt idx="507">
                  <c:v>555</c:v>
                </c:pt>
                <c:pt idx="508">
                  <c:v>555</c:v>
                </c:pt>
                <c:pt idx="509">
                  <c:v>555</c:v>
                </c:pt>
                <c:pt idx="510">
                  <c:v>554</c:v>
                </c:pt>
                <c:pt idx="511">
                  <c:v>554</c:v>
                </c:pt>
                <c:pt idx="512">
                  <c:v>553</c:v>
                </c:pt>
                <c:pt idx="513">
                  <c:v>553</c:v>
                </c:pt>
                <c:pt idx="514">
                  <c:v>553</c:v>
                </c:pt>
                <c:pt idx="515">
                  <c:v>552</c:v>
                </c:pt>
                <c:pt idx="516">
                  <c:v>551</c:v>
                </c:pt>
                <c:pt idx="517">
                  <c:v>550</c:v>
                </c:pt>
                <c:pt idx="518">
                  <c:v>550</c:v>
                </c:pt>
                <c:pt idx="519">
                  <c:v>550</c:v>
                </c:pt>
                <c:pt idx="520">
                  <c:v>550</c:v>
                </c:pt>
                <c:pt idx="521">
                  <c:v>550</c:v>
                </c:pt>
                <c:pt idx="522">
                  <c:v>550</c:v>
                </c:pt>
                <c:pt idx="523">
                  <c:v>550</c:v>
                </c:pt>
                <c:pt idx="524">
                  <c:v>550</c:v>
                </c:pt>
                <c:pt idx="525">
                  <c:v>550</c:v>
                </c:pt>
                <c:pt idx="526">
                  <c:v>550</c:v>
                </c:pt>
                <c:pt idx="527">
                  <c:v>550</c:v>
                </c:pt>
                <c:pt idx="528">
                  <c:v>550</c:v>
                </c:pt>
                <c:pt idx="529">
                  <c:v>550</c:v>
                </c:pt>
                <c:pt idx="530">
                  <c:v>550</c:v>
                </c:pt>
                <c:pt idx="531">
                  <c:v>550</c:v>
                </c:pt>
                <c:pt idx="532">
                  <c:v>550</c:v>
                </c:pt>
                <c:pt idx="533">
                  <c:v>550</c:v>
                </c:pt>
                <c:pt idx="534">
                  <c:v>550</c:v>
                </c:pt>
                <c:pt idx="535">
                  <c:v>550</c:v>
                </c:pt>
                <c:pt idx="536">
                  <c:v>550</c:v>
                </c:pt>
                <c:pt idx="537">
                  <c:v>550</c:v>
                </c:pt>
                <c:pt idx="538">
                  <c:v>550</c:v>
                </c:pt>
                <c:pt idx="539">
                  <c:v>550</c:v>
                </c:pt>
                <c:pt idx="540">
                  <c:v>550</c:v>
                </c:pt>
                <c:pt idx="541">
                  <c:v>550</c:v>
                </c:pt>
                <c:pt idx="542">
                  <c:v>550</c:v>
                </c:pt>
                <c:pt idx="543">
                  <c:v>550</c:v>
                </c:pt>
                <c:pt idx="544">
                  <c:v>550</c:v>
                </c:pt>
                <c:pt idx="545">
                  <c:v>550</c:v>
                </c:pt>
                <c:pt idx="546">
                  <c:v>550</c:v>
                </c:pt>
                <c:pt idx="547">
                  <c:v>550</c:v>
                </c:pt>
                <c:pt idx="548">
                  <c:v>550</c:v>
                </c:pt>
                <c:pt idx="549">
                  <c:v>550</c:v>
                </c:pt>
                <c:pt idx="550">
                  <c:v>550</c:v>
                </c:pt>
                <c:pt idx="551">
                  <c:v>550</c:v>
                </c:pt>
                <c:pt idx="552">
                  <c:v>550</c:v>
                </c:pt>
                <c:pt idx="553">
                  <c:v>550</c:v>
                </c:pt>
                <c:pt idx="554">
                  <c:v>550</c:v>
                </c:pt>
                <c:pt idx="555">
                  <c:v>550</c:v>
                </c:pt>
                <c:pt idx="556">
                  <c:v>550</c:v>
                </c:pt>
                <c:pt idx="557">
                  <c:v>550</c:v>
                </c:pt>
                <c:pt idx="558">
                  <c:v>550</c:v>
                </c:pt>
                <c:pt idx="559">
                  <c:v>550</c:v>
                </c:pt>
                <c:pt idx="560">
                  <c:v>550</c:v>
                </c:pt>
                <c:pt idx="561">
                  <c:v>550</c:v>
                </c:pt>
                <c:pt idx="562">
                  <c:v>550</c:v>
                </c:pt>
                <c:pt idx="563">
                  <c:v>550</c:v>
                </c:pt>
                <c:pt idx="564">
                  <c:v>550</c:v>
                </c:pt>
                <c:pt idx="565">
                  <c:v>550</c:v>
                </c:pt>
                <c:pt idx="566">
                  <c:v>550</c:v>
                </c:pt>
                <c:pt idx="567">
                  <c:v>550</c:v>
                </c:pt>
                <c:pt idx="568">
                  <c:v>550</c:v>
                </c:pt>
                <c:pt idx="569">
                  <c:v>550</c:v>
                </c:pt>
                <c:pt idx="570">
                  <c:v>550</c:v>
                </c:pt>
                <c:pt idx="571">
                  <c:v>550</c:v>
                </c:pt>
                <c:pt idx="572">
                  <c:v>550</c:v>
                </c:pt>
                <c:pt idx="573">
                  <c:v>550</c:v>
                </c:pt>
                <c:pt idx="574">
                  <c:v>550</c:v>
                </c:pt>
                <c:pt idx="575">
                  <c:v>550</c:v>
                </c:pt>
                <c:pt idx="576">
                  <c:v>550</c:v>
                </c:pt>
                <c:pt idx="577">
                  <c:v>550</c:v>
                </c:pt>
                <c:pt idx="578">
                  <c:v>550</c:v>
                </c:pt>
                <c:pt idx="579">
                  <c:v>550</c:v>
                </c:pt>
                <c:pt idx="580">
                  <c:v>550</c:v>
                </c:pt>
                <c:pt idx="581">
                  <c:v>550</c:v>
                </c:pt>
                <c:pt idx="582">
                  <c:v>550</c:v>
                </c:pt>
                <c:pt idx="583">
                  <c:v>550</c:v>
                </c:pt>
                <c:pt idx="584">
                  <c:v>550</c:v>
                </c:pt>
                <c:pt idx="585">
                  <c:v>550</c:v>
                </c:pt>
                <c:pt idx="586">
                  <c:v>550</c:v>
                </c:pt>
                <c:pt idx="587">
                  <c:v>549</c:v>
                </c:pt>
                <c:pt idx="588">
                  <c:v>548</c:v>
                </c:pt>
                <c:pt idx="589">
                  <c:v>548</c:v>
                </c:pt>
                <c:pt idx="590">
                  <c:v>547</c:v>
                </c:pt>
                <c:pt idx="591">
                  <c:v>546</c:v>
                </c:pt>
                <c:pt idx="592">
                  <c:v>546</c:v>
                </c:pt>
                <c:pt idx="593">
                  <c:v>545</c:v>
                </c:pt>
                <c:pt idx="594">
                  <c:v>545</c:v>
                </c:pt>
                <c:pt idx="595">
                  <c:v>545</c:v>
                </c:pt>
                <c:pt idx="596">
                  <c:v>545</c:v>
                </c:pt>
                <c:pt idx="597">
                  <c:v>545</c:v>
                </c:pt>
                <c:pt idx="598">
                  <c:v>542</c:v>
                </c:pt>
                <c:pt idx="599">
                  <c:v>542</c:v>
                </c:pt>
                <c:pt idx="600">
                  <c:v>541</c:v>
                </c:pt>
                <c:pt idx="601">
                  <c:v>541</c:v>
                </c:pt>
                <c:pt idx="602">
                  <c:v>540</c:v>
                </c:pt>
                <c:pt idx="603">
                  <c:v>540</c:v>
                </c:pt>
                <c:pt idx="604">
                  <c:v>540</c:v>
                </c:pt>
                <c:pt idx="605">
                  <c:v>540</c:v>
                </c:pt>
                <c:pt idx="606">
                  <c:v>540</c:v>
                </c:pt>
                <c:pt idx="607">
                  <c:v>540</c:v>
                </c:pt>
                <c:pt idx="608">
                  <c:v>540</c:v>
                </c:pt>
                <c:pt idx="609">
                  <c:v>540</c:v>
                </c:pt>
                <c:pt idx="610">
                  <c:v>540</c:v>
                </c:pt>
                <c:pt idx="611">
                  <c:v>540</c:v>
                </c:pt>
                <c:pt idx="612">
                  <c:v>540</c:v>
                </c:pt>
                <c:pt idx="613">
                  <c:v>540</c:v>
                </c:pt>
                <c:pt idx="614">
                  <c:v>540</c:v>
                </c:pt>
                <c:pt idx="615">
                  <c:v>540</c:v>
                </c:pt>
                <c:pt idx="616">
                  <c:v>540</c:v>
                </c:pt>
                <c:pt idx="617">
                  <c:v>540</c:v>
                </c:pt>
                <c:pt idx="618">
                  <c:v>540</c:v>
                </c:pt>
                <c:pt idx="619">
                  <c:v>540</c:v>
                </c:pt>
                <c:pt idx="620">
                  <c:v>540</c:v>
                </c:pt>
                <c:pt idx="621">
                  <c:v>540</c:v>
                </c:pt>
                <c:pt idx="622">
                  <c:v>540</c:v>
                </c:pt>
                <c:pt idx="623">
                  <c:v>540</c:v>
                </c:pt>
                <c:pt idx="624">
                  <c:v>540</c:v>
                </c:pt>
                <c:pt idx="625">
                  <c:v>540</c:v>
                </c:pt>
                <c:pt idx="626">
                  <c:v>540</c:v>
                </c:pt>
                <c:pt idx="627">
                  <c:v>540</c:v>
                </c:pt>
                <c:pt idx="628">
                  <c:v>540</c:v>
                </c:pt>
                <c:pt idx="629">
                  <c:v>540</c:v>
                </c:pt>
                <c:pt idx="630">
                  <c:v>540</c:v>
                </c:pt>
                <c:pt idx="631">
                  <c:v>538</c:v>
                </c:pt>
                <c:pt idx="632">
                  <c:v>537</c:v>
                </c:pt>
                <c:pt idx="633">
                  <c:v>537</c:v>
                </c:pt>
                <c:pt idx="634">
                  <c:v>537</c:v>
                </c:pt>
                <c:pt idx="635">
                  <c:v>537</c:v>
                </c:pt>
                <c:pt idx="636">
                  <c:v>536</c:v>
                </c:pt>
                <c:pt idx="637">
                  <c:v>536</c:v>
                </c:pt>
                <c:pt idx="638">
                  <c:v>536</c:v>
                </c:pt>
                <c:pt idx="639">
                  <c:v>536</c:v>
                </c:pt>
                <c:pt idx="640">
                  <c:v>535</c:v>
                </c:pt>
                <c:pt idx="641">
                  <c:v>535</c:v>
                </c:pt>
                <c:pt idx="642">
                  <c:v>535</c:v>
                </c:pt>
                <c:pt idx="643">
                  <c:v>535</c:v>
                </c:pt>
                <c:pt idx="644">
                  <c:v>535</c:v>
                </c:pt>
                <c:pt idx="645">
                  <c:v>534</c:v>
                </c:pt>
                <c:pt idx="646">
                  <c:v>531</c:v>
                </c:pt>
                <c:pt idx="647">
                  <c:v>530</c:v>
                </c:pt>
                <c:pt idx="648">
                  <c:v>530</c:v>
                </c:pt>
                <c:pt idx="649">
                  <c:v>530</c:v>
                </c:pt>
                <c:pt idx="650">
                  <c:v>530</c:v>
                </c:pt>
                <c:pt idx="651">
                  <c:v>530</c:v>
                </c:pt>
                <c:pt idx="652">
                  <c:v>530</c:v>
                </c:pt>
                <c:pt idx="653">
                  <c:v>530</c:v>
                </c:pt>
                <c:pt idx="654">
                  <c:v>530</c:v>
                </c:pt>
                <c:pt idx="655">
                  <c:v>530</c:v>
                </c:pt>
                <c:pt idx="656">
                  <c:v>530</c:v>
                </c:pt>
                <c:pt idx="657">
                  <c:v>530</c:v>
                </c:pt>
                <c:pt idx="658">
                  <c:v>530</c:v>
                </c:pt>
                <c:pt idx="659">
                  <c:v>530</c:v>
                </c:pt>
                <c:pt idx="660">
                  <c:v>530</c:v>
                </c:pt>
                <c:pt idx="661">
                  <c:v>530</c:v>
                </c:pt>
                <c:pt idx="662">
                  <c:v>530</c:v>
                </c:pt>
                <c:pt idx="663">
                  <c:v>530</c:v>
                </c:pt>
                <c:pt idx="664">
                  <c:v>530</c:v>
                </c:pt>
                <c:pt idx="665">
                  <c:v>530</c:v>
                </c:pt>
                <c:pt idx="666">
                  <c:v>530</c:v>
                </c:pt>
                <c:pt idx="667">
                  <c:v>530</c:v>
                </c:pt>
                <c:pt idx="668">
                  <c:v>528</c:v>
                </c:pt>
                <c:pt idx="669">
                  <c:v>527</c:v>
                </c:pt>
                <c:pt idx="670">
                  <c:v>527</c:v>
                </c:pt>
                <c:pt idx="671">
                  <c:v>526</c:v>
                </c:pt>
                <c:pt idx="672">
                  <c:v>526</c:v>
                </c:pt>
                <c:pt idx="673">
                  <c:v>525</c:v>
                </c:pt>
                <c:pt idx="674">
                  <c:v>525</c:v>
                </c:pt>
                <c:pt idx="675">
                  <c:v>525</c:v>
                </c:pt>
                <c:pt idx="676">
                  <c:v>525</c:v>
                </c:pt>
                <c:pt idx="677">
                  <c:v>525</c:v>
                </c:pt>
                <c:pt idx="678">
                  <c:v>525</c:v>
                </c:pt>
                <c:pt idx="679">
                  <c:v>525</c:v>
                </c:pt>
                <c:pt idx="680">
                  <c:v>525</c:v>
                </c:pt>
                <c:pt idx="681">
                  <c:v>524</c:v>
                </c:pt>
                <c:pt idx="682">
                  <c:v>524</c:v>
                </c:pt>
                <c:pt idx="683">
                  <c:v>524</c:v>
                </c:pt>
                <c:pt idx="684">
                  <c:v>524</c:v>
                </c:pt>
                <c:pt idx="685">
                  <c:v>523</c:v>
                </c:pt>
                <c:pt idx="686">
                  <c:v>523</c:v>
                </c:pt>
                <c:pt idx="687">
                  <c:v>523</c:v>
                </c:pt>
                <c:pt idx="688">
                  <c:v>523</c:v>
                </c:pt>
                <c:pt idx="689">
                  <c:v>521</c:v>
                </c:pt>
                <c:pt idx="690">
                  <c:v>521</c:v>
                </c:pt>
                <c:pt idx="691">
                  <c:v>520</c:v>
                </c:pt>
                <c:pt idx="692">
                  <c:v>520</c:v>
                </c:pt>
                <c:pt idx="693">
                  <c:v>520</c:v>
                </c:pt>
                <c:pt idx="694">
                  <c:v>520</c:v>
                </c:pt>
                <c:pt idx="695">
                  <c:v>520</c:v>
                </c:pt>
                <c:pt idx="696">
                  <c:v>520</c:v>
                </c:pt>
                <c:pt idx="697">
                  <c:v>520</c:v>
                </c:pt>
                <c:pt idx="698">
                  <c:v>520</c:v>
                </c:pt>
                <c:pt idx="699">
                  <c:v>520</c:v>
                </c:pt>
                <c:pt idx="700">
                  <c:v>520</c:v>
                </c:pt>
                <c:pt idx="701">
                  <c:v>520</c:v>
                </c:pt>
                <c:pt idx="702">
                  <c:v>520</c:v>
                </c:pt>
                <c:pt idx="703">
                  <c:v>520</c:v>
                </c:pt>
                <c:pt idx="704">
                  <c:v>520</c:v>
                </c:pt>
                <c:pt idx="705">
                  <c:v>520</c:v>
                </c:pt>
                <c:pt idx="706">
                  <c:v>520</c:v>
                </c:pt>
                <c:pt idx="707">
                  <c:v>520</c:v>
                </c:pt>
                <c:pt idx="708">
                  <c:v>520</c:v>
                </c:pt>
                <c:pt idx="709">
                  <c:v>520</c:v>
                </c:pt>
                <c:pt idx="710">
                  <c:v>520</c:v>
                </c:pt>
                <c:pt idx="711">
                  <c:v>520</c:v>
                </c:pt>
                <c:pt idx="712">
                  <c:v>520</c:v>
                </c:pt>
                <c:pt idx="713">
                  <c:v>520</c:v>
                </c:pt>
                <c:pt idx="714">
                  <c:v>520</c:v>
                </c:pt>
                <c:pt idx="715">
                  <c:v>520</c:v>
                </c:pt>
                <c:pt idx="716">
                  <c:v>520</c:v>
                </c:pt>
                <c:pt idx="717">
                  <c:v>520</c:v>
                </c:pt>
                <c:pt idx="718">
                  <c:v>520</c:v>
                </c:pt>
                <c:pt idx="719">
                  <c:v>520</c:v>
                </c:pt>
                <c:pt idx="720">
                  <c:v>520</c:v>
                </c:pt>
                <c:pt idx="721">
                  <c:v>520</c:v>
                </c:pt>
                <c:pt idx="722">
                  <c:v>520</c:v>
                </c:pt>
                <c:pt idx="723">
                  <c:v>519</c:v>
                </c:pt>
                <c:pt idx="724">
                  <c:v>519</c:v>
                </c:pt>
                <c:pt idx="725">
                  <c:v>519</c:v>
                </c:pt>
                <c:pt idx="726">
                  <c:v>518</c:v>
                </c:pt>
                <c:pt idx="727">
                  <c:v>518</c:v>
                </c:pt>
                <c:pt idx="728">
                  <c:v>517</c:v>
                </c:pt>
                <c:pt idx="729">
                  <c:v>516</c:v>
                </c:pt>
                <c:pt idx="730">
                  <c:v>516</c:v>
                </c:pt>
                <c:pt idx="731">
                  <c:v>516</c:v>
                </c:pt>
                <c:pt idx="732">
                  <c:v>516</c:v>
                </c:pt>
                <c:pt idx="733">
                  <c:v>515</c:v>
                </c:pt>
                <c:pt idx="734">
                  <c:v>515</c:v>
                </c:pt>
                <c:pt idx="735">
                  <c:v>515</c:v>
                </c:pt>
                <c:pt idx="736">
                  <c:v>515</c:v>
                </c:pt>
                <c:pt idx="737">
                  <c:v>515</c:v>
                </c:pt>
                <c:pt idx="738">
                  <c:v>514</c:v>
                </c:pt>
                <c:pt idx="739">
                  <c:v>512</c:v>
                </c:pt>
                <c:pt idx="740">
                  <c:v>512</c:v>
                </c:pt>
                <c:pt idx="741">
                  <c:v>512</c:v>
                </c:pt>
                <c:pt idx="742">
                  <c:v>512</c:v>
                </c:pt>
                <c:pt idx="743">
                  <c:v>512</c:v>
                </c:pt>
                <c:pt idx="744">
                  <c:v>512</c:v>
                </c:pt>
                <c:pt idx="745">
                  <c:v>512</c:v>
                </c:pt>
                <c:pt idx="746">
                  <c:v>512</c:v>
                </c:pt>
                <c:pt idx="747">
                  <c:v>512</c:v>
                </c:pt>
                <c:pt idx="748">
                  <c:v>510</c:v>
                </c:pt>
                <c:pt idx="749">
                  <c:v>510</c:v>
                </c:pt>
                <c:pt idx="750">
                  <c:v>510</c:v>
                </c:pt>
                <c:pt idx="751">
                  <c:v>510</c:v>
                </c:pt>
                <c:pt idx="752">
                  <c:v>510</c:v>
                </c:pt>
                <c:pt idx="753">
                  <c:v>510</c:v>
                </c:pt>
                <c:pt idx="754">
                  <c:v>510</c:v>
                </c:pt>
                <c:pt idx="755">
                  <c:v>510</c:v>
                </c:pt>
                <c:pt idx="756">
                  <c:v>510</c:v>
                </c:pt>
                <c:pt idx="757">
                  <c:v>510</c:v>
                </c:pt>
                <c:pt idx="758">
                  <c:v>510</c:v>
                </c:pt>
                <c:pt idx="759">
                  <c:v>510</c:v>
                </c:pt>
                <c:pt idx="760">
                  <c:v>510</c:v>
                </c:pt>
                <c:pt idx="761">
                  <c:v>509</c:v>
                </c:pt>
                <c:pt idx="762">
                  <c:v>508</c:v>
                </c:pt>
                <c:pt idx="763">
                  <c:v>508</c:v>
                </c:pt>
                <c:pt idx="764">
                  <c:v>508</c:v>
                </c:pt>
                <c:pt idx="765">
                  <c:v>508</c:v>
                </c:pt>
                <c:pt idx="766">
                  <c:v>507</c:v>
                </c:pt>
                <c:pt idx="767">
                  <c:v>507</c:v>
                </c:pt>
                <c:pt idx="768">
                  <c:v>506</c:v>
                </c:pt>
                <c:pt idx="769">
                  <c:v>506</c:v>
                </c:pt>
                <c:pt idx="770">
                  <c:v>506</c:v>
                </c:pt>
                <c:pt idx="771">
                  <c:v>505</c:v>
                </c:pt>
                <c:pt idx="772">
                  <c:v>505</c:v>
                </c:pt>
                <c:pt idx="773">
                  <c:v>505</c:v>
                </c:pt>
                <c:pt idx="774">
                  <c:v>505</c:v>
                </c:pt>
                <c:pt idx="775">
                  <c:v>505</c:v>
                </c:pt>
                <c:pt idx="776">
                  <c:v>504</c:v>
                </c:pt>
                <c:pt idx="777">
                  <c:v>504</c:v>
                </c:pt>
                <c:pt idx="778">
                  <c:v>503</c:v>
                </c:pt>
                <c:pt idx="779">
                  <c:v>503</c:v>
                </c:pt>
                <c:pt idx="780">
                  <c:v>503</c:v>
                </c:pt>
                <c:pt idx="781">
                  <c:v>503</c:v>
                </c:pt>
                <c:pt idx="782">
                  <c:v>503</c:v>
                </c:pt>
                <c:pt idx="783">
                  <c:v>502</c:v>
                </c:pt>
                <c:pt idx="784">
                  <c:v>502</c:v>
                </c:pt>
                <c:pt idx="785">
                  <c:v>502</c:v>
                </c:pt>
                <c:pt idx="786">
                  <c:v>502</c:v>
                </c:pt>
                <c:pt idx="787">
                  <c:v>502</c:v>
                </c:pt>
                <c:pt idx="788">
                  <c:v>501</c:v>
                </c:pt>
                <c:pt idx="789">
                  <c:v>501</c:v>
                </c:pt>
                <c:pt idx="790">
                  <c:v>501</c:v>
                </c:pt>
                <c:pt idx="791">
                  <c:v>501</c:v>
                </c:pt>
                <c:pt idx="792">
                  <c:v>501</c:v>
                </c:pt>
                <c:pt idx="793">
                  <c:v>501</c:v>
                </c:pt>
                <c:pt idx="794">
                  <c:v>500</c:v>
                </c:pt>
                <c:pt idx="795">
                  <c:v>500</c:v>
                </c:pt>
                <c:pt idx="796">
                  <c:v>500</c:v>
                </c:pt>
                <c:pt idx="797">
                  <c:v>500</c:v>
                </c:pt>
                <c:pt idx="798">
                  <c:v>500</c:v>
                </c:pt>
                <c:pt idx="799">
                  <c:v>500</c:v>
                </c:pt>
                <c:pt idx="800">
                  <c:v>500</c:v>
                </c:pt>
                <c:pt idx="801">
                  <c:v>500</c:v>
                </c:pt>
                <c:pt idx="802">
                  <c:v>500</c:v>
                </c:pt>
                <c:pt idx="803">
                  <c:v>500</c:v>
                </c:pt>
                <c:pt idx="804">
                  <c:v>500</c:v>
                </c:pt>
                <c:pt idx="805">
                  <c:v>500</c:v>
                </c:pt>
                <c:pt idx="806">
                  <c:v>500</c:v>
                </c:pt>
                <c:pt idx="807">
                  <c:v>500</c:v>
                </c:pt>
                <c:pt idx="808">
                  <c:v>500</c:v>
                </c:pt>
                <c:pt idx="809">
                  <c:v>500</c:v>
                </c:pt>
                <c:pt idx="810">
                  <c:v>500</c:v>
                </c:pt>
                <c:pt idx="811">
                  <c:v>500</c:v>
                </c:pt>
                <c:pt idx="812">
                  <c:v>500</c:v>
                </c:pt>
                <c:pt idx="813">
                  <c:v>500</c:v>
                </c:pt>
                <c:pt idx="814">
                  <c:v>500</c:v>
                </c:pt>
                <c:pt idx="815">
                  <c:v>500</c:v>
                </c:pt>
                <c:pt idx="816">
                  <c:v>500</c:v>
                </c:pt>
                <c:pt idx="817">
                  <c:v>500</c:v>
                </c:pt>
                <c:pt idx="818">
                  <c:v>500</c:v>
                </c:pt>
                <c:pt idx="819">
                  <c:v>500</c:v>
                </c:pt>
                <c:pt idx="820">
                  <c:v>500</c:v>
                </c:pt>
                <c:pt idx="821">
                  <c:v>500</c:v>
                </c:pt>
                <c:pt idx="822">
                  <c:v>500</c:v>
                </c:pt>
                <c:pt idx="823">
                  <c:v>500</c:v>
                </c:pt>
                <c:pt idx="824">
                  <c:v>500</c:v>
                </c:pt>
                <c:pt idx="825">
                  <c:v>500</c:v>
                </c:pt>
                <c:pt idx="826">
                  <c:v>500</c:v>
                </c:pt>
                <c:pt idx="827">
                  <c:v>500</c:v>
                </c:pt>
                <c:pt idx="828">
                  <c:v>500</c:v>
                </c:pt>
                <c:pt idx="829">
                  <c:v>500</c:v>
                </c:pt>
                <c:pt idx="830">
                  <c:v>500</c:v>
                </c:pt>
                <c:pt idx="831">
                  <c:v>500</c:v>
                </c:pt>
                <c:pt idx="832">
                  <c:v>500</c:v>
                </c:pt>
                <c:pt idx="833">
                  <c:v>500</c:v>
                </c:pt>
                <c:pt idx="834">
                  <c:v>500</c:v>
                </c:pt>
                <c:pt idx="835">
                  <c:v>500</c:v>
                </c:pt>
                <c:pt idx="836">
                  <c:v>500</c:v>
                </c:pt>
                <c:pt idx="837">
                  <c:v>500</c:v>
                </c:pt>
                <c:pt idx="838">
                  <c:v>500</c:v>
                </c:pt>
                <c:pt idx="839">
                  <c:v>500</c:v>
                </c:pt>
                <c:pt idx="840">
                  <c:v>500</c:v>
                </c:pt>
                <c:pt idx="841">
                  <c:v>500</c:v>
                </c:pt>
                <c:pt idx="842">
                  <c:v>500</c:v>
                </c:pt>
                <c:pt idx="843">
                  <c:v>500</c:v>
                </c:pt>
                <c:pt idx="844">
                  <c:v>500</c:v>
                </c:pt>
                <c:pt idx="845">
                  <c:v>500</c:v>
                </c:pt>
                <c:pt idx="846">
                  <c:v>500</c:v>
                </c:pt>
                <c:pt idx="847">
                  <c:v>500</c:v>
                </c:pt>
                <c:pt idx="848">
                  <c:v>500</c:v>
                </c:pt>
                <c:pt idx="849">
                  <c:v>500</c:v>
                </c:pt>
                <c:pt idx="850">
                  <c:v>500</c:v>
                </c:pt>
                <c:pt idx="851">
                  <c:v>500</c:v>
                </c:pt>
                <c:pt idx="852">
                  <c:v>500</c:v>
                </c:pt>
                <c:pt idx="853">
                  <c:v>500</c:v>
                </c:pt>
                <c:pt idx="854">
                  <c:v>500</c:v>
                </c:pt>
                <c:pt idx="855">
                  <c:v>500</c:v>
                </c:pt>
                <c:pt idx="856">
                  <c:v>500</c:v>
                </c:pt>
                <c:pt idx="857">
                  <c:v>500</c:v>
                </c:pt>
                <c:pt idx="858">
                  <c:v>500</c:v>
                </c:pt>
                <c:pt idx="859">
                  <c:v>500</c:v>
                </c:pt>
                <c:pt idx="860">
                  <c:v>500</c:v>
                </c:pt>
                <c:pt idx="861">
                  <c:v>500</c:v>
                </c:pt>
                <c:pt idx="862">
                  <c:v>500</c:v>
                </c:pt>
                <c:pt idx="863">
                  <c:v>500</c:v>
                </c:pt>
                <c:pt idx="864">
                  <c:v>500</c:v>
                </c:pt>
                <c:pt idx="865">
                  <c:v>500</c:v>
                </c:pt>
                <c:pt idx="866">
                  <c:v>500</c:v>
                </c:pt>
                <c:pt idx="867">
                  <c:v>500</c:v>
                </c:pt>
                <c:pt idx="868">
                  <c:v>500</c:v>
                </c:pt>
                <c:pt idx="869">
                  <c:v>500</c:v>
                </c:pt>
                <c:pt idx="870">
                  <c:v>500</c:v>
                </c:pt>
                <c:pt idx="871">
                  <c:v>500</c:v>
                </c:pt>
                <c:pt idx="872">
                  <c:v>500</c:v>
                </c:pt>
                <c:pt idx="873">
                  <c:v>499</c:v>
                </c:pt>
                <c:pt idx="874">
                  <c:v>499</c:v>
                </c:pt>
                <c:pt idx="875">
                  <c:v>498</c:v>
                </c:pt>
                <c:pt idx="876">
                  <c:v>498</c:v>
                </c:pt>
                <c:pt idx="877">
                  <c:v>498</c:v>
                </c:pt>
                <c:pt idx="878">
                  <c:v>498</c:v>
                </c:pt>
                <c:pt idx="879">
                  <c:v>495</c:v>
                </c:pt>
                <c:pt idx="880">
                  <c:v>495</c:v>
                </c:pt>
                <c:pt idx="881">
                  <c:v>495</c:v>
                </c:pt>
                <c:pt idx="882">
                  <c:v>495</c:v>
                </c:pt>
                <c:pt idx="883">
                  <c:v>495</c:v>
                </c:pt>
                <c:pt idx="884">
                  <c:v>495</c:v>
                </c:pt>
                <c:pt idx="885">
                  <c:v>495</c:v>
                </c:pt>
                <c:pt idx="886">
                  <c:v>495</c:v>
                </c:pt>
                <c:pt idx="887">
                  <c:v>493</c:v>
                </c:pt>
                <c:pt idx="888">
                  <c:v>493</c:v>
                </c:pt>
                <c:pt idx="889">
                  <c:v>490</c:v>
                </c:pt>
                <c:pt idx="890">
                  <c:v>490</c:v>
                </c:pt>
                <c:pt idx="891">
                  <c:v>490</c:v>
                </c:pt>
                <c:pt idx="892">
                  <c:v>490</c:v>
                </c:pt>
                <c:pt idx="893">
                  <c:v>490</c:v>
                </c:pt>
                <c:pt idx="894">
                  <c:v>490</c:v>
                </c:pt>
                <c:pt idx="895">
                  <c:v>490</c:v>
                </c:pt>
                <c:pt idx="896">
                  <c:v>490</c:v>
                </c:pt>
                <c:pt idx="897">
                  <c:v>490</c:v>
                </c:pt>
                <c:pt idx="898">
                  <c:v>490</c:v>
                </c:pt>
                <c:pt idx="899">
                  <c:v>490</c:v>
                </c:pt>
                <c:pt idx="900">
                  <c:v>490</c:v>
                </c:pt>
                <c:pt idx="901">
                  <c:v>490</c:v>
                </c:pt>
                <c:pt idx="902">
                  <c:v>490</c:v>
                </c:pt>
                <c:pt idx="903">
                  <c:v>490</c:v>
                </c:pt>
                <c:pt idx="904">
                  <c:v>490</c:v>
                </c:pt>
                <c:pt idx="905">
                  <c:v>489</c:v>
                </c:pt>
                <c:pt idx="906">
                  <c:v>489</c:v>
                </c:pt>
                <c:pt idx="907">
                  <c:v>488</c:v>
                </c:pt>
                <c:pt idx="908">
                  <c:v>488</c:v>
                </c:pt>
                <c:pt idx="909">
                  <c:v>487</c:v>
                </c:pt>
                <c:pt idx="910">
                  <c:v>487</c:v>
                </c:pt>
                <c:pt idx="911">
                  <c:v>486</c:v>
                </c:pt>
                <c:pt idx="912">
                  <c:v>485</c:v>
                </c:pt>
                <c:pt idx="913">
                  <c:v>485</c:v>
                </c:pt>
                <c:pt idx="914">
                  <c:v>485</c:v>
                </c:pt>
                <c:pt idx="915">
                  <c:v>485</c:v>
                </c:pt>
                <c:pt idx="916">
                  <c:v>485</c:v>
                </c:pt>
                <c:pt idx="917">
                  <c:v>485</c:v>
                </c:pt>
                <c:pt idx="918">
                  <c:v>485</c:v>
                </c:pt>
                <c:pt idx="919">
                  <c:v>485</c:v>
                </c:pt>
                <c:pt idx="920">
                  <c:v>484</c:v>
                </c:pt>
                <c:pt idx="921">
                  <c:v>484</c:v>
                </c:pt>
                <c:pt idx="922">
                  <c:v>483</c:v>
                </c:pt>
                <c:pt idx="923">
                  <c:v>483</c:v>
                </c:pt>
                <c:pt idx="924">
                  <c:v>483</c:v>
                </c:pt>
                <c:pt idx="925">
                  <c:v>482</c:v>
                </c:pt>
                <c:pt idx="926">
                  <c:v>481</c:v>
                </c:pt>
                <c:pt idx="927">
                  <c:v>481</c:v>
                </c:pt>
                <c:pt idx="928">
                  <c:v>480</c:v>
                </c:pt>
                <c:pt idx="929">
                  <c:v>480</c:v>
                </c:pt>
                <c:pt idx="930">
                  <c:v>480</c:v>
                </c:pt>
                <c:pt idx="931">
                  <c:v>480</c:v>
                </c:pt>
                <c:pt idx="932">
                  <c:v>480</c:v>
                </c:pt>
                <c:pt idx="933">
                  <c:v>480</c:v>
                </c:pt>
                <c:pt idx="934">
                  <c:v>480</c:v>
                </c:pt>
                <c:pt idx="935">
                  <c:v>480</c:v>
                </c:pt>
                <c:pt idx="936">
                  <c:v>480</c:v>
                </c:pt>
                <c:pt idx="937">
                  <c:v>480</c:v>
                </c:pt>
                <c:pt idx="938">
                  <c:v>480</c:v>
                </c:pt>
                <c:pt idx="939">
                  <c:v>480</c:v>
                </c:pt>
                <c:pt idx="940">
                  <c:v>480</c:v>
                </c:pt>
                <c:pt idx="941">
                  <c:v>480</c:v>
                </c:pt>
                <c:pt idx="942">
                  <c:v>480</c:v>
                </c:pt>
                <c:pt idx="943">
                  <c:v>480</c:v>
                </c:pt>
                <c:pt idx="944">
                  <c:v>480</c:v>
                </c:pt>
                <c:pt idx="945">
                  <c:v>480</c:v>
                </c:pt>
                <c:pt idx="946">
                  <c:v>480</c:v>
                </c:pt>
                <c:pt idx="947">
                  <c:v>480</c:v>
                </c:pt>
                <c:pt idx="948">
                  <c:v>480</c:v>
                </c:pt>
                <c:pt idx="949">
                  <c:v>480</c:v>
                </c:pt>
                <c:pt idx="950">
                  <c:v>480</c:v>
                </c:pt>
                <c:pt idx="951">
                  <c:v>480</c:v>
                </c:pt>
                <c:pt idx="952">
                  <c:v>480</c:v>
                </c:pt>
                <c:pt idx="953">
                  <c:v>480</c:v>
                </c:pt>
                <c:pt idx="954">
                  <c:v>480</c:v>
                </c:pt>
                <c:pt idx="955">
                  <c:v>480</c:v>
                </c:pt>
                <c:pt idx="956">
                  <c:v>480</c:v>
                </c:pt>
                <c:pt idx="957">
                  <c:v>480</c:v>
                </c:pt>
                <c:pt idx="958">
                  <c:v>480</c:v>
                </c:pt>
                <c:pt idx="959">
                  <c:v>479</c:v>
                </c:pt>
                <c:pt idx="960">
                  <c:v>478</c:v>
                </c:pt>
                <c:pt idx="961">
                  <c:v>478</c:v>
                </c:pt>
                <c:pt idx="962">
                  <c:v>477</c:v>
                </c:pt>
                <c:pt idx="963">
                  <c:v>476</c:v>
                </c:pt>
                <c:pt idx="964">
                  <c:v>475</c:v>
                </c:pt>
                <c:pt idx="965">
                  <c:v>475</c:v>
                </c:pt>
                <c:pt idx="966">
                  <c:v>475</c:v>
                </c:pt>
                <c:pt idx="967">
                  <c:v>475</c:v>
                </c:pt>
                <c:pt idx="968">
                  <c:v>475</c:v>
                </c:pt>
                <c:pt idx="969">
                  <c:v>475</c:v>
                </c:pt>
                <c:pt idx="970">
                  <c:v>475</c:v>
                </c:pt>
                <c:pt idx="971">
                  <c:v>475</c:v>
                </c:pt>
                <c:pt idx="972">
                  <c:v>475</c:v>
                </c:pt>
                <c:pt idx="973">
                  <c:v>475</c:v>
                </c:pt>
                <c:pt idx="974">
                  <c:v>475</c:v>
                </c:pt>
                <c:pt idx="975">
                  <c:v>475</c:v>
                </c:pt>
                <c:pt idx="976">
                  <c:v>475</c:v>
                </c:pt>
                <c:pt idx="977">
                  <c:v>475</c:v>
                </c:pt>
                <c:pt idx="978">
                  <c:v>475</c:v>
                </c:pt>
                <c:pt idx="979">
                  <c:v>475</c:v>
                </c:pt>
                <c:pt idx="980">
                  <c:v>475</c:v>
                </c:pt>
                <c:pt idx="981">
                  <c:v>473</c:v>
                </c:pt>
                <c:pt idx="982">
                  <c:v>470</c:v>
                </c:pt>
                <c:pt idx="983">
                  <c:v>470</c:v>
                </c:pt>
                <c:pt idx="984">
                  <c:v>470</c:v>
                </c:pt>
                <c:pt idx="985">
                  <c:v>470</c:v>
                </c:pt>
                <c:pt idx="986">
                  <c:v>470</c:v>
                </c:pt>
                <c:pt idx="987">
                  <c:v>470</c:v>
                </c:pt>
                <c:pt idx="988">
                  <c:v>470</c:v>
                </c:pt>
                <c:pt idx="989">
                  <c:v>470</c:v>
                </c:pt>
                <c:pt idx="990">
                  <c:v>470</c:v>
                </c:pt>
                <c:pt idx="991">
                  <c:v>470</c:v>
                </c:pt>
                <c:pt idx="992">
                  <c:v>470</c:v>
                </c:pt>
                <c:pt idx="993">
                  <c:v>470</c:v>
                </c:pt>
                <c:pt idx="994">
                  <c:v>470</c:v>
                </c:pt>
                <c:pt idx="995">
                  <c:v>470</c:v>
                </c:pt>
                <c:pt idx="996">
                  <c:v>470</c:v>
                </c:pt>
                <c:pt idx="997">
                  <c:v>470</c:v>
                </c:pt>
                <c:pt idx="998">
                  <c:v>470</c:v>
                </c:pt>
                <c:pt idx="999">
                  <c:v>470</c:v>
                </c:pt>
                <c:pt idx="1000">
                  <c:v>470</c:v>
                </c:pt>
                <c:pt idx="1001">
                  <c:v>470</c:v>
                </c:pt>
                <c:pt idx="1002">
                  <c:v>470</c:v>
                </c:pt>
                <c:pt idx="1003">
                  <c:v>470</c:v>
                </c:pt>
                <c:pt idx="1004">
                  <c:v>468</c:v>
                </c:pt>
                <c:pt idx="1005">
                  <c:v>468</c:v>
                </c:pt>
                <c:pt idx="1006">
                  <c:v>468</c:v>
                </c:pt>
                <c:pt idx="1007">
                  <c:v>467</c:v>
                </c:pt>
                <c:pt idx="1008">
                  <c:v>467</c:v>
                </c:pt>
                <c:pt idx="1009">
                  <c:v>466</c:v>
                </c:pt>
                <c:pt idx="1010">
                  <c:v>466</c:v>
                </c:pt>
                <c:pt idx="1011">
                  <c:v>466</c:v>
                </c:pt>
                <c:pt idx="1012">
                  <c:v>465</c:v>
                </c:pt>
                <c:pt idx="1013">
                  <c:v>465</c:v>
                </c:pt>
                <c:pt idx="1014">
                  <c:v>465</c:v>
                </c:pt>
                <c:pt idx="1015">
                  <c:v>465</c:v>
                </c:pt>
                <c:pt idx="1016">
                  <c:v>465</c:v>
                </c:pt>
                <c:pt idx="1017">
                  <c:v>464</c:v>
                </c:pt>
                <c:pt idx="1018">
                  <c:v>463</c:v>
                </c:pt>
                <c:pt idx="1019">
                  <c:v>462</c:v>
                </c:pt>
                <c:pt idx="1020">
                  <c:v>461</c:v>
                </c:pt>
                <c:pt idx="1021">
                  <c:v>461</c:v>
                </c:pt>
                <c:pt idx="1022">
                  <c:v>461</c:v>
                </c:pt>
                <c:pt idx="1023">
                  <c:v>460</c:v>
                </c:pt>
                <c:pt idx="1024">
                  <c:v>460</c:v>
                </c:pt>
                <c:pt idx="1025">
                  <c:v>460</c:v>
                </c:pt>
                <c:pt idx="1026">
                  <c:v>460</c:v>
                </c:pt>
                <c:pt idx="1027">
                  <c:v>460</c:v>
                </c:pt>
                <c:pt idx="1028">
                  <c:v>460</c:v>
                </c:pt>
                <c:pt idx="1029">
                  <c:v>460</c:v>
                </c:pt>
                <c:pt idx="1030">
                  <c:v>460</c:v>
                </c:pt>
                <c:pt idx="1031">
                  <c:v>460</c:v>
                </c:pt>
                <c:pt idx="1032">
                  <c:v>460</c:v>
                </c:pt>
                <c:pt idx="1033">
                  <c:v>460</c:v>
                </c:pt>
                <c:pt idx="1034">
                  <c:v>460</c:v>
                </c:pt>
                <c:pt idx="1035">
                  <c:v>460</c:v>
                </c:pt>
                <c:pt idx="1036">
                  <c:v>460</c:v>
                </c:pt>
                <c:pt idx="1037">
                  <c:v>460</c:v>
                </c:pt>
                <c:pt idx="1038">
                  <c:v>460</c:v>
                </c:pt>
                <c:pt idx="1039">
                  <c:v>459</c:v>
                </c:pt>
                <c:pt idx="1040">
                  <c:v>458</c:v>
                </c:pt>
                <c:pt idx="1041">
                  <c:v>458</c:v>
                </c:pt>
                <c:pt idx="1042">
                  <c:v>458</c:v>
                </c:pt>
                <c:pt idx="1043">
                  <c:v>458</c:v>
                </c:pt>
                <c:pt idx="1044">
                  <c:v>458</c:v>
                </c:pt>
                <c:pt idx="1045">
                  <c:v>456</c:v>
                </c:pt>
                <c:pt idx="1046">
                  <c:v>456</c:v>
                </c:pt>
                <c:pt idx="1047">
                  <c:v>456</c:v>
                </c:pt>
                <c:pt idx="1048">
                  <c:v>455</c:v>
                </c:pt>
                <c:pt idx="1049">
                  <c:v>455</c:v>
                </c:pt>
                <c:pt idx="1050">
                  <c:v>455</c:v>
                </c:pt>
                <c:pt idx="1051">
                  <c:v>455</c:v>
                </c:pt>
                <c:pt idx="1052">
                  <c:v>455</c:v>
                </c:pt>
                <c:pt idx="1053">
                  <c:v>453</c:v>
                </c:pt>
                <c:pt idx="1054">
                  <c:v>453</c:v>
                </c:pt>
                <c:pt idx="1055">
                  <c:v>452</c:v>
                </c:pt>
                <c:pt idx="1056">
                  <c:v>452</c:v>
                </c:pt>
                <c:pt idx="1057">
                  <c:v>452</c:v>
                </c:pt>
                <c:pt idx="1058">
                  <c:v>451</c:v>
                </c:pt>
                <c:pt idx="1059">
                  <c:v>451</c:v>
                </c:pt>
                <c:pt idx="1060">
                  <c:v>451</c:v>
                </c:pt>
                <c:pt idx="1061">
                  <c:v>450</c:v>
                </c:pt>
                <c:pt idx="1062">
                  <c:v>450</c:v>
                </c:pt>
                <c:pt idx="1063">
                  <c:v>450</c:v>
                </c:pt>
                <c:pt idx="1064">
                  <c:v>450</c:v>
                </c:pt>
                <c:pt idx="1065">
                  <c:v>450</c:v>
                </c:pt>
                <c:pt idx="1066">
                  <c:v>450</c:v>
                </c:pt>
                <c:pt idx="1067">
                  <c:v>450</c:v>
                </c:pt>
                <c:pt idx="1068">
                  <c:v>450</c:v>
                </c:pt>
                <c:pt idx="1069">
                  <c:v>450</c:v>
                </c:pt>
                <c:pt idx="1070">
                  <c:v>450</c:v>
                </c:pt>
                <c:pt idx="1071">
                  <c:v>450</c:v>
                </c:pt>
                <c:pt idx="1072">
                  <c:v>450</c:v>
                </c:pt>
                <c:pt idx="1073">
                  <c:v>450</c:v>
                </c:pt>
                <c:pt idx="1074">
                  <c:v>450</c:v>
                </c:pt>
                <c:pt idx="1075">
                  <c:v>450</c:v>
                </c:pt>
                <c:pt idx="1076">
                  <c:v>450</c:v>
                </c:pt>
                <c:pt idx="1077">
                  <c:v>450</c:v>
                </c:pt>
                <c:pt idx="1078">
                  <c:v>450</c:v>
                </c:pt>
                <c:pt idx="1079">
                  <c:v>450</c:v>
                </c:pt>
                <c:pt idx="1080">
                  <c:v>450</c:v>
                </c:pt>
                <c:pt idx="1081">
                  <c:v>450</c:v>
                </c:pt>
                <c:pt idx="1082">
                  <c:v>450</c:v>
                </c:pt>
                <c:pt idx="1083">
                  <c:v>450</c:v>
                </c:pt>
                <c:pt idx="1084">
                  <c:v>450</c:v>
                </c:pt>
                <c:pt idx="1085">
                  <c:v>450</c:v>
                </c:pt>
                <c:pt idx="1086">
                  <c:v>450</c:v>
                </c:pt>
                <c:pt idx="1087">
                  <c:v>450</c:v>
                </c:pt>
                <c:pt idx="1088">
                  <c:v>450</c:v>
                </c:pt>
                <c:pt idx="1089">
                  <c:v>450</c:v>
                </c:pt>
                <c:pt idx="1090">
                  <c:v>450</c:v>
                </c:pt>
                <c:pt idx="1091">
                  <c:v>450</c:v>
                </c:pt>
                <c:pt idx="1092">
                  <c:v>450</c:v>
                </c:pt>
                <c:pt idx="1093">
                  <c:v>450</c:v>
                </c:pt>
                <c:pt idx="1094">
                  <c:v>450</c:v>
                </c:pt>
                <c:pt idx="1095">
                  <c:v>450</c:v>
                </c:pt>
                <c:pt idx="1096">
                  <c:v>450</c:v>
                </c:pt>
                <c:pt idx="1097">
                  <c:v>450</c:v>
                </c:pt>
                <c:pt idx="1098">
                  <c:v>450</c:v>
                </c:pt>
                <c:pt idx="1099">
                  <c:v>450</c:v>
                </c:pt>
                <c:pt idx="1100">
                  <c:v>450</c:v>
                </c:pt>
                <c:pt idx="1101">
                  <c:v>450</c:v>
                </c:pt>
                <c:pt idx="1102">
                  <c:v>450</c:v>
                </c:pt>
                <c:pt idx="1103">
                  <c:v>450</c:v>
                </c:pt>
                <c:pt idx="1104">
                  <c:v>450</c:v>
                </c:pt>
                <c:pt idx="1105">
                  <c:v>450</c:v>
                </c:pt>
                <c:pt idx="1106">
                  <c:v>450</c:v>
                </c:pt>
                <c:pt idx="1107">
                  <c:v>450</c:v>
                </c:pt>
                <c:pt idx="1108">
                  <c:v>450</c:v>
                </c:pt>
                <c:pt idx="1109">
                  <c:v>450</c:v>
                </c:pt>
                <c:pt idx="1110">
                  <c:v>450</c:v>
                </c:pt>
                <c:pt idx="1111">
                  <c:v>450</c:v>
                </c:pt>
                <c:pt idx="1112">
                  <c:v>450</c:v>
                </c:pt>
                <c:pt idx="1113">
                  <c:v>450</c:v>
                </c:pt>
                <c:pt idx="1114">
                  <c:v>450</c:v>
                </c:pt>
                <c:pt idx="1115">
                  <c:v>450</c:v>
                </c:pt>
                <c:pt idx="1116">
                  <c:v>450</c:v>
                </c:pt>
                <c:pt idx="1117">
                  <c:v>450</c:v>
                </c:pt>
                <c:pt idx="1118">
                  <c:v>450</c:v>
                </c:pt>
                <c:pt idx="1119">
                  <c:v>450</c:v>
                </c:pt>
                <c:pt idx="1120">
                  <c:v>450</c:v>
                </c:pt>
                <c:pt idx="1121">
                  <c:v>450</c:v>
                </c:pt>
                <c:pt idx="1122">
                  <c:v>450</c:v>
                </c:pt>
                <c:pt idx="1123">
                  <c:v>450</c:v>
                </c:pt>
                <c:pt idx="1124">
                  <c:v>450</c:v>
                </c:pt>
                <c:pt idx="1125">
                  <c:v>450</c:v>
                </c:pt>
                <c:pt idx="1126">
                  <c:v>450</c:v>
                </c:pt>
                <c:pt idx="1127">
                  <c:v>450</c:v>
                </c:pt>
                <c:pt idx="1128">
                  <c:v>450</c:v>
                </c:pt>
                <c:pt idx="1129">
                  <c:v>450</c:v>
                </c:pt>
                <c:pt idx="1130">
                  <c:v>450</c:v>
                </c:pt>
                <c:pt idx="1131">
                  <c:v>450</c:v>
                </c:pt>
                <c:pt idx="1132">
                  <c:v>450</c:v>
                </c:pt>
                <c:pt idx="1133">
                  <c:v>450</c:v>
                </c:pt>
                <c:pt idx="1134">
                  <c:v>450</c:v>
                </c:pt>
                <c:pt idx="1135">
                  <c:v>450</c:v>
                </c:pt>
                <c:pt idx="1136">
                  <c:v>450</c:v>
                </c:pt>
                <c:pt idx="1137">
                  <c:v>450</c:v>
                </c:pt>
                <c:pt idx="1138">
                  <c:v>450</c:v>
                </c:pt>
                <c:pt idx="1139">
                  <c:v>450</c:v>
                </c:pt>
                <c:pt idx="1140">
                  <c:v>450</c:v>
                </c:pt>
                <c:pt idx="1141">
                  <c:v>450</c:v>
                </c:pt>
                <c:pt idx="1142">
                  <c:v>450</c:v>
                </c:pt>
                <c:pt idx="1143">
                  <c:v>450</c:v>
                </c:pt>
                <c:pt idx="1144">
                  <c:v>450</c:v>
                </c:pt>
                <c:pt idx="1145">
                  <c:v>450</c:v>
                </c:pt>
                <c:pt idx="1146">
                  <c:v>450</c:v>
                </c:pt>
                <c:pt idx="1147">
                  <c:v>450</c:v>
                </c:pt>
                <c:pt idx="1148">
                  <c:v>450</c:v>
                </c:pt>
                <c:pt idx="1149">
                  <c:v>450</c:v>
                </c:pt>
                <c:pt idx="1150">
                  <c:v>450</c:v>
                </c:pt>
                <c:pt idx="1151">
                  <c:v>449</c:v>
                </c:pt>
                <c:pt idx="1152">
                  <c:v>448</c:v>
                </c:pt>
                <c:pt idx="1153">
                  <c:v>447</c:v>
                </c:pt>
                <c:pt idx="1154">
                  <c:v>445</c:v>
                </c:pt>
                <c:pt idx="1155">
                  <c:v>445</c:v>
                </c:pt>
                <c:pt idx="1156">
                  <c:v>445</c:v>
                </c:pt>
                <c:pt idx="1157">
                  <c:v>445</c:v>
                </c:pt>
                <c:pt idx="1158">
                  <c:v>444</c:v>
                </c:pt>
                <c:pt idx="1159">
                  <c:v>444</c:v>
                </c:pt>
                <c:pt idx="1160">
                  <c:v>444</c:v>
                </c:pt>
                <c:pt idx="1161">
                  <c:v>443</c:v>
                </c:pt>
                <c:pt idx="1162">
                  <c:v>442</c:v>
                </c:pt>
                <c:pt idx="1163">
                  <c:v>441</c:v>
                </c:pt>
                <c:pt idx="1164">
                  <c:v>441</c:v>
                </c:pt>
                <c:pt idx="1165">
                  <c:v>440</c:v>
                </c:pt>
                <c:pt idx="1166">
                  <c:v>440</c:v>
                </c:pt>
                <c:pt idx="1167">
                  <c:v>440</c:v>
                </c:pt>
                <c:pt idx="1168">
                  <c:v>440</c:v>
                </c:pt>
                <c:pt idx="1169">
                  <c:v>440</c:v>
                </c:pt>
                <c:pt idx="1170">
                  <c:v>440</c:v>
                </c:pt>
                <c:pt idx="1171">
                  <c:v>440</c:v>
                </c:pt>
                <c:pt idx="1172">
                  <c:v>440</c:v>
                </c:pt>
                <c:pt idx="1173">
                  <c:v>440</c:v>
                </c:pt>
                <c:pt idx="1174">
                  <c:v>440</c:v>
                </c:pt>
                <c:pt idx="1175">
                  <c:v>440</c:v>
                </c:pt>
                <c:pt idx="1176">
                  <c:v>440</c:v>
                </c:pt>
                <c:pt idx="1177">
                  <c:v>438</c:v>
                </c:pt>
                <c:pt idx="1178">
                  <c:v>436</c:v>
                </c:pt>
                <c:pt idx="1179">
                  <c:v>436</c:v>
                </c:pt>
                <c:pt idx="1180">
                  <c:v>435</c:v>
                </c:pt>
                <c:pt idx="1181">
                  <c:v>435</c:v>
                </c:pt>
                <c:pt idx="1182">
                  <c:v>435</c:v>
                </c:pt>
                <c:pt idx="1183">
                  <c:v>435</c:v>
                </c:pt>
                <c:pt idx="1184">
                  <c:v>433</c:v>
                </c:pt>
                <c:pt idx="1185">
                  <c:v>433</c:v>
                </c:pt>
                <c:pt idx="1186">
                  <c:v>431</c:v>
                </c:pt>
                <c:pt idx="1187">
                  <c:v>430</c:v>
                </c:pt>
                <c:pt idx="1188">
                  <c:v>430</c:v>
                </c:pt>
                <c:pt idx="1189">
                  <c:v>430</c:v>
                </c:pt>
                <c:pt idx="1190">
                  <c:v>430</c:v>
                </c:pt>
                <c:pt idx="1191">
                  <c:v>430</c:v>
                </c:pt>
                <c:pt idx="1192">
                  <c:v>430</c:v>
                </c:pt>
                <c:pt idx="1193">
                  <c:v>430</c:v>
                </c:pt>
                <c:pt idx="1194">
                  <c:v>430</c:v>
                </c:pt>
                <c:pt idx="1195">
                  <c:v>430</c:v>
                </c:pt>
                <c:pt idx="1196">
                  <c:v>430</c:v>
                </c:pt>
                <c:pt idx="1197">
                  <c:v>430</c:v>
                </c:pt>
                <c:pt idx="1198">
                  <c:v>430</c:v>
                </c:pt>
                <c:pt idx="1199">
                  <c:v>430</c:v>
                </c:pt>
                <c:pt idx="1200">
                  <c:v>430</c:v>
                </c:pt>
                <c:pt idx="1201">
                  <c:v>430</c:v>
                </c:pt>
                <c:pt idx="1202">
                  <c:v>430</c:v>
                </c:pt>
                <c:pt idx="1203">
                  <c:v>430</c:v>
                </c:pt>
                <c:pt idx="1204">
                  <c:v>430</c:v>
                </c:pt>
                <c:pt idx="1205">
                  <c:v>430</c:v>
                </c:pt>
                <c:pt idx="1206">
                  <c:v>430</c:v>
                </c:pt>
                <c:pt idx="1207">
                  <c:v>430</c:v>
                </c:pt>
                <c:pt idx="1208">
                  <c:v>429</c:v>
                </c:pt>
                <c:pt idx="1209">
                  <c:v>426</c:v>
                </c:pt>
                <c:pt idx="1210">
                  <c:v>426</c:v>
                </c:pt>
                <c:pt idx="1211">
                  <c:v>425</c:v>
                </c:pt>
                <c:pt idx="1212">
                  <c:v>425</c:v>
                </c:pt>
                <c:pt idx="1213">
                  <c:v>425</c:v>
                </c:pt>
                <c:pt idx="1214">
                  <c:v>425</c:v>
                </c:pt>
                <c:pt idx="1215">
                  <c:v>425</c:v>
                </c:pt>
                <c:pt idx="1216">
                  <c:v>425</c:v>
                </c:pt>
                <c:pt idx="1217">
                  <c:v>425</c:v>
                </c:pt>
                <c:pt idx="1218">
                  <c:v>425</c:v>
                </c:pt>
                <c:pt idx="1219">
                  <c:v>423</c:v>
                </c:pt>
                <c:pt idx="1220">
                  <c:v>423</c:v>
                </c:pt>
                <c:pt idx="1221">
                  <c:v>423</c:v>
                </c:pt>
                <c:pt idx="1222">
                  <c:v>422</c:v>
                </c:pt>
                <c:pt idx="1223">
                  <c:v>422</c:v>
                </c:pt>
                <c:pt idx="1224">
                  <c:v>420</c:v>
                </c:pt>
                <c:pt idx="1225">
                  <c:v>420</c:v>
                </c:pt>
                <c:pt idx="1226">
                  <c:v>420</c:v>
                </c:pt>
                <c:pt idx="1227">
                  <c:v>420</c:v>
                </c:pt>
                <c:pt idx="1228">
                  <c:v>420</c:v>
                </c:pt>
                <c:pt idx="1229">
                  <c:v>420</c:v>
                </c:pt>
                <c:pt idx="1230">
                  <c:v>420</c:v>
                </c:pt>
                <c:pt idx="1231">
                  <c:v>420</c:v>
                </c:pt>
                <c:pt idx="1232">
                  <c:v>420</c:v>
                </c:pt>
                <c:pt idx="1233">
                  <c:v>420</c:v>
                </c:pt>
                <c:pt idx="1234">
                  <c:v>420</c:v>
                </c:pt>
                <c:pt idx="1235">
                  <c:v>420</c:v>
                </c:pt>
                <c:pt idx="1236">
                  <c:v>420</c:v>
                </c:pt>
                <c:pt idx="1237">
                  <c:v>420</c:v>
                </c:pt>
                <c:pt idx="1238">
                  <c:v>420</c:v>
                </c:pt>
                <c:pt idx="1239">
                  <c:v>420</c:v>
                </c:pt>
                <c:pt idx="1240">
                  <c:v>420</c:v>
                </c:pt>
                <c:pt idx="1241">
                  <c:v>420</c:v>
                </c:pt>
                <c:pt idx="1242">
                  <c:v>420</c:v>
                </c:pt>
                <c:pt idx="1243">
                  <c:v>420</c:v>
                </c:pt>
                <c:pt idx="1244">
                  <c:v>420</c:v>
                </c:pt>
                <c:pt idx="1245">
                  <c:v>420</c:v>
                </c:pt>
                <c:pt idx="1246">
                  <c:v>420</c:v>
                </c:pt>
                <c:pt idx="1247">
                  <c:v>420</c:v>
                </c:pt>
                <c:pt idx="1248">
                  <c:v>419</c:v>
                </c:pt>
                <c:pt idx="1249">
                  <c:v>418</c:v>
                </c:pt>
                <c:pt idx="1250">
                  <c:v>418</c:v>
                </c:pt>
                <c:pt idx="1251">
                  <c:v>418</c:v>
                </c:pt>
                <c:pt idx="1252">
                  <c:v>417</c:v>
                </c:pt>
                <c:pt idx="1253">
                  <c:v>417</c:v>
                </c:pt>
                <c:pt idx="1254">
                  <c:v>416</c:v>
                </c:pt>
                <c:pt idx="1255">
                  <c:v>416</c:v>
                </c:pt>
                <c:pt idx="1256">
                  <c:v>416</c:v>
                </c:pt>
                <c:pt idx="1257">
                  <c:v>415</c:v>
                </c:pt>
                <c:pt idx="1258">
                  <c:v>415</c:v>
                </c:pt>
                <c:pt idx="1259">
                  <c:v>415</c:v>
                </c:pt>
                <c:pt idx="1260">
                  <c:v>415</c:v>
                </c:pt>
                <c:pt idx="1261">
                  <c:v>414</c:v>
                </c:pt>
                <c:pt idx="1262">
                  <c:v>413</c:v>
                </c:pt>
                <c:pt idx="1263">
                  <c:v>412</c:v>
                </c:pt>
                <c:pt idx="1264">
                  <c:v>411</c:v>
                </c:pt>
                <c:pt idx="1265">
                  <c:v>411</c:v>
                </c:pt>
                <c:pt idx="1266">
                  <c:v>411</c:v>
                </c:pt>
                <c:pt idx="1267">
                  <c:v>410</c:v>
                </c:pt>
                <c:pt idx="1268">
                  <c:v>410</c:v>
                </c:pt>
                <c:pt idx="1269">
                  <c:v>410</c:v>
                </c:pt>
                <c:pt idx="1270">
                  <c:v>410</c:v>
                </c:pt>
                <c:pt idx="1271">
                  <c:v>410</c:v>
                </c:pt>
                <c:pt idx="1272">
                  <c:v>410</c:v>
                </c:pt>
                <c:pt idx="1273">
                  <c:v>410</c:v>
                </c:pt>
                <c:pt idx="1274">
                  <c:v>410</c:v>
                </c:pt>
                <c:pt idx="1275">
                  <c:v>410</c:v>
                </c:pt>
                <c:pt idx="1276">
                  <c:v>410</c:v>
                </c:pt>
                <c:pt idx="1277">
                  <c:v>410</c:v>
                </c:pt>
                <c:pt idx="1278">
                  <c:v>410</c:v>
                </c:pt>
                <c:pt idx="1279">
                  <c:v>410</c:v>
                </c:pt>
                <c:pt idx="1280">
                  <c:v>410</c:v>
                </c:pt>
                <c:pt idx="1281">
                  <c:v>410</c:v>
                </c:pt>
                <c:pt idx="1282">
                  <c:v>410</c:v>
                </c:pt>
                <c:pt idx="1283">
                  <c:v>410</c:v>
                </c:pt>
                <c:pt idx="1284">
                  <c:v>410</c:v>
                </c:pt>
                <c:pt idx="1285">
                  <c:v>410</c:v>
                </c:pt>
                <c:pt idx="1286">
                  <c:v>410</c:v>
                </c:pt>
                <c:pt idx="1287">
                  <c:v>410</c:v>
                </c:pt>
                <c:pt idx="1288">
                  <c:v>410</c:v>
                </c:pt>
                <c:pt idx="1289">
                  <c:v>410</c:v>
                </c:pt>
                <c:pt idx="1290">
                  <c:v>408</c:v>
                </c:pt>
                <c:pt idx="1291">
                  <c:v>408</c:v>
                </c:pt>
                <c:pt idx="1292">
                  <c:v>408</c:v>
                </c:pt>
                <c:pt idx="1293">
                  <c:v>407</c:v>
                </c:pt>
                <c:pt idx="1294">
                  <c:v>406</c:v>
                </c:pt>
                <c:pt idx="1295">
                  <c:v>406</c:v>
                </c:pt>
                <c:pt idx="1296">
                  <c:v>406</c:v>
                </c:pt>
                <c:pt idx="1297">
                  <c:v>405</c:v>
                </c:pt>
                <c:pt idx="1298">
                  <c:v>404</c:v>
                </c:pt>
                <c:pt idx="1299">
                  <c:v>404</c:v>
                </c:pt>
                <c:pt idx="1300">
                  <c:v>403</c:v>
                </c:pt>
                <c:pt idx="1301">
                  <c:v>403</c:v>
                </c:pt>
                <c:pt idx="1302">
                  <c:v>402</c:v>
                </c:pt>
                <c:pt idx="1303">
                  <c:v>402</c:v>
                </c:pt>
                <c:pt idx="1304">
                  <c:v>401</c:v>
                </c:pt>
                <c:pt idx="1305">
                  <c:v>400</c:v>
                </c:pt>
                <c:pt idx="1306">
                  <c:v>400</c:v>
                </c:pt>
                <c:pt idx="1307">
                  <c:v>400</c:v>
                </c:pt>
                <c:pt idx="1308">
                  <c:v>400</c:v>
                </c:pt>
                <c:pt idx="1309">
                  <c:v>400</c:v>
                </c:pt>
                <c:pt idx="1310">
                  <c:v>400</c:v>
                </c:pt>
                <c:pt idx="1311">
                  <c:v>400</c:v>
                </c:pt>
                <c:pt idx="1312">
                  <c:v>400</c:v>
                </c:pt>
                <c:pt idx="1313">
                  <c:v>400</c:v>
                </c:pt>
                <c:pt idx="1314">
                  <c:v>400</c:v>
                </c:pt>
                <c:pt idx="1315">
                  <c:v>400</c:v>
                </c:pt>
                <c:pt idx="1316">
                  <c:v>400</c:v>
                </c:pt>
                <c:pt idx="1317">
                  <c:v>400</c:v>
                </c:pt>
                <c:pt idx="1318">
                  <c:v>400</c:v>
                </c:pt>
                <c:pt idx="1319">
                  <c:v>400</c:v>
                </c:pt>
                <c:pt idx="1320">
                  <c:v>400</c:v>
                </c:pt>
                <c:pt idx="1321">
                  <c:v>400</c:v>
                </c:pt>
                <c:pt idx="1322">
                  <c:v>400</c:v>
                </c:pt>
                <c:pt idx="1323">
                  <c:v>400</c:v>
                </c:pt>
                <c:pt idx="1324">
                  <c:v>400</c:v>
                </c:pt>
                <c:pt idx="1325">
                  <c:v>400</c:v>
                </c:pt>
                <c:pt idx="1326">
                  <c:v>400</c:v>
                </c:pt>
                <c:pt idx="1327">
                  <c:v>400</c:v>
                </c:pt>
                <c:pt idx="1328">
                  <c:v>400</c:v>
                </c:pt>
                <c:pt idx="1329">
                  <c:v>400</c:v>
                </c:pt>
                <c:pt idx="1330">
                  <c:v>400</c:v>
                </c:pt>
                <c:pt idx="1331">
                  <c:v>400</c:v>
                </c:pt>
                <c:pt idx="1332">
                  <c:v>400</c:v>
                </c:pt>
                <c:pt idx="1333">
                  <c:v>400</c:v>
                </c:pt>
                <c:pt idx="1334">
                  <c:v>400</c:v>
                </c:pt>
                <c:pt idx="1335">
                  <c:v>400</c:v>
                </c:pt>
                <c:pt idx="1336">
                  <c:v>400</c:v>
                </c:pt>
                <c:pt idx="1337">
                  <c:v>400</c:v>
                </c:pt>
                <c:pt idx="1338">
                  <c:v>400</c:v>
                </c:pt>
                <c:pt idx="1339">
                  <c:v>400</c:v>
                </c:pt>
                <c:pt idx="1340">
                  <c:v>400</c:v>
                </c:pt>
                <c:pt idx="1341">
                  <c:v>400</c:v>
                </c:pt>
                <c:pt idx="1342">
                  <c:v>400</c:v>
                </c:pt>
                <c:pt idx="1343">
                  <c:v>400</c:v>
                </c:pt>
                <c:pt idx="1344">
                  <c:v>400</c:v>
                </c:pt>
                <c:pt idx="1345">
                  <c:v>400</c:v>
                </c:pt>
                <c:pt idx="1346">
                  <c:v>400</c:v>
                </c:pt>
                <c:pt idx="1347">
                  <c:v>400</c:v>
                </c:pt>
                <c:pt idx="1348">
                  <c:v>400</c:v>
                </c:pt>
                <c:pt idx="1349">
                  <c:v>400</c:v>
                </c:pt>
                <c:pt idx="1350">
                  <c:v>400</c:v>
                </c:pt>
                <c:pt idx="1351">
                  <c:v>400</c:v>
                </c:pt>
                <c:pt idx="1352">
                  <c:v>400</c:v>
                </c:pt>
                <c:pt idx="1353">
                  <c:v>400</c:v>
                </c:pt>
                <c:pt idx="1354">
                  <c:v>400</c:v>
                </c:pt>
                <c:pt idx="1355">
                  <c:v>400</c:v>
                </c:pt>
                <c:pt idx="1356">
                  <c:v>400</c:v>
                </c:pt>
                <c:pt idx="1357">
                  <c:v>400</c:v>
                </c:pt>
                <c:pt idx="1358">
                  <c:v>400</c:v>
                </c:pt>
                <c:pt idx="1359">
                  <c:v>400</c:v>
                </c:pt>
                <c:pt idx="1360">
                  <c:v>400</c:v>
                </c:pt>
                <c:pt idx="1361">
                  <c:v>400</c:v>
                </c:pt>
                <c:pt idx="1362">
                  <c:v>400</c:v>
                </c:pt>
                <c:pt idx="1363">
                  <c:v>400</c:v>
                </c:pt>
                <c:pt idx="1364">
                  <c:v>400</c:v>
                </c:pt>
                <c:pt idx="1365">
                  <c:v>400</c:v>
                </c:pt>
                <c:pt idx="1366">
                  <c:v>400</c:v>
                </c:pt>
                <c:pt idx="1367">
                  <c:v>400</c:v>
                </c:pt>
                <c:pt idx="1368">
                  <c:v>399</c:v>
                </c:pt>
                <c:pt idx="1369">
                  <c:v>398</c:v>
                </c:pt>
                <c:pt idx="1370">
                  <c:v>398</c:v>
                </c:pt>
                <c:pt idx="1371">
                  <c:v>396</c:v>
                </c:pt>
                <c:pt idx="1372">
                  <c:v>395</c:v>
                </c:pt>
                <c:pt idx="1373">
                  <c:v>395</c:v>
                </c:pt>
                <c:pt idx="1374">
                  <c:v>395</c:v>
                </c:pt>
                <c:pt idx="1375">
                  <c:v>395</c:v>
                </c:pt>
                <c:pt idx="1376">
                  <c:v>395</c:v>
                </c:pt>
                <c:pt idx="1377">
                  <c:v>394</c:v>
                </c:pt>
                <c:pt idx="1378">
                  <c:v>393</c:v>
                </c:pt>
                <c:pt idx="1379">
                  <c:v>393</c:v>
                </c:pt>
                <c:pt idx="1380">
                  <c:v>392</c:v>
                </c:pt>
                <c:pt idx="1381">
                  <c:v>392</c:v>
                </c:pt>
                <c:pt idx="1382">
                  <c:v>390</c:v>
                </c:pt>
                <c:pt idx="1383">
                  <c:v>390</c:v>
                </c:pt>
                <c:pt idx="1384">
                  <c:v>390</c:v>
                </c:pt>
                <c:pt idx="1385">
                  <c:v>390</c:v>
                </c:pt>
                <c:pt idx="1386">
                  <c:v>390</c:v>
                </c:pt>
                <c:pt idx="1387">
                  <c:v>390</c:v>
                </c:pt>
                <c:pt idx="1388">
                  <c:v>390</c:v>
                </c:pt>
                <c:pt idx="1389">
                  <c:v>390</c:v>
                </c:pt>
                <c:pt idx="1390">
                  <c:v>390</c:v>
                </c:pt>
                <c:pt idx="1391">
                  <c:v>390</c:v>
                </c:pt>
                <c:pt idx="1392">
                  <c:v>390</c:v>
                </c:pt>
                <c:pt idx="1393">
                  <c:v>390</c:v>
                </c:pt>
                <c:pt idx="1394">
                  <c:v>390</c:v>
                </c:pt>
                <c:pt idx="1395">
                  <c:v>390</c:v>
                </c:pt>
                <c:pt idx="1396">
                  <c:v>390</c:v>
                </c:pt>
                <c:pt idx="1397">
                  <c:v>388</c:v>
                </c:pt>
                <c:pt idx="1398">
                  <c:v>387</c:v>
                </c:pt>
                <c:pt idx="1399">
                  <c:v>385</c:v>
                </c:pt>
                <c:pt idx="1400">
                  <c:v>385</c:v>
                </c:pt>
                <c:pt idx="1401">
                  <c:v>385</c:v>
                </c:pt>
                <c:pt idx="1402">
                  <c:v>385</c:v>
                </c:pt>
                <c:pt idx="1403">
                  <c:v>385</c:v>
                </c:pt>
                <c:pt idx="1404">
                  <c:v>380</c:v>
                </c:pt>
                <c:pt idx="1405">
                  <c:v>380</c:v>
                </c:pt>
                <c:pt idx="1406">
                  <c:v>380</c:v>
                </c:pt>
                <c:pt idx="1407">
                  <c:v>380</c:v>
                </c:pt>
                <c:pt idx="1408">
                  <c:v>380</c:v>
                </c:pt>
                <c:pt idx="1409">
                  <c:v>380</c:v>
                </c:pt>
                <c:pt idx="1410">
                  <c:v>380</c:v>
                </c:pt>
                <c:pt idx="1411">
                  <c:v>380</c:v>
                </c:pt>
                <c:pt idx="1412">
                  <c:v>380</c:v>
                </c:pt>
                <c:pt idx="1413">
                  <c:v>380</c:v>
                </c:pt>
                <c:pt idx="1414">
                  <c:v>380</c:v>
                </c:pt>
                <c:pt idx="1415">
                  <c:v>380</c:v>
                </c:pt>
                <c:pt idx="1416">
                  <c:v>380</c:v>
                </c:pt>
                <c:pt idx="1417">
                  <c:v>380</c:v>
                </c:pt>
                <c:pt idx="1418">
                  <c:v>380</c:v>
                </c:pt>
                <c:pt idx="1419">
                  <c:v>380</c:v>
                </c:pt>
                <c:pt idx="1420">
                  <c:v>380</c:v>
                </c:pt>
                <c:pt idx="1421">
                  <c:v>380</c:v>
                </c:pt>
                <c:pt idx="1422">
                  <c:v>380</c:v>
                </c:pt>
                <c:pt idx="1423">
                  <c:v>380</c:v>
                </c:pt>
                <c:pt idx="1424">
                  <c:v>380</c:v>
                </c:pt>
                <c:pt idx="1425">
                  <c:v>379</c:v>
                </c:pt>
                <c:pt idx="1426">
                  <c:v>378</c:v>
                </c:pt>
                <c:pt idx="1427">
                  <c:v>378</c:v>
                </c:pt>
                <c:pt idx="1428">
                  <c:v>377</c:v>
                </c:pt>
                <c:pt idx="1429">
                  <c:v>377</c:v>
                </c:pt>
                <c:pt idx="1430">
                  <c:v>376</c:v>
                </c:pt>
                <c:pt idx="1431">
                  <c:v>375</c:v>
                </c:pt>
                <c:pt idx="1432">
                  <c:v>375</c:v>
                </c:pt>
                <c:pt idx="1433">
                  <c:v>375</c:v>
                </c:pt>
                <c:pt idx="1434">
                  <c:v>375</c:v>
                </c:pt>
                <c:pt idx="1435">
                  <c:v>375</c:v>
                </c:pt>
                <c:pt idx="1436">
                  <c:v>375</c:v>
                </c:pt>
                <c:pt idx="1437">
                  <c:v>375</c:v>
                </c:pt>
                <c:pt idx="1438">
                  <c:v>375</c:v>
                </c:pt>
                <c:pt idx="1439">
                  <c:v>375</c:v>
                </c:pt>
                <c:pt idx="1440">
                  <c:v>375</c:v>
                </c:pt>
                <c:pt idx="1441">
                  <c:v>374</c:v>
                </c:pt>
                <c:pt idx="1442">
                  <c:v>373</c:v>
                </c:pt>
                <c:pt idx="1443">
                  <c:v>371</c:v>
                </c:pt>
                <c:pt idx="1444">
                  <c:v>371</c:v>
                </c:pt>
                <c:pt idx="1445">
                  <c:v>370</c:v>
                </c:pt>
                <c:pt idx="1446">
                  <c:v>370</c:v>
                </c:pt>
                <c:pt idx="1447">
                  <c:v>370</c:v>
                </c:pt>
                <c:pt idx="1448">
                  <c:v>370</c:v>
                </c:pt>
                <c:pt idx="1449">
                  <c:v>370</c:v>
                </c:pt>
                <c:pt idx="1450">
                  <c:v>370</c:v>
                </c:pt>
                <c:pt idx="1451">
                  <c:v>370</c:v>
                </c:pt>
                <c:pt idx="1452">
                  <c:v>370</c:v>
                </c:pt>
                <c:pt idx="1453">
                  <c:v>370</c:v>
                </c:pt>
                <c:pt idx="1454">
                  <c:v>370</c:v>
                </c:pt>
                <c:pt idx="1455">
                  <c:v>370</c:v>
                </c:pt>
                <c:pt idx="1456">
                  <c:v>370</c:v>
                </c:pt>
                <c:pt idx="1457">
                  <c:v>367</c:v>
                </c:pt>
                <c:pt idx="1458">
                  <c:v>365</c:v>
                </c:pt>
                <c:pt idx="1459">
                  <c:v>364</c:v>
                </c:pt>
                <c:pt idx="1460">
                  <c:v>361</c:v>
                </c:pt>
                <c:pt idx="1461">
                  <c:v>360</c:v>
                </c:pt>
                <c:pt idx="1462">
                  <c:v>360</c:v>
                </c:pt>
                <c:pt idx="1463">
                  <c:v>360</c:v>
                </c:pt>
                <c:pt idx="1464">
                  <c:v>360</c:v>
                </c:pt>
                <c:pt idx="1465">
                  <c:v>360</c:v>
                </c:pt>
                <c:pt idx="1466">
                  <c:v>360</c:v>
                </c:pt>
                <c:pt idx="1467">
                  <c:v>360</c:v>
                </c:pt>
                <c:pt idx="1468">
                  <c:v>360</c:v>
                </c:pt>
                <c:pt idx="1469">
                  <c:v>360</c:v>
                </c:pt>
                <c:pt idx="1470">
                  <c:v>360</c:v>
                </c:pt>
                <c:pt idx="1471">
                  <c:v>360</c:v>
                </c:pt>
                <c:pt idx="1472">
                  <c:v>360</c:v>
                </c:pt>
                <c:pt idx="1473">
                  <c:v>360</c:v>
                </c:pt>
                <c:pt idx="1474">
                  <c:v>360</c:v>
                </c:pt>
                <c:pt idx="1475">
                  <c:v>360</c:v>
                </c:pt>
                <c:pt idx="1476">
                  <c:v>360</c:v>
                </c:pt>
                <c:pt idx="1477">
                  <c:v>360</c:v>
                </c:pt>
                <c:pt idx="1478">
                  <c:v>358</c:v>
                </c:pt>
                <c:pt idx="1479">
                  <c:v>358</c:v>
                </c:pt>
                <c:pt idx="1480">
                  <c:v>358</c:v>
                </c:pt>
                <c:pt idx="1481">
                  <c:v>357</c:v>
                </c:pt>
                <c:pt idx="1482">
                  <c:v>356</c:v>
                </c:pt>
                <c:pt idx="1483">
                  <c:v>356</c:v>
                </c:pt>
                <c:pt idx="1484">
                  <c:v>351</c:v>
                </c:pt>
                <c:pt idx="1485">
                  <c:v>350</c:v>
                </c:pt>
                <c:pt idx="1486">
                  <c:v>350</c:v>
                </c:pt>
                <c:pt idx="1487">
                  <c:v>350</c:v>
                </c:pt>
                <c:pt idx="1488">
                  <c:v>350</c:v>
                </c:pt>
                <c:pt idx="1489">
                  <c:v>350</c:v>
                </c:pt>
                <c:pt idx="1490">
                  <c:v>350</c:v>
                </c:pt>
                <c:pt idx="1491">
                  <c:v>350</c:v>
                </c:pt>
                <c:pt idx="1492">
                  <c:v>350</c:v>
                </c:pt>
                <c:pt idx="1493">
                  <c:v>350</c:v>
                </c:pt>
                <c:pt idx="1494">
                  <c:v>350</c:v>
                </c:pt>
                <c:pt idx="1495">
                  <c:v>350</c:v>
                </c:pt>
                <c:pt idx="1496">
                  <c:v>350</c:v>
                </c:pt>
                <c:pt idx="1497">
                  <c:v>350</c:v>
                </c:pt>
                <c:pt idx="1498">
                  <c:v>350</c:v>
                </c:pt>
                <c:pt idx="1499">
                  <c:v>350</c:v>
                </c:pt>
                <c:pt idx="1500">
                  <c:v>350</c:v>
                </c:pt>
                <c:pt idx="1501">
                  <c:v>350</c:v>
                </c:pt>
                <c:pt idx="1502">
                  <c:v>350</c:v>
                </c:pt>
                <c:pt idx="1503">
                  <c:v>350</c:v>
                </c:pt>
                <c:pt idx="1504">
                  <c:v>350</c:v>
                </c:pt>
                <c:pt idx="1505">
                  <c:v>350</c:v>
                </c:pt>
                <c:pt idx="1506">
                  <c:v>350</c:v>
                </c:pt>
                <c:pt idx="1507">
                  <c:v>350</c:v>
                </c:pt>
                <c:pt idx="1508">
                  <c:v>350</c:v>
                </c:pt>
                <c:pt idx="1509">
                  <c:v>350</c:v>
                </c:pt>
                <c:pt idx="1510">
                  <c:v>350</c:v>
                </c:pt>
                <c:pt idx="1511">
                  <c:v>350</c:v>
                </c:pt>
                <c:pt idx="1512">
                  <c:v>350</c:v>
                </c:pt>
                <c:pt idx="1513">
                  <c:v>350</c:v>
                </c:pt>
                <c:pt idx="1514">
                  <c:v>350</c:v>
                </c:pt>
                <c:pt idx="1515">
                  <c:v>350</c:v>
                </c:pt>
                <c:pt idx="1516">
                  <c:v>350</c:v>
                </c:pt>
                <c:pt idx="1517">
                  <c:v>350</c:v>
                </c:pt>
                <c:pt idx="1518">
                  <c:v>350</c:v>
                </c:pt>
                <c:pt idx="1519">
                  <c:v>350</c:v>
                </c:pt>
                <c:pt idx="1520">
                  <c:v>350</c:v>
                </c:pt>
                <c:pt idx="1521">
                  <c:v>350</c:v>
                </c:pt>
                <c:pt idx="1522">
                  <c:v>350</c:v>
                </c:pt>
                <c:pt idx="1523">
                  <c:v>350</c:v>
                </c:pt>
                <c:pt idx="1524">
                  <c:v>350</c:v>
                </c:pt>
                <c:pt idx="1525">
                  <c:v>347</c:v>
                </c:pt>
                <c:pt idx="1526">
                  <c:v>345</c:v>
                </c:pt>
                <c:pt idx="1527">
                  <c:v>345</c:v>
                </c:pt>
                <c:pt idx="1528">
                  <c:v>345</c:v>
                </c:pt>
                <c:pt idx="1529">
                  <c:v>345</c:v>
                </c:pt>
                <c:pt idx="1530">
                  <c:v>345</c:v>
                </c:pt>
                <c:pt idx="1531">
                  <c:v>343</c:v>
                </c:pt>
                <c:pt idx="1532">
                  <c:v>342</c:v>
                </c:pt>
                <c:pt idx="1533">
                  <c:v>340</c:v>
                </c:pt>
                <c:pt idx="1534">
                  <c:v>340</c:v>
                </c:pt>
                <c:pt idx="1535">
                  <c:v>340</c:v>
                </c:pt>
                <c:pt idx="1536">
                  <c:v>340</c:v>
                </c:pt>
                <c:pt idx="1537">
                  <c:v>340</c:v>
                </c:pt>
                <c:pt idx="1538">
                  <c:v>340</c:v>
                </c:pt>
                <c:pt idx="1539">
                  <c:v>340</c:v>
                </c:pt>
                <c:pt idx="1540">
                  <c:v>337</c:v>
                </c:pt>
                <c:pt idx="1541">
                  <c:v>337</c:v>
                </c:pt>
                <c:pt idx="1542">
                  <c:v>337</c:v>
                </c:pt>
                <c:pt idx="1543">
                  <c:v>336</c:v>
                </c:pt>
                <c:pt idx="1544">
                  <c:v>335</c:v>
                </c:pt>
                <c:pt idx="1545">
                  <c:v>335</c:v>
                </c:pt>
                <c:pt idx="1546">
                  <c:v>335</c:v>
                </c:pt>
                <c:pt idx="1547">
                  <c:v>332</c:v>
                </c:pt>
                <c:pt idx="1548">
                  <c:v>331</c:v>
                </c:pt>
                <c:pt idx="1549">
                  <c:v>330</c:v>
                </c:pt>
                <c:pt idx="1550">
                  <c:v>330</c:v>
                </c:pt>
                <c:pt idx="1551">
                  <c:v>330</c:v>
                </c:pt>
                <c:pt idx="1552">
                  <c:v>330</c:v>
                </c:pt>
                <c:pt idx="1553">
                  <c:v>330</c:v>
                </c:pt>
                <c:pt idx="1554">
                  <c:v>330</c:v>
                </c:pt>
                <c:pt idx="1555">
                  <c:v>330</c:v>
                </c:pt>
                <c:pt idx="1556">
                  <c:v>330</c:v>
                </c:pt>
                <c:pt idx="1557">
                  <c:v>330</c:v>
                </c:pt>
                <c:pt idx="1558">
                  <c:v>328</c:v>
                </c:pt>
                <c:pt idx="1559">
                  <c:v>328</c:v>
                </c:pt>
                <c:pt idx="1560">
                  <c:v>327</c:v>
                </c:pt>
                <c:pt idx="1561">
                  <c:v>326</c:v>
                </c:pt>
                <c:pt idx="1562">
                  <c:v>326</c:v>
                </c:pt>
                <c:pt idx="1563">
                  <c:v>326</c:v>
                </c:pt>
                <c:pt idx="1564">
                  <c:v>325</c:v>
                </c:pt>
                <c:pt idx="1565">
                  <c:v>325</c:v>
                </c:pt>
                <c:pt idx="1566">
                  <c:v>325</c:v>
                </c:pt>
                <c:pt idx="1567">
                  <c:v>325</c:v>
                </c:pt>
                <c:pt idx="1568">
                  <c:v>325</c:v>
                </c:pt>
                <c:pt idx="1569">
                  <c:v>325</c:v>
                </c:pt>
                <c:pt idx="1570">
                  <c:v>322</c:v>
                </c:pt>
                <c:pt idx="1571">
                  <c:v>321</c:v>
                </c:pt>
                <c:pt idx="1572">
                  <c:v>320</c:v>
                </c:pt>
                <c:pt idx="1573">
                  <c:v>320</c:v>
                </c:pt>
                <c:pt idx="1574">
                  <c:v>320</c:v>
                </c:pt>
                <c:pt idx="1575">
                  <c:v>320</c:v>
                </c:pt>
                <c:pt idx="1576">
                  <c:v>320</c:v>
                </c:pt>
                <c:pt idx="1577">
                  <c:v>320</c:v>
                </c:pt>
                <c:pt idx="1578">
                  <c:v>320</c:v>
                </c:pt>
                <c:pt idx="1579">
                  <c:v>320</c:v>
                </c:pt>
                <c:pt idx="1580">
                  <c:v>320</c:v>
                </c:pt>
                <c:pt idx="1581">
                  <c:v>320</c:v>
                </c:pt>
                <c:pt idx="1582">
                  <c:v>320</c:v>
                </c:pt>
                <c:pt idx="1583">
                  <c:v>320</c:v>
                </c:pt>
                <c:pt idx="1584">
                  <c:v>320</c:v>
                </c:pt>
                <c:pt idx="1585">
                  <c:v>318</c:v>
                </c:pt>
                <c:pt idx="1586">
                  <c:v>318</c:v>
                </c:pt>
                <c:pt idx="1587">
                  <c:v>315</c:v>
                </c:pt>
                <c:pt idx="1588">
                  <c:v>315</c:v>
                </c:pt>
                <c:pt idx="1589">
                  <c:v>313</c:v>
                </c:pt>
                <c:pt idx="1590">
                  <c:v>311</c:v>
                </c:pt>
                <c:pt idx="1591">
                  <c:v>310</c:v>
                </c:pt>
                <c:pt idx="1592">
                  <c:v>309</c:v>
                </c:pt>
                <c:pt idx="1593">
                  <c:v>309</c:v>
                </c:pt>
                <c:pt idx="1594">
                  <c:v>307</c:v>
                </c:pt>
                <c:pt idx="1595">
                  <c:v>305</c:v>
                </c:pt>
                <c:pt idx="1596">
                  <c:v>304</c:v>
                </c:pt>
                <c:pt idx="1597">
                  <c:v>304</c:v>
                </c:pt>
                <c:pt idx="1598">
                  <c:v>301</c:v>
                </c:pt>
                <c:pt idx="1599">
                  <c:v>300</c:v>
                </c:pt>
                <c:pt idx="1600">
                  <c:v>300</c:v>
                </c:pt>
                <c:pt idx="1601">
                  <c:v>300</c:v>
                </c:pt>
                <c:pt idx="1602">
                  <c:v>300</c:v>
                </c:pt>
                <c:pt idx="1603">
                  <c:v>300</c:v>
                </c:pt>
                <c:pt idx="1604">
                  <c:v>300</c:v>
                </c:pt>
                <c:pt idx="1605">
                  <c:v>300</c:v>
                </c:pt>
                <c:pt idx="1606">
                  <c:v>300</c:v>
                </c:pt>
                <c:pt idx="1607">
                  <c:v>300</c:v>
                </c:pt>
                <c:pt idx="1608">
                  <c:v>300</c:v>
                </c:pt>
                <c:pt idx="1609">
                  <c:v>300</c:v>
                </c:pt>
                <c:pt idx="1610">
                  <c:v>300</c:v>
                </c:pt>
                <c:pt idx="1611">
                  <c:v>300</c:v>
                </c:pt>
                <c:pt idx="1612">
                  <c:v>300</c:v>
                </c:pt>
                <c:pt idx="1613">
                  <c:v>300</c:v>
                </c:pt>
                <c:pt idx="1614">
                  <c:v>300</c:v>
                </c:pt>
                <c:pt idx="1615">
                  <c:v>300</c:v>
                </c:pt>
                <c:pt idx="1616">
                  <c:v>300</c:v>
                </c:pt>
                <c:pt idx="1617">
                  <c:v>300</c:v>
                </c:pt>
                <c:pt idx="1618">
                  <c:v>300</c:v>
                </c:pt>
                <c:pt idx="1619">
                  <c:v>300</c:v>
                </c:pt>
                <c:pt idx="1620">
                  <c:v>296</c:v>
                </c:pt>
                <c:pt idx="1621">
                  <c:v>295</c:v>
                </c:pt>
                <c:pt idx="1622">
                  <c:v>295</c:v>
                </c:pt>
                <c:pt idx="1623">
                  <c:v>292</c:v>
                </c:pt>
                <c:pt idx="1624">
                  <c:v>291</c:v>
                </c:pt>
                <c:pt idx="1625">
                  <c:v>290</c:v>
                </c:pt>
                <c:pt idx="1626">
                  <c:v>290</c:v>
                </c:pt>
                <c:pt idx="1627">
                  <c:v>290</c:v>
                </c:pt>
                <c:pt idx="1628">
                  <c:v>290</c:v>
                </c:pt>
                <c:pt idx="1629">
                  <c:v>290</c:v>
                </c:pt>
                <c:pt idx="1630">
                  <c:v>290</c:v>
                </c:pt>
                <c:pt idx="1631">
                  <c:v>290</c:v>
                </c:pt>
                <c:pt idx="1632">
                  <c:v>290</c:v>
                </c:pt>
                <c:pt idx="1633">
                  <c:v>290</c:v>
                </c:pt>
                <c:pt idx="1634">
                  <c:v>290</c:v>
                </c:pt>
                <c:pt idx="1635">
                  <c:v>285</c:v>
                </c:pt>
                <c:pt idx="1636">
                  <c:v>285</c:v>
                </c:pt>
                <c:pt idx="1637">
                  <c:v>285</c:v>
                </c:pt>
                <c:pt idx="1638">
                  <c:v>283</c:v>
                </c:pt>
                <c:pt idx="1639">
                  <c:v>282</c:v>
                </c:pt>
                <c:pt idx="1640">
                  <c:v>281</c:v>
                </c:pt>
                <c:pt idx="1641">
                  <c:v>281</c:v>
                </c:pt>
                <c:pt idx="1642">
                  <c:v>281</c:v>
                </c:pt>
                <c:pt idx="1643">
                  <c:v>280</c:v>
                </c:pt>
                <c:pt idx="1644">
                  <c:v>280</c:v>
                </c:pt>
                <c:pt idx="1645">
                  <c:v>280</c:v>
                </c:pt>
                <c:pt idx="1646">
                  <c:v>280</c:v>
                </c:pt>
                <c:pt idx="1647">
                  <c:v>280</c:v>
                </c:pt>
                <c:pt idx="1648">
                  <c:v>280</c:v>
                </c:pt>
                <c:pt idx="1649">
                  <c:v>280</c:v>
                </c:pt>
                <c:pt idx="1650">
                  <c:v>280</c:v>
                </c:pt>
                <c:pt idx="1651">
                  <c:v>279</c:v>
                </c:pt>
                <c:pt idx="1652">
                  <c:v>277</c:v>
                </c:pt>
                <c:pt idx="1653">
                  <c:v>277</c:v>
                </c:pt>
                <c:pt idx="1654">
                  <c:v>275</c:v>
                </c:pt>
                <c:pt idx="1655">
                  <c:v>271</c:v>
                </c:pt>
                <c:pt idx="1656">
                  <c:v>270</c:v>
                </c:pt>
                <c:pt idx="1657">
                  <c:v>270</c:v>
                </c:pt>
                <c:pt idx="1658">
                  <c:v>270</c:v>
                </c:pt>
                <c:pt idx="1659">
                  <c:v>270</c:v>
                </c:pt>
                <c:pt idx="1660">
                  <c:v>270</c:v>
                </c:pt>
                <c:pt idx="1661">
                  <c:v>270</c:v>
                </c:pt>
                <c:pt idx="1662">
                  <c:v>269</c:v>
                </c:pt>
                <c:pt idx="1663">
                  <c:v>265</c:v>
                </c:pt>
                <c:pt idx="1664">
                  <c:v>265</c:v>
                </c:pt>
                <c:pt idx="1665">
                  <c:v>263</c:v>
                </c:pt>
                <c:pt idx="1666">
                  <c:v>262</c:v>
                </c:pt>
                <c:pt idx="1667">
                  <c:v>261</c:v>
                </c:pt>
                <c:pt idx="1668">
                  <c:v>260</c:v>
                </c:pt>
                <c:pt idx="1669">
                  <c:v>260</c:v>
                </c:pt>
                <c:pt idx="1670">
                  <c:v>260</c:v>
                </c:pt>
                <c:pt idx="1671">
                  <c:v>260</c:v>
                </c:pt>
                <c:pt idx="1672">
                  <c:v>260</c:v>
                </c:pt>
                <c:pt idx="1673">
                  <c:v>258</c:v>
                </c:pt>
                <c:pt idx="1674">
                  <c:v>258</c:v>
                </c:pt>
                <c:pt idx="1675">
                  <c:v>256</c:v>
                </c:pt>
                <c:pt idx="1676">
                  <c:v>256</c:v>
                </c:pt>
                <c:pt idx="1677">
                  <c:v>256</c:v>
                </c:pt>
                <c:pt idx="1678">
                  <c:v>253</c:v>
                </c:pt>
                <c:pt idx="1679">
                  <c:v>251</c:v>
                </c:pt>
                <c:pt idx="1680">
                  <c:v>250</c:v>
                </c:pt>
                <c:pt idx="1681">
                  <c:v>250</c:v>
                </c:pt>
                <c:pt idx="1682">
                  <c:v>250</c:v>
                </c:pt>
                <c:pt idx="1683">
                  <c:v>250</c:v>
                </c:pt>
                <c:pt idx="1684">
                  <c:v>250</c:v>
                </c:pt>
                <c:pt idx="1685">
                  <c:v>250</c:v>
                </c:pt>
                <c:pt idx="1686">
                  <c:v>250</c:v>
                </c:pt>
                <c:pt idx="1687">
                  <c:v>250</c:v>
                </c:pt>
                <c:pt idx="1688">
                  <c:v>250</c:v>
                </c:pt>
                <c:pt idx="1689">
                  <c:v>250</c:v>
                </c:pt>
                <c:pt idx="1690">
                  <c:v>250</c:v>
                </c:pt>
                <c:pt idx="1691">
                  <c:v>250</c:v>
                </c:pt>
                <c:pt idx="1692">
                  <c:v>250</c:v>
                </c:pt>
                <c:pt idx="1693">
                  <c:v>250</c:v>
                </c:pt>
                <c:pt idx="1694">
                  <c:v>250</c:v>
                </c:pt>
                <c:pt idx="1695">
                  <c:v>250</c:v>
                </c:pt>
                <c:pt idx="1696">
                  <c:v>250</c:v>
                </c:pt>
                <c:pt idx="1697">
                  <c:v>250</c:v>
                </c:pt>
                <c:pt idx="1698">
                  <c:v>250</c:v>
                </c:pt>
                <c:pt idx="1699">
                  <c:v>249</c:v>
                </c:pt>
                <c:pt idx="1700">
                  <c:v>248</c:v>
                </c:pt>
                <c:pt idx="1701">
                  <c:v>247</c:v>
                </c:pt>
                <c:pt idx="1702">
                  <c:v>246</c:v>
                </c:pt>
                <c:pt idx="1703">
                  <c:v>245</c:v>
                </c:pt>
                <c:pt idx="1704">
                  <c:v>243</c:v>
                </c:pt>
                <c:pt idx="1705">
                  <c:v>242</c:v>
                </c:pt>
                <c:pt idx="1706">
                  <c:v>241</c:v>
                </c:pt>
                <c:pt idx="1707">
                  <c:v>241</c:v>
                </c:pt>
                <c:pt idx="1708">
                  <c:v>241</c:v>
                </c:pt>
                <c:pt idx="1709">
                  <c:v>240</c:v>
                </c:pt>
                <c:pt idx="1710">
                  <c:v>240</c:v>
                </c:pt>
                <c:pt idx="1711">
                  <c:v>240</c:v>
                </c:pt>
                <c:pt idx="1712">
                  <c:v>240</c:v>
                </c:pt>
                <c:pt idx="1713">
                  <c:v>236</c:v>
                </c:pt>
                <c:pt idx="1714">
                  <c:v>236</c:v>
                </c:pt>
                <c:pt idx="1715">
                  <c:v>235</c:v>
                </c:pt>
                <c:pt idx="1716">
                  <c:v>233</c:v>
                </c:pt>
                <c:pt idx="1717">
                  <c:v>231</c:v>
                </c:pt>
                <c:pt idx="1718">
                  <c:v>230</c:v>
                </c:pt>
                <c:pt idx="1719">
                  <c:v>230</c:v>
                </c:pt>
                <c:pt idx="1720">
                  <c:v>230</c:v>
                </c:pt>
                <c:pt idx="1721">
                  <c:v>230</c:v>
                </c:pt>
                <c:pt idx="1722">
                  <c:v>225</c:v>
                </c:pt>
                <c:pt idx="1723">
                  <c:v>225</c:v>
                </c:pt>
                <c:pt idx="1724">
                  <c:v>224</c:v>
                </c:pt>
                <c:pt idx="1725">
                  <c:v>223</c:v>
                </c:pt>
                <c:pt idx="1726">
                  <c:v>223</c:v>
                </c:pt>
                <c:pt idx="1727">
                  <c:v>220</c:v>
                </c:pt>
                <c:pt idx="1728">
                  <c:v>220</c:v>
                </c:pt>
                <c:pt idx="1729">
                  <c:v>220</c:v>
                </c:pt>
                <c:pt idx="1730">
                  <c:v>220</c:v>
                </c:pt>
                <c:pt idx="1731">
                  <c:v>219</c:v>
                </c:pt>
                <c:pt idx="1732">
                  <c:v>217</c:v>
                </c:pt>
                <c:pt idx="1733">
                  <c:v>210</c:v>
                </c:pt>
                <c:pt idx="1734">
                  <c:v>209</c:v>
                </c:pt>
                <c:pt idx="1735">
                  <c:v>200</c:v>
                </c:pt>
                <c:pt idx="1736">
                  <c:v>200</c:v>
                </c:pt>
                <c:pt idx="1737">
                  <c:v>200</c:v>
                </c:pt>
                <c:pt idx="1738">
                  <c:v>200</c:v>
                </c:pt>
                <c:pt idx="1739">
                  <c:v>200</c:v>
                </c:pt>
                <c:pt idx="1740">
                  <c:v>200</c:v>
                </c:pt>
                <c:pt idx="1741">
                  <c:v>200</c:v>
                </c:pt>
                <c:pt idx="1742">
                  <c:v>200</c:v>
                </c:pt>
                <c:pt idx="1743">
                  <c:v>200</c:v>
                </c:pt>
                <c:pt idx="1744">
                  <c:v>200</c:v>
                </c:pt>
                <c:pt idx="1745">
                  <c:v>200</c:v>
                </c:pt>
                <c:pt idx="1746">
                  <c:v>200</c:v>
                </c:pt>
                <c:pt idx="1747">
                  <c:v>200</c:v>
                </c:pt>
                <c:pt idx="1748">
                  <c:v>200</c:v>
                </c:pt>
                <c:pt idx="1749">
                  <c:v>200</c:v>
                </c:pt>
                <c:pt idx="1750">
                  <c:v>200</c:v>
                </c:pt>
                <c:pt idx="1751">
                  <c:v>200</c:v>
                </c:pt>
                <c:pt idx="1752">
                  <c:v>200</c:v>
                </c:pt>
                <c:pt idx="1753">
                  <c:v>197</c:v>
                </c:pt>
                <c:pt idx="1754">
                  <c:v>197</c:v>
                </c:pt>
                <c:pt idx="1755">
                  <c:v>195</c:v>
                </c:pt>
                <c:pt idx="1756">
                  <c:v>194</c:v>
                </c:pt>
                <c:pt idx="1757">
                  <c:v>190</c:v>
                </c:pt>
                <c:pt idx="1758">
                  <c:v>185</c:v>
                </c:pt>
                <c:pt idx="1759">
                  <c:v>185</c:v>
                </c:pt>
                <c:pt idx="1760">
                  <c:v>180</c:v>
                </c:pt>
                <c:pt idx="1761">
                  <c:v>180</c:v>
                </c:pt>
                <c:pt idx="1762">
                  <c:v>180</c:v>
                </c:pt>
                <c:pt idx="1763">
                  <c:v>180</c:v>
                </c:pt>
                <c:pt idx="1764">
                  <c:v>178</c:v>
                </c:pt>
                <c:pt idx="1765">
                  <c:v>172</c:v>
                </c:pt>
                <c:pt idx="1766">
                  <c:v>170</c:v>
                </c:pt>
                <c:pt idx="1767">
                  <c:v>170</c:v>
                </c:pt>
                <c:pt idx="1768">
                  <c:v>170</c:v>
                </c:pt>
                <c:pt idx="1769">
                  <c:v>165</c:v>
                </c:pt>
                <c:pt idx="1770">
                  <c:v>165</c:v>
                </c:pt>
                <c:pt idx="1771">
                  <c:v>160</c:v>
                </c:pt>
                <c:pt idx="1772">
                  <c:v>160</c:v>
                </c:pt>
                <c:pt idx="1773">
                  <c:v>160</c:v>
                </c:pt>
                <c:pt idx="1774">
                  <c:v>157</c:v>
                </c:pt>
                <c:pt idx="1775">
                  <c:v>152</c:v>
                </c:pt>
                <c:pt idx="1776">
                  <c:v>150</c:v>
                </c:pt>
                <c:pt idx="1777">
                  <c:v>150</c:v>
                </c:pt>
                <c:pt idx="1778">
                  <c:v>138</c:v>
                </c:pt>
                <c:pt idx="1779">
                  <c:v>137</c:v>
                </c:pt>
                <c:pt idx="1780">
                  <c:v>137</c:v>
                </c:pt>
                <c:pt idx="1781">
                  <c:v>135</c:v>
                </c:pt>
                <c:pt idx="1782">
                  <c:v>130</c:v>
                </c:pt>
                <c:pt idx="1783">
                  <c:v>125</c:v>
                </c:pt>
                <c:pt idx="1784">
                  <c:v>122</c:v>
                </c:pt>
                <c:pt idx="1785">
                  <c:v>120</c:v>
                </c:pt>
                <c:pt idx="1786">
                  <c:v>120</c:v>
                </c:pt>
                <c:pt idx="1787">
                  <c:v>120</c:v>
                </c:pt>
                <c:pt idx="1788">
                  <c:v>118</c:v>
                </c:pt>
                <c:pt idx="1789">
                  <c:v>105</c:v>
                </c:pt>
                <c:pt idx="1790">
                  <c:v>104</c:v>
                </c:pt>
                <c:pt idx="1791">
                  <c:v>100</c:v>
                </c:pt>
                <c:pt idx="1792">
                  <c:v>100</c:v>
                </c:pt>
                <c:pt idx="1793">
                  <c:v>96</c:v>
                </c:pt>
                <c:pt idx="1794">
                  <c:v>90</c:v>
                </c:pt>
                <c:pt idx="1795">
                  <c:v>81</c:v>
                </c:pt>
                <c:pt idx="1796">
                  <c:v>70</c:v>
                </c:pt>
                <c:pt idx="1797">
                  <c:v>65</c:v>
                </c:pt>
                <c:pt idx="1798">
                  <c:v>65</c:v>
                </c:pt>
                <c:pt idx="1799">
                  <c:v>50</c:v>
                </c:pt>
                <c:pt idx="1800">
                  <c:v>19</c:v>
                </c:pt>
                <c:pt idx="1801">
                  <c:v>16</c:v>
                </c:pt>
                <c:pt idx="1802">
                  <c:v>15</c:v>
                </c:pt>
                <c:pt idx="1803">
                  <c:v>15</c:v>
                </c:pt>
                <c:pt idx="1804">
                  <c:v>450</c:v>
                </c:pt>
                <c:pt idx="1805">
                  <c:v>500</c:v>
                </c:pt>
                <c:pt idx="1806">
                  <c:v>285</c:v>
                </c:pt>
                <c:pt idx="1807">
                  <c:v>492</c:v>
                </c:pt>
                <c:pt idx="1808">
                  <c:v>550</c:v>
                </c:pt>
                <c:pt idx="1809">
                  <c:v>465</c:v>
                </c:pt>
                <c:pt idx="1810">
                  <c:v>460</c:v>
                </c:pt>
                <c:pt idx="1811">
                  <c:v>508</c:v>
                </c:pt>
                <c:pt idx="1812">
                  <c:v>524</c:v>
                </c:pt>
                <c:pt idx="1813">
                  <c:v>620</c:v>
                </c:pt>
                <c:pt idx="1814">
                  <c:v>500</c:v>
                </c:pt>
                <c:pt idx="1815">
                  <c:v>450</c:v>
                </c:pt>
                <c:pt idx="1816">
                  <c:v>659</c:v>
                </c:pt>
                <c:pt idx="1817">
                  <c:v>380</c:v>
                </c:pt>
                <c:pt idx="1818">
                  <c:v>525</c:v>
                </c:pt>
                <c:pt idx="1819">
                  <c:v>514</c:v>
                </c:pt>
                <c:pt idx="1820">
                  <c:v>489</c:v>
                </c:pt>
                <c:pt idx="1821">
                  <c:v>136</c:v>
                </c:pt>
                <c:pt idx="1822">
                  <c:v>350</c:v>
                </c:pt>
                <c:pt idx="1823">
                  <c:v>700</c:v>
                </c:pt>
                <c:pt idx="1824">
                  <c:v>550</c:v>
                </c:pt>
                <c:pt idx="1825">
                  <c:v>594</c:v>
                </c:pt>
                <c:pt idx="1826">
                  <c:v>376</c:v>
                </c:pt>
                <c:pt idx="1827">
                  <c:v>658</c:v>
                </c:pt>
                <c:pt idx="1828">
                  <c:v>510</c:v>
                </c:pt>
                <c:pt idx="1829">
                  <c:v>480</c:v>
                </c:pt>
                <c:pt idx="1830">
                  <c:v>555</c:v>
                </c:pt>
                <c:pt idx="1831">
                  <c:v>600</c:v>
                </c:pt>
                <c:pt idx="1832">
                  <c:v>350</c:v>
                </c:pt>
                <c:pt idx="1833">
                  <c:v>590</c:v>
                </c:pt>
                <c:pt idx="1834">
                  <c:v>500</c:v>
                </c:pt>
                <c:pt idx="1835">
                  <c:v>678</c:v>
                </c:pt>
                <c:pt idx="1836">
                  <c:v>450</c:v>
                </c:pt>
                <c:pt idx="1837">
                  <c:v>480</c:v>
                </c:pt>
                <c:pt idx="1838">
                  <c:v>450</c:v>
                </c:pt>
                <c:pt idx="1839">
                  <c:v>475</c:v>
                </c:pt>
                <c:pt idx="1840">
                  <c:v>470</c:v>
                </c:pt>
                <c:pt idx="1841">
                  <c:v>435</c:v>
                </c:pt>
                <c:pt idx="1842">
                  <c:v>582</c:v>
                </c:pt>
                <c:pt idx="1843">
                  <c:v>590</c:v>
                </c:pt>
                <c:pt idx="1844">
                  <c:v>700</c:v>
                </c:pt>
                <c:pt idx="1845">
                  <c:v>280</c:v>
                </c:pt>
                <c:pt idx="1846">
                  <c:v>185</c:v>
                </c:pt>
                <c:pt idx="1847">
                  <c:v>310</c:v>
                </c:pt>
                <c:pt idx="1848">
                  <c:v>352</c:v>
                </c:pt>
                <c:pt idx="1849">
                  <c:v>685</c:v>
                </c:pt>
                <c:pt idx="1850">
                  <c:v>300</c:v>
                </c:pt>
                <c:pt idx="1851">
                  <c:v>500</c:v>
                </c:pt>
                <c:pt idx="1852">
                  <c:v>450</c:v>
                </c:pt>
                <c:pt idx="1853">
                  <c:v>416</c:v>
                </c:pt>
                <c:pt idx="1854">
                  <c:v>333</c:v>
                </c:pt>
                <c:pt idx="1855">
                  <c:v>512</c:v>
                </c:pt>
                <c:pt idx="1856">
                  <c:v>590</c:v>
                </c:pt>
                <c:pt idx="1857">
                  <c:v>553</c:v>
                </c:pt>
                <c:pt idx="1858">
                  <c:v>470</c:v>
                </c:pt>
                <c:pt idx="1859">
                  <c:v>302</c:v>
                </c:pt>
                <c:pt idx="1860">
                  <c:v>640</c:v>
                </c:pt>
                <c:pt idx="1861">
                  <c:v>540</c:v>
                </c:pt>
                <c:pt idx="1862">
                  <c:v>550</c:v>
                </c:pt>
                <c:pt idx="1863">
                  <c:v>650</c:v>
                </c:pt>
                <c:pt idx="1864">
                  <c:v>300</c:v>
                </c:pt>
                <c:pt idx="1865">
                  <c:v>250</c:v>
                </c:pt>
                <c:pt idx="1866">
                  <c:v>436</c:v>
                </c:pt>
                <c:pt idx="1867">
                  <c:v>500</c:v>
                </c:pt>
                <c:pt idx="1868">
                  <c:v>385</c:v>
                </c:pt>
                <c:pt idx="1869">
                  <c:v>760</c:v>
                </c:pt>
                <c:pt idx="1870">
                  <c:v>418</c:v>
                </c:pt>
                <c:pt idx="1871">
                  <c:v>525</c:v>
                </c:pt>
                <c:pt idx="1872">
                  <c:v>858</c:v>
                </c:pt>
                <c:pt idx="1873">
                  <c:v>520</c:v>
                </c:pt>
                <c:pt idx="1874">
                  <c:v>600</c:v>
                </c:pt>
                <c:pt idx="1875">
                  <c:v>274</c:v>
                </c:pt>
                <c:pt idx="1876">
                  <c:v>600</c:v>
                </c:pt>
                <c:pt idx="1877">
                  <c:v>550</c:v>
                </c:pt>
                <c:pt idx="1878">
                  <c:v>500</c:v>
                </c:pt>
                <c:pt idx="1879">
                  <c:v>650</c:v>
                </c:pt>
                <c:pt idx="1880">
                  <c:v>200</c:v>
                </c:pt>
                <c:pt idx="1881">
                  <c:v>380</c:v>
                </c:pt>
                <c:pt idx="1882">
                  <c:v>490</c:v>
                </c:pt>
                <c:pt idx="1883">
                  <c:v>480</c:v>
                </c:pt>
                <c:pt idx="1884">
                  <c:v>250</c:v>
                </c:pt>
                <c:pt idx="1885">
                  <c:v>520</c:v>
                </c:pt>
                <c:pt idx="1886">
                  <c:v>670</c:v>
                </c:pt>
                <c:pt idx="1887">
                  <c:v>460</c:v>
                </c:pt>
                <c:pt idx="1888">
                  <c:v>570</c:v>
                </c:pt>
                <c:pt idx="1889">
                  <c:v>526</c:v>
                </c:pt>
                <c:pt idx="1890">
                  <c:v>530</c:v>
                </c:pt>
                <c:pt idx="1891">
                  <c:v>555</c:v>
                </c:pt>
                <c:pt idx="1892">
                  <c:v>460</c:v>
                </c:pt>
                <c:pt idx="1893">
                  <c:v>662</c:v>
                </c:pt>
                <c:pt idx="1894">
                  <c:v>676</c:v>
                </c:pt>
                <c:pt idx="1895">
                  <c:v>390</c:v>
                </c:pt>
                <c:pt idx="1896">
                  <c:v>675</c:v>
                </c:pt>
                <c:pt idx="1897">
                  <c:v>540</c:v>
                </c:pt>
                <c:pt idx="1898">
                  <c:v>465</c:v>
                </c:pt>
                <c:pt idx="1899">
                  <c:v>614</c:v>
                </c:pt>
                <c:pt idx="1900">
                  <c:v>555</c:v>
                </c:pt>
                <c:pt idx="1901">
                  <c:v>550</c:v>
                </c:pt>
                <c:pt idx="1902">
                  <c:v>300</c:v>
                </c:pt>
                <c:pt idx="1903">
                  <c:v>280</c:v>
                </c:pt>
                <c:pt idx="1904">
                  <c:v>400</c:v>
                </c:pt>
                <c:pt idx="1905">
                  <c:v>400</c:v>
                </c:pt>
                <c:pt idx="1906">
                  <c:v>55</c:v>
                </c:pt>
                <c:pt idx="1907">
                  <c:v>350</c:v>
                </c:pt>
                <c:pt idx="1908">
                  <c:v>530</c:v>
                </c:pt>
                <c:pt idx="1909">
                  <c:v>270</c:v>
                </c:pt>
                <c:pt idx="1910">
                  <c:v>506</c:v>
                </c:pt>
                <c:pt idx="1911">
                  <c:v>600</c:v>
                </c:pt>
                <c:pt idx="1912">
                  <c:v>80</c:v>
                </c:pt>
                <c:pt idx="1913">
                  <c:v>300</c:v>
                </c:pt>
                <c:pt idx="1914">
                  <c:v>420</c:v>
                </c:pt>
                <c:pt idx="1915">
                  <c:v>579</c:v>
                </c:pt>
                <c:pt idx="1916">
                  <c:v>640</c:v>
                </c:pt>
                <c:pt idx="1917">
                  <c:v>742</c:v>
                </c:pt>
                <c:pt idx="1918">
                  <c:v>445</c:v>
                </c:pt>
                <c:pt idx="1919">
                  <c:v>405</c:v>
                </c:pt>
                <c:pt idx="1920">
                  <c:v>580</c:v>
                </c:pt>
                <c:pt idx="1921">
                  <c:v>460</c:v>
                </c:pt>
                <c:pt idx="1922">
                  <c:v>422</c:v>
                </c:pt>
                <c:pt idx="1923">
                  <c:v>410</c:v>
                </c:pt>
                <c:pt idx="1924">
                  <c:v>490</c:v>
                </c:pt>
                <c:pt idx="1925">
                  <c:v>620</c:v>
                </c:pt>
                <c:pt idx="1926">
                  <c:v>740</c:v>
                </c:pt>
                <c:pt idx="1927">
                  <c:v>480</c:v>
                </c:pt>
                <c:pt idx="1928">
                  <c:v>400</c:v>
                </c:pt>
                <c:pt idx="1929">
                  <c:v>428</c:v>
                </c:pt>
                <c:pt idx="1930">
                  <c:v>500</c:v>
                </c:pt>
                <c:pt idx="1931">
                  <c:v>480</c:v>
                </c:pt>
                <c:pt idx="1932">
                  <c:v>450</c:v>
                </c:pt>
                <c:pt idx="1933">
                  <c:v>545</c:v>
                </c:pt>
                <c:pt idx="1934">
                  <c:v>559</c:v>
                </c:pt>
                <c:pt idx="1935">
                  <c:v>595</c:v>
                </c:pt>
                <c:pt idx="1936">
                  <c:v>555</c:v>
                </c:pt>
                <c:pt idx="1937">
                  <c:v>610</c:v>
                </c:pt>
                <c:pt idx="1938">
                  <c:v>480</c:v>
                </c:pt>
                <c:pt idx="1939">
                  <c:v>455</c:v>
                </c:pt>
                <c:pt idx="1940">
                  <c:v>450</c:v>
                </c:pt>
                <c:pt idx="1941">
                  <c:v>650</c:v>
                </c:pt>
                <c:pt idx="1942">
                  <c:v>460</c:v>
                </c:pt>
                <c:pt idx="1943">
                  <c:v>530</c:v>
                </c:pt>
                <c:pt idx="1944">
                  <c:v>585</c:v>
                </c:pt>
                <c:pt idx="1945">
                  <c:v>240</c:v>
                </c:pt>
                <c:pt idx="1946">
                  <c:v>550</c:v>
                </c:pt>
                <c:pt idx="1947">
                  <c:v>491</c:v>
                </c:pt>
                <c:pt idx="1948">
                  <c:v>850</c:v>
                </c:pt>
                <c:pt idx="1949">
                  <c:v>640</c:v>
                </c:pt>
                <c:pt idx="1950">
                  <c:v>505</c:v>
                </c:pt>
                <c:pt idx="1951">
                  <c:v>330</c:v>
                </c:pt>
                <c:pt idx="1952">
                  <c:v>550</c:v>
                </c:pt>
                <c:pt idx="1953">
                  <c:v>450</c:v>
                </c:pt>
                <c:pt idx="1954">
                  <c:v>635</c:v>
                </c:pt>
                <c:pt idx="1955">
                  <c:v>583</c:v>
                </c:pt>
                <c:pt idx="1956">
                  <c:v>392</c:v>
                </c:pt>
                <c:pt idx="1957">
                  <c:v>482</c:v>
                </c:pt>
                <c:pt idx="1958">
                  <c:v>441</c:v>
                </c:pt>
                <c:pt idx="1959">
                  <c:v>450</c:v>
                </c:pt>
                <c:pt idx="1960">
                  <c:v>240</c:v>
                </c:pt>
                <c:pt idx="1961">
                  <c:v>260</c:v>
                </c:pt>
                <c:pt idx="1962">
                  <c:v>520</c:v>
                </c:pt>
                <c:pt idx="1963">
                  <c:v>582</c:v>
                </c:pt>
                <c:pt idx="1964">
                  <c:v>336</c:v>
                </c:pt>
                <c:pt idx="1965">
                  <c:v>620</c:v>
                </c:pt>
                <c:pt idx="1966">
                  <c:v>530</c:v>
                </c:pt>
                <c:pt idx="1967">
                  <c:v>670</c:v>
                </c:pt>
                <c:pt idx="1968">
                  <c:v>600</c:v>
                </c:pt>
                <c:pt idx="1969">
                  <c:v>325</c:v>
                </c:pt>
                <c:pt idx="1970">
                  <c:v>530</c:v>
                </c:pt>
                <c:pt idx="1971">
                  <c:v>481</c:v>
                </c:pt>
                <c:pt idx="1972">
                  <c:v>450</c:v>
                </c:pt>
                <c:pt idx="1973">
                  <c:v>420</c:v>
                </c:pt>
                <c:pt idx="1974">
                  <c:v>0</c:v>
                </c:pt>
                <c:pt idx="1975">
                  <c:v>500</c:v>
                </c:pt>
                <c:pt idx="1976">
                  <c:v>460</c:v>
                </c:pt>
                <c:pt idx="1977">
                  <c:v>695</c:v>
                </c:pt>
                <c:pt idx="1978">
                  <c:v>475</c:v>
                </c:pt>
                <c:pt idx="1979">
                  <c:v>500</c:v>
                </c:pt>
                <c:pt idx="1980">
                  <c:v>500</c:v>
                </c:pt>
                <c:pt idx="1981">
                  <c:v>500</c:v>
                </c:pt>
                <c:pt idx="1982">
                  <c:v>633</c:v>
                </c:pt>
                <c:pt idx="1983">
                  <c:v>660</c:v>
                </c:pt>
                <c:pt idx="1984">
                  <c:v>390</c:v>
                </c:pt>
                <c:pt idx="1985">
                  <c:v>480</c:v>
                </c:pt>
                <c:pt idx="1986">
                  <c:v>430</c:v>
                </c:pt>
                <c:pt idx="1987">
                  <c:v>500</c:v>
                </c:pt>
                <c:pt idx="1988">
                  <c:v>613</c:v>
                </c:pt>
                <c:pt idx="1989">
                  <c:v>500</c:v>
                </c:pt>
                <c:pt idx="1990">
                  <c:v>400</c:v>
                </c:pt>
                <c:pt idx="1991">
                  <c:v>710</c:v>
                </c:pt>
                <c:pt idx="1992">
                  <c:v>540</c:v>
                </c:pt>
                <c:pt idx="1993">
                  <c:v>530</c:v>
                </c:pt>
                <c:pt idx="1994">
                  <c:v>330</c:v>
                </c:pt>
                <c:pt idx="1995">
                  <c:v>430</c:v>
                </c:pt>
                <c:pt idx="1996">
                  <c:v>450</c:v>
                </c:pt>
                <c:pt idx="1997">
                  <c:v>350</c:v>
                </c:pt>
                <c:pt idx="1998">
                  <c:v>688</c:v>
                </c:pt>
                <c:pt idx="1999">
                  <c:v>360</c:v>
                </c:pt>
                <c:pt idx="2000">
                  <c:v>550</c:v>
                </c:pt>
                <c:pt idx="2001">
                  <c:v>340</c:v>
                </c:pt>
                <c:pt idx="2002">
                  <c:v>457</c:v>
                </c:pt>
                <c:pt idx="2003">
                  <c:v>490</c:v>
                </c:pt>
                <c:pt idx="2004">
                  <c:v>490</c:v>
                </c:pt>
                <c:pt idx="2005">
                  <c:v>570</c:v>
                </c:pt>
                <c:pt idx="2006">
                  <c:v>430</c:v>
                </c:pt>
                <c:pt idx="2007">
                  <c:v>550</c:v>
                </c:pt>
                <c:pt idx="2008">
                  <c:v>350</c:v>
                </c:pt>
                <c:pt idx="2009">
                  <c:v>280</c:v>
                </c:pt>
                <c:pt idx="2010">
                  <c:v>540</c:v>
                </c:pt>
                <c:pt idx="2011">
                  <c:v>500</c:v>
                </c:pt>
                <c:pt idx="2012">
                  <c:v>435</c:v>
                </c:pt>
                <c:pt idx="2013">
                  <c:v>389</c:v>
                </c:pt>
                <c:pt idx="2014">
                  <c:v>600</c:v>
                </c:pt>
                <c:pt idx="2015">
                  <c:v>590</c:v>
                </c:pt>
                <c:pt idx="2016">
                  <c:v>575</c:v>
                </c:pt>
                <c:pt idx="2017">
                  <c:v>540</c:v>
                </c:pt>
                <c:pt idx="2018">
                  <c:v>650</c:v>
                </c:pt>
                <c:pt idx="2019">
                  <c:v>350</c:v>
                </c:pt>
                <c:pt idx="2020">
                  <c:v>540</c:v>
                </c:pt>
                <c:pt idx="2021">
                  <c:v>508</c:v>
                </c:pt>
                <c:pt idx="2022">
                  <c:v>605</c:v>
                </c:pt>
                <c:pt idx="2023">
                  <c:v>335</c:v>
                </c:pt>
                <c:pt idx="2024">
                  <c:v>450</c:v>
                </c:pt>
                <c:pt idx="2025">
                  <c:v>618</c:v>
                </c:pt>
                <c:pt idx="2026">
                  <c:v>485</c:v>
                </c:pt>
                <c:pt idx="2027">
                  <c:v>400</c:v>
                </c:pt>
                <c:pt idx="2028">
                  <c:v>300</c:v>
                </c:pt>
                <c:pt idx="2029">
                  <c:v>672</c:v>
                </c:pt>
                <c:pt idx="2030">
                  <c:v>605</c:v>
                </c:pt>
                <c:pt idx="2031">
                  <c:v>420</c:v>
                </c:pt>
                <c:pt idx="2032">
                  <c:v>528</c:v>
                </c:pt>
                <c:pt idx="2033">
                  <c:v>565</c:v>
                </c:pt>
                <c:pt idx="2034">
                  <c:v>500</c:v>
                </c:pt>
                <c:pt idx="2035">
                  <c:v>550</c:v>
                </c:pt>
                <c:pt idx="2036">
                  <c:v>720</c:v>
                </c:pt>
                <c:pt idx="2037">
                  <c:v>480</c:v>
                </c:pt>
                <c:pt idx="2038">
                  <c:v>500</c:v>
                </c:pt>
                <c:pt idx="2039">
                  <c:v>565</c:v>
                </c:pt>
                <c:pt idx="2040">
                  <c:v>582</c:v>
                </c:pt>
                <c:pt idx="2041">
                  <c:v>500</c:v>
                </c:pt>
                <c:pt idx="2042">
                  <c:v>360</c:v>
                </c:pt>
                <c:pt idx="2043">
                  <c:v>401</c:v>
                </c:pt>
                <c:pt idx="2044">
                  <c:v>503</c:v>
                </c:pt>
                <c:pt idx="2045">
                  <c:v>458</c:v>
                </c:pt>
                <c:pt idx="2046">
                  <c:v>465</c:v>
                </c:pt>
                <c:pt idx="2047">
                  <c:v>476</c:v>
                </c:pt>
                <c:pt idx="2048">
                  <c:v>400</c:v>
                </c:pt>
                <c:pt idx="2049">
                  <c:v>515</c:v>
                </c:pt>
                <c:pt idx="2050">
                  <c:v>548</c:v>
                </c:pt>
                <c:pt idx="2051">
                  <c:v>340</c:v>
                </c:pt>
                <c:pt idx="2052">
                  <c:v>320</c:v>
                </c:pt>
                <c:pt idx="2053">
                  <c:v>206</c:v>
                </c:pt>
                <c:pt idx="2054">
                  <c:v>320</c:v>
                </c:pt>
                <c:pt idx="2055">
                  <c:v>287</c:v>
                </c:pt>
                <c:pt idx="2056">
                  <c:v>237</c:v>
                </c:pt>
                <c:pt idx="2057">
                  <c:v>306</c:v>
                </c:pt>
                <c:pt idx="2058">
                  <c:v>589</c:v>
                </c:pt>
                <c:pt idx="2059">
                  <c:v>346</c:v>
                </c:pt>
                <c:pt idx="2060">
                  <c:v>375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656-47EA-BB2F-DCE24BDE7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5425855"/>
        <c:axId val="855433535"/>
      </c:scatterChart>
      <c:valAx>
        <c:axId val="8554258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55433535"/>
        <c:crosses val="autoZero"/>
        <c:crossBetween val="midCat"/>
      </c:valAx>
      <c:valAx>
        <c:axId val="855433535"/>
        <c:scaling>
          <c:orientation val="minMax"/>
          <c:max val="9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5542585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E7-42EA-9B50-2558B8CCAAC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CE7-42EA-9B50-2558B8CCAAC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CE7-42EA-9B50-2558B8CCAAC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'Ark1'!$B$2:$B$4</c:f>
              <c:strCache>
                <c:ptCount val="3"/>
                <c:pt idx="0">
                  <c:v>Norsk fôrhavre</c:v>
                </c:pt>
                <c:pt idx="1">
                  <c:v>Norsk mathavre</c:v>
                </c:pt>
                <c:pt idx="2">
                  <c:v>Importert mathavre</c:v>
                </c:pt>
              </c:strCache>
            </c:strRef>
          </c:cat>
          <c:val>
            <c:numRef>
              <c:f>'Ark1'!$C$2:$C$4</c:f>
              <c:numCache>
                <c:formatCode>#,##0</c:formatCode>
                <c:ptCount val="3"/>
                <c:pt idx="0">
                  <c:v>219400</c:v>
                </c:pt>
                <c:pt idx="1">
                  <c:v>24300</c:v>
                </c:pt>
                <c:pt idx="2" formatCode="General">
                  <c:v>13800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E7-42EA-9B50-2558B8CCA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0.65546</cdr:x>
      <cdr:y>0.95101</cdr:y>
    </cdr:from>
    <cdr:to>
      <cdr:x>0.98731</cdr:x>
      <cdr:y>1</cdr:y>
    </cdr:to>
    <cdr:sp macro="" textlink="">
      <cdr:nvSpPr>
        <cdr:cNvPr id="3" name="TekstSylinder 2">
          <a:extLst xmlns:a="http://schemas.openxmlformats.org/drawingml/2006/main">
            <a:ext uri="{FF2B5EF4-FFF2-40B4-BE49-F238E27FC236}">
              <a16:creationId xmlns:a16="http://schemas.microsoft.com/office/drawing/2014/main" id="{09A15E15-08BF-23DF-E4D0-CB7E707A1C4C}"/>
            </a:ext>
          </a:extLst>
        </cdr:cNvPr>
        <cdr:cNvSpPr txBox="1"/>
      </cdr:nvSpPr>
      <cdr:spPr>
        <a:xfrm xmlns:a="http://schemas.openxmlformats.org/drawingml/2006/main">
          <a:off x="6088380" y="5768340"/>
          <a:ext cx="3082525" cy="297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400"/>
            <a:t>*) &gt;7,0 </a:t>
          </a:r>
          <a:r>
            <a:rPr lang="nb-NO" sz="1400" baseline="0"/>
            <a:t>fra 2023. Ingen under 4,5 i 2025.</a:t>
          </a:r>
          <a:endParaRPr lang="nb-NO" sz="1400"/>
        </a:p>
      </cdr:txBody>
    </cdr:sp>
  </cdr:relSizeAnchor>
  <cdr:relSizeAnchor xmlns:cdr="http://schemas.openxmlformats.org/drawingml/2006/chartDrawing">
    <cdr:from>
      <cdr:x>0.00546</cdr:x>
      <cdr:y>0.00836</cdr:y>
    </cdr:from>
    <cdr:to>
      <cdr:x>0.0926</cdr:x>
      <cdr:y>0.0796</cdr:y>
    </cdr:to>
    <cdr:sp macro="" textlink="">
      <cdr:nvSpPr>
        <cdr:cNvPr id="4" name="TekstSylinder 1">
          <a:extLst xmlns:a="http://schemas.openxmlformats.org/drawingml/2006/main">
            <a:ext uri="{FF2B5EF4-FFF2-40B4-BE49-F238E27FC236}">
              <a16:creationId xmlns:a16="http://schemas.microsoft.com/office/drawing/2014/main" id="{5D7B9A0D-F765-5B97-8CBE-5E1150DBB56E}"/>
            </a:ext>
          </a:extLst>
        </cdr:cNvPr>
        <cdr:cNvSpPr txBox="1"/>
      </cdr:nvSpPr>
      <cdr:spPr>
        <a:xfrm xmlns:a="http://schemas.openxmlformats.org/drawingml/2006/main">
          <a:off x="50800" y="50800"/>
          <a:ext cx="810806" cy="4329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b-NO" sz="1600"/>
            <a:t>kg/daa</a:t>
          </a:r>
        </a:p>
      </cdr:txBody>
    </cdr:sp>
  </cdr:relSizeAnchor>
  <cdr:relSizeAnchor xmlns:cdr="http://schemas.openxmlformats.org/drawingml/2006/chartDrawing">
    <cdr:from>
      <cdr:x>0.74887</cdr:x>
      <cdr:y>0.14567</cdr:y>
    </cdr:from>
    <cdr:to>
      <cdr:x>0.98308</cdr:x>
      <cdr:y>0.21691</cdr:y>
    </cdr:to>
    <cdr:sp macro="" textlink="">
      <cdr:nvSpPr>
        <cdr:cNvPr id="6" name="TekstSylinder 1">
          <a:extLst xmlns:a="http://schemas.openxmlformats.org/drawingml/2006/main">
            <a:ext uri="{FF2B5EF4-FFF2-40B4-BE49-F238E27FC236}">
              <a16:creationId xmlns:a16="http://schemas.microsoft.com/office/drawing/2014/main" id="{EE70531F-3CB7-624F-9A1E-F0E63FDAD716}"/>
            </a:ext>
          </a:extLst>
        </cdr:cNvPr>
        <cdr:cNvSpPr txBox="1"/>
      </cdr:nvSpPr>
      <cdr:spPr>
        <a:xfrm xmlns:a="http://schemas.openxmlformats.org/drawingml/2006/main">
          <a:off x="8871265" y="953279"/>
          <a:ext cx="2774552" cy="4662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b-NO" sz="1600" dirty="0"/>
            <a:t>n=257,288</a:t>
          </a:r>
          <a:r>
            <a:rPr lang="nb-NO" sz="1600" baseline="0" dirty="0"/>
            <a:t>, </a:t>
          </a:r>
          <a:r>
            <a:rPr lang="nb-NO" sz="1600" dirty="0"/>
            <a:t>469,</a:t>
          </a:r>
          <a:r>
            <a:rPr lang="nb-NO" sz="1600" baseline="0" dirty="0"/>
            <a:t> </a:t>
          </a:r>
          <a:r>
            <a:rPr lang="nb-NO" sz="1600" dirty="0"/>
            <a:t>276 og 264 </a:t>
          </a:r>
        </a:p>
        <a:p xmlns:a="http://schemas.openxmlformats.org/drawingml/2006/main">
          <a:endParaRPr lang="nb-NO" sz="1600" dirty="0"/>
        </a:p>
      </cdr:txBody>
    </cdr:sp>
  </cdr:relSizeAnchor>
  <cdr:relSizeAnchor xmlns:cdr="http://schemas.openxmlformats.org/drawingml/2006/chartDrawing">
    <cdr:from>
      <cdr:x>0.08422</cdr:x>
      <cdr:y>0.12898</cdr:y>
    </cdr:from>
    <cdr:to>
      <cdr:x>0.36609</cdr:x>
      <cdr:y>0.24713</cdr:y>
    </cdr:to>
    <cdr:pic>
      <cdr:nvPicPr>
        <cdr:cNvPr id="2" name="Bilde 1">
          <a:extLst xmlns:a="http://schemas.openxmlformats.org/drawingml/2006/main">
            <a:ext uri="{FF2B5EF4-FFF2-40B4-BE49-F238E27FC236}">
              <a16:creationId xmlns:a16="http://schemas.microsoft.com/office/drawing/2014/main" id="{997E4635-1CB0-4306-B2ED-F787B61AD2D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997692" y="844057"/>
          <a:ext cx="3339071" cy="773201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0.08347</cdr:x>
      <cdr:y>0.14876</cdr:y>
    </cdr:from>
    <cdr:to>
      <cdr:x>0.60059</cdr:x>
      <cdr:y>0.1915</cdr:y>
    </cdr:to>
    <cdr:sp macro="" textlink="">
      <cdr:nvSpPr>
        <cdr:cNvPr id="2" name="TekstSylinder 1">
          <a:extLst xmlns:a="http://schemas.openxmlformats.org/drawingml/2006/main">
            <a:ext uri="{FF2B5EF4-FFF2-40B4-BE49-F238E27FC236}">
              <a16:creationId xmlns:a16="http://schemas.microsoft.com/office/drawing/2014/main" id="{357297ED-9127-4055-8735-FFC17EB79C12}"/>
            </a:ext>
          </a:extLst>
        </cdr:cNvPr>
        <cdr:cNvSpPr txBox="1"/>
      </cdr:nvSpPr>
      <cdr:spPr>
        <a:xfrm xmlns:a="http://schemas.openxmlformats.org/drawingml/2006/main">
          <a:off x="1017615" y="1020206"/>
          <a:ext cx="6304727" cy="2931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400" dirty="0"/>
            <a:t>Basert på 287 svar i 2022, 397 i 2023, 251 i 2024 og 257 i 2025</a:t>
          </a:r>
        </a:p>
        <a:p xmlns:a="http://schemas.openxmlformats.org/drawingml/2006/main">
          <a:endParaRPr lang="nb-NO" sz="1400" dirty="0"/>
        </a:p>
      </cdr:txBody>
    </cdr:sp>
  </cdr:relSizeAnchor>
  <cdr:relSizeAnchor xmlns:cdr="http://schemas.openxmlformats.org/drawingml/2006/chartDrawing">
    <cdr:from>
      <cdr:x>0.00546</cdr:x>
      <cdr:y>0.00836</cdr:y>
    </cdr:from>
    <cdr:to>
      <cdr:x>0.07737</cdr:x>
      <cdr:y>0.06017</cdr:y>
    </cdr:to>
    <cdr:sp macro="" textlink="">
      <cdr:nvSpPr>
        <cdr:cNvPr id="4" name="TekstSylinder 1">
          <a:extLst xmlns:a="http://schemas.openxmlformats.org/drawingml/2006/main">
            <a:ext uri="{FF2B5EF4-FFF2-40B4-BE49-F238E27FC236}">
              <a16:creationId xmlns:a16="http://schemas.microsoft.com/office/drawing/2014/main" id="{8A105D25-F471-4FD8-8C9F-2064FF395D4B}"/>
            </a:ext>
          </a:extLst>
        </cdr:cNvPr>
        <cdr:cNvSpPr txBox="1"/>
      </cdr:nvSpPr>
      <cdr:spPr>
        <a:xfrm xmlns:a="http://schemas.openxmlformats.org/drawingml/2006/main">
          <a:off x="50800" y="50800"/>
          <a:ext cx="669126" cy="3148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b-NO" sz="1400">
              <a:solidFill>
                <a:schemeClr val="bg1"/>
              </a:solidFill>
            </a:rPr>
            <a:t>n=174</a:t>
          </a:r>
        </a:p>
      </cdr:txBody>
    </cdr:sp>
  </cdr:relSizeAnchor>
  <cdr:relSizeAnchor xmlns:cdr="http://schemas.openxmlformats.org/drawingml/2006/chartDrawing">
    <cdr:from>
      <cdr:x>0.00546</cdr:x>
      <cdr:y>0.00836</cdr:y>
    </cdr:from>
    <cdr:to>
      <cdr:x>0.07737</cdr:x>
      <cdr:y>0.06017</cdr:y>
    </cdr:to>
    <cdr:sp macro="" textlink="">
      <cdr:nvSpPr>
        <cdr:cNvPr id="5" name="TekstSylinder 1">
          <a:extLst xmlns:a="http://schemas.openxmlformats.org/drawingml/2006/main">
            <a:ext uri="{FF2B5EF4-FFF2-40B4-BE49-F238E27FC236}">
              <a16:creationId xmlns:a16="http://schemas.microsoft.com/office/drawing/2014/main" id="{8A105D25-F471-4FD8-8C9F-2064FF395D4B}"/>
            </a:ext>
          </a:extLst>
        </cdr:cNvPr>
        <cdr:cNvSpPr txBox="1"/>
      </cdr:nvSpPr>
      <cdr:spPr>
        <a:xfrm xmlns:a="http://schemas.openxmlformats.org/drawingml/2006/main">
          <a:off x="50800" y="50800"/>
          <a:ext cx="669126" cy="3148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b-NO" sz="1400">
              <a:solidFill>
                <a:schemeClr val="bg1"/>
              </a:solidFill>
            </a:rPr>
            <a:t>n=174</a:t>
          </a:r>
        </a:p>
      </cdr:txBody>
    </cdr:sp>
  </cdr:relSizeAnchor>
  <cdr:relSizeAnchor xmlns:cdr="http://schemas.openxmlformats.org/drawingml/2006/chartDrawing">
    <cdr:from>
      <cdr:x>0.00546</cdr:x>
      <cdr:y>0.00836</cdr:y>
    </cdr:from>
    <cdr:to>
      <cdr:x>0.07737</cdr:x>
      <cdr:y>0.06017</cdr:y>
    </cdr:to>
    <cdr:sp macro="" textlink="">
      <cdr:nvSpPr>
        <cdr:cNvPr id="7" name="TekstSylinder 1">
          <a:extLst xmlns:a="http://schemas.openxmlformats.org/drawingml/2006/main">
            <a:ext uri="{FF2B5EF4-FFF2-40B4-BE49-F238E27FC236}">
              <a16:creationId xmlns:a16="http://schemas.microsoft.com/office/drawing/2014/main" id="{8A105D25-F471-4FD8-8C9F-2064FF395D4B}"/>
            </a:ext>
          </a:extLst>
        </cdr:cNvPr>
        <cdr:cNvSpPr txBox="1"/>
      </cdr:nvSpPr>
      <cdr:spPr>
        <a:xfrm xmlns:a="http://schemas.openxmlformats.org/drawingml/2006/main">
          <a:off x="50800" y="50800"/>
          <a:ext cx="669126" cy="3148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b-NO" sz="1400">
              <a:solidFill>
                <a:schemeClr val="bg1"/>
              </a:solidFill>
            </a:rPr>
            <a:t>n=174</a:t>
          </a:r>
        </a:p>
      </cdr:txBody>
    </cdr:sp>
  </cdr:relSizeAnchor>
  <cdr:relSizeAnchor xmlns:cdr="http://schemas.openxmlformats.org/drawingml/2006/chartDrawing">
    <cdr:from>
      <cdr:x>0.58883</cdr:x>
      <cdr:y>0.29275</cdr:y>
    </cdr:from>
    <cdr:to>
      <cdr:x>0.66074</cdr:x>
      <cdr:y>0.34456</cdr:y>
    </cdr:to>
    <cdr:sp macro="" textlink="">
      <cdr:nvSpPr>
        <cdr:cNvPr id="11" name="TekstSylinder 10">
          <a:extLst xmlns:a="http://schemas.openxmlformats.org/drawingml/2006/main">
            <a:ext uri="{FF2B5EF4-FFF2-40B4-BE49-F238E27FC236}">
              <a16:creationId xmlns:a16="http://schemas.microsoft.com/office/drawing/2014/main" id="{CAA10F15-9088-4C79-98CC-E58B6B8F4F2C}"/>
            </a:ext>
          </a:extLst>
        </cdr:cNvPr>
        <cdr:cNvSpPr txBox="1"/>
      </cdr:nvSpPr>
      <cdr:spPr>
        <a:xfrm xmlns:a="http://schemas.openxmlformats.org/drawingml/2006/main">
          <a:off x="5478843" y="1779050"/>
          <a:ext cx="669112" cy="314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nb-NO" sz="1100"/>
        </a:p>
      </cdr:txBody>
    </cdr:sp>
  </cdr:relSizeAnchor>
  <cdr:relSizeAnchor xmlns:cdr="http://schemas.openxmlformats.org/drawingml/2006/chartDrawing">
    <cdr:from>
      <cdr:x>0.73981</cdr:x>
      <cdr:y>0.88994</cdr:y>
    </cdr:from>
    <cdr:to>
      <cdr:x>1</cdr:x>
      <cdr:y>1</cdr:y>
    </cdr:to>
    <cdr:pic>
      <cdr:nvPicPr>
        <cdr:cNvPr id="3" name="Bilde 2">
          <a:extLst xmlns:a="http://schemas.openxmlformats.org/drawingml/2006/main">
            <a:ext uri="{FF2B5EF4-FFF2-40B4-BE49-F238E27FC236}">
              <a16:creationId xmlns:a16="http://schemas.microsoft.com/office/drawing/2014/main" id="{997E4635-1CB0-4306-B2ED-F787B61AD2D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871926" y="5397919"/>
          <a:ext cx="2416854" cy="667601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0.06858</cdr:x>
      <cdr:y>0.09429</cdr:y>
    </cdr:from>
    <cdr:to>
      <cdr:x>0.21962</cdr:x>
      <cdr:y>0.19256</cdr:y>
    </cdr:to>
    <cdr:sp macro="" textlink="">
      <cdr:nvSpPr>
        <cdr:cNvPr id="5" name="TekstSylinder 4">
          <a:extLst xmlns:a="http://schemas.openxmlformats.org/drawingml/2006/main">
            <a:ext uri="{FF2B5EF4-FFF2-40B4-BE49-F238E27FC236}">
              <a16:creationId xmlns:a16="http://schemas.microsoft.com/office/drawing/2014/main" id="{7B7754A4-D326-D3D8-F359-022D72F57176}"/>
            </a:ext>
          </a:extLst>
        </cdr:cNvPr>
        <cdr:cNvSpPr txBox="1"/>
      </cdr:nvSpPr>
      <cdr:spPr>
        <a:xfrm xmlns:a="http://schemas.openxmlformats.org/drawingml/2006/main">
          <a:off x="637691" y="573114"/>
          <a:ext cx="1404534" cy="5973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100" kern="1200"/>
            <a:t>N=2060</a:t>
          </a:r>
        </a:p>
      </cdr:txBody>
    </cdr:sp>
  </cdr:relSizeAnchor>
  <cdr:relSizeAnchor xmlns:cdr="http://schemas.openxmlformats.org/drawingml/2006/chartDrawing">
    <cdr:from>
      <cdr:x>0.70276</cdr:x>
      <cdr:y>0.81616</cdr:y>
    </cdr:from>
    <cdr:to>
      <cdr:x>0.96295</cdr:x>
      <cdr:y>0.92623</cdr:y>
    </cdr:to>
    <cdr:pic>
      <cdr:nvPicPr>
        <cdr:cNvPr id="2" name="Bilde 1">
          <a:extLst xmlns:a="http://schemas.openxmlformats.org/drawingml/2006/main">
            <a:ext uri="{FF2B5EF4-FFF2-40B4-BE49-F238E27FC236}">
              <a16:creationId xmlns:a16="http://schemas.microsoft.com/office/drawing/2014/main" id="{1805DFC8-B170-5B7A-C2A1-C41531ADD34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527800" y="4950460"/>
          <a:ext cx="2416854" cy="667601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9B155-85F8-41CF-BCB5-136AC70380FD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5D4CF-7C96-46A2-8F6A-EBCF454421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3223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5D4CF-7C96-46A2-8F6A-EBCF4544211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3365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CFB5F-1B00-D087-DF58-B5BF44522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4CAE8C1-E23E-B0B0-C8EF-17D36F8C6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9D7C2B-36F6-3247-C06A-D9D1B521E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073160-0BAA-4BA4-3F5A-FD78EC251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23E308-CB0D-C2F4-6C1F-6199A91E8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654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EADB5F-4B23-803C-8864-A6D222F3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08AFC6-20D4-2920-9A46-799FB8B13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F77565-D527-23AB-259D-0F7A47B0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9A3E7DA-0476-AD6F-E4DA-33BDF8F7F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945835-3B3C-B255-CF9B-422DECAEB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286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2CE092-A23D-A688-CDDB-55FF4D64A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5CE8967-45F5-80E2-3D1F-3031E2864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57B2D2-EE2D-9725-17A0-81AF86E71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E286F8-791D-50FC-67F4-302A55973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B88941-5168-E50B-D712-611457394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280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489666-2B0B-12DE-9E49-944E72E70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B5D693-71BA-8C02-53AC-D53EB1CD4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D13723B-663E-7CC7-CA49-E24A842A8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F62B2F2-4C1B-A158-3883-59D58CF65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70ADD89-1108-F1AF-1292-9A873EC44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86BE34E-3D5F-F3CE-45DE-976721893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475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94B7B2-CFBE-E7A5-E709-485366765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0AD2111-174E-ECA8-2B6D-E1E8B62E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5F6491E-D617-E57F-2206-CE1CAC28B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E68C3C3-B4CC-E045-67F8-A5BEA6B5BF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B05E0F6-9304-580B-98F9-53E507A81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727F962-6C2D-4D79-78EF-3CC6F8613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F1D763A-D563-4EE3-491B-1DDB4688A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F26DCDB-57C7-06BA-66A9-DEC8790F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930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204489-CE9A-E432-A44C-BBA781272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E73CA1D-4960-B371-CED1-269A4387D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0881F79-3FC1-4EF3-3F40-0EC3F3949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CB689F0-62A5-CD2A-B972-FBBDB1FA8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79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10B47B2-93C8-9573-677C-075F27ECB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87DA406-F6A4-FB87-D4F3-1EDAF89A3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8024D97-3581-5F4E-B29B-15207DBF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059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5660FE-3351-F16F-6C98-468D45F97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AC1EF9-2F8C-6BC3-4B59-0418633EC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283AD21-EE63-7697-AFD5-5519C1E46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1AFF3C8-0F7D-E130-A256-929AD29BD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5570C78-472E-843C-7BED-A7069A5D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AA7CBC4-678C-E373-0B98-C867A3604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412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C1AFAA-E068-A268-8F10-ED7A3963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EB3FE3A-9CFD-8DB9-45F9-1EE05DB18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95E3F6D-8ECD-B606-9C91-43A70E24E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D0EF662-90AF-AFD4-54D7-8BD7B7CA9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CD292A-84EF-5635-DA37-DDA4F2CF9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7B3B4A-89DC-4898-F7FB-D256E5EF9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39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41891C-7DF7-83F6-9C99-63B7F745F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5293BF2-4F55-2F10-7170-5168F01E7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2ACE38-D7FE-F93E-00E1-3DA660357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F1AA3FE-7ABF-B957-FBF9-71AE178EC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CB5273-256B-93CA-C3A8-19D80FB3E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541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E87D415-A9E0-D481-4757-D9803C9A73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C68771E-D23B-98DA-F92C-DA54C6F3B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B2ACE6-2EB1-4E7F-3BE0-C101571AF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06BFBC-D042-0C2F-2C02-26594279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C16A62-63BE-83E4-1FF7-118BE0C58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563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DE72249-B83B-4F10-5428-70B50FFA6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7DBFE81-6995-1ACF-C100-7E4C93698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11696C-2B5A-80D2-7B91-B939BBC53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03004C-CD75-4C0A-934B-563261CCBC1E}" type="datetimeFigureOut">
              <a:rPr lang="nb-NO" smtClean="0"/>
              <a:t>19.03.2026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01F08A-53C7-DE7F-E900-A9E83C025D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D7896F-64D4-FA10-8BA8-D9A55E2FF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F63E0A-99EF-410C-8FE4-5780B4CA72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656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BBD5B30-C741-4E67-AFD8-17917090A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 descr="Et bilde som inneholder kart, tekst&#10;&#10;KI-generert innhold kan være feil.">
            <a:extLst>
              <a:ext uri="{FF2B5EF4-FFF2-40B4-BE49-F238E27FC236}">
                <a16:creationId xmlns:a16="http://schemas.microsoft.com/office/drawing/2014/main" id="{0C43DED4-231A-F982-6BF6-39D9DE4C07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795"/>
          <a:stretch>
            <a:fillRect/>
          </a:stretch>
        </p:blipFill>
        <p:spPr>
          <a:xfrm>
            <a:off x="7817583" y="10"/>
            <a:ext cx="4374417" cy="6857990"/>
          </a:xfrm>
          <a:custGeom>
            <a:avLst/>
            <a:gdLst/>
            <a:ahLst/>
            <a:cxnLst/>
            <a:rect l="l" t="t" r="r" b="b"/>
            <a:pathLst>
              <a:path w="4374417" h="685800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F6F20D8-123E-32E0-685E-DF8878885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6" r="6437" b="-1"/>
          <a:stretch>
            <a:fillRect/>
          </a:stretch>
        </p:blipFill>
        <p:spPr bwMode="auto">
          <a:xfrm>
            <a:off x="35723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 descr="Et bilde som inneholder kart, atlas, tekst&#10;&#10;KI-generert innhold kan være feil.">
            <a:extLst>
              <a:ext uri="{FF2B5EF4-FFF2-40B4-BE49-F238E27FC236}">
                <a16:creationId xmlns:a16="http://schemas.microsoft.com/office/drawing/2014/main" id="{87842CC7-57BE-92EF-E819-01FD6F6D3A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620" b="-2"/>
          <a:stretch>
            <a:fillRect/>
          </a:stretch>
        </p:blipFill>
        <p:spPr>
          <a:xfrm>
            <a:off x="362535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189BBEAA-BB93-4878-8C95-3C8AADE2E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D529C0C6-AAEB-4982-A9E6-BC6A8B2AE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BEABE1F-ACF6-CDA3-5711-565EE4FE1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08760"/>
            <a:ext cx="3429000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Havre-NM 2025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0D36F24-5EC0-4A09-9836-6580E1D4B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7C0B334E-66E0-442A-8306-19629EC2D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97E4635-1CB0-4306-B2ED-F787B61AD2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" y="995882"/>
            <a:ext cx="2416854" cy="66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9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CCF11023-8640-9A5F-ABBA-0AE38312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7" y="1396686"/>
            <a:ext cx="4316361" cy="4064628"/>
          </a:xfrm>
        </p:spPr>
        <p:txBody>
          <a:bodyPr>
            <a:normAutofit/>
          </a:bodyPr>
          <a:lstStyle/>
          <a:p>
            <a:pPr algn="ctr"/>
            <a:r>
              <a:rPr lang="nb-NO" dirty="0">
                <a:solidFill>
                  <a:srgbClr val="FFFFFF"/>
                </a:solidFill>
              </a:rPr>
              <a:t>Alle </a:t>
            </a:r>
            <a:br>
              <a:rPr lang="nb-NO" dirty="0">
                <a:solidFill>
                  <a:srgbClr val="FFFFFF"/>
                </a:solidFill>
              </a:rPr>
            </a:br>
            <a:r>
              <a:rPr lang="nb-NO" dirty="0">
                <a:solidFill>
                  <a:srgbClr val="FFFFFF"/>
                </a:solidFill>
              </a:rPr>
              <a:t>havredyrkere</a:t>
            </a:r>
            <a:br>
              <a:rPr lang="nb-NO" dirty="0">
                <a:solidFill>
                  <a:srgbClr val="FFFFFF"/>
                </a:solidFill>
              </a:rPr>
            </a:br>
            <a:r>
              <a:rPr lang="nb-NO" dirty="0">
                <a:solidFill>
                  <a:srgbClr val="FFFFFF"/>
                </a:solidFill>
              </a:rPr>
              <a:t>har fått tilbud</a:t>
            </a:r>
            <a:br>
              <a:rPr lang="nb-NO" dirty="0">
                <a:solidFill>
                  <a:srgbClr val="FFFFFF"/>
                </a:solidFill>
              </a:rPr>
            </a:br>
            <a:r>
              <a:rPr lang="nb-NO" dirty="0">
                <a:solidFill>
                  <a:srgbClr val="FFFFFF"/>
                </a:solidFill>
              </a:rPr>
              <a:t>om å være </a:t>
            </a:r>
            <a:br>
              <a:rPr lang="nb-NO" dirty="0">
                <a:solidFill>
                  <a:srgbClr val="FFFFFF"/>
                </a:solidFill>
              </a:rPr>
            </a:br>
            <a:r>
              <a:rPr lang="nb-NO" dirty="0">
                <a:solidFill>
                  <a:srgbClr val="FFFFFF"/>
                </a:solidFill>
              </a:rPr>
              <a:t>med i NM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B4B6863-BFF4-A79C-B075-1E289FB1A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6025434" cy="4756780"/>
          </a:xfrm>
        </p:spPr>
        <p:txBody>
          <a:bodyPr>
            <a:normAutofit lnSpcReduction="10000"/>
          </a:bodyPr>
          <a:lstStyle/>
          <a:p>
            <a:r>
              <a:rPr lang="nb-NO" dirty="0"/>
              <a:t>4 022 dyrka havre i 2024 i følge Prodreg</a:t>
            </a:r>
          </a:p>
          <a:p>
            <a:r>
              <a:rPr lang="nb-NO" dirty="0"/>
              <a:t>6 167 produsenter har hatt havre i vekstskiftet siste 5 år</a:t>
            </a:r>
          </a:p>
          <a:p>
            <a:r>
              <a:rPr lang="nb-NO" dirty="0"/>
              <a:t>3 823 har dyrka havre pr år i snitt</a:t>
            </a:r>
          </a:p>
          <a:p>
            <a:r>
              <a:rPr lang="nb-NO" dirty="0"/>
              <a:t>6152 e-postadresser</a:t>
            </a:r>
          </a:p>
          <a:p>
            <a:r>
              <a:rPr lang="nb-NO" dirty="0"/>
              <a:t>Bondebladet</a:t>
            </a:r>
          </a:p>
          <a:p>
            <a:r>
              <a:rPr lang="nb-NO" dirty="0"/>
              <a:t>Facebook</a:t>
            </a:r>
          </a:p>
          <a:p>
            <a:r>
              <a:rPr lang="nb-NO" dirty="0"/>
              <a:t>Norskhavre.no</a:t>
            </a:r>
          </a:p>
          <a:p>
            <a:r>
              <a:rPr lang="nb-NO" dirty="0"/>
              <a:t>287 svar, </a:t>
            </a:r>
            <a:r>
              <a:rPr lang="nb-NO" dirty="0" err="1"/>
              <a:t>dvs</a:t>
            </a:r>
            <a:r>
              <a:rPr lang="nb-NO" dirty="0"/>
              <a:t> </a:t>
            </a:r>
            <a:r>
              <a:rPr lang="nb-NO" dirty="0" err="1"/>
              <a:t>ca</a:t>
            </a:r>
            <a:r>
              <a:rPr lang="nb-NO" dirty="0"/>
              <a:t> 8 % av snittet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97E4635-1CB0-4306-B2ED-F787B61AD2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79" y="317208"/>
            <a:ext cx="2416854" cy="66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3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 descr="Et bilde som inneholder tekst, skjermbilde, Font, Operativsystem&#10;&#10;KI-generert innhold kan være feil.">
            <a:extLst>
              <a:ext uri="{FF2B5EF4-FFF2-40B4-BE49-F238E27FC236}">
                <a16:creationId xmlns:a16="http://schemas.microsoft.com/office/drawing/2014/main" id="{7D13DB92-6AAC-6F1B-46E4-92DC3E14C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06959"/>
            <a:ext cx="11277600" cy="524408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28810E63-D66E-08A2-DC72-9E4AA6F0BBE2}"/>
              </a:ext>
            </a:extLst>
          </p:cNvPr>
          <p:cNvSpPr txBox="1"/>
          <p:nvPr/>
        </p:nvSpPr>
        <p:spPr>
          <a:xfrm>
            <a:off x="4724298" y="4410932"/>
            <a:ext cx="1863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249 svar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7EDDC2E-E627-9F49-6131-35191AF9F9C3}"/>
              </a:ext>
            </a:extLst>
          </p:cNvPr>
          <p:cNvSpPr txBox="1"/>
          <p:nvPr/>
        </p:nvSpPr>
        <p:spPr>
          <a:xfrm>
            <a:off x="10099702" y="3147485"/>
            <a:ext cx="1128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15 svar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470ABC5-6356-4820-54F5-495AE4C0F73C}"/>
              </a:ext>
            </a:extLst>
          </p:cNvPr>
          <p:cNvSpPr txBox="1"/>
          <p:nvPr/>
        </p:nvSpPr>
        <p:spPr>
          <a:xfrm>
            <a:off x="9998857" y="1206442"/>
            <a:ext cx="1461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3"/>
                </a:solidFill>
              </a:rPr>
              <a:t>264 svar med avling</a:t>
            </a:r>
          </a:p>
        </p:txBody>
      </p:sp>
    </p:spTree>
    <p:extLst>
      <p:ext uri="{BB962C8B-B14F-4D97-AF65-F5344CB8AC3E}">
        <p14:creationId xmlns:p14="http://schemas.microsoft.com/office/powerpoint/2010/main" val="1020295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keyboard&#10;&#10;KI-generert innhold kan være feil.">
            <a:extLst>
              <a:ext uri="{FF2B5EF4-FFF2-40B4-BE49-F238E27FC236}">
                <a16:creationId xmlns:a16="http://schemas.microsoft.com/office/drawing/2014/main" id="{EAFD1EA1-61B4-2C1A-CF5B-43C2C27CC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5215"/>
            <a:ext cx="12192000" cy="592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6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Rektangel&#10;&#10;KI-generert innhold kan være feil.">
            <a:extLst>
              <a:ext uri="{FF2B5EF4-FFF2-40B4-BE49-F238E27FC236}">
                <a16:creationId xmlns:a16="http://schemas.microsoft.com/office/drawing/2014/main" id="{1626CB7E-FE11-157E-2645-5D2A15862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4947"/>
            <a:ext cx="12192000" cy="5988106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AE36404-DADF-68CD-8858-BD86514CD919}"/>
              </a:ext>
            </a:extLst>
          </p:cNvPr>
          <p:cNvSpPr txBox="1"/>
          <p:nvPr/>
        </p:nvSpPr>
        <p:spPr>
          <a:xfrm>
            <a:off x="344128" y="5142271"/>
            <a:ext cx="3087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507 kg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638803-0436-F9D7-631F-12F1E980F512}"/>
              </a:ext>
            </a:extLst>
          </p:cNvPr>
          <p:cNvSpPr txBox="1"/>
          <p:nvPr/>
        </p:nvSpPr>
        <p:spPr>
          <a:xfrm>
            <a:off x="3598606" y="3397044"/>
            <a:ext cx="3716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498 kg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0B5BB13-EAE1-7E10-7417-423639DA07FD}"/>
              </a:ext>
            </a:extLst>
          </p:cNvPr>
          <p:cNvSpPr txBox="1"/>
          <p:nvPr/>
        </p:nvSpPr>
        <p:spPr>
          <a:xfrm>
            <a:off x="3598606" y="5434658"/>
            <a:ext cx="3716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504 kg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BFEFE3D-1BB6-B5A8-80C0-14B07A75DE80}"/>
              </a:ext>
            </a:extLst>
          </p:cNvPr>
          <p:cNvSpPr txBox="1"/>
          <p:nvPr/>
        </p:nvSpPr>
        <p:spPr>
          <a:xfrm>
            <a:off x="7492181" y="3397044"/>
            <a:ext cx="1917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459 kg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0A58CC4-7A09-C1EE-B42E-8045A34814A0}"/>
              </a:ext>
            </a:extLst>
          </p:cNvPr>
          <p:cNvSpPr txBox="1"/>
          <p:nvPr/>
        </p:nvSpPr>
        <p:spPr>
          <a:xfrm>
            <a:off x="7482347" y="5434658"/>
            <a:ext cx="1927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482 kg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F273F0C-9BEA-BA45-C3E0-231694F2C48D}"/>
              </a:ext>
            </a:extLst>
          </p:cNvPr>
          <p:cNvSpPr txBox="1"/>
          <p:nvPr/>
        </p:nvSpPr>
        <p:spPr>
          <a:xfrm>
            <a:off x="9566787" y="2831689"/>
            <a:ext cx="2359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481 kg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856494B-B8D4-8FB9-9581-6D3E64855B55}"/>
              </a:ext>
            </a:extLst>
          </p:cNvPr>
          <p:cNvSpPr txBox="1"/>
          <p:nvPr/>
        </p:nvSpPr>
        <p:spPr>
          <a:xfrm>
            <a:off x="9566788" y="4238375"/>
            <a:ext cx="1278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399 kg</a:t>
            </a:r>
          </a:p>
        </p:txBody>
      </p:sp>
    </p:spTree>
    <p:extLst>
      <p:ext uri="{BB962C8B-B14F-4D97-AF65-F5344CB8AC3E}">
        <p14:creationId xmlns:p14="http://schemas.microsoft.com/office/powerpoint/2010/main" val="3468610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Rektangel&#10;&#10;KI-generert innhold kan være feil.">
            <a:extLst>
              <a:ext uri="{FF2B5EF4-FFF2-40B4-BE49-F238E27FC236}">
                <a16:creationId xmlns:a16="http://schemas.microsoft.com/office/drawing/2014/main" id="{02A7AA30-843D-69D5-9142-152429C34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6154"/>
            <a:ext cx="12192000" cy="617809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68A1F951-73FA-577D-7E6B-1CCC8C2A8B40}"/>
              </a:ext>
            </a:extLst>
          </p:cNvPr>
          <p:cNvSpPr txBox="1"/>
          <p:nvPr/>
        </p:nvSpPr>
        <p:spPr>
          <a:xfrm>
            <a:off x="3711575" y="2028399"/>
            <a:ext cx="151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+42 kg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51D844D-9155-3F04-1B7F-C8731E1E6CD0}"/>
              </a:ext>
            </a:extLst>
          </p:cNvPr>
          <p:cNvSpPr txBox="1"/>
          <p:nvPr/>
        </p:nvSpPr>
        <p:spPr>
          <a:xfrm>
            <a:off x="10924439" y="2028399"/>
            <a:ext cx="1514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+10 kg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6C1E7D6-A916-0943-36D0-6EBA112E1585}"/>
              </a:ext>
            </a:extLst>
          </p:cNvPr>
          <p:cNvSpPr txBox="1"/>
          <p:nvPr/>
        </p:nvSpPr>
        <p:spPr>
          <a:xfrm>
            <a:off x="6734175" y="1997621"/>
            <a:ext cx="151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-80 kg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785E75A-5A73-558B-F06E-3D5A6CA92631}"/>
              </a:ext>
            </a:extLst>
          </p:cNvPr>
          <p:cNvSpPr txBox="1"/>
          <p:nvPr/>
        </p:nvSpPr>
        <p:spPr>
          <a:xfrm>
            <a:off x="9274175" y="3971650"/>
            <a:ext cx="1514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+24 kg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518A45A-780E-C9EC-1D2D-83E50EF9D646}"/>
              </a:ext>
            </a:extLst>
          </p:cNvPr>
          <p:cNvSpPr txBox="1"/>
          <p:nvPr/>
        </p:nvSpPr>
        <p:spPr>
          <a:xfrm>
            <a:off x="11210403" y="3971650"/>
            <a:ext cx="94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-55 kg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3D5AD24-5A5D-2D89-97D4-108E92BC3B9B}"/>
              </a:ext>
            </a:extLst>
          </p:cNvPr>
          <p:cNvSpPr txBox="1"/>
          <p:nvPr/>
        </p:nvSpPr>
        <p:spPr>
          <a:xfrm>
            <a:off x="73024" y="1529834"/>
            <a:ext cx="9032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dirty="0">
                <a:solidFill>
                  <a:schemeClr val="accent3"/>
                </a:solidFill>
              </a:rPr>
              <a:t>Beregnet forgrødeeffekt er gjennomsnitt alle minus gjennomsnitt med denne forgrøden</a:t>
            </a:r>
          </a:p>
        </p:txBody>
      </p:sp>
    </p:spTree>
    <p:extLst>
      <p:ext uri="{BB962C8B-B14F-4D97-AF65-F5344CB8AC3E}">
        <p14:creationId xmlns:p14="http://schemas.microsoft.com/office/powerpoint/2010/main" val="2305669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Rektangel, Font&#10;&#10;KI-generert innhold kan være feil.">
            <a:extLst>
              <a:ext uri="{FF2B5EF4-FFF2-40B4-BE49-F238E27FC236}">
                <a16:creationId xmlns:a16="http://schemas.microsoft.com/office/drawing/2014/main" id="{F392D819-6025-C982-20D2-C6FC1718A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3806"/>
            <a:ext cx="12192000" cy="603038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C0AF1492-6F78-FC31-B79B-D69C79EA9B15}"/>
              </a:ext>
            </a:extLst>
          </p:cNvPr>
          <p:cNvSpPr txBox="1"/>
          <p:nvPr/>
        </p:nvSpPr>
        <p:spPr>
          <a:xfrm>
            <a:off x="10844981" y="5515898"/>
            <a:ext cx="816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&gt;pH 7</a:t>
            </a:r>
          </a:p>
        </p:txBody>
      </p:sp>
    </p:spTree>
    <p:extLst>
      <p:ext uri="{BB962C8B-B14F-4D97-AF65-F5344CB8AC3E}">
        <p14:creationId xmlns:p14="http://schemas.microsoft.com/office/powerpoint/2010/main" val="465122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29D5BF4-02AD-24C2-A2D7-95AB34201F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788821"/>
              </p:ext>
            </p:extLst>
          </p:nvPr>
        </p:nvGraphicFramePr>
        <p:xfrm>
          <a:off x="184245" y="116007"/>
          <a:ext cx="11846256" cy="654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Rett pilkobling 3">
            <a:extLst>
              <a:ext uri="{FF2B5EF4-FFF2-40B4-BE49-F238E27FC236}">
                <a16:creationId xmlns:a16="http://schemas.microsoft.com/office/drawing/2014/main" id="{F8C7290C-D080-3568-FBCB-ACBA61AFEA91}"/>
              </a:ext>
            </a:extLst>
          </p:cNvPr>
          <p:cNvCxnSpPr>
            <a:cxnSpLocks/>
          </p:cNvCxnSpPr>
          <p:nvPr/>
        </p:nvCxnSpPr>
        <p:spPr>
          <a:xfrm flipH="1">
            <a:off x="8455742" y="658761"/>
            <a:ext cx="373626" cy="11700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368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BB6DB5-20BA-42A7-B9A2-CCDCB73E7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188216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5954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25A2052-D743-42B9-27A4-B452BEA35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53261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4389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datamaskin, kvadrat&#10;&#10;KI-generert innhold kan være feil.">
            <a:extLst>
              <a:ext uri="{FF2B5EF4-FFF2-40B4-BE49-F238E27FC236}">
                <a16:creationId xmlns:a16="http://schemas.microsoft.com/office/drawing/2014/main" id="{FD55DBC7-7C7D-C90B-2060-AB04548F3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898"/>
            <a:ext cx="12192000" cy="599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64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8B271191-ADF9-FEF1-2FFA-0564E7D77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823036"/>
            <a:ext cx="5658134" cy="1647114"/>
          </a:xfrm>
        </p:spPr>
        <p:txBody>
          <a:bodyPr>
            <a:normAutofit fontScale="90000"/>
          </a:bodyPr>
          <a:lstStyle/>
          <a:p>
            <a:r>
              <a:rPr lang="nb-NO" dirty="0"/>
              <a:t>             Sorter 2019-2025 -&gt;</a:t>
            </a:r>
            <a:br>
              <a:rPr lang="nb-NO" dirty="0"/>
            </a:br>
            <a:br>
              <a:rPr lang="nb-NO" dirty="0"/>
            </a:br>
            <a:r>
              <a:rPr lang="nb-NO" dirty="0"/>
              <a:t>Sorter bare 2025 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B7501E3D-20A5-0D22-FDD8-2BA61E877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151" y="774652"/>
            <a:ext cx="5562600" cy="576262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583FEBE-43A5-190D-A71E-2AF388CC2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2470150"/>
            <a:ext cx="5562600" cy="4048125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997E4635-1CB0-4306-B2ED-F787B61AD2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155435"/>
            <a:ext cx="2416854" cy="66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3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jermbilde, Font, Elektrisk blå&#10;&#10;KI-generert innhold kan være feil.">
            <a:extLst>
              <a:ext uri="{FF2B5EF4-FFF2-40B4-BE49-F238E27FC236}">
                <a16:creationId xmlns:a16="http://schemas.microsoft.com/office/drawing/2014/main" id="{DE3EA67D-32D3-A0FC-5E8B-3F297578A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310"/>
            <a:ext cx="12192000" cy="54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09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Font, Operativsystem&#10;&#10;KI-generert innhold kan være feil.">
            <a:extLst>
              <a:ext uri="{FF2B5EF4-FFF2-40B4-BE49-F238E27FC236}">
                <a16:creationId xmlns:a16="http://schemas.microsoft.com/office/drawing/2014/main" id="{547539FD-CFB0-00A2-3CC2-E0D599951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331"/>
            <a:ext cx="12192000" cy="635533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3E32E26E-8FC1-F42D-B87A-37A9137A8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7" y="1479524"/>
            <a:ext cx="2980053" cy="25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47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Rektangel&#10;&#10;KI-generert innhold kan være feil.">
            <a:extLst>
              <a:ext uri="{FF2B5EF4-FFF2-40B4-BE49-F238E27FC236}">
                <a16:creationId xmlns:a16="http://schemas.microsoft.com/office/drawing/2014/main" id="{F6A47F55-AE21-F948-01C0-6BCFD4670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8070"/>
            <a:ext cx="12192000" cy="6181859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FE468F6-FDEE-040D-C668-4F1B1D3C501C}"/>
              </a:ext>
            </a:extLst>
          </p:cNvPr>
          <p:cNvSpPr txBox="1"/>
          <p:nvPr/>
        </p:nvSpPr>
        <p:spPr>
          <a:xfrm>
            <a:off x="1123950" y="5459739"/>
            <a:ext cx="10591800" cy="816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b-N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som bare har gjødsla ved såing har </a:t>
            </a:r>
            <a:r>
              <a:rPr lang="nb-NO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</a:t>
            </a:r>
            <a:r>
              <a:rPr lang="nb-N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50 kg mindre enn de som har gjødsla mer enn en gang: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b-NO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462/463 kg</a:t>
            </a:r>
            <a:r>
              <a:rPr lang="nb-N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snitt i 2025/hele perioden		</a:t>
            </a:r>
            <a:r>
              <a:rPr lang="nb-NO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vs</a:t>
            </a:r>
            <a:r>
              <a:rPr lang="nb-N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508/510 kg i snitt i 2025/hele perioden.</a:t>
            </a:r>
            <a:endParaRPr lang="nb-NO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137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datamaskin, Rektangel&#10;&#10;KI-generert innhold kan være feil.">
            <a:extLst>
              <a:ext uri="{FF2B5EF4-FFF2-40B4-BE49-F238E27FC236}">
                <a16:creationId xmlns:a16="http://schemas.microsoft.com/office/drawing/2014/main" id="{2C5A45E6-378E-DB63-EEA4-B2A5D6BCC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2202"/>
            <a:ext cx="12192000" cy="6153595"/>
          </a:xfrm>
          <a:prstGeom prst="rect">
            <a:avLst/>
          </a:prstGeom>
        </p:spPr>
      </p:pic>
      <p:pic>
        <p:nvPicPr>
          <p:cNvPr id="5" name="Bilde 4" descr="Et bilde som inneholder tekst, skjermbilde, Font, logo&#10;&#10;KI-generert innhold kan være feil.">
            <a:extLst>
              <a:ext uri="{FF2B5EF4-FFF2-40B4-BE49-F238E27FC236}">
                <a16:creationId xmlns:a16="http://schemas.microsoft.com/office/drawing/2014/main" id="{7438E8EC-E557-422F-A3B0-AB74BD2AE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6976"/>
            <a:ext cx="12192000" cy="584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59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6EAF88C6-09F4-F205-2A84-723DB15F2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1433"/>
            <a:ext cx="12192000" cy="625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89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diagram, Plottdiagram&#10;&#10;KI-generert innhold kan være feil.">
            <a:extLst>
              <a:ext uri="{FF2B5EF4-FFF2-40B4-BE49-F238E27FC236}">
                <a16:creationId xmlns:a16="http://schemas.microsoft.com/office/drawing/2014/main" id="{364F54B9-20A0-6DE5-6ACF-7E51D9609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192" y="685794"/>
            <a:ext cx="8229616" cy="5486411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997E4635-1CB0-4306-B2ED-F787B61AD2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79" y="243845"/>
            <a:ext cx="2416854" cy="66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30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diagram, Plottdiagram&#10;&#10;KI-generert innhold kan være feil.">
            <a:extLst>
              <a:ext uri="{FF2B5EF4-FFF2-40B4-BE49-F238E27FC236}">
                <a16:creationId xmlns:a16="http://schemas.microsoft.com/office/drawing/2014/main" id="{0A40CBF2-F104-5ADB-26D7-1F2AC957E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92" y="685794"/>
            <a:ext cx="8229616" cy="5486411"/>
          </a:xfrm>
          <a:prstGeom prst="rect">
            <a:avLst/>
          </a:prstGeom>
        </p:spPr>
      </p:pic>
      <p:pic>
        <p:nvPicPr>
          <p:cNvPr id="7" name="Bilde 6" descr="Et bilde som inneholder tekst, skjermbilde, diagram, Plottdiagram&#10;&#10;KI-generert innhold kan være feil.">
            <a:extLst>
              <a:ext uri="{FF2B5EF4-FFF2-40B4-BE49-F238E27FC236}">
                <a16:creationId xmlns:a16="http://schemas.microsoft.com/office/drawing/2014/main" id="{3C714EDD-004F-21C2-7BE6-7DE2F9BB8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1" y="685794"/>
            <a:ext cx="9144018" cy="548641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99075851-C65C-C09A-0B75-1ABE86F56D79}"/>
              </a:ext>
            </a:extLst>
          </p:cNvPr>
          <p:cNvSpPr txBox="1"/>
          <p:nvPr/>
        </p:nvSpPr>
        <p:spPr>
          <a:xfrm>
            <a:off x="324465" y="6361471"/>
            <a:ext cx="11611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Det ser ut til at Vinger lettere får legde ved sterk gjødsling med nitrogen sammenlignet med Ridabu.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97E4635-1CB0-4306-B2ED-F787B61AD2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65" y="351993"/>
            <a:ext cx="2416854" cy="66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8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diagram, Font&#10;&#10;KI-generert innhold kan være feil.">
            <a:extLst>
              <a:ext uri="{FF2B5EF4-FFF2-40B4-BE49-F238E27FC236}">
                <a16:creationId xmlns:a16="http://schemas.microsoft.com/office/drawing/2014/main" id="{95F52688-D3B2-7926-7616-1C6EC3D81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1" y="685794"/>
            <a:ext cx="9144018" cy="548641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32E3C0D-1725-2F4C-C129-EEC39B799971}"/>
              </a:ext>
            </a:extLst>
          </p:cNvPr>
          <p:cNvSpPr txBox="1"/>
          <p:nvPr/>
        </p:nvSpPr>
        <p:spPr>
          <a:xfrm>
            <a:off x="0" y="6361471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Vinger trenger i større grad stråforkorting for å unngå legde ved sterk gjødsling med nitrogen sammenlignet med Ridabu.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97E4635-1CB0-4306-B2ED-F787B61AD2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64" y="257361"/>
            <a:ext cx="2416854" cy="66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21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366BE6B5-B570-13E1-D0F5-90BC579BE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5844"/>
            <a:ext cx="12192000" cy="556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72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Operativsystem&#10;&#10;KI-generert innhold kan være feil.">
            <a:extLst>
              <a:ext uri="{FF2B5EF4-FFF2-40B4-BE49-F238E27FC236}">
                <a16:creationId xmlns:a16="http://schemas.microsoft.com/office/drawing/2014/main" id="{E7BF0DD6-7DC0-9740-D7A1-D4BD16537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5789"/>
            <a:ext cx="12192000" cy="6166421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B9D60C4-4B31-ECA9-89D6-46DB279E7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981069"/>
              </p:ext>
            </p:extLst>
          </p:nvPr>
        </p:nvGraphicFramePr>
        <p:xfrm>
          <a:off x="5734328" y="2243078"/>
          <a:ext cx="5149849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F620386E-15DC-A132-8AFA-C9DC18571623}"/>
              </a:ext>
            </a:extLst>
          </p:cNvPr>
          <p:cNvSpPr txBox="1"/>
          <p:nvPr/>
        </p:nvSpPr>
        <p:spPr>
          <a:xfrm>
            <a:off x="112642" y="1371600"/>
            <a:ext cx="11946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Hvorfor skal vi importere 13 800 tonn mathavre, når vi totalt har </a:t>
            </a:r>
            <a:r>
              <a:rPr lang="nb-NO" dirty="0" err="1"/>
              <a:t>ca</a:t>
            </a:r>
            <a:r>
              <a:rPr lang="nb-NO" dirty="0"/>
              <a:t> 200 000 tonn havre uten trekk for DON/grodd korn?</a:t>
            </a:r>
          </a:p>
        </p:txBody>
      </p:sp>
    </p:spTree>
    <p:extLst>
      <p:ext uri="{BB962C8B-B14F-4D97-AF65-F5344CB8AC3E}">
        <p14:creationId xmlns:p14="http://schemas.microsoft.com/office/powerpoint/2010/main" val="4068240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E25E83-94BC-17B1-E5A9-63466A87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100% norsk mathavre i 2026?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F50402-C87F-262A-906F-2557D2F8C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2727"/>
            <a:ext cx="10515600" cy="4743018"/>
          </a:xfrm>
        </p:spPr>
        <p:txBody>
          <a:bodyPr>
            <a:normAutofit/>
          </a:bodyPr>
          <a:lstStyle/>
          <a:p>
            <a:r>
              <a:rPr lang="nb-NO" dirty="0"/>
              <a:t>To ulike sorter fusarium – ulik smitte og skade</a:t>
            </a:r>
          </a:p>
          <a:p>
            <a:r>
              <a:rPr lang="nb-NO" dirty="0"/>
              <a:t>EU-innførte grenser for HT2/T2 i 2024. Det kommer også her.</a:t>
            </a:r>
          </a:p>
          <a:p>
            <a:r>
              <a:rPr lang="nb-NO" dirty="0"/>
              <a:t>Stor variasjon mellom år i fusarium-smitte.</a:t>
            </a:r>
          </a:p>
          <a:p>
            <a:r>
              <a:rPr lang="nb-NO" dirty="0"/>
              <a:t>Smitte fra halm – positivt med vekstskifte uten havre/bygg</a:t>
            </a:r>
          </a:p>
          <a:p>
            <a:r>
              <a:rPr lang="nb-NO" dirty="0"/>
              <a:t>Sprøyting halverer risiko når Vipps varsler fare for smitte.</a:t>
            </a:r>
          </a:p>
          <a:p>
            <a:r>
              <a:rPr lang="nb-NO" dirty="0"/>
              <a:t>Sortsvalg har betydning.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97E4635-1CB0-4306-B2ED-F787B61AD2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599" y="420803"/>
            <a:ext cx="2416854" cy="66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3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1BBC8E-D388-DBA8-1A49-DE44FEDA0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Sortsvalg og fusarium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233FC4-7380-302F-FBDB-C13E08919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SafeOats</a:t>
            </a:r>
            <a:r>
              <a:rPr lang="nb-NO" dirty="0"/>
              <a:t> anbefalte Vinger, sterk mot begge fusarium-typene.</a:t>
            </a:r>
          </a:p>
          <a:p>
            <a:r>
              <a:rPr lang="nb-NO" dirty="0"/>
              <a:t>Odal er nesten helt faset ut pga risiko for begge.</a:t>
            </a:r>
          </a:p>
          <a:p>
            <a:r>
              <a:rPr lang="nb-NO" dirty="0"/>
              <a:t>Vinger er mest populær i Havre-NM med færrest trekk for DON, anbefales derfor til mathavredyrkere!</a:t>
            </a:r>
          </a:p>
          <a:p>
            <a:r>
              <a:rPr lang="nb-NO" dirty="0"/>
              <a:t>Haga, Romedal og Ridabu = 2 x Vingers risiko i Havre-NM</a:t>
            </a:r>
          </a:p>
          <a:p>
            <a:r>
              <a:rPr lang="nb-NO" dirty="0"/>
              <a:t>Niklas, Mo og Eidskog = 4 x Vingers risiko i Havre-NM</a:t>
            </a:r>
          </a:p>
          <a:p>
            <a:r>
              <a:rPr lang="nb-NO" dirty="0"/>
              <a:t>Finske sorter = 7 x Vingers risiko (6 DON-trekk av 16 obs.)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97E4635-1CB0-4306-B2ED-F787B61AD2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089" y="460154"/>
            <a:ext cx="2416854" cy="66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81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Rektangel, Font&#10;&#10;KI-generert innhold kan være feil.">
            <a:extLst>
              <a:ext uri="{FF2B5EF4-FFF2-40B4-BE49-F238E27FC236}">
                <a16:creationId xmlns:a16="http://schemas.microsoft.com/office/drawing/2014/main" id="{C2D8041D-E528-414C-B74E-A668FFF23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529"/>
            <a:ext cx="12192000" cy="605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73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D1469DF3-4EA0-833F-E2B2-7B2083383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684"/>
            <a:ext cx="12192000" cy="605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87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Operativsystem&#10;&#10;KI-generert innhold kan være feil.">
            <a:extLst>
              <a:ext uri="{FF2B5EF4-FFF2-40B4-BE49-F238E27FC236}">
                <a16:creationId xmlns:a16="http://schemas.microsoft.com/office/drawing/2014/main" id="{DFC00511-9CFC-3237-061F-A27C18742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515862"/>
          </a:xfrm>
          <a:prstGeom prst="rect">
            <a:avLst/>
          </a:prstGeom>
        </p:spPr>
      </p:pic>
      <p:pic>
        <p:nvPicPr>
          <p:cNvPr id="5" name="Bilde 4" descr="Et bilde som inneholder tekst, Font, line, skjermbilde&#10;&#10;KI-generert innhold kan være feil.">
            <a:extLst>
              <a:ext uri="{FF2B5EF4-FFF2-40B4-BE49-F238E27FC236}">
                <a16:creationId xmlns:a16="http://schemas.microsoft.com/office/drawing/2014/main" id="{54E91159-B086-A1B8-EF11-81F1AC099C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2" r="3594"/>
          <a:stretch>
            <a:fillRect/>
          </a:stretch>
        </p:blipFill>
        <p:spPr>
          <a:xfrm>
            <a:off x="0" y="4797946"/>
            <a:ext cx="12192000" cy="336852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8B326832-25AB-0CC6-77BB-EEE56AD4A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8300" y="196850"/>
            <a:ext cx="223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813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E3A281-31E3-488A-5EC0-32AFFEB6B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Veien videre for Havre-NM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02A727-9B25-E53B-0EE6-9C8AD4AE3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 har bare verdi om de brukes</a:t>
            </a:r>
          </a:p>
          <a:p>
            <a:r>
              <a:rPr lang="nb-NO" dirty="0"/>
              <a:t>Er regneark for lite brukervennlig for bonden?</a:t>
            </a:r>
          </a:p>
          <a:p>
            <a:r>
              <a:rPr lang="nb-NO" dirty="0"/>
              <a:t>Data pluss kunstig intelligens kan gi gode prognoser</a:t>
            </a:r>
          </a:p>
          <a:p>
            <a:r>
              <a:rPr lang="nb-NO" dirty="0"/>
              <a:t>Vil noen ta stafettpinnen videre?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97E4635-1CB0-4306-B2ED-F787B61AD2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579" y="489650"/>
            <a:ext cx="2416854" cy="66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15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495</Words>
  <Application>Microsoft Office PowerPoint</Application>
  <PresentationFormat>Widescreen</PresentationFormat>
  <Paragraphs>67</Paragraphs>
  <Slides>28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Office-tema</vt:lpstr>
      <vt:lpstr>Havre-NM 2025</vt:lpstr>
      <vt:lpstr>Alle  havredyrkere har fått tilbud om å være  med i NM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             Sorter 2019-2025 -&gt;  Sorter bare 2025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100% norsk mathavre i 2026?</vt:lpstr>
      <vt:lpstr>Sortsvalg og fusarium</vt:lpstr>
      <vt:lpstr>PowerPoint-presentasjon</vt:lpstr>
      <vt:lpstr>PowerPoint-presentasjon</vt:lpstr>
      <vt:lpstr>PowerPoint-presentasjon</vt:lpstr>
      <vt:lpstr>Veien videre for Havre-NM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Karstein Brøndbo</dc:creator>
  <cp:lastModifiedBy>Karstein Brøndbo</cp:lastModifiedBy>
  <cp:revision>2</cp:revision>
  <dcterms:created xsi:type="dcterms:W3CDTF">2026-02-18T11:17:54Z</dcterms:created>
  <dcterms:modified xsi:type="dcterms:W3CDTF">2026-03-19T10:40:36Z</dcterms:modified>
</cp:coreProperties>
</file>