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58" r:id="rId5"/>
    <p:sldId id="260" r:id="rId6"/>
    <p:sldId id="259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5435"/>
    <a:srgbClr val="DA8A19"/>
    <a:srgbClr val="2C6244"/>
    <a:srgbClr val="2982AA"/>
    <a:srgbClr val="922F2D"/>
    <a:srgbClr val="6F8A2E"/>
    <a:srgbClr val="8A5631"/>
    <a:srgbClr val="F28C00"/>
    <a:srgbClr val="006341"/>
    <a:srgbClr val="0082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iddels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8"/>
  </p:normalViewPr>
  <p:slideViewPr>
    <p:cSldViewPr snapToGrid="0" snapToObjects="1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en Sørensen" userId="b06a02bd-25da-4c0f-ac38-5df043210047" providerId="ADAL" clId="{F37F42EC-E101-4C35-B163-A455FBCFF3AA}"/>
    <pc:docChg chg="delSld">
      <pc:chgData name="Espen Sørensen" userId="b06a02bd-25da-4c0f-ac38-5df043210047" providerId="ADAL" clId="{F37F42EC-E101-4C35-B163-A455FBCFF3AA}" dt="2026-01-26T12:36:05.676" v="0" actId="2696"/>
      <pc:docMkLst>
        <pc:docMk/>
      </pc:docMkLst>
      <pc:sldChg chg="del">
        <pc:chgData name="Espen Sørensen" userId="b06a02bd-25da-4c0f-ac38-5df043210047" providerId="ADAL" clId="{F37F42EC-E101-4C35-B163-A455FBCFF3AA}" dt="2026-01-26T12:36:05.676" v="0" actId="2696"/>
        <pc:sldMkLst>
          <pc:docMk/>
          <pc:sldMk cId="3081930635" sldId="261"/>
        </pc:sldMkLst>
      </pc:sldChg>
      <pc:sldChg chg="del">
        <pc:chgData name="Espen Sørensen" userId="b06a02bd-25da-4c0f-ac38-5df043210047" providerId="ADAL" clId="{F37F42EC-E101-4C35-B163-A455FBCFF3AA}" dt="2026-01-26T12:36:05.676" v="0" actId="2696"/>
        <pc:sldMkLst>
          <pc:docMk/>
          <pc:sldMk cId="117072656" sldId="262"/>
        </pc:sldMkLst>
      </pc:sldChg>
      <pc:sldChg chg="del">
        <pc:chgData name="Espen Sørensen" userId="b06a02bd-25da-4c0f-ac38-5df043210047" providerId="ADAL" clId="{F37F42EC-E101-4C35-B163-A455FBCFF3AA}" dt="2026-01-26T12:36:05.676" v="0" actId="2696"/>
        <pc:sldMkLst>
          <pc:docMk/>
          <pc:sldMk cId="836789333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77301-54A2-4C30-A8C6-63FCBCD7AE1C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2B691-04AE-40CD-A248-4C42AE5663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69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E38C69BC-2B1E-AF41-B825-EDB9FCE31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56091" y="2105208"/>
            <a:ext cx="3879817" cy="2172907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38FF05E-CE35-854D-AB40-688C57021612}"/>
              </a:ext>
            </a:extLst>
          </p:cNvPr>
          <p:cNvSpPr/>
          <p:nvPr userDrawn="1"/>
        </p:nvSpPr>
        <p:spPr>
          <a:xfrm>
            <a:off x="461913" y="5929460"/>
            <a:ext cx="11283885" cy="7729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431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m stri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15B95F5-94E4-9545-816A-1B9E34F92B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E38C69BC-2B1E-AF41-B825-EDB9FCE311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56091" y="2105208"/>
            <a:ext cx="3879817" cy="2172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21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m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A9290CF3-651C-9945-8BEC-6C93D1AF04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C5596053-4C22-8B4D-8633-697C4408DF4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54711" y="2101521"/>
            <a:ext cx="3879818" cy="217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80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6F8A2E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79D06B-5A88-3348-A49E-24416A261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6F8A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0387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m tekst og stri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E72341F6-C33F-FC42-85F3-E586EB623D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rgbClr val="6F8A2E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79D06B-5A88-3348-A49E-24416A261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6F8A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6F4C4FB-4F5B-4346-8972-9A46251D5A8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09608" y="6127234"/>
            <a:ext cx="1762813" cy="44718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CE9B5E5-C2F4-104C-9F90-01A5EB46C6E6}"/>
              </a:ext>
            </a:extLst>
          </p:cNvPr>
          <p:cNvSpPr txBox="1"/>
          <p:nvPr userDrawn="1"/>
        </p:nvSpPr>
        <p:spPr>
          <a:xfrm>
            <a:off x="719579" y="6166160"/>
            <a:ext cx="2828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i="0" dirty="0" err="1">
                <a:latin typeface="PT Sans" panose="020B0503020203020204" pitchFamily="34" charset="77"/>
              </a:rPr>
              <a:t>www.graminor.no</a:t>
            </a:r>
            <a:endParaRPr lang="nb-NO" sz="1600" b="1" i="0" dirty="0"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39547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B8E5DC0-12E6-A645-8A94-A7F6F86673E1}"/>
              </a:ext>
            </a:extLst>
          </p:cNvPr>
          <p:cNvSpPr/>
          <p:nvPr userDrawn="1"/>
        </p:nvSpPr>
        <p:spPr>
          <a:xfrm>
            <a:off x="0" y="1568449"/>
            <a:ext cx="12192000" cy="5289550"/>
          </a:xfrm>
          <a:prstGeom prst="rect">
            <a:avLst/>
          </a:prstGeom>
          <a:solidFill>
            <a:srgbClr val="6F8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79D06B-5A88-3348-A49E-24416A261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6F4C4FB-4F5B-4346-8972-9A46251D5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6593" y="844696"/>
            <a:ext cx="1762813" cy="44718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CE9B5E5-C2F4-104C-9F90-01A5EB46C6E6}"/>
              </a:ext>
            </a:extLst>
          </p:cNvPr>
          <p:cNvSpPr txBox="1"/>
          <p:nvPr userDrawn="1"/>
        </p:nvSpPr>
        <p:spPr>
          <a:xfrm>
            <a:off x="796564" y="899011"/>
            <a:ext cx="2828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i="0" dirty="0" err="1">
                <a:solidFill>
                  <a:srgbClr val="6F8A2E"/>
                </a:solidFill>
                <a:latin typeface="PT Sans" panose="020B0503020203020204" pitchFamily="34" charset="77"/>
              </a:rPr>
              <a:t>www.graminor.no</a:t>
            </a:r>
            <a:endParaRPr lang="nb-NO" sz="1600" b="1" i="0" dirty="0">
              <a:solidFill>
                <a:srgbClr val="6F8A2E"/>
              </a:solidFill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4795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grønn m stri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93E6436-64F4-B24D-A803-87918FD66595}"/>
              </a:ext>
            </a:extLst>
          </p:cNvPr>
          <p:cNvSpPr/>
          <p:nvPr userDrawn="1"/>
        </p:nvSpPr>
        <p:spPr>
          <a:xfrm>
            <a:off x="0" y="1568449"/>
            <a:ext cx="12192000" cy="5289550"/>
          </a:xfrm>
          <a:prstGeom prst="rect">
            <a:avLst/>
          </a:prstGeom>
          <a:solidFill>
            <a:srgbClr val="6F8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79D06B-5A88-3348-A49E-24416A261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6F4C4FB-4F5B-4346-8972-9A46251D5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86593" y="844696"/>
            <a:ext cx="1762813" cy="447184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CE9B5E5-C2F4-104C-9F90-01A5EB46C6E6}"/>
              </a:ext>
            </a:extLst>
          </p:cNvPr>
          <p:cNvSpPr txBox="1"/>
          <p:nvPr userDrawn="1"/>
        </p:nvSpPr>
        <p:spPr>
          <a:xfrm>
            <a:off x="796564" y="899011"/>
            <a:ext cx="2828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 i="0" dirty="0" err="1">
                <a:solidFill>
                  <a:srgbClr val="6F8A2E"/>
                </a:solidFill>
                <a:latin typeface="PT Sans" panose="020B0503020203020204" pitchFamily="34" charset="77"/>
              </a:rPr>
              <a:t>www.graminor.no</a:t>
            </a:r>
            <a:endParaRPr lang="nb-NO" sz="1600" b="1" i="0" dirty="0">
              <a:solidFill>
                <a:srgbClr val="6F8A2E"/>
              </a:solidFill>
              <a:latin typeface="PT Sans" panose="020B0503020203020204" pitchFamily="34" charset="77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05C7B226-43DF-054F-95AF-FC6BD2BD70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568449"/>
            <a:ext cx="12192000" cy="528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9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6A5C1FB8-0D7B-5542-9609-9D6006173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34893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8A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028228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2F2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91938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82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22253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mørk grø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62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71817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orans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8A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0736132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tittellysbilde br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8993FD6A-940F-AE40-B67C-C8B57852DF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C54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92DBA6D-136F-F14E-8A25-DCC4F132A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19F6D1BA-557B-9842-BF3F-827E79CBA7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5637"/>
            <a:ext cx="9144000" cy="1655763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5731282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EDCC7-7BE9-FD4A-BA6E-D2F41C83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997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D6C4D-0DE1-454E-8034-E15EB9EF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314"/>
            <a:ext cx="10515600" cy="47806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42779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m stri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9B06C79-14A8-2942-B72E-13EB342344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70EDCC7-7BE9-FD4A-BA6E-D2F41C83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9978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D6C4D-0DE1-454E-8034-E15EB9EF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6314"/>
            <a:ext cx="10515600" cy="47806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48CCF9-1878-434F-811F-84B455E32D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09608" y="6127234"/>
            <a:ext cx="1762813" cy="4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81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ilde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EDCC7-7BE9-FD4A-BA6E-D2F41C83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0280" y="365126"/>
            <a:ext cx="6633519" cy="91997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D6C4D-0DE1-454E-8034-E15EB9EF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0280" y="1396314"/>
            <a:ext cx="6633520" cy="47806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3713" y="365125"/>
            <a:ext cx="4114800" cy="581183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562264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0EDCC7-7BE9-FD4A-BA6E-D2F41C83B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626" y="365127"/>
            <a:ext cx="6633519" cy="91997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D6C4D-0DE1-454E-8034-E15EB9EF4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626" y="1396315"/>
            <a:ext cx="6633520" cy="47806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38999" y="365126"/>
            <a:ext cx="4114800" cy="581183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04723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4198" y="605480"/>
            <a:ext cx="10723604" cy="548498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332919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7D72B3B-C44E-AC4F-8501-DD56016EA6FB}"/>
              </a:ext>
            </a:extLst>
          </p:cNvPr>
          <p:cNvSpPr/>
          <p:nvPr userDrawn="1"/>
        </p:nvSpPr>
        <p:spPr>
          <a:xfrm>
            <a:off x="9588843" y="6005384"/>
            <a:ext cx="2088292" cy="716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1" y="420130"/>
            <a:ext cx="11219934" cy="6128951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953260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7D72B3B-C44E-AC4F-8501-DD56016EA6FB}"/>
              </a:ext>
            </a:extLst>
          </p:cNvPr>
          <p:cNvSpPr/>
          <p:nvPr userDrawn="1"/>
        </p:nvSpPr>
        <p:spPr>
          <a:xfrm>
            <a:off x="9588843" y="6005384"/>
            <a:ext cx="2088292" cy="7166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554CAB02-2F58-5E45-B578-10E8FD7D1C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2075639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to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5B60-CF10-EF40-835C-621F52F16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053016"/>
            <a:ext cx="5181600" cy="212394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A11610-A125-F345-B9C5-819D0B687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053015"/>
            <a:ext cx="5181600" cy="212394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5E1B970-48C1-A041-91FC-F3928293D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741363"/>
            <a:ext cx="5181600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F028A868-FFD3-4E44-9785-2EC6A2AF3D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2200" y="745440"/>
            <a:ext cx="5181600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1247305"/>
            <a:ext cx="5181600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4" name="Plassholder for bilde 12">
            <a:extLst>
              <a:ext uri="{FF2B5EF4-FFF2-40B4-BE49-F238E27FC236}">
                <a16:creationId xmlns:a16="http://schemas.microsoft.com/office/drawing/2014/main" id="{C38687C9-2F05-A04C-8851-79BD120471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200" y="1247304"/>
            <a:ext cx="5181600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4522332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to kolon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5B60-CF10-EF40-835C-621F52F16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4053016"/>
            <a:ext cx="5181600" cy="212394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A11610-A125-F345-B9C5-819D0B687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4053015"/>
            <a:ext cx="5181600" cy="212394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5E1B970-48C1-A041-91FC-F3928293D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429153"/>
            <a:ext cx="5181600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F028A868-FFD3-4E44-9785-2EC6A2AF3D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2200" y="3411211"/>
            <a:ext cx="5181600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8200" y="505896"/>
            <a:ext cx="5181600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4" name="Plassholder for bilde 12">
            <a:extLst>
              <a:ext uri="{FF2B5EF4-FFF2-40B4-BE49-F238E27FC236}">
                <a16:creationId xmlns:a16="http://schemas.microsoft.com/office/drawing/2014/main" id="{C38687C9-2F05-A04C-8851-79BD120471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2200" y="505895"/>
            <a:ext cx="5181600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402330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t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5B60-CF10-EF40-835C-621F52F16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8706" y="3880540"/>
            <a:ext cx="3597876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5E1B970-48C1-A041-91FC-F3928293D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8706" y="3330297"/>
            <a:ext cx="3597876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78706" y="505896"/>
            <a:ext cx="3597876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E90E3B59-B588-AF43-85B3-29D6C502565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351636" y="3880540"/>
            <a:ext cx="3597876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tekst 9">
            <a:extLst>
              <a:ext uri="{FF2B5EF4-FFF2-40B4-BE49-F238E27FC236}">
                <a16:creationId xmlns:a16="http://schemas.microsoft.com/office/drawing/2014/main" id="{2EEBED76-4168-B14E-B8FC-CA1F4A6F7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1636" y="3330297"/>
            <a:ext cx="3597876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bilde 12">
            <a:extLst>
              <a:ext uri="{FF2B5EF4-FFF2-40B4-BE49-F238E27FC236}">
                <a16:creationId xmlns:a16="http://schemas.microsoft.com/office/drawing/2014/main" id="{9CE933C4-5039-7D43-9856-6E733B2797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51636" y="505896"/>
            <a:ext cx="3597876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A3AEF188-97F0-684D-A6D7-406CE498F79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8124566" y="3880540"/>
            <a:ext cx="3597876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Plassholder for tekst 9">
            <a:extLst>
              <a:ext uri="{FF2B5EF4-FFF2-40B4-BE49-F238E27FC236}">
                <a16:creationId xmlns:a16="http://schemas.microsoft.com/office/drawing/2014/main" id="{37D31347-458B-6D42-9B34-F9103F9532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24566" y="3330297"/>
            <a:ext cx="3597876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bilde 12">
            <a:extLst>
              <a:ext uri="{FF2B5EF4-FFF2-40B4-BE49-F238E27FC236}">
                <a16:creationId xmlns:a16="http://schemas.microsoft.com/office/drawing/2014/main" id="{5927F128-EEF2-BB4D-874A-DD44532664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4566" y="505896"/>
            <a:ext cx="3597876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4509622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fire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845B60-CF10-EF40-835C-621F52F16C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7631" y="3880540"/>
            <a:ext cx="2312775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5E1B970-48C1-A041-91FC-F3928293D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7631" y="3330297"/>
            <a:ext cx="2312775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7631" y="505896"/>
            <a:ext cx="2312775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E90E3B59-B588-AF43-85B3-29D6C5025650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597880" y="3880540"/>
            <a:ext cx="2312775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9" name="Plassholder for tekst 9">
            <a:extLst>
              <a:ext uri="{FF2B5EF4-FFF2-40B4-BE49-F238E27FC236}">
                <a16:creationId xmlns:a16="http://schemas.microsoft.com/office/drawing/2014/main" id="{2EEBED76-4168-B14E-B8FC-CA1F4A6F7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7880" y="3330297"/>
            <a:ext cx="2312775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bilde 12">
            <a:extLst>
              <a:ext uri="{FF2B5EF4-FFF2-40B4-BE49-F238E27FC236}">
                <a16:creationId xmlns:a16="http://schemas.microsoft.com/office/drawing/2014/main" id="{9CE933C4-5039-7D43-9856-6E733B2797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7880" y="505896"/>
            <a:ext cx="2312775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A3AEF188-97F0-684D-A6D7-406CE498F79E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08129" y="3880540"/>
            <a:ext cx="2312775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Plassholder for tekst 9">
            <a:extLst>
              <a:ext uri="{FF2B5EF4-FFF2-40B4-BE49-F238E27FC236}">
                <a16:creationId xmlns:a16="http://schemas.microsoft.com/office/drawing/2014/main" id="{37D31347-458B-6D42-9B34-F9103F9532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8129" y="3330297"/>
            <a:ext cx="2312775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bilde 12">
            <a:extLst>
              <a:ext uri="{FF2B5EF4-FFF2-40B4-BE49-F238E27FC236}">
                <a16:creationId xmlns:a16="http://schemas.microsoft.com/office/drawing/2014/main" id="{5927F128-EEF2-BB4D-874A-DD44532664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08129" y="505896"/>
            <a:ext cx="2312775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A801DB70-8C69-BC4E-996D-D29D39D42DEA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9018378" y="3880540"/>
            <a:ext cx="2312775" cy="229642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Plassholder for tekst 9">
            <a:extLst>
              <a:ext uri="{FF2B5EF4-FFF2-40B4-BE49-F238E27FC236}">
                <a16:creationId xmlns:a16="http://schemas.microsoft.com/office/drawing/2014/main" id="{149076C3-ADF1-BE49-833A-70D209633DF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18378" y="3330297"/>
            <a:ext cx="2312775" cy="432529"/>
          </a:xfrm>
        </p:spPr>
        <p:txBody>
          <a:bodyPr>
            <a:noAutofit/>
          </a:bodyPr>
          <a:lstStyle>
            <a:lvl1pPr marL="0" indent="0" algn="ctr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bilde 12">
            <a:extLst>
              <a:ext uri="{FF2B5EF4-FFF2-40B4-BE49-F238E27FC236}">
                <a16:creationId xmlns:a16="http://schemas.microsoft.com/office/drawing/2014/main" id="{A8FE7F9D-0A07-0D4B-A660-7643DC54C21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018378" y="505896"/>
            <a:ext cx="2312775" cy="2706687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4690780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Ått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D6D8337A-2AA7-2B4B-BEF4-36F7DB4E23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8780" y="505896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2" name="Plassholder for bilde 12">
            <a:extLst>
              <a:ext uri="{FF2B5EF4-FFF2-40B4-BE49-F238E27FC236}">
                <a16:creationId xmlns:a16="http://schemas.microsoft.com/office/drawing/2014/main" id="{9CE933C4-5039-7D43-9856-6E733B2797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99029" y="505896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7" name="Plassholder for bilde 12">
            <a:extLst>
              <a:ext uri="{FF2B5EF4-FFF2-40B4-BE49-F238E27FC236}">
                <a16:creationId xmlns:a16="http://schemas.microsoft.com/office/drawing/2014/main" id="{5927F128-EEF2-BB4D-874A-DD44532664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09278" y="505896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8" name="Plassholder for bilde 12">
            <a:extLst>
              <a:ext uri="{FF2B5EF4-FFF2-40B4-BE49-F238E27FC236}">
                <a16:creationId xmlns:a16="http://schemas.microsoft.com/office/drawing/2014/main" id="{A8FE7F9D-0A07-0D4B-A660-7643DC54C21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919527" y="505896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9" name="Plassholder for bilde 12">
            <a:extLst>
              <a:ext uri="{FF2B5EF4-FFF2-40B4-BE49-F238E27FC236}">
                <a16:creationId xmlns:a16="http://schemas.microsoft.com/office/drawing/2014/main" id="{22DC3E55-6361-0C48-86CE-25D5295517C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88780" y="3429000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0" name="Plassholder for bilde 12">
            <a:extLst>
              <a:ext uri="{FF2B5EF4-FFF2-40B4-BE49-F238E27FC236}">
                <a16:creationId xmlns:a16="http://schemas.microsoft.com/office/drawing/2014/main" id="{DAE2E24E-DA0C-204F-9900-386305F0D8A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499029" y="3429000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1" name="Plassholder for bilde 12">
            <a:extLst>
              <a:ext uri="{FF2B5EF4-FFF2-40B4-BE49-F238E27FC236}">
                <a16:creationId xmlns:a16="http://schemas.microsoft.com/office/drawing/2014/main" id="{9265B298-57AE-9C43-BA78-E09DA3458CF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09278" y="3429000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2" name="Plassholder for bilde 12">
            <a:extLst>
              <a:ext uri="{FF2B5EF4-FFF2-40B4-BE49-F238E27FC236}">
                <a16:creationId xmlns:a16="http://schemas.microsoft.com/office/drawing/2014/main" id="{78DFA77E-88E6-734B-8608-957FED66E44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9527" y="3429000"/>
            <a:ext cx="2535190" cy="2719218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4909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B3E05C4-7009-534D-961E-195E3B309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466B3E8-AC07-AE4E-B937-7FF2FC8CE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2EC6C288-B98B-EF43-87D4-5DD86BACEC51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709608" y="6127234"/>
            <a:ext cx="1762813" cy="44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2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0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50" r:id="rId15"/>
    <p:sldLayoutId id="2147483673" r:id="rId16"/>
    <p:sldLayoutId id="2147483674" r:id="rId17"/>
    <p:sldLayoutId id="2147483675" r:id="rId18"/>
    <p:sldLayoutId id="2147483676" r:id="rId19"/>
    <p:sldLayoutId id="2147483677" r:id="rId20"/>
    <p:sldLayoutId id="2147483678" r:id="rId21"/>
    <p:sldLayoutId id="2147483652" r:id="rId22"/>
    <p:sldLayoutId id="2147483679" r:id="rId23"/>
    <p:sldLayoutId id="2147483680" r:id="rId24"/>
    <p:sldLayoutId id="2147483681" r:id="rId25"/>
    <p:sldLayoutId id="2147483682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PT Sans" panose="020B0503020203020204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PT Sans" panose="020B0503020203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B116BB-18FD-4DFD-9B02-EC00DD5580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Offisiell</a:t>
            </a:r>
            <a:r>
              <a:rPr lang="en-US" dirty="0"/>
              <a:t> </a:t>
            </a:r>
            <a:r>
              <a:rPr lang="en-US" dirty="0" err="1"/>
              <a:t>verdiprøving</a:t>
            </a:r>
            <a:r>
              <a:rPr lang="en-US" dirty="0"/>
              <a:t> 2025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DFC2EF1-99D4-4F84-81BD-CE7934CB84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Havre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FDA4B4A-D777-A7A1-9746-AF694A730E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32" b="21907"/>
          <a:stretch/>
        </p:blipFill>
        <p:spPr bwMode="auto">
          <a:xfrm>
            <a:off x="10798100" y="5290575"/>
            <a:ext cx="652185" cy="73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9571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02E6592-E800-F1EC-AA66-E3EB1B627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19978"/>
          </a:xfrm>
        </p:spPr>
        <p:txBody>
          <a:bodyPr/>
          <a:lstStyle/>
          <a:p>
            <a:r>
              <a:rPr lang="nb-NO" dirty="0"/>
              <a:t>2023-2025</a:t>
            </a:r>
            <a:endParaRPr lang="en-GB" dirty="0"/>
          </a:p>
        </p:txBody>
      </p:sp>
      <p:graphicFrame>
        <p:nvGraphicFramePr>
          <p:cNvPr id="7" name="Plassholder for innhold 6">
            <a:extLst>
              <a:ext uri="{FF2B5EF4-FFF2-40B4-BE49-F238E27FC236}">
                <a16:creationId xmlns:a16="http://schemas.microsoft.com/office/drawing/2014/main" id="{1BC03704-15E2-1F48-19EA-2B19FD26D6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828806"/>
              </p:ext>
            </p:extLst>
          </p:nvPr>
        </p:nvGraphicFramePr>
        <p:xfrm>
          <a:off x="199102" y="733174"/>
          <a:ext cx="11412000" cy="2684685"/>
        </p:xfrm>
        <a:graphic>
          <a:graphicData uri="http://schemas.openxmlformats.org/drawingml/2006/table">
            <a:tbl>
              <a:tblPr/>
              <a:tblGrid>
                <a:gridCol w="684000">
                  <a:extLst>
                    <a:ext uri="{9D8B030D-6E8A-4147-A177-3AD203B41FA5}">
                      <a16:colId xmlns:a16="http://schemas.microsoft.com/office/drawing/2014/main" val="2978969541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27140772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759875589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3668079141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42177912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333911163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873918281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577449699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200064788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364168836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680930342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93484294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3142057777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28889895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9305006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690004091"/>
                    </a:ext>
                  </a:extLst>
                </a:gridCol>
                <a:gridCol w="180000">
                  <a:extLst>
                    <a:ext uri="{9D8B030D-6E8A-4147-A177-3AD203B41FA5}">
                      <a16:colId xmlns:a16="http://schemas.microsoft.com/office/drawing/2014/main" val="1289517122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937208234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4267952730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377318579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970475264"/>
                    </a:ext>
                  </a:extLst>
                </a:gridCol>
              </a:tblGrid>
              <a:tr h="21281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Kg/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daa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Rel. 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Avling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Kjerne avling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Rel. 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Kjerne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avling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Skall-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innhold, %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Vann%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Tidlighet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Kg/daa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Rel. Avling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Kjerne avling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Rel. Kjerne avling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Skall-</a:t>
                      </a:r>
                      <a:b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innhold, %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Vann%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Tidlighet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%HBF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%MD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%HBF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%MD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270912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Lokasjon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7952906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Antall felt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1720591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P-verdi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0.091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0.295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0.695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0.075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0.141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172813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Ridabu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F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B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0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621370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Ringsaker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3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3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1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139596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Haga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4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4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9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D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5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3639552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Odal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0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0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4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4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388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1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C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C8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0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C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244730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Eidskog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404645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Romedal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6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B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B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57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8F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2322074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Vinger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B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B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F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F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F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579676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425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4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539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6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2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2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C2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773850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Alvar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159214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Glomma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1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C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0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1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036661"/>
                  </a:ext>
                </a:extLst>
              </a:tr>
              <a:tr h="12518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Hanstad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6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19.1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560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106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107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6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46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259" marR="6259" marT="62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5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259" marR="6259" marT="625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5693064"/>
                  </a:ext>
                </a:extLst>
              </a:tr>
            </a:tbl>
          </a:graphicData>
        </a:graphic>
      </p:graphicFrame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FA2D308F-19AD-FB5B-2D28-F252190F1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818285"/>
              </p:ext>
            </p:extLst>
          </p:nvPr>
        </p:nvGraphicFramePr>
        <p:xfrm>
          <a:off x="199102" y="3510225"/>
          <a:ext cx="9744480" cy="2536980"/>
        </p:xfrm>
        <a:graphic>
          <a:graphicData uri="http://schemas.openxmlformats.org/drawingml/2006/table">
            <a:tbl>
              <a:tblPr/>
              <a:tblGrid>
                <a:gridCol w="684000">
                  <a:extLst>
                    <a:ext uri="{9D8B030D-6E8A-4147-A177-3AD203B41FA5}">
                      <a16:colId xmlns:a16="http://schemas.microsoft.com/office/drawing/2014/main" val="3035213175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1524346528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2094266938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1280369449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3683805992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1385181797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2209589929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1527852482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894241571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1095897036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4239866980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542551883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3803563611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2017869261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1278264281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3558200907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val="1369591003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61204954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1355817989"/>
                    </a:ext>
                  </a:extLst>
                </a:gridCol>
                <a:gridCol w="525780">
                  <a:extLst>
                    <a:ext uri="{9D8B030D-6E8A-4147-A177-3AD203B41FA5}">
                      <a16:colId xmlns:a16="http://schemas.microsoft.com/office/drawing/2014/main" val="4078304534"/>
                    </a:ext>
                  </a:extLst>
                </a:gridCol>
              </a:tblGrid>
              <a:tr h="2234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HLV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TKV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Fett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Protein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Protein kg/daa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HLV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TKV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Fett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Protein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Protein kg/daa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Høyde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T.Legde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S.Legde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Høyde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T.Legde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S.Legde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1646468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Lokasjon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Ø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661337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Antall felt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2497278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P-</a:t>
                      </a:r>
                      <a:r>
                        <a:rPr lang="en-GB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verdi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0.339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0.015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0.262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7359954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Ridabu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1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0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06543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Ringsaker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4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F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D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A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4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681702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Haga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B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6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1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4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6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306042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Odal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55.2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BF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58.0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5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4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D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8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B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D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5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7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A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294597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Eidskog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9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B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E6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3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4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4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084956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Romedal</a:t>
                      </a: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5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7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56.0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F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7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9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026602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Vinger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C8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57.1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35.5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D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CA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818966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3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A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C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2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8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7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975925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Alvar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9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57.1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AC0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3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CF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3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8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C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3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742586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Glomma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36.1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E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58.1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11.2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5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C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4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296904"/>
                  </a:ext>
                </a:extLst>
              </a:tr>
              <a:tr h="13144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Hanstad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4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1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D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56.6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37.8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1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572" marR="6572" marT="65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5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C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6572" marR="6572" marT="65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7519445"/>
                  </a:ext>
                </a:extLst>
              </a:tr>
            </a:tbl>
          </a:graphicData>
        </a:graphic>
      </p:graphicFrame>
      <p:pic>
        <p:nvPicPr>
          <p:cNvPr id="9" name="Picture 2">
            <a:extLst>
              <a:ext uri="{FF2B5EF4-FFF2-40B4-BE49-F238E27FC236}">
                <a16:creationId xmlns:a16="http://schemas.microsoft.com/office/drawing/2014/main" id="{4AD01F35-53D1-7ED8-A56B-6FD9648A8F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32" b="21907"/>
          <a:stretch/>
        </p:blipFill>
        <p:spPr bwMode="auto">
          <a:xfrm>
            <a:off x="10798100" y="5290575"/>
            <a:ext cx="652185" cy="73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516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Plassholder for innhold 13">
            <a:extLst>
              <a:ext uri="{FF2B5EF4-FFF2-40B4-BE49-F238E27FC236}">
                <a16:creationId xmlns:a16="http://schemas.microsoft.com/office/drawing/2014/main" id="{244D2340-DFC2-EE1E-62ED-7A8E937748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5788770"/>
              </p:ext>
            </p:extLst>
          </p:nvPr>
        </p:nvGraphicFramePr>
        <p:xfrm>
          <a:off x="741715" y="195577"/>
          <a:ext cx="9484558" cy="5829576"/>
        </p:xfrm>
        <a:graphic>
          <a:graphicData uri="http://schemas.openxmlformats.org/drawingml/2006/table">
            <a:tbl>
              <a:tblPr/>
              <a:tblGrid>
                <a:gridCol w="667445">
                  <a:extLst>
                    <a:ext uri="{9D8B030D-6E8A-4147-A177-3AD203B41FA5}">
                      <a16:colId xmlns:a16="http://schemas.microsoft.com/office/drawing/2014/main" val="3184087267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3315231786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23601505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3859070711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797856599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2168720954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966145677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2281668212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1132528975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418340311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887759088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3931717725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294436519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3585561721"/>
                    </a:ext>
                  </a:extLst>
                </a:gridCol>
                <a:gridCol w="600701">
                  <a:extLst>
                    <a:ext uri="{9D8B030D-6E8A-4147-A177-3AD203B41FA5}">
                      <a16:colId xmlns:a16="http://schemas.microsoft.com/office/drawing/2014/main" val="1507466436"/>
                    </a:ext>
                  </a:extLst>
                </a:gridCol>
              </a:tblGrid>
              <a:tr h="16363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Østlandet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0831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År i verdiprøving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Kg/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daa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Rel. 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Avling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Vann%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b-N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idlighet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%HBF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%MD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Høyde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S.Legde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HLV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TKV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Fett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Protein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Protein kg/daa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1130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Antall felt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711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P-</a:t>
                      </a: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verdi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0.013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0.018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0.014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0.034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86437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Ridabu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8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4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A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920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Ringsaker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5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5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7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3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9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5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09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Haga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9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9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7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9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A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954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Odal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6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A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A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7600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Eidskog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32.9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4067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Romedal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E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6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0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A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3190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Vinger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6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8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0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E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6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C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5551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A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6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859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Alvar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575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9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B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6085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Glomma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C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C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6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4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D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1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819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Hanstad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E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3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6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3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3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5568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2.år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GN20143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614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B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B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D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8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4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A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004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2.År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</a:t>
                      </a: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lron</a:t>
                      </a: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(SEF 92-19 SH)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567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1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40.1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8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1677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1.år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GN21213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595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C7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53.7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37.2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D4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81416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3523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Midt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-Norge</a:t>
                      </a: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4526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År i verdiprøving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Kg/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daa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Rel. 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Avling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Vann%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idlighet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%HBF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%MD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Høyde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S.Legde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HLV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TKV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Fett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Protein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Protein kg/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daa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0644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Antall felt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81623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P-</a:t>
                      </a: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verdi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0.024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0.066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0.025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0.000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0.231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351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Ridabu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6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C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7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81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Ringsaker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415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7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D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780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Haga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0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5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C3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7737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Odal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432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5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5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C9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C6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8063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Eidskog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6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1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F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17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87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Romedal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A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30.2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A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6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CC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579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Vinger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6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6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A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107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B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B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0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C6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4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7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4105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Alvar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F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BF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C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6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514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Glomma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514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E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55.8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35.0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A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E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699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Hanstad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D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E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D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7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286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2.år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GN20143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502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29.6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ACE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6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266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2.År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</a:t>
                      </a:r>
                      <a:r>
                        <a:rPr lang="en-GB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lron</a:t>
                      </a: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(SEF 92-19 SH)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D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D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E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2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8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54.9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39.4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4BF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144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b-NO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1.år</a:t>
                      </a:r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GN21213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474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87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C6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74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0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52.9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6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34.8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5.3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11.5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5568" marR="5568" marT="5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85747"/>
                  </a:ext>
                </a:extLst>
              </a:tr>
            </a:tbl>
          </a:graphicData>
        </a:graphic>
      </p:graphicFrame>
      <p:sp>
        <p:nvSpPr>
          <p:cNvPr id="15" name="Tittel 1">
            <a:extLst>
              <a:ext uri="{FF2B5EF4-FFF2-40B4-BE49-F238E27FC236}">
                <a16:creationId xmlns:a16="http://schemas.microsoft.com/office/drawing/2014/main" id="{28478379-DE62-DC2B-8000-88B87F8C4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9510" y="2841192"/>
            <a:ext cx="1374058" cy="919978"/>
          </a:xfrm>
        </p:spPr>
        <p:txBody>
          <a:bodyPr/>
          <a:lstStyle/>
          <a:p>
            <a:r>
              <a:rPr lang="nb-NO" dirty="0"/>
              <a:t>2025</a:t>
            </a:r>
            <a:endParaRPr lang="en-GB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7DCA8180-97B8-D0F9-A51E-2D8B4C6161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32" b="21907"/>
          <a:stretch/>
        </p:blipFill>
        <p:spPr bwMode="auto">
          <a:xfrm>
            <a:off x="10798100" y="5290575"/>
            <a:ext cx="652185" cy="730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10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1" id="{15F41C02-42D0-9041-9676-B9CC0A1CD9D0}" vid="{ECE1A267-61C1-464B-8681-F7F56EF2D8C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23D3A5A5C5534AAC16294F7211FC23" ma:contentTypeVersion="11" ma:contentTypeDescription="Opprett et nytt dokument." ma:contentTypeScope="" ma:versionID="c0fbe739e52e57cb55ce3f8fbe6e8570">
  <xsd:schema xmlns:xsd="http://www.w3.org/2001/XMLSchema" xmlns:xs="http://www.w3.org/2001/XMLSchema" xmlns:p="http://schemas.microsoft.com/office/2006/metadata/properties" xmlns:ns2="b8fab700-2cfa-42e1-978a-c28a35936f30" xmlns:ns3="c23a50d8-d7d6-42e7-a91c-3425a88d3192" targetNamespace="http://schemas.microsoft.com/office/2006/metadata/properties" ma:root="true" ma:fieldsID="6ec67ece54768060a4cc5f6bc8b79c51" ns2:_="" ns3:_="">
    <xsd:import namespace="b8fab700-2cfa-42e1-978a-c28a35936f30"/>
    <xsd:import namespace="c23a50d8-d7d6-42e7-a91c-3425a88d31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fab700-2cfa-42e1-978a-c28a35936f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3a50d8-d7d6-42e7-a91c-3425a88d319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346CEB9-23A2-46BD-90DD-C404233AE9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C686A5-FE02-43A1-90FD-8929DDD3F5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fab700-2cfa-42e1-978a-c28a35936f30"/>
    <ds:schemaRef ds:uri="c23a50d8-d7d6-42e7-a91c-3425a88d31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2C1681C-2D6A-48E0-9ADF-A6E3B9EF3042}">
  <ds:schemaRefs>
    <ds:schemaRef ds:uri="http://purl.org/dc/elements/1.1/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c23a50d8-d7d6-42e7-a91c-3425a88d3192"/>
    <ds:schemaRef ds:uri="b8fab700-2cfa-42e1-978a-c28a35936f30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Graminor PPT mal</Template>
  <TotalTime>0</TotalTime>
  <Words>1132</Words>
  <Application>Microsoft Office PowerPoint</Application>
  <PresentationFormat>Widescreen</PresentationFormat>
  <Paragraphs>1028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Aptos Narrow</vt:lpstr>
      <vt:lpstr>Arial</vt:lpstr>
      <vt:lpstr>Calibri</vt:lpstr>
      <vt:lpstr>PT Sans</vt:lpstr>
      <vt:lpstr>Office-tema</vt:lpstr>
      <vt:lpstr>Offisiell verdiprøving 2025</vt:lpstr>
      <vt:lpstr>2023-2025</vt:lpstr>
      <vt:lpstr>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Susanne Windju</dc:creator>
  <cp:lastModifiedBy>Espen Sørensen</cp:lastModifiedBy>
  <cp:revision>22</cp:revision>
  <dcterms:created xsi:type="dcterms:W3CDTF">2019-09-05T11:45:56Z</dcterms:created>
  <dcterms:modified xsi:type="dcterms:W3CDTF">2026-01-26T12:36:16Z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0x0101005523D3A5A5C5534AAC16294F7211FC23</vt:lpwstr>
  </property>
  <property fmtid="{D5CDD505-2E9C-101B-9397-08002B2CF9AE}" pid="3" name="Order">
    <vt:r8>149600</vt:r8>
  </property>
</Properties>
</file>