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2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136" y="80645"/>
            <a:ext cx="8229600" cy="54871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252A03B-2D42-4DAE-8460-CF96145A8DF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5136" y="1005080"/>
            <a:ext cx="8229600" cy="3569013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B14CF1-AB9B-4870-9E5C-AD8F31C7F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322" y="627419"/>
            <a:ext cx="8229600" cy="2397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Master text style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E39551A5-770E-3978-ED85-9963EA08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4" y="4811867"/>
            <a:ext cx="8229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4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56494" y="2494609"/>
            <a:ext cx="7787252" cy="1234730"/>
          </a:xfrm>
        </p:spPr>
        <p:txBody>
          <a:bodyPr anchor="b">
            <a:norm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style (only changes made to the parent slide will be reflected in the app)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66162" y="3729038"/>
            <a:ext cx="2938463" cy="385762"/>
          </a:xfrm>
        </p:spPr>
        <p:txBody>
          <a:bodyPr>
            <a:normAutofit/>
          </a:bodyPr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slide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E984EA-3574-957B-CBB9-81D1F0C18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6493" y="4811867"/>
            <a:ext cx="7839291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11403" y="3639393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204788" y="2334751"/>
            <a:ext cx="8229600" cy="857250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04788" y="3158633"/>
            <a:ext cx="3859212" cy="280987"/>
          </a:xfrm>
        </p:spPr>
        <p:txBody>
          <a:bodyPr/>
          <a:lstStyle>
            <a:lvl2pPr marL="4763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/>
              <a:t>Total Responses style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211403" y="4047840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DF05C82-1244-9CA3-984A-2EEF32F79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6826" y="4811867"/>
            <a:ext cx="810658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8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136" y="80645"/>
            <a:ext cx="8229600" cy="581143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2570" y="666350"/>
            <a:ext cx="5332506" cy="249144"/>
          </a:xfrm>
        </p:spPr>
        <p:txBody>
          <a:bodyPr/>
          <a:lstStyle/>
          <a:p>
            <a:pPr lvl="0"/>
            <a:r>
              <a:rPr lang="en-US" dirty="0"/>
              <a:t>Master text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FE2B938-E785-E802-7A9A-5AD4FEF60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2927" y="4811867"/>
            <a:ext cx="819384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24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5136" y="270516"/>
            <a:ext cx="8229600" cy="3912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570" y="666350"/>
            <a:ext cx="5332506" cy="249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67076" y="4815076"/>
            <a:ext cx="62603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fld id="{A88B48FB-E956-2048-9E74-C69E7CAA26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7FE218-D8C1-4598-C115-912209DA1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3" y="4811866"/>
            <a:ext cx="822959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87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71" r:id="rId3"/>
    <p:sldLayoutId id="2147483675" r:id="rId4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1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000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Havre-NM 2022 - Felles erfaringer i havredyrkinga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66162" y="3729038"/>
            <a:ext cx="4895773" cy="385762"/>
          </a:xfrm>
        </p:spPr>
        <p:txBody>
          <a:bodyPr>
            <a:normAutofit/>
          </a:bodyPr>
          <a:lstStyle/>
          <a:p>
            <a:r>
              <a:rPr lang="en-GB" dirty="0"/>
              <a:t>Karstein Brøndbo, Norsk Havreforening, Mars 2023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Dato opprettet: 17. oktober 2022</a:t>
            </a:r>
            <a:endParaRPr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383</a:t>
            </a:r>
            <a:endParaRPr dirty="0"/>
          </a:p>
        </p:txBody>
      </p:sp>
      <p:sp>
        <p:nvSpPr>
          <p:cNvPr id="4" name="Text Placa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Totalt antall svar</a:t>
            </a:r>
            <a:endParaRPr dirty="0"/>
          </a:p>
        </p:txBody>
      </p:sp>
      <p:sp>
        <p:nvSpPr>
          <p:cNvPr id="5" name="Text Placaholder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Fullstendige svar: 383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SP1: Har du dyrket havre i 2022?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383   Hoppet over: 0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SP2: Hvor har du dyrket havre i år?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348   Hoppet over: 35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 rotWithShape="1">
          <a:blip r:embed="rId2"/>
          <a:srcRect t="25716" b="27329"/>
          <a:stretch/>
        </p:blipFill>
        <p:spPr>
          <a:xfrm>
            <a:off x="324465" y="1176133"/>
            <a:ext cx="8131277" cy="35236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SP3: Hvilken jordart har du dyrket havren på?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346   Hoppet over: 37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SP4: Hva var gjennomsnittlig pH i den jorda som havren ble dyrka på?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344   Hoppet over: 39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SP5: Hvilken havresort har du brukt i år?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343   Hoppet over: 40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 rotWithShape="1">
          <a:blip r:embed="rId2"/>
          <a:srcRect t="8176" b="14106"/>
          <a:stretch/>
        </p:blipFill>
        <p:spPr>
          <a:xfrm>
            <a:off x="550100" y="867133"/>
            <a:ext cx="7543800" cy="419572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SP6: Hvilken type såkorn brukte du?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324   Hoppet over: 59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SP11: Hvor høy var vannprosenten i gjennomsnitt på din havreavling ved høsting?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299   Hoppet over: 84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SP12: Hva skal havren din hovedsakelig brukes til?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299   Hoppet over: 84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SP14: Har du delt opp gjødslinga av havreåkeren? *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288   Hoppet over: 95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SP15: Har du brukt organisk gjødsel til havren?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283   Hoppet over: 100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SP17: Hva var gjennomsnittlig P-al-tall for arealet det ble dyrket havre på? (mg P pr. 100g jord)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256   Hoppet over: 127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SP19: Min gjødsling er basert </a:t>
            </a:r>
            <a:r>
              <a:rPr lang="en-GB" dirty="0" err="1"/>
              <a:t>på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(Sett gjerne flere kryss)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255   Hoppet over: 128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781" y="80645"/>
            <a:ext cx="5451487" cy="52659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SP20: Ble havren vannet?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256   Hoppet over: 127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SP21: Har du brukt stråforkorting i havreåkeren? (Spørsmålet må besvares)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248   Hoppet over: 135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SP22: Oppgi navn på preparat hvis du har stråforkorta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132   Hoppet over: 251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SP25: Hva var plantens utviklingstrinn ved stråforkortning Zadoks (BBCH) skala?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117   Hoppet over: 266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 rotWithShape="1">
          <a:blip r:embed="rId2"/>
          <a:srcRect t="12781" b="15615"/>
          <a:stretch/>
        </p:blipFill>
        <p:spPr>
          <a:xfrm>
            <a:off x="550100" y="867132"/>
            <a:ext cx="7543800" cy="385235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SP26: Hadde du noen problemer med legde i havreåkeren? (Spørsmålet må besvares)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248   Hoppet over: 135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SP27: Hadde du problemer med grodd korn i havreåkeren?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244   Hoppet over: 139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SP28: Har du registrert angrep av insekter/skadedyr over skadeterskel i havreåkeren i år? (Her er det mulig å sette flere kryss)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99   Hoppet over: 284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99" y="999999"/>
            <a:ext cx="8230419" cy="397512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SP29: Har du brukt plantevernmidler mot insekter/skadedyr? (Spørsmålet må besvares)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247   Hoppet over: 136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SP30: Navn på preparat brukt mot insekter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11   Hoppet over: 372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SP33: Hva var plantens utviklingstrinn ved insektssprøyting i Zadoks (BBCH) skala?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9   Hoppet over: 374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 rotWithShape="1">
          <a:blip r:embed="rId2"/>
          <a:srcRect t="14382" b="13296"/>
          <a:stretch/>
        </p:blipFill>
        <p:spPr>
          <a:xfrm>
            <a:off x="550100" y="867132"/>
            <a:ext cx="7543800" cy="398017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SP34: Er det brukt plantevernmidler mot sopp i havreåkeren? (Spørsmålet må besvares)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246   Hoppet over: 137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SP35: Navn på preparat mot sopp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31   Hoppet over: 352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SP38: Hva var plantens utviklingstrinn ved soppsprøyting i Zadoks (BBCH) skala?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24   Hoppet over: 359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 rotWithShape="1">
          <a:blip r:embed="rId2"/>
          <a:srcRect t="19779" b="22471"/>
          <a:stretch/>
        </p:blipFill>
        <p:spPr>
          <a:xfrm>
            <a:off x="550100" y="963561"/>
            <a:ext cx="7543800" cy="379525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SP39: Har du fått kvalitetstrekk knytta til soppangrep?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246   Hoppet over: 137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SP40: Har det vært problemer med ugras i havreåkeren i år?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246   Hoppet over: 137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SP41: Hvilke av følgende tiltak har du gjennomført mot ugras? (Mulig å sette flere kryss)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245   Hoppet over: 138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84" y="867132"/>
            <a:ext cx="8412069" cy="406285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SP42: Hvilke ugrasmidler har du brukt i havreåkeren i vekstsesongen? (Flere svar mulig)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236   Hoppet over: 147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239492" y="-567283"/>
            <a:ext cx="4663884" cy="675768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SP43: Hvilken forgrøde hadde du før havren?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243   Hoppet over: 140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1000000"/>
            <a:ext cx="7543800" cy="36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SP44: Hvilke faktorer vurderer du som vesentlige hindringer for å få bedre lønnsomhet i havredyrkinga? (Flere kryss er mulig)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Besvart: 232   Hoppet over: 151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0" y="999999"/>
            <a:ext cx="8250776" cy="39849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ata slides">
  <a:themeElements>
    <a:clrScheme name="Custom 93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00BF6F"/>
      </a:accent1>
      <a:accent2>
        <a:srgbClr val="507CB6"/>
      </a:accent2>
      <a:accent3>
        <a:srgbClr val="F9BE00"/>
      </a:accent3>
      <a:accent4>
        <a:srgbClr val="6BC8CD"/>
      </a:accent4>
      <a:accent5>
        <a:srgbClr val="EA854B"/>
      </a:accent5>
      <a:accent6>
        <a:srgbClr val="7D5E8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620</Words>
  <Application>Microsoft Office PowerPoint</Application>
  <PresentationFormat>Skjermfremvisning (16:9)</PresentationFormat>
  <Paragraphs>68</Paragraphs>
  <Slides>33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33</vt:i4>
      </vt:variant>
    </vt:vector>
  </HeadingPairs>
  <TitlesOfParts>
    <vt:vector size="35" baseType="lpstr">
      <vt:lpstr>Arial</vt:lpstr>
      <vt:lpstr>Data slides</vt:lpstr>
      <vt:lpstr>PowerPoint-presentasjon</vt:lpstr>
      <vt:lpstr>383</vt:lpstr>
      <vt:lpstr>SP1: Har du dyrket havre i 2022?</vt:lpstr>
      <vt:lpstr>SP2: Hvor har du dyrket havre i år?</vt:lpstr>
      <vt:lpstr>SP3: Hvilken jordart har du dyrket havren på?</vt:lpstr>
      <vt:lpstr>SP4: Hva var gjennomsnittlig pH i den jorda som havren ble dyrka på?</vt:lpstr>
      <vt:lpstr>SP5: Hvilken havresort har du brukt i år?</vt:lpstr>
      <vt:lpstr>SP6: Hvilken type såkorn brukte du?</vt:lpstr>
      <vt:lpstr>SP11: Hvor høy var vannprosenten i gjennomsnitt på din havreavling ved høsting?</vt:lpstr>
      <vt:lpstr>SP12: Hva skal havren din hovedsakelig brukes til?</vt:lpstr>
      <vt:lpstr>SP14: Har du delt opp gjødslinga av havreåkeren? *</vt:lpstr>
      <vt:lpstr>SP15: Har du brukt organisk gjødsel til havren?</vt:lpstr>
      <vt:lpstr>SP17: Hva var gjennomsnittlig P-al-tall for arealet det ble dyrket havre på? (mg P pr. 100g jord)</vt:lpstr>
      <vt:lpstr>SP19: Min gjødsling er basert på  (Sett gjerne flere kryss)</vt:lpstr>
      <vt:lpstr>SP20: Ble havren vannet?</vt:lpstr>
      <vt:lpstr>SP21: Har du brukt stråforkorting i havreåkeren? (Spørsmålet må besvares)</vt:lpstr>
      <vt:lpstr>SP22: Oppgi navn på preparat hvis du har stråforkorta</vt:lpstr>
      <vt:lpstr>SP25: Hva var plantens utviklingstrinn ved stråforkortning Zadoks (BBCH) skala?</vt:lpstr>
      <vt:lpstr>SP26: Hadde du noen problemer med legde i havreåkeren? (Spørsmålet må besvares)</vt:lpstr>
      <vt:lpstr>SP27: Hadde du problemer med grodd korn i havreåkeren?</vt:lpstr>
      <vt:lpstr>SP28: Har du registrert angrep av insekter/skadedyr over skadeterskel i havreåkeren i år? (Her er det mulig å sette flere kryss)</vt:lpstr>
      <vt:lpstr>SP29: Har du brukt plantevernmidler mot insekter/skadedyr? (Spørsmålet må besvares)</vt:lpstr>
      <vt:lpstr>SP30: Navn på preparat brukt mot insekter</vt:lpstr>
      <vt:lpstr>SP33: Hva var plantens utviklingstrinn ved insektssprøyting i Zadoks (BBCH) skala?</vt:lpstr>
      <vt:lpstr>SP34: Er det brukt plantevernmidler mot sopp i havreåkeren? (Spørsmålet må besvares)</vt:lpstr>
      <vt:lpstr>SP35: Navn på preparat mot sopp</vt:lpstr>
      <vt:lpstr>SP38: Hva var plantens utviklingstrinn ved soppsprøyting i Zadoks (BBCH) skala?</vt:lpstr>
      <vt:lpstr>SP39: Har du fått kvalitetstrekk knytta til soppangrep?</vt:lpstr>
      <vt:lpstr>SP40: Har det vært problemer med ugras i havreåkeren i år?</vt:lpstr>
      <vt:lpstr>SP41: Hvilke av følgende tiltak har du gjennomført mot ugras? (Mulig å sette flere kryss)</vt:lpstr>
      <vt:lpstr>SP42: Hvilke ugrasmidler har du brukt i havreåkeren i vekstsesongen? (Flere svar mulig)</vt:lpstr>
      <vt:lpstr>SP43: Hvilken forgrøde hadde du før havren?</vt:lpstr>
      <vt:lpstr>SP44: Hvilke faktorer vurderer du som vesentlige hindringer for å få bedre lønnsomhet i havredyrkinga? (Flere kryss er mulig)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Karstein Brøndbo</dc:creator>
  <cp:lastModifiedBy>Karstein Brøndbo</cp:lastModifiedBy>
  <cp:revision>2</cp:revision>
  <dcterms:modified xsi:type="dcterms:W3CDTF">2023-03-27T07:37:02Z</dcterms:modified>
</cp:coreProperties>
</file>