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2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3.xml" ContentType="application/vnd.openxmlformats-officedocument.drawingml.chart+xml"/>
  <Override PartName="/ppt/notesSlides/notesSlide25.xml" ContentType="application/vnd.openxmlformats-officedocument.presentationml.notesSlide+xml"/>
  <Override PartName="/ppt/charts/chart14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5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6.xml" ContentType="application/vnd.openxmlformats-officedocument.drawingml.chart+xml"/>
  <Override PartName="/ppt/notesSlides/notesSlide32.xml" ContentType="application/vnd.openxmlformats-officedocument.presentationml.notesSlide+xml"/>
  <Override PartName="/ppt/charts/chart17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8.xml" ContentType="application/vnd.openxmlformats-officedocument.drawingml.chart+xml"/>
  <Override PartName="/ppt/notesSlides/notesSlide35.xml" ContentType="application/vnd.openxmlformats-officedocument.presentationml.notesSlide+xml"/>
  <Override PartName="/ppt/charts/chart19.xml" ContentType="application/vnd.openxmlformats-officedocument.drawingml.chart+xml"/>
  <Override PartName="/ppt/notesSlides/notesSlide36.xml" ContentType="application/vnd.openxmlformats-officedocument.presentationml.notesSlide+xml"/>
  <Override PartName="/ppt/charts/chart20.xml" ContentType="application/vnd.openxmlformats-officedocument.drawingml.chart+xml"/>
  <Override PartName="/ppt/notesSlides/notesSlide37.xml" ContentType="application/vnd.openxmlformats-officedocument.presentationml.notesSlide+xml"/>
  <Override PartName="/ppt/charts/chart21.xml" ContentType="application/vnd.openxmlformats-officedocument.drawingml.chart+xml"/>
  <Override PartName="/ppt/notesSlides/notesSlide38.xml" ContentType="application/vnd.openxmlformats-officedocument.presentationml.notesSlide+xml"/>
  <Override PartName="/ppt/charts/chart22.xml" ContentType="application/vnd.openxmlformats-officedocument.drawingml.chart+xml"/>
  <Override PartName="/ppt/notesSlides/notesSlide39.xml" ContentType="application/vnd.openxmlformats-officedocument.presentationml.notesSlide+xml"/>
  <Override PartName="/ppt/charts/chart23.xml" ContentType="application/vnd.openxmlformats-officedocument.drawingml.chart+xml"/>
  <Override PartName="/ppt/notesSlides/notesSlide40.xml" ContentType="application/vnd.openxmlformats-officedocument.presentationml.notesSlide+xml"/>
  <Override PartName="/ppt/charts/chart24.xml" ContentType="application/vnd.openxmlformats-officedocument.drawingml.chart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25.xml" ContentType="application/vnd.openxmlformats-officedocument.drawingml.chart+xml"/>
  <Override PartName="/ppt/notesSlides/notesSlide44.xml" ContentType="application/vnd.openxmlformats-officedocument.presentationml.notesSlide+xml"/>
  <Override PartName="/ppt/charts/chart26.xml" ContentType="application/vnd.openxmlformats-officedocument.drawingml.chart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rts/chart27.xml" ContentType="application/vnd.openxmlformats-officedocument.drawingml.chart+xml"/>
  <Override PartName="/ppt/notesSlides/notesSlide47.xml" ContentType="application/vnd.openxmlformats-officedocument.presentationml.notesSlide+xml"/>
  <Override PartName="/ppt/charts/chart28.xml" ContentType="application/vnd.openxmlformats-officedocument.drawingml.chart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29.xml" ContentType="application/vnd.openxmlformats-officedocument.drawingml.chart+xml"/>
  <Override PartName="/ppt/notesSlides/notesSlide50.xml" ContentType="application/vnd.openxmlformats-officedocument.presentationml.notesSlide+xml"/>
  <Override PartName="/ppt/charts/chart30.xml" ContentType="application/vnd.openxmlformats-officedocument.drawingml.chart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rts/chart31.xml" ContentType="application/vnd.openxmlformats-officedocument.drawingml.chart+xml"/>
  <Override PartName="/ppt/notesSlides/notesSlide54.xml" ContentType="application/vnd.openxmlformats-officedocument.presentationml.notesSlide+xml"/>
  <Override PartName="/ppt/charts/chart32.xml" ContentType="application/vnd.openxmlformats-officedocument.drawingml.chart+xml"/>
  <Override PartName="/ppt/notesSlides/notesSlide55.xml" ContentType="application/vnd.openxmlformats-officedocument.presentationml.notesSlide+xml"/>
  <Override PartName="/ppt/charts/chart33.xml" ContentType="application/vnd.openxmlformats-officedocument.drawingml.chart+xml"/>
  <Override PartName="/ppt/notesSlides/notesSlide56.xml" ContentType="application/vnd.openxmlformats-officedocument.presentationml.notesSlide+xml"/>
  <Override PartName="/ppt/charts/chart34.xml" ContentType="application/vnd.openxmlformats-officedocument.drawingml.chart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charts/chart35.xml" ContentType="application/vnd.openxmlformats-officedocument.drawingml.chart+xml"/>
  <Override PartName="/ppt/notesSlides/notesSlide59.xml" ContentType="application/vnd.openxmlformats-officedocument.presentationml.notesSlide+xml"/>
  <Override PartName="/ppt/charts/chart36.xml" ContentType="application/vnd.openxmlformats-officedocument.drawingml.chart+xml"/>
  <Override PartName="/ppt/notesSlides/notesSlide60.xml" ContentType="application/vnd.openxmlformats-officedocument.presentationml.notesSlide+xml"/>
  <Override PartName="/ppt/charts/chart37.xml" ContentType="application/vnd.openxmlformats-officedocument.drawingml.chart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charts/chart38.xml" ContentType="application/vnd.openxmlformats-officedocument.drawingml.chart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charts/chart39.xml" ContentType="application/vnd.openxmlformats-officedocument.drawingml.chart+xml"/>
  <Override PartName="/ppt/notesSlides/notesSlide67.xml" ContentType="application/vnd.openxmlformats-officedocument.presentationml.notesSlide+xml"/>
  <Override PartName="/ppt/charts/chart40.xml" ContentType="application/vnd.openxmlformats-officedocument.drawingml.chart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3"/>
  </p:notesMasterIdLst>
  <p:sldIdLst>
    <p:sldId id="960" r:id="rId2"/>
    <p:sldId id="1213" r:id="rId3"/>
    <p:sldId id="1219" r:id="rId4"/>
    <p:sldId id="1222" r:id="rId5"/>
    <p:sldId id="1225" r:id="rId6"/>
    <p:sldId id="1228" r:id="rId7"/>
    <p:sldId id="1231" r:id="rId8"/>
    <p:sldId id="1234" r:id="rId9"/>
    <p:sldId id="1237" r:id="rId10"/>
    <p:sldId id="1240" r:id="rId11"/>
    <p:sldId id="1243" r:id="rId12"/>
    <p:sldId id="1264" r:id="rId13"/>
    <p:sldId id="1288" r:id="rId14"/>
    <p:sldId id="1297" r:id="rId15"/>
    <p:sldId id="1300" r:id="rId16"/>
    <p:sldId id="1303" r:id="rId17"/>
    <p:sldId id="1306" r:id="rId18"/>
    <p:sldId id="1309" r:id="rId19"/>
    <p:sldId id="1354" r:id="rId20"/>
    <p:sldId id="1357" r:id="rId21"/>
    <p:sldId id="1381" r:id="rId22"/>
    <p:sldId id="1387" r:id="rId23"/>
    <p:sldId id="1390" r:id="rId24"/>
    <p:sldId id="1414" r:id="rId25"/>
    <p:sldId id="1417" r:id="rId26"/>
    <p:sldId id="1420" r:id="rId27"/>
    <p:sldId id="1423" r:id="rId28"/>
    <p:sldId id="1426" r:id="rId29"/>
    <p:sldId id="1450" r:id="rId30"/>
    <p:sldId id="1453" r:id="rId31"/>
    <p:sldId id="1477" r:id="rId32"/>
    <p:sldId id="1480" r:id="rId33"/>
    <p:sldId id="1483" r:id="rId34"/>
    <p:sldId id="1507" r:id="rId35"/>
    <p:sldId id="1510" r:id="rId36"/>
    <p:sldId id="1513" r:id="rId37"/>
    <p:sldId id="1516" r:id="rId38"/>
    <p:sldId id="1519" r:id="rId39"/>
    <p:sldId id="1522" r:id="rId40"/>
    <p:sldId id="1525" r:id="rId41"/>
    <p:sldId id="1531" r:id="rId42"/>
    <p:sldId id="1534" r:id="rId43"/>
    <p:sldId id="1579" r:id="rId44"/>
    <p:sldId id="1582" r:id="rId45"/>
    <p:sldId id="1591" r:id="rId46"/>
    <p:sldId id="1603" r:id="rId47"/>
    <p:sldId id="1606" r:id="rId48"/>
    <p:sldId id="1612" r:id="rId49"/>
    <p:sldId id="1615" r:id="rId50"/>
    <p:sldId id="1618" r:id="rId51"/>
    <p:sldId id="1621" r:id="rId52"/>
    <p:sldId id="1627" r:id="rId53"/>
    <p:sldId id="1636" r:id="rId54"/>
    <p:sldId id="1639" r:id="rId55"/>
    <p:sldId id="1642" r:id="rId56"/>
    <p:sldId id="1645" r:id="rId57"/>
    <p:sldId id="1654" r:id="rId58"/>
    <p:sldId id="1675" r:id="rId59"/>
    <p:sldId id="1678" r:id="rId60"/>
    <p:sldId id="1681" r:id="rId61"/>
    <p:sldId id="1684" r:id="rId62"/>
    <p:sldId id="1687" r:id="rId63"/>
    <p:sldId id="1690" r:id="rId64"/>
    <p:sldId id="1693" r:id="rId65"/>
    <p:sldId id="1696" r:id="rId66"/>
    <p:sldId id="1699" r:id="rId67"/>
    <p:sldId id="1702" r:id="rId68"/>
    <p:sldId id="1705" r:id="rId69"/>
    <p:sldId id="1708" r:id="rId70"/>
    <p:sldId id="1711" r:id="rId71"/>
    <p:sldId id="1714" r:id="rId72"/>
  </p:sldIdLst>
  <p:sldSz cx="12192000" cy="6858000"/>
  <p:notesSz cx="6858000" cy="9144000"/>
  <p:custDataLst>
    <p:tags r:id="rId74"/>
  </p:custData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455"/>
    <a:srgbClr val="D1E4F1"/>
    <a:srgbClr val="C6E0F1"/>
    <a:srgbClr val="B0E0F1"/>
    <a:srgbClr val="8EB3DA"/>
    <a:srgbClr val="0070C0"/>
    <a:srgbClr val="D5E3EA"/>
    <a:srgbClr val="DFEFF4"/>
    <a:srgbClr val="0095FF"/>
    <a:srgbClr val="0088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42" autoAdjust="0"/>
    <p:restoredTop sz="94694"/>
  </p:normalViewPr>
  <p:slideViewPr>
    <p:cSldViewPr snapToGrid="0" snapToObjects="1">
      <p:cViewPr varScale="1">
        <p:scale>
          <a:sx n="111" d="100"/>
          <a:sy n="111" d="100"/>
        </p:scale>
        <p:origin x="67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gs" Target="tags/tag1.xml"/><Relationship Id="rId79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stein Brøndbo" userId="07aa0a7b-8aa6-4c95-abcd-6e3c5ecbf6d5" providerId="ADAL" clId="{50CEA916-1003-4DE7-B9D6-10900E9CFC33}"/>
    <pc:docChg chg="delSld">
      <pc:chgData name="Karstein Brøndbo" userId="07aa0a7b-8aa6-4c95-abcd-6e3c5ecbf6d5" providerId="ADAL" clId="{50CEA916-1003-4DE7-B9D6-10900E9CFC33}" dt="2025-07-02T13:54:43.174" v="82" actId="47"/>
      <pc:docMkLst>
        <pc:docMk/>
      </pc:docMkLst>
      <pc:sldChg chg="del">
        <pc:chgData name="Karstein Brøndbo" userId="07aa0a7b-8aa6-4c95-abcd-6e3c5ecbf6d5" providerId="ADAL" clId="{50CEA916-1003-4DE7-B9D6-10900E9CFC33}" dt="2025-07-02T13:49:28.161" v="0" actId="47"/>
        <pc:sldMkLst>
          <pc:docMk/>
          <pc:sldMk cId="155621953" sldId="1216"/>
        </pc:sldMkLst>
      </pc:sldChg>
      <pc:sldChg chg="del">
        <pc:chgData name="Karstein Brøndbo" userId="07aa0a7b-8aa6-4c95-abcd-6e3c5ecbf6d5" providerId="ADAL" clId="{50CEA916-1003-4DE7-B9D6-10900E9CFC33}" dt="2025-07-02T13:50:30.796" v="1" actId="47"/>
        <pc:sldMkLst>
          <pc:docMk/>
          <pc:sldMk cId="155621953" sldId="1246"/>
        </pc:sldMkLst>
      </pc:sldChg>
      <pc:sldChg chg="del">
        <pc:chgData name="Karstein Brøndbo" userId="07aa0a7b-8aa6-4c95-abcd-6e3c5ecbf6d5" providerId="ADAL" clId="{50CEA916-1003-4DE7-B9D6-10900E9CFC33}" dt="2025-07-02T13:50:30.796" v="1" actId="47"/>
        <pc:sldMkLst>
          <pc:docMk/>
          <pc:sldMk cId="155621953" sldId="1249"/>
        </pc:sldMkLst>
      </pc:sldChg>
      <pc:sldChg chg="del">
        <pc:chgData name="Karstein Brøndbo" userId="07aa0a7b-8aa6-4c95-abcd-6e3c5ecbf6d5" providerId="ADAL" clId="{50CEA916-1003-4DE7-B9D6-10900E9CFC33}" dt="2025-07-02T13:50:30.796" v="1" actId="47"/>
        <pc:sldMkLst>
          <pc:docMk/>
          <pc:sldMk cId="155621953" sldId="1252"/>
        </pc:sldMkLst>
      </pc:sldChg>
      <pc:sldChg chg="del">
        <pc:chgData name="Karstein Brøndbo" userId="07aa0a7b-8aa6-4c95-abcd-6e3c5ecbf6d5" providerId="ADAL" clId="{50CEA916-1003-4DE7-B9D6-10900E9CFC33}" dt="2025-07-02T13:50:30.796" v="1" actId="47"/>
        <pc:sldMkLst>
          <pc:docMk/>
          <pc:sldMk cId="155621953" sldId="1255"/>
        </pc:sldMkLst>
      </pc:sldChg>
      <pc:sldChg chg="del">
        <pc:chgData name="Karstein Brøndbo" userId="07aa0a7b-8aa6-4c95-abcd-6e3c5ecbf6d5" providerId="ADAL" clId="{50CEA916-1003-4DE7-B9D6-10900E9CFC33}" dt="2025-07-02T13:50:30.796" v="1" actId="47"/>
        <pc:sldMkLst>
          <pc:docMk/>
          <pc:sldMk cId="155621953" sldId="1258"/>
        </pc:sldMkLst>
      </pc:sldChg>
      <pc:sldChg chg="del">
        <pc:chgData name="Karstein Brøndbo" userId="07aa0a7b-8aa6-4c95-abcd-6e3c5ecbf6d5" providerId="ADAL" clId="{50CEA916-1003-4DE7-B9D6-10900E9CFC33}" dt="2025-07-02T13:50:30.796" v="1" actId="47"/>
        <pc:sldMkLst>
          <pc:docMk/>
          <pc:sldMk cId="155621953" sldId="1261"/>
        </pc:sldMkLst>
      </pc:sldChg>
      <pc:sldChg chg="del">
        <pc:chgData name="Karstein Brøndbo" userId="07aa0a7b-8aa6-4c95-abcd-6e3c5ecbf6d5" providerId="ADAL" clId="{50CEA916-1003-4DE7-B9D6-10900E9CFC33}" dt="2025-07-02T13:50:42.288" v="2" actId="47"/>
        <pc:sldMkLst>
          <pc:docMk/>
          <pc:sldMk cId="155621953" sldId="1267"/>
        </pc:sldMkLst>
      </pc:sldChg>
      <pc:sldChg chg="del">
        <pc:chgData name="Karstein Brøndbo" userId="07aa0a7b-8aa6-4c95-abcd-6e3c5ecbf6d5" providerId="ADAL" clId="{50CEA916-1003-4DE7-B9D6-10900E9CFC33}" dt="2025-07-02T13:50:42.288" v="2" actId="47"/>
        <pc:sldMkLst>
          <pc:docMk/>
          <pc:sldMk cId="155621953" sldId="1270"/>
        </pc:sldMkLst>
      </pc:sldChg>
      <pc:sldChg chg="del">
        <pc:chgData name="Karstein Brøndbo" userId="07aa0a7b-8aa6-4c95-abcd-6e3c5ecbf6d5" providerId="ADAL" clId="{50CEA916-1003-4DE7-B9D6-10900E9CFC33}" dt="2025-07-02T13:50:42.288" v="2" actId="47"/>
        <pc:sldMkLst>
          <pc:docMk/>
          <pc:sldMk cId="155621953" sldId="1273"/>
        </pc:sldMkLst>
      </pc:sldChg>
      <pc:sldChg chg="del">
        <pc:chgData name="Karstein Brøndbo" userId="07aa0a7b-8aa6-4c95-abcd-6e3c5ecbf6d5" providerId="ADAL" clId="{50CEA916-1003-4DE7-B9D6-10900E9CFC33}" dt="2025-07-02T13:50:42.288" v="2" actId="47"/>
        <pc:sldMkLst>
          <pc:docMk/>
          <pc:sldMk cId="155621953" sldId="1276"/>
        </pc:sldMkLst>
      </pc:sldChg>
      <pc:sldChg chg="del">
        <pc:chgData name="Karstein Brøndbo" userId="07aa0a7b-8aa6-4c95-abcd-6e3c5ecbf6d5" providerId="ADAL" clId="{50CEA916-1003-4DE7-B9D6-10900E9CFC33}" dt="2025-07-02T13:50:42.288" v="2" actId="47"/>
        <pc:sldMkLst>
          <pc:docMk/>
          <pc:sldMk cId="155621953" sldId="1279"/>
        </pc:sldMkLst>
      </pc:sldChg>
      <pc:sldChg chg="del">
        <pc:chgData name="Karstein Brøndbo" userId="07aa0a7b-8aa6-4c95-abcd-6e3c5ecbf6d5" providerId="ADAL" clId="{50CEA916-1003-4DE7-B9D6-10900E9CFC33}" dt="2025-07-02T13:50:42.288" v="2" actId="47"/>
        <pc:sldMkLst>
          <pc:docMk/>
          <pc:sldMk cId="155621953" sldId="1282"/>
        </pc:sldMkLst>
      </pc:sldChg>
      <pc:sldChg chg="del">
        <pc:chgData name="Karstein Brøndbo" userId="07aa0a7b-8aa6-4c95-abcd-6e3c5ecbf6d5" providerId="ADAL" clId="{50CEA916-1003-4DE7-B9D6-10900E9CFC33}" dt="2025-07-02T13:50:42.288" v="2" actId="47"/>
        <pc:sldMkLst>
          <pc:docMk/>
          <pc:sldMk cId="155621953" sldId="1285"/>
        </pc:sldMkLst>
      </pc:sldChg>
      <pc:sldChg chg="del">
        <pc:chgData name="Karstein Brøndbo" userId="07aa0a7b-8aa6-4c95-abcd-6e3c5ecbf6d5" providerId="ADAL" clId="{50CEA916-1003-4DE7-B9D6-10900E9CFC33}" dt="2025-07-02T13:50:58.957" v="3" actId="47"/>
        <pc:sldMkLst>
          <pc:docMk/>
          <pc:sldMk cId="155621953" sldId="1291"/>
        </pc:sldMkLst>
      </pc:sldChg>
      <pc:sldChg chg="del">
        <pc:chgData name="Karstein Brøndbo" userId="07aa0a7b-8aa6-4c95-abcd-6e3c5ecbf6d5" providerId="ADAL" clId="{50CEA916-1003-4DE7-B9D6-10900E9CFC33}" dt="2025-07-02T13:51:04.916" v="4" actId="47"/>
        <pc:sldMkLst>
          <pc:docMk/>
          <pc:sldMk cId="155621953" sldId="1294"/>
        </pc:sldMkLst>
      </pc:sldChg>
      <pc:sldChg chg="del">
        <pc:chgData name="Karstein Brøndbo" userId="07aa0a7b-8aa6-4c95-abcd-6e3c5ecbf6d5" providerId="ADAL" clId="{50CEA916-1003-4DE7-B9D6-10900E9CFC33}" dt="2025-07-02T13:51:24.675" v="5" actId="47"/>
        <pc:sldMkLst>
          <pc:docMk/>
          <pc:sldMk cId="155621953" sldId="1312"/>
        </pc:sldMkLst>
      </pc:sldChg>
      <pc:sldChg chg="del">
        <pc:chgData name="Karstein Brøndbo" userId="07aa0a7b-8aa6-4c95-abcd-6e3c5ecbf6d5" providerId="ADAL" clId="{50CEA916-1003-4DE7-B9D6-10900E9CFC33}" dt="2025-07-02T13:51:24.675" v="5" actId="47"/>
        <pc:sldMkLst>
          <pc:docMk/>
          <pc:sldMk cId="155621953" sldId="1315"/>
        </pc:sldMkLst>
      </pc:sldChg>
      <pc:sldChg chg="del">
        <pc:chgData name="Karstein Brøndbo" userId="07aa0a7b-8aa6-4c95-abcd-6e3c5ecbf6d5" providerId="ADAL" clId="{50CEA916-1003-4DE7-B9D6-10900E9CFC33}" dt="2025-07-02T13:51:24.675" v="5" actId="47"/>
        <pc:sldMkLst>
          <pc:docMk/>
          <pc:sldMk cId="155621953" sldId="1318"/>
        </pc:sldMkLst>
      </pc:sldChg>
      <pc:sldChg chg="del">
        <pc:chgData name="Karstein Brøndbo" userId="07aa0a7b-8aa6-4c95-abcd-6e3c5ecbf6d5" providerId="ADAL" clId="{50CEA916-1003-4DE7-B9D6-10900E9CFC33}" dt="2025-07-02T13:51:24.675" v="5" actId="47"/>
        <pc:sldMkLst>
          <pc:docMk/>
          <pc:sldMk cId="155621953" sldId="1321"/>
        </pc:sldMkLst>
      </pc:sldChg>
      <pc:sldChg chg="del">
        <pc:chgData name="Karstein Brøndbo" userId="07aa0a7b-8aa6-4c95-abcd-6e3c5ecbf6d5" providerId="ADAL" clId="{50CEA916-1003-4DE7-B9D6-10900E9CFC33}" dt="2025-07-02T13:51:24.675" v="5" actId="47"/>
        <pc:sldMkLst>
          <pc:docMk/>
          <pc:sldMk cId="155621953" sldId="1324"/>
        </pc:sldMkLst>
      </pc:sldChg>
      <pc:sldChg chg="del">
        <pc:chgData name="Karstein Brøndbo" userId="07aa0a7b-8aa6-4c95-abcd-6e3c5ecbf6d5" providerId="ADAL" clId="{50CEA916-1003-4DE7-B9D6-10900E9CFC33}" dt="2025-07-02T13:51:24.675" v="5" actId="47"/>
        <pc:sldMkLst>
          <pc:docMk/>
          <pc:sldMk cId="155621953" sldId="1327"/>
        </pc:sldMkLst>
      </pc:sldChg>
      <pc:sldChg chg="del">
        <pc:chgData name="Karstein Brøndbo" userId="07aa0a7b-8aa6-4c95-abcd-6e3c5ecbf6d5" providerId="ADAL" clId="{50CEA916-1003-4DE7-B9D6-10900E9CFC33}" dt="2025-07-02T13:51:27.993" v="6" actId="47"/>
        <pc:sldMkLst>
          <pc:docMk/>
          <pc:sldMk cId="155621953" sldId="1330"/>
        </pc:sldMkLst>
      </pc:sldChg>
      <pc:sldChg chg="del">
        <pc:chgData name="Karstein Brøndbo" userId="07aa0a7b-8aa6-4c95-abcd-6e3c5ecbf6d5" providerId="ADAL" clId="{50CEA916-1003-4DE7-B9D6-10900E9CFC33}" dt="2025-07-02T13:51:39.807" v="7" actId="47"/>
        <pc:sldMkLst>
          <pc:docMk/>
          <pc:sldMk cId="155621953" sldId="1333"/>
        </pc:sldMkLst>
      </pc:sldChg>
      <pc:sldChg chg="del">
        <pc:chgData name="Karstein Brøndbo" userId="07aa0a7b-8aa6-4c95-abcd-6e3c5ecbf6d5" providerId="ADAL" clId="{50CEA916-1003-4DE7-B9D6-10900E9CFC33}" dt="2025-07-02T13:51:39.807" v="7" actId="47"/>
        <pc:sldMkLst>
          <pc:docMk/>
          <pc:sldMk cId="155621953" sldId="1336"/>
        </pc:sldMkLst>
      </pc:sldChg>
      <pc:sldChg chg="del">
        <pc:chgData name="Karstein Brøndbo" userId="07aa0a7b-8aa6-4c95-abcd-6e3c5ecbf6d5" providerId="ADAL" clId="{50CEA916-1003-4DE7-B9D6-10900E9CFC33}" dt="2025-07-02T13:51:39.807" v="7" actId="47"/>
        <pc:sldMkLst>
          <pc:docMk/>
          <pc:sldMk cId="155621953" sldId="1339"/>
        </pc:sldMkLst>
      </pc:sldChg>
      <pc:sldChg chg="del">
        <pc:chgData name="Karstein Brøndbo" userId="07aa0a7b-8aa6-4c95-abcd-6e3c5ecbf6d5" providerId="ADAL" clId="{50CEA916-1003-4DE7-B9D6-10900E9CFC33}" dt="2025-07-02T13:51:39.807" v="7" actId="47"/>
        <pc:sldMkLst>
          <pc:docMk/>
          <pc:sldMk cId="155621953" sldId="1342"/>
        </pc:sldMkLst>
      </pc:sldChg>
      <pc:sldChg chg="del">
        <pc:chgData name="Karstein Brøndbo" userId="07aa0a7b-8aa6-4c95-abcd-6e3c5ecbf6d5" providerId="ADAL" clId="{50CEA916-1003-4DE7-B9D6-10900E9CFC33}" dt="2025-07-02T13:51:39.807" v="7" actId="47"/>
        <pc:sldMkLst>
          <pc:docMk/>
          <pc:sldMk cId="155621953" sldId="1345"/>
        </pc:sldMkLst>
      </pc:sldChg>
      <pc:sldChg chg="del">
        <pc:chgData name="Karstein Brøndbo" userId="07aa0a7b-8aa6-4c95-abcd-6e3c5ecbf6d5" providerId="ADAL" clId="{50CEA916-1003-4DE7-B9D6-10900E9CFC33}" dt="2025-07-02T13:51:39.807" v="7" actId="47"/>
        <pc:sldMkLst>
          <pc:docMk/>
          <pc:sldMk cId="155621953" sldId="1348"/>
        </pc:sldMkLst>
      </pc:sldChg>
      <pc:sldChg chg="del">
        <pc:chgData name="Karstein Brøndbo" userId="07aa0a7b-8aa6-4c95-abcd-6e3c5ecbf6d5" providerId="ADAL" clId="{50CEA916-1003-4DE7-B9D6-10900E9CFC33}" dt="2025-07-02T13:51:39.807" v="7" actId="47"/>
        <pc:sldMkLst>
          <pc:docMk/>
          <pc:sldMk cId="155621953" sldId="1351"/>
        </pc:sldMkLst>
      </pc:sldChg>
      <pc:sldChg chg="del">
        <pc:chgData name="Karstein Brøndbo" userId="07aa0a7b-8aa6-4c95-abcd-6e3c5ecbf6d5" providerId="ADAL" clId="{50CEA916-1003-4DE7-B9D6-10900E9CFC33}" dt="2025-07-02T13:51:51.016" v="8" actId="47"/>
        <pc:sldMkLst>
          <pc:docMk/>
          <pc:sldMk cId="155621953" sldId="1360"/>
        </pc:sldMkLst>
      </pc:sldChg>
      <pc:sldChg chg="del">
        <pc:chgData name="Karstein Brøndbo" userId="07aa0a7b-8aa6-4c95-abcd-6e3c5ecbf6d5" providerId="ADAL" clId="{50CEA916-1003-4DE7-B9D6-10900E9CFC33}" dt="2025-07-02T13:51:51.746" v="9" actId="47"/>
        <pc:sldMkLst>
          <pc:docMk/>
          <pc:sldMk cId="155621953" sldId="1363"/>
        </pc:sldMkLst>
      </pc:sldChg>
      <pc:sldChg chg="del">
        <pc:chgData name="Karstein Brøndbo" userId="07aa0a7b-8aa6-4c95-abcd-6e3c5ecbf6d5" providerId="ADAL" clId="{50CEA916-1003-4DE7-B9D6-10900E9CFC33}" dt="2025-07-02T13:51:52.256" v="10" actId="47"/>
        <pc:sldMkLst>
          <pc:docMk/>
          <pc:sldMk cId="155621953" sldId="1366"/>
        </pc:sldMkLst>
      </pc:sldChg>
      <pc:sldChg chg="del">
        <pc:chgData name="Karstein Brøndbo" userId="07aa0a7b-8aa6-4c95-abcd-6e3c5ecbf6d5" providerId="ADAL" clId="{50CEA916-1003-4DE7-B9D6-10900E9CFC33}" dt="2025-07-02T13:51:52.854" v="11" actId="47"/>
        <pc:sldMkLst>
          <pc:docMk/>
          <pc:sldMk cId="155621953" sldId="1369"/>
        </pc:sldMkLst>
      </pc:sldChg>
      <pc:sldChg chg="del">
        <pc:chgData name="Karstein Brøndbo" userId="07aa0a7b-8aa6-4c95-abcd-6e3c5ecbf6d5" providerId="ADAL" clId="{50CEA916-1003-4DE7-B9D6-10900E9CFC33}" dt="2025-07-02T13:51:53.454" v="12" actId="47"/>
        <pc:sldMkLst>
          <pc:docMk/>
          <pc:sldMk cId="155621953" sldId="1372"/>
        </pc:sldMkLst>
      </pc:sldChg>
      <pc:sldChg chg="del">
        <pc:chgData name="Karstein Brøndbo" userId="07aa0a7b-8aa6-4c95-abcd-6e3c5ecbf6d5" providerId="ADAL" clId="{50CEA916-1003-4DE7-B9D6-10900E9CFC33}" dt="2025-07-02T13:51:54.068" v="13" actId="47"/>
        <pc:sldMkLst>
          <pc:docMk/>
          <pc:sldMk cId="155621953" sldId="1375"/>
        </pc:sldMkLst>
      </pc:sldChg>
      <pc:sldChg chg="del">
        <pc:chgData name="Karstein Brøndbo" userId="07aa0a7b-8aa6-4c95-abcd-6e3c5ecbf6d5" providerId="ADAL" clId="{50CEA916-1003-4DE7-B9D6-10900E9CFC33}" dt="2025-07-02T13:51:55.291" v="14" actId="47"/>
        <pc:sldMkLst>
          <pc:docMk/>
          <pc:sldMk cId="155621953" sldId="1378"/>
        </pc:sldMkLst>
      </pc:sldChg>
      <pc:sldChg chg="del">
        <pc:chgData name="Karstein Brøndbo" userId="07aa0a7b-8aa6-4c95-abcd-6e3c5ecbf6d5" providerId="ADAL" clId="{50CEA916-1003-4DE7-B9D6-10900E9CFC33}" dt="2025-07-02T13:52:05.381" v="15" actId="47"/>
        <pc:sldMkLst>
          <pc:docMk/>
          <pc:sldMk cId="155621953" sldId="1384"/>
        </pc:sldMkLst>
      </pc:sldChg>
      <pc:sldChg chg="del">
        <pc:chgData name="Karstein Brøndbo" userId="07aa0a7b-8aa6-4c95-abcd-6e3c5ecbf6d5" providerId="ADAL" clId="{50CEA916-1003-4DE7-B9D6-10900E9CFC33}" dt="2025-07-02T13:52:16.992" v="16" actId="47"/>
        <pc:sldMkLst>
          <pc:docMk/>
          <pc:sldMk cId="155621953" sldId="1393"/>
        </pc:sldMkLst>
      </pc:sldChg>
      <pc:sldChg chg="del">
        <pc:chgData name="Karstein Brøndbo" userId="07aa0a7b-8aa6-4c95-abcd-6e3c5ecbf6d5" providerId="ADAL" clId="{50CEA916-1003-4DE7-B9D6-10900E9CFC33}" dt="2025-07-02T13:52:17.584" v="17" actId="47"/>
        <pc:sldMkLst>
          <pc:docMk/>
          <pc:sldMk cId="155621953" sldId="1396"/>
        </pc:sldMkLst>
      </pc:sldChg>
      <pc:sldChg chg="del">
        <pc:chgData name="Karstein Brøndbo" userId="07aa0a7b-8aa6-4c95-abcd-6e3c5ecbf6d5" providerId="ADAL" clId="{50CEA916-1003-4DE7-B9D6-10900E9CFC33}" dt="2025-07-02T13:52:18.081" v="18" actId="47"/>
        <pc:sldMkLst>
          <pc:docMk/>
          <pc:sldMk cId="155621953" sldId="1399"/>
        </pc:sldMkLst>
      </pc:sldChg>
      <pc:sldChg chg="del">
        <pc:chgData name="Karstein Brøndbo" userId="07aa0a7b-8aa6-4c95-abcd-6e3c5ecbf6d5" providerId="ADAL" clId="{50CEA916-1003-4DE7-B9D6-10900E9CFC33}" dt="2025-07-02T13:52:18.657" v="19" actId="47"/>
        <pc:sldMkLst>
          <pc:docMk/>
          <pc:sldMk cId="155621953" sldId="1402"/>
        </pc:sldMkLst>
      </pc:sldChg>
      <pc:sldChg chg="del">
        <pc:chgData name="Karstein Brøndbo" userId="07aa0a7b-8aa6-4c95-abcd-6e3c5ecbf6d5" providerId="ADAL" clId="{50CEA916-1003-4DE7-B9D6-10900E9CFC33}" dt="2025-07-02T13:52:19.380" v="20" actId="47"/>
        <pc:sldMkLst>
          <pc:docMk/>
          <pc:sldMk cId="155621953" sldId="1405"/>
        </pc:sldMkLst>
      </pc:sldChg>
      <pc:sldChg chg="del">
        <pc:chgData name="Karstein Brøndbo" userId="07aa0a7b-8aa6-4c95-abcd-6e3c5ecbf6d5" providerId="ADAL" clId="{50CEA916-1003-4DE7-B9D6-10900E9CFC33}" dt="2025-07-02T13:52:19.936" v="21" actId="47"/>
        <pc:sldMkLst>
          <pc:docMk/>
          <pc:sldMk cId="155621953" sldId="1408"/>
        </pc:sldMkLst>
      </pc:sldChg>
      <pc:sldChg chg="del">
        <pc:chgData name="Karstein Brøndbo" userId="07aa0a7b-8aa6-4c95-abcd-6e3c5ecbf6d5" providerId="ADAL" clId="{50CEA916-1003-4DE7-B9D6-10900E9CFC33}" dt="2025-07-02T13:52:20.928" v="22" actId="47"/>
        <pc:sldMkLst>
          <pc:docMk/>
          <pc:sldMk cId="155621953" sldId="1411"/>
        </pc:sldMkLst>
      </pc:sldChg>
      <pc:sldChg chg="del">
        <pc:chgData name="Karstein Brøndbo" userId="07aa0a7b-8aa6-4c95-abcd-6e3c5ecbf6d5" providerId="ADAL" clId="{50CEA916-1003-4DE7-B9D6-10900E9CFC33}" dt="2025-07-02T13:52:29.971" v="23" actId="47"/>
        <pc:sldMkLst>
          <pc:docMk/>
          <pc:sldMk cId="155621953" sldId="1429"/>
        </pc:sldMkLst>
      </pc:sldChg>
      <pc:sldChg chg="del">
        <pc:chgData name="Karstein Brøndbo" userId="07aa0a7b-8aa6-4c95-abcd-6e3c5ecbf6d5" providerId="ADAL" clId="{50CEA916-1003-4DE7-B9D6-10900E9CFC33}" dt="2025-07-02T13:52:30.784" v="24" actId="47"/>
        <pc:sldMkLst>
          <pc:docMk/>
          <pc:sldMk cId="155621953" sldId="1432"/>
        </pc:sldMkLst>
      </pc:sldChg>
      <pc:sldChg chg="del">
        <pc:chgData name="Karstein Brøndbo" userId="07aa0a7b-8aa6-4c95-abcd-6e3c5ecbf6d5" providerId="ADAL" clId="{50CEA916-1003-4DE7-B9D6-10900E9CFC33}" dt="2025-07-02T13:52:32" v="25" actId="47"/>
        <pc:sldMkLst>
          <pc:docMk/>
          <pc:sldMk cId="155621953" sldId="1435"/>
        </pc:sldMkLst>
      </pc:sldChg>
      <pc:sldChg chg="del">
        <pc:chgData name="Karstein Brøndbo" userId="07aa0a7b-8aa6-4c95-abcd-6e3c5ecbf6d5" providerId="ADAL" clId="{50CEA916-1003-4DE7-B9D6-10900E9CFC33}" dt="2025-07-02T13:52:32.552" v="26" actId="47"/>
        <pc:sldMkLst>
          <pc:docMk/>
          <pc:sldMk cId="155621953" sldId="1438"/>
        </pc:sldMkLst>
      </pc:sldChg>
      <pc:sldChg chg="del">
        <pc:chgData name="Karstein Brøndbo" userId="07aa0a7b-8aa6-4c95-abcd-6e3c5ecbf6d5" providerId="ADAL" clId="{50CEA916-1003-4DE7-B9D6-10900E9CFC33}" dt="2025-07-02T13:52:33.198" v="27" actId="47"/>
        <pc:sldMkLst>
          <pc:docMk/>
          <pc:sldMk cId="155621953" sldId="1441"/>
        </pc:sldMkLst>
      </pc:sldChg>
      <pc:sldChg chg="del">
        <pc:chgData name="Karstein Brøndbo" userId="07aa0a7b-8aa6-4c95-abcd-6e3c5ecbf6d5" providerId="ADAL" clId="{50CEA916-1003-4DE7-B9D6-10900E9CFC33}" dt="2025-07-02T13:52:33.903" v="28" actId="47"/>
        <pc:sldMkLst>
          <pc:docMk/>
          <pc:sldMk cId="155621953" sldId="1444"/>
        </pc:sldMkLst>
      </pc:sldChg>
      <pc:sldChg chg="del">
        <pc:chgData name="Karstein Brøndbo" userId="07aa0a7b-8aa6-4c95-abcd-6e3c5ecbf6d5" providerId="ADAL" clId="{50CEA916-1003-4DE7-B9D6-10900E9CFC33}" dt="2025-07-02T13:52:34.556" v="29" actId="47"/>
        <pc:sldMkLst>
          <pc:docMk/>
          <pc:sldMk cId="155621953" sldId="1447"/>
        </pc:sldMkLst>
      </pc:sldChg>
      <pc:sldChg chg="del">
        <pc:chgData name="Karstein Brøndbo" userId="07aa0a7b-8aa6-4c95-abcd-6e3c5ecbf6d5" providerId="ADAL" clId="{50CEA916-1003-4DE7-B9D6-10900E9CFC33}" dt="2025-07-02T13:52:39.200" v="30" actId="47"/>
        <pc:sldMkLst>
          <pc:docMk/>
          <pc:sldMk cId="155621953" sldId="1456"/>
        </pc:sldMkLst>
      </pc:sldChg>
      <pc:sldChg chg="del">
        <pc:chgData name="Karstein Brøndbo" userId="07aa0a7b-8aa6-4c95-abcd-6e3c5ecbf6d5" providerId="ADAL" clId="{50CEA916-1003-4DE7-B9D6-10900E9CFC33}" dt="2025-07-02T13:52:39.938" v="31" actId="47"/>
        <pc:sldMkLst>
          <pc:docMk/>
          <pc:sldMk cId="155621953" sldId="1459"/>
        </pc:sldMkLst>
      </pc:sldChg>
      <pc:sldChg chg="del">
        <pc:chgData name="Karstein Brøndbo" userId="07aa0a7b-8aa6-4c95-abcd-6e3c5ecbf6d5" providerId="ADAL" clId="{50CEA916-1003-4DE7-B9D6-10900E9CFC33}" dt="2025-07-02T13:52:40.642" v="32" actId="47"/>
        <pc:sldMkLst>
          <pc:docMk/>
          <pc:sldMk cId="155621953" sldId="1462"/>
        </pc:sldMkLst>
      </pc:sldChg>
      <pc:sldChg chg="del">
        <pc:chgData name="Karstein Brøndbo" userId="07aa0a7b-8aa6-4c95-abcd-6e3c5ecbf6d5" providerId="ADAL" clId="{50CEA916-1003-4DE7-B9D6-10900E9CFC33}" dt="2025-07-02T13:52:41.252" v="33" actId="47"/>
        <pc:sldMkLst>
          <pc:docMk/>
          <pc:sldMk cId="155621953" sldId="1465"/>
        </pc:sldMkLst>
      </pc:sldChg>
      <pc:sldChg chg="del">
        <pc:chgData name="Karstein Brøndbo" userId="07aa0a7b-8aa6-4c95-abcd-6e3c5ecbf6d5" providerId="ADAL" clId="{50CEA916-1003-4DE7-B9D6-10900E9CFC33}" dt="2025-07-02T13:52:41.844" v="34" actId="47"/>
        <pc:sldMkLst>
          <pc:docMk/>
          <pc:sldMk cId="155621953" sldId="1468"/>
        </pc:sldMkLst>
      </pc:sldChg>
      <pc:sldChg chg="del">
        <pc:chgData name="Karstein Brøndbo" userId="07aa0a7b-8aa6-4c95-abcd-6e3c5ecbf6d5" providerId="ADAL" clId="{50CEA916-1003-4DE7-B9D6-10900E9CFC33}" dt="2025-07-02T13:52:42.629" v="35" actId="47"/>
        <pc:sldMkLst>
          <pc:docMk/>
          <pc:sldMk cId="155621953" sldId="1471"/>
        </pc:sldMkLst>
      </pc:sldChg>
      <pc:sldChg chg="del">
        <pc:chgData name="Karstein Brøndbo" userId="07aa0a7b-8aa6-4c95-abcd-6e3c5ecbf6d5" providerId="ADAL" clId="{50CEA916-1003-4DE7-B9D6-10900E9CFC33}" dt="2025-07-02T13:52:43.324" v="36" actId="47"/>
        <pc:sldMkLst>
          <pc:docMk/>
          <pc:sldMk cId="155621953" sldId="1474"/>
        </pc:sldMkLst>
      </pc:sldChg>
      <pc:sldChg chg="del">
        <pc:chgData name="Karstein Brøndbo" userId="07aa0a7b-8aa6-4c95-abcd-6e3c5ecbf6d5" providerId="ADAL" clId="{50CEA916-1003-4DE7-B9D6-10900E9CFC33}" dt="2025-07-02T13:52:52.229" v="37" actId="47"/>
        <pc:sldMkLst>
          <pc:docMk/>
          <pc:sldMk cId="155621953" sldId="1486"/>
        </pc:sldMkLst>
      </pc:sldChg>
      <pc:sldChg chg="del">
        <pc:chgData name="Karstein Brøndbo" userId="07aa0a7b-8aa6-4c95-abcd-6e3c5ecbf6d5" providerId="ADAL" clId="{50CEA916-1003-4DE7-B9D6-10900E9CFC33}" dt="2025-07-02T13:52:52.680" v="38" actId="47"/>
        <pc:sldMkLst>
          <pc:docMk/>
          <pc:sldMk cId="155621953" sldId="1489"/>
        </pc:sldMkLst>
      </pc:sldChg>
      <pc:sldChg chg="del">
        <pc:chgData name="Karstein Brøndbo" userId="07aa0a7b-8aa6-4c95-abcd-6e3c5ecbf6d5" providerId="ADAL" clId="{50CEA916-1003-4DE7-B9D6-10900E9CFC33}" dt="2025-07-02T13:52:53.171" v="39" actId="47"/>
        <pc:sldMkLst>
          <pc:docMk/>
          <pc:sldMk cId="155621953" sldId="1492"/>
        </pc:sldMkLst>
      </pc:sldChg>
      <pc:sldChg chg="del">
        <pc:chgData name="Karstein Brøndbo" userId="07aa0a7b-8aa6-4c95-abcd-6e3c5ecbf6d5" providerId="ADAL" clId="{50CEA916-1003-4DE7-B9D6-10900E9CFC33}" dt="2025-07-02T13:52:53.710" v="40" actId="47"/>
        <pc:sldMkLst>
          <pc:docMk/>
          <pc:sldMk cId="155621953" sldId="1495"/>
        </pc:sldMkLst>
      </pc:sldChg>
      <pc:sldChg chg="del">
        <pc:chgData name="Karstein Brøndbo" userId="07aa0a7b-8aa6-4c95-abcd-6e3c5ecbf6d5" providerId="ADAL" clId="{50CEA916-1003-4DE7-B9D6-10900E9CFC33}" dt="2025-07-02T13:52:54.217" v="41" actId="47"/>
        <pc:sldMkLst>
          <pc:docMk/>
          <pc:sldMk cId="155621953" sldId="1498"/>
        </pc:sldMkLst>
      </pc:sldChg>
      <pc:sldChg chg="del">
        <pc:chgData name="Karstein Brøndbo" userId="07aa0a7b-8aa6-4c95-abcd-6e3c5ecbf6d5" providerId="ADAL" clId="{50CEA916-1003-4DE7-B9D6-10900E9CFC33}" dt="2025-07-02T13:52:54.735" v="42" actId="47"/>
        <pc:sldMkLst>
          <pc:docMk/>
          <pc:sldMk cId="155621953" sldId="1501"/>
        </pc:sldMkLst>
      </pc:sldChg>
      <pc:sldChg chg="del">
        <pc:chgData name="Karstein Brøndbo" userId="07aa0a7b-8aa6-4c95-abcd-6e3c5ecbf6d5" providerId="ADAL" clId="{50CEA916-1003-4DE7-B9D6-10900E9CFC33}" dt="2025-07-02T13:52:55.456" v="43" actId="47"/>
        <pc:sldMkLst>
          <pc:docMk/>
          <pc:sldMk cId="155621953" sldId="1504"/>
        </pc:sldMkLst>
      </pc:sldChg>
      <pc:sldChg chg="del">
        <pc:chgData name="Karstein Brøndbo" userId="07aa0a7b-8aa6-4c95-abcd-6e3c5ecbf6d5" providerId="ADAL" clId="{50CEA916-1003-4DE7-B9D6-10900E9CFC33}" dt="2025-07-02T13:53:07.039" v="44" actId="47"/>
        <pc:sldMkLst>
          <pc:docMk/>
          <pc:sldMk cId="155621953" sldId="1528"/>
        </pc:sldMkLst>
      </pc:sldChg>
      <pc:sldChg chg="del">
        <pc:chgData name="Karstein Brøndbo" userId="07aa0a7b-8aa6-4c95-abcd-6e3c5ecbf6d5" providerId="ADAL" clId="{50CEA916-1003-4DE7-B9D6-10900E9CFC33}" dt="2025-07-02T13:53:14.885" v="45" actId="47"/>
        <pc:sldMkLst>
          <pc:docMk/>
          <pc:sldMk cId="155621953" sldId="1537"/>
        </pc:sldMkLst>
      </pc:sldChg>
      <pc:sldChg chg="del">
        <pc:chgData name="Karstein Brøndbo" userId="07aa0a7b-8aa6-4c95-abcd-6e3c5ecbf6d5" providerId="ADAL" clId="{50CEA916-1003-4DE7-B9D6-10900E9CFC33}" dt="2025-07-02T13:53:15.506" v="46" actId="47"/>
        <pc:sldMkLst>
          <pc:docMk/>
          <pc:sldMk cId="155621953" sldId="1540"/>
        </pc:sldMkLst>
      </pc:sldChg>
      <pc:sldChg chg="del">
        <pc:chgData name="Karstein Brøndbo" userId="07aa0a7b-8aa6-4c95-abcd-6e3c5ecbf6d5" providerId="ADAL" clId="{50CEA916-1003-4DE7-B9D6-10900E9CFC33}" dt="2025-07-02T13:53:16.049" v="47" actId="47"/>
        <pc:sldMkLst>
          <pc:docMk/>
          <pc:sldMk cId="155621953" sldId="1543"/>
        </pc:sldMkLst>
      </pc:sldChg>
      <pc:sldChg chg="del">
        <pc:chgData name="Karstein Brøndbo" userId="07aa0a7b-8aa6-4c95-abcd-6e3c5ecbf6d5" providerId="ADAL" clId="{50CEA916-1003-4DE7-B9D6-10900E9CFC33}" dt="2025-07-02T13:53:16.543" v="48" actId="47"/>
        <pc:sldMkLst>
          <pc:docMk/>
          <pc:sldMk cId="155621953" sldId="1546"/>
        </pc:sldMkLst>
      </pc:sldChg>
      <pc:sldChg chg="del">
        <pc:chgData name="Karstein Brøndbo" userId="07aa0a7b-8aa6-4c95-abcd-6e3c5ecbf6d5" providerId="ADAL" clId="{50CEA916-1003-4DE7-B9D6-10900E9CFC33}" dt="2025-07-02T13:53:17.045" v="49" actId="47"/>
        <pc:sldMkLst>
          <pc:docMk/>
          <pc:sldMk cId="155621953" sldId="1549"/>
        </pc:sldMkLst>
      </pc:sldChg>
      <pc:sldChg chg="del">
        <pc:chgData name="Karstein Brøndbo" userId="07aa0a7b-8aa6-4c95-abcd-6e3c5ecbf6d5" providerId="ADAL" clId="{50CEA916-1003-4DE7-B9D6-10900E9CFC33}" dt="2025-07-02T13:53:17.528" v="50" actId="47"/>
        <pc:sldMkLst>
          <pc:docMk/>
          <pc:sldMk cId="155621953" sldId="1552"/>
        </pc:sldMkLst>
      </pc:sldChg>
      <pc:sldChg chg="del">
        <pc:chgData name="Karstein Brøndbo" userId="07aa0a7b-8aa6-4c95-abcd-6e3c5ecbf6d5" providerId="ADAL" clId="{50CEA916-1003-4DE7-B9D6-10900E9CFC33}" dt="2025-07-02T13:53:18.068" v="51" actId="47"/>
        <pc:sldMkLst>
          <pc:docMk/>
          <pc:sldMk cId="155621953" sldId="1555"/>
        </pc:sldMkLst>
      </pc:sldChg>
      <pc:sldChg chg="del">
        <pc:chgData name="Karstein Brøndbo" userId="07aa0a7b-8aa6-4c95-abcd-6e3c5ecbf6d5" providerId="ADAL" clId="{50CEA916-1003-4DE7-B9D6-10900E9CFC33}" dt="2025-07-02T13:53:19.883" v="52" actId="47"/>
        <pc:sldMkLst>
          <pc:docMk/>
          <pc:sldMk cId="155621953" sldId="1558"/>
        </pc:sldMkLst>
      </pc:sldChg>
      <pc:sldChg chg="del">
        <pc:chgData name="Karstein Brøndbo" userId="07aa0a7b-8aa6-4c95-abcd-6e3c5ecbf6d5" providerId="ADAL" clId="{50CEA916-1003-4DE7-B9D6-10900E9CFC33}" dt="2025-07-02T13:53:20.283" v="53" actId="47"/>
        <pc:sldMkLst>
          <pc:docMk/>
          <pc:sldMk cId="155621953" sldId="1561"/>
        </pc:sldMkLst>
      </pc:sldChg>
      <pc:sldChg chg="del">
        <pc:chgData name="Karstein Brøndbo" userId="07aa0a7b-8aa6-4c95-abcd-6e3c5ecbf6d5" providerId="ADAL" clId="{50CEA916-1003-4DE7-B9D6-10900E9CFC33}" dt="2025-07-02T13:53:20.825" v="54" actId="47"/>
        <pc:sldMkLst>
          <pc:docMk/>
          <pc:sldMk cId="155621953" sldId="1564"/>
        </pc:sldMkLst>
      </pc:sldChg>
      <pc:sldChg chg="del">
        <pc:chgData name="Karstein Brøndbo" userId="07aa0a7b-8aa6-4c95-abcd-6e3c5ecbf6d5" providerId="ADAL" clId="{50CEA916-1003-4DE7-B9D6-10900E9CFC33}" dt="2025-07-02T13:53:21.301" v="55" actId="47"/>
        <pc:sldMkLst>
          <pc:docMk/>
          <pc:sldMk cId="155621953" sldId="1567"/>
        </pc:sldMkLst>
      </pc:sldChg>
      <pc:sldChg chg="del">
        <pc:chgData name="Karstein Brøndbo" userId="07aa0a7b-8aa6-4c95-abcd-6e3c5ecbf6d5" providerId="ADAL" clId="{50CEA916-1003-4DE7-B9D6-10900E9CFC33}" dt="2025-07-02T13:53:21.814" v="56" actId="47"/>
        <pc:sldMkLst>
          <pc:docMk/>
          <pc:sldMk cId="155621953" sldId="1570"/>
        </pc:sldMkLst>
      </pc:sldChg>
      <pc:sldChg chg="del">
        <pc:chgData name="Karstein Brøndbo" userId="07aa0a7b-8aa6-4c95-abcd-6e3c5ecbf6d5" providerId="ADAL" clId="{50CEA916-1003-4DE7-B9D6-10900E9CFC33}" dt="2025-07-02T13:53:22.310" v="57" actId="47"/>
        <pc:sldMkLst>
          <pc:docMk/>
          <pc:sldMk cId="155621953" sldId="1573"/>
        </pc:sldMkLst>
      </pc:sldChg>
      <pc:sldChg chg="del">
        <pc:chgData name="Karstein Brøndbo" userId="07aa0a7b-8aa6-4c95-abcd-6e3c5ecbf6d5" providerId="ADAL" clId="{50CEA916-1003-4DE7-B9D6-10900E9CFC33}" dt="2025-07-02T13:53:22.891" v="58" actId="47"/>
        <pc:sldMkLst>
          <pc:docMk/>
          <pc:sldMk cId="155621953" sldId="1576"/>
        </pc:sldMkLst>
      </pc:sldChg>
      <pc:sldChg chg="del">
        <pc:chgData name="Karstein Brøndbo" userId="07aa0a7b-8aa6-4c95-abcd-6e3c5ecbf6d5" providerId="ADAL" clId="{50CEA916-1003-4DE7-B9D6-10900E9CFC33}" dt="2025-07-02T13:53:31.147" v="59" actId="47"/>
        <pc:sldMkLst>
          <pc:docMk/>
          <pc:sldMk cId="155621953" sldId="1585"/>
        </pc:sldMkLst>
      </pc:sldChg>
      <pc:sldChg chg="del">
        <pc:chgData name="Karstein Brøndbo" userId="07aa0a7b-8aa6-4c95-abcd-6e3c5ecbf6d5" providerId="ADAL" clId="{50CEA916-1003-4DE7-B9D6-10900E9CFC33}" dt="2025-07-02T13:53:33.218" v="60" actId="47"/>
        <pc:sldMkLst>
          <pc:docMk/>
          <pc:sldMk cId="155621953" sldId="1588"/>
        </pc:sldMkLst>
      </pc:sldChg>
      <pc:sldChg chg="del">
        <pc:chgData name="Karstein Brøndbo" userId="07aa0a7b-8aa6-4c95-abcd-6e3c5ecbf6d5" providerId="ADAL" clId="{50CEA916-1003-4DE7-B9D6-10900E9CFC33}" dt="2025-07-02T13:53:37.369" v="61" actId="47"/>
        <pc:sldMkLst>
          <pc:docMk/>
          <pc:sldMk cId="155621953" sldId="1594"/>
        </pc:sldMkLst>
      </pc:sldChg>
      <pc:sldChg chg="del">
        <pc:chgData name="Karstein Brøndbo" userId="07aa0a7b-8aa6-4c95-abcd-6e3c5ecbf6d5" providerId="ADAL" clId="{50CEA916-1003-4DE7-B9D6-10900E9CFC33}" dt="2025-07-02T13:53:37.970" v="62" actId="47"/>
        <pc:sldMkLst>
          <pc:docMk/>
          <pc:sldMk cId="155621953" sldId="1597"/>
        </pc:sldMkLst>
      </pc:sldChg>
      <pc:sldChg chg="del">
        <pc:chgData name="Karstein Brøndbo" userId="07aa0a7b-8aa6-4c95-abcd-6e3c5ecbf6d5" providerId="ADAL" clId="{50CEA916-1003-4DE7-B9D6-10900E9CFC33}" dt="2025-07-02T13:53:40.290" v="63" actId="47"/>
        <pc:sldMkLst>
          <pc:docMk/>
          <pc:sldMk cId="155621953" sldId="1600"/>
        </pc:sldMkLst>
      </pc:sldChg>
      <pc:sldChg chg="del">
        <pc:chgData name="Karstein Brøndbo" userId="07aa0a7b-8aa6-4c95-abcd-6e3c5ecbf6d5" providerId="ADAL" clId="{50CEA916-1003-4DE7-B9D6-10900E9CFC33}" dt="2025-07-02T13:53:53.069" v="64" actId="47"/>
        <pc:sldMkLst>
          <pc:docMk/>
          <pc:sldMk cId="155621953" sldId="1609"/>
        </pc:sldMkLst>
      </pc:sldChg>
      <pc:sldChg chg="del">
        <pc:chgData name="Karstein Brøndbo" userId="07aa0a7b-8aa6-4c95-abcd-6e3c5ecbf6d5" providerId="ADAL" clId="{50CEA916-1003-4DE7-B9D6-10900E9CFC33}" dt="2025-07-02T13:54:00.318" v="65" actId="47"/>
        <pc:sldMkLst>
          <pc:docMk/>
          <pc:sldMk cId="155621953" sldId="1624"/>
        </pc:sldMkLst>
      </pc:sldChg>
      <pc:sldChg chg="del">
        <pc:chgData name="Karstein Brøndbo" userId="07aa0a7b-8aa6-4c95-abcd-6e3c5ecbf6d5" providerId="ADAL" clId="{50CEA916-1003-4DE7-B9D6-10900E9CFC33}" dt="2025-07-02T13:54:03.394" v="66" actId="47"/>
        <pc:sldMkLst>
          <pc:docMk/>
          <pc:sldMk cId="155621953" sldId="1630"/>
        </pc:sldMkLst>
      </pc:sldChg>
      <pc:sldChg chg="del">
        <pc:chgData name="Karstein Brøndbo" userId="07aa0a7b-8aa6-4c95-abcd-6e3c5ecbf6d5" providerId="ADAL" clId="{50CEA916-1003-4DE7-B9D6-10900E9CFC33}" dt="2025-07-02T13:54:04.524" v="67" actId="47"/>
        <pc:sldMkLst>
          <pc:docMk/>
          <pc:sldMk cId="155621953" sldId="1633"/>
        </pc:sldMkLst>
      </pc:sldChg>
      <pc:sldChg chg="del">
        <pc:chgData name="Karstein Brøndbo" userId="07aa0a7b-8aa6-4c95-abcd-6e3c5ecbf6d5" providerId="ADAL" clId="{50CEA916-1003-4DE7-B9D6-10900E9CFC33}" dt="2025-07-02T13:54:11.116" v="68" actId="47"/>
        <pc:sldMkLst>
          <pc:docMk/>
          <pc:sldMk cId="155621953" sldId="1648"/>
        </pc:sldMkLst>
      </pc:sldChg>
      <pc:sldChg chg="del">
        <pc:chgData name="Karstein Brøndbo" userId="07aa0a7b-8aa6-4c95-abcd-6e3c5ecbf6d5" providerId="ADAL" clId="{50CEA916-1003-4DE7-B9D6-10900E9CFC33}" dt="2025-07-02T13:54:13.132" v="69" actId="47"/>
        <pc:sldMkLst>
          <pc:docMk/>
          <pc:sldMk cId="155621953" sldId="1651"/>
        </pc:sldMkLst>
      </pc:sldChg>
      <pc:sldChg chg="del">
        <pc:chgData name="Karstein Brøndbo" userId="07aa0a7b-8aa6-4c95-abcd-6e3c5ecbf6d5" providerId="ADAL" clId="{50CEA916-1003-4DE7-B9D6-10900E9CFC33}" dt="2025-07-02T13:54:15.536" v="70" actId="47"/>
        <pc:sldMkLst>
          <pc:docMk/>
          <pc:sldMk cId="155621953" sldId="1657"/>
        </pc:sldMkLst>
      </pc:sldChg>
      <pc:sldChg chg="del">
        <pc:chgData name="Karstein Brøndbo" userId="07aa0a7b-8aa6-4c95-abcd-6e3c5ecbf6d5" providerId="ADAL" clId="{50CEA916-1003-4DE7-B9D6-10900E9CFC33}" dt="2025-07-02T13:54:16.309" v="71" actId="47"/>
        <pc:sldMkLst>
          <pc:docMk/>
          <pc:sldMk cId="155621953" sldId="1660"/>
        </pc:sldMkLst>
      </pc:sldChg>
      <pc:sldChg chg="del">
        <pc:chgData name="Karstein Brøndbo" userId="07aa0a7b-8aa6-4c95-abcd-6e3c5ecbf6d5" providerId="ADAL" clId="{50CEA916-1003-4DE7-B9D6-10900E9CFC33}" dt="2025-07-02T13:54:17.091" v="72" actId="47"/>
        <pc:sldMkLst>
          <pc:docMk/>
          <pc:sldMk cId="155621953" sldId="1663"/>
        </pc:sldMkLst>
      </pc:sldChg>
      <pc:sldChg chg="del">
        <pc:chgData name="Karstein Brøndbo" userId="07aa0a7b-8aa6-4c95-abcd-6e3c5ecbf6d5" providerId="ADAL" clId="{50CEA916-1003-4DE7-B9D6-10900E9CFC33}" dt="2025-07-02T13:54:18.099" v="73" actId="47"/>
        <pc:sldMkLst>
          <pc:docMk/>
          <pc:sldMk cId="155621953" sldId="1666"/>
        </pc:sldMkLst>
      </pc:sldChg>
      <pc:sldChg chg="del">
        <pc:chgData name="Karstein Brøndbo" userId="07aa0a7b-8aa6-4c95-abcd-6e3c5ecbf6d5" providerId="ADAL" clId="{50CEA916-1003-4DE7-B9D6-10900E9CFC33}" dt="2025-07-02T13:54:18.681" v="74" actId="47"/>
        <pc:sldMkLst>
          <pc:docMk/>
          <pc:sldMk cId="155621953" sldId="1669"/>
        </pc:sldMkLst>
      </pc:sldChg>
      <pc:sldChg chg="del">
        <pc:chgData name="Karstein Brøndbo" userId="07aa0a7b-8aa6-4c95-abcd-6e3c5ecbf6d5" providerId="ADAL" clId="{50CEA916-1003-4DE7-B9D6-10900E9CFC33}" dt="2025-07-02T13:54:19.357" v="75" actId="47"/>
        <pc:sldMkLst>
          <pc:docMk/>
          <pc:sldMk cId="155621953" sldId="1672"/>
        </pc:sldMkLst>
      </pc:sldChg>
      <pc:sldChg chg="del">
        <pc:chgData name="Karstein Brøndbo" userId="07aa0a7b-8aa6-4c95-abcd-6e3c5ecbf6d5" providerId="ADAL" clId="{50CEA916-1003-4DE7-B9D6-10900E9CFC33}" dt="2025-07-02T13:54:37.926" v="76" actId="47"/>
        <pc:sldMkLst>
          <pc:docMk/>
          <pc:sldMk cId="155621953" sldId="1717"/>
        </pc:sldMkLst>
      </pc:sldChg>
      <pc:sldChg chg="del">
        <pc:chgData name="Karstein Brøndbo" userId="07aa0a7b-8aa6-4c95-abcd-6e3c5ecbf6d5" providerId="ADAL" clId="{50CEA916-1003-4DE7-B9D6-10900E9CFC33}" dt="2025-07-02T13:54:38.341" v="77" actId="47"/>
        <pc:sldMkLst>
          <pc:docMk/>
          <pc:sldMk cId="155621953" sldId="1720"/>
        </pc:sldMkLst>
      </pc:sldChg>
      <pc:sldChg chg="del">
        <pc:chgData name="Karstein Brøndbo" userId="07aa0a7b-8aa6-4c95-abcd-6e3c5ecbf6d5" providerId="ADAL" clId="{50CEA916-1003-4DE7-B9D6-10900E9CFC33}" dt="2025-07-02T13:54:39.003" v="78" actId="47"/>
        <pc:sldMkLst>
          <pc:docMk/>
          <pc:sldMk cId="155621953" sldId="1723"/>
        </pc:sldMkLst>
      </pc:sldChg>
      <pc:sldChg chg="del">
        <pc:chgData name="Karstein Brøndbo" userId="07aa0a7b-8aa6-4c95-abcd-6e3c5ecbf6d5" providerId="ADAL" clId="{50CEA916-1003-4DE7-B9D6-10900E9CFC33}" dt="2025-07-02T13:54:39.658" v="79" actId="47"/>
        <pc:sldMkLst>
          <pc:docMk/>
          <pc:sldMk cId="155621953" sldId="1726"/>
        </pc:sldMkLst>
      </pc:sldChg>
      <pc:sldChg chg="del">
        <pc:chgData name="Karstein Brøndbo" userId="07aa0a7b-8aa6-4c95-abcd-6e3c5ecbf6d5" providerId="ADAL" clId="{50CEA916-1003-4DE7-B9D6-10900E9CFC33}" dt="2025-07-02T13:54:40.210" v="80" actId="47"/>
        <pc:sldMkLst>
          <pc:docMk/>
          <pc:sldMk cId="155621953" sldId="1729"/>
        </pc:sldMkLst>
      </pc:sldChg>
      <pc:sldChg chg="del">
        <pc:chgData name="Karstein Brøndbo" userId="07aa0a7b-8aa6-4c95-abcd-6e3c5ecbf6d5" providerId="ADAL" clId="{50CEA916-1003-4DE7-B9D6-10900E9CFC33}" dt="2025-07-02T13:54:40.786" v="81" actId="47"/>
        <pc:sldMkLst>
          <pc:docMk/>
          <pc:sldMk cId="155621953" sldId="1732"/>
        </pc:sldMkLst>
      </pc:sldChg>
      <pc:sldChg chg="del">
        <pc:chgData name="Karstein Brøndbo" userId="07aa0a7b-8aa6-4c95-abcd-6e3c5ecbf6d5" providerId="ADAL" clId="{50CEA916-1003-4DE7-B9D6-10900E9CFC33}" dt="2025-07-02T13:54:43.174" v="82" actId="47"/>
        <pc:sldMkLst>
          <pc:docMk/>
          <pc:sldMk cId="155621953" sldId="173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1. Har du dyrket havre i 2024? (Spørsmålet må besvares for å komme videre)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403D-4C16-826E-DF2379A8E592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403D-4C16-826E-DF2379A8E592}"/>
              </c:ext>
            </c:extLst>
          </c:dPt>
          <c:dPt>
            <c:idx val="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403D-4C16-826E-DF2379A8E592}"/>
              </c:ext>
            </c:extLst>
          </c:dPt>
          <c:dPt>
            <c:idx val="3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403D-4C16-826E-DF2379A8E592}"/>
              </c:ext>
            </c:extLst>
          </c:dPt>
          <c:dPt>
            <c:idx val="4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403D-4C16-826E-DF2379A8E592}"/>
              </c:ext>
            </c:extLst>
          </c:dPt>
          <c:dPt>
            <c:idx val="5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403D-4C16-826E-DF2379A8E592}"/>
              </c:ext>
            </c:extLst>
          </c:dPt>
          <c:dPt>
            <c:idx val="6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403D-4C16-826E-DF2379A8E592}"/>
              </c:ext>
            </c:extLst>
          </c:dPt>
          <c:dPt>
            <c:idx val="7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403D-4C16-826E-DF2379A8E592}"/>
              </c:ext>
            </c:extLst>
          </c:dPt>
          <c:cat>
            <c:strRef>
              <c:f>Sheet1!$A$2:$A$9</c:f>
              <c:strCache>
                <c:ptCount val="8"/>
                <c:pt idx="0">
                  <c:v>Ja - konvensjonelt (n = 356)</c:v>
                </c:pt>
                <c:pt idx="1">
                  <c:v>Ja - økologisk (n = 15)</c:v>
                </c:pt>
                <c:pt idx="2">
                  <c:v>Nei - jeg har ikke dyrket havre i år (n = 33)</c:v>
                </c:pt>
                <c:pt idx="3">
                  <c:v>Nei, jeg har ikke havre i vekstskiftet i år (n = 19)</c:v>
                </c:pt>
                <c:pt idx="4">
                  <c:v>Nei, havre har blitt uaktuelt pga hønsehirse (n = 10)</c:v>
                </c:pt>
                <c:pt idx="5">
                  <c:v>Nei, havre har blitt uaktuelt pga floghavre (n = 1)</c:v>
                </c:pt>
                <c:pt idx="6">
                  <c:v>Nei, havre har blitt uaktuelt pga havrecystenematode (n = 0)</c:v>
                </c:pt>
                <c:pt idx="7">
                  <c:v>Nei, havre er uaktuelt av en annen årsak (n = 0)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0.82</c:v>
                </c:pt>
                <c:pt idx="1">
                  <c:v>0.03</c:v>
                </c:pt>
                <c:pt idx="2">
                  <c:v>0.08</c:v>
                </c:pt>
                <c:pt idx="3">
                  <c:v>0.04</c:v>
                </c:pt>
                <c:pt idx="4">
                  <c:v>0.02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03D-4C16-826E-DF2379A8E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2. Angi kommune/fylke hvor du har dyrket havre i år. (Spørsmålet må besvares)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1-0557-405C-83B1-52E17F2E651A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0557-405C-83B1-52E17F2E651A}"/>
              </c:ext>
            </c:extLst>
          </c:dPt>
          <c:dPt>
            <c:idx val="2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05-0557-405C-83B1-52E17F2E651A}"/>
              </c:ext>
            </c:extLst>
          </c:dPt>
          <c:dPt>
            <c:idx val="3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7-0557-405C-83B1-52E17F2E651A}"/>
              </c:ext>
            </c:extLst>
          </c:dPt>
          <c:dPt>
            <c:idx val="4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9-0557-405C-83B1-52E17F2E651A}"/>
              </c:ext>
            </c:extLst>
          </c:dPt>
          <c:dPt>
            <c:idx val="5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B-0557-405C-83B1-52E17F2E651A}"/>
              </c:ext>
            </c:extLst>
          </c:dPt>
          <c:dPt>
            <c:idx val="6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D-0557-405C-83B1-52E17F2E651A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F-0557-405C-83B1-52E17F2E651A}"/>
              </c:ext>
            </c:extLst>
          </c:dPt>
          <c:dPt>
            <c:idx val="8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11-0557-405C-83B1-52E17F2E651A}"/>
              </c:ext>
            </c:extLst>
          </c:dPt>
          <c:dPt>
            <c:idx val="9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13-0557-405C-83B1-52E17F2E651A}"/>
              </c:ext>
            </c:extLst>
          </c:dPt>
          <c:dPt>
            <c:idx val="1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15-0557-405C-83B1-52E17F2E651A}"/>
              </c:ext>
            </c:extLst>
          </c:dPt>
          <c:dPt>
            <c:idx val="11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17-0557-405C-83B1-52E17F2E651A}"/>
              </c:ext>
            </c:extLst>
          </c:dPt>
          <c:dPt>
            <c:idx val="12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19-0557-405C-83B1-52E17F2E651A}"/>
              </c:ext>
            </c:extLst>
          </c:dPt>
          <c:dPt>
            <c:idx val="13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B-0557-405C-83B1-52E17F2E651A}"/>
              </c:ext>
            </c:extLst>
          </c:dPt>
          <c:dPt>
            <c:idx val="14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1D-0557-405C-83B1-52E17F2E651A}"/>
              </c:ext>
            </c:extLst>
          </c:dPt>
          <c:dPt>
            <c:idx val="15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1F-0557-405C-83B1-52E17F2E651A}"/>
              </c:ext>
            </c:extLst>
          </c:dPt>
          <c:dPt>
            <c:idx val="16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21-0557-405C-83B1-52E17F2E651A}"/>
              </c:ext>
            </c:extLst>
          </c:dPt>
          <c:dPt>
            <c:idx val="17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23-0557-405C-83B1-52E17F2E651A}"/>
              </c:ext>
            </c:extLst>
          </c:dPt>
          <c:dPt>
            <c:idx val="18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25-0557-405C-83B1-52E17F2E651A}"/>
              </c:ext>
            </c:extLst>
          </c:dPt>
          <c:dPt>
            <c:idx val="19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27-0557-405C-83B1-52E17F2E651A}"/>
              </c:ext>
            </c:extLst>
          </c:dPt>
          <c:dPt>
            <c:idx val="2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29-0557-405C-83B1-52E17F2E651A}"/>
              </c:ext>
            </c:extLst>
          </c:dPt>
          <c:dPt>
            <c:idx val="21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2B-0557-405C-83B1-52E17F2E651A}"/>
              </c:ext>
            </c:extLst>
          </c:dPt>
          <c:dPt>
            <c:idx val="22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2D-0557-405C-83B1-52E17F2E651A}"/>
              </c:ext>
            </c:extLst>
          </c:dPt>
          <c:dPt>
            <c:idx val="23"/>
            <c:bubble3D val="0"/>
            <c:extLst>
              <c:ext xmlns:c16="http://schemas.microsoft.com/office/drawing/2014/chart" uri="{C3380CC4-5D6E-409C-BE32-E72D297353CC}">
                <c16:uniqueId val="{0000002F-0557-405C-83B1-52E17F2E651A}"/>
              </c:ext>
            </c:extLst>
          </c:dPt>
          <c:dPt>
            <c:idx val="24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31-0557-405C-83B1-52E17F2E651A}"/>
              </c:ext>
            </c:extLst>
          </c:dPt>
          <c:dPt>
            <c:idx val="25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33-0557-405C-83B1-52E17F2E651A}"/>
              </c:ext>
            </c:extLst>
          </c:dPt>
          <c:dPt>
            <c:idx val="26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35-0557-405C-83B1-52E17F2E651A}"/>
              </c:ext>
            </c:extLst>
          </c:dPt>
          <c:dPt>
            <c:idx val="27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37-0557-405C-83B1-52E17F2E651A}"/>
              </c:ext>
            </c:extLst>
          </c:dPt>
          <c:dPt>
            <c:idx val="28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39-0557-405C-83B1-52E17F2E651A}"/>
              </c:ext>
            </c:extLst>
          </c:dPt>
          <c:dPt>
            <c:idx val="29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3B-0557-405C-83B1-52E17F2E651A}"/>
              </c:ext>
            </c:extLst>
          </c:dPt>
          <c:dPt>
            <c:idx val="3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3D-0557-405C-83B1-52E17F2E651A}"/>
              </c:ext>
            </c:extLst>
          </c:dPt>
          <c:dPt>
            <c:idx val="31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3F-0557-405C-83B1-52E17F2E651A}"/>
              </c:ext>
            </c:extLst>
          </c:dPt>
          <c:dPt>
            <c:idx val="32"/>
            <c:bubble3D val="0"/>
            <c:extLst>
              <c:ext xmlns:c16="http://schemas.microsoft.com/office/drawing/2014/chart" uri="{C3380CC4-5D6E-409C-BE32-E72D297353CC}">
                <c16:uniqueId val="{00000041-0557-405C-83B1-52E17F2E651A}"/>
              </c:ext>
            </c:extLst>
          </c:dPt>
          <c:dPt>
            <c:idx val="33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43-0557-405C-83B1-52E17F2E651A}"/>
              </c:ext>
            </c:extLst>
          </c:dPt>
          <c:dPt>
            <c:idx val="34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45-0557-405C-83B1-52E17F2E651A}"/>
              </c:ext>
            </c:extLst>
          </c:dPt>
          <c:dPt>
            <c:idx val="35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47-0557-405C-83B1-52E17F2E651A}"/>
              </c:ext>
            </c:extLst>
          </c:dPt>
          <c:dPt>
            <c:idx val="36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49-0557-405C-83B1-52E17F2E651A}"/>
              </c:ext>
            </c:extLst>
          </c:dPt>
          <c:dPt>
            <c:idx val="37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4B-0557-405C-83B1-52E17F2E651A}"/>
              </c:ext>
            </c:extLst>
          </c:dPt>
          <c:dPt>
            <c:idx val="38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4D-0557-405C-83B1-52E17F2E651A}"/>
              </c:ext>
            </c:extLst>
          </c:dPt>
          <c:dPt>
            <c:idx val="39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4F-0557-405C-83B1-52E17F2E651A}"/>
              </c:ext>
            </c:extLst>
          </c:dPt>
          <c:dPt>
            <c:idx val="4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51-0557-405C-83B1-52E17F2E651A}"/>
              </c:ext>
            </c:extLst>
          </c:dPt>
          <c:dPt>
            <c:idx val="41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53-0557-405C-83B1-52E17F2E651A}"/>
              </c:ext>
            </c:extLst>
          </c:dPt>
          <c:dPt>
            <c:idx val="42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55-0557-405C-83B1-52E17F2E651A}"/>
              </c:ext>
            </c:extLst>
          </c:dPt>
          <c:dPt>
            <c:idx val="43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57-0557-405C-83B1-52E17F2E651A}"/>
              </c:ext>
            </c:extLst>
          </c:dPt>
          <c:dPt>
            <c:idx val="44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59-0557-405C-83B1-52E17F2E651A}"/>
              </c:ext>
            </c:extLst>
          </c:dPt>
          <c:dPt>
            <c:idx val="45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5B-0557-405C-83B1-52E17F2E651A}"/>
              </c:ext>
            </c:extLst>
          </c:dPt>
          <c:dPt>
            <c:idx val="46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5D-0557-405C-83B1-52E17F2E651A}"/>
              </c:ext>
            </c:extLst>
          </c:dPt>
          <c:dPt>
            <c:idx val="47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5F-0557-405C-83B1-52E17F2E651A}"/>
              </c:ext>
            </c:extLst>
          </c:dPt>
          <c:dPt>
            <c:idx val="48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61-0557-405C-83B1-52E17F2E651A}"/>
              </c:ext>
            </c:extLst>
          </c:dPt>
          <c:dPt>
            <c:idx val="49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63-0557-405C-83B1-52E17F2E651A}"/>
              </c:ext>
            </c:extLst>
          </c:dPt>
          <c:dPt>
            <c:idx val="5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65-0557-405C-83B1-52E17F2E651A}"/>
              </c:ext>
            </c:extLst>
          </c:dPt>
          <c:dPt>
            <c:idx val="51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67-0557-405C-83B1-52E17F2E651A}"/>
              </c:ext>
            </c:extLst>
          </c:dPt>
          <c:dPt>
            <c:idx val="52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69-0557-405C-83B1-52E17F2E651A}"/>
              </c:ext>
            </c:extLst>
          </c:dPt>
          <c:dPt>
            <c:idx val="53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6B-0557-405C-83B1-52E17F2E651A}"/>
              </c:ext>
            </c:extLst>
          </c:dPt>
          <c:dPt>
            <c:idx val="54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6D-0557-405C-83B1-52E17F2E651A}"/>
              </c:ext>
            </c:extLst>
          </c:dPt>
          <c:dPt>
            <c:idx val="55"/>
            <c:bubble3D val="0"/>
            <c:extLst>
              <c:ext xmlns:c16="http://schemas.microsoft.com/office/drawing/2014/chart" uri="{C3380CC4-5D6E-409C-BE32-E72D297353CC}">
                <c16:uniqueId val="{0000006F-0557-405C-83B1-52E17F2E651A}"/>
              </c:ext>
            </c:extLst>
          </c:dPt>
          <c:dPt>
            <c:idx val="56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71-0557-405C-83B1-52E17F2E651A}"/>
              </c:ext>
            </c:extLst>
          </c:dPt>
          <c:dPt>
            <c:idx val="57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73-0557-405C-83B1-52E17F2E651A}"/>
              </c:ext>
            </c:extLst>
          </c:dPt>
          <c:dPt>
            <c:idx val="58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75-0557-405C-83B1-52E17F2E651A}"/>
              </c:ext>
            </c:extLst>
          </c:dPt>
          <c:dPt>
            <c:idx val="59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77-0557-405C-83B1-52E17F2E651A}"/>
              </c:ext>
            </c:extLst>
          </c:dPt>
          <c:dPt>
            <c:idx val="6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79-0557-405C-83B1-52E17F2E651A}"/>
              </c:ext>
            </c:extLst>
          </c:dPt>
          <c:dPt>
            <c:idx val="61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7B-0557-405C-83B1-52E17F2E651A}"/>
              </c:ext>
            </c:extLst>
          </c:dPt>
          <c:dPt>
            <c:idx val="62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7D-0557-405C-83B1-52E17F2E651A}"/>
              </c:ext>
            </c:extLst>
          </c:dPt>
          <c:dPt>
            <c:idx val="63"/>
            <c:bubble3D val="0"/>
            <c:extLst>
              <c:ext xmlns:c16="http://schemas.microsoft.com/office/drawing/2014/chart" uri="{C3380CC4-5D6E-409C-BE32-E72D297353CC}">
                <c16:uniqueId val="{0000007F-0557-405C-83B1-52E17F2E651A}"/>
              </c:ext>
            </c:extLst>
          </c:dPt>
          <c:dPt>
            <c:idx val="64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81-0557-405C-83B1-52E17F2E651A}"/>
              </c:ext>
            </c:extLst>
          </c:dPt>
          <c:dPt>
            <c:idx val="65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83-0557-405C-83B1-52E17F2E651A}"/>
              </c:ext>
            </c:extLst>
          </c:dPt>
          <c:dPt>
            <c:idx val="66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85-0557-405C-83B1-52E17F2E651A}"/>
              </c:ext>
            </c:extLst>
          </c:dPt>
          <c:dPt>
            <c:idx val="67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87-0557-405C-83B1-52E17F2E651A}"/>
              </c:ext>
            </c:extLst>
          </c:dPt>
          <c:dPt>
            <c:idx val="68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89-0557-405C-83B1-52E17F2E651A}"/>
              </c:ext>
            </c:extLst>
          </c:dPt>
          <c:dPt>
            <c:idx val="69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8B-0557-405C-83B1-52E17F2E651A}"/>
              </c:ext>
            </c:extLst>
          </c:dPt>
          <c:dPt>
            <c:idx val="7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8D-0557-405C-83B1-52E17F2E651A}"/>
              </c:ext>
            </c:extLst>
          </c:dPt>
          <c:dPt>
            <c:idx val="71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8F-0557-405C-83B1-52E17F2E651A}"/>
              </c:ext>
            </c:extLst>
          </c:dPt>
          <c:dPt>
            <c:idx val="72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91-0557-405C-83B1-52E17F2E651A}"/>
              </c:ext>
            </c:extLst>
          </c:dPt>
          <c:dPt>
            <c:idx val="73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93-0557-405C-83B1-52E17F2E651A}"/>
              </c:ext>
            </c:extLst>
          </c:dPt>
          <c:dPt>
            <c:idx val="74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95-0557-405C-83B1-52E17F2E651A}"/>
              </c:ext>
            </c:extLst>
          </c:dPt>
          <c:dPt>
            <c:idx val="75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97-0557-405C-83B1-52E17F2E651A}"/>
              </c:ext>
            </c:extLst>
          </c:dPt>
          <c:dPt>
            <c:idx val="76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99-0557-405C-83B1-52E17F2E651A}"/>
              </c:ext>
            </c:extLst>
          </c:dPt>
          <c:dPt>
            <c:idx val="77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9B-0557-405C-83B1-52E17F2E651A}"/>
              </c:ext>
            </c:extLst>
          </c:dPt>
          <c:dPt>
            <c:idx val="78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9D-0557-405C-83B1-52E17F2E651A}"/>
              </c:ext>
            </c:extLst>
          </c:dPt>
          <c:dPt>
            <c:idx val="79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9F-0557-405C-83B1-52E17F2E651A}"/>
              </c:ext>
            </c:extLst>
          </c:dPt>
          <c:dPt>
            <c:idx val="80"/>
            <c:bubble3D val="0"/>
            <c:extLst>
              <c:ext xmlns:c16="http://schemas.microsoft.com/office/drawing/2014/chart" uri="{C3380CC4-5D6E-409C-BE32-E72D297353CC}">
                <c16:uniqueId val="{000000A1-0557-405C-83B1-52E17F2E651A}"/>
              </c:ext>
            </c:extLst>
          </c:dPt>
          <c:dPt>
            <c:idx val="8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A3-0557-405C-83B1-52E17F2E651A}"/>
              </c:ext>
            </c:extLst>
          </c:dPt>
          <c:dPt>
            <c:idx val="8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A5-0557-405C-83B1-52E17F2E651A}"/>
              </c:ext>
            </c:extLst>
          </c:dPt>
          <c:dPt>
            <c:idx val="83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A7-0557-405C-83B1-52E17F2E651A}"/>
              </c:ext>
            </c:extLst>
          </c:dPt>
          <c:dPt>
            <c:idx val="84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A9-0557-405C-83B1-52E17F2E651A}"/>
              </c:ext>
            </c:extLst>
          </c:dPt>
          <c:dPt>
            <c:idx val="85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AB-0557-405C-83B1-52E17F2E651A}"/>
              </c:ext>
            </c:extLst>
          </c:dPt>
          <c:dPt>
            <c:idx val="86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AD-0557-405C-83B1-52E17F2E651A}"/>
              </c:ext>
            </c:extLst>
          </c:dPt>
          <c:dPt>
            <c:idx val="87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AF-0557-405C-83B1-52E17F2E651A}"/>
              </c:ext>
            </c:extLst>
          </c:dPt>
          <c:dPt>
            <c:idx val="88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B1-0557-405C-83B1-52E17F2E651A}"/>
              </c:ext>
            </c:extLst>
          </c:dPt>
          <c:dPt>
            <c:idx val="89"/>
            <c:bubble3D val="0"/>
            <c:extLst>
              <c:ext xmlns:c16="http://schemas.microsoft.com/office/drawing/2014/chart" uri="{C3380CC4-5D6E-409C-BE32-E72D297353CC}">
                <c16:uniqueId val="{000000B3-0557-405C-83B1-52E17F2E651A}"/>
              </c:ext>
            </c:extLst>
          </c:dPt>
          <c:dPt>
            <c:idx val="9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B5-0557-405C-83B1-52E17F2E651A}"/>
              </c:ext>
            </c:extLst>
          </c:dPt>
          <c:dPt>
            <c:idx val="91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B7-0557-405C-83B1-52E17F2E651A}"/>
              </c:ext>
            </c:extLst>
          </c:dPt>
          <c:dPt>
            <c:idx val="92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B9-0557-405C-83B1-52E17F2E651A}"/>
              </c:ext>
            </c:extLst>
          </c:dPt>
          <c:dPt>
            <c:idx val="93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BB-0557-405C-83B1-52E17F2E651A}"/>
              </c:ext>
            </c:extLst>
          </c:dPt>
          <c:dPt>
            <c:idx val="94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BD-0557-405C-83B1-52E17F2E651A}"/>
              </c:ext>
            </c:extLst>
          </c:dPt>
          <c:dPt>
            <c:idx val="95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BF-0557-405C-83B1-52E17F2E651A}"/>
              </c:ext>
            </c:extLst>
          </c:dPt>
          <c:dPt>
            <c:idx val="96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C1-0557-405C-83B1-52E17F2E651A}"/>
              </c:ext>
            </c:extLst>
          </c:dPt>
          <c:dPt>
            <c:idx val="97"/>
            <c:bubble3D val="0"/>
            <c:extLst>
              <c:ext xmlns:c16="http://schemas.microsoft.com/office/drawing/2014/chart" uri="{C3380CC4-5D6E-409C-BE32-E72D297353CC}">
                <c16:uniqueId val="{000000C3-0557-405C-83B1-52E17F2E651A}"/>
              </c:ext>
            </c:extLst>
          </c:dPt>
          <c:dPt>
            <c:idx val="98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C5-0557-405C-83B1-52E17F2E651A}"/>
              </c:ext>
            </c:extLst>
          </c:dPt>
          <c:dPt>
            <c:idx val="99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C7-0557-405C-83B1-52E17F2E651A}"/>
              </c:ext>
            </c:extLst>
          </c:dPt>
          <c:dPt>
            <c:idx val="10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C9-0557-405C-83B1-52E17F2E651A}"/>
              </c:ext>
            </c:extLst>
          </c:dPt>
          <c:dPt>
            <c:idx val="101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CB-0557-405C-83B1-52E17F2E651A}"/>
              </c:ext>
            </c:extLst>
          </c:dPt>
          <c:dPt>
            <c:idx val="102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CD-0557-405C-83B1-52E17F2E651A}"/>
              </c:ext>
            </c:extLst>
          </c:dPt>
          <c:dPt>
            <c:idx val="103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CF-0557-405C-83B1-52E17F2E651A}"/>
              </c:ext>
            </c:extLst>
          </c:dPt>
          <c:dPt>
            <c:idx val="104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D1-0557-405C-83B1-52E17F2E651A}"/>
              </c:ext>
            </c:extLst>
          </c:dPt>
          <c:dPt>
            <c:idx val="105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D3-0557-405C-83B1-52E17F2E651A}"/>
              </c:ext>
            </c:extLst>
          </c:dPt>
          <c:dPt>
            <c:idx val="106"/>
            <c:bubble3D val="0"/>
            <c:extLst>
              <c:ext xmlns:c16="http://schemas.microsoft.com/office/drawing/2014/chart" uri="{C3380CC4-5D6E-409C-BE32-E72D297353CC}">
                <c16:uniqueId val="{000000D5-0557-405C-83B1-52E17F2E651A}"/>
              </c:ext>
            </c:extLst>
          </c:dPt>
          <c:dPt>
            <c:idx val="107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D7-0557-405C-83B1-52E17F2E651A}"/>
              </c:ext>
            </c:extLst>
          </c:dPt>
          <c:dPt>
            <c:idx val="108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D9-0557-405C-83B1-52E17F2E651A}"/>
              </c:ext>
            </c:extLst>
          </c:dPt>
          <c:dPt>
            <c:idx val="109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DB-0557-405C-83B1-52E17F2E651A}"/>
              </c:ext>
            </c:extLst>
          </c:dPt>
          <c:dPt>
            <c:idx val="11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DD-0557-405C-83B1-52E17F2E651A}"/>
              </c:ext>
            </c:extLst>
          </c:dPt>
          <c:dPt>
            <c:idx val="111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DF-0557-405C-83B1-52E17F2E651A}"/>
              </c:ext>
            </c:extLst>
          </c:dPt>
          <c:dPt>
            <c:idx val="112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E1-0557-405C-83B1-52E17F2E651A}"/>
              </c:ext>
            </c:extLst>
          </c:dPt>
          <c:dPt>
            <c:idx val="113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E3-0557-405C-83B1-52E17F2E651A}"/>
              </c:ext>
            </c:extLst>
          </c:dPt>
          <c:dPt>
            <c:idx val="114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E5-0557-405C-83B1-52E17F2E651A}"/>
              </c:ext>
            </c:extLst>
          </c:dPt>
          <c:dPt>
            <c:idx val="115"/>
            <c:bubble3D val="0"/>
            <c:extLst>
              <c:ext xmlns:c16="http://schemas.microsoft.com/office/drawing/2014/chart" uri="{C3380CC4-5D6E-409C-BE32-E72D297353CC}">
                <c16:uniqueId val="{000000E7-0557-405C-83B1-52E17F2E651A}"/>
              </c:ext>
            </c:extLst>
          </c:dPt>
          <c:dPt>
            <c:idx val="116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E9-0557-405C-83B1-52E17F2E651A}"/>
              </c:ext>
            </c:extLst>
          </c:dPt>
          <c:dPt>
            <c:idx val="117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EB-0557-405C-83B1-52E17F2E651A}"/>
              </c:ext>
            </c:extLst>
          </c:dPt>
          <c:dPt>
            <c:idx val="118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ED-0557-405C-83B1-52E17F2E651A}"/>
              </c:ext>
            </c:extLst>
          </c:dPt>
          <c:dPt>
            <c:idx val="119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EF-0557-405C-83B1-52E17F2E651A}"/>
              </c:ext>
            </c:extLst>
          </c:dPt>
          <c:dPt>
            <c:idx val="12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F1-0557-405C-83B1-52E17F2E651A}"/>
              </c:ext>
            </c:extLst>
          </c:dPt>
          <c:dPt>
            <c:idx val="121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F3-0557-405C-83B1-52E17F2E651A}"/>
              </c:ext>
            </c:extLst>
          </c:dPt>
          <c:dPt>
            <c:idx val="122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F5-0557-405C-83B1-52E17F2E651A}"/>
              </c:ext>
            </c:extLst>
          </c:dPt>
          <c:dPt>
            <c:idx val="123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F7-0557-405C-83B1-52E17F2E651A}"/>
              </c:ext>
            </c:extLst>
          </c:dPt>
          <c:dPt>
            <c:idx val="124"/>
            <c:bubble3D val="0"/>
            <c:extLst>
              <c:ext xmlns:c16="http://schemas.microsoft.com/office/drawing/2014/chart" uri="{C3380CC4-5D6E-409C-BE32-E72D297353CC}">
                <c16:uniqueId val="{000000F9-0557-405C-83B1-52E17F2E651A}"/>
              </c:ext>
            </c:extLst>
          </c:dPt>
          <c:dPt>
            <c:idx val="125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FB-0557-405C-83B1-52E17F2E651A}"/>
              </c:ext>
            </c:extLst>
          </c:dPt>
          <c:dPt>
            <c:idx val="126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FD-0557-405C-83B1-52E17F2E651A}"/>
              </c:ext>
            </c:extLst>
          </c:dPt>
          <c:dPt>
            <c:idx val="127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FF-0557-405C-83B1-52E17F2E651A}"/>
              </c:ext>
            </c:extLst>
          </c:dPt>
          <c:dPt>
            <c:idx val="128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01-0557-405C-83B1-52E17F2E651A}"/>
              </c:ext>
            </c:extLst>
          </c:dPt>
          <c:dPt>
            <c:idx val="129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03-0557-405C-83B1-52E17F2E651A}"/>
              </c:ext>
            </c:extLst>
          </c:dPt>
          <c:dPt>
            <c:idx val="13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05-0557-405C-83B1-52E17F2E651A}"/>
              </c:ext>
            </c:extLst>
          </c:dPt>
          <c:dPt>
            <c:idx val="131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07-0557-405C-83B1-52E17F2E651A}"/>
              </c:ext>
            </c:extLst>
          </c:dPt>
          <c:dPt>
            <c:idx val="132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09-0557-405C-83B1-52E17F2E651A}"/>
              </c:ext>
            </c:extLst>
          </c:dPt>
          <c:dPt>
            <c:idx val="133"/>
            <c:bubble3D val="0"/>
            <c:extLst>
              <c:ext xmlns:c16="http://schemas.microsoft.com/office/drawing/2014/chart" uri="{C3380CC4-5D6E-409C-BE32-E72D297353CC}">
                <c16:uniqueId val="{0000010B-0557-405C-83B1-52E17F2E651A}"/>
              </c:ext>
            </c:extLst>
          </c:dPt>
          <c:dPt>
            <c:idx val="134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0D-0557-405C-83B1-52E17F2E651A}"/>
              </c:ext>
            </c:extLst>
          </c:dPt>
          <c:dPt>
            <c:idx val="135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0F-0557-405C-83B1-52E17F2E651A}"/>
              </c:ext>
            </c:extLst>
          </c:dPt>
          <c:dPt>
            <c:idx val="136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11-0557-405C-83B1-52E17F2E651A}"/>
              </c:ext>
            </c:extLst>
          </c:dPt>
          <c:dPt>
            <c:idx val="137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13-0557-405C-83B1-52E17F2E651A}"/>
              </c:ext>
            </c:extLst>
          </c:dPt>
          <c:dPt>
            <c:idx val="138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15-0557-405C-83B1-52E17F2E651A}"/>
              </c:ext>
            </c:extLst>
          </c:dPt>
          <c:dPt>
            <c:idx val="139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17-0557-405C-83B1-52E17F2E651A}"/>
              </c:ext>
            </c:extLst>
          </c:dPt>
          <c:dPt>
            <c:idx val="14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19-0557-405C-83B1-52E17F2E651A}"/>
              </c:ext>
            </c:extLst>
          </c:dPt>
          <c:dPt>
            <c:idx val="141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1B-0557-405C-83B1-52E17F2E651A}"/>
              </c:ext>
            </c:extLst>
          </c:dPt>
          <c:dPt>
            <c:idx val="142"/>
            <c:bubble3D val="0"/>
            <c:extLst>
              <c:ext xmlns:c16="http://schemas.microsoft.com/office/drawing/2014/chart" uri="{C3380CC4-5D6E-409C-BE32-E72D297353CC}">
                <c16:uniqueId val="{0000011D-0557-405C-83B1-52E17F2E651A}"/>
              </c:ext>
            </c:extLst>
          </c:dPt>
          <c:dPt>
            <c:idx val="143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1F-0557-405C-83B1-52E17F2E651A}"/>
              </c:ext>
            </c:extLst>
          </c:dPt>
          <c:dPt>
            <c:idx val="144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21-0557-405C-83B1-52E17F2E651A}"/>
              </c:ext>
            </c:extLst>
          </c:dPt>
          <c:dPt>
            <c:idx val="145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23-0557-405C-83B1-52E17F2E651A}"/>
              </c:ext>
            </c:extLst>
          </c:dPt>
          <c:dPt>
            <c:idx val="146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25-0557-405C-83B1-52E17F2E651A}"/>
              </c:ext>
            </c:extLst>
          </c:dPt>
          <c:dPt>
            <c:idx val="147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27-0557-405C-83B1-52E17F2E651A}"/>
              </c:ext>
            </c:extLst>
          </c:dPt>
          <c:dPt>
            <c:idx val="148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29-0557-405C-83B1-52E17F2E651A}"/>
              </c:ext>
            </c:extLst>
          </c:dPt>
          <c:dPt>
            <c:idx val="149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2B-0557-405C-83B1-52E17F2E651A}"/>
              </c:ext>
            </c:extLst>
          </c:dPt>
          <c:dPt>
            <c:idx val="15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2D-0557-405C-83B1-52E17F2E651A}"/>
              </c:ext>
            </c:extLst>
          </c:dPt>
          <c:dPt>
            <c:idx val="151"/>
            <c:bubble3D val="0"/>
            <c:extLst>
              <c:ext xmlns:c16="http://schemas.microsoft.com/office/drawing/2014/chart" uri="{C3380CC4-5D6E-409C-BE32-E72D297353CC}">
                <c16:uniqueId val="{0000012F-0557-405C-83B1-52E17F2E651A}"/>
              </c:ext>
            </c:extLst>
          </c:dPt>
          <c:dPt>
            <c:idx val="152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31-0557-405C-83B1-52E17F2E651A}"/>
              </c:ext>
            </c:extLst>
          </c:dPt>
          <c:dPt>
            <c:idx val="153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33-0557-405C-83B1-52E17F2E651A}"/>
              </c:ext>
            </c:extLst>
          </c:dPt>
          <c:dPt>
            <c:idx val="154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35-0557-405C-83B1-52E17F2E651A}"/>
              </c:ext>
            </c:extLst>
          </c:dPt>
          <c:dPt>
            <c:idx val="155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37-0557-405C-83B1-52E17F2E651A}"/>
              </c:ext>
            </c:extLst>
          </c:dPt>
          <c:dPt>
            <c:idx val="156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39-0557-405C-83B1-52E17F2E651A}"/>
              </c:ext>
            </c:extLst>
          </c:dPt>
          <c:dPt>
            <c:idx val="157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3B-0557-405C-83B1-52E17F2E651A}"/>
              </c:ext>
            </c:extLst>
          </c:dPt>
          <c:dPt>
            <c:idx val="158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3D-0557-405C-83B1-52E17F2E651A}"/>
              </c:ext>
            </c:extLst>
          </c:dPt>
          <c:dPt>
            <c:idx val="159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3F-0557-405C-83B1-52E17F2E651A}"/>
              </c:ext>
            </c:extLst>
          </c:dPt>
          <c:dPt>
            <c:idx val="160"/>
            <c:bubble3D val="0"/>
            <c:extLst>
              <c:ext xmlns:c16="http://schemas.microsoft.com/office/drawing/2014/chart" uri="{C3380CC4-5D6E-409C-BE32-E72D297353CC}">
                <c16:uniqueId val="{00000141-0557-405C-83B1-52E17F2E651A}"/>
              </c:ext>
            </c:extLst>
          </c:dPt>
          <c:dPt>
            <c:idx val="161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43-0557-405C-83B1-52E17F2E651A}"/>
              </c:ext>
            </c:extLst>
          </c:dPt>
          <c:dPt>
            <c:idx val="162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45-0557-405C-83B1-52E17F2E651A}"/>
              </c:ext>
            </c:extLst>
          </c:dPt>
          <c:dPt>
            <c:idx val="163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47-0557-405C-83B1-52E17F2E651A}"/>
              </c:ext>
            </c:extLst>
          </c:dPt>
          <c:dPt>
            <c:idx val="164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49-0557-405C-83B1-52E17F2E651A}"/>
              </c:ext>
            </c:extLst>
          </c:dPt>
          <c:dPt>
            <c:idx val="165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4B-0557-405C-83B1-52E17F2E651A}"/>
              </c:ext>
            </c:extLst>
          </c:dPt>
          <c:dPt>
            <c:idx val="166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4D-0557-405C-83B1-52E17F2E651A}"/>
              </c:ext>
            </c:extLst>
          </c:dPt>
          <c:dPt>
            <c:idx val="167"/>
            <c:bubble3D val="0"/>
            <c:extLst>
              <c:ext xmlns:c16="http://schemas.microsoft.com/office/drawing/2014/chart" uri="{C3380CC4-5D6E-409C-BE32-E72D297353CC}">
                <c16:uniqueId val="{0000014F-0557-405C-83B1-52E17F2E651A}"/>
              </c:ext>
            </c:extLst>
          </c:dPt>
          <c:dPt>
            <c:idx val="168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51-0557-405C-83B1-52E17F2E651A}"/>
              </c:ext>
            </c:extLst>
          </c:dPt>
          <c:dPt>
            <c:idx val="169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53-0557-405C-83B1-52E17F2E651A}"/>
              </c:ext>
            </c:extLst>
          </c:dPt>
          <c:dPt>
            <c:idx val="17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55-0557-405C-83B1-52E17F2E651A}"/>
              </c:ext>
            </c:extLst>
          </c:dPt>
          <c:dPt>
            <c:idx val="171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57-0557-405C-83B1-52E17F2E651A}"/>
              </c:ext>
            </c:extLst>
          </c:dPt>
          <c:dPt>
            <c:idx val="172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59-0557-405C-83B1-52E17F2E651A}"/>
              </c:ext>
            </c:extLst>
          </c:dPt>
          <c:dPt>
            <c:idx val="173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5B-0557-405C-83B1-52E17F2E651A}"/>
              </c:ext>
            </c:extLst>
          </c:dPt>
          <c:dPt>
            <c:idx val="174"/>
            <c:bubble3D val="0"/>
            <c:extLst>
              <c:ext xmlns:c16="http://schemas.microsoft.com/office/drawing/2014/chart" uri="{C3380CC4-5D6E-409C-BE32-E72D297353CC}">
                <c16:uniqueId val="{0000015D-0557-405C-83B1-52E17F2E651A}"/>
              </c:ext>
            </c:extLst>
          </c:dPt>
          <c:dPt>
            <c:idx val="175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5F-0557-405C-83B1-52E17F2E651A}"/>
              </c:ext>
            </c:extLst>
          </c:dPt>
          <c:dPt>
            <c:idx val="176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61-0557-405C-83B1-52E17F2E651A}"/>
              </c:ext>
            </c:extLst>
          </c:dPt>
          <c:dPt>
            <c:idx val="177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63-0557-405C-83B1-52E17F2E651A}"/>
              </c:ext>
            </c:extLst>
          </c:dPt>
          <c:dPt>
            <c:idx val="178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65-0557-405C-83B1-52E17F2E651A}"/>
              </c:ext>
            </c:extLst>
          </c:dPt>
          <c:dPt>
            <c:idx val="179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67-0557-405C-83B1-52E17F2E651A}"/>
              </c:ext>
            </c:extLst>
          </c:dPt>
          <c:dPt>
            <c:idx val="18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69-0557-405C-83B1-52E17F2E651A}"/>
              </c:ext>
            </c:extLst>
          </c:dPt>
          <c:dPt>
            <c:idx val="181"/>
            <c:bubble3D val="0"/>
            <c:extLst>
              <c:ext xmlns:c16="http://schemas.microsoft.com/office/drawing/2014/chart" uri="{C3380CC4-5D6E-409C-BE32-E72D297353CC}">
                <c16:uniqueId val="{0000016B-0557-405C-83B1-52E17F2E651A}"/>
              </c:ext>
            </c:extLst>
          </c:dPt>
          <c:dPt>
            <c:idx val="182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6D-0557-405C-83B1-52E17F2E651A}"/>
              </c:ext>
            </c:extLst>
          </c:dPt>
          <c:dPt>
            <c:idx val="183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6F-0557-405C-83B1-52E17F2E651A}"/>
              </c:ext>
            </c:extLst>
          </c:dPt>
          <c:dPt>
            <c:idx val="184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71-0557-405C-83B1-52E17F2E651A}"/>
              </c:ext>
            </c:extLst>
          </c:dPt>
          <c:dPt>
            <c:idx val="185"/>
            <c:bubble3D val="0"/>
            <c:extLst>
              <c:ext xmlns:c16="http://schemas.microsoft.com/office/drawing/2014/chart" uri="{C3380CC4-5D6E-409C-BE32-E72D297353CC}">
                <c16:uniqueId val="{00000173-0557-405C-83B1-52E17F2E651A}"/>
              </c:ext>
            </c:extLst>
          </c:dPt>
          <c:dPt>
            <c:idx val="186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75-0557-405C-83B1-52E17F2E651A}"/>
              </c:ext>
            </c:extLst>
          </c:dPt>
          <c:dPt>
            <c:idx val="187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77-0557-405C-83B1-52E17F2E651A}"/>
              </c:ext>
            </c:extLst>
          </c:dPt>
          <c:dPt>
            <c:idx val="188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79-0557-405C-83B1-52E17F2E651A}"/>
              </c:ext>
            </c:extLst>
          </c:dPt>
          <c:dPt>
            <c:idx val="189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7B-0557-405C-83B1-52E17F2E651A}"/>
              </c:ext>
            </c:extLst>
          </c:dPt>
          <c:dPt>
            <c:idx val="19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7D-0557-405C-83B1-52E17F2E651A}"/>
              </c:ext>
            </c:extLst>
          </c:dPt>
          <c:dPt>
            <c:idx val="191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7F-0557-405C-83B1-52E17F2E651A}"/>
              </c:ext>
            </c:extLst>
          </c:dPt>
          <c:dPt>
            <c:idx val="192"/>
            <c:bubble3D val="0"/>
            <c:extLst>
              <c:ext xmlns:c16="http://schemas.microsoft.com/office/drawing/2014/chart" uri="{C3380CC4-5D6E-409C-BE32-E72D297353CC}">
                <c16:uniqueId val="{00000181-0557-405C-83B1-52E17F2E651A}"/>
              </c:ext>
            </c:extLst>
          </c:dPt>
          <c:dPt>
            <c:idx val="193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83-0557-405C-83B1-52E17F2E651A}"/>
              </c:ext>
            </c:extLst>
          </c:dPt>
          <c:dPt>
            <c:idx val="194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85-0557-405C-83B1-52E17F2E651A}"/>
              </c:ext>
            </c:extLst>
          </c:dPt>
          <c:dPt>
            <c:idx val="195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87-0557-405C-83B1-52E17F2E651A}"/>
              </c:ext>
            </c:extLst>
          </c:dPt>
          <c:dPt>
            <c:idx val="196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89-0557-405C-83B1-52E17F2E651A}"/>
              </c:ext>
            </c:extLst>
          </c:dPt>
          <c:dPt>
            <c:idx val="197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8B-0557-405C-83B1-52E17F2E651A}"/>
              </c:ext>
            </c:extLst>
          </c:dPt>
          <c:dPt>
            <c:idx val="198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8D-0557-405C-83B1-52E17F2E651A}"/>
              </c:ext>
            </c:extLst>
          </c:dPt>
          <c:dPt>
            <c:idx val="199"/>
            <c:bubble3D val="0"/>
            <c:extLst>
              <c:ext xmlns:c16="http://schemas.microsoft.com/office/drawing/2014/chart" uri="{C3380CC4-5D6E-409C-BE32-E72D297353CC}">
                <c16:uniqueId val="{0000018F-0557-405C-83B1-52E17F2E651A}"/>
              </c:ext>
            </c:extLst>
          </c:dPt>
          <c:dPt>
            <c:idx val="20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91-0557-405C-83B1-52E17F2E651A}"/>
              </c:ext>
            </c:extLst>
          </c:dPt>
          <c:dPt>
            <c:idx val="201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93-0557-405C-83B1-52E17F2E651A}"/>
              </c:ext>
            </c:extLst>
          </c:dPt>
          <c:dPt>
            <c:idx val="202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95-0557-405C-83B1-52E17F2E651A}"/>
              </c:ext>
            </c:extLst>
          </c:dPt>
          <c:dPt>
            <c:idx val="203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97-0557-405C-83B1-52E17F2E651A}"/>
              </c:ext>
            </c:extLst>
          </c:dPt>
          <c:dPt>
            <c:idx val="204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99-0557-405C-83B1-52E17F2E651A}"/>
              </c:ext>
            </c:extLst>
          </c:dPt>
          <c:dPt>
            <c:idx val="205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9B-0557-405C-83B1-52E17F2E651A}"/>
              </c:ext>
            </c:extLst>
          </c:dPt>
          <c:dPt>
            <c:idx val="206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9D-0557-405C-83B1-52E17F2E651A}"/>
              </c:ext>
            </c:extLst>
          </c:dPt>
          <c:dPt>
            <c:idx val="207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9F-0557-405C-83B1-52E17F2E651A}"/>
              </c:ext>
            </c:extLst>
          </c:dPt>
          <c:dPt>
            <c:idx val="208"/>
            <c:bubble3D val="0"/>
            <c:extLst>
              <c:ext xmlns:c16="http://schemas.microsoft.com/office/drawing/2014/chart" uri="{C3380CC4-5D6E-409C-BE32-E72D297353CC}">
                <c16:uniqueId val="{000001A1-0557-405C-83B1-52E17F2E651A}"/>
              </c:ext>
            </c:extLst>
          </c:dPt>
          <c:dPt>
            <c:idx val="209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A3-0557-405C-83B1-52E17F2E651A}"/>
              </c:ext>
            </c:extLst>
          </c:dPt>
          <c:dPt>
            <c:idx val="21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A5-0557-405C-83B1-52E17F2E651A}"/>
              </c:ext>
            </c:extLst>
          </c:dPt>
          <c:dPt>
            <c:idx val="211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A7-0557-405C-83B1-52E17F2E651A}"/>
              </c:ext>
            </c:extLst>
          </c:dPt>
          <c:dPt>
            <c:idx val="212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A9-0557-405C-83B1-52E17F2E651A}"/>
              </c:ext>
            </c:extLst>
          </c:dPt>
          <c:dPt>
            <c:idx val="213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AB-0557-405C-83B1-52E17F2E651A}"/>
              </c:ext>
            </c:extLst>
          </c:dPt>
          <c:dPt>
            <c:idx val="214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AD-0557-405C-83B1-52E17F2E651A}"/>
              </c:ext>
            </c:extLst>
          </c:dPt>
          <c:dPt>
            <c:idx val="215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AF-0557-405C-83B1-52E17F2E651A}"/>
              </c:ext>
            </c:extLst>
          </c:dPt>
          <c:dPt>
            <c:idx val="216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B1-0557-405C-83B1-52E17F2E651A}"/>
              </c:ext>
            </c:extLst>
          </c:dPt>
          <c:dPt>
            <c:idx val="217"/>
            <c:bubble3D val="0"/>
            <c:extLst>
              <c:ext xmlns:c16="http://schemas.microsoft.com/office/drawing/2014/chart" uri="{C3380CC4-5D6E-409C-BE32-E72D297353CC}">
                <c16:uniqueId val="{000001B3-0557-405C-83B1-52E17F2E651A}"/>
              </c:ext>
            </c:extLst>
          </c:dPt>
          <c:dPt>
            <c:idx val="218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B5-0557-405C-83B1-52E17F2E651A}"/>
              </c:ext>
            </c:extLst>
          </c:dPt>
          <c:dPt>
            <c:idx val="219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B7-0557-405C-83B1-52E17F2E651A}"/>
              </c:ext>
            </c:extLst>
          </c:dPt>
          <c:dPt>
            <c:idx val="22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B9-0557-405C-83B1-52E17F2E651A}"/>
              </c:ext>
            </c:extLst>
          </c:dPt>
          <c:dPt>
            <c:idx val="221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BB-0557-405C-83B1-52E17F2E651A}"/>
              </c:ext>
            </c:extLst>
          </c:dPt>
          <c:dPt>
            <c:idx val="222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BD-0557-405C-83B1-52E17F2E651A}"/>
              </c:ext>
            </c:extLst>
          </c:dPt>
          <c:dPt>
            <c:idx val="223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BF-0557-405C-83B1-52E17F2E651A}"/>
              </c:ext>
            </c:extLst>
          </c:dPt>
          <c:dPt>
            <c:idx val="224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C1-0557-405C-83B1-52E17F2E651A}"/>
              </c:ext>
            </c:extLst>
          </c:dPt>
          <c:dPt>
            <c:idx val="225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C3-0557-405C-83B1-52E17F2E651A}"/>
              </c:ext>
            </c:extLst>
          </c:dPt>
          <c:dPt>
            <c:idx val="226"/>
            <c:bubble3D val="0"/>
            <c:extLst>
              <c:ext xmlns:c16="http://schemas.microsoft.com/office/drawing/2014/chart" uri="{C3380CC4-5D6E-409C-BE32-E72D297353CC}">
                <c16:uniqueId val="{000001C5-0557-405C-83B1-52E17F2E651A}"/>
              </c:ext>
            </c:extLst>
          </c:dPt>
          <c:dPt>
            <c:idx val="227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C7-0557-405C-83B1-52E17F2E651A}"/>
              </c:ext>
            </c:extLst>
          </c:dPt>
          <c:dPt>
            <c:idx val="228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C9-0557-405C-83B1-52E17F2E651A}"/>
              </c:ext>
            </c:extLst>
          </c:dPt>
          <c:dPt>
            <c:idx val="229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CB-0557-405C-83B1-52E17F2E651A}"/>
              </c:ext>
            </c:extLst>
          </c:dPt>
          <c:dPt>
            <c:idx val="23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CD-0557-405C-83B1-52E17F2E651A}"/>
              </c:ext>
            </c:extLst>
          </c:dPt>
          <c:dPt>
            <c:idx val="231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CF-0557-405C-83B1-52E17F2E651A}"/>
              </c:ext>
            </c:extLst>
          </c:dPt>
          <c:dPt>
            <c:idx val="232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D1-0557-405C-83B1-52E17F2E651A}"/>
              </c:ext>
            </c:extLst>
          </c:dPt>
          <c:dPt>
            <c:idx val="233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D3-0557-405C-83B1-52E17F2E651A}"/>
              </c:ext>
            </c:extLst>
          </c:dPt>
          <c:dPt>
            <c:idx val="234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D5-0557-405C-83B1-52E17F2E651A}"/>
              </c:ext>
            </c:extLst>
          </c:dPt>
          <c:dPt>
            <c:idx val="235"/>
            <c:bubble3D val="0"/>
            <c:extLst>
              <c:ext xmlns:c16="http://schemas.microsoft.com/office/drawing/2014/chart" uri="{C3380CC4-5D6E-409C-BE32-E72D297353CC}">
                <c16:uniqueId val="{000001D7-0557-405C-83B1-52E17F2E651A}"/>
              </c:ext>
            </c:extLst>
          </c:dPt>
          <c:dPt>
            <c:idx val="236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D9-0557-405C-83B1-52E17F2E651A}"/>
              </c:ext>
            </c:extLst>
          </c:dPt>
          <c:dPt>
            <c:idx val="237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DB-0557-405C-83B1-52E17F2E651A}"/>
              </c:ext>
            </c:extLst>
          </c:dPt>
          <c:dPt>
            <c:idx val="238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DD-0557-405C-83B1-52E17F2E651A}"/>
              </c:ext>
            </c:extLst>
          </c:dPt>
          <c:dPt>
            <c:idx val="239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DF-0557-405C-83B1-52E17F2E651A}"/>
              </c:ext>
            </c:extLst>
          </c:dPt>
          <c:dPt>
            <c:idx val="24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E1-0557-405C-83B1-52E17F2E651A}"/>
              </c:ext>
            </c:extLst>
          </c:dPt>
          <c:dPt>
            <c:idx val="241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E3-0557-405C-83B1-52E17F2E651A}"/>
              </c:ext>
            </c:extLst>
          </c:dPt>
          <c:dPt>
            <c:idx val="242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E5-0557-405C-83B1-52E17F2E651A}"/>
              </c:ext>
            </c:extLst>
          </c:dPt>
          <c:dPt>
            <c:idx val="243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E7-0557-405C-83B1-52E17F2E651A}"/>
              </c:ext>
            </c:extLst>
          </c:dPt>
          <c:dPt>
            <c:idx val="244"/>
            <c:bubble3D val="0"/>
            <c:extLst>
              <c:ext xmlns:c16="http://schemas.microsoft.com/office/drawing/2014/chart" uri="{C3380CC4-5D6E-409C-BE32-E72D297353CC}">
                <c16:uniqueId val="{000001E9-0557-405C-83B1-52E17F2E651A}"/>
              </c:ext>
            </c:extLst>
          </c:dPt>
          <c:dPt>
            <c:idx val="245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EB-0557-405C-83B1-52E17F2E651A}"/>
              </c:ext>
            </c:extLst>
          </c:dPt>
          <c:dPt>
            <c:idx val="246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ED-0557-405C-83B1-52E17F2E651A}"/>
              </c:ext>
            </c:extLst>
          </c:dPt>
          <c:dPt>
            <c:idx val="247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1EF-0557-405C-83B1-52E17F2E651A}"/>
              </c:ext>
            </c:extLst>
          </c:dPt>
          <c:dPt>
            <c:idx val="248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1F1-0557-405C-83B1-52E17F2E651A}"/>
              </c:ext>
            </c:extLst>
          </c:dPt>
          <c:dPt>
            <c:idx val="249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1F3-0557-405C-83B1-52E17F2E651A}"/>
              </c:ext>
            </c:extLst>
          </c:dPt>
          <c:dPt>
            <c:idx val="25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1F5-0557-405C-83B1-52E17F2E651A}"/>
              </c:ext>
            </c:extLst>
          </c:dPt>
          <c:dPt>
            <c:idx val="251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1F7-0557-405C-83B1-52E17F2E651A}"/>
              </c:ext>
            </c:extLst>
          </c:dPt>
          <c:dPt>
            <c:idx val="252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1F9-0557-405C-83B1-52E17F2E651A}"/>
              </c:ext>
            </c:extLst>
          </c:dPt>
          <c:dPt>
            <c:idx val="253"/>
            <c:bubble3D val="0"/>
            <c:extLst>
              <c:ext xmlns:c16="http://schemas.microsoft.com/office/drawing/2014/chart" uri="{C3380CC4-5D6E-409C-BE32-E72D297353CC}">
                <c16:uniqueId val="{000001FB-0557-405C-83B1-52E17F2E651A}"/>
              </c:ext>
            </c:extLst>
          </c:dPt>
          <c:dPt>
            <c:idx val="254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1FD-0557-405C-83B1-52E17F2E651A}"/>
              </c:ext>
            </c:extLst>
          </c:dPt>
          <c:dPt>
            <c:idx val="255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1FF-0557-405C-83B1-52E17F2E651A}"/>
              </c:ext>
            </c:extLst>
          </c:dPt>
          <c:dPt>
            <c:idx val="256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201-0557-405C-83B1-52E17F2E651A}"/>
              </c:ext>
            </c:extLst>
          </c:dPt>
          <c:dPt>
            <c:idx val="257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203-0557-405C-83B1-52E17F2E651A}"/>
              </c:ext>
            </c:extLst>
          </c:dPt>
          <c:dPt>
            <c:idx val="258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205-0557-405C-83B1-52E17F2E651A}"/>
              </c:ext>
            </c:extLst>
          </c:dPt>
          <c:dPt>
            <c:idx val="259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207-0557-405C-83B1-52E17F2E651A}"/>
              </c:ext>
            </c:extLst>
          </c:dPt>
          <c:dPt>
            <c:idx val="26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209-0557-405C-83B1-52E17F2E651A}"/>
              </c:ext>
            </c:extLst>
          </c:dPt>
          <c:dPt>
            <c:idx val="261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20B-0557-405C-83B1-52E17F2E651A}"/>
              </c:ext>
            </c:extLst>
          </c:dPt>
          <c:dPt>
            <c:idx val="262"/>
            <c:bubble3D val="0"/>
            <c:extLst>
              <c:ext xmlns:c16="http://schemas.microsoft.com/office/drawing/2014/chart" uri="{C3380CC4-5D6E-409C-BE32-E72D297353CC}">
                <c16:uniqueId val="{0000020D-0557-405C-83B1-52E17F2E651A}"/>
              </c:ext>
            </c:extLst>
          </c:dPt>
          <c:dPt>
            <c:idx val="263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0F-0557-405C-83B1-52E17F2E651A}"/>
              </c:ext>
            </c:extLst>
          </c:dPt>
          <c:dPt>
            <c:idx val="264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211-0557-405C-83B1-52E17F2E651A}"/>
              </c:ext>
            </c:extLst>
          </c:dPt>
          <c:dPt>
            <c:idx val="265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213-0557-405C-83B1-52E17F2E651A}"/>
              </c:ext>
            </c:extLst>
          </c:dPt>
          <c:dPt>
            <c:idx val="266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215-0557-405C-83B1-52E17F2E651A}"/>
              </c:ext>
            </c:extLst>
          </c:dPt>
          <c:dPt>
            <c:idx val="267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217-0557-405C-83B1-52E17F2E651A}"/>
              </c:ext>
            </c:extLst>
          </c:dPt>
          <c:dPt>
            <c:idx val="268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219-0557-405C-83B1-52E17F2E651A}"/>
              </c:ext>
            </c:extLst>
          </c:dPt>
          <c:dPt>
            <c:idx val="269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21B-0557-405C-83B1-52E17F2E651A}"/>
              </c:ext>
            </c:extLst>
          </c:dPt>
          <c:dPt>
            <c:idx val="27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21D-0557-405C-83B1-52E17F2E651A}"/>
              </c:ext>
            </c:extLst>
          </c:dPt>
          <c:dPt>
            <c:idx val="271"/>
            <c:bubble3D val="0"/>
            <c:extLst>
              <c:ext xmlns:c16="http://schemas.microsoft.com/office/drawing/2014/chart" uri="{C3380CC4-5D6E-409C-BE32-E72D297353CC}">
                <c16:uniqueId val="{0000021F-0557-405C-83B1-52E17F2E651A}"/>
              </c:ext>
            </c:extLst>
          </c:dPt>
          <c:dPt>
            <c:idx val="272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21-0557-405C-83B1-52E17F2E651A}"/>
              </c:ext>
            </c:extLst>
          </c:dPt>
          <c:dPt>
            <c:idx val="273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223-0557-405C-83B1-52E17F2E651A}"/>
              </c:ext>
            </c:extLst>
          </c:dPt>
          <c:dPt>
            <c:idx val="274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225-0557-405C-83B1-52E17F2E651A}"/>
              </c:ext>
            </c:extLst>
          </c:dPt>
          <c:dPt>
            <c:idx val="275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227-0557-405C-83B1-52E17F2E651A}"/>
              </c:ext>
            </c:extLst>
          </c:dPt>
          <c:dPt>
            <c:idx val="276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229-0557-405C-83B1-52E17F2E651A}"/>
              </c:ext>
            </c:extLst>
          </c:dPt>
          <c:dPt>
            <c:idx val="277"/>
            <c:bubble3D val="0"/>
            <c:extLst>
              <c:ext xmlns:c16="http://schemas.microsoft.com/office/drawing/2014/chart" uri="{C3380CC4-5D6E-409C-BE32-E72D297353CC}">
                <c16:uniqueId val="{0000022B-0557-405C-83B1-52E17F2E651A}"/>
              </c:ext>
            </c:extLst>
          </c:dPt>
          <c:dPt>
            <c:idx val="278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22D-0557-405C-83B1-52E17F2E651A}"/>
              </c:ext>
            </c:extLst>
          </c:dPt>
          <c:dPt>
            <c:idx val="279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22F-0557-405C-83B1-52E17F2E651A}"/>
              </c:ext>
            </c:extLst>
          </c:dPt>
          <c:dPt>
            <c:idx val="28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231-0557-405C-83B1-52E17F2E651A}"/>
              </c:ext>
            </c:extLst>
          </c:dPt>
          <c:dPt>
            <c:idx val="28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33-0557-405C-83B1-52E17F2E651A}"/>
              </c:ext>
            </c:extLst>
          </c:dPt>
          <c:dPt>
            <c:idx val="282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235-0557-405C-83B1-52E17F2E651A}"/>
              </c:ext>
            </c:extLst>
          </c:dPt>
          <c:dPt>
            <c:idx val="283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237-0557-405C-83B1-52E17F2E651A}"/>
              </c:ext>
            </c:extLst>
          </c:dPt>
          <c:dPt>
            <c:idx val="284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239-0557-405C-83B1-52E17F2E651A}"/>
              </c:ext>
            </c:extLst>
          </c:dPt>
          <c:dPt>
            <c:idx val="285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23B-0557-405C-83B1-52E17F2E651A}"/>
              </c:ext>
            </c:extLst>
          </c:dPt>
          <c:dPt>
            <c:idx val="286"/>
            <c:bubble3D val="0"/>
            <c:extLst>
              <c:ext xmlns:c16="http://schemas.microsoft.com/office/drawing/2014/chart" uri="{C3380CC4-5D6E-409C-BE32-E72D297353CC}">
                <c16:uniqueId val="{0000023D-0557-405C-83B1-52E17F2E651A}"/>
              </c:ext>
            </c:extLst>
          </c:dPt>
          <c:dPt>
            <c:idx val="287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23F-0557-405C-83B1-52E17F2E651A}"/>
              </c:ext>
            </c:extLst>
          </c:dPt>
          <c:dPt>
            <c:idx val="288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241-0557-405C-83B1-52E17F2E651A}"/>
              </c:ext>
            </c:extLst>
          </c:dPt>
          <c:dPt>
            <c:idx val="289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43-0557-405C-83B1-52E17F2E651A}"/>
              </c:ext>
            </c:extLst>
          </c:dPt>
          <c:dPt>
            <c:idx val="290"/>
            <c:bubble3D val="0"/>
            <c:extLst>
              <c:ext xmlns:c16="http://schemas.microsoft.com/office/drawing/2014/chart" uri="{C3380CC4-5D6E-409C-BE32-E72D297353CC}">
                <c16:uniqueId val="{00000245-0557-405C-83B1-52E17F2E651A}"/>
              </c:ext>
            </c:extLst>
          </c:dPt>
          <c:dPt>
            <c:idx val="291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247-0557-405C-83B1-52E17F2E651A}"/>
              </c:ext>
            </c:extLst>
          </c:dPt>
          <c:dPt>
            <c:idx val="292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49-0557-405C-83B1-52E17F2E651A}"/>
              </c:ext>
            </c:extLst>
          </c:dPt>
          <c:dPt>
            <c:idx val="293"/>
            <c:bubble3D val="0"/>
            <c:extLst>
              <c:ext xmlns:c16="http://schemas.microsoft.com/office/drawing/2014/chart" uri="{C3380CC4-5D6E-409C-BE32-E72D297353CC}">
                <c16:uniqueId val="{0000024B-0557-405C-83B1-52E17F2E651A}"/>
              </c:ext>
            </c:extLst>
          </c:dPt>
          <c:dPt>
            <c:idx val="294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4D-0557-405C-83B1-52E17F2E651A}"/>
              </c:ext>
            </c:extLst>
          </c:dPt>
          <c:dPt>
            <c:idx val="295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24F-0557-405C-83B1-52E17F2E651A}"/>
              </c:ext>
            </c:extLst>
          </c:dPt>
          <c:dPt>
            <c:idx val="296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51-0557-405C-83B1-52E17F2E651A}"/>
              </c:ext>
            </c:extLst>
          </c:dPt>
          <c:dPt>
            <c:idx val="297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253-0557-405C-83B1-52E17F2E651A}"/>
              </c:ext>
            </c:extLst>
          </c:dPt>
          <c:dPt>
            <c:idx val="298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55-0557-405C-83B1-52E17F2E651A}"/>
              </c:ext>
            </c:extLst>
          </c:dPt>
          <c:dPt>
            <c:idx val="299"/>
            <c:bubble3D val="0"/>
            <c:extLst>
              <c:ext xmlns:c16="http://schemas.microsoft.com/office/drawing/2014/chart" uri="{C3380CC4-5D6E-409C-BE32-E72D297353CC}">
                <c16:uniqueId val="{00000257-0557-405C-83B1-52E17F2E651A}"/>
              </c:ext>
            </c:extLst>
          </c:dPt>
          <c:dPt>
            <c:idx val="30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59-0557-405C-83B1-52E17F2E651A}"/>
              </c:ext>
            </c:extLst>
          </c:dPt>
          <c:dPt>
            <c:idx val="301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25B-0557-405C-83B1-52E17F2E651A}"/>
              </c:ext>
            </c:extLst>
          </c:dPt>
          <c:dPt>
            <c:idx val="302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25D-0557-405C-83B1-52E17F2E651A}"/>
              </c:ext>
            </c:extLst>
          </c:dPt>
          <c:dPt>
            <c:idx val="303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25F-0557-405C-83B1-52E17F2E651A}"/>
              </c:ext>
            </c:extLst>
          </c:dPt>
          <c:dPt>
            <c:idx val="304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261-0557-405C-83B1-52E17F2E651A}"/>
              </c:ext>
            </c:extLst>
          </c:dPt>
          <c:dPt>
            <c:idx val="305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263-0557-405C-83B1-52E17F2E651A}"/>
              </c:ext>
            </c:extLst>
          </c:dPt>
          <c:dPt>
            <c:idx val="306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265-0557-405C-83B1-52E17F2E651A}"/>
              </c:ext>
            </c:extLst>
          </c:dPt>
          <c:dPt>
            <c:idx val="307"/>
            <c:bubble3D val="0"/>
            <c:extLst>
              <c:ext xmlns:c16="http://schemas.microsoft.com/office/drawing/2014/chart" uri="{C3380CC4-5D6E-409C-BE32-E72D297353CC}">
                <c16:uniqueId val="{00000267-0557-405C-83B1-52E17F2E651A}"/>
              </c:ext>
            </c:extLst>
          </c:dPt>
          <c:dPt>
            <c:idx val="308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69-0557-405C-83B1-52E17F2E651A}"/>
              </c:ext>
            </c:extLst>
          </c:dPt>
          <c:dPt>
            <c:idx val="309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26B-0557-405C-83B1-52E17F2E651A}"/>
              </c:ext>
            </c:extLst>
          </c:dPt>
          <c:dPt>
            <c:idx val="31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26D-0557-405C-83B1-52E17F2E651A}"/>
              </c:ext>
            </c:extLst>
          </c:dPt>
          <c:dPt>
            <c:idx val="311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26F-0557-405C-83B1-52E17F2E651A}"/>
              </c:ext>
            </c:extLst>
          </c:dPt>
          <c:dPt>
            <c:idx val="312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271-0557-405C-83B1-52E17F2E651A}"/>
              </c:ext>
            </c:extLst>
          </c:dPt>
          <c:dPt>
            <c:idx val="313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273-0557-405C-83B1-52E17F2E651A}"/>
              </c:ext>
            </c:extLst>
          </c:dPt>
          <c:dPt>
            <c:idx val="314"/>
            <c:bubble3D val="0"/>
            <c:extLst>
              <c:ext xmlns:c16="http://schemas.microsoft.com/office/drawing/2014/chart" uri="{C3380CC4-5D6E-409C-BE32-E72D297353CC}">
                <c16:uniqueId val="{00000275-0557-405C-83B1-52E17F2E651A}"/>
              </c:ext>
            </c:extLst>
          </c:dPt>
          <c:dPt>
            <c:idx val="315"/>
            <c:bubble3D val="0"/>
            <c:extLst>
              <c:ext xmlns:c16="http://schemas.microsoft.com/office/drawing/2014/chart" uri="{C3380CC4-5D6E-409C-BE32-E72D297353CC}">
                <c16:uniqueId val="{00000277-0557-405C-83B1-52E17F2E651A}"/>
              </c:ext>
            </c:extLst>
          </c:dPt>
          <c:dPt>
            <c:idx val="316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279-0557-405C-83B1-52E17F2E651A}"/>
              </c:ext>
            </c:extLst>
          </c:dPt>
          <c:dPt>
            <c:idx val="317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27B-0557-405C-83B1-52E17F2E651A}"/>
              </c:ext>
            </c:extLst>
          </c:dPt>
          <c:dPt>
            <c:idx val="318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27D-0557-405C-83B1-52E17F2E651A}"/>
              </c:ext>
            </c:extLst>
          </c:dPt>
          <c:dPt>
            <c:idx val="319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27F-0557-405C-83B1-52E17F2E651A}"/>
              </c:ext>
            </c:extLst>
          </c:dPt>
          <c:dPt>
            <c:idx val="32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281-0557-405C-83B1-52E17F2E651A}"/>
              </c:ext>
            </c:extLst>
          </c:dPt>
          <c:dPt>
            <c:idx val="321"/>
            <c:bubble3D val="0"/>
            <c:extLst>
              <c:ext xmlns:c16="http://schemas.microsoft.com/office/drawing/2014/chart" uri="{C3380CC4-5D6E-409C-BE32-E72D297353CC}">
                <c16:uniqueId val="{00000283-0557-405C-83B1-52E17F2E651A}"/>
              </c:ext>
            </c:extLst>
          </c:dPt>
          <c:dPt>
            <c:idx val="32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285-0557-405C-83B1-52E17F2E651A}"/>
              </c:ext>
            </c:extLst>
          </c:dPt>
          <c:dPt>
            <c:idx val="323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287-0557-405C-83B1-52E17F2E651A}"/>
              </c:ext>
            </c:extLst>
          </c:dPt>
          <c:dPt>
            <c:idx val="324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289-0557-405C-83B1-52E17F2E651A}"/>
              </c:ext>
            </c:extLst>
          </c:dPt>
          <c:dPt>
            <c:idx val="325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28B-0557-405C-83B1-52E17F2E651A}"/>
              </c:ext>
            </c:extLst>
          </c:dPt>
          <c:dPt>
            <c:idx val="326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28D-0557-405C-83B1-52E17F2E651A}"/>
              </c:ext>
            </c:extLst>
          </c:dPt>
          <c:dPt>
            <c:idx val="327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28F-0557-405C-83B1-52E17F2E651A}"/>
              </c:ext>
            </c:extLst>
          </c:dPt>
          <c:dPt>
            <c:idx val="328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291-0557-405C-83B1-52E17F2E651A}"/>
              </c:ext>
            </c:extLst>
          </c:dPt>
          <c:dPt>
            <c:idx val="329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93-0557-405C-83B1-52E17F2E651A}"/>
              </c:ext>
            </c:extLst>
          </c:dPt>
          <c:dPt>
            <c:idx val="33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295-0557-405C-83B1-52E17F2E651A}"/>
              </c:ext>
            </c:extLst>
          </c:dPt>
          <c:dPt>
            <c:idx val="331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297-0557-405C-83B1-52E17F2E651A}"/>
              </c:ext>
            </c:extLst>
          </c:dPt>
          <c:dPt>
            <c:idx val="332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99-0557-405C-83B1-52E17F2E651A}"/>
              </c:ext>
            </c:extLst>
          </c:dPt>
          <c:dPt>
            <c:idx val="333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29B-0557-405C-83B1-52E17F2E651A}"/>
              </c:ext>
            </c:extLst>
          </c:dPt>
          <c:dPt>
            <c:idx val="334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29D-0557-405C-83B1-52E17F2E651A}"/>
              </c:ext>
            </c:extLst>
          </c:dPt>
          <c:dPt>
            <c:idx val="335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29F-0557-405C-83B1-52E17F2E651A}"/>
              </c:ext>
            </c:extLst>
          </c:dPt>
          <c:dPt>
            <c:idx val="336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2A1-0557-405C-83B1-52E17F2E651A}"/>
              </c:ext>
            </c:extLst>
          </c:dPt>
          <c:dPt>
            <c:idx val="337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2A3-0557-405C-83B1-52E17F2E651A}"/>
              </c:ext>
            </c:extLst>
          </c:dPt>
          <c:dPt>
            <c:idx val="338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2A5-0557-405C-83B1-52E17F2E651A}"/>
              </c:ext>
            </c:extLst>
          </c:dPt>
          <c:dPt>
            <c:idx val="339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2A7-0557-405C-83B1-52E17F2E651A}"/>
              </c:ext>
            </c:extLst>
          </c:dPt>
          <c:dPt>
            <c:idx val="34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2A9-0557-405C-83B1-52E17F2E651A}"/>
              </c:ext>
            </c:extLst>
          </c:dPt>
          <c:dPt>
            <c:idx val="341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2AB-0557-405C-83B1-52E17F2E651A}"/>
              </c:ext>
            </c:extLst>
          </c:dPt>
          <c:dPt>
            <c:idx val="342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2AD-0557-405C-83B1-52E17F2E651A}"/>
              </c:ext>
            </c:extLst>
          </c:dPt>
          <c:dPt>
            <c:idx val="343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2AF-0557-405C-83B1-52E17F2E651A}"/>
              </c:ext>
            </c:extLst>
          </c:dPt>
          <c:dPt>
            <c:idx val="344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2B1-0557-405C-83B1-52E17F2E651A}"/>
              </c:ext>
            </c:extLst>
          </c:dPt>
          <c:dPt>
            <c:idx val="345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2B3-0557-405C-83B1-52E17F2E651A}"/>
              </c:ext>
            </c:extLst>
          </c:dPt>
          <c:dPt>
            <c:idx val="346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B5-0557-405C-83B1-52E17F2E651A}"/>
              </c:ext>
            </c:extLst>
          </c:dPt>
          <c:dPt>
            <c:idx val="347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2B7-0557-405C-83B1-52E17F2E651A}"/>
              </c:ext>
            </c:extLst>
          </c:dPt>
          <c:dPt>
            <c:idx val="348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2B9-0557-405C-83B1-52E17F2E651A}"/>
              </c:ext>
            </c:extLst>
          </c:dPt>
          <c:dPt>
            <c:idx val="349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2BB-0557-405C-83B1-52E17F2E651A}"/>
              </c:ext>
            </c:extLst>
          </c:dPt>
          <c:dPt>
            <c:idx val="35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2BD-0557-405C-83B1-52E17F2E651A}"/>
              </c:ext>
            </c:extLst>
          </c:dPt>
          <c:dPt>
            <c:idx val="351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2BF-0557-405C-83B1-52E17F2E651A}"/>
              </c:ext>
            </c:extLst>
          </c:dPt>
          <c:dPt>
            <c:idx val="352"/>
            <c:bubble3D val="0"/>
            <c:extLst>
              <c:ext xmlns:c16="http://schemas.microsoft.com/office/drawing/2014/chart" uri="{C3380CC4-5D6E-409C-BE32-E72D297353CC}">
                <c16:uniqueId val="{000002C1-0557-405C-83B1-52E17F2E651A}"/>
              </c:ext>
            </c:extLst>
          </c:dPt>
          <c:dPt>
            <c:idx val="353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2C3-0557-405C-83B1-52E17F2E651A}"/>
              </c:ext>
            </c:extLst>
          </c:dPt>
          <c:dPt>
            <c:idx val="354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2C5-0557-405C-83B1-52E17F2E651A}"/>
              </c:ext>
            </c:extLst>
          </c:dPt>
          <c:dPt>
            <c:idx val="355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2C7-0557-405C-83B1-52E17F2E651A}"/>
              </c:ext>
            </c:extLst>
          </c:dPt>
          <c:dPt>
            <c:idx val="356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2C9-0557-405C-83B1-52E17F2E651A}"/>
              </c:ext>
            </c:extLst>
          </c:dPt>
          <c:cat>
            <c:strRef>
              <c:f>Sheet1!$A$2:$A$358</c:f>
              <c:strCache>
                <c:ptCount val="357"/>
                <c:pt idx="0">
                  <c:v>3002 - Moss - Viken (n = 0)</c:v>
                </c:pt>
                <c:pt idx="1">
                  <c:v>3011 - Hvaler - Viken (n = 0)</c:v>
                </c:pt>
                <c:pt idx="2">
                  <c:v>3019 - Vestby - Viken (n = 0)</c:v>
                </c:pt>
                <c:pt idx="3">
                  <c:v>3021 - Ås - Viken (n = 0)</c:v>
                </c:pt>
                <c:pt idx="4">
                  <c:v>3022 - Frogn - Viken (n = 0)</c:v>
                </c:pt>
                <c:pt idx="5">
                  <c:v>3024 - Bærum - Viken (n = 0)</c:v>
                </c:pt>
                <c:pt idx="6">
                  <c:v>3027 - Rælingen - Viken (n = 0)</c:v>
                </c:pt>
                <c:pt idx="7">
                  <c:v>3038 - Hole - Viken (n = 0)</c:v>
                </c:pt>
                <c:pt idx="8">
                  <c:v>3040 - Nesbyen - Viken (n = 0)</c:v>
                </c:pt>
                <c:pt idx="9">
                  <c:v>3041 - Gol - Viken (n = 0)</c:v>
                </c:pt>
                <c:pt idx="10">
                  <c:v>3042 - Hemsedal - Viken (n = 0)</c:v>
                </c:pt>
                <c:pt idx="11">
                  <c:v>3043 - Ål - Viken (n = 0)</c:v>
                </c:pt>
                <c:pt idx="12">
                  <c:v>3044 - Hol - Viken (n = 0)</c:v>
                </c:pt>
                <c:pt idx="13">
                  <c:v>3046 - Krødsherad - Viken (n = 0)</c:v>
                </c:pt>
                <c:pt idx="14">
                  <c:v>3050 - Flesberg - Viken (n = 0)</c:v>
                </c:pt>
                <c:pt idx="15">
                  <c:v>3051 - Rollag - Viken (n = 0)</c:v>
                </c:pt>
                <c:pt idx="16">
                  <c:v>3052 - Nore og Uvdal - Viken (n = 0)</c:v>
                </c:pt>
                <c:pt idx="17">
                  <c:v>3053 - Jevnaker - Viken (n = 0)</c:v>
                </c:pt>
                <c:pt idx="18">
                  <c:v>3412 - Løten - Innlandet (n = 0)</c:v>
                </c:pt>
                <c:pt idx="19">
                  <c:v>3421 - Trysil - Innlandet (n = 0)</c:v>
                </c:pt>
                <c:pt idx="20">
                  <c:v>3423 - Stor-Elvdal - Innlandet (n = 0)</c:v>
                </c:pt>
                <c:pt idx="21">
                  <c:v>3424 - Rendalen - Innlandet (n = 0)</c:v>
                </c:pt>
                <c:pt idx="22">
                  <c:v>3425 - Engerdal - Innlandet (n = 0)</c:v>
                </c:pt>
                <c:pt idx="23">
                  <c:v>3426 - Tolga - Innlandet (n = 0)</c:v>
                </c:pt>
                <c:pt idx="24">
                  <c:v>3427 - Tynset - Innlandet (n = 0)</c:v>
                </c:pt>
                <c:pt idx="25">
                  <c:v>3428 - Alvdal - Innlandet (n = 0)</c:v>
                </c:pt>
                <c:pt idx="26">
                  <c:v>3429 - Folldal - Innlandet (n = 0)</c:v>
                </c:pt>
                <c:pt idx="27">
                  <c:v>3430 - Os - Innlandet (n = 0)</c:v>
                </c:pt>
                <c:pt idx="28">
                  <c:v>3431 - Dovre - Innlandet (n = 0)</c:v>
                </c:pt>
                <c:pt idx="29">
                  <c:v>3432 - Lesja - Innlandet (n = 0)</c:v>
                </c:pt>
                <c:pt idx="30">
                  <c:v>3433 - Skjåk - Innlandet (n = 0)</c:v>
                </c:pt>
                <c:pt idx="31">
                  <c:v>3434 - Lom - Innlandet (n = 0)</c:v>
                </c:pt>
                <c:pt idx="32">
                  <c:v>3435 - Vågå - Innlandet (n = 0)</c:v>
                </c:pt>
                <c:pt idx="33">
                  <c:v>3436 - Nord-Fron - Innlandet (n = 0)</c:v>
                </c:pt>
                <c:pt idx="34">
                  <c:v>3437 - Sel - Innlandet (n = 0)</c:v>
                </c:pt>
                <c:pt idx="35">
                  <c:v>3438 - Sør-Fron - Innlandet (n = 0)</c:v>
                </c:pt>
                <c:pt idx="36">
                  <c:v>3439 - Ringebu - Innlandet (n = 0)</c:v>
                </c:pt>
                <c:pt idx="37">
                  <c:v>3440 - Øyer - Innlandet (n = 0)</c:v>
                </c:pt>
                <c:pt idx="38">
                  <c:v>3441 - Gausdal - Innlandet (n = 0)</c:v>
                </c:pt>
                <c:pt idx="39">
                  <c:v>3448 - Nordre Land - Innlandet (n = 0)</c:v>
                </c:pt>
                <c:pt idx="40">
                  <c:v>3449 - Sør-Aurdal - Innlandet (n = 0)</c:v>
                </c:pt>
                <c:pt idx="41">
                  <c:v>3450 - Etnedal - Innlandet (n = 0)</c:v>
                </c:pt>
                <c:pt idx="42">
                  <c:v>3451 - Nord-Aurdal - Innlandet (n = 0)</c:v>
                </c:pt>
                <c:pt idx="43">
                  <c:v>3452 - Vestre Slidre - Innlandet (n = 0)</c:v>
                </c:pt>
                <c:pt idx="44">
                  <c:v>3453 - Øystre Slidre - Innlandet (n = 0)</c:v>
                </c:pt>
                <c:pt idx="45">
                  <c:v>3454 - Vang - Innlandet (n = 0)</c:v>
                </c:pt>
                <c:pt idx="46">
                  <c:v>3806 - Porsgrunn - Vestfold og Telemark (n = 0)</c:v>
                </c:pt>
                <c:pt idx="47">
                  <c:v>3807 - Skien - Vestfold og Telemark (n = 0)</c:v>
                </c:pt>
                <c:pt idx="48">
                  <c:v>3808 - Notodden - Vestfold og Telemark (n = 0)</c:v>
                </c:pt>
                <c:pt idx="49">
                  <c:v>3811 - Færder - Vestfold og Telemark (n = 0)</c:v>
                </c:pt>
                <c:pt idx="50">
                  <c:v>3814 - Kragerø - Vestfold og Telemark (n = 0)</c:v>
                </c:pt>
                <c:pt idx="51">
                  <c:v>3815 - Drangedal - Vestfold og Telemark (n = 0)</c:v>
                </c:pt>
                <c:pt idx="52">
                  <c:v>3818 - Tinn - Vestfold og Telemark (n = 0)</c:v>
                </c:pt>
                <c:pt idx="53">
                  <c:v>3819 - Hjartdal - Vestfold og Telemark (n = 0)</c:v>
                </c:pt>
                <c:pt idx="54">
                  <c:v>3820 - Seljord - Vestfold og Telemark (n = 0)</c:v>
                </c:pt>
                <c:pt idx="55">
                  <c:v>3821 - Kviteseid - Vestfold og Telemark (n = 0)</c:v>
                </c:pt>
                <c:pt idx="56">
                  <c:v>3823 - Fyresdal - Vestfold og Telemark (n = 0)</c:v>
                </c:pt>
                <c:pt idx="57">
                  <c:v>3824 - Tokke - Vestfold og Telemark (n = 0)</c:v>
                </c:pt>
                <c:pt idx="58">
                  <c:v>3825 - Vinje - Vestfold og Telemark (n = 0)</c:v>
                </c:pt>
                <c:pt idx="59">
                  <c:v>4201 - Risør - Agder (n = 0)</c:v>
                </c:pt>
                <c:pt idx="60">
                  <c:v>4202 - Grimstad - Agder (n = 0)</c:v>
                </c:pt>
                <c:pt idx="61">
                  <c:v>4203 - Arendal - Agder (n = 0)</c:v>
                </c:pt>
                <c:pt idx="62">
                  <c:v>4204 - Kristiansand - Agder (n = 0)</c:v>
                </c:pt>
                <c:pt idx="63">
                  <c:v>4205 - Lindesnes - Agder (n = 0)</c:v>
                </c:pt>
                <c:pt idx="64">
                  <c:v>4206 - Farsund - Agder (n = 0)</c:v>
                </c:pt>
                <c:pt idx="65">
                  <c:v>4207 - Flekkefjord - Agder (n = 0)</c:v>
                </c:pt>
                <c:pt idx="66">
                  <c:v>4211 - Gjerstad - Agder (n = 0)</c:v>
                </c:pt>
                <c:pt idx="67">
                  <c:v>4212 - Vegårshei - Agder (n = 0)</c:v>
                </c:pt>
                <c:pt idx="68">
                  <c:v>4213 - Tvedestrand - Agder (n = 0)</c:v>
                </c:pt>
                <c:pt idx="69">
                  <c:v>4214 - Froland - Agder (n = 0)</c:v>
                </c:pt>
                <c:pt idx="70">
                  <c:v>4215 - Lillesand - Agder (n = 0)</c:v>
                </c:pt>
                <c:pt idx="71">
                  <c:v>4216 - Birkenes - Agder (n = 0)</c:v>
                </c:pt>
                <c:pt idx="72">
                  <c:v>4218 - Iveland - Agder (n = 0)</c:v>
                </c:pt>
                <c:pt idx="73">
                  <c:v>4219 - Evje og Hornnes - Agder (n = 0)</c:v>
                </c:pt>
                <c:pt idx="74">
                  <c:v>4220 - Bygland - Agder (n = 0)</c:v>
                </c:pt>
                <c:pt idx="75">
                  <c:v>4221 - Valle - Agder (n = 0)</c:v>
                </c:pt>
                <c:pt idx="76">
                  <c:v>4222 - Bykle - Agder (n = 0)</c:v>
                </c:pt>
                <c:pt idx="77">
                  <c:v>4223 - Vennesla - Agder (n = 0)</c:v>
                </c:pt>
                <c:pt idx="78">
                  <c:v>4224 - Åseral - Agder (n = 0)</c:v>
                </c:pt>
                <c:pt idx="79">
                  <c:v>4225 - Lyngdal - Agder (n = 0)</c:v>
                </c:pt>
                <c:pt idx="80">
                  <c:v>4226 - Hægebostad - Agder (n = 0)</c:v>
                </c:pt>
                <c:pt idx="81">
                  <c:v>4227 - Kvinesdal - Agder (n = 0)</c:v>
                </c:pt>
                <c:pt idx="82">
                  <c:v>4228 - Sirdal - Agder (n = 0)</c:v>
                </c:pt>
                <c:pt idx="83">
                  <c:v>1101 - Eigersund - Rogaland (n = 0)</c:v>
                </c:pt>
                <c:pt idx="84">
                  <c:v>1103 - Stavanger - Rogaland (n = 0)</c:v>
                </c:pt>
                <c:pt idx="85">
                  <c:v>1106 - Haugesund - Rogaland (n = 0)</c:v>
                </c:pt>
                <c:pt idx="86">
                  <c:v>1108 - Sandnes - Rogaland (n = 0)</c:v>
                </c:pt>
                <c:pt idx="87">
                  <c:v>1111 - Sokndal - Rogaland (n = 0)</c:v>
                </c:pt>
                <c:pt idx="88">
                  <c:v>1112 - Lund - Rogaland (n = 0)</c:v>
                </c:pt>
                <c:pt idx="89">
                  <c:v>1114 - Bjerkreim - Rogaland (n = 0)</c:v>
                </c:pt>
                <c:pt idx="90">
                  <c:v>1119 - Hå - Rogaland (n = 0)</c:v>
                </c:pt>
                <c:pt idx="91">
                  <c:v>1120 - Klepp - Rogaland (n = 0)</c:v>
                </c:pt>
                <c:pt idx="92">
                  <c:v>1122 - Gjesdal - Rogaland (n = 0)</c:v>
                </c:pt>
                <c:pt idx="93">
                  <c:v>1124 - Sola - Rogaland (n = 0)</c:v>
                </c:pt>
                <c:pt idx="94">
                  <c:v>1127 - Randaberg - Rogaland (n = 0)</c:v>
                </c:pt>
                <c:pt idx="95">
                  <c:v>1130 - Strand - Rogaland (n = 0)</c:v>
                </c:pt>
                <c:pt idx="96">
                  <c:v>1133 - Hjelmeland - Rogaland (n = 0)</c:v>
                </c:pt>
                <c:pt idx="97">
                  <c:v>1134 - Suldal - Rogaland (n = 0)</c:v>
                </c:pt>
                <c:pt idx="98">
                  <c:v>1135 - Sauda - Rogaland (n = 0)</c:v>
                </c:pt>
                <c:pt idx="99">
                  <c:v>1144 - Kvitsøy - Rogaland (n = 0)</c:v>
                </c:pt>
                <c:pt idx="100">
                  <c:v>1145 - Bokn - Rogaland (n = 0)</c:v>
                </c:pt>
                <c:pt idx="101">
                  <c:v>1146 - Tysvær - Rogaland (n = 0)</c:v>
                </c:pt>
                <c:pt idx="102">
                  <c:v>1149 - Karmøy - Rogaland (n = 0)</c:v>
                </c:pt>
                <c:pt idx="103">
                  <c:v>1151 - Utsira - Rogaland (n = 0)</c:v>
                </c:pt>
                <c:pt idx="104">
                  <c:v>1160 - Vindafjord - Rogaland (n = 0)</c:v>
                </c:pt>
                <c:pt idx="105">
                  <c:v>4601 - Bergen - Vestland (n = 0)</c:v>
                </c:pt>
                <c:pt idx="106">
                  <c:v>4602 - Kinn - Vestland (n = 0)</c:v>
                </c:pt>
                <c:pt idx="107">
                  <c:v>4611 - Etne - Vestland (n = 0)</c:v>
                </c:pt>
                <c:pt idx="108">
                  <c:v>4612 - Sveio - Vestland (n = 0)</c:v>
                </c:pt>
                <c:pt idx="109">
                  <c:v>4613 - Bømlo - Vestland (n = 0)</c:v>
                </c:pt>
                <c:pt idx="110">
                  <c:v>4614 - Stord - Vestland (n = 0)</c:v>
                </c:pt>
                <c:pt idx="111">
                  <c:v>4615 - Fitjar - Vestland (n = 0)</c:v>
                </c:pt>
                <c:pt idx="112">
                  <c:v>4616 - Tysnes - Vestland (n = 0)</c:v>
                </c:pt>
                <c:pt idx="113">
                  <c:v>4617 - Kvinnherad - Vestland (n = 0)</c:v>
                </c:pt>
                <c:pt idx="114">
                  <c:v>4618 - Ullensvang - Vestland (n = 0)</c:v>
                </c:pt>
                <c:pt idx="115">
                  <c:v>4619 - Eidfjord - Vestland (n = 0)</c:v>
                </c:pt>
                <c:pt idx="116">
                  <c:v>4620 - Ulvik - Vestland (n = 0)</c:v>
                </c:pt>
                <c:pt idx="117">
                  <c:v>4621 - Voss - Vestland (n = 0)</c:v>
                </c:pt>
                <c:pt idx="118">
                  <c:v>4622 - Kvam - Vestland (n = 0)</c:v>
                </c:pt>
                <c:pt idx="119">
                  <c:v>4623 - Samnanger - Vestland (n = 0)</c:v>
                </c:pt>
                <c:pt idx="120">
                  <c:v>4624 - Bjørnafjorden - Vestland (n = 0)</c:v>
                </c:pt>
                <c:pt idx="121">
                  <c:v>4625 - Austevoll - Vestland (n = 0)</c:v>
                </c:pt>
                <c:pt idx="122">
                  <c:v>4626 - Øygarden - Vestland (n = 0)</c:v>
                </c:pt>
                <c:pt idx="123">
                  <c:v>4627 - Askøy - Vestland (n = 0)</c:v>
                </c:pt>
                <c:pt idx="124">
                  <c:v>4628 - Vaksdal - Vestland (n = 0)</c:v>
                </c:pt>
                <c:pt idx="125">
                  <c:v>4629 - Modalen - Vestland (n = 0)</c:v>
                </c:pt>
                <c:pt idx="126">
                  <c:v>4630 - Osterøy - Vestland (n = 0)</c:v>
                </c:pt>
                <c:pt idx="127">
                  <c:v>4631 - Alver - Vestland (n = 0)</c:v>
                </c:pt>
                <c:pt idx="128">
                  <c:v>4632 - Austrheim - Vestland (n = 0)</c:v>
                </c:pt>
                <c:pt idx="129">
                  <c:v>4633 - Fedje - Vestland (n = 0)</c:v>
                </c:pt>
                <c:pt idx="130">
                  <c:v>4634 - Masfjorden - Vestland (n = 0)</c:v>
                </c:pt>
                <c:pt idx="131">
                  <c:v>4635 - Gulen - Vestland (n = 0)</c:v>
                </c:pt>
                <c:pt idx="132">
                  <c:v>4636 - Solund - Vestland (n = 0)</c:v>
                </c:pt>
                <c:pt idx="133">
                  <c:v>4637 - Hyllestad - Vestland (n = 0)</c:v>
                </c:pt>
                <c:pt idx="134">
                  <c:v>4638 - Høyanger - Vestland (n = 0)</c:v>
                </c:pt>
                <c:pt idx="135">
                  <c:v>4639 - Vik - Vestland (n = 0)</c:v>
                </c:pt>
                <c:pt idx="136">
                  <c:v>4640 - Sogndal - Vestland (n = 0)</c:v>
                </c:pt>
                <c:pt idx="137">
                  <c:v>4641 - Aurland - Vestland (n = 0)</c:v>
                </c:pt>
                <c:pt idx="138">
                  <c:v>4642 - Lærdal - Vestland (n = 0)</c:v>
                </c:pt>
                <c:pt idx="139">
                  <c:v>4643 - Årdal - Vestland (n = 0)</c:v>
                </c:pt>
                <c:pt idx="140">
                  <c:v>4644 - Luster - Vestland (n = 0)</c:v>
                </c:pt>
                <c:pt idx="141">
                  <c:v>4645 - Askvoll - Vestland (n = 0)</c:v>
                </c:pt>
                <c:pt idx="142">
                  <c:v>4646 - Fjaler - Vestland (n = 0)</c:v>
                </c:pt>
                <c:pt idx="143">
                  <c:v>4647 - Sunnfjord - Vestland (n = 0)</c:v>
                </c:pt>
                <c:pt idx="144">
                  <c:v>4648 - Bremanger - Vestland (n = 0)</c:v>
                </c:pt>
                <c:pt idx="145">
                  <c:v>4649 - Stad - Vestland (n = 0)</c:v>
                </c:pt>
                <c:pt idx="146">
                  <c:v>4650 - Gloppen - Vestland (n = 0)</c:v>
                </c:pt>
                <c:pt idx="147">
                  <c:v>4651 - Stryn - Vestland (n = 0)</c:v>
                </c:pt>
                <c:pt idx="148">
                  <c:v>1505 - Kristiansund - Møre og Romsdal (n = 0)</c:v>
                </c:pt>
                <c:pt idx="149">
                  <c:v>1506 - Molde - Møre og Romsdal (n = 0)</c:v>
                </c:pt>
                <c:pt idx="150">
                  <c:v>1507 - Ålesund - Møre og Romsdal (n = 0)</c:v>
                </c:pt>
                <c:pt idx="151">
                  <c:v>1511 - Vanylven - Møre og Romsdal (n = 0)</c:v>
                </c:pt>
                <c:pt idx="152">
                  <c:v>1514 - Sande - Møre og Romsdal (n = 0)</c:v>
                </c:pt>
                <c:pt idx="153">
                  <c:v>1515 - Herøy - Møre og Romsdal (n = 0)</c:v>
                </c:pt>
                <c:pt idx="154">
                  <c:v>1516 - Ulstein - Møre og Romsdal (n = 0)</c:v>
                </c:pt>
                <c:pt idx="155">
                  <c:v>1517 - Hareid - Møre og Romsdal (n = 0)</c:v>
                </c:pt>
                <c:pt idx="156">
                  <c:v>1520 - Ørsta - Møre og Romsdal (n = 0)</c:v>
                </c:pt>
                <c:pt idx="157">
                  <c:v>1525 - Stranda - Møre og Romsdal (n = 0)</c:v>
                </c:pt>
                <c:pt idx="158">
                  <c:v>1528 - Sykkylven - Møre og Romsdal (n = 0)</c:v>
                </c:pt>
                <c:pt idx="159">
                  <c:v>1531 - Sula - Møre og Romsdal (n = 0)</c:v>
                </c:pt>
                <c:pt idx="160">
                  <c:v>1532 - Giske - Møre og Romsdal (n = 0)</c:v>
                </c:pt>
                <c:pt idx="161">
                  <c:v>1539 - Rauma - Møre og Romsdal (n = 0)</c:v>
                </c:pt>
                <c:pt idx="162">
                  <c:v>1547 - Aukra - Møre og Romsdal (n = 0)</c:v>
                </c:pt>
                <c:pt idx="163">
                  <c:v>1554 - Averøy - Møre og Romsdal (n = 0)</c:v>
                </c:pt>
                <c:pt idx="164">
                  <c:v>1557 - Gjemnes - Møre og Romsdal (n = 0)</c:v>
                </c:pt>
                <c:pt idx="165">
                  <c:v>1560 - Tingvoll - Møre og Romsdal (n = 0)</c:v>
                </c:pt>
                <c:pt idx="166">
                  <c:v>1563 - Sunndal - Møre og Romsdal (n = 0)</c:v>
                </c:pt>
                <c:pt idx="167">
                  <c:v>1573 - Smøla - Møre og Romsdal (n = 0)</c:v>
                </c:pt>
                <c:pt idx="168">
                  <c:v>1576 - Aure - Møre og Romsdal (n = 0)</c:v>
                </c:pt>
                <c:pt idx="169">
                  <c:v>1577 - Volda - Møre og Romsdal (n = 0)</c:v>
                </c:pt>
                <c:pt idx="170">
                  <c:v>1578 - Fjord - Møre og Romsdal (n = 0)</c:v>
                </c:pt>
                <c:pt idx="171">
                  <c:v>1579 - Hustadvika - Møre og Romsdal (n = 0)</c:v>
                </c:pt>
                <c:pt idx="172">
                  <c:v>5007 - Namsos - Trøndelag (n = 0)</c:v>
                </c:pt>
                <c:pt idx="173">
                  <c:v>5014 - Frøya - Trøndelag (n = 0)</c:v>
                </c:pt>
                <c:pt idx="174">
                  <c:v>5020 - Osen - Trøndelag (n = 0)</c:v>
                </c:pt>
                <c:pt idx="175">
                  <c:v>5021 - Oppdal - Trøndelag (n = 0)</c:v>
                </c:pt>
                <c:pt idx="176">
                  <c:v>5022 - Rennebu - Trøndelag (n = 0)</c:v>
                </c:pt>
                <c:pt idx="177">
                  <c:v>5025 - Røros - Trøndelag (n = 0)</c:v>
                </c:pt>
                <c:pt idx="178">
                  <c:v>5026 - Holtålen - Trøndelag (n = 0)</c:v>
                </c:pt>
                <c:pt idx="179">
                  <c:v>5027 - Midtre Gauldal - Trøndelag (n = 0)</c:v>
                </c:pt>
                <c:pt idx="180">
                  <c:v>5031 - Malvik - Trøndelag (n = 0)</c:v>
                </c:pt>
                <c:pt idx="181">
                  <c:v>5032 - Selbu - Trøndelag (n = 0)</c:v>
                </c:pt>
                <c:pt idx="182">
                  <c:v>5033 - Tydal - Trøndelag (n = 0)</c:v>
                </c:pt>
                <c:pt idx="183">
                  <c:v>5034 - Meråker - Trøndelag (n = 0)</c:v>
                </c:pt>
                <c:pt idx="184">
                  <c:v>5042 - Lierne - Trøndelag (n = 0)</c:v>
                </c:pt>
                <c:pt idx="185">
                  <c:v>5043 - Røyrvik - Trøndelag (n = 0)</c:v>
                </c:pt>
                <c:pt idx="186">
                  <c:v>5044 - Namsskogan - Trøndelag (n = 0)</c:v>
                </c:pt>
                <c:pt idx="187">
                  <c:v>5045 - Grong - Trøndelag (n = 0)</c:v>
                </c:pt>
                <c:pt idx="188">
                  <c:v>5046 - Høylandet - Trøndelag (n = 0)</c:v>
                </c:pt>
                <c:pt idx="189">
                  <c:v>5047 - Overhalla - Trøndelag (n = 0)</c:v>
                </c:pt>
                <c:pt idx="190">
                  <c:v>5049 - Flatanger - Trøndelag (n = 0)</c:v>
                </c:pt>
                <c:pt idx="191">
                  <c:v>5052 - Leka - Trøndelag (n = 0)</c:v>
                </c:pt>
                <c:pt idx="192">
                  <c:v>5055 - Heim - Trøndelag (n = 0)</c:v>
                </c:pt>
                <c:pt idx="193">
                  <c:v>5056 - Hitra - Trøndelag (n = 0)</c:v>
                </c:pt>
                <c:pt idx="194">
                  <c:v>5058 - Åfjord - Trøndelag (n = 0)</c:v>
                </c:pt>
                <c:pt idx="195">
                  <c:v>5060 - Nærøysund - Trøndelag (n = 0)</c:v>
                </c:pt>
                <c:pt idx="196">
                  <c:v>5061 - Rindal - Trøndelag (n = 0)</c:v>
                </c:pt>
                <c:pt idx="197">
                  <c:v>1804 - Bodø - Nordland (n = 0)</c:v>
                </c:pt>
                <c:pt idx="198">
                  <c:v>1806 - Narvik - Nordland (n = 0)</c:v>
                </c:pt>
                <c:pt idx="199">
                  <c:v>1811 - Bindal - Nordland (n = 0)</c:v>
                </c:pt>
                <c:pt idx="200">
                  <c:v>1812 - Sømna - Nordland (n = 0)</c:v>
                </c:pt>
                <c:pt idx="201">
                  <c:v>1813 - Brønnøy - Nordland (n = 0)</c:v>
                </c:pt>
                <c:pt idx="202">
                  <c:v>1815 - Vega - Nordland (n = 0)</c:v>
                </c:pt>
                <c:pt idx="203">
                  <c:v>1816 - Vevelstad - Nordland (n = 0)</c:v>
                </c:pt>
                <c:pt idx="204">
                  <c:v>1818 - Herøy - Nordland (n = 0)</c:v>
                </c:pt>
                <c:pt idx="205">
                  <c:v>1820 - Alstahaug - Nordland (n = 0)</c:v>
                </c:pt>
                <c:pt idx="206">
                  <c:v>1822 - Leirfjord - Nordland (n = 0)</c:v>
                </c:pt>
                <c:pt idx="207">
                  <c:v>1824 - Vefsn - Nordland (n = 0)</c:v>
                </c:pt>
                <c:pt idx="208">
                  <c:v>1825 - Grane - Nordland (n = 0)</c:v>
                </c:pt>
                <c:pt idx="209">
                  <c:v>1826 - Hattfjelldal - Nordland (n = 0)</c:v>
                </c:pt>
                <c:pt idx="210">
                  <c:v>1827 - Dønna - Nordland (n = 0)</c:v>
                </c:pt>
                <c:pt idx="211">
                  <c:v>1828 - Nesna - Nordland (n = 0)</c:v>
                </c:pt>
                <c:pt idx="212">
                  <c:v>1832 - Hemnes - Nordland (n = 0)</c:v>
                </c:pt>
                <c:pt idx="213">
                  <c:v>1833 - Rana - Nordland (n = 0)</c:v>
                </c:pt>
                <c:pt idx="214">
                  <c:v>1834 - Lurøy - Nordland (n = 0)</c:v>
                </c:pt>
                <c:pt idx="215">
                  <c:v>1835 - Træna - Nordland (n = 0)</c:v>
                </c:pt>
                <c:pt idx="216">
                  <c:v>1836 - Rødøy - Nordland (n = 0)</c:v>
                </c:pt>
                <c:pt idx="217">
                  <c:v>1837 - Meløy - Nordland (n = 0)</c:v>
                </c:pt>
                <c:pt idx="218">
                  <c:v>1838 - Gildeskål - Nordland (n = 0)</c:v>
                </c:pt>
                <c:pt idx="219">
                  <c:v>1839 - Beiarn - Nordland (n = 0)</c:v>
                </c:pt>
                <c:pt idx="220">
                  <c:v>1840 - Saltdal - Nordland (n = 0)</c:v>
                </c:pt>
                <c:pt idx="221">
                  <c:v>1841 - Fauske - Nordland (n = 0)</c:v>
                </c:pt>
                <c:pt idx="222">
                  <c:v>1845 - Sørfold - Nordland (n = 0)</c:v>
                </c:pt>
                <c:pt idx="223">
                  <c:v>1848 - Steigen - Nordland (n = 0)</c:v>
                </c:pt>
                <c:pt idx="224">
                  <c:v>1851 - Lødingen - Nordland (n = 0)</c:v>
                </c:pt>
                <c:pt idx="225">
                  <c:v>1853 - Evenes - Nordland (n = 0)</c:v>
                </c:pt>
                <c:pt idx="226">
                  <c:v>1856 - Røst - Nordland (n = 0)</c:v>
                </c:pt>
                <c:pt idx="227">
                  <c:v>1857 - Værøy - Nordland (n = 0)</c:v>
                </c:pt>
                <c:pt idx="228">
                  <c:v>1859 - Flakstad - Nordland (n = 0)</c:v>
                </c:pt>
                <c:pt idx="229">
                  <c:v>1860 - Vestvågøy - Nordland (n = 0)</c:v>
                </c:pt>
                <c:pt idx="230">
                  <c:v>1865 - Vågan - Nordland (n = 0)</c:v>
                </c:pt>
                <c:pt idx="231">
                  <c:v>1866 - Hadsel - Nordland (n = 0)</c:v>
                </c:pt>
                <c:pt idx="232">
                  <c:v>1867 - Bø - Nordland (n = 0)</c:v>
                </c:pt>
                <c:pt idx="233">
                  <c:v>1868 - Øksnes - Nordland (n = 0)</c:v>
                </c:pt>
                <c:pt idx="234">
                  <c:v>1870 - Sortland - Nordland (n = 0)</c:v>
                </c:pt>
                <c:pt idx="235">
                  <c:v>1871 - Andøy - Nordland (n = 0)</c:v>
                </c:pt>
                <c:pt idx="236">
                  <c:v>1874 - Moskenes - Nordland (n = 0)</c:v>
                </c:pt>
                <c:pt idx="237">
                  <c:v>1875 - Hamarøy - Nordland (n = 0)</c:v>
                </c:pt>
                <c:pt idx="238">
                  <c:v>5401 - Tromsø - Troms og Finnmark (n = 0)</c:v>
                </c:pt>
                <c:pt idx="239">
                  <c:v>5402 - Harstad - Troms og Finnmark (n = 0)</c:v>
                </c:pt>
                <c:pt idx="240">
                  <c:v>5403 - Alta - Troms og Finnmark (n = 0)</c:v>
                </c:pt>
                <c:pt idx="241">
                  <c:v>5404 - Vardø - Troms og Finnmark (n = 0)</c:v>
                </c:pt>
                <c:pt idx="242">
                  <c:v>5405 - Vadsø - Troms og Finnmark (n = 0)</c:v>
                </c:pt>
                <c:pt idx="243">
                  <c:v>5406 - Hammerfest - Troms og Finnmark (n = 0)</c:v>
                </c:pt>
                <c:pt idx="244">
                  <c:v>5411 - Kvæfjord - Troms og Finnmark (n = 0)</c:v>
                </c:pt>
                <c:pt idx="245">
                  <c:v>5412 - Tjeldsund - Troms og Finnmark (n = 0)</c:v>
                </c:pt>
                <c:pt idx="246">
                  <c:v>5413 - Ibestad - Troms og Finnmark (n = 0)</c:v>
                </c:pt>
                <c:pt idx="247">
                  <c:v>5414 - Gratangen - Troms og Finnmark (n = 0)</c:v>
                </c:pt>
                <c:pt idx="248">
                  <c:v>5415 - Lavangen - Troms og Finnmark (n = 0)</c:v>
                </c:pt>
                <c:pt idx="249">
                  <c:v>5416 - Bardu - Troms og Finnmark (n = 0)</c:v>
                </c:pt>
                <c:pt idx="250">
                  <c:v>5417 - Salangen - Troms og Finnmark (n = 0)</c:v>
                </c:pt>
                <c:pt idx="251">
                  <c:v>5418 - Målselv - Troms og Finnmark (n = 0)</c:v>
                </c:pt>
                <c:pt idx="252">
                  <c:v>5419 - Sørreisa - Troms og Finnmark (n = 0)</c:v>
                </c:pt>
                <c:pt idx="253">
                  <c:v>5420 - Dyrøy - Troms og Finnmark (n = 0)</c:v>
                </c:pt>
                <c:pt idx="254">
                  <c:v>5421 - Senja - Troms og Finnmark (n = 0)</c:v>
                </c:pt>
                <c:pt idx="255">
                  <c:v>5422 - Balsfjord - Troms og Finnmark (n = 0)</c:v>
                </c:pt>
                <c:pt idx="256">
                  <c:v>5423 - Karlsøy - Troms og Finnmark (n = 0)</c:v>
                </c:pt>
                <c:pt idx="257">
                  <c:v>5424 - Lyngen - Troms og Finnmark (n = 0)</c:v>
                </c:pt>
                <c:pt idx="258">
                  <c:v>5425 - Storfjord - Troms og Finnmark (n = 0)</c:v>
                </c:pt>
                <c:pt idx="259">
                  <c:v>5426 - Kåfjord - Troms og Finnmark (n = 0)</c:v>
                </c:pt>
                <c:pt idx="260">
                  <c:v>5427 - Skjervøy - Troms og Finnmark (n = 0)</c:v>
                </c:pt>
                <c:pt idx="261">
                  <c:v>5428 - Nordreisa - Troms og Finnmark (n = 0)</c:v>
                </c:pt>
                <c:pt idx="262">
                  <c:v>5429 - Kvænangen - Troms og Finnmark (n = 0)</c:v>
                </c:pt>
                <c:pt idx="263">
                  <c:v>5430 - Kautokeino - Troms og Finnmark (n = 0)</c:v>
                </c:pt>
                <c:pt idx="264">
                  <c:v>5432 - Loppa - Troms og Finnmark (n = 0)</c:v>
                </c:pt>
                <c:pt idx="265">
                  <c:v>5433 - Hasvik - Troms og Finnmark (n = 0)</c:v>
                </c:pt>
                <c:pt idx="266">
                  <c:v>5434 - Måsøy - Troms og Finnmark (n = 0)</c:v>
                </c:pt>
                <c:pt idx="267">
                  <c:v>5435 - Nordkapp - Troms og Finnmark (n = 0)</c:v>
                </c:pt>
                <c:pt idx="268">
                  <c:v>5436 - Porsanger - Troms og Finnmark (n = 0)</c:v>
                </c:pt>
                <c:pt idx="269">
                  <c:v>5437 - Karasjok - Troms og Finnmark (n = 0)</c:v>
                </c:pt>
                <c:pt idx="270">
                  <c:v>5438 - Lebesby - Troms og Finnmark (n = 0)</c:v>
                </c:pt>
                <c:pt idx="271">
                  <c:v>5439 - Gamvik - Troms og Finnmark (n = 0)</c:v>
                </c:pt>
                <c:pt idx="272">
                  <c:v>5440 - Berlevåg - Troms og Finnmark (n = 0)</c:v>
                </c:pt>
                <c:pt idx="273">
                  <c:v>5441 - Tana - Troms og Finnmark (n = 0)</c:v>
                </c:pt>
                <c:pt idx="274">
                  <c:v>5442 - Nesseby - Troms og Finnmark (n = 0)</c:v>
                </c:pt>
                <c:pt idx="275">
                  <c:v>5443 - Båtsfjord - Troms og Finnmark (n = 0)</c:v>
                </c:pt>
                <c:pt idx="276">
                  <c:v>5444 - Sør-Varanger - Troms og Finnmark (n = 0)</c:v>
                </c:pt>
                <c:pt idx="277">
                  <c:v>1 (n = 1)</c:v>
                </c:pt>
                <c:pt idx="278">
                  <c:v>3003 - Sarpsborg - Viken (n = 1)</c:v>
                </c:pt>
                <c:pt idx="279">
                  <c:v>3005 - Drammen - Viken (n = 1)</c:v>
                </c:pt>
                <c:pt idx="280">
                  <c:v>0301 - Oslo - Oslo (n = 1)</c:v>
                </c:pt>
                <c:pt idx="281">
                  <c:v>3012 - Aremark - Viken (n = 1)</c:v>
                </c:pt>
                <c:pt idx="282">
                  <c:v>3015 - Skiptvet - Viken (n = 1)</c:v>
                </c:pt>
                <c:pt idx="283">
                  <c:v>3018 - Våler - Viken (n = 1)</c:v>
                </c:pt>
                <c:pt idx="284">
                  <c:v>3023 - Nesodden - Viken (n = 1)</c:v>
                </c:pt>
                <c:pt idx="285">
                  <c:v>3025 - Asker - Viken (n = 1)</c:v>
                </c:pt>
                <c:pt idx="286">
                  <c:v>3029 - Lørenskog - Viken (n = 1)</c:v>
                </c:pt>
                <c:pt idx="287">
                  <c:v>3031 - Nittedal - Viken (n = 1)</c:v>
                </c:pt>
                <c:pt idx="288">
                  <c:v>3037 - Hurdal - Viken (n = 1)</c:v>
                </c:pt>
                <c:pt idx="289">
                  <c:v>3405 - Lillehammer - Innlandet (n = 1)</c:v>
                </c:pt>
                <c:pt idx="290">
                  <c:v>3417 - Grue - Innlandet (n = 1)</c:v>
                </c:pt>
                <c:pt idx="291">
                  <c:v>3422 - Åmot - Innlandet (n = 1)</c:v>
                </c:pt>
                <c:pt idx="292">
                  <c:v>3447 - Søndre Land - Innlandet (n = 1)</c:v>
                </c:pt>
                <c:pt idx="293">
                  <c:v>3801 - Horten - Vestfold og Telemark (n = 1)</c:v>
                </c:pt>
                <c:pt idx="294">
                  <c:v>3802 - Holmestrand - Vestfold og Telemark (n = 1)</c:v>
                </c:pt>
                <c:pt idx="295">
                  <c:v>3805 - Larvik - Vestfold og Telemark (n = 1)</c:v>
                </c:pt>
                <c:pt idx="296">
                  <c:v>3813 - Bamble - Vestfold og Telemark (n = 1)</c:v>
                </c:pt>
                <c:pt idx="297">
                  <c:v>3816 - Nome - Vestfold og Telemark (n = 1)</c:v>
                </c:pt>
                <c:pt idx="298">
                  <c:v>3822 - Nissedal - Vestfold og Telemark (n = 1)</c:v>
                </c:pt>
                <c:pt idx="299">
                  <c:v>4217 - Åmli - Agder (n = 1)</c:v>
                </c:pt>
                <c:pt idx="300">
                  <c:v>1535 - Vestnes - Møre og Romsdal (n = 1)</c:v>
                </c:pt>
                <c:pt idx="301">
                  <c:v>1566 - Surnadal - Møre og Romsdal (n = 1)</c:v>
                </c:pt>
                <c:pt idx="302">
                  <c:v>5036 - Frosta - Trøndelag (n = 1)</c:v>
                </c:pt>
                <c:pt idx="303">
                  <c:v>5057 - Ørland - Trøndelag (n = 1)</c:v>
                </c:pt>
                <c:pt idx="304">
                  <c:v>5059 - Orkland - Trøndelag (n = 1)</c:v>
                </c:pt>
                <c:pt idx="305">
                  <c:v>3004 - Fredrikstad - Viken (n = 2)</c:v>
                </c:pt>
                <c:pt idx="306">
                  <c:v>3017 - Råde - Viken (n = 2)</c:v>
                </c:pt>
                <c:pt idx="307">
                  <c:v>3020 - Nordre Follo - Viken (n = 2)</c:v>
                </c:pt>
                <c:pt idx="308">
                  <c:v>3039 - Flå - Viken (n = 2)</c:v>
                </c:pt>
                <c:pt idx="309">
                  <c:v>3045 - Sigdal - Viken (n = 2)</c:v>
                </c:pt>
                <c:pt idx="310">
                  <c:v>3411 - Ringsaker - Innlandet (n = 2)</c:v>
                </c:pt>
                <c:pt idx="311">
                  <c:v>3414 - Nord-Odal - Innlandet (n = 2)</c:v>
                </c:pt>
                <c:pt idx="312">
                  <c:v>3416 - Eidskog - Innlandet (n = 2)</c:v>
                </c:pt>
                <c:pt idx="313">
                  <c:v>3420 - Elverum - Innlandet (n = 2)</c:v>
                </c:pt>
                <c:pt idx="314">
                  <c:v>3446 - Gran - Innlandet (n = 2)</c:v>
                </c:pt>
                <c:pt idx="315">
                  <c:v>3812 - Siljan - Vestfold og Telemark (n = 2)</c:v>
                </c:pt>
                <c:pt idx="316">
                  <c:v>1121 - Time - Rogaland (n = 2)</c:v>
                </c:pt>
                <c:pt idx="317">
                  <c:v>5029 - Skaun - Trøndelag (n = 2)</c:v>
                </c:pt>
                <c:pt idx="318">
                  <c:v>5038 - Verdal - Trøndelag (n = 2)</c:v>
                </c:pt>
                <c:pt idx="319">
                  <c:v>3013 - Marker - Viken (n = 3)</c:v>
                </c:pt>
                <c:pt idx="320">
                  <c:v>3032 - Gjerdrum - Viken (n = 3)</c:v>
                </c:pt>
                <c:pt idx="321">
                  <c:v>3403 - Hamar - Innlandet (n = 3)</c:v>
                </c:pt>
                <c:pt idx="322">
                  <c:v>3407 - Gjøvik - Innlandet (n = 3)</c:v>
                </c:pt>
                <c:pt idx="323">
                  <c:v>3443 - Vestre Toten - Innlandet (n = 3)</c:v>
                </c:pt>
                <c:pt idx="324">
                  <c:v>3804 - Sandefjord - Vestfold og Telemark (n = 3)</c:v>
                </c:pt>
                <c:pt idx="325">
                  <c:v>5028 - Melhus - Trøndelag (n = 3)</c:v>
                </c:pt>
                <c:pt idx="326">
                  <c:v>5037 - Levanger - Trøndelag (n = 3)</c:v>
                </c:pt>
                <c:pt idx="327">
                  <c:v>5041 - Snåsa - Trøndelag (n = 3)</c:v>
                </c:pt>
                <c:pt idx="328">
                  <c:v>5054 - Indre Fosen - Trøndelag (n = 3)</c:v>
                </c:pt>
                <c:pt idx="329">
                  <c:v>3048 - Øvre Eiker - Viken (n = 4)</c:v>
                </c:pt>
                <c:pt idx="330">
                  <c:v>3049 - Lier - Viken (n = 4)</c:v>
                </c:pt>
                <c:pt idx="331">
                  <c:v>3413 - Stange - Innlandet (n = 4)</c:v>
                </c:pt>
                <c:pt idx="332">
                  <c:v>3001 - Halden - Viken (n = 5)</c:v>
                </c:pt>
                <c:pt idx="333">
                  <c:v>3036 - Nannestad - Viken (n = 5)</c:v>
                </c:pt>
                <c:pt idx="334">
                  <c:v>3054 - Lunner - Viken (n = 5)</c:v>
                </c:pt>
                <c:pt idx="335">
                  <c:v>3401 - Kongsvinger - Innlandet (n = 5)</c:v>
                </c:pt>
                <c:pt idx="336">
                  <c:v>5001 - Trondheim - Trøndelag (n = 5)</c:v>
                </c:pt>
                <c:pt idx="337">
                  <c:v>5006 - Steinkjer - Trøndelag (n = 6)</c:v>
                </c:pt>
                <c:pt idx="338">
                  <c:v>5035 - Stjørdal - Trøndelag (n = 6)</c:v>
                </c:pt>
                <c:pt idx="339">
                  <c:v>5053 - Inderøy - Trøndelag (n = 6)</c:v>
                </c:pt>
                <c:pt idx="340">
                  <c:v>3007 - Ringerike - Viken (n = 7)</c:v>
                </c:pt>
                <c:pt idx="341">
                  <c:v>3016 - Rakkestad - Viken (n = 7)</c:v>
                </c:pt>
                <c:pt idx="342">
                  <c:v>3026 - Aurskog-Høland - Viken (n = 7)</c:v>
                </c:pt>
                <c:pt idx="343">
                  <c:v>3028 - Enebakk - Viken (n = 7)</c:v>
                </c:pt>
                <c:pt idx="344">
                  <c:v>3033 - Ullensaker - Viken (n = 7)</c:v>
                </c:pt>
                <c:pt idx="345">
                  <c:v>3415 - Sør-Odal - Innlandet (n = 7)</c:v>
                </c:pt>
                <c:pt idx="346">
                  <c:v>3418 - Åsnes - Innlandet (n = 7)</c:v>
                </c:pt>
                <c:pt idx="347">
                  <c:v>3442 - Østre Toten - Innlandet (n = 7)</c:v>
                </c:pt>
                <c:pt idx="348">
                  <c:v>3035 - Eidsvoll - Viken (n = 8)</c:v>
                </c:pt>
                <c:pt idx="349">
                  <c:v>3006 - Kongsberg - Viken (n = 9)</c:v>
                </c:pt>
                <c:pt idx="350">
                  <c:v>3030 - Lillestrøm - Viken (n = 9)</c:v>
                </c:pt>
                <c:pt idx="351">
                  <c:v>3817 - Midt-Telemark - Vestfold og Telemark (n = 9)</c:v>
                </c:pt>
                <c:pt idx="352">
                  <c:v>3047 - Modum - Viken (n = 10)</c:v>
                </c:pt>
                <c:pt idx="353">
                  <c:v>3419 - Våler - Innlandet (n = 10)</c:v>
                </c:pt>
                <c:pt idx="354">
                  <c:v>3803 - Tønsberg - Vestfold og Telemark (n = 11)</c:v>
                </c:pt>
                <c:pt idx="355">
                  <c:v>3034 - Nes - Viken (n = 24)</c:v>
                </c:pt>
                <c:pt idx="356">
                  <c:v>3014 - Indre Østfold - Viken (n = 26)</c:v>
                </c:pt>
              </c:strCache>
            </c:strRef>
          </c:cat>
          <c:val>
            <c:numRef>
              <c:f>Sheet1!$B$2:$B$358</c:f>
              <c:numCache>
                <c:formatCode>0</c:formatCode>
                <c:ptCount val="3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2</c:v>
                </c:pt>
                <c:pt idx="306">
                  <c:v>2</c:v>
                </c:pt>
                <c:pt idx="307">
                  <c:v>2</c:v>
                </c:pt>
                <c:pt idx="308">
                  <c:v>2</c:v>
                </c:pt>
                <c:pt idx="309">
                  <c:v>2</c:v>
                </c:pt>
                <c:pt idx="310">
                  <c:v>2</c:v>
                </c:pt>
                <c:pt idx="311">
                  <c:v>2</c:v>
                </c:pt>
                <c:pt idx="312">
                  <c:v>2</c:v>
                </c:pt>
                <c:pt idx="313">
                  <c:v>2</c:v>
                </c:pt>
                <c:pt idx="314">
                  <c:v>2</c:v>
                </c:pt>
                <c:pt idx="315">
                  <c:v>2</c:v>
                </c:pt>
                <c:pt idx="316">
                  <c:v>2</c:v>
                </c:pt>
                <c:pt idx="317">
                  <c:v>2</c:v>
                </c:pt>
                <c:pt idx="318">
                  <c:v>2</c:v>
                </c:pt>
                <c:pt idx="319">
                  <c:v>3</c:v>
                </c:pt>
                <c:pt idx="320">
                  <c:v>3</c:v>
                </c:pt>
                <c:pt idx="321">
                  <c:v>3</c:v>
                </c:pt>
                <c:pt idx="322">
                  <c:v>3</c:v>
                </c:pt>
                <c:pt idx="323">
                  <c:v>3</c:v>
                </c:pt>
                <c:pt idx="324">
                  <c:v>3</c:v>
                </c:pt>
                <c:pt idx="325">
                  <c:v>3</c:v>
                </c:pt>
                <c:pt idx="326">
                  <c:v>3</c:v>
                </c:pt>
                <c:pt idx="327">
                  <c:v>3</c:v>
                </c:pt>
                <c:pt idx="328">
                  <c:v>3</c:v>
                </c:pt>
                <c:pt idx="329">
                  <c:v>4</c:v>
                </c:pt>
                <c:pt idx="330">
                  <c:v>4</c:v>
                </c:pt>
                <c:pt idx="331">
                  <c:v>4</c:v>
                </c:pt>
                <c:pt idx="332">
                  <c:v>5</c:v>
                </c:pt>
                <c:pt idx="333">
                  <c:v>5</c:v>
                </c:pt>
                <c:pt idx="334">
                  <c:v>5</c:v>
                </c:pt>
                <c:pt idx="335">
                  <c:v>5</c:v>
                </c:pt>
                <c:pt idx="336">
                  <c:v>5</c:v>
                </c:pt>
                <c:pt idx="337">
                  <c:v>6</c:v>
                </c:pt>
                <c:pt idx="338">
                  <c:v>6</c:v>
                </c:pt>
                <c:pt idx="339">
                  <c:v>6</c:v>
                </c:pt>
                <c:pt idx="340">
                  <c:v>7</c:v>
                </c:pt>
                <c:pt idx="341">
                  <c:v>7</c:v>
                </c:pt>
                <c:pt idx="342">
                  <c:v>7</c:v>
                </c:pt>
                <c:pt idx="343">
                  <c:v>7</c:v>
                </c:pt>
                <c:pt idx="344">
                  <c:v>7</c:v>
                </c:pt>
                <c:pt idx="345">
                  <c:v>7</c:v>
                </c:pt>
                <c:pt idx="346">
                  <c:v>7</c:v>
                </c:pt>
                <c:pt idx="347">
                  <c:v>7</c:v>
                </c:pt>
                <c:pt idx="348">
                  <c:v>8</c:v>
                </c:pt>
                <c:pt idx="349">
                  <c:v>9</c:v>
                </c:pt>
                <c:pt idx="350">
                  <c:v>9</c:v>
                </c:pt>
                <c:pt idx="351">
                  <c:v>9</c:v>
                </c:pt>
                <c:pt idx="352">
                  <c:v>10</c:v>
                </c:pt>
                <c:pt idx="353">
                  <c:v>10</c:v>
                </c:pt>
                <c:pt idx="354">
                  <c:v>11</c:v>
                </c:pt>
                <c:pt idx="355">
                  <c:v>24</c:v>
                </c:pt>
                <c:pt idx="35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2CA-0557-405C-83B1-52E17F2E6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3. Hvilken jordart har du dyrket havren på? Velg det som passer best i nedtrekksmenyen.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7965-45BC-B139-2A3DB1DBA33C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7965-45BC-B139-2A3DB1DBA33C}"/>
              </c:ext>
            </c:extLst>
          </c:dPt>
          <c:dPt>
            <c:idx val="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7965-45BC-B139-2A3DB1DBA33C}"/>
              </c:ext>
            </c:extLst>
          </c:dPt>
          <c:dPt>
            <c:idx val="3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7965-45BC-B139-2A3DB1DBA33C}"/>
              </c:ext>
            </c:extLst>
          </c:dPt>
          <c:dPt>
            <c:idx val="4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7965-45BC-B139-2A3DB1DBA33C}"/>
              </c:ext>
            </c:extLst>
          </c:dPt>
          <c:dPt>
            <c:idx val="5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7965-45BC-B139-2A3DB1DBA33C}"/>
              </c:ext>
            </c:extLst>
          </c:dPt>
          <c:dPt>
            <c:idx val="6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7965-45BC-B139-2A3DB1DBA33C}"/>
              </c:ext>
            </c:extLst>
          </c:dPt>
          <c:dPt>
            <c:idx val="7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7965-45BC-B139-2A3DB1DBA33C}"/>
              </c:ext>
            </c:extLst>
          </c:dPt>
          <c:dPt>
            <c:idx val="8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7965-45BC-B139-2A3DB1DBA33C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13-7965-45BC-B139-2A3DB1DBA33C}"/>
              </c:ext>
            </c:extLst>
          </c:dPt>
          <c:dPt>
            <c:idx val="1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15-7965-45BC-B139-2A3DB1DBA33C}"/>
              </c:ext>
            </c:extLst>
          </c:dPt>
          <c:dPt>
            <c:idx val="11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17-7965-45BC-B139-2A3DB1DBA33C}"/>
              </c:ext>
            </c:extLst>
          </c:dPt>
          <c:dPt>
            <c:idx val="12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19-7965-45BC-B139-2A3DB1DBA33C}"/>
              </c:ext>
            </c:extLst>
          </c:dPt>
          <c:dPt>
            <c:idx val="13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1B-7965-45BC-B139-2A3DB1DBA33C}"/>
              </c:ext>
            </c:extLst>
          </c:dPt>
          <c:dPt>
            <c:idx val="14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1D-7965-45BC-B139-2A3DB1DBA33C}"/>
              </c:ext>
            </c:extLst>
          </c:dPt>
          <c:dPt>
            <c:idx val="15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1F-7965-45BC-B139-2A3DB1DBA33C}"/>
              </c:ext>
            </c:extLst>
          </c:dPt>
          <c:cat>
            <c:strRef>
              <c:f>Sheet1!$A$2:$A$17</c:f>
              <c:strCache>
                <c:ptCount val="16"/>
                <c:pt idx="0">
                  <c:v>1 (n = 0)</c:v>
                </c:pt>
                <c:pt idx="1">
                  <c:v>1. Grovsand (n = 0)</c:v>
                </c:pt>
                <c:pt idx="2">
                  <c:v>2. Mellomsand (n = 5)</c:v>
                </c:pt>
                <c:pt idx="3">
                  <c:v>3. Finsand (n = 3)</c:v>
                </c:pt>
                <c:pt idx="4">
                  <c:v>4. Siltig grovsand (n = 2)</c:v>
                </c:pt>
                <c:pt idx="5">
                  <c:v>5. Siltig mellomsand (n = 22)</c:v>
                </c:pt>
                <c:pt idx="6">
                  <c:v>6. Siltig finsand (n = 13)</c:v>
                </c:pt>
                <c:pt idx="7">
                  <c:v>7. Sandig silt (n = 32)</c:v>
                </c:pt>
                <c:pt idx="8">
                  <c:v>8. Silt (n = 27)</c:v>
                </c:pt>
                <c:pt idx="9">
                  <c:v>9. Lettleire (n = 47)</c:v>
                </c:pt>
                <c:pt idx="10">
                  <c:v>10. Siltig lettleire (n = 63)</c:v>
                </c:pt>
                <c:pt idx="11">
                  <c:v>11. Mellomleire (n = 71)</c:v>
                </c:pt>
                <c:pt idx="12">
                  <c:v>12. Stiv leire (n = 5)</c:v>
                </c:pt>
                <c:pt idx="13">
                  <c:v>13. Mineralblandet moldjord (20.5 - 40.4% humus) (n = 8)</c:v>
                </c:pt>
                <c:pt idx="14">
                  <c:v>14. Organisk jord (&gt; 40.4% humus) (n = 3)</c:v>
                </c:pt>
                <c:pt idx="15">
                  <c:v>15. Vet ikke hva jordarten kalles (n = 3)</c:v>
                </c:pt>
              </c:strCache>
            </c:strRef>
          </c:cat>
          <c:val>
            <c:numRef>
              <c:f>Sheet1!$B$2:$B$17</c:f>
              <c:numCache>
                <c:formatCode>0%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0.02</c:v>
                </c:pt>
                <c:pt idx="3">
                  <c:v>0.01</c:v>
                </c:pt>
                <c:pt idx="4">
                  <c:v>0.01</c:v>
                </c:pt>
                <c:pt idx="5">
                  <c:v>7.0000000000000007E-2</c:v>
                </c:pt>
                <c:pt idx="6">
                  <c:v>0.04</c:v>
                </c:pt>
                <c:pt idx="7">
                  <c:v>0.11</c:v>
                </c:pt>
                <c:pt idx="8">
                  <c:v>0.09</c:v>
                </c:pt>
                <c:pt idx="9">
                  <c:v>0.15</c:v>
                </c:pt>
                <c:pt idx="10">
                  <c:v>0.21</c:v>
                </c:pt>
                <c:pt idx="11">
                  <c:v>0.23</c:v>
                </c:pt>
                <c:pt idx="12">
                  <c:v>0.02</c:v>
                </c:pt>
                <c:pt idx="13">
                  <c:v>0.03</c:v>
                </c:pt>
                <c:pt idx="14">
                  <c:v>0.01</c:v>
                </c:pt>
                <c:pt idx="15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7965-45BC-B139-2A3DB1DBA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4. Hva var gjennomsnittlig pH i den jorda som havren ble dyrket på?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2027-4BED-9E06-6002DF1DF746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2027-4BED-9E06-6002DF1DF746}"/>
              </c:ext>
            </c:extLst>
          </c:dPt>
          <c:dPt>
            <c:idx val="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2027-4BED-9E06-6002DF1DF746}"/>
              </c:ext>
            </c:extLst>
          </c:dPt>
          <c:dPt>
            <c:idx val="3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2027-4BED-9E06-6002DF1DF746}"/>
              </c:ext>
            </c:extLst>
          </c:dPt>
          <c:dPt>
            <c:idx val="4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2027-4BED-9E06-6002DF1DF746}"/>
              </c:ext>
            </c:extLst>
          </c:dPt>
          <c:dPt>
            <c:idx val="5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2027-4BED-9E06-6002DF1DF746}"/>
              </c:ext>
            </c:extLst>
          </c:dPt>
          <c:dPt>
            <c:idx val="6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2027-4BED-9E06-6002DF1DF746}"/>
              </c:ext>
            </c:extLst>
          </c:dPt>
          <c:dPt>
            <c:idx val="7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2027-4BED-9E06-6002DF1DF746}"/>
              </c:ext>
            </c:extLst>
          </c:dPt>
          <c:cat>
            <c:strRef>
              <c:f>Sheet1!$A$2:$A$9</c:f>
              <c:strCache>
                <c:ptCount val="8"/>
                <c:pt idx="0">
                  <c:v>1 (n = 0)</c:v>
                </c:pt>
                <c:pt idx="1">
                  <c:v>4.5 eller lavere (n = 1)</c:v>
                </c:pt>
                <c:pt idx="2">
                  <c:v>4.6-5.2 (n = 11)</c:v>
                </c:pt>
                <c:pt idx="3">
                  <c:v>5.3-5.7 (n = 44)</c:v>
                </c:pt>
                <c:pt idx="4">
                  <c:v>5.8-6.4 (n = 217)</c:v>
                </c:pt>
                <c:pt idx="5">
                  <c:v>6.5 - 6.9 (n = 27)</c:v>
                </c:pt>
                <c:pt idx="6">
                  <c:v>7.0 eller høyere (n = 2)</c:v>
                </c:pt>
                <c:pt idx="7">
                  <c:v>Vet ikke (n = 2)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0.04</c:v>
                </c:pt>
                <c:pt idx="3">
                  <c:v>0.14000000000000001</c:v>
                </c:pt>
                <c:pt idx="4">
                  <c:v>0.71</c:v>
                </c:pt>
                <c:pt idx="5">
                  <c:v>0.09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027-4BED-9E06-6002DF1DF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200" b="0"/>
              <a:t>5. Hvor høyt innhold av organisk materiale viser jordprøvene i gjennomsnitt for den jorda hvor du har dyrket havre?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706C-427F-B3E7-2BC6D225E246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706C-427F-B3E7-2BC6D225E246}"/>
              </c:ext>
            </c:extLst>
          </c:dPt>
          <c:dPt>
            <c:idx val="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706C-427F-B3E7-2BC6D225E246}"/>
              </c:ext>
            </c:extLst>
          </c:dPt>
          <c:dPt>
            <c:idx val="3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706C-427F-B3E7-2BC6D225E246}"/>
              </c:ext>
            </c:extLst>
          </c:dPt>
          <c:dPt>
            <c:idx val="4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706C-427F-B3E7-2BC6D225E246}"/>
              </c:ext>
            </c:extLst>
          </c:dPt>
          <c:dPt>
            <c:idx val="5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706C-427F-B3E7-2BC6D225E246}"/>
              </c:ext>
            </c:extLst>
          </c:dPt>
          <c:dPt>
            <c:idx val="6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706C-427F-B3E7-2BC6D225E246}"/>
              </c:ext>
            </c:extLst>
          </c:dPt>
          <c:dPt>
            <c:idx val="7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706C-427F-B3E7-2BC6D225E246}"/>
              </c:ext>
            </c:extLst>
          </c:dPt>
          <c:dPt>
            <c:idx val="8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706C-427F-B3E7-2BC6D225E246}"/>
              </c:ext>
            </c:extLst>
          </c:dPt>
          <c:cat>
            <c:strRef>
              <c:f>Sheet1!$A$2:$A$10</c:f>
              <c:strCache>
                <c:ptCount val="9"/>
                <c:pt idx="0">
                  <c:v>1 (n = 3)</c:v>
                </c:pt>
                <c:pt idx="1">
                  <c:v>&lt; 3 % (n = 46)</c:v>
                </c:pt>
                <c:pt idx="2">
                  <c:v>3 - 4.5% (n = 104)</c:v>
                </c:pt>
                <c:pt idx="3">
                  <c:v>4.5 - 12.5% (n = 60)</c:v>
                </c:pt>
                <c:pt idx="4">
                  <c:v>12.5 - 20.5% (n = 34)</c:v>
                </c:pt>
                <c:pt idx="5">
                  <c:v>20.5 - 40.5% (n = 19)</c:v>
                </c:pt>
                <c:pt idx="6">
                  <c:v>40.5 - 75% (n = 11)</c:v>
                </c:pt>
                <c:pt idx="7">
                  <c:v>Godt omdannet organisk jord &gt; 75% (n = 9)</c:v>
                </c:pt>
                <c:pt idx="8">
                  <c:v>Lite omdannet organisk jord &gt; 75% (n = 2)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0.01</c:v>
                </c:pt>
                <c:pt idx="1">
                  <c:v>0.16</c:v>
                </c:pt>
                <c:pt idx="2">
                  <c:v>0.36</c:v>
                </c:pt>
                <c:pt idx="3">
                  <c:v>0.21</c:v>
                </c:pt>
                <c:pt idx="4">
                  <c:v>0.12</c:v>
                </c:pt>
                <c:pt idx="5">
                  <c:v>7.0000000000000007E-2</c:v>
                </c:pt>
                <c:pt idx="6">
                  <c:v>0.04</c:v>
                </c:pt>
                <c:pt idx="7">
                  <c:v>0.03</c:v>
                </c:pt>
                <c:pt idx="8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06C-427F-B3E7-2BC6D225E2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200" b="0"/>
              <a:t>6. Hvilken havresort har du brukt i år?
(Angi mest brukte sort om flere sorter er bruk. Spørsmålet må besvares.)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108E-42C8-B7DF-7E1D0E4A85BC}"/>
              </c:ext>
            </c:extLst>
          </c:dPt>
          <c:dPt>
            <c:idx val="1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3-108E-42C8-B7DF-7E1D0E4A85BC}"/>
              </c:ext>
            </c:extLst>
          </c:dPt>
          <c:dPt>
            <c:idx val="2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5-108E-42C8-B7DF-7E1D0E4A85BC}"/>
              </c:ext>
            </c:extLst>
          </c:dPt>
          <c:dPt>
            <c:idx val="3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7-108E-42C8-B7DF-7E1D0E4A85BC}"/>
              </c:ext>
            </c:extLst>
          </c:dPt>
          <c:dPt>
            <c:idx val="4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09-108E-42C8-B7DF-7E1D0E4A85BC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B-108E-42C8-B7DF-7E1D0E4A85BC}"/>
              </c:ext>
            </c:extLst>
          </c:dPt>
          <c:dPt>
            <c:idx val="6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D-108E-42C8-B7DF-7E1D0E4A85BC}"/>
              </c:ext>
            </c:extLst>
          </c:dPt>
          <c:dPt>
            <c:idx val="7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F-108E-42C8-B7DF-7E1D0E4A85BC}"/>
              </c:ext>
            </c:extLst>
          </c:dPt>
          <c:dPt>
            <c:idx val="8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11-108E-42C8-B7DF-7E1D0E4A85BC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13-108E-42C8-B7DF-7E1D0E4A85BC}"/>
              </c:ext>
            </c:extLst>
          </c:dPt>
          <c:dPt>
            <c:idx val="1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15-108E-42C8-B7DF-7E1D0E4A85BC}"/>
              </c:ext>
            </c:extLst>
          </c:dPt>
          <c:dPt>
            <c:idx val="11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17-108E-42C8-B7DF-7E1D0E4A85BC}"/>
              </c:ext>
            </c:extLst>
          </c:dPt>
          <c:dPt>
            <c:idx val="12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19-108E-42C8-B7DF-7E1D0E4A85BC}"/>
              </c:ext>
            </c:extLst>
          </c:dPt>
          <c:dPt>
            <c:idx val="13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B-108E-42C8-B7DF-7E1D0E4A85BC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D-108E-42C8-B7DF-7E1D0E4A85BC}"/>
              </c:ext>
            </c:extLst>
          </c:dPt>
          <c:dPt>
            <c:idx val="15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1F-108E-42C8-B7DF-7E1D0E4A85BC}"/>
              </c:ext>
            </c:extLst>
          </c:dPt>
          <c:dPt>
            <c:idx val="16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21-108E-42C8-B7DF-7E1D0E4A85BC}"/>
              </c:ext>
            </c:extLst>
          </c:dPt>
          <c:dPt>
            <c:idx val="17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23-108E-42C8-B7DF-7E1D0E4A85BC}"/>
              </c:ext>
            </c:extLst>
          </c:dPt>
          <c:dPt>
            <c:idx val="18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25-108E-42C8-B7DF-7E1D0E4A85BC}"/>
              </c:ext>
            </c:extLst>
          </c:dPt>
          <c:dPt>
            <c:idx val="19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27-108E-42C8-B7DF-7E1D0E4A85BC}"/>
              </c:ext>
            </c:extLst>
          </c:dPt>
          <c:dPt>
            <c:idx val="2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29-108E-42C8-B7DF-7E1D0E4A85BC}"/>
              </c:ext>
            </c:extLst>
          </c:dPt>
          <c:dPt>
            <c:idx val="21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2B-108E-42C8-B7DF-7E1D0E4A85BC}"/>
              </c:ext>
            </c:extLst>
          </c:dPt>
          <c:dPt>
            <c:idx val="2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2D-108E-42C8-B7DF-7E1D0E4A85BC}"/>
              </c:ext>
            </c:extLst>
          </c:dPt>
          <c:dPt>
            <c:idx val="23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2F-108E-42C8-B7DF-7E1D0E4A85BC}"/>
              </c:ext>
            </c:extLst>
          </c:dPt>
          <c:dPt>
            <c:idx val="24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31-108E-42C8-B7DF-7E1D0E4A85BC}"/>
              </c:ext>
            </c:extLst>
          </c:dPt>
          <c:dPt>
            <c:idx val="25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33-108E-42C8-B7DF-7E1D0E4A85BC}"/>
              </c:ext>
            </c:extLst>
          </c:dPt>
          <c:dPt>
            <c:idx val="26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35-108E-42C8-B7DF-7E1D0E4A85BC}"/>
              </c:ext>
            </c:extLst>
          </c:dPt>
          <c:dPt>
            <c:idx val="27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37-108E-42C8-B7DF-7E1D0E4A85BC}"/>
              </c:ext>
            </c:extLst>
          </c:dPt>
          <c:dPt>
            <c:idx val="28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39-108E-42C8-B7DF-7E1D0E4A85BC}"/>
              </c:ext>
            </c:extLst>
          </c:dPt>
          <c:dPt>
            <c:idx val="29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3B-108E-42C8-B7DF-7E1D0E4A85BC}"/>
              </c:ext>
            </c:extLst>
          </c:dPt>
          <c:dPt>
            <c:idx val="3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3D-108E-42C8-B7DF-7E1D0E4A85BC}"/>
              </c:ext>
            </c:extLst>
          </c:dPt>
          <c:cat>
            <c:strRef>
              <c:f>Sheet1!$A$2:$A$32</c:f>
              <c:strCache>
                <c:ptCount val="31"/>
                <c:pt idx="0">
                  <c:v>Akseli (n = 0)</c:v>
                </c:pt>
                <c:pt idx="1">
                  <c:v>Avetron (n = 0)</c:v>
                </c:pt>
                <c:pt idx="2">
                  <c:v>Benny (n = 0)</c:v>
                </c:pt>
                <c:pt idx="3">
                  <c:v>Bettina (n = 0)</c:v>
                </c:pt>
                <c:pt idx="4">
                  <c:v>Flemingold (n = 0)</c:v>
                </c:pt>
                <c:pt idx="5">
                  <c:v>Gunhild (n = 0)</c:v>
                </c:pt>
                <c:pt idx="6">
                  <c:v>Harmony (n = 0)</c:v>
                </c:pt>
                <c:pt idx="7">
                  <c:v>Hurja (n = 0)</c:v>
                </c:pt>
                <c:pt idx="8">
                  <c:v>Matty (n = 0)</c:v>
                </c:pt>
                <c:pt idx="9">
                  <c:v>Nike (n = 0)</c:v>
                </c:pt>
                <c:pt idx="10">
                  <c:v>Obelix (n = 0)</c:v>
                </c:pt>
                <c:pt idx="11">
                  <c:v>Romedal (n = 0)</c:v>
                </c:pt>
                <c:pt idx="12">
                  <c:v>Seldon (n = 0)</c:v>
                </c:pt>
                <c:pt idx="13">
                  <c:v>Steinar (n = 0)</c:v>
                </c:pt>
                <c:pt idx="14">
                  <c:v>Sympony (n = 0)</c:v>
                </c:pt>
                <c:pt idx="15">
                  <c:v>Kerstin (n = 1)</c:v>
                </c:pt>
                <c:pt idx="16">
                  <c:v>Avenue (n = 2)</c:v>
                </c:pt>
                <c:pt idx="17">
                  <c:v>Hurdal (n = 2)</c:v>
                </c:pt>
                <c:pt idx="18">
                  <c:v>Nemesis (n = 2)</c:v>
                </c:pt>
                <c:pt idx="19">
                  <c:v>Odal (n = 2)</c:v>
                </c:pt>
                <c:pt idx="20">
                  <c:v>Niklas (n = 4)</c:v>
                </c:pt>
                <c:pt idx="21">
                  <c:v>Dominik (n = 5)</c:v>
                </c:pt>
                <c:pt idx="22">
                  <c:v>Våler (n = 5)</c:v>
                </c:pt>
                <c:pt idx="23">
                  <c:v>Eidskog (n = 9)</c:v>
                </c:pt>
                <c:pt idx="24">
                  <c:v>Belinda (n = 16)</c:v>
                </c:pt>
                <c:pt idx="25">
                  <c:v>Ringsaker (n = 21)</c:v>
                </c:pt>
                <c:pt idx="26">
                  <c:v>Annen havresort (n = 23)</c:v>
                </c:pt>
                <c:pt idx="27">
                  <c:v>Mo (n = 26)</c:v>
                </c:pt>
                <c:pt idx="28">
                  <c:v>Haga (n = 34)</c:v>
                </c:pt>
                <c:pt idx="29">
                  <c:v>Vinger (n = 59)</c:v>
                </c:pt>
                <c:pt idx="30">
                  <c:v>Ridabu (n = 87)</c:v>
                </c:pt>
              </c:strCache>
            </c:strRef>
          </c:cat>
          <c:val>
            <c:numRef>
              <c:f>Sheet1!$B$2:$B$32</c:f>
              <c:numCache>
                <c:formatCode>0%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0.01</c:v>
                </c:pt>
                <c:pt idx="17">
                  <c:v>0.01</c:v>
                </c:pt>
                <c:pt idx="18">
                  <c:v>0.01</c:v>
                </c:pt>
                <c:pt idx="19">
                  <c:v>0.01</c:v>
                </c:pt>
                <c:pt idx="20">
                  <c:v>0.01</c:v>
                </c:pt>
                <c:pt idx="21">
                  <c:v>0.02</c:v>
                </c:pt>
                <c:pt idx="22">
                  <c:v>0.02</c:v>
                </c:pt>
                <c:pt idx="23">
                  <c:v>0.03</c:v>
                </c:pt>
                <c:pt idx="24">
                  <c:v>0.05</c:v>
                </c:pt>
                <c:pt idx="25">
                  <c:v>7.0000000000000007E-2</c:v>
                </c:pt>
                <c:pt idx="26">
                  <c:v>0.08</c:v>
                </c:pt>
                <c:pt idx="27">
                  <c:v>0.09</c:v>
                </c:pt>
                <c:pt idx="28">
                  <c:v>0.11</c:v>
                </c:pt>
                <c:pt idx="29">
                  <c:v>0.2</c:v>
                </c:pt>
                <c:pt idx="30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E-108E-42C8-B7DF-7E1D0E4A8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7. Hvilken type såkorn brukte du? Velg svaret som passer best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B223-4C72-A608-7CBA45CB96A9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B223-4C72-A608-7CBA45CB96A9}"/>
              </c:ext>
            </c:extLst>
          </c:dPt>
          <c:dPt>
            <c:idx val="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B223-4C72-A608-7CBA45CB96A9}"/>
              </c:ext>
            </c:extLst>
          </c:dPt>
          <c:dPt>
            <c:idx val="3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B223-4C72-A608-7CBA45CB96A9}"/>
              </c:ext>
            </c:extLst>
          </c:dPt>
          <c:dPt>
            <c:idx val="4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B223-4C72-A608-7CBA45CB96A9}"/>
              </c:ext>
            </c:extLst>
          </c:dPt>
          <c:cat>
            <c:strRef>
              <c:f>Sheet1!$A$2:$A$6</c:f>
              <c:strCache>
                <c:ptCount val="5"/>
                <c:pt idx="0">
                  <c:v>Offentlig sertifisert såkorn fra Felleskjøpet eller Strand Unikorn eller fra en av deres forhandlere (n = 251)</c:v>
                </c:pt>
                <c:pt idx="1">
                  <c:v>Eget såkorn som er renset, spiretestet og beiset i henhold til behov (n = 12)</c:v>
                </c:pt>
                <c:pt idx="2">
                  <c:v>Eget såkorn som er renset (n = 9)</c:v>
                </c:pt>
                <c:pt idx="3">
                  <c:v>Eget såkorn som ikke er renset, spiretestet eller beiset (n = 2)</c:v>
                </c:pt>
                <c:pt idx="4">
                  <c:v>Annet (vennligst spesifiser) (n = 0)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0.92</c:v>
                </c:pt>
                <c:pt idx="1">
                  <c:v>0.04</c:v>
                </c:pt>
                <c:pt idx="2">
                  <c:v>0.03</c:v>
                </c:pt>
                <c:pt idx="3">
                  <c:v>0.01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223-4C72-A608-7CBA45CB96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800" b="0"/>
              <a:t>10. Hvordan ble havren sådd?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0BF8-4024-8EE1-11FC86C0DE28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0BF8-4024-8EE1-11FC86C0DE28}"/>
              </c:ext>
            </c:extLst>
          </c:dPt>
          <c:dPt>
            <c:idx val="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0BF8-4024-8EE1-11FC86C0DE28}"/>
              </c:ext>
            </c:extLst>
          </c:dPt>
          <c:dPt>
            <c:idx val="3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0BF8-4024-8EE1-11FC86C0DE28}"/>
              </c:ext>
            </c:extLst>
          </c:dPt>
          <c:cat>
            <c:strRef>
              <c:f>Sheet1!$A$2:$A$5</c:f>
              <c:strCache>
                <c:ptCount val="4"/>
                <c:pt idx="0">
                  <c:v>Med kombisåmaskin (n = 243)</c:v>
                </c:pt>
                <c:pt idx="1">
                  <c:v>Med direktesåmaskin (n = 23)</c:v>
                </c:pt>
                <c:pt idx="2">
                  <c:v>Med sentrifugalspreder (n = 1)</c:v>
                </c:pt>
                <c:pt idx="3">
                  <c:v>Annet, vennligst spesifiser (n = 4)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0.9</c:v>
                </c:pt>
                <c:pt idx="1">
                  <c:v>0.08</c:v>
                </c:pt>
                <c:pt idx="2">
                  <c:v>0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BF8-4024-8EE1-11FC86C0D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11. På hvilken dybde sådde du havren? Oppgi vanligste sådybde om det varierte.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5AB-45F1-84BD-68780550F27C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55AB-45F1-84BD-68780550F27C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55AB-45F1-84BD-68780550F27C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55AB-45F1-84BD-68780550F27C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55AB-45F1-84BD-68780550F27C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55AB-45F1-84BD-68780550F27C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55AB-45F1-84BD-68780550F27C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55AB-45F1-84BD-68780550F27C}"/>
              </c:ext>
            </c:extLst>
          </c:dPt>
          <c:dPt>
            <c:idx val="8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55AB-45F1-84BD-68780550F27C}"/>
              </c:ext>
            </c:extLst>
          </c:dPt>
          <c:cat>
            <c:strRef>
              <c:f>Sheet1!$A$2:$A$10</c:f>
              <c:strCache>
                <c:ptCount val="9"/>
                <c:pt idx="0">
                  <c:v>Vet ikke/ikke registrert (n = 8)</c:v>
                </c:pt>
                <c:pt idx="1">
                  <c:v>0 cm, dvs oppå jorda (n = 1)</c:v>
                </c:pt>
                <c:pt idx="2">
                  <c:v>1 cm sådybde (n = 0)</c:v>
                </c:pt>
                <c:pt idx="3">
                  <c:v>2 cm sådybde (n = 10)</c:v>
                </c:pt>
                <c:pt idx="4">
                  <c:v>3 cm sådybde (n = 95)</c:v>
                </c:pt>
                <c:pt idx="5">
                  <c:v>4 cm sådybde (n = 104)</c:v>
                </c:pt>
                <c:pt idx="6">
                  <c:v>5 cm sådybde (n = 23)</c:v>
                </c:pt>
                <c:pt idx="7">
                  <c:v>6 cm sådybde (n = 2)</c:v>
                </c:pt>
                <c:pt idx="8">
                  <c:v>7 cm sådybde (n = 0)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0.03</c:v>
                </c:pt>
                <c:pt idx="1">
                  <c:v>0</c:v>
                </c:pt>
                <c:pt idx="2">
                  <c:v>0</c:v>
                </c:pt>
                <c:pt idx="3">
                  <c:v>0.04</c:v>
                </c:pt>
                <c:pt idx="4">
                  <c:v>0.39</c:v>
                </c:pt>
                <c:pt idx="5">
                  <c:v>0.43</c:v>
                </c:pt>
                <c:pt idx="6">
                  <c:v>0.09</c:v>
                </c:pt>
                <c:pt idx="7">
                  <c:v>0.01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55AB-45F1-84BD-68780550F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12. Hvilke typer jordarbeiding ble gjort før såing? (Flere kryss mulig)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76F-4064-9ECF-58356C0A7836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676F-4064-9ECF-58356C0A7836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676F-4064-9ECF-58356C0A7836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676F-4064-9ECF-58356C0A7836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676F-4064-9ECF-58356C0A7836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676F-4064-9ECF-58356C0A7836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676F-4064-9ECF-58356C0A7836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676F-4064-9ECF-58356C0A7836}"/>
              </c:ext>
            </c:extLst>
          </c:dPt>
          <c:cat>
            <c:strRef>
              <c:f>Sheet1!$A$2:$A$9</c:f>
              <c:strCache>
                <c:ptCount val="8"/>
                <c:pt idx="0">
                  <c:v>Ingen (n = 10)</c:v>
                </c:pt>
                <c:pt idx="1">
                  <c:v>Halmstrigling (n = 1)</c:v>
                </c:pt>
                <c:pt idx="2">
                  <c:v>Høstpløying (n = 63)</c:v>
                </c:pt>
                <c:pt idx="3">
                  <c:v>Høstharving (n = 9)</c:v>
                </c:pt>
                <c:pt idx="4">
                  <c:v>Vårpløying (n = 104)</c:v>
                </c:pt>
                <c:pt idx="5">
                  <c:v>Vårharving (n = 200)</c:v>
                </c:pt>
                <c:pt idx="6">
                  <c:v>Tromling (n = 62)</c:v>
                </c:pt>
                <c:pt idx="7">
                  <c:v>Annet, spesifiser (n = 25)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0.04</c:v>
                </c:pt>
                <c:pt idx="1">
                  <c:v>0</c:v>
                </c:pt>
                <c:pt idx="2">
                  <c:v>0.24</c:v>
                </c:pt>
                <c:pt idx="3">
                  <c:v>0.03</c:v>
                </c:pt>
                <c:pt idx="4">
                  <c:v>0.39</c:v>
                </c:pt>
                <c:pt idx="5">
                  <c:v>0.75</c:v>
                </c:pt>
                <c:pt idx="6">
                  <c:v>0.23</c:v>
                </c:pt>
                <c:pt idx="7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76F-4064-9ECF-58356C0A78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15. Hvor høy var vannprosenten i gjennomsnitt i din havreavling ved høsting?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960-4F49-A6F6-16D6F231421D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F960-4F49-A6F6-16D6F231421D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F960-4F49-A6F6-16D6F231421D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F960-4F49-A6F6-16D6F231421D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F960-4F49-A6F6-16D6F231421D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F960-4F49-A6F6-16D6F231421D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F960-4F49-A6F6-16D6F231421D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F960-4F49-A6F6-16D6F231421D}"/>
              </c:ext>
            </c:extLst>
          </c:dPt>
          <c:dPt>
            <c:idx val="8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F960-4F49-A6F6-16D6F231421D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F960-4F49-A6F6-16D6F231421D}"/>
              </c:ext>
            </c:extLst>
          </c:dPt>
          <c:dPt>
            <c:idx val="10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15-F960-4F49-A6F6-16D6F231421D}"/>
              </c:ext>
            </c:extLst>
          </c:dPt>
          <c:dPt>
            <c:idx val="11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17-F960-4F49-A6F6-16D6F231421D}"/>
              </c:ext>
            </c:extLst>
          </c:dPt>
          <c:dPt>
            <c:idx val="12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19-F960-4F49-A6F6-16D6F231421D}"/>
              </c:ext>
            </c:extLst>
          </c:dPt>
          <c:dPt>
            <c:idx val="13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1B-F960-4F49-A6F6-16D6F231421D}"/>
              </c:ext>
            </c:extLst>
          </c:dPt>
          <c:dPt>
            <c:idx val="14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1D-F960-4F49-A6F6-16D6F231421D}"/>
              </c:ext>
            </c:extLst>
          </c:dPt>
          <c:dPt>
            <c:idx val="15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1F-F960-4F49-A6F6-16D6F231421D}"/>
              </c:ext>
            </c:extLst>
          </c:dPt>
          <c:dPt>
            <c:idx val="16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21-F960-4F49-A6F6-16D6F231421D}"/>
              </c:ext>
            </c:extLst>
          </c:dPt>
          <c:dPt>
            <c:idx val="17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23-F960-4F49-A6F6-16D6F231421D}"/>
              </c:ext>
            </c:extLst>
          </c:dPt>
          <c:cat>
            <c:strRef>
              <c:f>Sheet1!$A$2:$A$19</c:f>
              <c:strCache>
                <c:ptCount val="18"/>
                <c:pt idx="0">
                  <c:v>Under 14 prosent (n = 5)</c:v>
                </c:pt>
                <c:pt idx="1">
                  <c:v>15 (n = 22)</c:v>
                </c:pt>
                <c:pt idx="2">
                  <c:v>16 (n = 44)</c:v>
                </c:pt>
                <c:pt idx="3">
                  <c:v>17 (n = 53)</c:v>
                </c:pt>
                <c:pt idx="4">
                  <c:v>18 (n = 53)</c:v>
                </c:pt>
                <c:pt idx="5">
                  <c:v>19 (n = 29)</c:v>
                </c:pt>
                <c:pt idx="6">
                  <c:v>20 (n = 20)</c:v>
                </c:pt>
                <c:pt idx="7">
                  <c:v>21 (n = 7)</c:v>
                </c:pt>
                <c:pt idx="8">
                  <c:v>22 (n = 6)</c:v>
                </c:pt>
                <c:pt idx="9">
                  <c:v>23 (n = 7)</c:v>
                </c:pt>
                <c:pt idx="10">
                  <c:v>24 (n = 1)</c:v>
                </c:pt>
                <c:pt idx="11">
                  <c:v>25 (n = 1)</c:v>
                </c:pt>
                <c:pt idx="12">
                  <c:v>26 (n = 0)</c:v>
                </c:pt>
                <c:pt idx="13">
                  <c:v>27 (n = 0)</c:v>
                </c:pt>
                <c:pt idx="14">
                  <c:v>28 (n = 0)</c:v>
                </c:pt>
                <c:pt idx="15">
                  <c:v>29 (n = 0)</c:v>
                </c:pt>
                <c:pt idx="16">
                  <c:v>30 (n = 2)</c:v>
                </c:pt>
                <c:pt idx="17">
                  <c:v>Over 30 prosent (n = 1)</c:v>
                </c:pt>
              </c:strCache>
            </c:strRef>
          </c:cat>
          <c:val>
            <c:numRef>
              <c:f>Sheet1!$B$2:$B$19</c:f>
              <c:numCache>
                <c:formatCode>0%</c:formatCode>
                <c:ptCount val="18"/>
                <c:pt idx="0">
                  <c:v>0.02</c:v>
                </c:pt>
                <c:pt idx="1">
                  <c:v>0.09</c:v>
                </c:pt>
                <c:pt idx="2">
                  <c:v>0.18</c:v>
                </c:pt>
                <c:pt idx="3">
                  <c:v>0.21</c:v>
                </c:pt>
                <c:pt idx="4">
                  <c:v>0.21</c:v>
                </c:pt>
                <c:pt idx="5">
                  <c:v>0.12</c:v>
                </c:pt>
                <c:pt idx="6">
                  <c:v>0.08</c:v>
                </c:pt>
                <c:pt idx="7">
                  <c:v>0.03</c:v>
                </c:pt>
                <c:pt idx="8">
                  <c:v>0.02</c:v>
                </c:pt>
                <c:pt idx="9">
                  <c:v>0.03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0.01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F960-4F49-A6F6-16D6F2314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800" b="0"/>
              <a:t>17. Hva skal din havre hovedsakelig brukes til?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2707-42BA-A653-05E2AE228B14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2707-42BA-A653-05E2AE228B14}"/>
              </c:ext>
            </c:extLst>
          </c:dPt>
          <c:dPt>
            <c:idx val="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2707-42BA-A653-05E2AE228B14}"/>
              </c:ext>
            </c:extLst>
          </c:dPt>
          <c:dPt>
            <c:idx val="3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2707-42BA-A653-05E2AE228B14}"/>
              </c:ext>
            </c:extLst>
          </c:dPt>
          <c:dPt>
            <c:idx val="4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2707-42BA-A653-05E2AE228B14}"/>
              </c:ext>
            </c:extLst>
          </c:dPt>
          <c:dPt>
            <c:idx val="5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2707-42BA-A653-05E2AE228B14}"/>
              </c:ext>
            </c:extLst>
          </c:dPt>
          <c:dPt>
            <c:idx val="6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2707-42BA-A653-05E2AE228B14}"/>
              </c:ext>
            </c:extLst>
          </c:dPt>
          <c:dPt>
            <c:idx val="7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2707-42BA-A653-05E2AE228B14}"/>
              </c:ext>
            </c:extLst>
          </c:dPt>
          <c:dPt>
            <c:idx val="8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2707-42BA-A653-05E2AE228B14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13-2707-42BA-A653-05E2AE228B14}"/>
              </c:ext>
            </c:extLst>
          </c:dPt>
          <c:cat>
            <c:strRef>
              <c:f>Sheet1!$A$2:$A$11</c:f>
              <c:strCache>
                <c:ptCount val="10"/>
                <c:pt idx="0">
                  <c:v>Selges som fôrhavre (n = 205)</c:v>
                </c:pt>
                <c:pt idx="1">
                  <c:v>Selges som mathavre (n = 29)</c:v>
                </c:pt>
                <c:pt idx="2">
                  <c:v>Selges som hestehavre (n = 1)</c:v>
                </c:pt>
                <c:pt idx="3">
                  <c:v>Selges som såvare (n = 8)</c:v>
                </c:pt>
                <c:pt idx="4">
                  <c:v>Brukes i eget fôr (n = 2)</c:v>
                </c:pt>
                <c:pt idx="5">
                  <c:v>Brukes i egen matproduksjon (n = 0)</c:v>
                </c:pt>
                <c:pt idx="6">
                  <c:v>Avvist ved kornmottak og destruert (n = 1)</c:v>
                </c:pt>
                <c:pt idx="7">
                  <c:v>Underkjent på åker og destruert (n = 1)</c:v>
                </c:pt>
                <c:pt idx="8">
                  <c:v>Høstet som grønnfôr eller helsæd (n = 0)</c:v>
                </c:pt>
                <c:pt idx="9">
                  <c:v>Annet (vennligst spesifiser) (n = 4)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0.82</c:v>
                </c:pt>
                <c:pt idx="1">
                  <c:v>0.12</c:v>
                </c:pt>
                <c:pt idx="2">
                  <c:v>0</c:v>
                </c:pt>
                <c:pt idx="3">
                  <c:v>0.03</c:v>
                </c:pt>
                <c:pt idx="4">
                  <c:v>0.01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707-42BA-A653-05E2AE228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19. Har du delt opp gjødslinga av havreåkeren? (Spørsmålet må besvares)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844F-473C-B10E-79271F099491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844F-473C-B10E-79271F099491}"/>
              </c:ext>
            </c:extLst>
          </c:dPt>
          <c:cat>
            <c:strRef>
              <c:f>Sheet1!$A$2:$A$3</c:f>
              <c:strCache>
                <c:ptCount val="2"/>
                <c:pt idx="0">
                  <c:v>Nei, bare vårgjødsling ved såing (n = 134)</c:v>
                </c:pt>
                <c:pt idx="1">
                  <c:v>Ja, både vårgjødsling og delgjødsling eller tilleggsgjødsling i sesong (n = 130)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0.51</c:v>
                </c:pt>
                <c:pt idx="1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4F-473C-B10E-79271F099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800" b="0"/>
              <a:t>20. Har du brukt organisk gjødsel til havren?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65C-4C7F-B53D-CCE169CB9C53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365C-4C7F-B53D-CCE169CB9C53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365C-4C7F-B53D-CCE169CB9C53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365C-4C7F-B53D-CCE169CB9C53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365C-4C7F-B53D-CCE169CB9C53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365C-4C7F-B53D-CCE169CB9C53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365C-4C7F-B53D-CCE169CB9C53}"/>
              </c:ext>
            </c:extLst>
          </c:dPt>
          <c:cat>
            <c:strRef>
              <c:f>Sheet1!$A$2:$A$8</c:f>
              <c:strCache>
                <c:ptCount val="7"/>
                <c:pt idx="0">
                  <c:v>Nei (n = 199)</c:v>
                </c:pt>
                <c:pt idx="1">
                  <c:v>Husdyrgjødsel fra drøvtyggere (n = 25)</c:v>
                </c:pt>
                <c:pt idx="2">
                  <c:v>Husdyrgjødsel fra gris (n = 11)</c:v>
                </c:pt>
                <c:pt idx="3">
                  <c:v>Husdyrgjødsel fra fjørfe (n = 11)</c:v>
                </c:pt>
                <c:pt idx="4">
                  <c:v>Kloakkslam (n = 1)</c:v>
                </c:pt>
                <c:pt idx="5">
                  <c:v>Biorest (n = 5)</c:v>
                </c:pt>
                <c:pt idx="6">
                  <c:v>Annen organisk gjødsel (n = 8)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0.77</c:v>
                </c:pt>
                <c:pt idx="1">
                  <c:v>0.1</c:v>
                </c:pt>
                <c:pt idx="2">
                  <c:v>0.04</c:v>
                </c:pt>
                <c:pt idx="3">
                  <c:v>0.04</c:v>
                </c:pt>
                <c:pt idx="4">
                  <c:v>0</c:v>
                </c:pt>
                <c:pt idx="5">
                  <c:v>0.02</c:v>
                </c:pt>
                <c:pt idx="6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65C-4C7F-B53D-CCE169CB9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200" b="0"/>
              <a:t>22. Hva var gjennomsnittlig P-Al-tall for arealet det ble dyrket havre på? (mg P pr. 100g jord - spørsmålet må besvares)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DA4-4DAC-A23B-E59592A634B4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0DA4-4DAC-A23B-E59592A634B4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0DA4-4DAC-A23B-E59592A634B4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0DA4-4DAC-A23B-E59592A634B4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0DA4-4DAC-A23B-E59592A634B4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0DA4-4DAC-A23B-E59592A634B4}"/>
              </c:ext>
            </c:extLst>
          </c:dPt>
          <c:cat>
            <c:strRef>
              <c:f>Sheet1!$A$2:$A$7</c:f>
              <c:strCache>
                <c:ptCount val="6"/>
                <c:pt idx="0">
                  <c:v>Lavt 1-5 (n = 21)</c:v>
                </c:pt>
                <c:pt idx="1">
                  <c:v>Middels/optimalt 5-7 (n = 96)</c:v>
                </c:pt>
                <c:pt idx="2">
                  <c:v>Moderat høyt 7-10 (n = 82)</c:v>
                </c:pt>
                <c:pt idx="3">
                  <c:v>Høyt 10 – 14 (n = 29)</c:v>
                </c:pt>
                <c:pt idx="4">
                  <c:v>Meget høyt &gt; 14 (n = 11)</c:v>
                </c:pt>
                <c:pt idx="5">
                  <c:v>Vet ikke (n = 13)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0.08</c:v>
                </c:pt>
                <c:pt idx="1">
                  <c:v>0.38</c:v>
                </c:pt>
                <c:pt idx="2">
                  <c:v>0.33</c:v>
                </c:pt>
                <c:pt idx="3">
                  <c:v>0.12</c:v>
                </c:pt>
                <c:pt idx="4">
                  <c:v>0.04</c:v>
                </c:pt>
                <c:pt idx="5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DA4-4DAC-A23B-E59592A63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200" b="0"/>
              <a:t>24. Hva var gjennomsnittlig K-AL-tall for arealet det ble dyrket havre på? (mg K pr 100g jord – spørsmålet må besvares)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3E2-48E5-9C2F-6E9610FE2F6C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73E2-48E5-9C2F-6E9610FE2F6C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73E2-48E5-9C2F-6E9610FE2F6C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73E2-48E5-9C2F-6E9610FE2F6C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73E2-48E5-9C2F-6E9610FE2F6C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73E2-48E5-9C2F-6E9610FE2F6C}"/>
              </c:ext>
            </c:extLst>
          </c:dPt>
          <c:cat>
            <c:strRef>
              <c:f>Sheet1!$A$2:$A$7</c:f>
              <c:strCache>
                <c:ptCount val="6"/>
                <c:pt idx="0">
                  <c:v>Svært lavt &lt;6 (n = 14)</c:v>
                </c:pt>
                <c:pt idx="1">
                  <c:v>Lavt 7 - 10 (n = 52)</c:v>
                </c:pt>
                <c:pt idx="2">
                  <c:v>Normalt 11 – 15 (n = 129)</c:v>
                </c:pt>
                <c:pt idx="3">
                  <c:v>Høyt 16 – 30 (n = 41)</c:v>
                </c:pt>
                <c:pt idx="4">
                  <c:v>Svært høy &gt;30 (n = 1)</c:v>
                </c:pt>
                <c:pt idx="5">
                  <c:v>Vet ikke (n = 14)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0.06</c:v>
                </c:pt>
                <c:pt idx="1">
                  <c:v>0.21</c:v>
                </c:pt>
                <c:pt idx="2">
                  <c:v>0.51</c:v>
                </c:pt>
                <c:pt idx="3">
                  <c:v>0.16</c:v>
                </c:pt>
                <c:pt idx="4">
                  <c:v>0</c:v>
                </c:pt>
                <c:pt idx="5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3E2-48E5-9C2F-6E9610FE2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200" b="0"/>
              <a:t>25. Hva var gjennomsnittlig K-HNO3-tall for arealet det ble dyrket havre på? (mg K pr 100g jord – spørsmålet må besvares)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938-44B3-8586-B5094FC25DFF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C938-44B3-8586-B5094FC25DFF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C938-44B3-8586-B5094FC25DFF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C938-44B3-8586-B5094FC25DFF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C938-44B3-8586-B5094FC25DFF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C938-44B3-8586-B5094FC25DFF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C938-44B3-8586-B5094FC25DFF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C938-44B3-8586-B5094FC25DFF}"/>
              </c:ext>
            </c:extLst>
          </c:dPt>
          <c:cat>
            <c:strRef>
              <c:f>Sheet1!$A$2:$A$9</c:f>
              <c:strCache>
                <c:ptCount val="8"/>
                <c:pt idx="0">
                  <c:v>&lt;30 (n = 9)</c:v>
                </c:pt>
                <c:pt idx="1">
                  <c:v>30-50 (n = 22)</c:v>
                </c:pt>
                <c:pt idx="2">
                  <c:v>50-80 (n = 34)</c:v>
                </c:pt>
                <c:pt idx="3">
                  <c:v>80-110 (n = 43)</c:v>
                </c:pt>
                <c:pt idx="4">
                  <c:v>110-150 (n = 17)</c:v>
                </c:pt>
                <c:pt idx="5">
                  <c:v>150-200 (n = 5)</c:v>
                </c:pt>
                <c:pt idx="6">
                  <c:v>&gt;200 (n = 1)</c:v>
                </c:pt>
                <c:pt idx="7">
                  <c:v>Vet ikke (n = 120)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0.04</c:v>
                </c:pt>
                <c:pt idx="1">
                  <c:v>0.09</c:v>
                </c:pt>
                <c:pt idx="2">
                  <c:v>0.14000000000000001</c:v>
                </c:pt>
                <c:pt idx="3">
                  <c:v>0.17</c:v>
                </c:pt>
                <c:pt idx="4">
                  <c:v>7.0000000000000007E-2</c:v>
                </c:pt>
                <c:pt idx="5">
                  <c:v>0.02</c:v>
                </c:pt>
                <c:pt idx="6">
                  <c:v>0</c:v>
                </c:pt>
                <c:pt idx="7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938-44B3-8586-B5094FC25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27. Min gjødsling er basert på (Sett gjerne flere kryss)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772-46AC-A071-6ADDC7D3FF1A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5772-46AC-A071-6ADDC7D3FF1A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5772-46AC-A071-6ADDC7D3FF1A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5772-46AC-A071-6ADDC7D3FF1A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5772-46AC-A071-6ADDC7D3FF1A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5772-46AC-A071-6ADDC7D3FF1A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5772-46AC-A071-6ADDC7D3FF1A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5772-46AC-A071-6ADDC7D3FF1A}"/>
              </c:ext>
            </c:extLst>
          </c:dPt>
          <c:dPt>
            <c:idx val="8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5772-46AC-A071-6ADDC7D3FF1A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5772-46AC-A071-6ADDC7D3FF1A}"/>
              </c:ext>
            </c:extLst>
          </c:dPt>
          <c:dPt>
            <c:idx val="10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15-5772-46AC-A071-6ADDC7D3FF1A}"/>
              </c:ext>
            </c:extLst>
          </c:dPt>
          <c:dPt>
            <c:idx val="11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17-5772-46AC-A071-6ADDC7D3FF1A}"/>
              </c:ext>
            </c:extLst>
          </c:dPt>
          <c:dPt>
            <c:idx val="12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19-5772-46AC-A071-6ADDC7D3FF1A}"/>
              </c:ext>
            </c:extLst>
          </c:dPt>
          <c:dPt>
            <c:idx val="13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1B-5772-46AC-A071-6ADDC7D3FF1A}"/>
              </c:ext>
            </c:extLst>
          </c:dPt>
          <c:cat>
            <c:strRef>
              <c:f>Sheet1!$A$2:$A$15</c:f>
              <c:strCache>
                <c:ptCount val="14"/>
                <c:pt idx="0">
                  <c:v>Kartlegging av avling foregående år med GPS (n = 9)</c:v>
                </c:pt>
                <c:pt idx="1">
                  <c:v>Jordanalyser minst hvert 4. - 5. år (n = 142)</c:v>
                </c:pt>
                <c:pt idx="2">
                  <c:v>Tidligere erfaringer og godt skjønn (n = 136)</c:v>
                </c:pt>
                <c:pt idx="3">
                  <c:v>Yara N-sensor (n = 12)</c:v>
                </c:pt>
                <c:pt idx="4">
                  <c:v>Bladanalyser i vekstsesongen (n = 5)</c:v>
                </c:pt>
                <c:pt idx="5">
                  <c:v>Faglige anbefalinger og dyrkingsråd (n = 77)</c:v>
                </c:pt>
                <c:pt idx="6">
                  <c:v>Satelittverktøy som Atfarm eller CropSat (n = 22)</c:v>
                </c:pt>
                <c:pt idx="7">
                  <c:v>Årlige gjødselplaner (n = 174)</c:v>
                </c:pt>
                <c:pt idx="8">
                  <c:v>Posisjonsbestemte jordprøver med GPS (n = 58)</c:v>
                </c:pt>
                <c:pt idx="9">
                  <c:v>Erfaringer fra andre havredyrkere i tidligere års Havre-NM (n = 14)</c:v>
                </c:pt>
                <c:pt idx="10">
                  <c:v>Jordanalyser minst hvert 8. år (n = 88)</c:v>
                </c:pt>
                <c:pt idx="11">
                  <c:v>Nibio sine nitrogenkalkulatorer for husdyrgjødsel, korn og N-status i vekstsesongen (n = 8)</c:v>
                </c:pt>
                <c:pt idx="12">
                  <c:v>Variabel gjødseltildeling med GPS og tildelingsfil (n = 13)</c:v>
                </c:pt>
                <c:pt idx="13">
                  <c:v>Andre verktøy (vennligst spesifiser) (n = 5)</c:v>
                </c:pt>
              </c:strCache>
            </c:strRef>
          </c:cat>
          <c:val>
            <c:numRef>
              <c:f>Sheet1!$B$2:$B$15</c:f>
              <c:numCache>
                <c:formatCode>0%</c:formatCode>
                <c:ptCount val="14"/>
                <c:pt idx="0">
                  <c:v>0.04</c:v>
                </c:pt>
                <c:pt idx="1">
                  <c:v>0.56999999999999995</c:v>
                </c:pt>
                <c:pt idx="2">
                  <c:v>0.55000000000000004</c:v>
                </c:pt>
                <c:pt idx="3">
                  <c:v>0.05</c:v>
                </c:pt>
                <c:pt idx="4">
                  <c:v>0.02</c:v>
                </c:pt>
                <c:pt idx="5">
                  <c:v>0.31</c:v>
                </c:pt>
                <c:pt idx="6">
                  <c:v>0.09</c:v>
                </c:pt>
                <c:pt idx="7">
                  <c:v>0.7</c:v>
                </c:pt>
                <c:pt idx="8">
                  <c:v>0.23</c:v>
                </c:pt>
                <c:pt idx="9">
                  <c:v>0.06</c:v>
                </c:pt>
                <c:pt idx="10">
                  <c:v>0.36</c:v>
                </c:pt>
                <c:pt idx="11">
                  <c:v>0.03</c:v>
                </c:pt>
                <c:pt idx="12">
                  <c:v>0.05</c:v>
                </c:pt>
                <c:pt idx="1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5772-46AC-A071-6ADDC7D3F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3928"/>
        <c:axId val="249822752"/>
      </c:barChart>
      <c:catAx>
        <c:axId val="2498239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auto val="0"/>
        <c:lblAlgn val="ctr"/>
        <c:lblOffset val="100"/>
        <c:noMultiLvlLbl val="0"/>
      </c:catAx>
      <c:valAx>
        <c:axId val="249822752"/>
        <c:scaling>
          <c:orientation val="minMax"/>
          <c:max val="1"/>
          <c:min val="0"/>
        </c:scaling>
        <c:delete val="0"/>
        <c:axPos val="t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900" baseline="0" smtId="4294967295"/>
            </a:pPr>
            <a:endParaRPr lang="nb-NO"/>
          </a:p>
        </c:txPr>
        <c:crossAx val="2498239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800" b="0"/>
              <a:t>28. Ble havren vannet?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A7E-4AA0-B645-72D8534AA570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1A7E-4AA0-B645-72D8534AA570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1A7E-4AA0-B645-72D8534AA570}"/>
              </c:ext>
            </c:extLst>
          </c:dPt>
          <c:cat>
            <c:strRef>
              <c:f>Sheet1!$A$2:$A$4</c:f>
              <c:strCache>
                <c:ptCount val="3"/>
                <c:pt idx="0">
                  <c:v>Ja, etter behov (n = 4)</c:v>
                </c:pt>
                <c:pt idx="1">
                  <c:v>Ja, delvis etter behov (n = 3)</c:v>
                </c:pt>
                <c:pt idx="2">
                  <c:v>Nei (n = 243)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0.02</c:v>
                </c:pt>
                <c:pt idx="1">
                  <c:v>0.01</c:v>
                </c:pt>
                <c:pt idx="2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A7E-4AA0-B645-72D8534AA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29. Har du brukt stråforkorting i havreåkeren? (Spørsmålet må besvares)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A6BA-439F-9020-57FEA07A2182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A6BA-439F-9020-57FEA07A2182}"/>
              </c:ext>
            </c:extLst>
          </c:dPt>
          <c:cat>
            <c:strRef>
              <c:f>Sheet1!$A$2:$A$3</c:f>
              <c:strCache>
                <c:ptCount val="2"/>
                <c:pt idx="0">
                  <c:v>Ja (n = 157)</c:v>
                </c:pt>
                <c:pt idx="1">
                  <c:v>Nei (n = 93)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0.63</c:v>
                </c:pt>
                <c:pt idx="1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BA-439F-9020-57FEA07A2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30. Hadde du noen problemer med legde i havreåkeren?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1361-4A0E-97CB-B35ECF5D79FB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1361-4A0E-97CB-B35ECF5D79FB}"/>
              </c:ext>
            </c:extLst>
          </c:dPt>
          <c:dPt>
            <c:idx val="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1361-4A0E-97CB-B35ECF5D79FB}"/>
              </c:ext>
            </c:extLst>
          </c:dPt>
          <c:cat>
            <c:strRef>
              <c:f>Sheet1!$A$2:$A$4</c:f>
              <c:strCache>
                <c:ptCount val="3"/>
                <c:pt idx="0">
                  <c:v>Ingen legde eller ubetydelig med legde (n = 113)</c:v>
                </c:pt>
                <c:pt idx="1">
                  <c:v>Delvis problemer med legde (n = 76)</c:v>
                </c:pt>
                <c:pt idx="2">
                  <c:v>Vesentlige eller store problemer med legde (n = 61)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0.45</c:v>
                </c:pt>
                <c:pt idx="1">
                  <c:v>0.3</c:v>
                </c:pt>
                <c:pt idx="2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61-4A0E-97CB-B35ECF5D7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31. Hadde du problemer med grodd korn i havreåkeren?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EE72-4BE0-A665-BD091EBB76DD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EE72-4BE0-A665-BD091EBB76DD}"/>
              </c:ext>
            </c:extLst>
          </c:dPt>
          <c:dPt>
            <c:idx val="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EE72-4BE0-A665-BD091EBB76DD}"/>
              </c:ext>
            </c:extLst>
          </c:dPt>
          <c:cat>
            <c:strRef>
              <c:f>Sheet1!$A$2:$A$4</c:f>
              <c:strCache>
                <c:ptCount val="3"/>
                <c:pt idx="0">
                  <c:v>Lite eller ubetydelige problemer med grodd korn (n = 206)</c:v>
                </c:pt>
                <c:pt idx="1">
                  <c:v>Delvis problemer med grodd korn (n = 35)</c:v>
                </c:pt>
                <c:pt idx="2">
                  <c:v>Vesentlige eller store problemer med grodd korn (n = 7)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0.83</c:v>
                </c:pt>
                <c:pt idx="1">
                  <c:v>0.14000000000000001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E72-4BE0-A665-BD091EBB76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32. Har du benyttet deg av dispensasjonen og sprøyta med glyfosat i stående åker?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F56-4CA6-9856-55C35E0AA99E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BF56-4CA6-9856-55C35E0AA99E}"/>
              </c:ext>
            </c:extLst>
          </c:dPt>
          <c:cat>
            <c:strRef>
              <c:f>Sheet1!$A$2:$A$3</c:f>
              <c:strCache>
                <c:ptCount val="2"/>
                <c:pt idx="0">
                  <c:v>Ja (n = 1)</c:v>
                </c:pt>
                <c:pt idx="1">
                  <c:v>Nei (n = 248)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56-4CA6-9856-55C35E0AA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33. Oppgi navn på preparat brukt til stråforkorting første gang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913F-4D1F-AB45-F0591515D469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913F-4D1F-AB45-F0591515D469}"/>
              </c:ext>
            </c:extLst>
          </c:dPt>
          <c:dPt>
            <c:idx val="2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913F-4D1F-AB45-F0591515D469}"/>
              </c:ext>
            </c:extLst>
          </c:dPt>
          <c:dPt>
            <c:idx val="3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913F-4D1F-AB45-F0591515D469}"/>
              </c:ext>
            </c:extLst>
          </c:dPt>
          <c:dPt>
            <c:idx val="4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913F-4D1F-AB45-F0591515D469}"/>
              </c:ext>
            </c:extLst>
          </c:dPt>
          <c:dPt>
            <c:idx val="5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913F-4D1F-AB45-F0591515D469}"/>
              </c:ext>
            </c:extLst>
          </c:dPt>
          <c:dPt>
            <c:idx val="6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913F-4D1F-AB45-F0591515D469}"/>
              </c:ext>
            </c:extLst>
          </c:dPt>
          <c:dPt>
            <c:idx val="7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913F-4D1F-AB45-F0591515D469}"/>
              </c:ext>
            </c:extLst>
          </c:dPt>
          <c:dPt>
            <c:idx val="8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913F-4D1F-AB45-F0591515D469}"/>
              </c:ext>
            </c:extLst>
          </c:dPt>
          <c:cat>
            <c:strRef>
              <c:f>Sheet1!$A$2:$A$10</c:f>
              <c:strCache>
                <c:ptCount val="9"/>
                <c:pt idx="0">
                  <c:v>CCC (n = 41)</c:v>
                </c:pt>
                <c:pt idx="1">
                  <c:v>Cycocel 750 (n = 11)</c:v>
                </c:pt>
                <c:pt idx="2">
                  <c:v>Medax Max (n = 0)</c:v>
                </c:pt>
                <c:pt idx="3">
                  <c:v>Moddus M (n = 17)</c:v>
                </c:pt>
                <c:pt idx="4">
                  <c:v>Moddus Start (n = 25)</c:v>
                </c:pt>
                <c:pt idx="5">
                  <c:v>Moddevo (n = 18)</c:v>
                </c:pt>
                <c:pt idx="6">
                  <c:v>Stabilan 750 (n = 4)</c:v>
                </c:pt>
                <c:pt idx="7">
                  <c:v>Trimaxx / Optimus (n = 32)</c:v>
                </c:pt>
                <c:pt idx="8">
                  <c:v>Annet (vennligst spesifiser) (n = 2)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0.27</c:v>
                </c:pt>
                <c:pt idx="1">
                  <c:v>7.0000000000000007E-2</c:v>
                </c:pt>
                <c:pt idx="2">
                  <c:v>0</c:v>
                </c:pt>
                <c:pt idx="3">
                  <c:v>0.11</c:v>
                </c:pt>
                <c:pt idx="4">
                  <c:v>0.17</c:v>
                </c:pt>
                <c:pt idx="5">
                  <c:v>0.12</c:v>
                </c:pt>
                <c:pt idx="6">
                  <c:v>0.03</c:v>
                </c:pt>
                <c:pt idx="7">
                  <c:v>0.21</c:v>
                </c:pt>
                <c:pt idx="8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13F-4D1F-AB45-F0591515D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200" b="0"/>
              <a:t>36. Hva var plantens utviklingstrinn ved stråforkortning Zadoks (BBCH) skala ved stråforkorting første gang?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1DF-45A4-84D0-E3AA681A8E4E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E1DF-45A4-84D0-E3AA681A8E4E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E1DF-45A4-84D0-E3AA681A8E4E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E1DF-45A4-84D0-E3AA681A8E4E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E1DF-45A4-84D0-E3AA681A8E4E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E1DF-45A4-84D0-E3AA681A8E4E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E1DF-45A4-84D0-E3AA681A8E4E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E1DF-45A4-84D0-E3AA681A8E4E}"/>
              </c:ext>
            </c:extLst>
          </c:dPt>
          <c:dPt>
            <c:idx val="8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E1DF-45A4-84D0-E3AA681A8E4E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E1DF-45A4-84D0-E3AA681A8E4E}"/>
              </c:ext>
            </c:extLst>
          </c:dPt>
          <c:dPt>
            <c:idx val="10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15-E1DF-45A4-84D0-E3AA681A8E4E}"/>
              </c:ext>
            </c:extLst>
          </c:dPt>
          <c:dPt>
            <c:idx val="11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17-E1DF-45A4-84D0-E3AA681A8E4E}"/>
              </c:ext>
            </c:extLst>
          </c:dPt>
          <c:dPt>
            <c:idx val="12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19-E1DF-45A4-84D0-E3AA681A8E4E}"/>
              </c:ext>
            </c:extLst>
          </c:dPt>
          <c:dPt>
            <c:idx val="13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1B-E1DF-45A4-84D0-E3AA681A8E4E}"/>
              </c:ext>
            </c:extLst>
          </c:dPt>
          <c:dPt>
            <c:idx val="14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1D-E1DF-45A4-84D0-E3AA681A8E4E}"/>
              </c:ext>
            </c:extLst>
          </c:dPt>
          <c:dPt>
            <c:idx val="15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1F-E1DF-45A4-84D0-E3AA681A8E4E}"/>
              </c:ext>
            </c:extLst>
          </c:dPt>
          <c:dPt>
            <c:idx val="16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21-E1DF-45A4-84D0-E3AA681A8E4E}"/>
              </c:ext>
            </c:extLst>
          </c:dPt>
          <c:dPt>
            <c:idx val="17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23-E1DF-45A4-84D0-E3AA681A8E4E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5-E1DF-45A4-84D0-E3AA681A8E4E}"/>
              </c:ext>
            </c:extLst>
          </c:dPt>
          <c:dPt>
            <c:idx val="19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27-E1DF-45A4-84D0-E3AA681A8E4E}"/>
              </c:ext>
            </c:extLst>
          </c:dPt>
          <c:dPt>
            <c:idx val="20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29-E1DF-45A4-84D0-E3AA681A8E4E}"/>
              </c:ext>
            </c:extLst>
          </c:dPt>
          <c:dPt>
            <c:idx val="21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2B-E1DF-45A4-84D0-E3AA681A8E4E}"/>
              </c:ext>
            </c:extLst>
          </c:dPt>
          <c:dPt>
            <c:idx val="22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2D-E1DF-45A4-84D0-E3AA681A8E4E}"/>
              </c:ext>
            </c:extLst>
          </c:dPt>
          <c:dPt>
            <c:idx val="23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2F-E1DF-45A4-84D0-E3AA681A8E4E}"/>
              </c:ext>
            </c:extLst>
          </c:dPt>
          <c:dPt>
            <c:idx val="24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31-E1DF-45A4-84D0-E3AA681A8E4E}"/>
              </c:ext>
            </c:extLst>
          </c:dPt>
          <c:dPt>
            <c:idx val="25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33-E1DF-45A4-84D0-E3AA681A8E4E}"/>
              </c:ext>
            </c:extLst>
          </c:dPt>
          <c:dPt>
            <c:idx val="26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35-E1DF-45A4-84D0-E3AA681A8E4E}"/>
              </c:ext>
            </c:extLst>
          </c:dPt>
          <c:dPt>
            <c:idx val="2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37-E1DF-45A4-84D0-E3AA681A8E4E}"/>
              </c:ext>
            </c:extLst>
          </c:dPt>
          <c:dPt>
            <c:idx val="28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39-E1DF-45A4-84D0-E3AA681A8E4E}"/>
              </c:ext>
            </c:extLst>
          </c:dPt>
          <c:dPt>
            <c:idx val="29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3B-E1DF-45A4-84D0-E3AA681A8E4E}"/>
              </c:ext>
            </c:extLst>
          </c:dPt>
          <c:dPt>
            <c:idx val="30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3D-E1DF-45A4-84D0-E3AA681A8E4E}"/>
              </c:ext>
            </c:extLst>
          </c:dPt>
          <c:dPt>
            <c:idx val="31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3F-E1DF-45A4-84D0-E3AA681A8E4E}"/>
              </c:ext>
            </c:extLst>
          </c:dPt>
          <c:dPt>
            <c:idx val="32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41-E1DF-45A4-84D0-E3AA681A8E4E}"/>
              </c:ext>
            </c:extLst>
          </c:dPt>
          <c:dPt>
            <c:idx val="33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43-E1DF-45A4-84D0-E3AA681A8E4E}"/>
              </c:ext>
            </c:extLst>
          </c:dPt>
          <c:cat>
            <c:strRef>
              <c:f>Sheet1!$A$2:$A$35</c:f>
              <c:strCache>
                <c:ptCount val="34"/>
                <c:pt idx="0">
                  <c:v>11        Første blad foldet ut (n = 1)</c:v>
                </c:pt>
                <c:pt idx="1">
                  <c:v>12        Andre blad foldet ut (n = 6)</c:v>
                </c:pt>
                <c:pt idx="2">
                  <c:v>13        Tredje blad foldet ut (n = 14)</c:v>
                </c:pt>
                <c:pt idx="3">
                  <c:v>14        Fjerde blad foldet ut (n = 27)</c:v>
                </c:pt>
                <c:pt idx="4">
                  <c:v>20        Bare hovedskuddet (n = 5)</c:v>
                </c:pt>
                <c:pt idx="5">
                  <c:v>21        Hovedskuddet og ett buskingsskudd (n = 7)</c:v>
                </c:pt>
                <c:pt idx="6">
                  <c:v>22       Hovedskuddet og to buskingsskudd (n = 6)</c:v>
                </c:pt>
                <c:pt idx="7">
                  <c:v>23       Hovedskuddet og tre buskingsskudd (n = 8)</c:v>
                </c:pt>
                <c:pt idx="8">
                  <c:v>24       Hovedskuddet og fire buskingsskudd (n = 17)</c:v>
                </c:pt>
                <c:pt idx="9">
                  <c:v>31        1. leddknute synlig eller kan kjennes (minst 1 cm over bakken) (n = 17)</c:v>
                </c:pt>
                <c:pt idx="10">
                  <c:v>32       2. leddknute synlig eller kan kjennes (minst 2 cm over 1. leddknute) (n = 8)</c:v>
                </c:pt>
                <c:pt idx="11">
                  <c:v>33        3. leddknute  synlig eller kan kjennes (minst 2 cm over forrige knute) (n = 7)</c:v>
                </c:pt>
                <c:pt idx="12">
                  <c:v>34        4. leddknute  synlig eller kan kjennes (minst 2 cm over forrige knute) (n = 4)</c:v>
                </c:pt>
                <c:pt idx="13">
                  <c:v>37        Flaggbladet så vidt synlig (sammenrullet) (n = 3)</c:v>
                </c:pt>
                <c:pt idx="14">
                  <c:v>39        Bladøret til flaggbladet så vidt synlig (n = 1)</c:v>
                </c:pt>
                <c:pt idx="15">
                  <c:v>41        Flaggbladslira strekker seg (n = 1)</c:v>
                </c:pt>
                <c:pt idx="16">
                  <c:v>43        Så vidt synlig at holken har svellet (n = 0)</c:v>
                </c:pt>
                <c:pt idx="17">
                  <c:v>45        Holken sveller (n = 1)</c:v>
                </c:pt>
                <c:pt idx="18">
                  <c:v>47        Flaggbladslira åpner seg (n = 1)</c:v>
                </c:pt>
                <c:pt idx="19">
                  <c:v>51        Første småaks/risle så vidt synlig (n = 0)</c:v>
                </c:pt>
                <c:pt idx="20">
                  <c:v>53        1/4 av akset har skutt (n = 0)</c:v>
                </c:pt>
                <c:pt idx="21">
                  <c:v>55        1/2 av akset har skutt (n = 0)</c:v>
                </c:pt>
                <c:pt idx="22">
                  <c:v>57        3/4 av akset har skutt (n = 0)</c:v>
                </c:pt>
                <c:pt idx="23">
                  <c:v>59        Akskytingen er fullstendig, men før blomstring (se innenfor agnene) (n = 0)</c:v>
                </c:pt>
                <c:pt idx="24">
                  <c:v>61        Begynnende blomstring (gule støvbærere) (n = 0)</c:v>
                </c:pt>
                <c:pt idx="25">
                  <c:v>65        Blomstringen halvveis (n = 0)</c:v>
                </c:pt>
                <c:pt idx="26">
                  <c:v>69        Blomstringen ferdig, men før melkestadiet (se innenfor agnene) (n = 0)</c:v>
                </c:pt>
                <c:pt idx="27">
                  <c:v>71        Frøkappen er vannmoden, de første frøanlegg har halv størrelse –         innhold vannaktig (n = 0)</c:v>
                </c:pt>
                <c:pt idx="28">
                  <c:v>73        Tidlig melkestadium (n = 0)</c:v>
                </c:pt>
                <c:pt idx="29">
                  <c:v>75        Midtmelkestadium: alle korn i full størrelse og grønne – innhold melkeaktig og lett grynet (n = 0)</c:v>
                </c:pt>
                <c:pt idx="30">
                  <c:v>77        Sent melkestadium (n = 0)</c:v>
                </c:pt>
                <c:pt idx="31">
                  <c:v>83        Tidlig mating (n = 0)</c:v>
                </c:pt>
                <c:pt idx="32">
                  <c:v>85        Mykt deigstadium (neglmerke står ikke) (n = 0)</c:v>
                </c:pt>
                <c:pt idx="33">
                  <c:v>87        Hardt deigstadium (neglmerket holder, toppen mister klorofyll) (n = 0)</c:v>
                </c:pt>
              </c:strCache>
            </c:strRef>
          </c:cat>
          <c:val>
            <c:numRef>
              <c:f>Sheet1!$B$2:$B$35</c:f>
              <c:numCache>
                <c:formatCode>0%</c:formatCode>
                <c:ptCount val="34"/>
                <c:pt idx="0">
                  <c:v>0.01</c:v>
                </c:pt>
                <c:pt idx="1">
                  <c:v>0.04</c:v>
                </c:pt>
                <c:pt idx="2">
                  <c:v>0.1</c:v>
                </c:pt>
                <c:pt idx="3">
                  <c:v>0.2</c:v>
                </c:pt>
                <c:pt idx="4">
                  <c:v>0.04</c:v>
                </c:pt>
                <c:pt idx="5">
                  <c:v>0.05</c:v>
                </c:pt>
                <c:pt idx="6">
                  <c:v>0.04</c:v>
                </c:pt>
                <c:pt idx="7">
                  <c:v>0.06</c:v>
                </c:pt>
                <c:pt idx="8">
                  <c:v>0.13</c:v>
                </c:pt>
                <c:pt idx="9">
                  <c:v>0.13</c:v>
                </c:pt>
                <c:pt idx="10">
                  <c:v>0.06</c:v>
                </c:pt>
                <c:pt idx="11">
                  <c:v>0.05</c:v>
                </c:pt>
                <c:pt idx="12">
                  <c:v>0.03</c:v>
                </c:pt>
                <c:pt idx="13">
                  <c:v>0.02</c:v>
                </c:pt>
                <c:pt idx="14">
                  <c:v>0.01</c:v>
                </c:pt>
                <c:pt idx="15">
                  <c:v>0.01</c:v>
                </c:pt>
                <c:pt idx="16">
                  <c:v>0</c:v>
                </c:pt>
                <c:pt idx="17">
                  <c:v>0.01</c:v>
                </c:pt>
                <c:pt idx="18">
                  <c:v>0.01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4-E1DF-45A4-84D0-E3AA681A8E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8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200" b="0"/>
              <a:t>37. Oppgi navn på preparat brukt ved andre gangs stråforkorting - hvis det ble stråforkorta to ganger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ACA-4206-8C2D-FC465D03C37A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5ACA-4206-8C2D-FC465D03C37A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5ACA-4206-8C2D-FC465D03C37A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5ACA-4206-8C2D-FC465D03C37A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5ACA-4206-8C2D-FC465D03C37A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5ACA-4206-8C2D-FC465D03C37A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5ACA-4206-8C2D-FC465D03C37A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5ACA-4206-8C2D-FC465D03C37A}"/>
              </c:ext>
            </c:extLst>
          </c:dPt>
          <c:dPt>
            <c:idx val="8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5ACA-4206-8C2D-FC465D03C37A}"/>
              </c:ext>
            </c:extLst>
          </c:dPt>
          <c:cat>
            <c:strRef>
              <c:f>Sheet1!$A$2:$A$10</c:f>
              <c:strCache>
                <c:ptCount val="9"/>
                <c:pt idx="0">
                  <c:v>CCC (n = 0)</c:v>
                </c:pt>
                <c:pt idx="1">
                  <c:v>Cycocel 750 (n = 0)</c:v>
                </c:pt>
                <c:pt idx="2">
                  <c:v>Medax Max (n = 0)</c:v>
                </c:pt>
                <c:pt idx="3">
                  <c:v>Moddus M (n = 1)</c:v>
                </c:pt>
                <c:pt idx="4">
                  <c:v>Moddus Start (n = 2)</c:v>
                </c:pt>
                <c:pt idx="5">
                  <c:v>Moddevo (n = 0)</c:v>
                </c:pt>
                <c:pt idx="6">
                  <c:v>Stabilan 750 (n = 0)</c:v>
                </c:pt>
                <c:pt idx="7">
                  <c:v>Trimaxx / Optimus (n = 12)</c:v>
                </c:pt>
                <c:pt idx="8">
                  <c:v>Annet (vennligst spesifiser) (n = 4)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0.05</c:v>
                </c:pt>
                <c:pt idx="4">
                  <c:v>0.11</c:v>
                </c:pt>
                <c:pt idx="5">
                  <c:v>0</c:v>
                </c:pt>
                <c:pt idx="6">
                  <c:v>0</c:v>
                </c:pt>
                <c:pt idx="7">
                  <c:v>0.63</c:v>
                </c:pt>
                <c:pt idx="8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5ACA-4206-8C2D-FC465D03C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200" b="0"/>
              <a:t>39. Hva var plantens utviklingstrinn ved stråforkortning Zadoks (BBCH) skala ved andre stråforkorting?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BD5-49D0-8940-E0636142D0CF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7BD5-49D0-8940-E0636142D0CF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7BD5-49D0-8940-E0636142D0CF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7BD5-49D0-8940-E0636142D0CF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7BD5-49D0-8940-E0636142D0CF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7BD5-49D0-8940-E0636142D0CF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7BD5-49D0-8940-E0636142D0CF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7BD5-49D0-8940-E0636142D0CF}"/>
              </c:ext>
            </c:extLst>
          </c:dPt>
          <c:dPt>
            <c:idx val="8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7BD5-49D0-8940-E0636142D0CF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7BD5-49D0-8940-E0636142D0CF}"/>
              </c:ext>
            </c:extLst>
          </c:dPt>
          <c:dPt>
            <c:idx val="10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15-7BD5-49D0-8940-E0636142D0CF}"/>
              </c:ext>
            </c:extLst>
          </c:dPt>
          <c:dPt>
            <c:idx val="11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17-7BD5-49D0-8940-E0636142D0CF}"/>
              </c:ext>
            </c:extLst>
          </c:dPt>
          <c:dPt>
            <c:idx val="12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19-7BD5-49D0-8940-E0636142D0CF}"/>
              </c:ext>
            </c:extLst>
          </c:dPt>
          <c:dPt>
            <c:idx val="13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1B-7BD5-49D0-8940-E0636142D0CF}"/>
              </c:ext>
            </c:extLst>
          </c:dPt>
          <c:dPt>
            <c:idx val="14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1D-7BD5-49D0-8940-E0636142D0CF}"/>
              </c:ext>
            </c:extLst>
          </c:dPt>
          <c:dPt>
            <c:idx val="15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1F-7BD5-49D0-8940-E0636142D0CF}"/>
              </c:ext>
            </c:extLst>
          </c:dPt>
          <c:dPt>
            <c:idx val="16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21-7BD5-49D0-8940-E0636142D0CF}"/>
              </c:ext>
            </c:extLst>
          </c:dPt>
          <c:dPt>
            <c:idx val="17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23-7BD5-49D0-8940-E0636142D0CF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5-7BD5-49D0-8940-E0636142D0CF}"/>
              </c:ext>
            </c:extLst>
          </c:dPt>
          <c:dPt>
            <c:idx val="19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27-7BD5-49D0-8940-E0636142D0CF}"/>
              </c:ext>
            </c:extLst>
          </c:dPt>
          <c:dPt>
            <c:idx val="20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29-7BD5-49D0-8940-E0636142D0CF}"/>
              </c:ext>
            </c:extLst>
          </c:dPt>
          <c:dPt>
            <c:idx val="21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2B-7BD5-49D0-8940-E0636142D0CF}"/>
              </c:ext>
            </c:extLst>
          </c:dPt>
          <c:dPt>
            <c:idx val="22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2D-7BD5-49D0-8940-E0636142D0CF}"/>
              </c:ext>
            </c:extLst>
          </c:dPt>
          <c:dPt>
            <c:idx val="23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2F-7BD5-49D0-8940-E0636142D0CF}"/>
              </c:ext>
            </c:extLst>
          </c:dPt>
          <c:dPt>
            <c:idx val="24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31-7BD5-49D0-8940-E0636142D0CF}"/>
              </c:ext>
            </c:extLst>
          </c:dPt>
          <c:dPt>
            <c:idx val="25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33-7BD5-49D0-8940-E0636142D0CF}"/>
              </c:ext>
            </c:extLst>
          </c:dPt>
          <c:dPt>
            <c:idx val="26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35-7BD5-49D0-8940-E0636142D0CF}"/>
              </c:ext>
            </c:extLst>
          </c:dPt>
          <c:dPt>
            <c:idx val="2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37-7BD5-49D0-8940-E0636142D0CF}"/>
              </c:ext>
            </c:extLst>
          </c:dPt>
          <c:dPt>
            <c:idx val="28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39-7BD5-49D0-8940-E0636142D0CF}"/>
              </c:ext>
            </c:extLst>
          </c:dPt>
          <c:dPt>
            <c:idx val="29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3B-7BD5-49D0-8940-E0636142D0CF}"/>
              </c:ext>
            </c:extLst>
          </c:dPt>
          <c:dPt>
            <c:idx val="30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3D-7BD5-49D0-8940-E0636142D0CF}"/>
              </c:ext>
            </c:extLst>
          </c:dPt>
          <c:dPt>
            <c:idx val="31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3F-7BD5-49D0-8940-E0636142D0CF}"/>
              </c:ext>
            </c:extLst>
          </c:dPt>
          <c:dPt>
            <c:idx val="32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41-7BD5-49D0-8940-E0636142D0CF}"/>
              </c:ext>
            </c:extLst>
          </c:dPt>
          <c:dPt>
            <c:idx val="33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43-7BD5-49D0-8940-E0636142D0CF}"/>
              </c:ext>
            </c:extLst>
          </c:dPt>
          <c:cat>
            <c:strRef>
              <c:f>Sheet1!$A$2:$A$35</c:f>
              <c:strCache>
                <c:ptCount val="34"/>
                <c:pt idx="0">
                  <c:v>11        Første blad foldet ut (n = 0)</c:v>
                </c:pt>
                <c:pt idx="1">
                  <c:v>12        Andre blad foldet ut (n = 0)</c:v>
                </c:pt>
                <c:pt idx="2">
                  <c:v>13        Tredje blad foldet ut (n = 0)</c:v>
                </c:pt>
                <c:pt idx="3">
                  <c:v>14        Fjerde blad foldet ut (n = 1)</c:v>
                </c:pt>
                <c:pt idx="4">
                  <c:v>20        Bare hovedskuddet (n = 0)</c:v>
                </c:pt>
                <c:pt idx="5">
                  <c:v>21        Hovedskuddet og ett buskingsskudd (n = 0)</c:v>
                </c:pt>
                <c:pt idx="6">
                  <c:v>22       Hovedskuddet og to buskingsskudd (n = 0)</c:v>
                </c:pt>
                <c:pt idx="7">
                  <c:v>23       Hovedskuddet og tre buskingsskudd (n = 0)</c:v>
                </c:pt>
                <c:pt idx="8">
                  <c:v>24       Hovedskuddet og fire buskingsskudd (n = 0)</c:v>
                </c:pt>
                <c:pt idx="9">
                  <c:v>31        1. leddknute synlig eller kan kjennes (minst 1 cm over bakken) (n = 1)</c:v>
                </c:pt>
                <c:pt idx="10">
                  <c:v>32       2. leddknute synlig eller kan kjennes (minst 2 cm over 1. leddknute) (n = 0)</c:v>
                </c:pt>
                <c:pt idx="11">
                  <c:v>33        3. leddknute  synlig eller kan kjennes (minst 2 cm over forrige knute) (n = 0)</c:v>
                </c:pt>
                <c:pt idx="12">
                  <c:v>34        4. leddknute  synlig eller kan kjennes (minst 2 cm over forrige knute) (n = 4)</c:v>
                </c:pt>
                <c:pt idx="13">
                  <c:v>37        Flaggbladet så vidt synlig (sammenrullet) (n = 2)</c:v>
                </c:pt>
                <c:pt idx="14">
                  <c:v>39        Bladøret til flaggbladet så vidt synlig (n = 0)</c:v>
                </c:pt>
                <c:pt idx="15">
                  <c:v>41        Flaggbladslira strekker seg (n = 1)</c:v>
                </c:pt>
                <c:pt idx="16">
                  <c:v>43        Så vidt synlig at holken har svellet (n = 0)</c:v>
                </c:pt>
                <c:pt idx="17">
                  <c:v>45        Holken sveller (n = 1)</c:v>
                </c:pt>
                <c:pt idx="18">
                  <c:v>47        Flaggbladslira åpner seg (n = 1)</c:v>
                </c:pt>
                <c:pt idx="19">
                  <c:v>51        Første småaks/risle så vidt synlig (n = 1)</c:v>
                </c:pt>
                <c:pt idx="20">
                  <c:v>53        1/4 av akset har skutt (n = 0)</c:v>
                </c:pt>
                <c:pt idx="21">
                  <c:v>55        1/2 av akset har skutt (n = 0)</c:v>
                </c:pt>
                <c:pt idx="22">
                  <c:v>57        3/4 av akset har skutt (n = 0)</c:v>
                </c:pt>
                <c:pt idx="23">
                  <c:v>59        Akskytingen er fullstendig, men før blomstring (se innenfor agnene) (n = 0)</c:v>
                </c:pt>
                <c:pt idx="24">
                  <c:v>61        Begynnende blomstring (gule støvbærere) (n = 0)</c:v>
                </c:pt>
                <c:pt idx="25">
                  <c:v>65        Blomstringen halvveis (n = 0)</c:v>
                </c:pt>
                <c:pt idx="26">
                  <c:v>69        Blomstringen ferdig, men før melkestadiet (se innenfor agnene) (n = 0)</c:v>
                </c:pt>
                <c:pt idx="27">
                  <c:v>71        Frøkappen er vannmoden, de første frøanlegg har halv størrelse –         innhold vannaktig (n = 0)</c:v>
                </c:pt>
                <c:pt idx="28">
                  <c:v>73        Tidlig melkestadium (n = 0)</c:v>
                </c:pt>
                <c:pt idx="29">
                  <c:v>75        Midtmelkestadium: alle korn i full størrelse og grønne – innhold melkeaktig og lett grynet (n = 0)</c:v>
                </c:pt>
                <c:pt idx="30">
                  <c:v>77        Sent melkestadium (n = 0)</c:v>
                </c:pt>
                <c:pt idx="31">
                  <c:v>83        Tidlig mating (n = 0)</c:v>
                </c:pt>
                <c:pt idx="32">
                  <c:v>85        Mykt deigstadium (neglmerke står ikke) (n = 0)</c:v>
                </c:pt>
                <c:pt idx="33">
                  <c:v>87        Hardt deigstadium (neglmerket holder, toppen mister klorofyll) (n = 0)</c:v>
                </c:pt>
              </c:strCache>
            </c:strRef>
          </c:cat>
          <c:val>
            <c:numRef>
              <c:f>Sheet1!$B$2:$B$35</c:f>
              <c:numCache>
                <c:formatCode>0%</c:formatCode>
                <c:ptCount val="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0.08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0.08</c:v>
                </c:pt>
                <c:pt idx="10">
                  <c:v>0</c:v>
                </c:pt>
                <c:pt idx="11">
                  <c:v>0</c:v>
                </c:pt>
                <c:pt idx="12">
                  <c:v>0.33</c:v>
                </c:pt>
                <c:pt idx="13">
                  <c:v>0.17</c:v>
                </c:pt>
                <c:pt idx="14">
                  <c:v>0</c:v>
                </c:pt>
                <c:pt idx="15">
                  <c:v>0.08</c:v>
                </c:pt>
                <c:pt idx="16">
                  <c:v>0</c:v>
                </c:pt>
                <c:pt idx="17">
                  <c:v>0.08</c:v>
                </c:pt>
                <c:pt idx="18">
                  <c:v>0.08</c:v>
                </c:pt>
                <c:pt idx="19">
                  <c:v>0.08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4-7BD5-49D0-8940-E0636142D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8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200" b="0"/>
              <a:t>40. Har du registrert angrep av insekter/skadedyr over skadeterskel i havreåkeren i år? 
(Her er det mulig å sette flere kryss eller ingen)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652-4AB7-AA87-CA50EF14DEEA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E652-4AB7-AA87-CA50EF14DEEA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E652-4AB7-AA87-CA50EF14DEEA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E652-4AB7-AA87-CA50EF14DEEA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E652-4AB7-AA87-CA50EF14DEEA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E652-4AB7-AA87-CA50EF14DEEA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E652-4AB7-AA87-CA50EF14DEEA}"/>
              </c:ext>
            </c:extLst>
          </c:dPt>
          <c:cat>
            <c:strRef>
              <c:f>Sheet1!$A$2:$A$8</c:f>
              <c:strCache>
                <c:ptCount val="7"/>
                <c:pt idx="0">
                  <c:v>Bladminerfluer (n = 11)</c:v>
                </c:pt>
                <c:pt idx="1">
                  <c:v>Fritflue (n = 6)</c:v>
                </c:pt>
                <c:pt idx="2">
                  <c:v>Havrebladlus eller kornbladlus (n = 18)</c:v>
                </c:pt>
                <c:pt idx="3">
                  <c:v>Nematoder (n = 3)</c:v>
                </c:pt>
                <c:pt idx="4">
                  <c:v>Trips (n = 2)</c:v>
                </c:pt>
                <c:pt idx="5">
                  <c:v>Elg og andre hjortedyr (n = 60)</c:v>
                </c:pt>
                <c:pt idx="6">
                  <c:v>Andre insektangrep/skadedyr (n = 8)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0.12</c:v>
                </c:pt>
                <c:pt idx="1">
                  <c:v>7.0000000000000007E-2</c:v>
                </c:pt>
                <c:pt idx="2">
                  <c:v>0.2</c:v>
                </c:pt>
                <c:pt idx="3">
                  <c:v>0.03</c:v>
                </c:pt>
                <c:pt idx="4">
                  <c:v>0.02</c:v>
                </c:pt>
                <c:pt idx="5">
                  <c:v>0.67</c:v>
                </c:pt>
                <c:pt idx="6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652-4AB7-AA87-CA50EF14D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41. Har du brukt plantevernmidler mot insekter/skadedyr? (Spørsmålet må besvares)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F4B7-42C4-B330-FA34184C8703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F4B7-42C4-B330-FA34184C8703}"/>
              </c:ext>
            </c:extLst>
          </c:dPt>
          <c:cat>
            <c:strRef>
              <c:f>Sheet1!$A$2:$A$3</c:f>
              <c:strCache>
                <c:ptCount val="2"/>
                <c:pt idx="0">
                  <c:v>Ja (n = 7)</c:v>
                </c:pt>
                <c:pt idx="1">
                  <c:v>Nei (n = 236)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0.03</c:v>
                </c:pt>
                <c:pt idx="1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B7-42C4-B330-FA34184C87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800" b="0"/>
              <a:t>42. Navn på preparat brukt mot insekter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34F-4912-9A8C-A7B9907151C0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134F-4912-9A8C-A7B9907151C0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134F-4912-9A8C-A7B9907151C0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134F-4912-9A8C-A7B9907151C0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134F-4912-9A8C-A7B9907151C0}"/>
              </c:ext>
            </c:extLst>
          </c:dPt>
          <c:cat>
            <c:strRef>
              <c:f>Sheet1!$A$2:$A$6</c:f>
              <c:strCache>
                <c:ptCount val="5"/>
                <c:pt idx="0">
                  <c:v>Decis (n = 1)</c:v>
                </c:pt>
                <c:pt idx="1">
                  <c:v>Karate CS (n = 5)</c:v>
                </c:pt>
                <c:pt idx="2">
                  <c:v>Evure Neo/Mavrik (n = 0)</c:v>
                </c:pt>
                <c:pt idx="3">
                  <c:v>Teppeki (n = 0)</c:v>
                </c:pt>
                <c:pt idx="4">
                  <c:v>Annet insektmiddel (n = 1)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0.71</c:v>
                </c:pt>
                <c:pt idx="2">
                  <c:v>0</c:v>
                </c:pt>
                <c:pt idx="3">
                  <c:v>0</c:v>
                </c:pt>
                <c:pt idx="4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34F-4912-9A8C-A7B990715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45. Hva var plantens utviklingstrinn ved insektssprøyting i Zadoks (BBCH) skala?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BF6-4452-9A63-AA54E8234B16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ABF6-4452-9A63-AA54E8234B16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ABF6-4452-9A63-AA54E8234B16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ABF6-4452-9A63-AA54E8234B16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ABF6-4452-9A63-AA54E8234B16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ABF6-4452-9A63-AA54E8234B16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ABF6-4452-9A63-AA54E8234B16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ABF6-4452-9A63-AA54E8234B16}"/>
              </c:ext>
            </c:extLst>
          </c:dPt>
          <c:dPt>
            <c:idx val="8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ABF6-4452-9A63-AA54E8234B16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ABF6-4452-9A63-AA54E8234B16}"/>
              </c:ext>
            </c:extLst>
          </c:dPt>
          <c:dPt>
            <c:idx val="10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15-ABF6-4452-9A63-AA54E8234B16}"/>
              </c:ext>
            </c:extLst>
          </c:dPt>
          <c:dPt>
            <c:idx val="11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17-ABF6-4452-9A63-AA54E8234B16}"/>
              </c:ext>
            </c:extLst>
          </c:dPt>
          <c:dPt>
            <c:idx val="12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19-ABF6-4452-9A63-AA54E8234B16}"/>
              </c:ext>
            </c:extLst>
          </c:dPt>
          <c:dPt>
            <c:idx val="13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1B-ABF6-4452-9A63-AA54E8234B16}"/>
              </c:ext>
            </c:extLst>
          </c:dPt>
          <c:dPt>
            <c:idx val="14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1D-ABF6-4452-9A63-AA54E8234B16}"/>
              </c:ext>
            </c:extLst>
          </c:dPt>
          <c:dPt>
            <c:idx val="15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1F-ABF6-4452-9A63-AA54E8234B16}"/>
              </c:ext>
            </c:extLst>
          </c:dPt>
          <c:dPt>
            <c:idx val="16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21-ABF6-4452-9A63-AA54E8234B16}"/>
              </c:ext>
            </c:extLst>
          </c:dPt>
          <c:dPt>
            <c:idx val="17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23-ABF6-4452-9A63-AA54E8234B16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5-ABF6-4452-9A63-AA54E8234B16}"/>
              </c:ext>
            </c:extLst>
          </c:dPt>
          <c:dPt>
            <c:idx val="19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27-ABF6-4452-9A63-AA54E8234B16}"/>
              </c:ext>
            </c:extLst>
          </c:dPt>
          <c:dPt>
            <c:idx val="20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29-ABF6-4452-9A63-AA54E8234B16}"/>
              </c:ext>
            </c:extLst>
          </c:dPt>
          <c:dPt>
            <c:idx val="21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2B-ABF6-4452-9A63-AA54E8234B16}"/>
              </c:ext>
            </c:extLst>
          </c:dPt>
          <c:dPt>
            <c:idx val="22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2D-ABF6-4452-9A63-AA54E8234B16}"/>
              </c:ext>
            </c:extLst>
          </c:dPt>
          <c:dPt>
            <c:idx val="23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2F-ABF6-4452-9A63-AA54E8234B16}"/>
              </c:ext>
            </c:extLst>
          </c:dPt>
          <c:dPt>
            <c:idx val="24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31-ABF6-4452-9A63-AA54E8234B16}"/>
              </c:ext>
            </c:extLst>
          </c:dPt>
          <c:dPt>
            <c:idx val="25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33-ABF6-4452-9A63-AA54E8234B16}"/>
              </c:ext>
            </c:extLst>
          </c:dPt>
          <c:dPt>
            <c:idx val="26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35-ABF6-4452-9A63-AA54E8234B16}"/>
              </c:ext>
            </c:extLst>
          </c:dPt>
          <c:dPt>
            <c:idx val="2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37-ABF6-4452-9A63-AA54E8234B16}"/>
              </c:ext>
            </c:extLst>
          </c:dPt>
          <c:dPt>
            <c:idx val="28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39-ABF6-4452-9A63-AA54E8234B16}"/>
              </c:ext>
            </c:extLst>
          </c:dPt>
          <c:dPt>
            <c:idx val="29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3B-ABF6-4452-9A63-AA54E8234B16}"/>
              </c:ext>
            </c:extLst>
          </c:dPt>
          <c:dPt>
            <c:idx val="30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3D-ABF6-4452-9A63-AA54E8234B16}"/>
              </c:ext>
            </c:extLst>
          </c:dPt>
          <c:dPt>
            <c:idx val="31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3F-ABF6-4452-9A63-AA54E8234B16}"/>
              </c:ext>
            </c:extLst>
          </c:dPt>
          <c:dPt>
            <c:idx val="32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41-ABF6-4452-9A63-AA54E8234B16}"/>
              </c:ext>
            </c:extLst>
          </c:dPt>
          <c:dPt>
            <c:idx val="33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43-ABF6-4452-9A63-AA54E8234B16}"/>
              </c:ext>
            </c:extLst>
          </c:dPt>
          <c:cat>
            <c:strRef>
              <c:f>Sheet1!$A$2:$A$35</c:f>
              <c:strCache>
                <c:ptCount val="34"/>
                <c:pt idx="0">
                  <c:v>11        Første blad foldet ut (n = 0)</c:v>
                </c:pt>
                <c:pt idx="1">
                  <c:v>12        Andre blad foldet ut (n = 0)</c:v>
                </c:pt>
                <c:pt idx="2">
                  <c:v>13        Tredje blad foldet ut (n = 0)</c:v>
                </c:pt>
                <c:pt idx="3">
                  <c:v>14        Fjerde blad foldet ut (n = 2)</c:v>
                </c:pt>
                <c:pt idx="4">
                  <c:v>20        Bare hovedskuddet (n = 0)</c:v>
                </c:pt>
                <c:pt idx="5">
                  <c:v>21        Hovedskuddet og ett buskingsskudd (n = 0)</c:v>
                </c:pt>
                <c:pt idx="6">
                  <c:v>22       Hovedskuddet og to buskingsskudd (n = 1)</c:v>
                </c:pt>
                <c:pt idx="7">
                  <c:v>23       Hovedskuddet og tre buskingsskudd (n = 0)</c:v>
                </c:pt>
                <c:pt idx="8">
                  <c:v>24       Hovedskuddet og fire buskingsskudd (n = 0)</c:v>
                </c:pt>
                <c:pt idx="9">
                  <c:v>31        1. leddknute synlig eller kan kjennes (minst 1 cm over bakken) (n = 0)</c:v>
                </c:pt>
                <c:pt idx="10">
                  <c:v>32       2. leddknute synlig eller kan kjennes (minst 2 cm over 1. leddknute) (n = 1)</c:v>
                </c:pt>
                <c:pt idx="11">
                  <c:v>33        3. leddknute  synlig eller kan kjennes (minst 2 cm over forrige knute) (n = 0)</c:v>
                </c:pt>
                <c:pt idx="12">
                  <c:v>34        4. leddknute  synlig eller kan kjennes (minst 2 cm over forrige knute) (n = 0)</c:v>
                </c:pt>
                <c:pt idx="13">
                  <c:v>37        Flaggbladet så vidt synlig (sammenrullet) (n = 0)</c:v>
                </c:pt>
                <c:pt idx="14">
                  <c:v>39        Bladøret til flaggbladet så vidt synlig (n = 0)</c:v>
                </c:pt>
                <c:pt idx="15">
                  <c:v>41        Flaggbladslira strekker seg (n = 0)</c:v>
                </c:pt>
                <c:pt idx="16">
                  <c:v>43        Så vidt synlig at holken har svellet (n = 0)</c:v>
                </c:pt>
                <c:pt idx="17">
                  <c:v>45        Holken sveller (n = 0)</c:v>
                </c:pt>
                <c:pt idx="18">
                  <c:v>47        Flaggbladslira åpner seg (n = 0)</c:v>
                </c:pt>
                <c:pt idx="19">
                  <c:v>51        Første småaks/risle så vidt synlig (n = 0)</c:v>
                </c:pt>
                <c:pt idx="20">
                  <c:v>53        1/4 av akset har skutt (n = 0)</c:v>
                </c:pt>
                <c:pt idx="21">
                  <c:v>55        1/2 av akset har skutt (n = 0)</c:v>
                </c:pt>
                <c:pt idx="22">
                  <c:v>57        3/4 av akset har skutt (n = 0)</c:v>
                </c:pt>
                <c:pt idx="23">
                  <c:v>59        Akskytingen er fullstendig, men før blomstring (se innenfor agnene) (n = 0)</c:v>
                </c:pt>
                <c:pt idx="24">
                  <c:v>61        Begynnende blomstring (gule støvbærere) (n = 0)</c:v>
                </c:pt>
                <c:pt idx="25">
                  <c:v>65        Blomstringen halvveis (n = 0)</c:v>
                </c:pt>
                <c:pt idx="26">
                  <c:v>69        Blomstringen ferdig, men før melkestadiet (se innenfor agnene) (n = 1)</c:v>
                </c:pt>
                <c:pt idx="27">
                  <c:v>71        Frøkappen er vannmoden, de første frøanlegg har halv størrelse –         innhold vannaktig (n = 0)</c:v>
                </c:pt>
                <c:pt idx="28">
                  <c:v>73        Tidlig melkestadium (n = 0)</c:v>
                </c:pt>
                <c:pt idx="29">
                  <c:v>75        Midtmelkestadium: alle korn i full størrelse og grønne – innhold melkeaktig og lett grynet (n = 0)</c:v>
                </c:pt>
                <c:pt idx="30">
                  <c:v>77        Sent melkestadium (n = 0)</c:v>
                </c:pt>
                <c:pt idx="31">
                  <c:v>83        Tidlig mating (n = 0)</c:v>
                </c:pt>
                <c:pt idx="32">
                  <c:v>85        Mykt deigstadium (neglmerke står ikke) (n = 0)</c:v>
                </c:pt>
                <c:pt idx="33">
                  <c:v>87        Hardt deigstadium (neglmerket holder, toppen mister klorofyll) (n = 0)</c:v>
                </c:pt>
              </c:strCache>
            </c:strRef>
          </c:cat>
          <c:val>
            <c:numRef>
              <c:f>Sheet1!$B$2:$B$35</c:f>
              <c:numCache>
                <c:formatCode>0%</c:formatCode>
                <c:ptCount val="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</c:v>
                </c:pt>
                <c:pt idx="4">
                  <c:v>0</c:v>
                </c:pt>
                <c:pt idx="5">
                  <c:v>0</c:v>
                </c:pt>
                <c:pt idx="6">
                  <c:v>0.2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4-ABF6-4452-9A63-AA54E8234B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8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* 46. Er det brukt plantevernmidler mot sopp i havreåkeren? (Spørsmålet må besvares)</a:t>
            </a:r>
          </a:p>
        </c:rich>
      </c:tx>
      <c:overlay val="0"/>
    </c:title>
    <c:autoTitleDeleted val="0"/>
    <c:plotArea>
      <c:layout/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503B-474A-8850-503D332FBC5C}"/>
              </c:ext>
            </c:extLst>
          </c:dPt>
          <c:dPt>
            <c:idx val="1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503B-474A-8850-503D332FBC5C}"/>
              </c:ext>
            </c:extLst>
          </c:dPt>
          <c:cat>
            <c:strRef>
              <c:f>Sheet1!$A$2:$A$3</c:f>
              <c:strCache>
                <c:ptCount val="2"/>
                <c:pt idx="0">
                  <c:v>Ja (n = 46)</c:v>
                </c:pt>
                <c:pt idx="1">
                  <c:v>Nei (n = 197)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0.19</c:v>
                </c:pt>
                <c:pt idx="1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3B-474A-8850-503D332FB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47. Har du fått kvalitetstrekk knytta til soppangrep? (Spørsmålet må besvares)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33B-4D08-B30A-7FB124378862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433B-4D08-B30A-7FB124378862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433B-4D08-B30A-7FB124378862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433B-4D08-B30A-7FB124378862}"/>
              </c:ext>
            </c:extLst>
          </c:dPt>
          <c:cat>
            <c:strRef>
              <c:f>Sheet1!$A$2:$A$5</c:f>
              <c:strCache>
                <c:ptCount val="4"/>
                <c:pt idx="0">
                  <c:v>Ingen kvalitetstrekk (n = 153)</c:v>
                </c:pt>
                <c:pt idx="1">
                  <c:v>Kvalitetstrekk pga DON (n = 47)</c:v>
                </c:pt>
                <c:pt idx="2">
                  <c:v>Andre kvalitetstrekk pga sopp/værskade/hygienisk kvalitet (n = 17)</c:v>
                </c:pt>
                <c:pt idx="3">
                  <c:v>Vet ikke/kornet er ikke levert enda (n = 26)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0.63</c:v>
                </c:pt>
                <c:pt idx="1">
                  <c:v>0.19</c:v>
                </c:pt>
                <c:pt idx="2">
                  <c:v>7.0000000000000007E-2</c:v>
                </c:pt>
                <c:pt idx="3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33B-4D08-B30A-7FB1243788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9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800" b="0"/>
              <a:t>48. Navn på preparat mot sopp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73C-46D9-BAFD-E118B994274A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B73C-46D9-BAFD-E118B994274A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B73C-46D9-BAFD-E118B994274A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B73C-46D9-BAFD-E118B994274A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B73C-46D9-BAFD-E118B994274A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B73C-46D9-BAFD-E118B994274A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B73C-46D9-BAFD-E118B994274A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B73C-46D9-BAFD-E118B994274A}"/>
              </c:ext>
            </c:extLst>
          </c:dPt>
          <c:dPt>
            <c:idx val="8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B73C-46D9-BAFD-E118B994274A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B73C-46D9-BAFD-E118B994274A}"/>
              </c:ext>
            </c:extLst>
          </c:dPt>
          <c:cat>
            <c:strRef>
              <c:f>Sheet1!$A$2:$A$11</c:f>
              <c:strCache>
                <c:ptCount val="10"/>
                <c:pt idx="0">
                  <c:v>Amistar (n = 0)</c:v>
                </c:pt>
                <c:pt idx="1">
                  <c:v>Aviator Xpro EC 225 (n = 1)</c:v>
                </c:pt>
                <c:pt idx="2">
                  <c:v>Balaya (n = 1)</c:v>
                </c:pt>
                <c:pt idx="3">
                  <c:v>Comet Pro (n = 2)</c:v>
                </c:pt>
                <c:pt idx="4">
                  <c:v>Delaro SC 325 (n = 2)</c:v>
                </c:pt>
                <c:pt idx="5">
                  <c:v>Delaro Plus Pack (n = 8)</c:v>
                </c:pt>
                <c:pt idx="6">
                  <c:v>Proline (n = 20)</c:v>
                </c:pt>
                <c:pt idx="7">
                  <c:v>Propulse SE 250 (n = 3)</c:v>
                </c:pt>
                <c:pt idx="8">
                  <c:v>Siltra Xpro (n = 3)</c:v>
                </c:pt>
                <c:pt idx="9">
                  <c:v>Annet (vennligst spesifiser) (n = 1)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</c:v>
                </c:pt>
                <c:pt idx="1">
                  <c:v>0.02</c:v>
                </c:pt>
                <c:pt idx="2">
                  <c:v>0.02</c:v>
                </c:pt>
                <c:pt idx="3">
                  <c:v>0.05</c:v>
                </c:pt>
                <c:pt idx="4">
                  <c:v>0.05</c:v>
                </c:pt>
                <c:pt idx="5">
                  <c:v>0.2</c:v>
                </c:pt>
                <c:pt idx="6">
                  <c:v>0.49</c:v>
                </c:pt>
                <c:pt idx="7">
                  <c:v>7.0000000000000007E-2</c:v>
                </c:pt>
                <c:pt idx="8">
                  <c:v>7.0000000000000007E-2</c:v>
                </c:pt>
                <c:pt idx="9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73C-46D9-BAFD-E118B9942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51. Hva var plantens utviklingstrinn ved soppsprøyting i Zadoks (BBCH) skala?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D73-4159-A6E1-22457572BC4E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CD73-4159-A6E1-22457572BC4E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CD73-4159-A6E1-22457572BC4E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CD73-4159-A6E1-22457572BC4E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CD73-4159-A6E1-22457572BC4E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CD73-4159-A6E1-22457572BC4E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CD73-4159-A6E1-22457572BC4E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CD73-4159-A6E1-22457572BC4E}"/>
              </c:ext>
            </c:extLst>
          </c:dPt>
          <c:dPt>
            <c:idx val="8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CD73-4159-A6E1-22457572BC4E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CD73-4159-A6E1-22457572BC4E}"/>
              </c:ext>
            </c:extLst>
          </c:dPt>
          <c:dPt>
            <c:idx val="10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15-CD73-4159-A6E1-22457572BC4E}"/>
              </c:ext>
            </c:extLst>
          </c:dPt>
          <c:dPt>
            <c:idx val="11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17-CD73-4159-A6E1-22457572BC4E}"/>
              </c:ext>
            </c:extLst>
          </c:dPt>
          <c:dPt>
            <c:idx val="12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19-CD73-4159-A6E1-22457572BC4E}"/>
              </c:ext>
            </c:extLst>
          </c:dPt>
          <c:dPt>
            <c:idx val="13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1B-CD73-4159-A6E1-22457572BC4E}"/>
              </c:ext>
            </c:extLst>
          </c:dPt>
          <c:dPt>
            <c:idx val="14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1D-CD73-4159-A6E1-22457572BC4E}"/>
              </c:ext>
            </c:extLst>
          </c:dPt>
          <c:dPt>
            <c:idx val="15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1F-CD73-4159-A6E1-22457572BC4E}"/>
              </c:ext>
            </c:extLst>
          </c:dPt>
          <c:dPt>
            <c:idx val="16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21-CD73-4159-A6E1-22457572BC4E}"/>
              </c:ext>
            </c:extLst>
          </c:dPt>
          <c:dPt>
            <c:idx val="17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23-CD73-4159-A6E1-22457572BC4E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5-CD73-4159-A6E1-22457572BC4E}"/>
              </c:ext>
            </c:extLst>
          </c:dPt>
          <c:dPt>
            <c:idx val="19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27-CD73-4159-A6E1-22457572BC4E}"/>
              </c:ext>
            </c:extLst>
          </c:dPt>
          <c:dPt>
            <c:idx val="20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29-CD73-4159-A6E1-22457572BC4E}"/>
              </c:ext>
            </c:extLst>
          </c:dPt>
          <c:dPt>
            <c:idx val="21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2B-CD73-4159-A6E1-22457572BC4E}"/>
              </c:ext>
            </c:extLst>
          </c:dPt>
          <c:dPt>
            <c:idx val="22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2D-CD73-4159-A6E1-22457572BC4E}"/>
              </c:ext>
            </c:extLst>
          </c:dPt>
          <c:dPt>
            <c:idx val="23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2F-CD73-4159-A6E1-22457572BC4E}"/>
              </c:ext>
            </c:extLst>
          </c:dPt>
          <c:dPt>
            <c:idx val="24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31-CD73-4159-A6E1-22457572BC4E}"/>
              </c:ext>
            </c:extLst>
          </c:dPt>
          <c:dPt>
            <c:idx val="25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33-CD73-4159-A6E1-22457572BC4E}"/>
              </c:ext>
            </c:extLst>
          </c:dPt>
          <c:dPt>
            <c:idx val="26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35-CD73-4159-A6E1-22457572BC4E}"/>
              </c:ext>
            </c:extLst>
          </c:dPt>
          <c:dPt>
            <c:idx val="2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37-CD73-4159-A6E1-22457572BC4E}"/>
              </c:ext>
            </c:extLst>
          </c:dPt>
          <c:dPt>
            <c:idx val="28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39-CD73-4159-A6E1-22457572BC4E}"/>
              </c:ext>
            </c:extLst>
          </c:dPt>
          <c:dPt>
            <c:idx val="29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3B-CD73-4159-A6E1-22457572BC4E}"/>
              </c:ext>
            </c:extLst>
          </c:dPt>
          <c:dPt>
            <c:idx val="30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3D-CD73-4159-A6E1-22457572BC4E}"/>
              </c:ext>
            </c:extLst>
          </c:dPt>
          <c:dPt>
            <c:idx val="31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3F-CD73-4159-A6E1-22457572BC4E}"/>
              </c:ext>
            </c:extLst>
          </c:dPt>
          <c:dPt>
            <c:idx val="32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41-CD73-4159-A6E1-22457572BC4E}"/>
              </c:ext>
            </c:extLst>
          </c:dPt>
          <c:dPt>
            <c:idx val="33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43-CD73-4159-A6E1-22457572BC4E}"/>
              </c:ext>
            </c:extLst>
          </c:dPt>
          <c:cat>
            <c:strRef>
              <c:f>Sheet1!$A$2:$A$35</c:f>
              <c:strCache>
                <c:ptCount val="34"/>
                <c:pt idx="0">
                  <c:v>11        Første blad foldet ut (n = 0)</c:v>
                </c:pt>
                <c:pt idx="1">
                  <c:v>12        Andre blad foldet ut (n = 1)</c:v>
                </c:pt>
                <c:pt idx="2">
                  <c:v>13        Tredje blad foldet ut (n = 0)</c:v>
                </c:pt>
                <c:pt idx="3">
                  <c:v>14        Fjerde blad foldet ut (n = 0)</c:v>
                </c:pt>
                <c:pt idx="4">
                  <c:v>20        Bare hovedskuddet (n = 0)</c:v>
                </c:pt>
                <c:pt idx="5">
                  <c:v>21        Hovedskuddet og ett buskingsskudd (n = 2)</c:v>
                </c:pt>
                <c:pt idx="6">
                  <c:v>22       Hovedskuddet og to buskingsskudd (n = 0)</c:v>
                </c:pt>
                <c:pt idx="7">
                  <c:v>23       Hovedskuddet og tre buskingsskudd (n = 1)</c:v>
                </c:pt>
                <c:pt idx="8">
                  <c:v>24       Hovedskuddet og fire buskingsskudd (n = 2)</c:v>
                </c:pt>
                <c:pt idx="9">
                  <c:v>31        1. leddknute synlig eller kan kjennes (minst 1 cm over bakken) (n = 0)</c:v>
                </c:pt>
                <c:pt idx="10">
                  <c:v>32       2. leddknute synlig eller kan kjennes (minst 2 cm over 1. leddknute) (n = 2)</c:v>
                </c:pt>
                <c:pt idx="11">
                  <c:v>33        3. leddknute  synlig eller kan kjennes (minst 2 cm over forrige knute) (n = 1)</c:v>
                </c:pt>
                <c:pt idx="12">
                  <c:v>34        4. leddknute  synlig eller kan kjennes (minst 2 cm over forrige knute) (n = 3)</c:v>
                </c:pt>
                <c:pt idx="13">
                  <c:v>37        Flaggbladet så vidt synlig (sammenrullet) (n = 0)</c:v>
                </c:pt>
                <c:pt idx="14">
                  <c:v>39        Bladøret til flaggbladet så vidt synlig (n = 1)</c:v>
                </c:pt>
                <c:pt idx="15">
                  <c:v>41        Flaggbladslira strekker seg (n = 0)</c:v>
                </c:pt>
                <c:pt idx="16">
                  <c:v>43        Så vidt synlig at holken har svellet (n = 0)</c:v>
                </c:pt>
                <c:pt idx="17">
                  <c:v>45        Holken sveller (n = 1)</c:v>
                </c:pt>
                <c:pt idx="18">
                  <c:v>47        Flaggbladslira åpner seg (n = 1)</c:v>
                </c:pt>
                <c:pt idx="19">
                  <c:v>51        Første småaks/risle så vidt synlig (n = 3)</c:v>
                </c:pt>
                <c:pt idx="20">
                  <c:v>53        1/4 av akset har skutt (n = 0)</c:v>
                </c:pt>
                <c:pt idx="21">
                  <c:v>55        1/2 av akset har skutt (n = 0)</c:v>
                </c:pt>
                <c:pt idx="22">
                  <c:v>57        3/4 av akset har skutt (n = 3)</c:v>
                </c:pt>
                <c:pt idx="23">
                  <c:v>59        Akskytingen er fullstendig, men før blomstring (se innenfor agnene) (n = 2)</c:v>
                </c:pt>
                <c:pt idx="24">
                  <c:v>61        Begynnende blomstring (gule støvbærere) (n = 8)</c:v>
                </c:pt>
                <c:pt idx="25">
                  <c:v>65        Blomstringen halvveis (n = 3)</c:v>
                </c:pt>
                <c:pt idx="26">
                  <c:v>69        Blomstringen ferdig, men før melkestadiet (se innenfor agnene) (n = 0)</c:v>
                </c:pt>
                <c:pt idx="27">
                  <c:v>71        Frøkappen er vannmoden, de første frøanlegg har halv størrelse –         innhold vannaktig (n = 0)</c:v>
                </c:pt>
                <c:pt idx="28">
                  <c:v>73        Tidlig melkestadium (n = 0)</c:v>
                </c:pt>
                <c:pt idx="29">
                  <c:v>75        Midtmelkestadium: alle korn i full størrelse og grønne – innhold melkeaktig og lett grynet (n = 0)</c:v>
                </c:pt>
                <c:pt idx="30">
                  <c:v>77        Sent melkestadium (n = 0)</c:v>
                </c:pt>
                <c:pt idx="31">
                  <c:v>83        Tidlig mating (n = 0)</c:v>
                </c:pt>
                <c:pt idx="32">
                  <c:v>85        Mykt deigstadium (neglmerke står ikke) (n = 0)</c:v>
                </c:pt>
                <c:pt idx="33">
                  <c:v>87        Hardt deigstadium (neglmerket holder, toppen mister klorofyll) (n = 0)</c:v>
                </c:pt>
              </c:strCache>
            </c:strRef>
          </c:cat>
          <c:val>
            <c:numRef>
              <c:f>Sheet1!$B$2:$B$35</c:f>
              <c:numCache>
                <c:formatCode>0%</c:formatCode>
                <c:ptCount val="34"/>
                <c:pt idx="0">
                  <c:v>0</c:v>
                </c:pt>
                <c:pt idx="1">
                  <c:v>0.03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0.06</c:v>
                </c:pt>
                <c:pt idx="6">
                  <c:v>0</c:v>
                </c:pt>
                <c:pt idx="7">
                  <c:v>0.03</c:v>
                </c:pt>
                <c:pt idx="8">
                  <c:v>0.06</c:v>
                </c:pt>
                <c:pt idx="9">
                  <c:v>0</c:v>
                </c:pt>
                <c:pt idx="10">
                  <c:v>0.06</c:v>
                </c:pt>
                <c:pt idx="11">
                  <c:v>0.03</c:v>
                </c:pt>
                <c:pt idx="12">
                  <c:v>0.09</c:v>
                </c:pt>
                <c:pt idx="13">
                  <c:v>0</c:v>
                </c:pt>
                <c:pt idx="14">
                  <c:v>0.03</c:v>
                </c:pt>
                <c:pt idx="15">
                  <c:v>0</c:v>
                </c:pt>
                <c:pt idx="16">
                  <c:v>0</c:v>
                </c:pt>
                <c:pt idx="17">
                  <c:v>0.03</c:v>
                </c:pt>
                <c:pt idx="18">
                  <c:v>0.03</c:v>
                </c:pt>
                <c:pt idx="19">
                  <c:v>0.09</c:v>
                </c:pt>
                <c:pt idx="20">
                  <c:v>0</c:v>
                </c:pt>
                <c:pt idx="21">
                  <c:v>0</c:v>
                </c:pt>
                <c:pt idx="22">
                  <c:v>0.09</c:v>
                </c:pt>
                <c:pt idx="23">
                  <c:v>0.06</c:v>
                </c:pt>
                <c:pt idx="24">
                  <c:v>0.24</c:v>
                </c:pt>
                <c:pt idx="25">
                  <c:v>0.09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4-CD73-4159-A6E1-22457572B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8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* 52. Har det vært problemer med ugras i havreåkeren i år? (Spørsmålet må besvares)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46F-4ADA-8E10-141A4790B5A1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D46F-4ADA-8E10-141A4790B5A1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D46F-4ADA-8E10-141A4790B5A1}"/>
              </c:ext>
            </c:extLst>
          </c:dPt>
          <c:cat>
            <c:strRef>
              <c:f>Sheet1!$A$2:$A$4</c:f>
              <c:strCache>
                <c:ptCount val="3"/>
                <c:pt idx="0">
                  <c:v>Ingen eller ubetydelige ugrasproblemer (n = 166)</c:v>
                </c:pt>
                <c:pt idx="1">
                  <c:v>Noe problemer med ugras (n = 71)</c:v>
                </c:pt>
                <c:pt idx="2">
                  <c:v>Vesentlige eller store problemer med ugras (n = 5)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0.69</c:v>
                </c:pt>
                <c:pt idx="1">
                  <c:v>0.28999999999999998</c:v>
                </c:pt>
                <c:pt idx="2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46F-4ADA-8E10-141A4790B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9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53. Hvilke av følgende tiltak har du gjennomført mot ugras? (Mulig å sette flere kryss)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B1D-4E27-B359-65483790354F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2B1D-4E27-B359-65483790354F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2B1D-4E27-B359-65483790354F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2B1D-4E27-B359-65483790354F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2B1D-4E27-B359-65483790354F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2B1D-4E27-B359-65483790354F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2B1D-4E27-B359-65483790354F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2B1D-4E27-B359-65483790354F}"/>
              </c:ext>
            </c:extLst>
          </c:dPt>
          <c:dPt>
            <c:idx val="8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2B1D-4E27-B359-65483790354F}"/>
              </c:ext>
            </c:extLst>
          </c:dPt>
          <c:cat>
            <c:strRef>
              <c:f>Sheet1!$A$2:$A$10</c:f>
              <c:strCache>
                <c:ptCount val="9"/>
                <c:pt idx="0">
                  <c:v>Pløyd (n = 116)</c:v>
                </c:pt>
                <c:pt idx="1">
                  <c:v>Ugrasharva (n = 28)</c:v>
                </c:pt>
                <c:pt idx="2">
                  <c:v>Sprøyta (n = 206)</c:v>
                </c:pt>
                <c:pt idx="3">
                  <c:v>Gått floghavrekontroll (n = 156)</c:v>
                </c:pt>
                <c:pt idx="4">
                  <c:v>Luka hønsehirse (n = 21)</c:v>
                </c:pt>
                <c:pt idx="5">
                  <c:v>Luka andre ugras (n = 11)</c:v>
                </c:pt>
                <c:pt idx="6">
                  <c:v>Sådd fangvekst eller gjenlegg sammen med kornet (n = 15)</c:v>
                </c:pt>
                <c:pt idx="7">
                  <c:v>Sådd fangvekster i vekstsesongen mellom såing og tresking av kornet (n = 9)</c:v>
                </c:pt>
                <c:pt idx="8">
                  <c:v>Andre tiltak mot ugras (n = 6)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0.48</c:v>
                </c:pt>
                <c:pt idx="1">
                  <c:v>0.12</c:v>
                </c:pt>
                <c:pt idx="2">
                  <c:v>0.85</c:v>
                </c:pt>
                <c:pt idx="3">
                  <c:v>0.65</c:v>
                </c:pt>
                <c:pt idx="4">
                  <c:v>0.09</c:v>
                </c:pt>
                <c:pt idx="5">
                  <c:v>0.05</c:v>
                </c:pt>
                <c:pt idx="6">
                  <c:v>0.06</c:v>
                </c:pt>
                <c:pt idx="7">
                  <c:v>0.04</c:v>
                </c:pt>
                <c:pt idx="8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B1D-4E27-B359-6548379035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9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54. Hvilke ugrasmidler har du brukt i havreåkeren i vekstsesongen? (Flere svar mulig)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C08-45AF-AA78-04EE967CED5F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5C08-45AF-AA78-04EE967CED5F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5C08-45AF-AA78-04EE967CED5F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5C08-45AF-AA78-04EE967CED5F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5C08-45AF-AA78-04EE967CED5F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5C08-45AF-AA78-04EE967CED5F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5C08-45AF-AA78-04EE967CED5F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5C08-45AF-AA78-04EE967CED5F}"/>
              </c:ext>
            </c:extLst>
          </c:dPt>
          <c:dPt>
            <c:idx val="8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5C08-45AF-AA78-04EE967CED5F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5C08-45AF-AA78-04EE967CED5F}"/>
              </c:ext>
            </c:extLst>
          </c:dPt>
          <c:dPt>
            <c:idx val="10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15-5C08-45AF-AA78-04EE967CED5F}"/>
              </c:ext>
            </c:extLst>
          </c:dPt>
          <c:dPt>
            <c:idx val="11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17-5C08-45AF-AA78-04EE967CED5F}"/>
              </c:ext>
            </c:extLst>
          </c:dPt>
          <c:dPt>
            <c:idx val="12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19-5C08-45AF-AA78-04EE967CED5F}"/>
              </c:ext>
            </c:extLst>
          </c:dPt>
          <c:dPt>
            <c:idx val="13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1B-5C08-45AF-AA78-04EE967CED5F}"/>
              </c:ext>
            </c:extLst>
          </c:dPt>
          <c:dPt>
            <c:idx val="14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1D-5C08-45AF-AA78-04EE967CED5F}"/>
              </c:ext>
            </c:extLst>
          </c:dPt>
          <c:dPt>
            <c:idx val="15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1F-5C08-45AF-AA78-04EE967CED5F}"/>
              </c:ext>
            </c:extLst>
          </c:dPt>
          <c:dPt>
            <c:idx val="16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21-5C08-45AF-AA78-04EE967CED5F}"/>
              </c:ext>
            </c:extLst>
          </c:dPt>
          <c:dPt>
            <c:idx val="17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23-5C08-45AF-AA78-04EE967CED5F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25-5C08-45AF-AA78-04EE967CED5F}"/>
              </c:ext>
            </c:extLst>
          </c:dPt>
          <c:dPt>
            <c:idx val="19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27-5C08-45AF-AA78-04EE967CED5F}"/>
              </c:ext>
            </c:extLst>
          </c:dPt>
          <c:cat>
            <c:strRef>
              <c:f>Sheet1!$A$2:$A$21</c:f>
              <c:strCache>
                <c:ptCount val="20"/>
                <c:pt idx="0">
                  <c:v>Ingen (n = 2)</c:v>
                </c:pt>
                <c:pt idx="1">
                  <c:v>Ariane S (n = 67)</c:v>
                </c:pt>
                <c:pt idx="2">
                  <c:v>Ally Class (n = 3)</c:v>
                </c:pt>
                <c:pt idx="3">
                  <c:v>Basagran SG (n = 0)</c:v>
                </c:pt>
                <c:pt idx="4">
                  <c:v>CDQ SX (n = 18)</c:v>
                </c:pt>
                <c:pt idx="5">
                  <c:v>Duplosan Meko (n = 19)</c:v>
                </c:pt>
                <c:pt idx="6">
                  <c:v>DFF (n = 1)</c:v>
                </c:pt>
                <c:pt idx="7">
                  <c:v>Express SX (n = 45)</c:v>
                </c:pt>
                <c:pt idx="8">
                  <c:v>Express Gold (n = 35)</c:v>
                </c:pt>
                <c:pt idx="9">
                  <c:v>Harmony Plus 50 SX (n = 3)</c:v>
                </c:pt>
                <c:pt idx="10">
                  <c:v>Flurostar (n = 35)</c:v>
                </c:pt>
                <c:pt idx="11">
                  <c:v>MCPA (Selges som Agroxone, Duplosan Max og Metaxon) (n = 12)</c:v>
                </c:pt>
                <c:pt idx="12">
                  <c:v>Mekoprop (n = 5)</c:v>
                </c:pt>
                <c:pt idx="13">
                  <c:v>Mustang Forte (n = 12)</c:v>
                </c:pt>
                <c:pt idx="14">
                  <c:v>Primma Star (n = 2)</c:v>
                </c:pt>
                <c:pt idx="15">
                  <c:v>Starane XL (n = 19)</c:v>
                </c:pt>
                <c:pt idx="16">
                  <c:v>Tomahawk (n = 13)</c:v>
                </c:pt>
                <c:pt idx="17">
                  <c:v>Trimmer (n = 0)</c:v>
                </c:pt>
                <c:pt idx="18">
                  <c:v>Tripali (n = 3)</c:v>
                </c:pt>
                <c:pt idx="19">
                  <c:v>Annet (vennligst spesifiser) (n = 9)</c:v>
                </c:pt>
              </c:strCache>
            </c:strRef>
          </c:cat>
          <c:val>
            <c:numRef>
              <c:f>Sheet1!$B$2:$B$21</c:f>
              <c:numCache>
                <c:formatCode>0%</c:formatCode>
                <c:ptCount val="20"/>
                <c:pt idx="0">
                  <c:v>0.01</c:v>
                </c:pt>
                <c:pt idx="1">
                  <c:v>0.33</c:v>
                </c:pt>
                <c:pt idx="2">
                  <c:v>0.01</c:v>
                </c:pt>
                <c:pt idx="3">
                  <c:v>0</c:v>
                </c:pt>
                <c:pt idx="4">
                  <c:v>0.09</c:v>
                </c:pt>
                <c:pt idx="5">
                  <c:v>0.09</c:v>
                </c:pt>
                <c:pt idx="6">
                  <c:v>0</c:v>
                </c:pt>
                <c:pt idx="7">
                  <c:v>0.22</c:v>
                </c:pt>
                <c:pt idx="8">
                  <c:v>0.17</c:v>
                </c:pt>
                <c:pt idx="9">
                  <c:v>0.01</c:v>
                </c:pt>
                <c:pt idx="10">
                  <c:v>0.17</c:v>
                </c:pt>
                <c:pt idx="11">
                  <c:v>0.06</c:v>
                </c:pt>
                <c:pt idx="12">
                  <c:v>0.02</c:v>
                </c:pt>
                <c:pt idx="13">
                  <c:v>0.06</c:v>
                </c:pt>
                <c:pt idx="14">
                  <c:v>0.01</c:v>
                </c:pt>
                <c:pt idx="15">
                  <c:v>0.09</c:v>
                </c:pt>
                <c:pt idx="16">
                  <c:v>0.06</c:v>
                </c:pt>
                <c:pt idx="17">
                  <c:v>0</c:v>
                </c:pt>
                <c:pt idx="18">
                  <c:v>0.01</c:v>
                </c:pt>
                <c:pt idx="19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5C08-45AF-AA78-04EE967CED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9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400" b="0"/>
              <a:t>55. Hvilken forgrøde hadde du før havren? (Spørsmålet må besvares)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76D-42F6-AD16-297236F5CD97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276D-42F6-AD16-297236F5CD97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276D-42F6-AD16-297236F5CD97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276D-42F6-AD16-297236F5CD97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276D-42F6-AD16-297236F5CD97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276D-42F6-AD16-297236F5CD97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276D-42F6-AD16-297236F5CD97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276D-42F6-AD16-297236F5CD97}"/>
              </c:ext>
            </c:extLst>
          </c:dPt>
          <c:dPt>
            <c:idx val="8"/>
            <c:invertIfNegative val="0"/>
            <c:bubble3D val="0"/>
            <c:spPr>
              <a:solidFill>
                <a:srgbClr val="666666"/>
              </a:solidFill>
            </c:spPr>
            <c:extLst>
              <c:ext xmlns:c16="http://schemas.microsoft.com/office/drawing/2014/chart" uri="{C3380CC4-5D6E-409C-BE32-E72D297353CC}">
                <c16:uniqueId val="{00000011-276D-42F6-AD16-297236F5CD97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276D-42F6-AD16-297236F5CD97}"/>
              </c:ext>
            </c:extLst>
          </c:dPt>
          <c:dPt>
            <c:idx val="10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15-276D-42F6-AD16-297236F5CD97}"/>
              </c:ext>
            </c:extLst>
          </c:dPt>
          <c:dPt>
            <c:idx val="11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17-276D-42F6-AD16-297236F5CD97}"/>
              </c:ext>
            </c:extLst>
          </c:dPt>
          <c:dPt>
            <c:idx val="12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19-276D-42F6-AD16-297236F5CD97}"/>
              </c:ext>
            </c:extLst>
          </c:dPt>
          <c:cat>
            <c:strRef>
              <c:f>Sheet1!$A$2:$A$14</c:f>
              <c:strCache>
                <c:ptCount val="13"/>
                <c:pt idx="0">
                  <c:v>Bygg (n = 109)</c:v>
                </c:pt>
                <c:pt idx="1">
                  <c:v>Havre (n = 75)</c:v>
                </c:pt>
                <c:pt idx="2">
                  <c:v>Vårhvete (n = 31)</c:v>
                </c:pt>
                <c:pt idx="3">
                  <c:v>Høsthvete (n = 13)</c:v>
                </c:pt>
                <c:pt idx="4">
                  <c:v>Belgvekster (n = 0)</c:v>
                </c:pt>
                <c:pt idx="5">
                  <c:v>Oljevekster (n = 0)</c:v>
                </c:pt>
                <c:pt idx="6">
                  <c:v>Potet (n = 6)</c:v>
                </c:pt>
                <c:pt idx="7">
                  <c:v>Grønnsaker (n = 0)</c:v>
                </c:pt>
                <c:pt idx="8">
                  <c:v>Eng (n = 3)</c:v>
                </c:pt>
                <c:pt idx="9">
                  <c:v>Andre grovfôrvekster (n = 1)</c:v>
                </c:pt>
                <c:pt idx="10">
                  <c:v>Andre åkervekster (n = 2)</c:v>
                </c:pt>
                <c:pt idx="11">
                  <c:v>Grønngjødsling eller brakking (n = 1)</c:v>
                </c:pt>
                <c:pt idx="12">
                  <c:v>Ingen (n = 1)</c:v>
                </c:pt>
              </c:strCache>
            </c:strRef>
          </c:cat>
          <c:val>
            <c:numRef>
              <c:f>Sheet1!$B$2:$B$14</c:f>
              <c:numCache>
                <c:formatCode>0%</c:formatCode>
                <c:ptCount val="13"/>
                <c:pt idx="0">
                  <c:v>0.45</c:v>
                </c:pt>
                <c:pt idx="1">
                  <c:v>0.31</c:v>
                </c:pt>
                <c:pt idx="2">
                  <c:v>0.13</c:v>
                </c:pt>
                <c:pt idx="3">
                  <c:v>0.05</c:v>
                </c:pt>
                <c:pt idx="4">
                  <c:v>0</c:v>
                </c:pt>
                <c:pt idx="5">
                  <c:v>0</c:v>
                </c:pt>
                <c:pt idx="6">
                  <c:v>0.02</c:v>
                </c:pt>
                <c:pt idx="7">
                  <c:v>0</c:v>
                </c:pt>
                <c:pt idx="8">
                  <c:v>0.01</c:v>
                </c:pt>
                <c:pt idx="9">
                  <c:v>0</c:v>
                </c:pt>
                <c:pt idx="10">
                  <c:v>0.01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276D-42F6-AD16-297236F5C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en-GB" sz="1200" b="0"/>
              <a:t>56. Hvilke faktorer vurderer du som vesentlige hindringer for å få bedre lønnsomhet i havredyrkinga? (Flere kryss er mulig)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6153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44E-4242-9735-978B209A29D2}"/>
              </c:ext>
            </c:extLst>
          </c:dPt>
          <c:dPt>
            <c:idx val="1"/>
            <c:invertIfNegative val="0"/>
            <c:bubble3D val="0"/>
            <c:spPr>
              <a:solidFill>
                <a:srgbClr val="EF7B00"/>
              </a:solidFill>
            </c:spPr>
            <c:extLst>
              <c:ext xmlns:c16="http://schemas.microsoft.com/office/drawing/2014/chart" uri="{C3380CC4-5D6E-409C-BE32-E72D297353CC}">
                <c16:uniqueId val="{00000003-844E-4242-9735-978B209A29D2}"/>
              </c:ext>
            </c:extLst>
          </c:dPt>
          <c:dPt>
            <c:idx val="2"/>
            <c:invertIfNegative val="0"/>
            <c:bubble3D val="0"/>
            <c:spPr>
              <a:solidFill>
                <a:srgbClr val="FDE52F"/>
              </a:solidFill>
            </c:spPr>
            <c:extLst>
              <c:ext xmlns:c16="http://schemas.microsoft.com/office/drawing/2014/chart" uri="{C3380CC4-5D6E-409C-BE32-E72D297353CC}">
                <c16:uniqueId val="{00000005-844E-4242-9735-978B209A29D2}"/>
              </c:ext>
            </c:extLst>
          </c:dPt>
          <c:dPt>
            <c:idx val="3"/>
            <c:invertIfNegative val="0"/>
            <c:bubble3D val="0"/>
            <c:spPr>
              <a:solidFill>
                <a:srgbClr val="96C11F"/>
              </a:solidFill>
            </c:spPr>
            <c:extLst>
              <c:ext xmlns:c16="http://schemas.microsoft.com/office/drawing/2014/chart" uri="{C3380CC4-5D6E-409C-BE32-E72D297353CC}">
                <c16:uniqueId val="{00000007-844E-4242-9735-978B209A29D2}"/>
              </c:ext>
            </c:extLst>
          </c:dPt>
          <c:dPt>
            <c:idx val="4"/>
            <c:invertIfNegative val="0"/>
            <c:bubble3D val="0"/>
            <c:spPr>
              <a:solidFill>
                <a:srgbClr val="439656"/>
              </a:solidFill>
            </c:spPr>
            <c:extLst>
              <c:ext xmlns:c16="http://schemas.microsoft.com/office/drawing/2014/chart" uri="{C3380CC4-5D6E-409C-BE32-E72D297353CC}">
                <c16:uniqueId val="{00000009-844E-4242-9735-978B209A29D2}"/>
              </c:ext>
            </c:extLst>
          </c:dPt>
          <c:dPt>
            <c:idx val="5"/>
            <c:invertIfNegative val="0"/>
            <c:bubble3D val="0"/>
            <c:spPr>
              <a:solidFill>
                <a:srgbClr val="004820"/>
              </a:solidFill>
            </c:spPr>
            <c:extLst>
              <c:ext xmlns:c16="http://schemas.microsoft.com/office/drawing/2014/chart" uri="{C3380CC4-5D6E-409C-BE32-E72D297353CC}">
                <c16:uniqueId val="{0000000B-844E-4242-9735-978B209A29D2}"/>
              </c:ext>
            </c:extLst>
          </c:dPt>
          <c:dPt>
            <c:idx val="6"/>
            <c:invertIfNegative val="0"/>
            <c:bubble3D val="0"/>
            <c:spPr>
              <a:solidFill>
                <a:srgbClr val="C6C6C6"/>
              </a:solidFill>
            </c:spPr>
            <c:extLst>
              <c:ext xmlns:c16="http://schemas.microsoft.com/office/drawing/2014/chart" uri="{C3380CC4-5D6E-409C-BE32-E72D297353CC}">
                <c16:uniqueId val="{0000000D-844E-4242-9735-978B209A29D2}"/>
              </c:ext>
            </c:extLst>
          </c:dPt>
          <c:dPt>
            <c:idx val="7"/>
            <c:invertIfNegative val="0"/>
            <c:bubble3D val="0"/>
            <c:spPr>
              <a:solidFill>
                <a:srgbClr val="CDDA42"/>
              </a:solidFill>
            </c:spPr>
            <c:extLst>
              <c:ext xmlns:c16="http://schemas.microsoft.com/office/drawing/2014/chart" uri="{C3380CC4-5D6E-409C-BE32-E72D297353CC}">
                <c16:uniqueId val="{0000000F-844E-4242-9735-978B209A29D2}"/>
              </c:ext>
            </c:extLst>
          </c:dPt>
          <c:cat>
            <c:strRef>
              <c:f>Sheet1!$A$2:$A$9</c:f>
              <c:strCache>
                <c:ptCount val="8"/>
                <c:pt idx="0">
                  <c:v>Den tiden jeg har tilgjengelig for å dyrke havre (n = 39)</c:v>
                </c:pt>
                <c:pt idx="1">
                  <c:v>Mine kunnskaper og ferdigheter innen havredyrking (n = 53)</c:v>
                </c:pt>
                <c:pt idx="2">
                  <c:v>Tilgangen til godt/riktig teknisk utstyr på lagelig tidspunkt (n = 17)</c:v>
                </c:pt>
                <c:pt idx="3">
                  <c:v>Jordas tilstand med grøfting og kalking (n = 75)</c:v>
                </c:pt>
                <c:pt idx="4">
                  <c:v>Sortsmaterialet (n = 38)</c:v>
                </c:pt>
                <c:pt idx="5">
                  <c:v>Værforholdene og klimaet (n = 164)</c:v>
                </c:pt>
                <c:pt idx="6">
                  <c:v>Prisen på havre til mat og fôr (n = 81)</c:v>
                </c:pt>
                <c:pt idx="7">
                  <c:v>Annen begrensning (n = 17)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0.17</c:v>
                </c:pt>
                <c:pt idx="1">
                  <c:v>0.23</c:v>
                </c:pt>
                <c:pt idx="2">
                  <c:v>7.0000000000000007E-2</c:v>
                </c:pt>
                <c:pt idx="3">
                  <c:v>0.33</c:v>
                </c:pt>
                <c:pt idx="4">
                  <c:v>0.17</c:v>
                </c:pt>
                <c:pt idx="5">
                  <c:v>0.72</c:v>
                </c:pt>
                <c:pt idx="6">
                  <c:v>0.36</c:v>
                </c:pt>
                <c:pt idx="7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44E-4242-9735-978B209A2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822752"/>
        <c:axId val="249823928"/>
      </c:barChart>
      <c:catAx>
        <c:axId val="24982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900" baseline="0" smtId="4294967295"/>
            </a:pPr>
            <a:endParaRPr lang="nb-NO"/>
          </a:p>
        </c:txPr>
        <c:crossAx val="249823928"/>
        <c:crosses val="autoZero"/>
        <c:auto val="0"/>
        <c:lblAlgn val="ctr"/>
        <c:lblOffset val="100"/>
        <c:noMultiLvlLbl val="0"/>
      </c:catAx>
      <c:valAx>
        <c:axId val="24982392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D3D3D3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000" baseline="0" smtId="4294967295"/>
            </a:pPr>
            <a:endParaRPr lang="nb-NO"/>
          </a:p>
        </c:txPr>
        <c:crossAx val="2498227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aseline="0" smtId="4294967295"/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 algn="just">
        <a:defRPr sz="1800" smtId="4294967295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E8B168B-3FD5-2848-84F5-4BAAA2F237CE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F6F94CD-D3A3-AB4C-9720-84D08575B0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26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751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F94CD-D3A3-AB4C-9720-84D08575B084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769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objekt 15">
            <a:extLst>
              <a:ext uri="{FF2B5EF4-FFF2-40B4-BE49-F238E27FC236}">
                <a16:creationId xmlns:a16="http://schemas.microsoft.com/office/drawing/2014/main" id="{1FEEEEFA-B857-7A4F-A6B3-ADE028A07D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0" y="-1"/>
            <a:ext cx="12204700" cy="6854695"/>
          </a:xfrm>
          <a:prstGeom prst="rect">
            <a:avLst/>
          </a:prstGeom>
        </p:spPr>
      </p:pic>
      <p:pic>
        <p:nvPicPr>
          <p:cNvPr id="8" name="Bildobjekt 7" descr="En bild som visar ritning&#10;&#10;Automatiskt genererad beskrivning">
            <a:extLst>
              <a:ext uri="{FF2B5EF4-FFF2-40B4-BE49-F238E27FC236}">
                <a16:creationId xmlns:a16="http://schemas.microsoft.com/office/drawing/2014/main" id="{7B78A0AC-67A7-584B-9D9C-B4ED4D7B51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985" y="237475"/>
            <a:ext cx="1125855" cy="23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28888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DD13BC-6254-5E44-B7F9-4AD74072D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9027133-A4D0-134B-9CC7-D8C0F3B8C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187144A-FF43-2B48-A5C0-3378B19BD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F6F-8EB2-9846-AE1D-AAD0F3D3874E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072F90C-5FD9-C24A-9E03-C3839EDC9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4362E3C-67F2-DD4C-8DD7-84578E76B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985C-3454-B04B-854B-1F8D8E42C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52890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1774FD-E951-0A45-A555-7B7158585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EFF34DF-DEC2-9A4D-8DC1-50EEF9BB9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311814-6B49-8D4A-B7A6-4E71D34E9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F6F-8EB2-9846-AE1D-AAD0F3D3874E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FB2DEA4-1818-1746-B6A3-4B574ACB5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8086322-1B98-E44C-B91F-783680AB7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985C-3454-B04B-854B-1F8D8E42C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3140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9BB6E5-A970-7D48-924A-3389549B5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DB8391F-3DBC-B34F-BB3A-AC24143D74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8373927-65E5-6448-8689-92A63EFC3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CB271CA-8DD2-7B47-849D-27526FB4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F6F-8EB2-9846-AE1D-AAD0F3D3874E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7A3836D-0B0D-3D44-B740-811DC58D7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4F91DBA-901E-B649-8A88-97B27160B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985C-3454-B04B-854B-1F8D8E42C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729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6B9FDE-39AF-BF41-B176-94094B2B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20E214-3815-F941-B76B-7939FDD6F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247362E-72BE-3443-A51E-9FF196125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32E5E7-18DC-014C-A8D2-7E2E65AF32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773906E-56F9-8048-A067-47FCE3B7E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FB538CA-49D4-AF4A-B5E6-AAF31885C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F6F-8EB2-9846-AE1D-AAD0F3D3874E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73520F2-4B71-9D4A-A9AD-1063491A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DB5E868-6CA6-7E41-938A-800E2E07A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985C-3454-B04B-854B-1F8D8E42C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07047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7FBAC1-F868-3147-8C17-E6AEAF870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71380D5-7A1C-5944-9A24-91FF46C34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F6F-8EB2-9846-AE1D-AAD0F3D3874E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BD5E479-7621-9641-9624-8BCAA201B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D8AE50B-4AD3-2446-A892-FC2D6C8BA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985C-3454-B04B-854B-1F8D8E42C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9118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09DF758-E189-574B-98B8-8C51094FB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F6F-8EB2-9846-AE1D-AAD0F3D3874E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080DBDA-A6F1-E740-A334-0B13196F8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5591FEE-CD9D-D946-BC60-604C49D83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985C-3454-B04B-854B-1F8D8E42C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69294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05844A-147B-874E-B5F5-17AFAE412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3034E8A-16B4-A943-A25E-70F97BC7B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A5531FE-DFD6-A140-9CDE-26E929F15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B3436E4-D4F5-E446-89A4-FCA9E4BD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F6F-8EB2-9846-AE1D-AAD0F3D3874E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7AC06A6-76A1-1740-81D9-585DC5384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FD12EB1-43D1-D141-B671-1C41488B8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985C-3454-B04B-854B-1F8D8E42C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45043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365AB3-66F6-0A44-9C95-128FFB98F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AA54CF9-FF5E-044F-BEEC-A49C02F0EA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800F93D-BFA2-A54F-B869-A2CF1C823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08498F2-8A6D-1642-B3F0-367DD85CD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F6F-8EB2-9846-AE1D-AAD0F3D3874E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FF9BD23-7790-0049-A64B-E5E265BCC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F6240F-00AF-EF49-8975-82D45363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985C-3454-B04B-854B-1F8D8E42C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0806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E825A9-797B-FD48-9065-E01AC803E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076C96-D6DC-9244-BB6D-9496F64798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4E7345-490F-C545-8F9F-7790FDC8E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F6F-8EB2-9846-AE1D-AAD0F3D3874E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239C6DD-A45F-4A43-A31C-C9484D81A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372F19D-4EBB-8A4B-AF8B-F5608D282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985C-3454-B04B-854B-1F8D8E42C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509231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7C83C5D-8736-BC42-8415-9FA4D9C597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F043D6B-6EC1-D24A-87CE-AD8E2348B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B6B3E33-42C2-4F47-84D3-7CD98B82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F6F-8EB2-9846-AE1D-AAD0F3D3874E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5D0EF2-48D0-3A4B-8A7D-0EA543F90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CE0CE0D-B390-9E47-8065-CFB69A59C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4985C-3454-B04B-854B-1F8D8E42C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17189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9E21BD18-C359-E449-8E6E-9543526E6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048" y="404283"/>
            <a:ext cx="10936537" cy="446927"/>
          </a:xfrm>
          <a:prstGeom prst="rect">
            <a:avLst/>
          </a:prstGeom>
        </p:spPr>
        <p:txBody>
          <a:bodyPr vert="horz" lIns="0" tIns="46800" rIns="0" bIns="45720" rtlCol="0" anchor="t" anchorCtr="0">
            <a:noAutofit/>
          </a:bodyPr>
          <a:lstStyle>
            <a:lvl1pPr algn="l">
              <a:defRPr sz="2667" b="0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Heading</a:t>
            </a:r>
          </a:p>
        </p:txBody>
      </p:sp>
      <p:pic>
        <p:nvPicPr>
          <p:cNvPr id="14" name="Bildobjekt 13" descr="En bild som visar dator, sitter, bärbar dator, klocka&#10;&#10;Automatiskt genererad beskrivning">
            <a:extLst>
              <a:ext uri="{FF2B5EF4-FFF2-40B4-BE49-F238E27FC236}">
                <a16:creationId xmlns:a16="http://schemas.microsoft.com/office/drawing/2014/main" id="{D999B0D5-93E3-1148-9F46-9C9E10A275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2437" y="6534695"/>
            <a:ext cx="702340" cy="1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2300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F9C3B33-1F9B-154F-A038-9C8648ADD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2B581B6-8F71-5444-92AE-4C3F0E0B9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1F65063-9535-C841-9172-40B6C1D2A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3A3EF6F-8EB2-9846-AE1D-AAD0F3D3874E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9F8AA9-1FE3-ED4A-BA89-41052ADCAA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688E5C-EFE4-FE40-A38A-280CA73C03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324985C-3454-B04B-854B-1F8D8E42C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74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63A57E1-E417-8F43-A029-47A26A93D08E}"/>
              </a:ext>
            </a:extLst>
          </p:cNvPr>
          <p:cNvSpPr txBox="1"/>
          <p:nvPr/>
        </p:nvSpPr>
        <p:spPr>
          <a:xfrm>
            <a:off x="226423" y="2618720"/>
            <a:ext cx="11730446" cy="51816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sv-SE" sz="2800" b="1" spc="133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Havre-NM 2024</a:t>
            </a:r>
          </a:p>
        </p:txBody>
      </p:sp>
      <p:sp>
        <p:nvSpPr>
          <p:cNvPr id="7" name="TextBox 6" descr="period">
            <a:extLst>
              <a:ext uri="{FF2B5EF4-FFF2-40B4-BE49-F238E27FC236}">
                <a16:creationId xmlns:a16="http://schemas.microsoft.com/office/drawing/2014/main" id="{55C80739-77E7-BC41-B935-320F9E7AD2DA}"/>
              </a:ext>
            </a:extLst>
          </p:cNvPr>
          <p:cNvSpPr txBox="1"/>
          <p:nvPr/>
        </p:nvSpPr>
        <p:spPr>
          <a:xfrm>
            <a:off x="226423" y="3291840"/>
            <a:ext cx="11730445" cy="487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6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2024-10-31 - 2025-02-17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EE989E6A-EEA7-5D4C-97E9-A8FF01C954F3}"/>
              </a:ext>
            </a:extLst>
          </p:cNvPr>
          <p:cNvSpPr txBox="1"/>
          <p:nvPr/>
        </p:nvSpPr>
        <p:spPr>
          <a:xfrm>
            <a:off x="507682" y="5416660"/>
            <a:ext cx="8897575" cy="9144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sv-S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Antall svar: 434</a:t>
            </a:r>
          </a:p>
          <a:p>
            <a:pPr>
              <a:lnSpc>
                <a:spcPct val="150000"/>
              </a:lnSpc>
            </a:pPr>
            <a:r>
              <a:rPr lang="sv-S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Svarprosent: 8 %</a:t>
            </a:r>
          </a:p>
        </p:txBody>
      </p:sp>
    </p:spTree>
    <p:extLst>
      <p:ext uri="{BB962C8B-B14F-4D97-AF65-F5344CB8AC3E}">
        <p14:creationId xmlns:p14="http://schemas.microsoft.com/office/powerpoint/2010/main" val="249895453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felles erfaringer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Kommune, jordart og pH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Kommune, jordart og pH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Kommune, jordart og pH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Kommune, jordart og pH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Valg av havresort, såkorn og såing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Valg av havresort, såkorn og såing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Annen havresort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15000" y="6399054"/>
            <a:ext cx="7112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23)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Valg av havresort, såkorn og såing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Annen havresort</a:t>
            </a:r>
          </a:p>
        </p:txBody>
      </p:sp>
      <p:sp>
        <p:nvSpPr>
          <p:cNvPr id="40" name="New shape"/>
          <p:cNvSpPr/>
          <p:nvPr/>
        </p:nvSpPr>
        <p:spPr>
          <a:xfrm>
            <a:off x="5715000" y="6399054"/>
            <a:ext cx="7112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23)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2"/>
          <a:ext cx="10943165" cy="4114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Scotty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Finsk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Scotty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Vinger 50% ringsaker 50%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Vahva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Finksk inport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Hvava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Luukas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scotty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Nella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Finsk variant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waha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Import fra finland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Perttu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Nella 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Valg av havresort, såkorn og såing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Annen havresort</a:t>
            </a:r>
          </a:p>
        </p:txBody>
      </p:sp>
      <p:sp>
        <p:nvSpPr>
          <p:cNvPr id="40" name="New shape"/>
          <p:cNvSpPr/>
          <p:nvPr/>
        </p:nvSpPr>
        <p:spPr>
          <a:xfrm>
            <a:off x="5715000" y="6399054"/>
            <a:ext cx="7112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23)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3"/>
          <a:ext cx="10943165" cy="2194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Vahva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Perttu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Luukas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Scotty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Perttu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 Vahva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Vahva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Vahva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Valg av havresort, såkorn og såing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Valg av havresort, såkorn og såing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5000" lnSpcReduction="20000"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8. Hvor mange kilo såkorn sådde du pr dekar? (Bruk heltall eller desimalpunktum, for eksempel 22 eller 16.5)</a:t>
            </a:r>
          </a:p>
        </p:txBody>
      </p:sp>
      <p:sp>
        <p:nvSpPr>
          <p:cNvPr id="40" name="New shape"/>
          <p:cNvSpPr/>
          <p:nvPr/>
        </p:nvSpPr>
        <p:spPr>
          <a:xfrm>
            <a:off x="5702300" y="6399054"/>
            <a:ext cx="7366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289)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3"/>
          <a:ext cx="10943165" cy="2743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22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19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18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22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22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20.5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21.5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Valg av havresort, såkorn og såing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Valg av havresort, såkorn og såing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Valg av havresort, såkorn og såing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Valg av havresort, såkorn og såing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Annet, spesifiser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15000" y="6399054"/>
            <a:ext cx="7112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24)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Valg av havresort, såkorn og såing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Annet, spesifiser</a:t>
            </a:r>
          </a:p>
        </p:txBody>
      </p:sp>
      <p:sp>
        <p:nvSpPr>
          <p:cNvPr id="40" name="New shape"/>
          <p:cNvSpPr/>
          <p:nvPr/>
        </p:nvSpPr>
        <p:spPr>
          <a:xfrm>
            <a:off x="5715000" y="6399054"/>
            <a:ext cx="7112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24)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2"/>
          <a:ext cx="10943165" cy="4114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Vårpløying med jordpakker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slådding av pløya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pakker etter pløying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Slodding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Slodding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Carrier 2 ganger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Vårharvet på halve arealet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Skålharv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Gåsefot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Djupharving, Cross kill, såbedsharv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Slodding i området med leire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Slodding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Skålharvet med Vederstad Carrier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slodding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Skålharv (Carrier) på deler av arealet (ca. 15%)  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Valg av havresort, såkorn og såing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Annet, spesifiser</a:t>
            </a:r>
          </a:p>
        </p:txBody>
      </p:sp>
      <p:sp>
        <p:nvSpPr>
          <p:cNvPr id="40" name="New shape"/>
          <p:cNvSpPr/>
          <p:nvPr/>
        </p:nvSpPr>
        <p:spPr>
          <a:xfrm>
            <a:off x="5715000" y="6399054"/>
            <a:ext cx="7112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24)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3"/>
          <a:ext cx="10943165" cy="2468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Grubbet med svift harvet med såbeds harv og sådde med Vederstad Rappid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slodding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sloddet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En runde med skålharv (Catros), deretter en overkjøring med såbedsharv før såiing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Kun skålharv og harv før såing på fin sand.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Harving med skålsvans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Kornet ble sådd på pløya og sloddet inn, så tromlet.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Skålharv,såbedharv, tromlet etter såing 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Grubbing og fresing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Innhøsting og avling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Innhøsting og avling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16. Hva var hektolitervekten på din havreavling i gjennomsnitt?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02300" y="6399054"/>
            <a:ext cx="7366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220)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Innhøsting og avling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Innhøsting og avling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Annet (vennligst spesifiser)</a:t>
            </a:r>
          </a:p>
        </p:txBody>
      </p:sp>
      <p:sp>
        <p:nvSpPr>
          <p:cNvPr id="40" name="New shape"/>
          <p:cNvSpPr/>
          <p:nvPr/>
        </p:nvSpPr>
        <p:spPr>
          <a:xfrm>
            <a:off x="5727700" y="6399054"/>
            <a:ext cx="6858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4)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3"/>
          <a:ext cx="10943165" cy="109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Vi selger vanligvis grynhavre, men marvutbytte ble for lavt i 2024.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Eget såkorn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selges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Levert til kornmottak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nitrogengjødsling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18. Hvor mange kilo nitrogen er tilført pr dekar i vekstsesongen totalt inkludert vårgjødsling, delgjødsling og tilleggsgjødsling, både fra mineralgjødsel og organisk gjødsel? Rund av til nærmeste heltall. (Spørsmålet må besvares. 50 kg Fullgjødsel 22-2-12 med 21.6% N-innhold pr dekar gir 50*21.6/100=tilnærmet 11 kg N/dekar.)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02300" y="6399054"/>
            <a:ext cx="7366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275)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nitrogengjødsling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nitrogengjødsling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nitrogengjødsling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Annen organisk gjødsel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27700" y="6399054"/>
            <a:ext cx="6858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8)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nitrogengjødsling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Annen organisk gjødsel</a:t>
            </a:r>
          </a:p>
        </p:txBody>
      </p:sp>
      <p:sp>
        <p:nvSpPr>
          <p:cNvPr id="40" name="New shape"/>
          <p:cNvSpPr/>
          <p:nvPr/>
        </p:nvSpPr>
        <p:spPr>
          <a:xfrm>
            <a:off x="5727700" y="6399054"/>
            <a:ext cx="6858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8)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3"/>
          <a:ext cx="10943165" cy="2194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Grønn Gjødsel, Hybrid N (20-4-8)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Grønngjødsling, kløver og raigras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Halm talle storfe på halve arealet. 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kompost ca 1000kg pr da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Grønn gjødsel 20-4-8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Grønn 8K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Oppløyd beitemark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Grønn Gjødsel HybridN 20-4-8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nitrogengjødsling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21. Hvor mange kg N av totalt N utgjorde organisk gjødsel?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02300" y="6399054"/>
            <a:ext cx="7366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155)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Flere spørsmål om gjødsling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Flere spørsmål om gjødsling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23. Hvor mye fosfor i kg P/daa ble tilført gjennom årets gjødsling? 
(50 kg Fullgjødsel 22-2-12 /daa = 1 kg P/dekar. Nedmoldet halm året før=0.3 kg P/daa. Storfegjødsel ca 0.5 kg P/tonn, se gjødsel-tabeller hos Nibio.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02300" y="6399054"/>
            <a:ext cx="7366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225)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Flere spørsmål om gjødsling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Flere spørsmål om gjødsling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Flere spørsmål om gjødsling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26. Hvor mye kalium i kg K/daa ble tilført gjennom årets gjødsling?
(50 kg Fullgjødsel 22-2-12/daa = 6 kg/daa . Nedmoldet halm året før=2kg K/daa. Svinegjødsel ca 1,9 kg K/tonn, se gjødseltabeller hos Nibio)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02300" y="6399054"/>
            <a:ext cx="7366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222)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Flere spørsmål om gjødsling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Spørsmål om vanning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stråforkorting, legde og groing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stråforkorting, legde og groing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stråforkorting, legde og groing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stråforkorting, legde og groing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med stråforkortingsmiddel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med stråforkortingsmiddel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Annet (vennligst spesifiser)</a:t>
            </a:r>
          </a:p>
        </p:txBody>
      </p:sp>
      <p:sp>
        <p:nvSpPr>
          <p:cNvPr id="40" name="New shape"/>
          <p:cNvSpPr/>
          <p:nvPr/>
        </p:nvSpPr>
        <p:spPr>
          <a:xfrm>
            <a:off x="5727700" y="6399054"/>
            <a:ext cx="6858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1)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3"/>
          <a:ext cx="10943165" cy="2743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CCC pg Moddus i Balnding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med stråforkortingsmiddel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34. Oppgi mengde i ml pr dekar for første gangs stråforkorting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02300" y="6399054"/>
            <a:ext cx="7366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139)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med stråforkortingsmiddel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med stråforkortingsmiddel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med stråforkortingsmiddel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37. Oppgi mengde preparat i ml pr dekar ved andre gangs stråforkorting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15000" y="6399054"/>
            <a:ext cx="7112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16)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med stråforkortingsmiddel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insekter/skadedyr og plantevern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insekter/skadedyr og plantevern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Andre insektangrep/skadedyr</a:t>
            </a:r>
          </a:p>
        </p:txBody>
      </p:sp>
      <p:sp>
        <p:nvSpPr>
          <p:cNvPr id="40" name="New shape"/>
          <p:cNvSpPr/>
          <p:nvPr/>
        </p:nvSpPr>
        <p:spPr>
          <a:xfrm>
            <a:off x="5727700" y="6399054"/>
            <a:ext cx="6858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7)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3"/>
          <a:ext cx="10943165" cy="1920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Grevling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grevling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duplosan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Nei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Nei, ingen angrep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ikke angrep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nei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insekter/skadedyr og plantevern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om plantevern til deg som har sprøyta mot insekter og skadedyr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om plantevern til deg som har sprøyta mot insekter og skadedyr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Annet insektmiddel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27700" y="6399054"/>
            <a:ext cx="6858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1)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om plantevern til deg som har sprøyta mot insekter og skadedyr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43. Mengde preparat mot insekter i ml pr dekar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27700" y="6399054"/>
            <a:ext cx="6858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6)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om plantevern til deg som har sprøyta mot insekter og skadedyr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sopp og plantevern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sopp og plantevern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mot sopp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mot sopp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49. Oppgi mengde soppmiddel i ml pr dekar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15000" y="6399054"/>
            <a:ext cx="7112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37)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mot sopp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Spørsmål om ugras og plantevern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Spørsmål om ugras og plantevern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Spørsmål om ugras og plantevern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Andre tiltak mot ugras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27700" y="6399054"/>
            <a:ext cx="6858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5)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Spørsmål om ugras og plantevern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Andre tiltak mot ugras</a:t>
            </a:r>
          </a:p>
        </p:txBody>
      </p:sp>
      <p:sp>
        <p:nvSpPr>
          <p:cNvPr id="40" name="New shape"/>
          <p:cNvSpPr/>
          <p:nvPr/>
        </p:nvSpPr>
        <p:spPr>
          <a:xfrm>
            <a:off x="5727700" y="6399054"/>
            <a:ext cx="6858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5)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3"/>
          <a:ext cx="10943165" cy="1371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Kultivator før såing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ugress sprøyting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Radrensing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Flekksprøytet med DAT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Havre etter jordbyggende eng flytter suksjeson ut av ugressstadiet. Eng er åkers moder. 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mot ugras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mot ugras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Annet (vennligst spesifiser)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27700" y="6399054"/>
            <a:ext cx="6858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9)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Oppfølgende spørsmål til deg som har sprøyta mot ugras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Annet (vennligst spesifiser)</a:t>
            </a:r>
          </a:p>
        </p:txBody>
      </p:sp>
      <p:sp>
        <p:nvSpPr>
          <p:cNvPr id="40" name="New shape"/>
          <p:cNvSpPr/>
          <p:nvPr/>
        </p:nvSpPr>
        <p:spPr>
          <a:xfrm>
            <a:off x="5727700" y="6399054"/>
            <a:ext cx="6858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9)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3"/>
          <a:ext cx="10943165" cy="2468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Duplosan D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Duplosan og Flurostar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Duplosan D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Duplosan D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Lentagram+Mcpa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Gratil 75 WG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Agroxone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Duplosan D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Duplosan d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forgrøde, lønnsomhet og areal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Content Placeholder 5">
            <a:extLst>
              <a:ext uri="{FF2B5EF4-FFF2-40B4-BE49-F238E27FC236}">
                <a16:creationId xmlns:a16="http://schemas.microsoft.com/office/drawing/2014/main" id="{37890E90-2D7A-6649-B492-A6F354AA6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643911"/>
              </p:ext>
            </p:extLst>
          </p:nvPr>
        </p:nvGraphicFramePr>
        <p:xfrm>
          <a:off x="624418" y="1570602"/>
          <a:ext cx="10943165" cy="470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forgrøde, lønnsomhet og areal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forgrøde, lønnsomhet og areal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Annen begrensning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15000" y="6399054"/>
            <a:ext cx="7112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16)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forgrøde, lønnsomhet og areal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Annen begrensning</a:t>
            </a:r>
          </a:p>
        </p:txBody>
      </p:sp>
      <p:sp>
        <p:nvSpPr>
          <p:cNvPr id="40" name="New shape"/>
          <p:cNvSpPr/>
          <p:nvPr/>
        </p:nvSpPr>
        <p:spPr>
          <a:xfrm>
            <a:off x="5715000" y="6399054"/>
            <a:ext cx="7112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16)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2"/>
          <a:ext cx="10943165" cy="402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Pløyeforbud om høsten.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Hønsehirse, Floghavre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Elg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Avlingsmengde er det avgjørende. Helt fram til 15.juli hadde jeg en havreåker som burde ha gitt 650 kg/daa. Nå fikk alle havredyrkere på søndre østlandet problemer med legde,  men jeg angrer jo også på at åkeren ikke ble stråforkortet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Floghavre og hirse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Floghavre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Hønsehirsje og flog havre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TIlført N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Mangler tørkekapasitet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Hønsehirse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En svært viktig begrensning for havredyrking generelt er hønsehirse. Her må det gjøres ting på plantevernfronten.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Ønsker tidligere sorter for årsikker god etablering av høstkorn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Forbud mot høstpløying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det kom mye regn etter moden åker ,fikk problem med innhøsting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forgrøde, lønnsomhet og areal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47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>
                <a:solidFill>
                  <a:srgbClr val="000000"/>
                </a:solidFill>
              </a:rPr>
              <a:t>Annen begrensning</a:t>
            </a:r>
          </a:p>
        </p:txBody>
      </p:sp>
      <p:sp>
        <p:nvSpPr>
          <p:cNvPr id="40" name="New shape"/>
          <p:cNvSpPr/>
          <p:nvPr/>
        </p:nvSpPr>
        <p:spPr>
          <a:xfrm>
            <a:off x="5715000" y="6399054"/>
            <a:ext cx="7112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16)</a:t>
            </a:r>
          </a:p>
        </p:txBody>
      </p:sp>
      <p:graphicFrame>
        <p:nvGraphicFramePr>
          <p:cNvPr id="41" name="New Table"/>
          <p:cNvGraphicFramePr>
            <a:graphicFrameLocks noGrp="1"/>
          </p:cNvGraphicFramePr>
          <p:nvPr/>
        </p:nvGraphicFramePr>
        <p:xfrm>
          <a:off x="624418" y="2041423"/>
          <a:ext cx="10943165" cy="548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4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Miljøkrav.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sz="1200">
                          <a:solidFill>
                            <a:srgbClr val="000000"/>
                          </a:solidFill>
                        </a:rPr>
                        <a:t>Regnet la ned nesten hele åkeren, så jeg fikk tresket ca 1/3 del, altså 200kg/da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ubrik 15" descr="description">
            <a:extLst>
              <a:ext uri="{FF2B5EF4-FFF2-40B4-BE49-F238E27FC236}">
                <a16:creationId xmlns:a16="http://schemas.microsoft.com/office/drawing/2014/main" id="{672A6638-F68E-8A42-A01C-BF8E528DA4DF}"/>
              </a:ext>
            </a:extLst>
          </p:cNvPr>
          <p:cNvSpPr txBox="1"/>
          <p:nvPr/>
        </p:nvSpPr>
        <p:spPr>
          <a:xfrm>
            <a:off x="631047" y="701463"/>
            <a:ext cx="9327892" cy="336551"/>
          </a:xfrm>
          <a:prstGeom prst="rect">
            <a:avLst/>
          </a:prstGeom>
        </p:spPr>
        <p:txBody>
          <a:bodyPr vert="horz" lIns="0" tIns="62400" rIns="0" bIns="6096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baseline="0">
                <a:solidFill>
                  <a:schemeClr val="tx1"/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endParaRPr lang="sv-SE" sz="1000" b="0">
              <a:solidFill>
                <a:srgbClr val="0035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latshållare för text 6" descr="title">
            <a:extLst>
              <a:ext uri="{FF2B5EF4-FFF2-40B4-BE49-F238E27FC236}">
                <a16:creationId xmlns:a16="http://schemas.microsoft.com/office/drawing/2014/main" id="{B0D25206-5747-4C4B-8484-06AC373C05B9}"/>
              </a:ext>
            </a:extLst>
          </p:cNvPr>
          <p:cNvSpPr txBox="1"/>
          <p:nvPr/>
        </p:nvSpPr>
        <p:spPr>
          <a:xfrm>
            <a:off x="572099" y="382696"/>
            <a:ext cx="10944685" cy="355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>
                <a:solidFill>
                  <a:srgbClr val="013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Havre-NM 2024 - Spørsmål om forgrøde, lønnsomhet og areal</a:t>
            </a:r>
          </a:p>
        </p:txBody>
      </p:sp>
      <p:sp>
        <p:nvSpPr>
          <p:cNvPr id="39" name="New shape"/>
          <p:cNvSpPr/>
          <p:nvPr/>
        </p:nvSpPr>
        <p:spPr>
          <a:xfrm>
            <a:off x="624418" y="1570602"/>
            <a:ext cx="1094316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  <a:defRPr>
                <a:solidFill>
                  <a:srgbClr val="000000"/>
                </a:solidFill>
              </a:defRPr>
            </a:pPr>
            <a:r>
              <a:rPr sz="2000" b="1"/>
              <a:t>57. Hvor mange dekar havre har du dyrket i 2024?</a:t>
            </a:r>
          </a:p>
        </p:txBody>
      </p:sp>
      <p:pic>
        <p:nvPicPr>
          <p:cNvPr id="40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18" y="1570602"/>
            <a:ext cx="10943165" cy="4708209"/>
          </a:xfrm>
          <a:prstGeom prst="rect">
            <a:avLst/>
          </a:prstGeom>
        </p:spPr>
      </p:pic>
      <p:sp>
        <p:nvSpPr>
          <p:cNvPr id="41" name="New shape"/>
          <p:cNvSpPr/>
          <p:nvPr/>
        </p:nvSpPr>
        <p:spPr>
          <a:xfrm>
            <a:off x="5702300" y="6399054"/>
            <a:ext cx="736600" cy="228600"/>
          </a:xfrm>
          <a:prstGeom prst="rect">
            <a:avLst/>
          </a:prstGeom>
          <a:solidFill>
            <a:srgbClr val="C61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defRPr sz="900"/>
            </a:pPr>
            <a:r>
              <a:t>(n = 135)</a:t>
            </a:r>
          </a:p>
        </p:txBody>
      </p:sp>
    </p:spTree>
    <p:extLst>
      <p:ext uri="{BB962C8B-B14F-4D97-AF65-F5344CB8AC3E}">
        <p14:creationId xmlns:p14="http://schemas.microsoft.com/office/powerpoint/2010/main" val="15562195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8"/>
  <p:tag name="AS_OS" val="Microsoft Windows NT 10.0.14393.0"/>
  <p:tag name="AS_RELEASE_DATE" val="2019.12.14"/>
  <p:tag name="AS_TITLE" val="Aspose.Slides for .NET Standard 2.0"/>
  <p:tag name="AS_VERSION" val="19.12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1918</TotalTime>
  <Words>2256</Words>
  <Application>Microsoft Office PowerPoint</Application>
  <PresentationFormat>Widescreen</PresentationFormat>
  <Paragraphs>352</Paragraphs>
  <Slides>71</Slides>
  <Notes>71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71</vt:i4>
      </vt:variant>
    </vt:vector>
  </HeadingPairs>
  <TitlesOfParts>
    <vt:vector size="73" baseType="lpstr">
      <vt:lpstr>Arial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Marie Nilsson</dc:creator>
  <cp:lastModifiedBy>Karstein Brøndbo</cp:lastModifiedBy>
  <cp:revision>24</cp:revision>
  <dcterms:created xsi:type="dcterms:W3CDTF">2019-09-25T13:28:00Z</dcterms:created>
  <dcterms:modified xsi:type="dcterms:W3CDTF">2025-07-02T13:54:48Z</dcterms:modified>
</cp:coreProperties>
</file>