
<file path=[Content_Types].xml><?xml version="1.0" encoding="utf-8"?>
<Types xmlns="http://schemas.openxmlformats.org/package/2006/content-types">
  <Default Extension="emf" ContentType="image/x-emf"/>
  <Default Extension="jpeg" ContentType="image/jpeg"/>
  <Default Extension="jpg" ContentType="image/pn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A6D66FF" w14:textId="77777777" w:rsidR="008359C2" w:rsidRPr="0076636A" w:rsidRDefault="008359C2" w:rsidP="00F80B84">
      <w:pPr>
        <w:pStyle w:val="1pt"/>
        <w:rPr>
          <w:rFonts w:ascii="Palatino Linotype" w:hAnsi="Palatino Linotype"/>
        </w:rPr>
        <w:sectPr w:rsidR="008359C2" w:rsidRPr="0076636A" w:rsidSect="006848F3">
          <w:headerReference w:type="even" r:id="rId16"/>
          <w:headerReference w:type="default" r:id="rId17"/>
          <w:footerReference w:type="even" r:id="rId18"/>
          <w:footerReference w:type="default" r:id="rId19"/>
          <w:headerReference w:type="first" r:id="rId20"/>
          <w:footerReference w:type="first" r:id="rId21"/>
          <w:type w:val="continuous"/>
          <w:pgSz w:w="11906" w:h="16838"/>
          <w:pgMar w:top="-2835" w:right="964" w:bottom="1871" w:left="964" w:header="709" w:footer="408" w:gutter="0"/>
          <w:cols w:space="708"/>
          <w:docGrid w:linePitch="360"/>
        </w:sectPr>
      </w:pPr>
    </w:p>
    <w:p w14:paraId="32153B53" w14:textId="77777777" w:rsidR="00DD3461" w:rsidRPr="0076636A" w:rsidRDefault="00B64A59" w:rsidP="008B3804">
      <w:pPr>
        <w:tabs>
          <w:tab w:val="left" w:pos="971"/>
        </w:tabs>
        <w:rPr>
          <w:rFonts w:ascii="Palatino Linotype" w:hAnsi="Palatino Linotype"/>
          <w:b/>
          <w:sz w:val="68"/>
          <w:szCs w:val="68"/>
        </w:rPr>
      </w:pPr>
      <w:r w:rsidRPr="0076636A">
        <w:rPr>
          <w:rFonts w:ascii="Palatino Linotype" w:hAnsi="Palatino Linotype"/>
          <w:b/>
          <w:sz w:val="68"/>
          <w:szCs w:val="68"/>
        </w:rPr>
        <w:t>Tennisplätze Promulins</w:t>
      </w:r>
    </w:p>
    <w:p w14:paraId="7391AE33" w14:textId="77777777" w:rsidR="003652E9" w:rsidRPr="0076636A" w:rsidRDefault="00B64A59" w:rsidP="008B3804">
      <w:pPr>
        <w:tabs>
          <w:tab w:val="left" w:pos="971"/>
        </w:tabs>
        <w:rPr>
          <w:rFonts w:ascii="Palatino Linotype" w:hAnsi="Palatino Linotype"/>
          <w:b/>
          <w:sz w:val="70"/>
          <w:szCs w:val="70"/>
        </w:rPr>
      </w:pPr>
      <w:r w:rsidRPr="0076636A">
        <w:rPr>
          <w:rFonts w:ascii="Palatino Linotype" w:hAnsi="Palatino Linotype"/>
          <w:b/>
          <w:sz w:val="68"/>
          <w:szCs w:val="68"/>
        </w:rPr>
        <w:t>Platzreservierungen</w:t>
      </w:r>
    </w:p>
    <w:p w14:paraId="36D4CC92" w14:textId="77777777" w:rsidR="003652E9" w:rsidRPr="0076636A" w:rsidRDefault="009B3641" w:rsidP="008B3804">
      <w:pPr>
        <w:tabs>
          <w:tab w:val="left" w:pos="971"/>
        </w:tabs>
        <w:rPr>
          <w:rFonts w:ascii="Palatino Linotype" w:hAnsi="Palatino Linotype"/>
        </w:rPr>
      </w:pPr>
      <w:r w:rsidRPr="0076636A">
        <w:rPr>
          <w:rFonts w:ascii="Palatino Linotype" w:hAnsi="Palatino Linotype"/>
          <w:noProof/>
          <w:lang w:eastAsia="de-CH"/>
          <w14:textOutline w14:w="9525" w14:cap="rnd" w14:cmpd="sng" w14:algn="ctr">
            <w14:solidFill>
              <w14:srgbClr w14:val="000000"/>
            </w14:solidFill>
            <w14:prstDash w14:val="solid"/>
            <w14:bevel/>
          </w14:textOutline>
        </w:rPr>
        <w:drawing>
          <wp:anchor distT="0" distB="0" distL="114300" distR="114300" simplePos="0" relativeHeight="251661824" behindDoc="1" locked="0" layoutInCell="1" allowOverlap="1" wp14:anchorId="6312DCE5" wp14:editId="1D721807">
            <wp:simplePos x="0" y="0"/>
            <wp:positionH relativeFrom="column">
              <wp:posOffset>-2540</wp:posOffset>
            </wp:positionH>
            <wp:positionV relativeFrom="paragraph">
              <wp:posOffset>14605</wp:posOffset>
            </wp:positionV>
            <wp:extent cx="6334125" cy="2654300"/>
            <wp:effectExtent l="0" t="0" r="9525" b="0"/>
            <wp:wrapNone/>
            <wp:docPr id="2"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2">
                      <a:extLst>
                        <a:ext uri="{28A0092B-C50C-407E-A947-70E740481C1C}">
                          <a14:useLocalDpi xmlns:a14="http://schemas.microsoft.com/office/drawing/2010/main" val="0"/>
                        </a:ext>
                      </a:extLst>
                    </a:blip>
                    <a:srcRect t="36917" b="9779"/>
                    <a:stretch/>
                  </pic:blipFill>
                  <pic:spPr bwMode="auto">
                    <a:xfrm>
                      <a:off x="0" y="0"/>
                      <a:ext cx="6336077" cy="2655118"/>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652E9" w:rsidRPr="0076636A">
        <w:rPr>
          <w:rFonts w:ascii="Palatino Linotype" w:hAnsi="Palatino Linotype"/>
          <w:noProof/>
          <w:lang w:eastAsia="de-CH"/>
        </w:rPr>
        <mc:AlternateContent>
          <mc:Choice Requires="wps">
            <w:drawing>
              <wp:anchor distT="0" distB="0" distL="114300" distR="114300" simplePos="0" relativeHeight="251655680" behindDoc="1" locked="0" layoutInCell="1" allowOverlap="1" wp14:anchorId="65B11D79" wp14:editId="1B4CE8F0">
                <wp:simplePos x="0" y="0"/>
                <wp:positionH relativeFrom="column">
                  <wp:posOffset>-82</wp:posOffset>
                </wp:positionH>
                <wp:positionV relativeFrom="paragraph">
                  <wp:posOffset>78494</wp:posOffset>
                </wp:positionV>
                <wp:extent cx="6265159" cy="2202512"/>
                <wp:effectExtent l="0" t="0" r="2540" b="7620"/>
                <wp:wrapNone/>
                <wp:docPr id="3" name="Rechteck 3"/>
                <wp:cNvGraphicFramePr/>
                <a:graphic xmlns:a="http://schemas.openxmlformats.org/drawingml/2006/main">
                  <a:graphicData uri="http://schemas.microsoft.com/office/word/2010/wordprocessingShape">
                    <wps:wsp>
                      <wps:cNvSpPr/>
                      <wps:spPr>
                        <a:xfrm>
                          <a:off x="0" y="0"/>
                          <a:ext cx="6265159" cy="2202512"/>
                        </a:xfrm>
                        <a:prstGeom prst="rect">
                          <a:avLst/>
                        </a:prstGeom>
                        <a:solidFill>
                          <a:schemeClr val="accent6">
                            <a:lumMod val="40000"/>
                            <a:lumOff val="60000"/>
                          </a:schemeClr>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8B6903A" w14:textId="77777777" w:rsidR="003652E9" w:rsidRPr="006848F3" w:rsidRDefault="003652E9" w:rsidP="003652E9">
                            <w:pPr>
                              <w:jc w:val="center"/>
                              <w:rPr>
                                <w14:textOutline w14:w="9525" w14:cap="rnd" w14:cmpd="sng" w14:algn="ctr">
                                  <w14:solidFill>
                                    <w14:srgbClr w14:val="000000"/>
                                  </w14:solidFill>
                                  <w14:prstDash w14:val="solid"/>
                                  <w14:bevel/>
                                </w14:textOutline>
                              </w:rPr>
                            </w:pPr>
                            <w:r w:rsidRPr="006848F3">
                              <w:rPr>
                                <w14:textOutline w14:w="9525" w14:cap="rnd" w14:cmpd="sng" w14:algn="ctr">
                                  <w14:solidFill>
                                    <w14:srgbClr w14:val="000000"/>
                                  </w14:solidFill>
                                  <w14:prstDash w14:val="solid"/>
                                  <w14:bevel/>
                                </w14:textOutline>
                              </w:rPr>
                              <w:t>Bild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5B11D79" id="Rechteck 3" o:spid="_x0000_s1026" style="position:absolute;margin-left:0;margin-top:6.2pt;width:493.3pt;height:173.45pt;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ew4dkwIAAKkFAAAOAAAAZHJzL2Uyb0RvYy54bWysVEtv2zAMvg/YfxB0X/1Akq1BnSJo0WFA&#10;1xVrh54VWaoNyKImKbGzXz9Kcpys63YYloMi8fGR/Ezy4nLoFNkJ61rQFS3OckqE5lC3+rmi3x5v&#10;3n2gxHmma6ZAi4ruhaOXq7dvLnqzFCU0oGphCYJot+xNRRvvzTLLHG9Ex9wZGKFRKcF2zOPTPme1&#10;ZT2idyor83yR9WBrY4EL51B6nZR0FfGlFNx/kdIJT1RFMTcfTxvPTTiz1QVbPltmmpaPabB/yKJj&#10;rcagE9Q184xsbfsbVNdyCw6kP+PQZSBly0WsAasp8hfVPDTMiFgLkuPMRJP7f7D8bvdg7i3S0Bu3&#10;dHgNVQzSduEf8yNDJGs/kSUGTzgKF+ViXszPKeGoK8u8nBdloDM7uhvr/EcBHQmXilr8GpEktrt1&#10;PpkeTEI0B6qtb1ql4iN0gLhSluwYfjvGudB+Ed3VtvsMdZLPcvylr4hi/NZJvDiIMZvYSwEp5vZL&#10;EKVDKA0haMonSLIjFfHm90oEO6W/CknaGosvYyIT8mmORVI1rBZJPP9jLhEwIEuMP2GPAK/VX4wE&#10;j/bBVcQmn5zzvyWWSpw8YmTQfnLuWg32NQDlp8jJ/kBSoiaw5IfNgPjhuoF6f2+JhTRtzvCbFhvg&#10;ljl/zyyOFw4irgz/BQ+poK8ojDdKGrA/XpMHe+x61FLS47hW1H3fMisoUZ80zsN5MZuF+Y6P2fx9&#10;iQ97qtmcavS2uwLsqgKXk+HxGuy9Olylhe4JN8s6REUV0xxjV5R7e3hc+bRGcDdxsV5HM5xpw/yt&#10;fjA8gAeCQ4M/Dk/MmnEKPA7QHRxGmy1fDEOyDZ4a1lsPso2TcuR1pB73QezncXeFhXP6jlbHDbv6&#10;CQAA//8DAFBLAwQUAAYACAAAACEAyjhrGN8AAAAHAQAADwAAAGRycy9kb3ducmV2LnhtbEyPzU7D&#10;MBCE70i8g7VI3KhDf0Ib4lSoEnCr1IIQ3Nx4SSLidRS7ddKn73KC486MZr7N14NtxQl73zhScD9J&#10;QCCVzjRUKXh/e75bgvBBk9GtI1Qwood1cX2V68y4SDs87UMluIR8phXUIXSZlL6s0Wo/cR0Se9+u&#10;tzrw2VfS9DpyuW3lNElSaXVDvFDrDjc1lj/7o1Vg51/b8+vH+PAS45Bsd5u4+ByjUrc3w9MjiIBD&#10;+AvDLz6jQ8FMB3ck40WrgB8JrE7nINhdLdMUxEHBbLGagSxy+Z+/uAAAAP//AwBQSwECLQAUAAYA&#10;CAAAACEAtoM4kv4AAADhAQAAEwAAAAAAAAAAAAAAAAAAAAAAW0NvbnRlbnRfVHlwZXNdLnhtbFBL&#10;AQItABQABgAIAAAAIQA4/SH/1gAAAJQBAAALAAAAAAAAAAAAAAAAAC8BAABfcmVscy8ucmVsc1BL&#10;AQItABQABgAIAAAAIQCkew4dkwIAAKkFAAAOAAAAAAAAAAAAAAAAAC4CAABkcnMvZTJvRG9jLnht&#10;bFBLAQItABQABgAIAAAAIQDKOGsY3wAAAAcBAAAPAAAAAAAAAAAAAAAAAO0EAABkcnMvZG93bnJl&#10;di54bWxQSwUGAAAAAAQABADzAAAA+QUAAAAA&#10;" fillcolor="#efefef [1305]" stroked="f" strokeweight="2pt">
                <v:textbox>
                  <w:txbxContent>
                    <w:p w14:paraId="18B6903A" w14:textId="77777777" w:rsidR="003652E9" w:rsidRPr="006848F3" w:rsidRDefault="003652E9" w:rsidP="003652E9">
                      <w:pPr>
                        <w:jc w:val="center"/>
                        <w:rPr>
                          <w14:textOutline w14:w="9525" w14:cap="rnd" w14:cmpd="sng" w14:algn="ctr">
                            <w14:solidFill>
                              <w14:srgbClr w14:val="000000"/>
                            </w14:solidFill>
                            <w14:prstDash w14:val="solid"/>
                            <w14:bevel/>
                          </w14:textOutline>
                        </w:rPr>
                      </w:pPr>
                      <w:r w:rsidRPr="006848F3">
                        <w:rPr>
                          <w14:textOutline w14:w="9525" w14:cap="rnd" w14:cmpd="sng" w14:algn="ctr">
                            <w14:solidFill>
                              <w14:srgbClr w14:val="000000"/>
                            </w14:solidFill>
                            <w14:prstDash w14:val="solid"/>
                            <w14:bevel/>
                          </w14:textOutline>
                        </w:rPr>
                        <w:t>Bild</w:t>
                      </w:r>
                    </w:p>
                  </w:txbxContent>
                </v:textbox>
              </v:rect>
            </w:pict>
          </mc:Fallback>
        </mc:AlternateContent>
      </w:r>
    </w:p>
    <w:p w14:paraId="1CB8C233" w14:textId="77777777" w:rsidR="003652E9" w:rsidRPr="0076636A" w:rsidRDefault="003652E9" w:rsidP="008B3804">
      <w:pPr>
        <w:tabs>
          <w:tab w:val="left" w:pos="971"/>
        </w:tabs>
        <w:rPr>
          <w:rFonts w:ascii="Palatino Linotype" w:hAnsi="Palatino Linotype"/>
        </w:rPr>
      </w:pPr>
    </w:p>
    <w:p w14:paraId="76FEEB1A" w14:textId="77777777" w:rsidR="003652E9" w:rsidRPr="0076636A" w:rsidRDefault="003652E9" w:rsidP="008B3804">
      <w:pPr>
        <w:tabs>
          <w:tab w:val="left" w:pos="971"/>
        </w:tabs>
        <w:rPr>
          <w:rFonts w:ascii="Palatino Linotype" w:hAnsi="Palatino Linotype"/>
        </w:rPr>
      </w:pPr>
    </w:p>
    <w:p w14:paraId="2C8E36B6" w14:textId="77777777" w:rsidR="003652E9" w:rsidRPr="0076636A" w:rsidRDefault="003652E9" w:rsidP="008B3804">
      <w:pPr>
        <w:tabs>
          <w:tab w:val="left" w:pos="971"/>
        </w:tabs>
        <w:rPr>
          <w:rFonts w:ascii="Palatino Linotype" w:hAnsi="Palatino Linotype"/>
        </w:rPr>
      </w:pPr>
    </w:p>
    <w:p w14:paraId="66D5BE1B" w14:textId="77777777" w:rsidR="003652E9" w:rsidRPr="0076636A" w:rsidRDefault="003652E9" w:rsidP="008B3804">
      <w:pPr>
        <w:tabs>
          <w:tab w:val="left" w:pos="971"/>
        </w:tabs>
        <w:rPr>
          <w:rFonts w:ascii="Palatino Linotype" w:hAnsi="Palatino Linotype"/>
        </w:rPr>
      </w:pPr>
    </w:p>
    <w:p w14:paraId="30EAF16B" w14:textId="77777777" w:rsidR="003652E9" w:rsidRPr="0076636A" w:rsidRDefault="003652E9" w:rsidP="008B3804">
      <w:pPr>
        <w:tabs>
          <w:tab w:val="left" w:pos="971"/>
        </w:tabs>
        <w:rPr>
          <w:rFonts w:ascii="Palatino Linotype" w:hAnsi="Palatino Linotype"/>
        </w:rPr>
      </w:pPr>
    </w:p>
    <w:p w14:paraId="403C6705" w14:textId="77777777" w:rsidR="003652E9" w:rsidRPr="0076636A" w:rsidRDefault="003652E9" w:rsidP="008B3804">
      <w:pPr>
        <w:tabs>
          <w:tab w:val="left" w:pos="971"/>
        </w:tabs>
        <w:rPr>
          <w:rFonts w:ascii="Palatino Linotype" w:hAnsi="Palatino Linotype"/>
        </w:rPr>
      </w:pPr>
    </w:p>
    <w:p w14:paraId="6848F9CA" w14:textId="77777777" w:rsidR="003652E9" w:rsidRPr="0076636A" w:rsidRDefault="003652E9" w:rsidP="008B3804">
      <w:pPr>
        <w:tabs>
          <w:tab w:val="left" w:pos="971"/>
        </w:tabs>
        <w:rPr>
          <w:rFonts w:ascii="Palatino Linotype" w:hAnsi="Palatino Linotype"/>
        </w:rPr>
      </w:pPr>
    </w:p>
    <w:p w14:paraId="52A3A574" w14:textId="77777777" w:rsidR="003652E9" w:rsidRPr="0076636A" w:rsidRDefault="003652E9" w:rsidP="008B3804">
      <w:pPr>
        <w:tabs>
          <w:tab w:val="left" w:pos="971"/>
        </w:tabs>
        <w:rPr>
          <w:rFonts w:ascii="Palatino Linotype" w:hAnsi="Palatino Linotype"/>
        </w:rPr>
      </w:pPr>
    </w:p>
    <w:p w14:paraId="6B0F42A2" w14:textId="77777777" w:rsidR="003652E9" w:rsidRPr="0076636A" w:rsidRDefault="003652E9" w:rsidP="008B3804">
      <w:pPr>
        <w:tabs>
          <w:tab w:val="left" w:pos="971"/>
        </w:tabs>
        <w:rPr>
          <w:rFonts w:ascii="Palatino Linotype" w:hAnsi="Palatino Linotype"/>
        </w:rPr>
      </w:pPr>
    </w:p>
    <w:p w14:paraId="437C257B" w14:textId="77777777" w:rsidR="003652E9" w:rsidRPr="0076636A" w:rsidRDefault="003652E9" w:rsidP="008B3804">
      <w:pPr>
        <w:tabs>
          <w:tab w:val="left" w:pos="971"/>
        </w:tabs>
        <w:rPr>
          <w:rFonts w:ascii="Palatino Linotype" w:hAnsi="Palatino Linotype"/>
        </w:rPr>
      </w:pPr>
    </w:p>
    <w:p w14:paraId="0CB6B76E" w14:textId="77777777" w:rsidR="003652E9" w:rsidRPr="0076636A" w:rsidRDefault="003652E9" w:rsidP="008B3804">
      <w:pPr>
        <w:tabs>
          <w:tab w:val="left" w:pos="971"/>
        </w:tabs>
        <w:rPr>
          <w:rFonts w:ascii="Palatino Linotype" w:hAnsi="Palatino Linotype"/>
        </w:rPr>
      </w:pPr>
    </w:p>
    <w:p w14:paraId="58A79EF9" w14:textId="77777777" w:rsidR="00D10446" w:rsidRPr="0076636A" w:rsidRDefault="00D10446" w:rsidP="008B3804">
      <w:pPr>
        <w:tabs>
          <w:tab w:val="left" w:pos="971"/>
        </w:tabs>
        <w:rPr>
          <w:rFonts w:ascii="Palatino Linotype" w:hAnsi="Palatino Linotype"/>
        </w:rPr>
      </w:pPr>
    </w:p>
    <w:p w14:paraId="318A9026" w14:textId="77777777" w:rsidR="00D10446" w:rsidRPr="0076636A" w:rsidRDefault="00D10446" w:rsidP="008B3804">
      <w:pPr>
        <w:tabs>
          <w:tab w:val="left" w:pos="971"/>
        </w:tabs>
        <w:rPr>
          <w:rFonts w:ascii="Palatino Linotype" w:hAnsi="Palatino Linotype"/>
        </w:rPr>
      </w:pPr>
    </w:p>
    <w:p w14:paraId="2BC8C58B" w14:textId="77777777" w:rsidR="00001D43" w:rsidRDefault="00001D43" w:rsidP="008B3804">
      <w:pPr>
        <w:tabs>
          <w:tab w:val="left" w:pos="971"/>
        </w:tabs>
        <w:rPr>
          <w:rFonts w:ascii="Palatino Linotype" w:hAnsi="Palatino Linotype"/>
          <w:b/>
          <w:sz w:val="44"/>
        </w:rPr>
      </w:pPr>
    </w:p>
    <w:p w14:paraId="504F20C4" w14:textId="77777777" w:rsidR="003652E9" w:rsidRPr="0076636A" w:rsidRDefault="009B3641" w:rsidP="008B3804">
      <w:pPr>
        <w:tabs>
          <w:tab w:val="left" w:pos="971"/>
        </w:tabs>
        <w:rPr>
          <w:rFonts w:ascii="Palatino Linotype" w:hAnsi="Palatino Linotype"/>
          <w:b/>
          <w:sz w:val="44"/>
        </w:rPr>
      </w:pPr>
      <w:r w:rsidRPr="0076636A">
        <w:rPr>
          <w:rFonts w:ascii="Palatino Linotype" w:hAnsi="Palatino Linotype"/>
          <w:b/>
          <w:sz w:val="44"/>
        </w:rPr>
        <w:t>Täglich ab Mitte Mai</w:t>
      </w:r>
    </w:p>
    <w:p w14:paraId="06A8CCAF" w14:textId="77777777" w:rsidR="009B3641" w:rsidRPr="0076636A" w:rsidRDefault="009B3641" w:rsidP="009B3641">
      <w:pPr>
        <w:pStyle w:val="fliesstext"/>
        <w:jc w:val="both"/>
        <w:rPr>
          <w:rFonts w:ascii="Palatino Linotype" w:eastAsiaTheme="minorHAnsi" w:hAnsi="Palatino Linotype" w:cstheme="minorBidi"/>
          <w:bCs/>
          <w:i/>
          <w:iCs/>
          <w:spacing w:val="2"/>
          <w:kern w:val="0"/>
          <w:sz w:val="10"/>
          <w:szCs w:val="10"/>
          <w:lang w:eastAsia="en-US"/>
        </w:rPr>
      </w:pPr>
    </w:p>
    <w:p w14:paraId="14C10202" w14:textId="77777777" w:rsidR="009B3641" w:rsidRPr="0076636A" w:rsidRDefault="009B3641" w:rsidP="009B3641">
      <w:pPr>
        <w:autoSpaceDE w:val="0"/>
        <w:autoSpaceDN w:val="0"/>
        <w:adjustRightInd w:val="0"/>
        <w:jc w:val="both"/>
        <w:rPr>
          <w:rFonts w:ascii="Palatino Linotype" w:hAnsi="Palatino Linotype"/>
          <w:bCs/>
          <w:i/>
          <w:iCs/>
          <w:sz w:val="22"/>
          <w:szCs w:val="22"/>
          <w:lang w:val="rm-CH"/>
        </w:rPr>
      </w:pPr>
      <w:r w:rsidRPr="0076636A">
        <w:rPr>
          <w:rFonts w:ascii="Palatino Linotype" w:hAnsi="Palatino Linotype"/>
          <w:bCs/>
          <w:i/>
          <w:iCs/>
          <w:sz w:val="22"/>
          <w:szCs w:val="22"/>
          <w:lang w:val="rm-CH"/>
        </w:rPr>
        <w:t>Il Club da tennis da Samedan mantegna duos plazzas da sablun Vulcanit in excellenta cundiziun. Da trid’ora spordscha l’Arena Promulins üna plazza da tennis suot tet illa sela polivalenta.</w:t>
      </w:r>
    </w:p>
    <w:p w14:paraId="4B76D58D" w14:textId="77777777" w:rsidR="003652E9" w:rsidRPr="0076636A" w:rsidRDefault="003652E9" w:rsidP="009B3641">
      <w:pPr>
        <w:pStyle w:val="fliesstext"/>
        <w:jc w:val="both"/>
        <w:rPr>
          <w:rFonts w:ascii="Palatino Linotype" w:eastAsiaTheme="minorHAnsi" w:hAnsi="Palatino Linotype" w:cstheme="minorBidi"/>
          <w:bCs/>
          <w:i/>
          <w:iCs/>
          <w:spacing w:val="2"/>
          <w:kern w:val="0"/>
          <w:sz w:val="10"/>
          <w:szCs w:val="10"/>
          <w:lang w:eastAsia="en-US"/>
        </w:rPr>
      </w:pPr>
    </w:p>
    <w:p w14:paraId="28EB5F5C" w14:textId="77777777" w:rsidR="009B3641" w:rsidRPr="0076636A" w:rsidRDefault="009B3641" w:rsidP="009B3641">
      <w:pPr>
        <w:autoSpaceDE w:val="0"/>
        <w:autoSpaceDN w:val="0"/>
        <w:adjustRightInd w:val="0"/>
        <w:jc w:val="both"/>
        <w:rPr>
          <w:rFonts w:ascii="Palatino Linotype" w:hAnsi="Palatino Linotype"/>
          <w:bCs/>
          <w:sz w:val="22"/>
          <w:szCs w:val="22"/>
          <w:lang w:val="rm-CH"/>
        </w:rPr>
      </w:pPr>
      <w:r w:rsidRPr="0076636A">
        <w:rPr>
          <w:rFonts w:ascii="Palatino Linotype" w:hAnsi="Palatino Linotype"/>
          <w:bCs/>
          <w:sz w:val="22"/>
          <w:szCs w:val="22"/>
          <w:lang w:val="rm-CH"/>
        </w:rPr>
        <w:t>Im Sommer locken zwei Vulcanit Sand Tennisplätze, die vom Tennisclub Samedan mit viel Engagement unterhalten werden, zum spielen. Die Plätze sind in bestem Zustand und schön gelegen. Sollte die Sonne nicht scheinen oder gar der Schnee das Engadin bedecken kann die Promulins Arena in Halle 3 einen Indoor Tennisplatz anbieten (bei Verfügbarkeit; wenn die Halle nicht belegt ist).</w:t>
      </w:r>
    </w:p>
    <w:p w14:paraId="68B61DCB" w14:textId="77777777" w:rsidR="003652E9" w:rsidRPr="0076636A" w:rsidRDefault="003652E9" w:rsidP="009B3641">
      <w:pPr>
        <w:pStyle w:val="fliesstext"/>
        <w:jc w:val="both"/>
        <w:rPr>
          <w:rFonts w:ascii="Palatino Linotype" w:eastAsiaTheme="minorHAnsi" w:hAnsi="Palatino Linotype" w:cstheme="minorBidi"/>
          <w:bCs/>
          <w:i/>
          <w:iCs/>
          <w:spacing w:val="2"/>
          <w:kern w:val="0"/>
          <w:sz w:val="10"/>
          <w:szCs w:val="10"/>
          <w:lang w:eastAsia="en-US"/>
        </w:rPr>
      </w:pPr>
    </w:p>
    <w:tbl>
      <w:tblPr>
        <w:tblStyle w:val="Tabellenraster"/>
        <w:tblW w:w="9928" w:type="dxa"/>
        <w:tblBorders>
          <w:left w:val="none" w:sz="0" w:space="0" w:color="auto"/>
          <w:right w:val="none" w:sz="0" w:space="0" w:color="auto"/>
          <w:insideV w:val="none" w:sz="0" w:space="0" w:color="auto"/>
        </w:tblBorders>
        <w:tblLook w:val="04A0" w:firstRow="1" w:lastRow="0" w:firstColumn="1" w:lastColumn="0" w:noHBand="0" w:noVBand="1"/>
      </w:tblPr>
      <w:tblGrid>
        <w:gridCol w:w="2132"/>
        <w:gridCol w:w="7796"/>
      </w:tblGrid>
      <w:tr w:rsidR="003652E9" w:rsidRPr="0076636A" w14:paraId="6829EBFE" w14:textId="77777777" w:rsidTr="00B61ECB">
        <w:tc>
          <w:tcPr>
            <w:tcW w:w="2132" w:type="dxa"/>
            <w:vAlign w:val="center"/>
          </w:tcPr>
          <w:p w14:paraId="2DA1D8A0" w14:textId="77777777" w:rsidR="003652E9" w:rsidRPr="0076636A" w:rsidRDefault="009B3641" w:rsidP="003652E9">
            <w:pPr>
              <w:spacing w:before="120" w:after="120" w:line="240" w:lineRule="auto"/>
              <w:rPr>
                <w:rFonts w:ascii="Palatino Linotype" w:hAnsi="Palatino Linotype"/>
                <w:sz w:val="22"/>
                <w:szCs w:val="22"/>
              </w:rPr>
            </w:pPr>
            <w:r w:rsidRPr="0076636A">
              <w:rPr>
                <w:rFonts w:ascii="Palatino Linotype" w:hAnsi="Palatino Linotype"/>
                <w:sz w:val="22"/>
                <w:szCs w:val="22"/>
              </w:rPr>
              <w:t>Reservation und Schlüsselabholung</w:t>
            </w:r>
          </w:p>
        </w:tc>
        <w:tc>
          <w:tcPr>
            <w:tcW w:w="7796" w:type="dxa"/>
            <w:vAlign w:val="center"/>
          </w:tcPr>
          <w:p w14:paraId="350050D6" w14:textId="77777777" w:rsidR="003652E9" w:rsidRPr="0076636A" w:rsidRDefault="009B3641" w:rsidP="003652E9">
            <w:pPr>
              <w:spacing w:before="120" w:after="120" w:line="240" w:lineRule="auto"/>
              <w:rPr>
                <w:rFonts w:ascii="Palatino Linotype" w:hAnsi="Palatino Linotype"/>
                <w:sz w:val="22"/>
                <w:szCs w:val="22"/>
              </w:rPr>
            </w:pPr>
            <w:r w:rsidRPr="0076636A">
              <w:rPr>
                <w:rFonts w:ascii="Palatino Linotype" w:hAnsi="Palatino Linotype"/>
                <w:sz w:val="22"/>
                <w:szCs w:val="22"/>
              </w:rPr>
              <w:t>Samedan Tourist Information, T 081 851 00 60 und</w:t>
            </w:r>
            <w:r w:rsidRPr="0076636A">
              <w:rPr>
                <w:rFonts w:ascii="Palatino Linotype" w:hAnsi="Palatino Linotype"/>
                <w:sz w:val="22"/>
                <w:szCs w:val="22"/>
              </w:rPr>
              <w:br/>
              <w:t>Büro Promulins Arena, T 081 851 07 47</w:t>
            </w:r>
          </w:p>
        </w:tc>
      </w:tr>
      <w:tr w:rsidR="003652E9" w:rsidRPr="0076636A" w14:paraId="55596355" w14:textId="77777777" w:rsidTr="00B61ECB">
        <w:tc>
          <w:tcPr>
            <w:tcW w:w="2132" w:type="dxa"/>
            <w:vAlign w:val="center"/>
          </w:tcPr>
          <w:p w14:paraId="2B4F6FB4" w14:textId="77777777" w:rsidR="003652E9" w:rsidRPr="0076636A" w:rsidRDefault="009B3641" w:rsidP="003652E9">
            <w:pPr>
              <w:spacing w:before="120" w:after="120" w:line="240" w:lineRule="auto"/>
              <w:rPr>
                <w:rFonts w:ascii="Palatino Linotype" w:hAnsi="Palatino Linotype"/>
                <w:sz w:val="22"/>
                <w:szCs w:val="22"/>
              </w:rPr>
            </w:pPr>
            <w:r w:rsidRPr="0076636A">
              <w:rPr>
                <w:rFonts w:ascii="Palatino Linotype" w:hAnsi="Palatino Linotype"/>
                <w:sz w:val="22"/>
                <w:szCs w:val="22"/>
              </w:rPr>
              <w:t>Miete</w:t>
            </w:r>
          </w:p>
        </w:tc>
        <w:tc>
          <w:tcPr>
            <w:tcW w:w="7796" w:type="dxa"/>
            <w:vAlign w:val="center"/>
          </w:tcPr>
          <w:p w14:paraId="217D0C9B" w14:textId="77777777" w:rsidR="003652E9" w:rsidRPr="0076636A" w:rsidRDefault="009B3641" w:rsidP="003652E9">
            <w:pPr>
              <w:spacing w:before="120" w:after="120" w:line="240" w:lineRule="auto"/>
              <w:rPr>
                <w:rFonts w:ascii="Palatino Linotype" w:hAnsi="Palatino Linotype"/>
                <w:sz w:val="22"/>
                <w:szCs w:val="22"/>
              </w:rPr>
            </w:pPr>
            <w:r w:rsidRPr="0076636A">
              <w:rPr>
                <w:rFonts w:ascii="Palatino Linotype" w:hAnsi="Palatino Linotype"/>
                <w:sz w:val="22"/>
                <w:szCs w:val="22"/>
              </w:rPr>
              <w:t>Schläger und Tennisbälle können bei der Promulins Arena gemietet werden</w:t>
            </w:r>
          </w:p>
        </w:tc>
      </w:tr>
      <w:tr w:rsidR="009B3641" w:rsidRPr="0076636A" w14:paraId="63E289AB" w14:textId="77777777" w:rsidTr="00B61ECB">
        <w:tc>
          <w:tcPr>
            <w:tcW w:w="2132" w:type="dxa"/>
            <w:vAlign w:val="center"/>
          </w:tcPr>
          <w:p w14:paraId="6144A997" w14:textId="77777777" w:rsidR="009B3641" w:rsidRPr="0076636A" w:rsidRDefault="009B3641" w:rsidP="003652E9">
            <w:pPr>
              <w:spacing w:before="120" w:after="120" w:line="240" w:lineRule="auto"/>
              <w:rPr>
                <w:rFonts w:ascii="Palatino Linotype" w:hAnsi="Palatino Linotype"/>
                <w:sz w:val="22"/>
                <w:szCs w:val="22"/>
              </w:rPr>
            </w:pPr>
            <w:r w:rsidRPr="0076636A">
              <w:rPr>
                <w:rFonts w:ascii="Palatino Linotype" w:hAnsi="Palatino Linotype"/>
                <w:sz w:val="22"/>
                <w:szCs w:val="22"/>
              </w:rPr>
              <w:t>Preise</w:t>
            </w:r>
          </w:p>
        </w:tc>
        <w:tc>
          <w:tcPr>
            <w:tcW w:w="7796" w:type="dxa"/>
            <w:vAlign w:val="center"/>
          </w:tcPr>
          <w:p w14:paraId="222AED69" w14:textId="3CACD854" w:rsidR="009B3641" w:rsidRPr="0076636A" w:rsidRDefault="009B3641" w:rsidP="003652E9">
            <w:pPr>
              <w:spacing w:before="120" w:after="120" w:line="240" w:lineRule="auto"/>
              <w:rPr>
                <w:rFonts w:ascii="Palatino Linotype" w:hAnsi="Palatino Linotype"/>
                <w:sz w:val="22"/>
                <w:szCs w:val="22"/>
              </w:rPr>
            </w:pPr>
            <w:r w:rsidRPr="0076636A">
              <w:rPr>
                <w:rFonts w:ascii="Palatino Linotype" w:hAnsi="Palatino Linotype"/>
                <w:sz w:val="22"/>
                <w:szCs w:val="22"/>
              </w:rPr>
              <w:t>Nichtmitglieder CHF 20, CHF 10 falls mit einem Mitglied gespielt wird</w:t>
            </w:r>
            <w:r w:rsidR="007A6817">
              <w:rPr>
                <w:rFonts w:ascii="Palatino Linotype" w:hAnsi="Palatino Linotype"/>
                <w:sz w:val="22"/>
                <w:szCs w:val="22"/>
              </w:rPr>
              <w:t>.</w:t>
            </w:r>
          </w:p>
        </w:tc>
      </w:tr>
      <w:tr w:rsidR="009B3641" w:rsidRPr="0076636A" w14:paraId="018F818C" w14:textId="77777777" w:rsidTr="00B61ECB">
        <w:tc>
          <w:tcPr>
            <w:tcW w:w="2132" w:type="dxa"/>
            <w:vAlign w:val="center"/>
          </w:tcPr>
          <w:p w14:paraId="04C84BA0" w14:textId="77777777" w:rsidR="009B3641" w:rsidRPr="0076636A" w:rsidRDefault="009B3641" w:rsidP="003652E9">
            <w:pPr>
              <w:spacing w:before="120" w:after="120" w:line="240" w:lineRule="auto"/>
              <w:rPr>
                <w:rFonts w:ascii="Palatino Linotype" w:hAnsi="Palatino Linotype"/>
                <w:sz w:val="22"/>
              </w:rPr>
            </w:pPr>
            <w:r w:rsidRPr="0076636A">
              <w:rPr>
                <w:rFonts w:ascii="Palatino Linotype" w:hAnsi="Palatino Linotype"/>
                <w:sz w:val="22"/>
              </w:rPr>
              <w:t>Depot</w:t>
            </w:r>
          </w:p>
        </w:tc>
        <w:tc>
          <w:tcPr>
            <w:tcW w:w="7796" w:type="dxa"/>
            <w:vAlign w:val="center"/>
          </w:tcPr>
          <w:p w14:paraId="1309FF30" w14:textId="77777777" w:rsidR="009B3641" w:rsidRPr="0076636A" w:rsidRDefault="009B3641" w:rsidP="003652E9">
            <w:pPr>
              <w:spacing w:before="120" w:after="120" w:line="240" w:lineRule="auto"/>
              <w:rPr>
                <w:rFonts w:ascii="Palatino Linotype" w:hAnsi="Palatino Linotype"/>
                <w:sz w:val="22"/>
              </w:rPr>
            </w:pPr>
            <w:r w:rsidRPr="0076636A">
              <w:rPr>
                <w:rFonts w:ascii="Palatino Linotype" w:hAnsi="Palatino Linotype"/>
                <w:sz w:val="22"/>
              </w:rPr>
              <w:t>CHF 30 für den Tennisplatz-Schlüssel</w:t>
            </w:r>
          </w:p>
        </w:tc>
      </w:tr>
    </w:tbl>
    <w:p w14:paraId="796998AB" w14:textId="77777777" w:rsidR="00A12E05" w:rsidRPr="0076636A" w:rsidRDefault="00B61ECB" w:rsidP="003652E9">
      <w:pPr>
        <w:tabs>
          <w:tab w:val="left" w:pos="971"/>
        </w:tabs>
        <w:rPr>
          <w:rFonts w:ascii="Palatino Linotype" w:hAnsi="Palatino Linotype"/>
        </w:rPr>
      </w:pPr>
      <w:r w:rsidRPr="0076636A">
        <w:rPr>
          <w:rFonts w:ascii="Palatino Linotype" w:hAnsi="Palatino Linotype"/>
          <w:noProof/>
          <w:lang w:eastAsia="de-CH"/>
        </w:rPr>
        <mc:AlternateContent>
          <mc:Choice Requires="wps">
            <w:drawing>
              <wp:anchor distT="0" distB="0" distL="114300" distR="114300" simplePos="0" relativeHeight="251661312" behindDoc="0" locked="0" layoutInCell="1" allowOverlap="1" wp14:anchorId="56C49474" wp14:editId="03A05699">
                <wp:simplePos x="0" y="0"/>
                <wp:positionH relativeFrom="column">
                  <wp:posOffset>5104848</wp:posOffset>
                </wp:positionH>
                <wp:positionV relativeFrom="paragraph">
                  <wp:posOffset>3265087</wp:posOffset>
                </wp:positionV>
                <wp:extent cx="1159151" cy="866113"/>
                <wp:effectExtent l="0" t="0" r="3175" b="0"/>
                <wp:wrapNone/>
                <wp:docPr id="4" name="Rechteck 4"/>
                <wp:cNvGraphicFramePr/>
                <a:graphic xmlns:a="http://schemas.openxmlformats.org/drawingml/2006/main">
                  <a:graphicData uri="http://schemas.microsoft.com/office/word/2010/wordprocessingShape">
                    <wps:wsp>
                      <wps:cNvSpPr/>
                      <wps:spPr>
                        <a:xfrm>
                          <a:off x="0" y="0"/>
                          <a:ext cx="1159151" cy="866113"/>
                        </a:xfrm>
                        <a:prstGeom prst="rect">
                          <a:avLst/>
                        </a:prstGeom>
                        <a:solidFill>
                          <a:schemeClr val="accent6">
                            <a:lumMod val="40000"/>
                            <a:lumOff val="60000"/>
                          </a:schemeClr>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3D917A1A" w14:textId="77777777" w:rsidR="00B61ECB" w:rsidRPr="003652E9" w:rsidRDefault="00B61ECB" w:rsidP="00B61ECB">
                            <w:pPr>
                              <w:jc w:val="center"/>
                              <w:rPr>
                                <w14:textOutline w14:w="9525" w14:cap="rnd" w14:cmpd="sng" w14:algn="ctr">
                                  <w14:solidFill>
                                    <w14:srgbClr w14:val="000000"/>
                                  </w14:solidFill>
                                  <w14:prstDash w14:val="solid"/>
                                  <w14:bevel/>
                                </w14:textOutline>
                              </w:rPr>
                            </w:pPr>
                            <w:r>
                              <w:rPr>
                                <w14:textOutline w14:w="9525" w14:cap="rnd" w14:cmpd="sng" w14:algn="ctr">
                                  <w14:solidFill>
                                    <w14:srgbClr w14:val="000000"/>
                                  </w14:solidFill>
                                  <w14:prstDash w14:val="solid"/>
                                  <w14:bevel/>
                                </w14:textOutline>
                              </w:rPr>
                              <w:t>Platz für Partnerlogo</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6C49474" id="Rechteck 4" o:spid="_x0000_s1027" style="position:absolute;margin-left:401.95pt;margin-top:257.1pt;width:91.25pt;height:68.2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jX9ilwIAAK8FAAAOAAAAZHJzL2Uyb0RvYy54bWysVE1v2zAMvQ/YfxB0Xx1nSdYGdYogRYcB&#10;XVu0HXpWZCk2IIuapMTOfv0oyXGyrtthWA6OxI9H8onk5VXXKLIT1tWgC5qfjSgRmkNZ601Bvz3f&#10;fDinxHmmS6ZAi4LuhaNXi/fvLlszF2OoQJXCEgTRbt6aglbem3mWOV6JhrkzMEKjUoJtmMer3WSl&#10;ZS2iNyobj0azrAVbGgtcOIfS66Ski4gvpeD+XkonPFEFxdx8/Nr4XYdvtrhk841lpqp5nwb7hywa&#10;VmsMOkBdM8/I1ta/QTU1t+BA+jMOTQZS1lzEGrCafPSqmqeKGRFrQXKcGWhy/w+W3+2ezINFGlrj&#10;5g6PoYpO2ib8Y36ki2TtB7JE5wlHYZ5PL/JpTglH3flslucfA5vZ0dtY5z8LaEg4FNTiY0SO2O7W&#10;+WR6MAnBHKi6vKmVipfQAGKlLNkxfDrGudB+Ft3VtvkKZZJPRvhLj4hifOoknh3EmE1spYAUc/sl&#10;iNIhlIYQNOUTJNmRiXjyeyWCndKPQpK6xNrHMZEB+TTHPKkqVooknv4xlwgYkCXGH7B7gLfqz3uC&#10;e/vgKmKPD86jvyWWShw8YmTQfnBuag32LQDlh8jJ/kBSoiaw5Lt1h9xgW4Qcg2QN5f7BEgtp5pzh&#10;NzX2wS1z/oFZHDIcR1wc/h4/UkFbUOhPlFRgf7wlD/bY+6ilpMWhLaj7vmVWUKK+aJyKi3wyCVMe&#10;L5PppzFe7KlmfarR22YF2FzYw5hdPAZ7rw5HaaF5wf2yDFFRxTTH2AXl3h4uK5+WCW4oLpbLaIaT&#10;bZi/1U+GB/DAc+jz5+6FWdMPg8cxuoPDgLP5q5lItsFTw3LrQdZxYI689i+AWyG2db/Bwto5vUer&#10;455d/AQAAP//AwBQSwMEFAAGAAgAAAAhAC3DT77iAAAACwEAAA8AAABkcnMvZG93bnJldi54bWxM&#10;j8FOwzAQRO9I/IO1SNyo3ZKENGRToUrArVILQnBz4yWJiO0oduuEr8ec4Liap5m35WbSPTvT6Dpr&#10;EJYLAYxMbVVnGoTXl8ebHJjz0ijZW0MIMznYVJcXpSyUDWZP54NvWCwxrpAIrfdDwbmrW9LSLexA&#10;JmafdtTSx3NsuBpliOW65yshMq5lZ+JCKwfatlR/HU4aQScfu+/nt/nuKYRJ7PbbkL7PAfH6anq4&#10;B+Zp8n8w/OpHdaii09GejHKsR8jF7TqiCOkyWQGLxDrPEmBHhCwVGfCq5P9/qH4AAAD//wMAUEsB&#10;Ai0AFAAGAAgAAAAhALaDOJL+AAAA4QEAABMAAAAAAAAAAAAAAAAAAAAAAFtDb250ZW50X1R5cGVz&#10;XS54bWxQSwECLQAUAAYACAAAACEAOP0h/9YAAACUAQAACwAAAAAAAAAAAAAAAAAvAQAAX3JlbHMv&#10;LnJlbHNQSwECLQAUAAYACAAAACEAwo1/YpcCAACvBQAADgAAAAAAAAAAAAAAAAAuAgAAZHJzL2Uy&#10;b0RvYy54bWxQSwECLQAUAAYACAAAACEALcNPvuIAAAALAQAADwAAAAAAAAAAAAAAAADxBAAAZHJz&#10;L2Rvd25yZXYueG1sUEsFBgAAAAAEAAQA8wAAAAAGAAAAAA==&#10;" fillcolor="#efefef [1305]" stroked="f" strokeweight="2pt">
                <v:textbox>
                  <w:txbxContent>
                    <w:p w14:paraId="3D917A1A" w14:textId="77777777" w:rsidR="00B61ECB" w:rsidRPr="003652E9" w:rsidRDefault="00B61ECB" w:rsidP="00B61ECB">
                      <w:pPr>
                        <w:jc w:val="center"/>
                        <w:rPr>
                          <w14:textOutline w14:w="9525" w14:cap="rnd" w14:cmpd="sng" w14:algn="ctr">
                            <w14:solidFill>
                              <w14:srgbClr w14:val="000000"/>
                            </w14:solidFill>
                            <w14:prstDash w14:val="solid"/>
                            <w14:bevel/>
                          </w14:textOutline>
                        </w:rPr>
                      </w:pPr>
                      <w:r>
                        <w:rPr>
                          <w14:textOutline w14:w="9525" w14:cap="rnd" w14:cmpd="sng" w14:algn="ctr">
                            <w14:solidFill>
                              <w14:srgbClr w14:val="000000"/>
                            </w14:solidFill>
                            <w14:prstDash w14:val="solid"/>
                            <w14:bevel/>
                          </w14:textOutline>
                        </w:rPr>
                        <w:t>Platz für Partnerlogo</w:t>
                      </w:r>
                    </w:p>
                  </w:txbxContent>
                </v:textbox>
              </v:rect>
            </w:pict>
          </mc:Fallback>
        </mc:AlternateContent>
      </w:r>
    </w:p>
    <w:sectPr w:rsidR="00A12E05" w:rsidRPr="0076636A" w:rsidSect="006848F3">
      <w:headerReference w:type="default" r:id="rId23"/>
      <w:footerReference w:type="default" r:id="rId24"/>
      <w:type w:val="continuous"/>
      <w:pgSz w:w="11906" w:h="16838"/>
      <w:pgMar w:top="3232" w:right="964" w:bottom="1871" w:left="964" w:header="3232" w:footer="255"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68FA6F" w14:textId="77777777" w:rsidR="006525A3" w:rsidRPr="006848F3" w:rsidRDefault="006525A3" w:rsidP="00911E4C">
      <w:pPr>
        <w:spacing w:line="240" w:lineRule="auto"/>
      </w:pPr>
      <w:r w:rsidRPr="006848F3">
        <w:separator/>
      </w:r>
    </w:p>
  </w:endnote>
  <w:endnote w:type="continuationSeparator" w:id="0">
    <w:p w14:paraId="355A657B" w14:textId="77777777" w:rsidR="006525A3" w:rsidRPr="006848F3" w:rsidRDefault="006525A3" w:rsidP="00911E4C">
      <w:pPr>
        <w:spacing w:line="240" w:lineRule="auto"/>
      </w:pPr>
      <w:r w:rsidRPr="006848F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Berlingske Sans Lt">
    <w:altName w:val="Times New Roman"/>
    <w:panose1 w:val="02000303050000020004"/>
    <w:charset w:val="00"/>
    <w:family w:val="modern"/>
    <w:notTrueType/>
    <w:pitch w:val="variable"/>
    <w:sig w:usb0="E00002EF" w:usb1="5000A07B" w:usb2="00000000" w:usb3="00000000" w:csb0="0000019F" w:csb1="00000000"/>
  </w:font>
  <w:font w:name="Berlingske Sans">
    <w:altName w:val="Calibri"/>
    <w:panose1 w:val="02000503050000020004"/>
    <w:charset w:val="00"/>
    <w:family w:val="modern"/>
    <w:notTrueType/>
    <w:pitch w:val="variable"/>
    <w:sig w:usb0="E00002EF" w:usb1="5000A07B" w:usb2="00000000" w:usb3="00000000" w:csb0="0000019F" w:csb1="00000000"/>
  </w:font>
  <w:font w:name="Berlingske Sans DBd">
    <w:panose1 w:val="02000703050000020004"/>
    <w:charset w:val="00"/>
    <w:family w:val="modern"/>
    <w:notTrueType/>
    <w:pitch w:val="variable"/>
    <w:sig w:usb0="E00002EF" w:usb1="5000A07B" w:usb2="0000000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Unicode MS">
    <w:panose1 w:val="020B0604020202020204"/>
    <w:charset w:val="00"/>
    <w:family w:val="roman"/>
    <w:notTrueType/>
    <w:pitch w:val="variable"/>
    <w:sig w:usb0="00000003" w:usb1="00000000" w:usb2="00000000" w:usb3="00000000" w:csb0="00000001" w:csb1="00000000"/>
  </w:font>
  <w:font w:name="FagoOT">
    <w:altName w:val="Centaur"/>
    <w:panose1 w:val="02010504040101020104"/>
    <w:charset w:val="00"/>
    <w:family w:val="modern"/>
    <w:notTrueType/>
    <w:pitch w:val="variable"/>
    <w:sig w:usb0="800000EF" w:usb1="4000207B" w:usb2="00000000" w:usb3="00000000" w:csb0="00000001" w:csb1="00000000"/>
  </w:font>
  <w:font w:name="Palatino Linotype">
    <w:panose1 w:val="02040502050505030304"/>
    <w:charset w:val="00"/>
    <w:family w:val="roman"/>
    <w:pitch w:val="variable"/>
    <w:sig w:usb0="E0000287" w:usb1="4000001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F95DFB" w14:textId="77777777" w:rsidR="00F1217B" w:rsidRDefault="00F1217B">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lenraster"/>
      <w:tblW w:w="774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260"/>
      <w:gridCol w:w="2552"/>
      <w:gridCol w:w="1929"/>
    </w:tblGrid>
    <w:tr w:rsidR="00481596" w:rsidRPr="006848F3" w14:paraId="407230F5" w14:textId="77777777" w:rsidTr="00DA55B0">
      <w:tc>
        <w:tcPr>
          <w:tcW w:w="3260" w:type="dxa"/>
        </w:tcPr>
        <w:sdt>
          <w:sdtPr>
            <w:rPr>
              <w:rFonts w:ascii="Palatino Linotype" w:hAnsi="Palatino Linotype"/>
            </w:rPr>
            <w:tag w:val="OrganisationFooter"/>
            <w:id w:val="996934210"/>
            <w:dataBinding w:prefixMappings="xmlns:ns='http://schemas.officeatwork.com/CustomXMLPart'" w:xpath="/ns:officeatwork/ns:OrganisationFooter" w:storeItemID="{A27F7FEB-7327-4E47-97A6-896282AD2911}"/>
            <w:text w:multiLine="1"/>
          </w:sdtPr>
          <w:sdtContent>
            <w:p w14:paraId="53A52AA9" w14:textId="77777777" w:rsidR="00481596" w:rsidRPr="00F1217B" w:rsidRDefault="006848F3" w:rsidP="00B55ACA">
              <w:pPr>
                <w:pStyle w:val="FooterBold"/>
                <w:rPr>
                  <w:rFonts w:ascii="Palatino Linotype" w:hAnsi="Palatino Linotype"/>
                </w:rPr>
              </w:pPr>
              <w:r w:rsidRPr="00F1217B">
                <w:rPr>
                  <w:rFonts w:ascii="Palatino Linotype" w:hAnsi="Palatino Linotype"/>
                </w:rPr>
                <w:t>Samedan Tourist Information</w:t>
              </w:r>
            </w:p>
          </w:sdtContent>
        </w:sdt>
        <w:p w14:paraId="02627070" w14:textId="77777777" w:rsidR="00481596" w:rsidRPr="00F1217B" w:rsidRDefault="00000000" w:rsidP="004867D2">
          <w:pPr>
            <w:pStyle w:val="Fuzeile"/>
            <w:rPr>
              <w:rFonts w:ascii="Palatino Linotype" w:hAnsi="Palatino Linotype"/>
            </w:rPr>
          </w:pPr>
          <w:sdt>
            <w:sdtPr>
              <w:rPr>
                <w:rFonts w:ascii="Palatino Linotype" w:hAnsi="Palatino Linotype"/>
              </w:rPr>
              <w:tag w:val="AddressFooter"/>
              <w:id w:val="-1470433200"/>
              <w:dataBinding w:prefixMappings="xmlns:ns='http://schemas.officeatwork.com/CustomXMLPart'" w:xpath="/ns:officeatwork/ns:AddressFooter" w:storeItemID="{A27F7FEB-7327-4E47-97A6-896282AD2911}"/>
              <w:text w:multiLine="1"/>
            </w:sdtPr>
            <w:sdtContent>
              <w:r w:rsidR="006848F3" w:rsidRPr="00F1217B">
                <w:rPr>
                  <w:rFonts w:ascii="Palatino Linotype" w:hAnsi="Palatino Linotype"/>
                </w:rPr>
                <w:t xml:space="preserve">Plazzet </w:t>
              </w:r>
              <w:r w:rsidR="004867D2">
                <w:rPr>
                  <w:rFonts w:ascii="Palatino Linotype" w:hAnsi="Palatino Linotype"/>
                </w:rPr>
                <w:t>21</w:t>
              </w:r>
              <w:r w:rsidR="006848F3" w:rsidRPr="00F1217B">
                <w:rPr>
                  <w:rFonts w:ascii="Palatino Linotype" w:hAnsi="Palatino Linotype"/>
                </w:rPr>
                <w:br/>
                <w:t>CH-7503 Samedan</w:t>
              </w:r>
            </w:sdtContent>
          </w:sdt>
        </w:p>
      </w:tc>
      <w:tc>
        <w:tcPr>
          <w:tcW w:w="2552" w:type="dxa"/>
        </w:tcPr>
        <w:sdt>
          <w:sdtPr>
            <w:rPr>
              <w:rFonts w:ascii="Palatino Linotype" w:hAnsi="Palatino Linotype"/>
            </w:rPr>
            <w:tag w:val="ContactpersonName"/>
            <w:id w:val="-418721423"/>
            <w:placeholder>
              <w:docPart w:val="FD139238F562417A83C95265CD7E0D1F"/>
            </w:placeholder>
            <w:showingPlcHdr/>
            <w:dataBinding w:prefixMappings="xmlns:ns='http://schemas.officeatwork.com/CustomXMLPart'" w:xpath="/ns:officeatwork/ns:ContactpersonName" w:storeItemID="{A27F7FEB-7327-4E47-97A6-896282AD2911}"/>
            <w:text w:multiLine="1"/>
          </w:sdtPr>
          <w:sdtContent>
            <w:p w14:paraId="15802067" w14:textId="77777777" w:rsidR="00481596" w:rsidRPr="00F1217B" w:rsidRDefault="00DA55B0" w:rsidP="008719C3">
              <w:pPr>
                <w:pStyle w:val="FooterBold"/>
                <w:rPr>
                  <w:rFonts w:ascii="Palatino Linotype" w:hAnsi="Palatino Linotype"/>
                </w:rPr>
              </w:pPr>
              <w:r w:rsidRPr="00F1217B">
                <w:rPr>
                  <w:rStyle w:val="Platzhaltertext"/>
                  <w:rFonts w:ascii="Palatino Linotype" w:hAnsi="Palatino Linotype"/>
                </w:rPr>
                <w:t xml:space="preserve"> </w:t>
              </w:r>
            </w:p>
          </w:sdtContent>
        </w:sdt>
        <w:sdt>
          <w:sdtPr>
            <w:rPr>
              <w:rFonts w:ascii="Palatino Linotype" w:hAnsi="Palatino Linotype"/>
            </w:rPr>
            <w:tag w:val="ContactpersonFunction"/>
            <w:id w:val="-563642209"/>
            <w:placeholder>
              <w:docPart w:val="FD139238F562417A83C95265CD7E0D1F"/>
            </w:placeholder>
            <w:dataBinding w:prefixMappings="xmlns:ns='http://schemas.officeatwork.com/CustomXMLPart'" w:xpath="/ns:officeatwork/ns:ContactpersonFunction" w:storeItemID="{A27F7FEB-7327-4E47-97A6-896282AD2911}"/>
            <w:text w:multiLine="1"/>
          </w:sdtPr>
          <w:sdtContent>
            <w:p w14:paraId="6F67CD3C" w14:textId="77777777" w:rsidR="00481596" w:rsidRPr="00F1217B" w:rsidRDefault="00DA55B0" w:rsidP="00FC327F">
              <w:pPr>
                <w:pStyle w:val="Fuzeile"/>
                <w:rPr>
                  <w:rFonts w:ascii="Palatino Linotype" w:hAnsi="Palatino Linotype"/>
                </w:rPr>
              </w:pPr>
              <w:r w:rsidRPr="00F1217B">
                <w:rPr>
                  <w:rFonts w:ascii="Palatino Linotype" w:hAnsi="Palatino Linotype"/>
                </w:rPr>
                <w:t>T +41 851 00 60</w:t>
              </w:r>
              <w:r w:rsidRPr="00F1217B">
                <w:rPr>
                  <w:rFonts w:ascii="Palatino Linotype" w:hAnsi="Palatino Linotype"/>
                </w:rPr>
                <w:br/>
                <w:t>samedan@engadin.ch</w:t>
              </w:r>
            </w:p>
          </w:sdtContent>
        </w:sdt>
      </w:tc>
      <w:tc>
        <w:tcPr>
          <w:tcW w:w="1929" w:type="dxa"/>
        </w:tcPr>
        <w:p w14:paraId="7C396204" w14:textId="77777777" w:rsidR="002001DA" w:rsidRPr="006848F3" w:rsidRDefault="002001DA" w:rsidP="00FC327F">
          <w:pPr>
            <w:pStyle w:val="Fuzeile"/>
          </w:pPr>
        </w:p>
      </w:tc>
    </w:tr>
    <w:tr w:rsidR="00F1217B" w:rsidRPr="006848F3" w14:paraId="4E0CD984" w14:textId="77777777" w:rsidTr="00DA55B0">
      <w:tc>
        <w:tcPr>
          <w:tcW w:w="3260" w:type="dxa"/>
        </w:tcPr>
        <w:p w14:paraId="77CD0A6E" w14:textId="77777777" w:rsidR="00F1217B" w:rsidRPr="00F1217B" w:rsidRDefault="00F1217B" w:rsidP="00B55ACA">
          <w:pPr>
            <w:pStyle w:val="FooterBold"/>
            <w:rPr>
              <w:rFonts w:ascii="Palatino Linotype" w:hAnsi="Palatino Linotype"/>
            </w:rPr>
          </w:pPr>
        </w:p>
      </w:tc>
      <w:tc>
        <w:tcPr>
          <w:tcW w:w="2552" w:type="dxa"/>
        </w:tcPr>
        <w:p w14:paraId="10161F97" w14:textId="77777777" w:rsidR="00F1217B" w:rsidRPr="00F1217B" w:rsidRDefault="00F1217B" w:rsidP="008719C3">
          <w:pPr>
            <w:pStyle w:val="FooterBold"/>
            <w:rPr>
              <w:rFonts w:ascii="Palatino Linotype" w:hAnsi="Palatino Linotype"/>
            </w:rPr>
          </w:pPr>
        </w:p>
      </w:tc>
      <w:tc>
        <w:tcPr>
          <w:tcW w:w="1929" w:type="dxa"/>
        </w:tcPr>
        <w:p w14:paraId="3BC6A09F" w14:textId="77777777" w:rsidR="00F1217B" w:rsidRPr="006848F3" w:rsidRDefault="00F1217B" w:rsidP="00FC327F">
          <w:pPr>
            <w:pStyle w:val="Fuzeile"/>
          </w:pPr>
        </w:p>
      </w:tc>
    </w:tr>
  </w:tbl>
  <w:p w14:paraId="5E016A0E" w14:textId="77777777" w:rsidR="00CE7933" w:rsidRPr="006848F3" w:rsidRDefault="00CE7933" w:rsidP="00FC327F">
    <w:pPr>
      <w:pStyle w:val="1p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65D292" w14:textId="77777777" w:rsidR="00F1217B" w:rsidRDefault="00F1217B">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75D523" w14:textId="77777777" w:rsidR="008359C2" w:rsidRPr="00FC327F" w:rsidRDefault="008359C2" w:rsidP="00FC327F">
    <w:pPr>
      <w:pStyle w:val="1p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2E2CDB" w14:textId="77777777" w:rsidR="006525A3" w:rsidRPr="006848F3" w:rsidRDefault="006525A3" w:rsidP="00911E4C">
      <w:pPr>
        <w:spacing w:line="240" w:lineRule="auto"/>
      </w:pPr>
      <w:r w:rsidRPr="006848F3">
        <w:separator/>
      </w:r>
    </w:p>
  </w:footnote>
  <w:footnote w:type="continuationSeparator" w:id="0">
    <w:p w14:paraId="1165BB37" w14:textId="77777777" w:rsidR="006525A3" w:rsidRPr="006848F3" w:rsidRDefault="006525A3" w:rsidP="00911E4C">
      <w:pPr>
        <w:spacing w:line="240" w:lineRule="auto"/>
      </w:pPr>
      <w:r w:rsidRPr="006848F3">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5710CB" w14:textId="77777777" w:rsidR="00F1217B" w:rsidRDefault="00F1217B">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DABD76" w14:textId="715DA875" w:rsidR="007754CB" w:rsidRPr="006848F3" w:rsidRDefault="006848F3" w:rsidP="002F7A50">
    <w:pPr>
      <w:pStyle w:val="Ortschaften"/>
      <w:tabs>
        <w:tab w:val="left" w:pos="1013"/>
      </w:tabs>
    </w:pPr>
    <w:r w:rsidRPr="006848F3">
      <w:rPr>
        <w:lang w:eastAsia="de-CH"/>
      </w:rPr>
      <w:drawing>
        <wp:anchor distT="0" distB="0" distL="114300" distR="114300" simplePos="0" relativeHeight="251686912" behindDoc="1" locked="1" layoutInCell="1" allowOverlap="1" wp14:anchorId="7B289F2A" wp14:editId="26E245AF">
          <wp:simplePos x="0" y="0"/>
          <wp:positionH relativeFrom="page">
            <wp:posOffset>0</wp:posOffset>
          </wp:positionH>
          <wp:positionV relativeFrom="page">
            <wp:posOffset>-863600</wp:posOffset>
          </wp:positionV>
          <wp:extent cx="7559749" cy="2158409"/>
          <wp:effectExtent l="0" t="0" r="3175" b="0"/>
          <wp:wrapNone/>
          <wp:docPr id="6" name="9444e3d1-5018-4cf3-aa9a-56cb_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extLst>
                      <a:ext uri="{28A0092B-C50C-407E-A947-70E740481C1C}">
                        <a14:useLocalDpi xmlns:a14="http://schemas.microsoft.com/office/drawing/2010/main" val="0"/>
                      </a:ext>
                    </a:extLst>
                  </a:blip>
                  <a:stretch>
                    <a:fillRect/>
                  </a:stretch>
                </pic:blipFill>
                <pic:spPr>
                  <a:xfrm>
                    <a:off x="0" y="0"/>
                    <a:ext cx="7559749" cy="2158409"/>
                  </a:xfrm>
                  <a:prstGeom prst="rect">
                    <a:avLst/>
                  </a:prstGeom>
                </pic:spPr>
              </pic:pic>
            </a:graphicData>
          </a:graphic>
          <wp14:sizeRelH relativeFrom="margin">
            <wp14:pctWidth>0</wp14:pctWidth>
          </wp14:sizeRelH>
          <wp14:sizeRelV relativeFrom="margin">
            <wp14:pctHeight>0</wp14:pctHeight>
          </wp14:sizeRelV>
        </wp:anchor>
      </w:drawing>
    </w:r>
    <w:r w:rsidR="007754CB" w:rsidRPr="006848F3">
      <w:rPr>
        <w:lang w:eastAsia="de-CH"/>
      </w:rPr>
      <w:drawing>
        <wp:anchor distT="0" distB="0" distL="114300" distR="114300" simplePos="0" relativeHeight="251679744" behindDoc="1" locked="1" layoutInCell="1" allowOverlap="1" wp14:anchorId="606F1282" wp14:editId="50E87426">
          <wp:simplePos x="0" y="0"/>
          <wp:positionH relativeFrom="column">
            <wp:posOffset>3642995</wp:posOffset>
          </wp:positionH>
          <wp:positionV relativeFrom="paragraph">
            <wp:posOffset>9232900</wp:posOffset>
          </wp:positionV>
          <wp:extent cx="1075690" cy="353695"/>
          <wp:effectExtent l="0" t="0" r="0" b="0"/>
          <wp:wrapNone/>
          <wp:docPr id="9" name="dcf351e8-1357-48f5-9ec3-4d35"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extLst>
                      <a:ext uri="{28A0092B-C50C-407E-A947-70E740481C1C}">
                        <a14:useLocalDpi xmlns:a14="http://schemas.microsoft.com/office/drawing/2010/main" val="0"/>
                      </a:ext>
                    </a:extLst>
                  </a:blip>
                  <a:stretch>
                    <a:fillRect/>
                  </a:stretch>
                </pic:blipFill>
                <pic:spPr>
                  <a:xfrm>
                    <a:off x="0" y="0"/>
                    <a:ext cx="1075690" cy="353695"/>
                  </a:xfrm>
                  <a:prstGeom prst="rect">
                    <a:avLst/>
                  </a:prstGeom>
                </pic:spPr>
              </pic:pic>
            </a:graphicData>
          </a:graphic>
          <wp14:sizeRelH relativeFrom="margin">
            <wp14:pctWidth>0</wp14:pctWidth>
          </wp14:sizeRelH>
          <wp14:sizeRelV relativeFrom="margin">
            <wp14:pctHeight>0</wp14:pctHeight>
          </wp14:sizeRelV>
        </wp:anchor>
      </w:drawing>
    </w:r>
    <w:r w:rsidR="007754CB" w:rsidRPr="006848F3">
      <w:rPr>
        <w:lang w:eastAsia="de-CH"/>
      </w:rPr>
      <w:drawing>
        <wp:anchor distT="0" distB="0" distL="114300" distR="114300" simplePos="0" relativeHeight="251678720" behindDoc="1" locked="1" layoutInCell="1" allowOverlap="1" wp14:anchorId="2025E690" wp14:editId="649C3CBA">
          <wp:simplePos x="0" y="0"/>
          <wp:positionH relativeFrom="column">
            <wp:posOffset>4759960</wp:posOffset>
          </wp:positionH>
          <wp:positionV relativeFrom="paragraph">
            <wp:posOffset>9232265</wp:posOffset>
          </wp:positionV>
          <wp:extent cx="1344295" cy="354330"/>
          <wp:effectExtent l="0" t="0" r="0" b="0"/>
          <wp:wrapNone/>
          <wp:docPr id="11" name="b8109b5b-67c6-4b33-bf42-df59"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tretch>
                    <a:fillRect/>
                  </a:stretch>
                </pic:blipFill>
                <pic:spPr>
                  <a:xfrm>
                    <a:off x="0" y="0"/>
                    <a:ext cx="1344295" cy="354330"/>
                  </a:xfrm>
                  <a:prstGeom prst="rect">
                    <a:avLst/>
                  </a:prstGeom>
                </pic:spPr>
              </pic:pic>
            </a:graphicData>
          </a:graphic>
        </wp:anchor>
      </w:drawing>
    </w:r>
    <w:r w:rsidR="007754CB" w:rsidRPr="006848F3">
      <w:rPr>
        <w:lang w:eastAsia="de-CH"/>
      </w:rPr>
      <w:drawing>
        <wp:anchor distT="0" distB="0" distL="114300" distR="114300" simplePos="0" relativeHeight="251677696" behindDoc="1" locked="1" layoutInCell="1" allowOverlap="1" wp14:anchorId="690AD3EA" wp14:editId="242EB26A">
          <wp:simplePos x="0" y="0"/>
          <wp:positionH relativeFrom="column">
            <wp:posOffset>-937412</wp:posOffset>
          </wp:positionH>
          <wp:positionV relativeFrom="paragraph">
            <wp:posOffset>7793033</wp:posOffset>
          </wp:positionV>
          <wp:extent cx="4047983" cy="1330656"/>
          <wp:effectExtent l="0" t="0" r="0" b="0"/>
          <wp:wrapNone/>
          <wp:docPr id="12" name="9435a676-e675-4b5f-a7dc-ada7"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
                  <a:stretch>
                    <a:fillRect/>
                  </a:stretch>
                </pic:blipFill>
                <pic:spPr>
                  <a:xfrm>
                    <a:off x="0" y="0"/>
                    <a:ext cx="4047983" cy="1330656"/>
                  </a:xfrm>
                  <a:prstGeom prst="rect">
                    <a:avLst/>
                  </a:prstGeom>
                </pic:spPr>
              </pic:pic>
            </a:graphicData>
          </a:graphic>
        </wp:anchor>
      </w:drawing>
    </w:r>
    <w:r w:rsidR="007754CB" w:rsidRPr="006848F3">
      <w:fldChar w:fldCharType="begin"/>
    </w:r>
    <w:r w:rsidR="007754CB" w:rsidRPr="006848F3">
      <w:instrText xml:space="preserve"> if </w:instrText>
    </w:r>
    <w:r w:rsidR="007754CB" w:rsidRPr="006848F3">
      <w:rPr>
        <w:noProof w:val="0"/>
      </w:rPr>
      <w:fldChar w:fldCharType="begin"/>
    </w:r>
    <w:r w:rsidR="007754CB" w:rsidRPr="006848F3">
      <w:instrText xml:space="preserve"> page </w:instrText>
    </w:r>
    <w:r w:rsidR="007754CB" w:rsidRPr="006848F3">
      <w:rPr>
        <w:noProof w:val="0"/>
      </w:rPr>
      <w:fldChar w:fldCharType="separate"/>
    </w:r>
    <w:r w:rsidR="007A6817">
      <w:instrText>1</w:instrText>
    </w:r>
    <w:r w:rsidR="007754CB" w:rsidRPr="006848F3">
      <w:fldChar w:fldCharType="end"/>
    </w:r>
    <w:r w:rsidR="007754CB" w:rsidRPr="006848F3">
      <w:instrText xml:space="preserve"> = 1 "" "</w:instrText>
    </w:r>
    <w:r w:rsidR="007754CB" w:rsidRPr="006848F3">
      <w:fldChar w:fldCharType="begin"/>
    </w:r>
    <w:r w:rsidR="007754CB" w:rsidRPr="006848F3">
      <w:instrText xml:space="preserve"> page </w:instrText>
    </w:r>
    <w:r w:rsidR="007754CB" w:rsidRPr="006848F3">
      <w:fldChar w:fldCharType="separate"/>
    </w:r>
    <w:r w:rsidRPr="006848F3">
      <w:instrText>3</w:instrText>
    </w:r>
    <w:r w:rsidR="007754CB" w:rsidRPr="006848F3">
      <w:fldChar w:fldCharType="end"/>
    </w:r>
    <w:r w:rsidR="007754CB" w:rsidRPr="006848F3">
      <w:instrText>"</w:instrText>
    </w:r>
    <w:r w:rsidR="007754CB" w:rsidRPr="006848F3">
      <w:fldChar w:fldCharType="end"/>
    </w:r>
    <w:r w:rsidR="002F7A50" w:rsidRPr="006848F3">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15FDA" w14:textId="77777777" w:rsidR="00F1217B" w:rsidRDefault="00F1217B">
    <w:pPr>
      <w:pStyle w:val="Kopfzeil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784804" w14:textId="77777777" w:rsidR="005A4E9A" w:rsidRDefault="006848F3" w:rsidP="005A4E9A">
    <w:pPr>
      <w:pStyle w:val="1pt"/>
    </w:pPr>
    <w:r>
      <w:rPr>
        <w:noProof/>
        <w:lang w:eastAsia="de-CH"/>
      </w:rPr>
      <w:drawing>
        <wp:anchor distT="0" distB="0" distL="114300" distR="114300" simplePos="0" relativeHeight="251687936" behindDoc="1" locked="1" layoutInCell="1" allowOverlap="1" wp14:anchorId="5F709B49" wp14:editId="7CA4655A">
          <wp:simplePos x="0" y="0"/>
          <wp:positionH relativeFrom="page">
            <wp:posOffset>0</wp:posOffset>
          </wp:positionH>
          <wp:positionV relativeFrom="page">
            <wp:posOffset>-863600</wp:posOffset>
          </wp:positionV>
          <wp:extent cx="7559749" cy="2158409"/>
          <wp:effectExtent l="0" t="0" r="3175" b="0"/>
          <wp:wrapNone/>
          <wp:docPr id="10" name="9444e3d1-5018-4cf3-aa9a-56cb"/>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extLst>
                      <a:ext uri="{28A0092B-C50C-407E-A947-70E740481C1C}">
                        <a14:useLocalDpi xmlns:a14="http://schemas.microsoft.com/office/drawing/2010/main" val="0"/>
                      </a:ext>
                    </a:extLst>
                  </a:blip>
                  <a:stretch>
                    <a:fillRect/>
                  </a:stretch>
                </pic:blipFill>
                <pic:spPr>
                  <a:xfrm>
                    <a:off x="0" y="0"/>
                    <a:ext cx="7559749" cy="2158409"/>
                  </a:xfrm>
                  <a:prstGeom prst="rect">
                    <a:avLst/>
                  </a:prstGeom>
                </pic:spPr>
              </pic:pic>
            </a:graphicData>
          </a:graphic>
          <wp14:sizeRelH relativeFrom="margin">
            <wp14:pctWidth>0</wp14:pctWidth>
          </wp14:sizeRelH>
          <wp14:sizeRelV relativeFrom="margin">
            <wp14:pctHeight>0</wp14:pctHeight>
          </wp14:sizeRelV>
        </wp:anchor>
      </w:drawing>
    </w:r>
  </w:p>
  <w:p w14:paraId="1A6F9381" w14:textId="25A0C7FB" w:rsidR="000C0238" w:rsidRDefault="008359C2" w:rsidP="005A4E9A">
    <w:pPr>
      <w:pStyle w:val="Kopfzeile"/>
    </w:pPr>
    <w:r>
      <w:rPr>
        <w:noProof/>
        <w:lang w:eastAsia="de-CH"/>
      </w:rPr>
      <w:drawing>
        <wp:anchor distT="0" distB="0" distL="114300" distR="114300" simplePos="0" relativeHeight="251684864" behindDoc="1" locked="1" layoutInCell="1" allowOverlap="1" wp14:anchorId="7E023335" wp14:editId="79FA155E">
          <wp:simplePos x="0" y="0"/>
          <wp:positionH relativeFrom="column">
            <wp:posOffset>3642995</wp:posOffset>
          </wp:positionH>
          <wp:positionV relativeFrom="paragraph">
            <wp:posOffset>9232900</wp:posOffset>
          </wp:positionV>
          <wp:extent cx="1075690" cy="353695"/>
          <wp:effectExtent l="0" t="0" r="0" b="0"/>
          <wp:wrapNone/>
          <wp:docPr id="1" name="dcf351e8-1357-48f5-9ec3-4d35"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extLst>
                      <a:ext uri="{28A0092B-C50C-407E-A947-70E740481C1C}">
                        <a14:useLocalDpi xmlns:a14="http://schemas.microsoft.com/office/drawing/2010/main" val="0"/>
                      </a:ext>
                    </a:extLst>
                  </a:blip>
                  <a:stretch>
                    <a:fillRect/>
                  </a:stretch>
                </pic:blipFill>
                <pic:spPr>
                  <a:xfrm>
                    <a:off x="0" y="0"/>
                    <a:ext cx="1075690" cy="353695"/>
                  </a:xfrm>
                  <a:prstGeom prst="rect">
                    <a:avLst/>
                  </a:prstGeom>
                </pic:spPr>
              </pic:pic>
            </a:graphicData>
          </a:graphic>
          <wp14:sizeRelH relativeFrom="margin">
            <wp14:pctWidth>0</wp14:pctWidth>
          </wp14:sizeRelH>
          <wp14:sizeRelV relativeFrom="margin">
            <wp14:pctHeight>0</wp14:pctHeight>
          </wp14:sizeRelV>
        </wp:anchor>
      </w:drawing>
    </w:r>
    <w:r>
      <w:rPr>
        <w:noProof/>
        <w:lang w:eastAsia="de-CH"/>
      </w:rPr>
      <w:drawing>
        <wp:anchor distT="0" distB="0" distL="114300" distR="114300" simplePos="0" relativeHeight="251683840" behindDoc="1" locked="1" layoutInCell="1" allowOverlap="1" wp14:anchorId="3573637A" wp14:editId="07C68F43">
          <wp:simplePos x="0" y="0"/>
          <wp:positionH relativeFrom="column">
            <wp:posOffset>4759960</wp:posOffset>
          </wp:positionH>
          <wp:positionV relativeFrom="paragraph">
            <wp:posOffset>9232265</wp:posOffset>
          </wp:positionV>
          <wp:extent cx="1344295" cy="354330"/>
          <wp:effectExtent l="0" t="0" r="0" b="0"/>
          <wp:wrapNone/>
          <wp:docPr id="7" name="b8109b5b-67c6-4b33-bf42-df59"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tretch>
                    <a:fillRect/>
                  </a:stretch>
                </pic:blipFill>
                <pic:spPr>
                  <a:xfrm>
                    <a:off x="0" y="0"/>
                    <a:ext cx="1344295" cy="354330"/>
                  </a:xfrm>
                  <a:prstGeom prst="rect">
                    <a:avLst/>
                  </a:prstGeom>
                </pic:spPr>
              </pic:pic>
            </a:graphicData>
          </a:graphic>
        </wp:anchor>
      </w:drawing>
    </w:r>
    <w:r>
      <w:rPr>
        <w:noProof/>
        <w:lang w:eastAsia="de-CH"/>
      </w:rPr>
      <w:drawing>
        <wp:anchor distT="0" distB="0" distL="114300" distR="114300" simplePos="0" relativeHeight="251682816" behindDoc="1" locked="1" layoutInCell="1" allowOverlap="1" wp14:anchorId="26BC1677" wp14:editId="389F54F3">
          <wp:simplePos x="0" y="0"/>
          <wp:positionH relativeFrom="column">
            <wp:posOffset>-937412</wp:posOffset>
          </wp:positionH>
          <wp:positionV relativeFrom="paragraph">
            <wp:posOffset>7793033</wp:posOffset>
          </wp:positionV>
          <wp:extent cx="4047983" cy="1330656"/>
          <wp:effectExtent l="0" t="0" r="0" b="0"/>
          <wp:wrapNone/>
          <wp:docPr id="8" name="9435a676-e675-4b5f-a7dc-ada7"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
                  <a:stretch>
                    <a:fillRect/>
                  </a:stretch>
                </pic:blipFill>
                <pic:spPr>
                  <a:xfrm>
                    <a:off x="0" y="0"/>
                    <a:ext cx="4047983" cy="1330656"/>
                  </a:xfrm>
                  <a:prstGeom prst="rect">
                    <a:avLst/>
                  </a:prstGeom>
                </pic:spPr>
              </pic:pic>
            </a:graphicData>
          </a:graphic>
        </wp:anchor>
      </w:drawing>
    </w:r>
    <w:r>
      <w:fldChar w:fldCharType="begin"/>
    </w:r>
    <w:r>
      <w:instrText xml:space="preserve"> if </w:instrText>
    </w:r>
    <w:r>
      <w:fldChar w:fldCharType="begin"/>
    </w:r>
    <w:r>
      <w:instrText xml:space="preserve"> page </w:instrText>
    </w:r>
    <w:r>
      <w:fldChar w:fldCharType="separate"/>
    </w:r>
    <w:r w:rsidR="0076636A">
      <w:rPr>
        <w:noProof/>
      </w:rPr>
      <w:instrText>2</w:instrText>
    </w:r>
    <w:r>
      <w:fldChar w:fldCharType="end"/>
    </w:r>
    <w:r>
      <w:instrText xml:space="preserve"> = 1 "" "</w:instrText>
    </w:r>
    <w:sdt>
      <w:sdtPr>
        <w:tag w:val="Page"/>
        <w:id w:val="885070008"/>
        <w:placeholder>
          <w:docPart w:val="FD139238F562417A83C95265CD7E0D1F"/>
        </w:placeholder>
        <w:dataBinding w:prefixMappings="xmlns:ns='http://schemas.officeatwork.com/CustomXMLPart'" w:xpath="/ns:officeatwork/ns:Page" w:storeItemID="{A27F7FEB-7327-4E47-97A6-896282AD2911}"/>
        <w:text w:multiLine="1"/>
      </w:sdtPr>
      <w:sdtContent>
        <w:r w:rsidR="007A6817">
          <w:instrText>Seite</w:instrText>
        </w:r>
      </w:sdtContent>
    </w:sdt>
    <w:r w:rsidR="004A14C4">
      <w:instrText xml:space="preserve"> </w:instrText>
    </w:r>
    <w:r>
      <w:fldChar w:fldCharType="begin"/>
    </w:r>
    <w:r>
      <w:instrText xml:space="preserve"> page </w:instrText>
    </w:r>
    <w:r>
      <w:fldChar w:fldCharType="separate"/>
    </w:r>
    <w:r w:rsidR="0076636A">
      <w:rPr>
        <w:noProof/>
      </w:rPr>
      <w:instrText>2</w:instrText>
    </w:r>
    <w:r>
      <w:fldChar w:fldCharType="end"/>
    </w:r>
    <w:r>
      <w:instrText>"</w:instrText>
    </w:r>
    <w:r>
      <w:fldChar w:fldCharType="separate"/>
    </w:r>
    <w:r w:rsidR="00215101">
      <w:rPr>
        <w:noProof/>
      </w:rPr>
      <w:t>Seite 2</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3211B1B"/>
    <w:multiLevelType w:val="multilevel"/>
    <w:tmpl w:val="E6F62690"/>
    <w:lvl w:ilvl="0">
      <w:start w:val="1"/>
      <w:numFmt w:val="decimal"/>
      <w:pStyle w:val="ListWithNumbers"/>
      <w:lvlText w:val="%1."/>
      <w:lvlJc w:val="left"/>
      <w:pPr>
        <w:ind w:left="1728" w:hanging="312"/>
      </w:pPr>
      <w:rPr>
        <w:rFonts w:hint="default"/>
        <w:color w:val="auto"/>
      </w:rPr>
    </w:lvl>
    <w:lvl w:ilvl="1">
      <w:start w:val="1"/>
      <w:numFmt w:val="bullet"/>
      <w:lvlText w:val=""/>
      <w:lvlJc w:val="left"/>
      <w:pPr>
        <w:ind w:left="2040" w:hanging="312"/>
      </w:pPr>
      <w:rPr>
        <w:rFonts w:ascii="Symbol" w:hAnsi="Symbol" w:cs="Times New Roman" w:hint="default"/>
        <w:color w:val="auto"/>
      </w:rPr>
    </w:lvl>
    <w:lvl w:ilvl="2">
      <w:start w:val="1"/>
      <w:numFmt w:val="bullet"/>
      <w:lvlText w:val=""/>
      <w:lvlJc w:val="left"/>
      <w:pPr>
        <w:ind w:left="2352" w:hanging="312"/>
      </w:pPr>
      <w:rPr>
        <w:rFonts w:ascii="Symbol" w:hAnsi="Symbol" w:cs="Times New Roman" w:hint="default"/>
        <w:color w:val="auto"/>
      </w:rPr>
    </w:lvl>
    <w:lvl w:ilvl="3">
      <w:start w:val="1"/>
      <w:numFmt w:val="bullet"/>
      <w:lvlText w:val=""/>
      <w:lvlJc w:val="left"/>
      <w:pPr>
        <w:ind w:left="2664" w:hanging="312"/>
      </w:pPr>
      <w:rPr>
        <w:rFonts w:ascii="Symbol" w:hAnsi="Symbol" w:cs="Times New Roman" w:hint="default"/>
        <w:color w:val="auto"/>
      </w:rPr>
    </w:lvl>
    <w:lvl w:ilvl="4">
      <w:start w:val="1"/>
      <w:numFmt w:val="bullet"/>
      <w:lvlText w:val=""/>
      <w:lvlJc w:val="left"/>
      <w:pPr>
        <w:ind w:left="2976" w:hanging="312"/>
      </w:pPr>
      <w:rPr>
        <w:rFonts w:ascii="Symbol" w:hAnsi="Symbol" w:cs="Times New Roman" w:hint="default"/>
        <w:color w:val="auto"/>
      </w:rPr>
    </w:lvl>
    <w:lvl w:ilvl="5">
      <w:start w:val="1"/>
      <w:numFmt w:val="bullet"/>
      <w:lvlText w:val=""/>
      <w:lvlJc w:val="left"/>
      <w:pPr>
        <w:ind w:left="3288" w:hanging="312"/>
      </w:pPr>
      <w:rPr>
        <w:rFonts w:ascii="Symbol" w:hAnsi="Symbol" w:cs="Times New Roman" w:hint="default"/>
        <w:color w:val="auto"/>
      </w:rPr>
    </w:lvl>
    <w:lvl w:ilvl="6">
      <w:start w:val="1"/>
      <w:numFmt w:val="bullet"/>
      <w:lvlText w:val=""/>
      <w:lvlJc w:val="left"/>
      <w:pPr>
        <w:ind w:left="3600" w:hanging="312"/>
      </w:pPr>
      <w:rPr>
        <w:rFonts w:ascii="Symbol" w:hAnsi="Symbol" w:cs="Times New Roman" w:hint="default"/>
        <w:color w:val="auto"/>
      </w:rPr>
    </w:lvl>
    <w:lvl w:ilvl="7">
      <w:start w:val="1"/>
      <w:numFmt w:val="bullet"/>
      <w:lvlText w:val=""/>
      <w:lvlJc w:val="left"/>
      <w:pPr>
        <w:ind w:left="3912" w:hanging="312"/>
      </w:pPr>
      <w:rPr>
        <w:rFonts w:ascii="Symbol" w:hAnsi="Symbol" w:cs="Times New Roman" w:hint="default"/>
        <w:color w:val="auto"/>
      </w:rPr>
    </w:lvl>
    <w:lvl w:ilvl="8">
      <w:start w:val="1"/>
      <w:numFmt w:val="bullet"/>
      <w:lvlText w:val=""/>
      <w:lvlJc w:val="left"/>
      <w:pPr>
        <w:ind w:left="4224" w:hanging="312"/>
      </w:pPr>
      <w:rPr>
        <w:rFonts w:ascii="Symbol" w:hAnsi="Symbol" w:cs="Times New Roman" w:hint="default"/>
        <w:color w:val="auto"/>
      </w:rPr>
    </w:lvl>
  </w:abstractNum>
  <w:abstractNum w:abstractNumId="1" w15:restartNumberingAfterBreak="0">
    <w:nsid w:val="15F5082C"/>
    <w:multiLevelType w:val="multilevel"/>
    <w:tmpl w:val="ED0EE3D2"/>
    <w:lvl w:ilvl="0">
      <w:start w:val="1"/>
      <w:numFmt w:val="upperLetter"/>
      <w:pStyle w:val="ListWithLetters"/>
      <w:lvlText w:val="%1."/>
      <w:lvlJc w:val="left"/>
      <w:pPr>
        <w:ind w:left="1728" w:hanging="312"/>
      </w:pPr>
      <w:rPr>
        <w:rFonts w:hint="default"/>
        <w:color w:val="auto"/>
      </w:rPr>
    </w:lvl>
    <w:lvl w:ilvl="1">
      <w:start w:val="1"/>
      <w:numFmt w:val="bullet"/>
      <w:lvlText w:val=""/>
      <w:lvlJc w:val="left"/>
      <w:pPr>
        <w:ind w:left="2040" w:hanging="312"/>
      </w:pPr>
      <w:rPr>
        <w:rFonts w:ascii="Symbol" w:hAnsi="Symbol" w:cs="Times New Roman" w:hint="default"/>
        <w:color w:val="auto"/>
      </w:rPr>
    </w:lvl>
    <w:lvl w:ilvl="2">
      <w:start w:val="1"/>
      <w:numFmt w:val="bullet"/>
      <w:lvlText w:val=""/>
      <w:lvlJc w:val="left"/>
      <w:pPr>
        <w:ind w:left="2352" w:hanging="312"/>
      </w:pPr>
      <w:rPr>
        <w:rFonts w:ascii="Symbol" w:hAnsi="Symbol" w:cs="Times New Roman" w:hint="default"/>
        <w:color w:val="auto"/>
      </w:rPr>
    </w:lvl>
    <w:lvl w:ilvl="3">
      <w:start w:val="1"/>
      <w:numFmt w:val="bullet"/>
      <w:lvlText w:val=""/>
      <w:lvlJc w:val="left"/>
      <w:pPr>
        <w:ind w:left="2664" w:hanging="312"/>
      </w:pPr>
      <w:rPr>
        <w:rFonts w:ascii="Symbol" w:hAnsi="Symbol" w:cs="Times New Roman" w:hint="default"/>
        <w:color w:val="auto"/>
      </w:rPr>
    </w:lvl>
    <w:lvl w:ilvl="4">
      <w:start w:val="1"/>
      <w:numFmt w:val="bullet"/>
      <w:lvlText w:val=""/>
      <w:lvlJc w:val="left"/>
      <w:pPr>
        <w:ind w:left="2976" w:hanging="312"/>
      </w:pPr>
      <w:rPr>
        <w:rFonts w:ascii="Symbol" w:hAnsi="Symbol" w:cs="Times New Roman" w:hint="default"/>
        <w:color w:val="auto"/>
      </w:rPr>
    </w:lvl>
    <w:lvl w:ilvl="5">
      <w:start w:val="1"/>
      <w:numFmt w:val="bullet"/>
      <w:lvlText w:val=""/>
      <w:lvlJc w:val="left"/>
      <w:pPr>
        <w:ind w:left="3288" w:hanging="312"/>
      </w:pPr>
      <w:rPr>
        <w:rFonts w:ascii="Symbol" w:hAnsi="Symbol" w:cs="Times New Roman" w:hint="default"/>
        <w:color w:val="auto"/>
      </w:rPr>
    </w:lvl>
    <w:lvl w:ilvl="6">
      <w:start w:val="1"/>
      <w:numFmt w:val="bullet"/>
      <w:lvlText w:val=""/>
      <w:lvlJc w:val="left"/>
      <w:pPr>
        <w:ind w:left="3600" w:hanging="312"/>
      </w:pPr>
      <w:rPr>
        <w:rFonts w:ascii="Symbol" w:hAnsi="Symbol" w:cs="Times New Roman" w:hint="default"/>
        <w:color w:val="auto"/>
      </w:rPr>
    </w:lvl>
    <w:lvl w:ilvl="7">
      <w:start w:val="1"/>
      <w:numFmt w:val="bullet"/>
      <w:lvlText w:val=""/>
      <w:lvlJc w:val="left"/>
      <w:pPr>
        <w:ind w:left="3912" w:hanging="312"/>
      </w:pPr>
      <w:rPr>
        <w:rFonts w:ascii="Symbol" w:hAnsi="Symbol" w:cs="Times New Roman" w:hint="default"/>
        <w:color w:val="auto"/>
      </w:rPr>
    </w:lvl>
    <w:lvl w:ilvl="8">
      <w:start w:val="1"/>
      <w:numFmt w:val="bullet"/>
      <w:lvlText w:val=""/>
      <w:lvlJc w:val="left"/>
      <w:pPr>
        <w:ind w:left="4224" w:hanging="312"/>
      </w:pPr>
      <w:rPr>
        <w:rFonts w:ascii="Symbol" w:hAnsi="Symbol" w:cs="Times New Roman" w:hint="default"/>
        <w:color w:val="auto"/>
      </w:rPr>
    </w:lvl>
  </w:abstractNum>
  <w:abstractNum w:abstractNumId="2" w15:restartNumberingAfterBreak="0">
    <w:nsid w:val="2E900DE7"/>
    <w:multiLevelType w:val="multilevel"/>
    <w:tmpl w:val="BC14F526"/>
    <w:lvl w:ilvl="0">
      <w:start w:val="1"/>
      <w:numFmt w:val="none"/>
      <w:pStyle w:val="Listenfortsetzung"/>
      <w:lvlText w:val=""/>
      <w:lvlJc w:val="left"/>
      <w:pPr>
        <w:tabs>
          <w:tab w:val="num" w:pos="312"/>
        </w:tabs>
        <w:ind w:left="312" w:firstLine="0"/>
      </w:pPr>
      <w:rPr>
        <w:rFonts w:hint="default"/>
      </w:rPr>
    </w:lvl>
    <w:lvl w:ilvl="1">
      <w:start w:val="1"/>
      <w:numFmt w:val="none"/>
      <w:pStyle w:val="Listenfortsetzung2"/>
      <w:lvlText w:val=""/>
      <w:lvlJc w:val="left"/>
      <w:pPr>
        <w:tabs>
          <w:tab w:val="num" w:pos="624"/>
        </w:tabs>
        <w:ind w:left="624" w:firstLine="0"/>
      </w:pPr>
      <w:rPr>
        <w:rFonts w:hint="default"/>
      </w:rPr>
    </w:lvl>
    <w:lvl w:ilvl="2">
      <w:start w:val="1"/>
      <w:numFmt w:val="none"/>
      <w:pStyle w:val="Listenfortsetzung3"/>
      <w:lvlText w:val=""/>
      <w:lvlJc w:val="left"/>
      <w:pPr>
        <w:tabs>
          <w:tab w:val="num" w:pos="936"/>
        </w:tabs>
        <w:ind w:left="936" w:firstLine="0"/>
      </w:pPr>
      <w:rPr>
        <w:rFonts w:hint="default"/>
      </w:rPr>
    </w:lvl>
    <w:lvl w:ilvl="3">
      <w:start w:val="1"/>
      <w:numFmt w:val="none"/>
      <w:pStyle w:val="Listenfortsetzung4"/>
      <w:lvlText w:val=""/>
      <w:lvlJc w:val="left"/>
      <w:pPr>
        <w:tabs>
          <w:tab w:val="num" w:pos="1247"/>
        </w:tabs>
        <w:ind w:left="1248" w:firstLine="0"/>
      </w:pPr>
      <w:rPr>
        <w:rFonts w:hint="default"/>
      </w:rPr>
    </w:lvl>
    <w:lvl w:ilvl="4">
      <w:start w:val="1"/>
      <w:numFmt w:val="none"/>
      <w:pStyle w:val="Listenfortsetzung5"/>
      <w:lvlText w:val=""/>
      <w:lvlJc w:val="left"/>
      <w:pPr>
        <w:tabs>
          <w:tab w:val="num" w:pos="1559"/>
        </w:tabs>
        <w:ind w:left="1560" w:firstLine="0"/>
      </w:pPr>
      <w:rPr>
        <w:rFonts w:hint="default"/>
      </w:rPr>
    </w:lvl>
    <w:lvl w:ilvl="5">
      <w:start w:val="1"/>
      <w:numFmt w:val="none"/>
      <w:lvlText w:val=""/>
      <w:lvlJc w:val="left"/>
      <w:pPr>
        <w:tabs>
          <w:tab w:val="num" w:pos="1871"/>
        </w:tabs>
        <w:ind w:left="1872" w:firstLine="0"/>
      </w:pPr>
      <w:rPr>
        <w:rFonts w:hint="default"/>
      </w:rPr>
    </w:lvl>
    <w:lvl w:ilvl="6">
      <w:start w:val="1"/>
      <w:numFmt w:val="none"/>
      <w:lvlText w:val=""/>
      <w:lvlJc w:val="left"/>
      <w:pPr>
        <w:tabs>
          <w:tab w:val="num" w:pos="2183"/>
        </w:tabs>
        <w:ind w:left="2184" w:firstLine="0"/>
      </w:pPr>
      <w:rPr>
        <w:rFonts w:hint="default"/>
      </w:rPr>
    </w:lvl>
    <w:lvl w:ilvl="7">
      <w:start w:val="1"/>
      <w:numFmt w:val="none"/>
      <w:lvlText w:val=""/>
      <w:lvlJc w:val="left"/>
      <w:pPr>
        <w:tabs>
          <w:tab w:val="num" w:pos="2495"/>
        </w:tabs>
        <w:ind w:left="2496" w:firstLine="0"/>
      </w:pPr>
      <w:rPr>
        <w:rFonts w:hint="default"/>
      </w:rPr>
    </w:lvl>
    <w:lvl w:ilvl="8">
      <w:start w:val="1"/>
      <w:numFmt w:val="none"/>
      <w:lvlText w:val=""/>
      <w:lvlJc w:val="left"/>
      <w:pPr>
        <w:tabs>
          <w:tab w:val="num" w:pos="2807"/>
        </w:tabs>
        <w:ind w:left="2808" w:firstLine="0"/>
      </w:pPr>
      <w:rPr>
        <w:rFonts w:hint="default"/>
      </w:rPr>
    </w:lvl>
  </w:abstractNum>
  <w:abstractNum w:abstractNumId="3" w15:restartNumberingAfterBreak="0">
    <w:nsid w:val="2F06483D"/>
    <w:multiLevelType w:val="multilevel"/>
    <w:tmpl w:val="0158047E"/>
    <w:lvl w:ilvl="0">
      <w:start w:val="1"/>
      <w:numFmt w:val="bullet"/>
      <w:pStyle w:val="Aufzhlungszeichen"/>
      <w:lvlText w:val=""/>
      <w:lvlJc w:val="left"/>
      <w:pPr>
        <w:ind w:left="2040" w:hanging="312"/>
      </w:pPr>
      <w:rPr>
        <w:rFonts w:ascii="Symbol" w:hAnsi="Symbol" w:cs="Times New Roman" w:hint="default"/>
        <w:color w:val="auto"/>
      </w:rPr>
    </w:lvl>
    <w:lvl w:ilvl="1">
      <w:start w:val="1"/>
      <w:numFmt w:val="bullet"/>
      <w:pStyle w:val="Aufzhlungszeichen2"/>
      <w:lvlText w:val=""/>
      <w:lvlJc w:val="left"/>
      <w:pPr>
        <w:ind w:left="2352" w:hanging="312"/>
      </w:pPr>
      <w:rPr>
        <w:rFonts w:ascii="Symbol" w:hAnsi="Symbol" w:cs="Times New Roman" w:hint="default"/>
        <w:color w:val="auto"/>
      </w:rPr>
    </w:lvl>
    <w:lvl w:ilvl="2">
      <w:start w:val="1"/>
      <w:numFmt w:val="bullet"/>
      <w:pStyle w:val="Aufzhlungszeichen3"/>
      <w:lvlText w:val=""/>
      <w:lvlJc w:val="left"/>
      <w:pPr>
        <w:ind w:left="2664" w:hanging="312"/>
      </w:pPr>
      <w:rPr>
        <w:rFonts w:ascii="Symbol" w:hAnsi="Symbol" w:cs="Times New Roman" w:hint="default"/>
        <w:color w:val="auto"/>
      </w:rPr>
    </w:lvl>
    <w:lvl w:ilvl="3">
      <w:start w:val="1"/>
      <w:numFmt w:val="bullet"/>
      <w:pStyle w:val="Aufzhlungszeichen4"/>
      <w:lvlText w:val=""/>
      <w:lvlJc w:val="left"/>
      <w:pPr>
        <w:ind w:left="2976" w:hanging="312"/>
      </w:pPr>
      <w:rPr>
        <w:rFonts w:ascii="Symbol" w:hAnsi="Symbol" w:cs="Times New Roman" w:hint="default"/>
        <w:color w:val="auto"/>
      </w:rPr>
    </w:lvl>
    <w:lvl w:ilvl="4">
      <w:start w:val="1"/>
      <w:numFmt w:val="bullet"/>
      <w:pStyle w:val="Aufzhlungszeichen5"/>
      <w:lvlText w:val=""/>
      <w:lvlJc w:val="left"/>
      <w:pPr>
        <w:ind w:left="3288" w:hanging="312"/>
      </w:pPr>
      <w:rPr>
        <w:rFonts w:ascii="Symbol" w:hAnsi="Symbol" w:cs="Times New Roman" w:hint="default"/>
        <w:color w:val="auto"/>
      </w:rPr>
    </w:lvl>
    <w:lvl w:ilvl="5">
      <w:start w:val="1"/>
      <w:numFmt w:val="bullet"/>
      <w:lvlText w:val=""/>
      <w:lvlJc w:val="left"/>
      <w:pPr>
        <w:ind w:left="3600" w:hanging="312"/>
      </w:pPr>
      <w:rPr>
        <w:rFonts w:ascii="Symbol" w:hAnsi="Symbol" w:cs="Times New Roman" w:hint="default"/>
        <w:color w:val="auto"/>
      </w:rPr>
    </w:lvl>
    <w:lvl w:ilvl="6">
      <w:start w:val="1"/>
      <w:numFmt w:val="bullet"/>
      <w:lvlText w:val=""/>
      <w:lvlJc w:val="left"/>
      <w:pPr>
        <w:ind w:left="3912" w:hanging="312"/>
      </w:pPr>
      <w:rPr>
        <w:rFonts w:ascii="Symbol" w:hAnsi="Symbol" w:cs="Times New Roman" w:hint="default"/>
        <w:color w:val="auto"/>
      </w:rPr>
    </w:lvl>
    <w:lvl w:ilvl="7">
      <w:start w:val="1"/>
      <w:numFmt w:val="bullet"/>
      <w:lvlText w:val=""/>
      <w:lvlJc w:val="left"/>
      <w:pPr>
        <w:ind w:left="4224" w:hanging="312"/>
      </w:pPr>
      <w:rPr>
        <w:rFonts w:ascii="Symbol" w:hAnsi="Symbol" w:cs="Times New Roman" w:hint="default"/>
        <w:color w:val="auto"/>
      </w:rPr>
    </w:lvl>
    <w:lvl w:ilvl="8">
      <w:start w:val="1"/>
      <w:numFmt w:val="bullet"/>
      <w:lvlText w:val=""/>
      <w:lvlJc w:val="left"/>
      <w:pPr>
        <w:ind w:left="4536" w:hanging="312"/>
      </w:pPr>
      <w:rPr>
        <w:rFonts w:ascii="Symbol" w:hAnsi="Symbol" w:cs="Times New Roman" w:hint="default"/>
        <w:color w:val="auto"/>
      </w:rPr>
    </w:lvl>
  </w:abstractNum>
  <w:abstractNum w:abstractNumId="4" w15:restartNumberingAfterBreak="0">
    <w:nsid w:val="3C0124BF"/>
    <w:multiLevelType w:val="hybridMultilevel"/>
    <w:tmpl w:val="78422082"/>
    <w:lvl w:ilvl="0" w:tplc="1586F7D0">
      <w:start w:val="1"/>
      <w:numFmt w:val="bullet"/>
      <w:lvlText w:val=""/>
      <w:lvlJc w:val="left"/>
      <w:pPr>
        <w:ind w:left="284" w:hanging="284"/>
      </w:pPr>
      <w:rPr>
        <w:rFonts w:ascii="Wingdings" w:hAnsi="Wingdings" w:hint="default"/>
        <w:color w:val="232D5A" w:themeColor="text2"/>
        <w:sz w:val="14"/>
        <w:szCs w:val="20"/>
        <w:u w:color="232D5A" w:themeColor="text2"/>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5" w15:restartNumberingAfterBreak="0">
    <w:nsid w:val="3FA55A4B"/>
    <w:multiLevelType w:val="hybridMultilevel"/>
    <w:tmpl w:val="A0BA9994"/>
    <w:lvl w:ilvl="0" w:tplc="6706B5D2">
      <w:start w:val="1"/>
      <w:numFmt w:val="bullet"/>
      <w:pStyle w:val="Listenabsatz"/>
      <w:lvlText w:val=""/>
      <w:lvlJc w:val="left"/>
      <w:pPr>
        <w:ind w:left="312" w:hanging="312"/>
      </w:pPr>
      <w:rPr>
        <w:rFonts w:ascii="Symbol" w:hAnsi="Symbol" w:hint="default"/>
      </w:rPr>
    </w:lvl>
    <w:lvl w:ilvl="1" w:tplc="D6CAB10C">
      <w:start w:val="1"/>
      <w:numFmt w:val="bullet"/>
      <w:lvlText w:val=""/>
      <w:lvlJc w:val="left"/>
      <w:pPr>
        <w:ind w:left="624" w:hanging="312"/>
      </w:pPr>
      <w:rPr>
        <w:rFonts w:ascii="Wingdings" w:hAnsi="Wingdings" w:hint="default"/>
      </w:rPr>
    </w:lvl>
    <w:lvl w:ilvl="2" w:tplc="BAEECDBC">
      <w:start w:val="1"/>
      <w:numFmt w:val="bullet"/>
      <w:lvlText w:val=""/>
      <w:lvlJc w:val="left"/>
      <w:pPr>
        <w:ind w:left="936" w:hanging="312"/>
      </w:pPr>
      <w:rPr>
        <w:rFonts w:ascii="Wingdings" w:hAnsi="Wingdings" w:hint="default"/>
      </w:rPr>
    </w:lvl>
    <w:lvl w:ilvl="3" w:tplc="3CD8BB1E">
      <w:start w:val="1"/>
      <w:numFmt w:val="bullet"/>
      <w:lvlText w:val=""/>
      <w:lvlJc w:val="left"/>
      <w:pPr>
        <w:ind w:left="1247" w:hanging="311"/>
      </w:pPr>
      <w:rPr>
        <w:rFonts w:ascii="Wingdings" w:hAnsi="Wingdings" w:hint="default"/>
      </w:rPr>
    </w:lvl>
    <w:lvl w:ilvl="4" w:tplc="16064B28">
      <w:start w:val="1"/>
      <w:numFmt w:val="bullet"/>
      <w:lvlText w:val=""/>
      <w:lvlJc w:val="left"/>
      <w:pPr>
        <w:ind w:left="1559" w:hanging="312"/>
      </w:pPr>
      <w:rPr>
        <w:rFonts w:ascii="Wingdings" w:hAnsi="Wingdings" w:hint="default"/>
      </w:rPr>
    </w:lvl>
    <w:lvl w:ilvl="5" w:tplc="A28EBFAC">
      <w:start w:val="1"/>
      <w:numFmt w:val="bullet"/>
      <w:lvlText w:val=""/>
      <w:lvlJc w:val="left"/>
      <w:pPr>
        <w:ind w:left="1871" w:hanging="312"/>
      </w:pPr>
      <w:rPr>
        <w:rFonts w:ascii="Wingdings" w:hAnsi="Wingdings" w:hint="default"/>
      </w:rPr>
    </w:lvl>
    <w:lvl w:ilvl="6" w:tplc="E1AC0B32">
      <w:start w:val="1"/>
      <w:numFmt w:val="bullet"/>
      <w:lvlText w:val=""/>
      <w:lvlJc w:val="left"/>
      <w:pPr>
        <w:ind w:left="2126" w:hanging="255"/>
      </w:pPr>
      <w:rPr>
        <w:rFonts w:ascii="Wingdings" w:hAnsi="Wingdings" w:hint="default"/>
      </w:rPr>
    </w:lvl>
    <w:lvl w:ilvl="7" w:tplc="EB2EFECA">
      <w:start w:val="1"/>
      <w:numFmt w:val="bullet"/>
      <w:lvlText w:val=""/>
      <w:lvlJc w:val="left"/>
      <w:pPr>
        <w:ind w:left="2495" w:hanging="312"/>
      </w:pPr>
      <w:rPr>
        <w:rFonts w:ascii="Wingdings" w:hAnsi="Wingdings" w:hint="default"/>
      </w:rPr>
    </w:lvl>
    <w:lvl w:ilvl="8" w:tplc="41D2A64E">
      <w:start w:val="1"/>
      <w:numFmt w:val="bullet"/>
      <w:lvlText w:val=""/>
      <w:lvlJc w:val="left"/>
      <w:pPr>
        <w:ind w:left="2807" w:hanging="312"/>
      </w:pPr>
      <w:rPr>
        <w:rFonts w:ascii="Wingdings" w:hAnsi="Wingdings" w:hint="default"/>
      </w:rPr>
    </w:lvl>
  </w:abstractNum>
  <w:abstractNum w:abstractNumId="6" w15:restartNumberingAfterBreak="0">
    <w:nsid w:val="49B20630"/>
    <w:multiLevelType w:val="multilevel"/>
    <w:tmpl w:val="892612E6"/>
    <w:lvl w:ilvl="0">
      <w:start w:val="1"/>
      <w:numFmt w:val="bullet"/>
      <w:pStyle w:val="Liste"/>
      <w:lvlText w:val=""/>
      <w:lvlJc w:val="left"/>
      <w:pPr>
        <w:ind w:left="312" w:hanging="312"/>
      </w:pPr>
      <w:rPr>
        <w:rFonts w:ascii="Symbol" w:hAnsi="Symbol" w:cs="Times New Roman" w:hint="default"/>
        <w:color w:val="auto"/>
      </w:rPr>
    </w:lvl>
    <w:lvl w:ilvl="1">
      <w:start w:val="1"/>
      <w:numFmt w:val="bullet"/>
      <w:pStyle w:val="Liste2"/>
      <w:lvlText w:val=""/>
      <w:lvlJc w:val="left"/>
      <w:pPr>
        <w:ind w:left="624" w:hanging="312"/>
      </w:pPr>
      <w:rPr>
        <w:rFonts w:ascii="Symbol" w:hAnsi="Symbol" w:cs="Symbol" w:hint="default"/>
        <w:color w:val="auto"/>
      </w:rPr>
    </w:lvl>
    <w:lvl w:ilvl="2">
      <w:start w:val="1"/>
      <w:numFmt w:val="bullet"/>
      <w:pStyle w:val="Liste3"/>
      <w:lvlText w:val=""/>
      <w:lvlJc w:val="left"/>
      <w:pPr>
        <w:ind w:left="936" w:hanging="312"/>
      </w:pPr>
      <w:rPr>
        <w:rFonts w:ascii="Symbol" w:hAnsi="Symbol" w:cs="Times New Roman" w:hint="default"/>
        <w:color w:val="auto"/>
      </w:rPr>
    </w:lvl>
    <w:lvl w:ilvl="3">
      <w:start w:val="1"/>
      <w:numFmt w:val="bullet"/>
      <w:pStyle w:val="Liste4"/>
      <w:lvlText w:val=""/>
      <w:lvlJc w:val="left"/>
      <w:pPr>
        <w:ind w:left="1247" w:hanging="311"/>
      </w:pPr>
      <w:rPr>
        <w:rFonts w:ascii="Symbol" w:hAnsi="Symbol" w:cs="Times New Roman" w:hint="default"/>
        <w:color w:val="auto"/>
      </w:rPr>
    </w:lvl>
    <w:lvl w:ilvl="4">
      <w:start w:val="1"/>
      <w:numFmt w:val="bullet"/>
      <w:pStyle w:val="Liste5"/>
      <w:lvlText w:val=""/>
      <w:lvlJc w:val="left"/>
      <w:pPr>
        <w:ind w:left="1559" w:hanging="312"/>
      </w:pPr>
      <w:rPr>
        <w:rFonts w:ascii="Symbol" w:hAnsi="Symbol" w:cs="Courier New" w:hint="default"/>
        <w:color w:val="auto"/>
      </w:rPr>
    </w:lvl>
    <w:lvl w:ilvl="5">
      <w:start w:val="1"/>
      <w:numFmt w:val="bullet"/>
      <w:lvlText w:val=""/>
      <w:lvlJc w:val="left"/>
      <w:pPr>
        <w:ind w:left="1871" w:hanging="312"/>
      </w:pPr>
      <w:rPr>
        <w:rFonts w:ascii="Symbol" w:hAnsi="Symbol" w:cs="Times New Roman" w:hint="default"/>
        <w:color w:val="auto"/>
      </w:rPr>
    </w:lvl>
    <w:lvl w:ilvl="6">
      <w:start w:val="1"/>
      <w:numFmt w:val="bullet"/>
      <w:lvlText w:val=""/>
      <w:lvlJc w:val="left"/>
      <w:pPr>
        <w:ind w:left="2183" w:hanging="312"/>
      </w:pPr>
      <w:rPr>
        <w:rFonts w:ascii="Symbol" w:hAnsi="Symbol" w:cs="Times New Roman" w:hint="default"/>
        <w:color w:val="auto"/>
      </w:rPr>
    </w:lvl>
    <w:lvl w:ilvl="7">
      <w:start w:val="1"/>
      <w:numFmt w:val="bullet"/>
      <w:lvlText w:val=""/>
      <w:lvlJc w:val="left"/>
      <w:pPr>
        <w:ind w:left="2495" w:hanging="312"/>
      </w:pPr>
      <w:rPr>
        <w:rFonts w:ascii="Symbol" w:hAnsi="Symbol" w:cs="Courier New" w:hint="default"/>
        <w:color w:val="auto"/>
      </w:rPr>
    </w:lvl>
    <w:lvl w:ilvl="8">
      <w:start w:val="1"/>
      <w:numFmt w:val="bullet"/>
      <w:lvlText w:val=""/>
      <w:lvlJc w:val="left"/>
      <w:pPr>
        <w:ind w:left="2807" w:hanging="312"/>
      </w:pPr>
      <w:rPr>
        <w:rFonts w:ascii="Symbol" w:hAnsi="Symbol" w:cs="Times New Roman" w:hint="default"/>
        <w:color w:val="auto"/>
      </w:rPr>
    </w:lvl>
  </w:abstractNum>
  <w:abstractNum w:abstractNumId="7" w15:restartNumberingAfterBreak="0">
    <w:nsid w:val="5BDF375F"/>
    <w:multiLevelType w:val="hybridMultilevel"/>
    <w:tmpl w:val="E99A6E0C"/>
    <w:lvl w:ilvl="0" w:tplc="9628F77A">
      <w:start w:val="1"/>
      <w:numFmt w:val="bullet"/>
      <w:lvlText w:val=""/>
      <w:lvlJc w:val="left"/>
      <w:pPr>
        <w:ind w:left="768" w:hanging="360"/>
      </w:pPr>
      <w:rPr>
        <w:rFonts w:ascii="Wingdings" w:hAnsi="Wingdings" w:hint="default"/>
        <w:b w:val="0"/>
        <w:i w:val="0"/>
        <w:color w:val="232D5A" w:themeColor="text2"/>
        <w:sz w:val="14"/>
        <w:szCs w:val="20"/>
        <w:u w:color="232D5A" w:themeColor="text2"/>
      </w:rPr>
    </w:lvl>
    <w:lvl w:ilvl="1" w:tplc="08070003" w:tentative="1">
      <w:start w:val="1"/>
      <w:numFmt w:val="bullet"/>
      <w:lvlText w:val="o"/>
      <w:lvlJc w:val="left"/>
      <w:pPr>
        <w:ind w:left="1488" w:hanging="360"/>
      </w:pPr>
      <w:rPr>
        <w:rFonts w:ascii="Courier New" w:hAnsi="Courier New" w:cs="Courier New" w:hint="default"/>
      </w:rPr>
    </w:lvl>
    <w:lvl w:ilvl="2" w:tplc="08070005" w:tentative="1">
      <w:start w:val="1"/>
      <w:numFmt w:val="bullet"/>
      <w:lvlText w:val=""/>
      <w:lvlJc w:val="left"/>
      <w:pPr>
        <w:ind w:left="2208" w:hanging="360"/>
      </w:pPr>
      <w:rPr>
        <w:rFonts w:ascii="Wingdings" w:hAnsi="Wingdings" w:hint="default"/>
      </w:rPr>
    </w:lvl>
    <w:lvl w:ilvl="3" w:tplc="08070001" w:tentative="1">
      <w:start w:val="1"/>
      <w:numFmt w:val="bullet"/>
      <w:lvlText w:val=""/>
      <w:lvlJc w:val="left"/>
      <w:pPr>
        <w:ind w:left="2928" w:hanging="360"/>
      </w:pPr>
      <w:rPr>
        <w:rFonts w:ascii="Symbol" w:hAnsi="Symbol" w:hint="default"/>
      </w:rPr>
    </w:lvl>
    <w:lvl w:ilvl="4" w:tplc="08070003" w:tentative="1">
      <w:start w:val="1"/>
      <w:numFmt w:val="bullet"/>
      <w:lvlText w:val="o"/>
      <w:lvlJc w:val="left"/>
      <w:pPr>
        <w:ind w:left="3648" w:hanging="360"/>
      </w:pPr>
      <w:rPr>
        <w:rFonts w:ascii="Courier New" w:hAnsi="Courier New" w:cs="Courier New" w:hint="default"/>
      </w:rPr>
    </w:lvl>
    <w:lvl w:ilvl="5" w:tplc="08070005" w:tentative="1">
      <w:start w:val="1"/>
      <w:numFmt w:val="bullet"/>
      <w:lvlText w:val=""/>
      <w:lvlJc w:val="left"/>
      <w:pPr>
        <w:ind w:left="4368" w:hanging="360"/>
      </w:pPr>
      <w:rPr>
        <w:rFonts w:ascii="Wingdings" w:hAnsi="Wingdings" w:hint="default"/>
      </w:rPr>
    </w:lvl>
    <w:lvl w:ilvl="6" w:tplc="08070001" w:tentative="1">
      <w:start w:val="1"/>
      <w:numFmt w:val="bullet"/>
      <w:lvlText w:val=""/>
      <w:lvlJc w:val="left"/>
      <w:pPr>
        <w:ind w:left="5088" w:hanging="360"/>
      </w:pPr>
      <w:rPr>
        <w:rFonts w:ascii="Symbol" w:hAnsi="Symbol" w:hint="default"/>
      </w:rPr>
    </w:lvl>
    <w:lvl w:ilvl="7" w:tplc="08070003" w:tentative="1">
      <w:start w:val="1"/>
      <w:numFmt w:val="bullet"/>
      <w:lvlText w:val="o"/>
      <w:lvlJc w:val="left"/>
      <w:pPr>
        <w:ind w:left="5808" w:hanging="360"/>
      </w:pPr>
      <w:rPr>
        <w:rFonts w:ascii="Courier New" w:hAnsi="Courier New" w:cs="Courier New" w:hint="default"/>
      </w:rPr>
    </w:lvl>
    <w:lvl w:ilvl="8" w:tplc="08070005" w:tentative="1">
      <w:start w:val="1"/>
      <w:numFmt w:val="bullet"/>
      <w:lvlText w:val=""/>
      <w:lvlJc w:val="left"/>
      <w:pPr>
        <w:ind w:left="6528" w:hanging="360"/>
      </w:pPr>
      <w:rPr>
        <w:rFonts w:ascii="Wingdings" w:hAnsi="Wingdings" w:hint="default"/>
      </w:rPr>
    </w:lvl>
  </w:abstractNum>
  <w:abstractNum w:abstractNumId="8" w15:restartNumberingAfterBreak="0">
    <w:nsid w:val="687D5FB5"/>
    <w:multiLevelType w:val="hybridMultilevel"/>
    <w:tmpl w:val="BFC0D2E2"/>
    <w:lvl w:ilvl="0" w:tplc="A27E4F68">
      <w:start w:val="1"/>
      <w:numFmt w:val="bullet"/>
      <w:lvlText w:val="n"/>
      <w:lvlJc w:val="left"/>
      <w:pPr>
        <w:ind w:left="768" w:hanging="360"/>
      </w:pPr>
      <w:rPr>
        <w:rFonts w:ascii="Wingdings" w:hAnsi="Wingdings" w:hint="default"/>
        <w:b w:val="0"/>
        <w:i w:val="0"/>
        <w:color w:val="232D5A" w:themeColor="text2"/>
        <w:sz w:val="14"/>
        <w:szCs w:val="20"/>
        <w:u w:color="232D5A" w:themeColor="text2"/>
      </w:rPr>
    </w:lvl>
    <w:lvl w:ilvl="1" w:tplc="08070003" w:tentative="1">
      <w:start w:val="1"/>
      <w:numFmt w:val="bullet"/>
      <w:lvlText w:val="o"/>
      <w:lvlJc w:val="left"/>
      <w:pPr>
        <w:ind w:left="1488" w:hanging="360"/>
      </w:pPr>
      <w:rPr>
        <w:rFonts w:ascii="Courier New" w:hAnsi="Courier New" w:cs="Courier New" w:hint="default"/>
      </w:rPr>
    </w:lvl>
    <w:lvl w:ilvl="2" w:tplc="08070005" w:tentative="1">
      <w:start w:val="1"/>
      <w:numFmt w:val="bullet"/>
      <w:lvlText w:val=""/>
      <w:lvlJc w:val="left"/>
      <w:pPr>
        <w:ind w:left="2208" w:hanging="360"/>
      </w:pPr>
      <w:rPr>
        <w:rFonts w:ascii="Wingdings" w:hAnsi="Wingdings" w:hint="default"/>
      </w:rPr>
    </w:lvl>
    <w:lvl w:ilvl="3" w:tplc="08070001" w:tentative="1">
      <w:start w:val="1"/>
      <w:numFmt w:val="bullet"/>
      <w:lvlText w:val=""/>
      <w:lvlJc w:val="left"/>
      <w:pPr>
        <w:ind w:left="2928" w:hanging="360"/>
      </w:pPr>
      <w:rPr>
        <w:rFonts w:ascii="Symbol" w:hAnsi="Symbol" w:hint="default"/>
      </w:rPr>
    </w:lvl>
    <w:lvl w:ilvl="4" w:tplc="08070003" w:tentative="1">
      <w:start w:val="1"/>
      <w:numFmt w:val="bullet"/>
      <w:lvlText w:val="o"/>
      <w:lvlJc w:val="left"/>
      <w:pPr>
        <w:ind w:left="3648" w:hanging="360"/>
      </w:pPr>
      <w:rPr>
        <w:rFonts w:ascii="Courier New" w:hAnsi="Courier New" w:cs="Courier New" w:hint="default"/>
      </w:rPr>
    </w:lvl>
    <w:lvl w:ilvl="5" w:tplc="08070005" w:tentative="1">
      <w:start w:val="1"/>
      <w:numFmt w:val="bullet"/>
      <w:lvlText w:val=""/>
      <w:lvlJc w:val="left"/>
      <w:pPr>
        <w:ind w:left="4368" w:hanging="360"/>
      </w:pPr>
      <w:rPr>
        <w:rFonts w:ascii="Wingdings" w:hAnsi="Wingdings" w:hint="default"/>
      </w:rPr>
    </w:lvl>
    <w:lvl w:ilvl="6" w:tplc="08070001" w:tentative="1">
      <w:start w:val="1"/>
      <w:numFmt w:val="bullet"/>
      <w:lvlText w:val=""/>
      <w:lvlJc w:val="left"/>
      <w:pPr>
        <w:ind w:left="5088" w:hanging="360"/>
      </w:pPr>
      <w:rPr>
        <w:rFonts w:ascii="Symbol" w:hAnsi="Symbol" w:hint="default"/>
      </w:rPr>
    </w:lvl>
    <w:lvl w:ilvl="7" w:tplc="08070003" w:tentative="1">
      <w:start w:val="1"/>
      <w:numFmt w:val="bullet"/>
      <w:lvlText w:val="o"/>
      <w:lvlJc w:val="left"/>
      <w:pPr>
        <w:ind w:left="5808" w:hanging="360"/>
      </w:pPr>
      <w:rPr>
        <w:rFonts w:ascii="Courier New" w:hAnsi="Courier New" w:cs="Courier New" w:hint="default"/>
      </w:rPr>
    </w:lvl>
    <w:lvl w:ilvl="8" w:tplc="08070005" w:tentative="1">
      <w:start w:val="1"/>
      <w:numFmt w:val="bullet"/>
      <w:lvlText w:val=""/>
      <w:lvlJc w:val="left"/>
      <w:pPr>
        <w:ind w:left="6528" w:hanging="360"/>
      </w:pPr>
      <w:rPr>
        <w:rFonts w:ascii="Wingdings" w:hAnsi="Wingdings" w:hint="default"/>
      </w:rPr>
    </w:lvl>
  </w:abstractNum>
  <w:abstractNum w:abstractNumId="9" w15:restartNumberingAfterBreak="0">
    <w:nsid w:val="70F127A2"/>
    <w:multiLevelType w:val="multilevel"/>
    <w:tmpl w:val="8F229FFE"/>
    <w:lvl w:ilvl="0">
      <w:start w:val="1"/>
      <w:numFmt w:val="decimal"/>
      <w:pStyle w:val="Listennummer"/>
      <w:lvlText w:val="%1."/>
      <w:lvlJc w:val="left"/>
      <w:pPr>
        <w:ind w:left="312" w:hanging="312"/>
      </w:pPr>
      <w:rPr>
        <w:rFonts w:hint="default"/>
      </w:rPr>
    </w:lvl>
    <w:lvl w:ilvl="1">
      <w:start w:val="1"/>
      <w:numFmt w:val="decimal"/>
      <w:pStyle w:val="Listennummer2"/>
      <w:lvlText w:val="%2."/>
      <w:lvlJc w:val="left"/>
      <w:pPr>
        <w:ind w:left="624" w:hanging="312"/>
      </w:pPr>
      <w:rPr>
        <w:rFonts w:hint="default"/>
      </w:rPr>
    </w:lvl>
    <w:lvl w:ilvl="2">
      <w:start w:val="1"/>
      <w:numFmt w:val="decimal"/>
      <w:pStyle w:val="Listennummer3"/>
      <w:lvlText w:val="%3."/>
      <w:lvlJc w:val="left"/>
      <w:pPr>
        <w:ind w:left="936" w:hanging="312"/>
      </w:pPr>
      <w:rPr>
        <w:rFonts w:hint="default"/>
      </w:rPr>
    </w:lvl>
    <w:lvl w:ilvl="3">
      <w:start w:val="1"/>
      <w:numFmt w:val="decimal"/>
      <w:pStyle w:val="Listennummer4"/>
      <w:lvlText w:val="%4."/>
      <w:lvlJc w:val="left"/>
      <w:pPr>
        <w:ind w:left="1247" w:hanging="311"/>
      </w:pPr>
      <w:rPr>
        <w:rFonts w:hint="default"/>
      </w:rPr>
    </w:lvl>
    <w:lvl w:ilvl="4">
      <w:start w:val="1"/>
      <w:numFmt w:val="decimal"/>
      <w:pStyle w:val="Listennummer5"/>
      <w:lvlText w:val="%5."/>
      <w:lvlJc w:val="left"/>
      <w:pPr>
        <w:ind w:left="1559" w:hanging="312"/>
      </w:pPr>
      <w:rPr>
        <w:rFonts w:hint="default"/>
      </w:rPr>
    </w:lvl>
    <w:lvl w:ilvl="5">
      <w:start w:val="1"/>
      <w:numFmt w:val="decimal"/>
      <w:lvlText w:val="%6."/>
      <w:lvlJc w:val="left"/>
      <w:pPr>
        <w:ind w:left="1871" w:hanging="312"/>
      </w:pPr>
      <w:rPr>
        <w:rFonts w:hint="default"/>
      </w:rPr>
    </w:lvl>
    <w:lvl w:ilvl="6">
      <w:start w:val="1"/>
      <w:numFmt w:val="decimal"/>
      <w:lvlText w:val="%7."/>
      <w:lvlJc w:val="left"/>
      <w:pPr>
        <w:ind w:left="2183" w:hanging="312"/>
      </w:pPr>
      <w:rPr>
        <w:rFonts w:hint="default"/>
      </w:rPr>
    </w:lvl>
    <w:lvl w:ilvl="7">
      <w:start w:val="1"/>
      <w:numFmt w:val="decimal"/>
      <w:lvlText w:val="%8."/>
      <w:lvlJc w:val="left"/>
      <w:pPr>
        <w:ind w:left="2495" w:hanging="312"/>
      </w:pPr>
      <w:rPr>
        <w:rFonts w:hint="default"/>
      </w:rPr>
    </w:lvl>
    <w:lvl w:ilvl="8">
      <w:start w:val="1"/>
      <w:numFmt w:val="decimal"/>
      <w:lvlText w:val="%9"/>
      <w:lvlJc w:val="left"/>
      <w:pPr>
        <w:ind w:left="2807" w:hanging="312"/>
      </w:pPr>
      <w:rPr>
        <w:rFonts w:hint="default"/>
      </w:rPr>
    </w:lvl>
  </w:abstractNum>
  <w:abstractNum w:abstractNumId="10" w15:restartNumberingAfterBreak="0">
    <w:nsid w:val="70F24EA6"/>
    <w:multiLevelType w:val="hybridMultilevel"/>
    <w:tmpl w:val="5D305172"/>
    <w:lvl w:ilvl="0" w:tplc="05726876">
      <w:start w:val="1"/>
      <w:numFmt w:val="bullet"/>
      <w:pStyle w:val="ListWithBullets"/>
      <w:lvlText w:val=""/>
      <w:lvlJc w:val="left"/>
      <w:pPr>
        <w:ind w:left="-498" w:hanging="360"/>
      </w:pPr>
      <w:rPr>
        <w:rFonts w:ascii="Wingdings" w:hAnsi="Wingdings" w:hint="default"/>
        <w:color w:val="232D5A" w:themeColor="text2"/>
        <w:u w:color="00B0F0"/>
      </w:rPr>
    </w:lvl>
    <w:lvl w:ilvl="1" w:tplc="08070003" w:tentative="1">
      <w:start w:val="1"/>
      <w:numFmt w:val="bullet"/>
      <w:lvlText w:val="o"/>
      <w:lvlJc w:val="left"/>
      <w:pPr>
        <w:ind w:left="222" w:hanging="360"/>
      </w:pPr>
      <w:rPr>
        <w:rFonts w:ascii="Courier New" w:hAnsi="Courier New" w:hint="default"/>
      </w:rPr>
    </w:lvl>
    <w:lvl w:ilvl="2" w:tplc="08070005" w:tentative="1">
      <w:start w:val="1"/>
      <w:numFmt w:val="bullet"/>
      <w:lvlText w:val=""/>
      <w:lvlJc w:val="left"/>
      <w:pPr>
        <w:ind w:left="942" w:hanging="360"/>
      </w:pPr>
      <w:rPr>
        <w:rFonts w:ascii="Wingdings" w:hAnsi="Wingdings" w:hint="default"/>
      </w:rPr>
    </w:lvl>
    <w:lvl w:ilvl="3" w:tplc="08070001" w:tentative="1">
      <w:start w:val="1"/>
      <w:numFmt w:val="bullet"/>
      <w:lvlText w:val=""/>
      <w:lvlJc w:val="left"/>
      <w:pPr>
        <w:ind w:left="1662" w:hanging="360"/>
      </w:pPr>
      <w:rPr>
        <w:rFonts w:ascii="Symbol" w:hAnsi="Symbol" w:hint="default"/>
      </w:rPr>
    </w:lvl>
    <w:lvl w:ilvl="4" w:tplc="08070003" w:tentative="1">
      <w:start w:val="1"/>
      <w:numFmt w:val="bullet"/>
      <w:lvlText w:val="o"/>
      <w:lvlJc w:val="left"/>
      <w:pPr>
        <w:ind w:left="2382" w:hanging="360"/>
      </w:pPr>
      <w:rPr>
        <w:rFonts w:ascii="Courier New" w:hAnsi="Courier New" w:hint="default"/>
      </w:rPr>
    </w:lvl>
    <w:lvl w:ilvl="5" w:tplc="08070005" w:tentative="1">
      <w:start w:val="1"/>
      <w:numFmt w:val="bullet"/>
      <w:lvlText w:val=""/>
      <w:lvlJc w:val="left"/>
      <w:pPr>
        <w:ind w:left="3102" w:hanging="360"/>
      </w:pPr>
      <w:rPr>
        <w:rFonts w:ascii="Wingdings" w:hAnsi="Wingdings" w:hint="default"/>
      </w:rPr>
    </w:lvl>
    <w:lvl w:ilvl="6" w:tplc="08070001" w:tentative="1">
      <w:start w:val="1"/>
      <w:numFmt w:val="bullet"/>
      <w:lvlText w:val=""/>
      <w:lvlJc w:val="left"/>
      <w:pPr>
        <w:ind w:left="3822" w:hanging="360"/>
      </w:pPr>
      <w:rPr>
        <w:rFonts w:ascii="Symbol" w:hAnsi="Symbol" w:hint="default"/>
      </w:rPr>
    </w:lvl>
    <w:lvl w:ilvl="7" w:tplc="08070003" w:tentative="1">
      <w:start w:val="1"/>
      <w:numFmt w:val="bullet"/>
      <w:lvlText w:val="o"/>
      <w:lvlJc w:val="left"/>
      <w:pPr>
        <w:ind w:left="4542" w:hanging="360"/>
      </w:pPr>
      <w:rPr>
        <w:rFonts w:ascii="Courier New" w:hAnsi="Courier New" w:hint="default"/>
      </w:rPr>
    </w:lvl>
    <w:lvl w:ilvl="8" w:tplc="08070005" w:tentative="1">
      <w:start w:val="1"/>
      <w:numFmt w:val="bullet"/>
      <w:lvlText w:val=""/>
      <w:lvlJc w:val="left"/>
      <w:pPr>
        <w:ind w:left="5262" w:hanging="360"/>
      </w:pPr>
      <w:rPr>
        <w:rFonts w:ascii="Wingdings" w:hAnsi="Wingdings" w:hint="default"/>
      </w:rPr>
    </w:lvl>
  </w:abstractNum>
  <w:abstractNum w:abstractNumId="11" w15:restartNumberingAfterBreak="0">
    <w:nsid w:val="730A19A8"/>
    <w:multiLevelType w:val="multilevel"/>
    <w:tmpl w:val="015C7A40"/>
    <w:lvl w:ilvl="0">
      <w:start w:val="1"/>
      <w:numFmt w:val="decimal"/>
      <w:pStyle w:val="berschrift1"/>
      <w:suff w:val="space"/>
      <w:lvlText w:val="%1"/>
      <w:lvlJc w:val="left"/>
      <w:pPr>
        <w:ind w:left="0" w:firstLine="0"/>
      </w:pPr>
      <w:rPr>
        <w:rFonts w:hint="default"/>
      </w:rPr>
    </w:lvl>
    <w:lvl w:ilvl="1">
      <w:start w:val="1"/>
      <w:numFmt w:val="decimal"/>
      <w:pStyle w:val="berschrift2"/>
      <w:suff w:val="space"/>
      <w:lvlText w:val="%1.%2"/>
      <w:lvlJc w:val="left"/>
      <w:pPr>
        <w:ind w:left="0" w:firstLine="0"/>
      </w:pPr>
      <w:rPr>
        <w:rFonts w:hint="default"/>
      </w:rPr>
    </w:lvl>
    <w:lvl w:ilvl="2">
      <w:start w:val="1"/>
      <w:numFmt w:val="decimal"/>
      <w:pStyle w:val="berschrift3"/>
      <w:suff w:val="space"/>
      <w:lvlText w:val="%1.%2.%3"/>
      <w:lvlJc w:val="left"/>
      <w:pPr>
        <w:ind w:left="0" w:firstLine="0"/>
      </w:pPr>
      <w:rPr>
        <w:rFonts w:hint="default"/>
      </w:rPr>
    </w:lvl>
    <w:lvl w:ilvl="3">
      <w:start w:val="1"/>
      <w:numFmt w:val="decimal"/>
      <w:pStyle w:val="berschrift4"/>
      <w:suff w:val="space"/>
      <w:lvlText w:val="%1.%2.%3.%4"/>
      <w:lvlJc w:val="left"/>
      <w:pPr>
        <w:ind w:left="0" w:firstLine="0"/>
      </w:pPr>
      <w:rPr>
        <w:rFonts w:hint="default"/>
      </w:rPr>
    </w:lvl>
    <w:lvl w:ilvl="4">
      <w:start w:val="1"/>
      <w:numFmt w:val="decimal"/>
      <w:pStyle w:val="berschrift5"/>
      <w:suff w:val="space"/>
      <w:lvlText w:val="%1.%2.%3.%4.%5"/>
      <w:lvlJc w:val="left"/>
      <w:pPr>
        <w:ind w:left="0" w:firstLine="0"/>
      </w:pPr>
      <w:rPr>
        <w:rFonts w:hint="default"/>
      </w:rPr>
    </w:lvl>
    <w:lvl w:ilvl="5">
      <w:start w:val="1"/>
      <w:numFmt w:val="decimal"/>
      <w:pStyle w:val="berschrift6"/>
      <w:suff w:val="space"/>
      <w:lvlText w:val="%1.%2.%3.%4.%5.%6"/>
      <w:lvlJc w:val="left"/>
      <w:pPr>
        <w:ind w:left="0" w:firstLine="0"/>
      </w:pPr>
      <w:rPr>
        <w:rFonts w:hint="default"/>
      </w:rPr>
    </w:lvl>
    <w:lvl w:ilvl="6">
      <w:start w:val="1"/>
      <w:numFmt w:val="decimal"/>
      <w:pStyle w:val="berschrift7"/>
      <w:suff w:val="space"/>
      <w:lvlText w:val="%1.%2.%3.%4.%5.%6.%7"/>
      <w:lvlJc w:val="left"/>
      <w:pPr>
        <w:ind w:left="0" w:firstLine="0"/>
      </w:pPr>
      <w:rPr>
        <w:rFonts w:hint="default"/>
      </w:rPr>
    </w:lvl>
    <w:lvl w:ilvl="7">
      <w:start w:val="1"/>
      <w:numFmt w:val="decimal"/>
      <w:pStyle w:val="berschrift8"/>
      <w:suff w:val="space"/>
      <w:lvlText w:val="%1.%2.%3.%4.%5.%6.%7.%8"/>
      <w:lvlJc w:val="left"/>
      <w:pPr>
        <w:ind w:left="0" w:firstLine="0"/>
      </w:pPr>
      <w:rPr>
        <w:rFonts w:hint="default"/>
      </w:rPr>
    </w:lvl>
    <w:lvl w:ilvl="8">
      <w:start w:val="1"/>
      <w:numFmt w:val="decimal"/>
      <w:pStyle w:val="berschrift9"/>
      <w:suff w:val="space"/>
      <w:lvlText w:val="%1.%2.%3.%4.%5.%6.%7.%8.%9"/>
      <w:lvlJc w:val="left"/>
      <w:pPr>
        <w:ind w:left="0" w:firstLine="0"/>
      </w:pPr>
      <w:rPr>
        <w:rFonts w:hint="default"/>
      </w:rPr>
    </w:lvl>
  </w:abstractNum>
  <w:num w:numId="1" w16cid:durableId="673605039">
    <w:abstractNumId w:val="11"/>
  </w:num>
  <w:num w:numId="2" w16cid:durableId="1059288271">
    <w:abstractNumId w:val="6"/>
  </w:num>
  <w:num w:numId="3" w16cid:durableId="2140563320">
    <w:abstractNumId w:val="3"/>
  </w:num>
  <w:num w:numId="4" w16cid:durableId="927006888">
    <w:abstractNumId w:val="2"/>
  </w:num>
  <w:num w:numId="5" w16cid:durableId="813453796">
    <w:abstractNumId w:val="9"/>
  </w:num>
  <w:num w:numId="6" w16cid:durableId="1030715605">
    <w:abstractNumId w:val="5"/>
  </w:num>
  <w:num w:numId="7" w16cid:durableId="1573736479">
    <w:abstractNumId w:val="0"/>
  </w:num>
  <w:num w:numId="8" w16cid:durableId="787435406">
    <w:abstractNumId w:val="1"/>
  </w:num>
  <w:num w:numId="9" w16cid:durableId="145829181">
    <w:abstractNumId w:val="4"/>
  </w:num>
  <w:num w:numId="10" w16cid:durableId="329061862">
    <w:abstractNumId w:val="4"/>
    <w:lvlOverride w:ilvl="0">
      <w:startOverride w:val="1"/>
    </w:lvlOverride>
  </w:num>
  <w:num w:numId="11" w16cid:durableId="1143160044">
    <w:abstractNumId w:val="10"/>
  </w:num>
  <w:num w:numId="12" w16cid:durableId="206376179">
    <w:abstractNumId w:val="7"/>
  </w:num>
  <w:num w:numId="13" w16cid:durableId="901328443">
    <w:abstractNumId w:val="8"/>
  </w:num>
  <w:num w:numId="14" w16cid:durableId="224799422">
    <w:abstractNumId w:val="10"/>
  </w:num>
  <w:num w:numId="15" w16cid:durableId="1308392777">
    <w:abstractNumId w:val="11"/>
  </w:num>
  <w:num w:numId="16" w16cid:durableId="738871111">
    <w:abstractNumId w:val="11"/>
  </w:num>
  <w:num w:numId="17" w16cid:durableId="1042359742">
    <w:abstractNumId w:val="11"/>
  </w:num>
  <w:num w:numId="18" w16cid:durableId="614605645">
    <w:abstractNumId w:val="11"/>
  </w:num>
  <w:num w:numId="19" w16cid:durableId="1230075642">
    <w:abstractNumId w:val="11"/>
  </w:num>
  <w:num w:numId="20" w16cid:durableId="1580602432">
    <w:abstractNumId w:val="11"/>
  </w:num>
  <w:num w:numId="21" w16cid:durableId="515390943">
    <w:abstractNumId w:val="11"/>
  </w:num>
  <w:num w:numId="22" w16cid:durableId="255410678">
    <w:abstractNumId w:val="11"/>
  </w:num>
  <w:num w:numId="23" w16cid:durableId="1188641648">
    <w:abstractNumId w:val="11"/>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grammar="clean"/>
  <w:stylePaneFormatFilter w:val="5724" w:allStyles="0" w:customStyles="0" w:latentStyles="1" w:stylesInUse="0" w:headingStyles="1" w:numberingStyles="0" w:tableStyles="0" w:directFormattingOnRuns="1" w:directFormattingOnParagraphs="1" w:directFormattingOnNumbering="1" w:directFormattingOnTables="0" w:clearFormatting="1" w:top3HeadingStyles="0" w:visibleStyles="1" w:alternateStyleNames="0"/>
  <w:stylePaneSortMethod w:val="0000"/>
  <w:defaultTabStop w:val="709"/>
  <w:hyphenationZone w:val="425"/>
  <w:drawingGridHorizontalSpacing w:val="10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ate.Format.Long" w:val="6. März 2020"/>
    <w:docVar w:name="Date.Format.Long.dateValue" w:val="43896"/>
    <w:docVar w:name="OawAttachedTemplate" w:val="Plakat_A4_hoch_logo_top_mit Bild und Partnerlogo.owt"/>
    <w:docVar w:name="OawBuiltInDocProps" w:val="&lt;OawBuiltInDocProps&gt;&lt;default profileUID=&quot;0&quot;&gt;&lt;word&gt;&lt;category&gt;&lt;/category&gt;&lt;keywords&gt;&lt;/keywords&gt;&lt;comments&gt;&lt;/comments&gt;&lt;hyperlinkBase&gt;&lt;/hyperlinkBase&gt;&lt;contentType&gt;&lt;/contentType&gt;&lt;contentStatus&gt;&lt;/contentStatus&gt;&lt;language&gt;&lt;/language&gt;&lt;documentVersion&gt;&lt;/documentVersion&gt;&lt;fileName&gt;&lt;/fileName&gt;&lt;subject&gt;&lt;value type=&quot;OawBookmark&quot; name=&quot;Subject&quot;&gt;&lt;separator text=&quot;&quot;&gt;&lt;/separator&gt;&lt;format text=&quot;&quot;&gt;&lt;/format&gt;&lt;/value&gt;&lt;/subject&gt;&lt;title&gt;&lt;value type=&quot;OawBookmark&quot; name=&quot;Subject&quot;&gt;&lt;separator text=&quot;&quot;&gt;&lt;/separator&gt;&lt;format text=&quot;&quot;&gt;&lt;/format&gt;&lt;/value&gt;&lt;/title&gt;&lt;company&gt;&lt;value type=&quot;OawDocProperty&quot; name=&quot;Organisation.Sender&quot;&gt;&lt;separator text=&quot;&quot;&gt;&lt;/separator&gt;&lt;format text=&quot;&quot;&gt;&lt;/format&gt;&lt;/value&gt;&lt;/company&gt;&lt;author&gt;&lt;value type=&quot;OawDocProperty&quot; name=&quot;Contactperson.Name&quot;&gt;&lt;separator text=&quot;&quot;&gt;&lt;/separator&gt;&lt;format text=&quot;&quot;&gt;&lt;/format&gt;&lt;/value&gt;&lt;/author&gt;&lt;defaultFilename&gt;&lt;value type=&quot;OawBookmark&quot; name=&quot;Subject&quot;&gt;&lt;separator text=&quot;&quot;&gt;&lt;/separator&gt;&lt;format text=&quot;&quot;&gt;&lt;/format&gt;&lt;/value&gt;&lt;/defaultFilename&gt;&lt;/word&gt;&lt;PDF&gt;&lt;category&gt;&lt;/category&gt;&lt;keywords&gt;&lt;/keywords&gt;&lt;comments&gt;&lt;/comments&gt;&lt;hyperlinkBase&gt;&lt;/hyperlinkBase&gt;&lt;contentType&gt;&lt;/contentType&gt;&lt;contentStatus&gt;&lt;/contentStatus&gt;&lt;language&gt;&lt;/language&gt;&lt;documentVersion&gt;&lt;/documentVersion&gt;&lt;fileName&gt;&lt;/fileName&gt;&lt;subject&gt;&lt;value type=&quot;OawBookmark&quot; name=&quot;Subject&quot;&gt;&lt;separator text=&quot;&quot;&gt;&lt;/separator&gt;&lt;format text=&quot;&quot;&gt;&lt;/format&gt;&lt;/value&gt;&lt;/subject&gt;&lt;title&gt;&lt;value type=&quot;OawBookmark&quot; name=&quot;Subject&quot;&gt;&lt;separator text=&quot;&quot;&gt;&lt;/separator&gt;&lt;format text=&quot;&quot;&gt;&lt;/format&gt;&lt;/value&gt;&lt;/title&gt;&lt;company&gt;&lt;value type=&quot;OawDocProperty&quot; name=&quot;Organisation.Sender&quot;&gt;&lt;separator text=&quot;&quot;&gt;&lt;/separator&gt;&lt;format text=&quot;&quot;&gt;&lt;/format&gt;&lt;/value&gt;&lt;/company&gt;&lt;author&gt;&lt;value type=&quot;OawDocProperty&quot; name=&quot;Contactperson.Name&quot;&gt;&lt;separator text=&quot;&quot;&gt;&lt;/separator&gt;&lt;format text=&quot;&quot;&gt;&lt;/format&gt;&lt;/value&gt;&lt;/author&gt;&lt;defaultFilename&gt;&lt;value type=&quot;OawBookmark&quot; name=&quot;Subject&quot;&gt;&lt;separator text=&quot;&quot;&gt;&lt;/separator&gt;&lt;format text=&quot;&quot;&gt;&lt;/format&gt;&lt;/value&gt;&lt;/defaultFilename&gt;&lt;/PDF&gt;&lt;/default&gt;&lt;/OawBuiltInDocProps&gt;_x000d_"/>
    <w:docVar w:name="OawCreatedWithOfficeatworkVersion" w:val="4.9 R2 (4.9.1236)"/>
    <w:docVar w:name="OawCreatedWithProjectID" w:val="engadinstmoritzch"/>
    <w:docVar w:name="OawCreatedWithProjectVersion" w:val="1"/>
    <w:docVar w:name="OawDate.Manual" w:val="&lt;document&gt;&lt;OawDateManual name=&quot;Date.Format.Long&quot;&gt;&lt;profile type=&quot;default&quot; UID=&quot;&quot; sameAsDefault=&quot;0&quot;&gt;&lt;format UID=&quot;2012030216535132816047&quot; type=&quot;6&quot; defaultValue=&quot;%OawCreationDate%&quot; dateFormat=&quot;Date.Format.Long&quot;/&gt;&lt;/profile&gt;&lt;/OawDateManual&gt;&lt;/document&gt;"/>
    <w:docVar w:name="oawDefinitionTmpl" w:val="&lt;document&gt;&lt;OawDocProperty name=&quot;Recipient.FormattedFullAddress&quot;&gt;&lt;profile type=&quot;default&quot; UID=&quot;&quot; sameAsDefault=&quot;0&quot;&gt;&lt;documentProperty UID=&quot;2003080714212273705547&quot; dataSourceUID=&quot;prj.2004031513484256983218&quot;/&gt;&lt;type type=&quot;OawRecipient&quot;&gt;&lt;OawRecipient field=&quot;Formatted full address&quot;/&gt;&lt;/type&gt;&lt;/profile&gt;&lt;/OawDocProperty&gt;_x000d__x0009_&lt;OawBookmark name=&quot;RecipientFormattedFullAddress&quot;&gt;&lt;profile type=&quot;default&quot; UID=&quot;&quot; sameAsDefault=&quot;0&quot;&gt;&lt;documentProperty UID=&quot;2003080714212273705547&quot; dataSourceUID=&quot;prj.2004031513484256983218&quot;/&gt;&lt;type type=&quot;OawRecipient&quot;&gt;&lt;OawRecipient table=&quot;Data&quot; field=&quot;FormattedFullAddress&quot;/&gt;&lt;/type&gt;&lt;/profile&gt;&lt;/OawBookmark&gt;_x000d__x0009_&lt;OawDocProperty name=&quot;Organisation.City&quot;&gt;&lt;profile type=&quot;default&quot; UID=&quot;&quot; sameAsDefault=&quot;0&quot;&gt;&lt;documentProperty UID=&quot;2002122011014149059130932&quot; dataSourceUID=&quot;prj.2003050916522158373536&quot;/&gt;&lt;type type=&quot;OawDatabase&quot;&gt;&lt;OawDatabase table=&quot;Data&quot; field=&quot;City&quot;/&gt;&lt;/type&gt;&lt;/profile&gt;&lt;/OawDocProperty&gt;_x000d__x0009_&lt;OawDateManual name=&quot;Date.Format.Long&quot;&gt;&lt;profile type=&quot;default&quot; UID=&quot;&quot; sameAsDefault=&quot;0&quot;&gt;&lt;format UID=&quot;2012030216535132816047&quot; type=&quot;6&quot; defaultValue=&quot;%OawCreationDate%&quot; dateFormat=&quot;Date.Format.Long&quot;/&gt;&lt;/profile&gt;&lt;/OawDateManual&gt;_x000d__x0009_&lt;OawDocProperty name=&quot;Doc.Subject&quot;&gt;&lt;profile type=&quot;default&quot; UID=&quot;&quot; sameAsDefault=&quot;0&quot;&gt;&lt;documentProperty UID=&quot;2003060614150123456789&quot; dataSourceUID=&quot;2003060614150123456789&quot;/&gt;&lt;type type=&quot;OawLanguage&quot;&gt;&lt;OawLanguage UID=&quot;Doc.Subject&quot;/&gt;&lt;/type&gt;&lt;/profile&gt;&lt;/OawDocProperty&gt;_x000d__x0009_&lt;OawBookmark name=&quot;RecipientIntroduction&quot;&gt;&lt;profile type=&quot;default&quot; UID=&quot;&quot; sameAsDefault=&quot;0&quot;&gt;&lt;documentProperty UID=&quot;2003080714212273705547&quot; dataSourceUID=&quot;prj.2004031513484256983218&quot;/&gt;&lt;type type=&quot;OawRecipient&quot;&gt;&lt;OawRecipient table=&quot;Data&quot; field=&quot;Introduction&quot;/&gt;&lt;/type&gt;&lt;/profile&gt;&lt;/OawBookmark&gt;_x000d__x0009_&lt;OawBookmark name=&quot;RecipientClosing&quot;&gt;&lt;profile type=&quot;default&quot; UID=&quot;&quot; sameAsDefault=&quot;0&quot;&gt;&lt;documentProperty UID=&quot;2003080714212273705547&quot; dataSourceUID=&quot;prj.2004031513484256983218&quot;/&gt;&lt;type type=&quot;OawRecipient&quot;&gt;&lt;OawRecipient table=&quot;Data&quot; field=&quot;Closing&quot;/&gt;&lt;/type&gt;&lt;/profile&gt;&lt;/OawBookmark&gt;_x000d__x0009_&lt;OawDocProperty name=&quot;Organisation.Closing&quot;&gt;&lt;profile type=&quot;default&quot; UID=&quot;&quot; sameAsDefault=&quot;0&quot;&gt;&lt;documentProperty UID=&quot;2002122011014149059130932&quot; dataSourceUID=&quot;prj.2003050916522158373536&quot;/&gt;&lt;type type=&quot;OawDatabase&quot;&gt;&lt;OawDatabase table=&quot;Data&quot; field=&quot;Closing&quot;/&gt;&lt;/type&gt;&lt;/profile&gt;&lt;/OawDocProperty&gt;_x000d__x0009_&lt;OawDocProperty name=&quot;Signature1.Name&quot;&gt;&lt;profile type=&quot;default&quot; UID=&quot;&quot; sameAsDefault=&quot;0&quot;&gt;&lt;documentProperty UID=&quot;2002122010583847234010578&quot; dataSourceUID=&quot;prj.2003041709434161414032&quot;/&gt;&lt;type type=&quot;OawDatabase&quot;&gt;&lt;OawDatabase table=&quot;Data&quot; field=&quot;Name&quot;/&gt;&lt;/type&gt;&lt;/profile&gt;&lt;/OawDocProperty&gt;_x000d__x0009_&lt;OawDocProperty name=&quot;Signature1.Function&quot;&gt;&lt;profile type=&quot;default&quot; UID=&quot;&quot; sameAsDefault=&quot;0&quot;&gt;&lt;documentProperty UID=&quot;2002122010583847234010578&quot; dataSourceUID=&quot;prj.2003041709434161414032&quot;/&gt;&lt;type type=&quot;OawDatabase&quot;&gt;&lt;OawDatabase table=&quot;Data&quot; field=&quot;Function&quot;/&gt;&lt;/type&gt;&lt;/profile&gt;&lt;/OawDocProperty&gt;_x000d__x0009_&lt;OawDocProperty name=&quot;Signature2.Name&quot;&gt;&lt;profile type=&quot;default&quot; UID=&quot;&quot; sameAsDefault=&quot;0&quot;&gt;&lt;documentProperty UID=&quot;2003061115381095709037&quot; dataSourceUID=&quot;prj.2003041709434161414032&quot;/&gt;&lt;type type=&quot;OawDatabase&quot;&gt;&lt;OawDatabase table=&quot;Data&quot; field=&quot;Name&quot;/&gt;&lt;/type&gt;&lt;/profile&gt;&lt;/OawDocProperty&gt;_x000d__x0009_&lt;OawDocProperty name=&quot;Signature2.Function&quot;&gt;&lt;profile type=&quot;default&quot; UID=&quot;&quot; sameAsDefault=&quot;0&quot;&gt;&lt;documentProperty UID=&quot;2003061115381095709037&quot; dataSourceUID=&quot;prj.2003041709434161414032&quot;/&gt;&lt;type type=&quot;OawDatabase&quot;&gt;&lt;OawDatabase table=&quot;Data&quot; field=&quot;Function&quot;/&gt;&lt;/type&gt;&lt;/profile&gt;&lt;/OawDocProperty&gt;_x000d__x0009_&lt;OawDocProperty name=&quot;Organisation.Address1&quot;&gt;&lt;profile type=&quot;default&quot; UID=&quot;&quot; sameAsDefault=&quot;0&quot;&gt;&lt;documentProperty UID=&quot;2002122011014149059130932&quot; dataSourceUID=&quot;prj.2003050916522158373536&quot;/&gt;&lt;type type=&quot;OawDatabase&quot;&gt;&lt;OawDatabase table=&quot;Data&quot; field=&quot;Address1&quot;/&gt;&lt;/type&gt;&lt;/profile&gt;&lt;/OawDocProperty&gt;_x000d__x0009_&lt;OawDocProperty name=&quot;Organisation.Address2&quot;&gt;&lt;profile type=&quot;default&quot; UID=&quot;&quot; sameAsDefault=&quot;0&quot;&gt;&lt;documentProperty UID=&quot;2002122011014149059130932&quot; dataSourceUID=&quot;prj.2003050916522158373536&quot;/&gt;&lt;type type=&quot;OawDatabase&quot;&gt;&lt;OawDatabase table=&quot;Data&quot; field=&quot;Address2&quot;/&gt;&lt;/type&gt;&lt;/profile&gt;&lt;/OawDocProperty&gt;_x000d__x0009_&lt;OawDocProperty name=&quot;Organisation.Address3&quot;&gt;&lt;profile type=&quot;default&quot; UID=&quot;&quot; sameAsDefault=&quot;0&quot;&gt;&lt;documentProperty UID=&quot;2002122011014149059130932&quot; dataSourceUID=&quot;prj.2003050916522158373536&quot;/&gt;&lt;type type=&quot;OawDatabase&quot;&gt;&lt;OawDatabase table=&quot;Data&quot; field=&quot;Address3&quot;/&gt;&lt;/type&gt;&lt;/profile&gt;&lt;/OawDocProperty&gt;_x000d__x0009_&lt;OawDocProperty name=&quot;Organisation.Address4&quot;&gt;&lt;profile type=&quot;default&quot; UID=&quot;&quot; sameAsDefault=&quot;0&quot;&gt;&lt;documentProperty UID=&quot;2002122011014149059130932&quot; dataSourceUID=&quot;prj.2003050916522158373536&quot;/&gt;&lt;type type=&quot;OawDatabase&quot;&gt;&lt;OawDatabase table=&quot;Data&quot; field=&quot;Address4&quot;/&gt;&lt;/type&gt;&lt;/profile&gt;&lt;/OawDocProperty&gt;_x000d__x0009_&lt;OawDocProperty name=&quot;Organisation.Address5&quot;&gt;&lt;profile type=&quot;default&quot; UID=&quot;&quot; sameAsDefault=&quot;0&quot;&gt;&lt;documentProperty UID=&quot;2002122011014149059130932&quot; dataSourceUID=&quot;prj.2003050916522158373536&quot;/&gt;&lt;type type=&quot;OawDatabase&quot;&gt;&lt;OawDatabase table=&quot;Data&quot; field=&quot;Address5&quot;/&gt;&lt;/type&gt;&lt;/profile&gt;&lt;/OawDocProperty&gt;_x000d__x0009_&lt;OawDocProperty name=&quot;Organisation.Address6&quot;&gt;&lt;profile type=&quot;default&quot; UID=&quot;&quot; sameAsDefault=&quot;0&quot;&gt;&lt;documentProperty UID=&quot;2002122011014149059130932&quot; dataSourceUID=&quot;prj.2003050916522158373536&quot;/&gt;&lt;type type=&quot;OawDatabase&quot;&gt;&lt;OawDatabase table=&quot;Data&quot; field=&quot;Address6&quot;/&gt;&lt;/type&gt;&lt;/profile&gt;&lt;/OawDocProperty&gt;_x000d__x0009_&lt;OawDocProperty name=&quot;Organisation.LineBreakAfterAddress&quot;&gt;&lt;profile type=&quot;default&quot; UID=&quot;&quot; sameAsDefault=&quot;0&quot;&gt;&lt;documentProperty UID=&quot;2002122011014149059130932&quot; dataSourceUID=&quot;prj.2003050916522158373536&quot;/&gt;&lt;type type=&quot;OawDatabase&quot;&gt;&lt;OawDatabase table=&quot;Data&quot; field=&quot;LineBreakAfterAddress&quot;/&gt;&lt;/type&gt;&lt;/profile&gt;&lt;/OawDocProperty&gt;_x000d__x0009_&lt;OawDocProperty name=&quot;Organisation.Fax&quot;&gt;&lt;profile type=&quot;default&quot; UID=&quot;&quot; sameAsDefault=&quot;0&quot;&gt;&lt;documentProperty UID=&quot;2002122011014149059130932&quot; dataSourceUID=&quot;prj.2003050916522158373536&quot;/&gt;&lt;type type=&quot;OawDatabase&quot;&gt;&lt;OawDatabase table=&quot;Data&quot; field=&quot;Fax&quot;/&gt;&lt;/type&gt;&lt;/profile&gt;&lt;/OawDocProperty&gt;_x000d__x0009_&lt;OawDocProperty name=&quot;Organisation.Internet&quot;&gt;&lt;profile type=&quot;default&quot; UID=&quot;&quot; sameAsDefault=&quot;0&quot;&gt;&lt;documentProperty UID=&quot;2002122011014149059130932&quot; dataSourceUID=&quot;prj.2003050916522158373536&quot;/&gt;&lt;type type=&quot;OawDatabase&quot;&gt;&lt;OawDatabase table=&quot;Data&quot; field=&quot;Internet&quot;/&gt;&lt;/type&gt;&lt;/profile&gt;&lt;/OawDocProperty&gt;_x000d__x0009_&lt;OawDocProperty name=&quot;Signature1.DirectPhone&quot;&gt;&lt;profile type=&quot;default&quot; UID=&quot;&quot; sameAsDefault=&quot;0&quot;&gt;&lt;documentProperty UID=&quot;2002122010583847234010578&quot; dataSourceUID=&quot;prj.2003041709434161414032&quot;/&gt;&lt;type type=&quot;OawDatabase&quot;&gt;&lt;OawDatabase table=&quot;Data&quot; field=&quot;DirectPhone&quot;/&gt;&lt;/type&gt;&lt;/profile&gt;&lt;/OawDocProperty&gt;_x000d__x0009_&lt;OawDocProperty name=&quot;Signature1.EMail&quot;&gt;&lt;profile type=&quot;default&quot; UID=&quot;&quot; sameAsDefault=&quot;0&quot;&gt;&lt;documentProperty UID=&quot;2002122010583847234010578&quot; dataSourceUID=&quot;prj.2003041709434161414032&quot;/&gt;&lt;type type=&quot;OawDatabase&quot;&gt;&lt;OawDatabase table=&quot;Data&quot; field=&quot;EMail&quot;/&gt;&lt;/type&gt;&lt;/profile&gt;&lt;/OawDocProperty&gt;_x000d__x0009_&lt;OawDocProperty name=&quot;Signature1.LineBreak&quot;&gt;&lt;profile type=&quot;default&quot; UID=&quot;&quot; sameAsDefault=&quot;0&quot;&gt;&lt;documentProperty UID=&quot;2002122010583847234010578&quot; dataSourceUID=&quot;prj.2003041709434161414032&quot;/&gt;&lt;type type=&quot;OawDatabase&quot;&gt;&lt;OawDatabase table=&quot;Data&quot; field=&quot;LineBreak&quot;/&gt;&lt;/type&gt;&lt;/profile&gt;&lt;/OawDocProperty&gt;_x000d__x0009_&lt;OawDocProperty name=&quot;Doc.Text&quot;&gt;&lt;profile type=&quot;default&quot; UID=&quot;&quot; sameAsDefault=&quot;0&quot;&gt;&lt;documentProperty UID=&quot;2003060614150123456789&quot; dataSourceUID=&quot;2003060614150123456789&quot;/&gt;&lt;type type=&quot;OawLanguage&quot;&gt;&lt;OawLanguage UID=&quot;Doc.Text&quot;/&gt;&lt;/type&gt;&lt;/profile&gt;&lt;/OawDocProperty&gt;_x000d__x0009_&lt;OawDocProperty name=&quot;Contactperson.Name&quot;&gt;&lt;profile type=&quot;default&quot; UID=&quot;&quot; sameAsDefault=&quot;0&quot;&gt;&lt;documentProperty UID=&quot;2012030522550946499859&quot; dataSourceUID=&quot;prj.2003041709434161414032&quot;/&gt;&lt;type type=&quot;OawDatabase&quot;&gt;&lt;OawDatabase table=&quot;Data&quot; field=&quot;Name&quot;/&gt;&lt;/type&gt;&lt;/profile&gt;&lt;/OawDocProperty&gt;_x000d__x0009_&lt;OawDocProperty name=&quot;Contactperson.DirectPhone&quot;&gt;&lt;profile type=&quot;default&quot; UID=&quot;&quot; sameAsDefault=&quot;0&quot;&gt;&lt;documentProperty UID=&quot;2012030522550946499859&quot; dataSourceUID=&quot;prj.2003041709434161414032&quot;/&gt;&lt;type type=&quot;OawDatabase&quot;&gt;&lt;OawDatabase table=&quot;Data&quot; field=&quot;DirectPhone&quot;/&gt;&lt;/type&gt;&lt;/profile&gt;&lt;/OawDocProperty&gt;_x000d__x0009_&lt;OawDocProperty name=&quot;Contactperson.EMail&quot;&gt;&lt;profile type=&quot;default&quot; UID=&quot;&quot; sameAsDefault=&quot;0&quot;&gt;&lt;documentProperty UID=&quot;2012030522550946499859&quot; dataSourceUID=&quot;prj.2003041709434161414032&quot;/&gt;&lt;type type=&quot;OawDatabase&quot;&gt;&lt;OawDatabase table=&quot;Data&quot; field=&quot;EMail&quot;/&gt;&lt;/type&gt;&lt;/profile&gt;&lt;/OawDocProperty&gt;_x000d__x0009_&lt;OawDocProperty name=&quot;Contactperson.LineBreak&quot;&gt;&lt;profile type=&quot;default&quot; UID=&quot;&quot; sameAsDefault=&quot;0&quot;&gt;&lt;documentProperty UID=&quot;2012030522550946499859&quot; dataSourceUID=&quot;prj.2003041709434161414032&quot;/&gt;&lt;type type=&quot;OawDatabase&quot;&gt;&lt;OawDatabase table=&quot;Data&quot; field=&quot;LineBreak&quot;/&gt;&lt;/type&gt;&lt;/profile&gt;&lt;/OawDocProperty&gt;_x000d__x0009_&lt;OawBookmark name=&quot;Subject&quot;&gt;&lt;profile type=&quot;default&quot; UID=&quot;&quot; sameAsDefault=&quot;0&quot;&gt;&lt;/profile&gt;&lt;/OawBookmark&gt;_x000d__x0009_&lt;OawDocProperty name=&quot;Organisation.Sender&quot;&gt;&lt;profile type=&quot;default&quot; UID=&quot;&quot; sameAsDefault=&quot;0&quot;&gt;&lt;documentProperty UID=&quot;2002122011014149059130932&quot; dataSourceUID=&quot;prj.2003050916522158373536&quot;/&gt;&lt;type type=&quot;OawDatabase&quot;&gt;&lt;OawDatabase table=&quot;Data&quot; field=&quot;Sender&quot;/&gt;&lt;/type&gt;&lt;/profile&gt;&lt;/OawDocProperty&gt;_x000d__x0009_&lt;OawDocProperty name=&quot;Recipient.EMail&quot;&gt;&lt;profile type=&quot;default&quot; UID=&quot;&quot; sameAsDefault=&quot;0&quot;&gt;&lt;documentProperty UID=&quot;2003080714212273705547&quot; dataSourceUID=&quot;prj.2004031513484256983218&quot;/&gt;&lt;type type=&quot;OawRecipient&quot;&gt;&lt;OawRecipient table=&quot;Data&quot; field=&quot;EMail&quot;/&gt;&lt;/type&gt;&lt;/profile&gt;&lt;/OawDocProperty&gt;_x000d__x0009_&lt;OawDocProperty name=&quot;Organisation.PrintFooterText&quot;&gt;&lt;profile type=&quot;default&quot; UID=&quot;&quot; sameAsDefault=&quot;0&quot;&gt;&lt;documentProperty UID=&quot;2002122011014149059130932&quot; dataSourceUID=&quot;prj.2003050916522158373536&quot;/&gt;&lt;type type=&quot;OawDatabase&quot;&gt;&lt;OawDatabase table=&quot;Data&quot; field=&quot;PrintFooterText&quot;/&gt;&lt;/type&gt;&lt;/profile&gt;&lt;/OawDocProperty&gt;_x000d__x0009_&lt;OawDocProperty name=&quot;Organisation.ExpandFooter&quot;&gt;&lt;profile type=&quot;default&quot; UID=&quot;&quot; sameAsDefault=&quot;0&quot;&gt;&lt;documentProperty UID=&quot;2002122011014149059130932&quot; dataSourceUID=&quot;prj.2003050916522158373536&quot;/&gt;&lt;type type=&quot;OawDatabase&quot;&gt;&lt;OawDatabase table=&quot;Data&quot; field=&quot;ExpandFooter&quot;/&gt;&lt;/type&gt;&lt;/profile&gt;&lt;/OawDocProperty&gt;_x000d__x0009_&lt;OawDocProperty name=&quot;Signature1.Function2&quot;&gt;&lt;profile type=&quot;default&quot; UID=&quot;&quot; sameAsDefault=&quot;0&quot;&gt;&lt;documentProperty UID=&quot;2002122010583847234010578&quot; dataSourceUID=&quot;prj.2003041709434161414032&quot;/&gt;&lt;type type=&quot;OawDatabase&quot;&gt;&lt;OawDatabase table=&quot;Data&quot; field=&quot;Function2&quot;/&gt;&lt;/type&gt;&lt;/profile&gt;&lt;/OawDocProperty&gt;_x000d__x0009_&lt;OawDocProperty name=&quot;Signature2.Function2&quot;&gt;&lt;profile type=&quot;default&quot; UID=&quot;&quot; sameAsDefault=&quot;0&quot;&gt;&lt;documentProperty UID=&quot;2003061115381095709037&quot; dataSourceUID=&quot;prj.2003041709434161414032&quot;/&gt;&lt;type type=&quot;OawDatabase&quot;&gt;&lt;OawDatabase table=&quot;Data&quot; field=&quot;Function2&quot;/&gt;&lt;/type&gt;&lt;/profile&gt;&lt;/OawDocProperty&gt;_x000d__x0009_&lt;OawDocProperty name=&quot;Organisation.SenderAddress&quot;&gt;&lt;profile type=&quot;default&quot; UID=&quot;&quot; sameAsDefault=&quot;0&quot;&gt;&lt;documentProperty UID=&quot;2002122011014149059130932&quot; dataSourceUID=&quot;prj.2003050916522158373536&quot;/&gt;&lt;type type=&quot;OawDatabase&quot;&gt;&lt;OawDatabase table=&quot;Data&quot; field=&quot;SenderAddress&quot;/&gt;&lt;/type&gt;&lt;/profile&gt;&lt;/OawDocProperty&gt;_x000d_&lt;/document&gt;_x000d_"/>
    <w:docVar w:name="OawDistributionEnabled" w:val="&lt;empty/&gt;"/>
    <w:docVar w:name="OawDocProp.2002122010583847234010578" w:val="&lt;source&gt;&lt;Fields List=&quot;Name|Function|DirectPhone|EMail|LineBreak|Function2&quot;/&gt;&lt;profile type=&quot;default&quot; UID=&quot;&quot; sameAsDefault=&quot;0&quot;&gt;&lt;OawDocProperty name=&quot;Signature1.Name&quot; field=&quot;Name&quot;/&gt;&lt;OawDocProperty name=&quot;Signature1.Function&quot; field=&quot;Function&quot;/&gt;&lt;OawDocProperty name=&quot;Signature1.DirectPhone&quot; field=&quot;DirectPhone&quot;/&gt;&lt;OawDocProperty name=&quot;Signature1.EMail&quot; field=&quot;EMail&quot;/&gt;&lt;OawDocProperty name=&quot;Signature1.LineBreak&quot; field=&quot;LineBreak&quot;/&gt;&lt;OawDocProperty name=&quot;Signature1.Function2&quot; field=&quot;Function2&quot;/&gt;&lt;/profile&gt;&lt;/source&gt;"/>
    <w:docVar w:name="OawDocProp.2002122011014149059130932" w:val="&lt;source&gt;&lt;Fields List=&quot;City|Closing|WdA4LogoHeaderColorPortrait|Address1|Address2|Address3|Address4|Address5|Address6|LineBreakAfterAddress|Fax|Internet|Sender|PrintFooterText|ExpandFooter|SenderAddress&quot;/&gt;&lt;profile type=&quot;default&quot; UID=&quot;&quot; sameAsDefault=&quot;0&quot;&gt;&lt;OawDocProperty name=&quot;Organisation.City&quot; field=&quot;City&quot;/&gt;&lt;OawDocProperty name=&quot;Organisation.Closing&quot; field=&quot;Closing&quot;/&gt;&lt;OawPicture name=&quot;Organisation.WdA4LogoHeaderColorPortrait&quot; field=&quot;WdA4LogoHeaderColorPortrait&quot; UID=&quot;2012030217174398375451&quot; top=&quot;0&quot; left=&quot;0&quot; relativeHorizontalPosition=&quot;1&quot; relativeVerticalPosition=&quot;1&quot; horizontalAdjustment=&quot;0&quot; verticalAdjustment=&quot;0&quot; anchorBookmark=&quot;LogoP1,LogoPn&quot; inlineAnchorBookmark=&quot;&quot;/&gt;&lt;OawDocProperty name=&quot;Organisation.Address1&quot; field=&quot;Address1&quot;/&gt;&lt;OawDocProperty name=&quot;Organisation.Address2&quot; field=&quot;Address2&quot;/&gt;&lt;OawDocProperty name=&quot;Organisation.Address3&quot; field=&quot;Address3&quot;/&gt;&lt;OawDocProperty name=&quot;Organisation.Address4&quot; field=&quot;Address4&quot;/&gt;&lt;OawDocProperty name=&quot;Organisation.Address5&quot; field=&quot;Address5&quot;/&gt;&lt;OawDocProperty name=&quot;Organisation.Address6&quot; field=&quot;Address6&quot;/&gt;&lt;OawDocProperty name=&quot;Organisation.LineBreakAfterAddress&quot; field=&quot;LineBreakAfterAddress&quot;/&gt;&lt;OawDocProperty name=&quot;Organisation.Fax&quot; field=&quot;Fax&quot;/&gt;&lt;OawDocProperty name=&quot;Organisation.Internet&quot; field=&quot;Internet&quot;/&gt;&lt;OawDocProperty name=&quot;Organisation.Sender&quot; field=&quot;Sender&quot;/&gt;&lt;OawDocProperty name=&quot;Organisation.PrintFooterText&quot; field=&quot;PrintFooterText&quot;/&gt;&lt;OawDocProperty name=&quot;Organisation.ExpandFooter&quot; field=&quot;ExpandFooter&quot;/&gt;&lt;OawDocProperty name=&quot;Organisation.SenderAddress&quot; field=&quot;SenderAddress&quot;/&gt;&lt;/profile&gt;&lt;/source&gt;"/>
    <w:docVar w:name="OawDocProp.2003060614150123456789" w:val="&lt;source&gt;&lt;profile type=&quot;default&quot; UID=&quot;&quot; sameAsDefault=&quot;0&quot;&gt;&lt;SQL&gt;SELECT Value, UID FROM Data WHERE LCID = '%WhereLCID%';&lt;/SQL&gt;&lt;OawDocProperty name=&quot;Doc.Subject&quot; field=&quot;Doc.Subject&quot;/&gt;&lt;OawDocProperty name=&quot;Doc.Text&quot; field=&quot;Doc.Text&quot;/&gt;&lt;/profile&gt;&lt;/source&gt;"/>
    <w:docVar w:name="OawDocProp.2003061115381095709037" w:val="&lt;source&gt;&lt;Fields List=&quot;Name|Function|Function2&quot;/&gt;&lt;profile type=&quot;default&quot; UID=&quot;&quot; sameAsDefault=&quot;0&quot;&gt;&lt;OawDocProperty name=&quot;Signature2.Name&quot; field=&quot;Name&quot;/&gt;&lt;OawDocProperty name=&quot;Signature2.Function&quot; field=&quot;Function&quot;/&gt;&lt;OawDocProperty name=&quot;Signature2.Function2&quot; field=&quot;Function2&quot;/&gt;&lt;/profile&gt;&lt;/source&gt;"/>
    <w:docVar w:name="OawDocProp.2003080714212273705547" w:val="&lt;source&gt;&lt;Fields List=&quot;Formatted full address|FormattedFullAddress|Introduction|Closing|EMail&quot;/&gt;&lt;profile type=&quot;default&quot; UID=&quot;&quot; sameAsDefault=&quot;0&quot;&gt;&lt;OawDocProperty name=&quot;Recipient.FormattedFullAddress&quot; field=&quot;Formatted full address&quot;/&gt;&lt;OawBookmark name=&quot;RecipientFormattedFullAddress&quot; field=&quot;FormattedFullAddress&quot;/&gt;&lt;OawBookmark name=&quot;RecipientIntroduction&quot; field=&quot;Introduction&quot;/&gt;&lt;OawBookmark name=&quot;RecipientClosing&quot; field=&quot;Closing&quot;/&gt;&lt;OawDocProperty name=&quot;Recipient.EMail&quot; field=&quot;EMail&quot;/&gt;&lt;/profile&gt;&lt;/source&gt;"/>
    <w:docVar w:name="OawDocProp.2012030522550946499859" w:val="&lt;source&gt;&lt;Fields List=&quot;Name|DirectPhone|EMail|LineBreak&quot;/&gt;&lt;profile type=&quot;default&quot; UID=&quot;&quot; sameAsDefault=&quot;0&quot;&gt;&lt;OawDocProperty name=&quot;Contactperson.Name&quot; field=&quot;Name&quot;/&gt;&lt;OawDocProperty name=&quot;Contactperson.DirectPhone&quot; field=&quot;DirectPhone&quot;/&gt;&lt;OawDocProperty name=&quot;Contactperson.EMail&quot; field=&quot;EMail&quot;/&gt;&lt;OawDocProperty name=&quot;Contactperson.LineBreak&quot; field=&quot;LineBreak&quot;/&gt;&lt;/profile&gt;&lt;/source&gt;"/>
    <w:docVar w:name="OawDocPropSource" w:val="&lt;DocProps&gt;&lt;DocProp UID=&quot;2002122011014149059130932&quot; EntryUID=&quot;107&quot;&gt;&lt;Field Name=&quot;IDName&quot; Value=&quot;Samedan Tourist Information&quot;/&gt;&lt;Field Name=&quot;Sender&quot; Value=&quot;Samedan Tourist Information&quot;/&gt;&lt;Field Name=&quot;Address1&quot; Value=&quot;Samedan Tourist Information&quot;/&gt;&lt;Field Name=&quot;Address2&quot; Value=&quot;Plazzet 3&quot;/&gt;&lt;Field Name=&quot;Address3&quot; Value=&quot;CH-7503 Samedan&quot;/&gt;&lt;Field Name=&quot;Address4&quot; Value=&quot;&quot;/&gt;&lt;Field Name=&quot;Address5&quot; Value=&quot;&quot;/&gt;&lt;Field Name=&quot;Address6&quot; Value=&quot;&quot;/&gt;&lt;Field Name=&quot;City&quot; Value=&quot;Samedan&quot;/&gt;&lt;Field Name=&quot;Telefon&quot; Value=&quot;+41 81 851 00 60&quot;/&gt;&lt;Field Name=&quot;Fax&quot; Value=&quot;+41 81 851 00 66&quot;/&gt;&lt;Field Name=&quot;Email&quot; Value=&quot;samedan@engadin.ch&quot;/&gt;&lt;Field Name=&quot;Internet&quot; Value=&quot;www.engadin.ch&quot;/&gt;&lt;Field Name=&quot;WdA4LogoHeaderColorPortrait&quot; Value=&quot;%logos%\Header_St_Moritz_Samedan_RGB.2100.600.emf&quot;/&gt;&lt;Field Name=&quot;WdA4LogoHeaderBlackWhitePortrait&quot; Value=&quot;%logos%\Header_St_Moritz_Samedan_SW.2100.600.emf&quot;/&gt;&lt;Field Name=&quot;WdA4LogoHeaderColorLandscape&quot; Value=&quot;%logos%\Header_St_Moritz_Samedan_RGB.2970.849.emf&quot;/&gt;&lt;Field Name=&quot;WdA4LogoHeaderBlackWhiteLandscape&quot; Value=&quot;%logos%\Header_St_Moritz_Samedan_SW.2970.849.emf&quot;/&gt;&lt;Field Name=&quot;SenderAddress&quot; Value=&quot;Plazzet 3, CH-7503 Samedan&quot;/&gt;&lt;Field Name=&quot;Ortschaften&quot; Value=&quot;&quot;/&gt;&lt;Field Name=&quot;Gruppe&quot; Value=&quot;Engadin&quot;/&gt;&lt;Field Name=&quot;Data_UID&quot; Value=&quot;107&quot;/&gt;&lt;Field Name=&quot;Field_Name&quot; Value=&quot;&quot;/&gt;&lt;Field Name=&quot;Field_UID&quot; Value=&quot;&quot;/&gt;&lt;Field Name=&quot;ML_LCID&quot; Value=&quot;&quot;/&gt;&lt;Field Name=&quot;ML_Value&quot; Value=&quot;&quot;/&gt;&lt;/DocProp&gt;&lt;DocProp UID=&quot;2012030522550946499859&quot; EntryUID=&quot;2012091214282662237733&quot;&gt;&lt;Field Name=&quot;IDName&quot; Value=&quot;Samedan Tourist Information&quot;/&gt;&lt;Field Name=&quot;Name&quot; Value=&quot;Samedan Tourist Information&quot;/&gt;&lt;Field Name=&quot;OU&quot; Value=&quot;&quot;/&gt;&lt;Field Name=&quot;DirectPhone&quot; Value=&quot;+41 81 851 00 60&quot;/&gt;&lt;Field Name=&quot;Fax&quot; Value=&quot;+41 81 851 00 66&quot;/&gt;&lt;Field Name=&quot;Mobile&quot; Value=&quot;&quot;/&gt;&lt;Field Name=&quot;EMail&quot; Value=&quot;samedan@engadin.ch&quot;/&gt;&lt;Field Name=&quot;Function&quot; Value=&quot;&quot;/&gt;&lt;Field Name=&quot;Function2&quot; Value=&quot;&quot;/&gt;&lt;Field Name=&quot;LineBreak&quot; Value=&quot;x&quot;/&gt;&lt;Field Name=&quot;Data_UID&quot; Value=&quot;2012091214282662237733&quot;/&gt;&lt;Field Name=&quot;Field_Name&quot; Value=&quot;&quot;/&gt;&lt;Field Name=&quot;Field_UID&quot; Value=&quot;&quot;/&gt;&lt;Field Name=&quot;ML_LCID&quot; Value=&quot;&quot;/&gt;&lt;Field Name=&quot;ML_Value&quot; Value=&quot;&quot;/&gt;&lt;/DocProp&gt;&lt;DocProp UID=&quot;2002122010583847234010578&quot; EntryUID=&quot;2012091214282662237733&quot;&gt;&lt;Field Name=&quot;IDName&quot; Value=&quot;Samedan Tourist Information&quot;/&gt;&lt;Field Name=&quot;Name&quot; Value=&quot;Samedan Tourist Information&quot;/&gt;&lt;Field Name=&quot;OU&quot; Value=&quot;&quot;/&gt;&lt;Field Name=&quot;DirectPhone&quot; Value=&quot;+41 81 851 00 60&quot;/&gt;&lt;Field Name=&quot;Fax&quot; Value=&quot;+41 81 851 00 66&quot;/&gt;&lt;Field Name=&quot;Mobile&quot; Value=&quot;&quot;/&gt;&lt;Field Name=&quot;EMail&quot; Value=&quot;samedan@engadin.ch&quot;/&gt;&lt;Field Name=&quot;Function&quot; Value=&quot;&quot;/&gt;&lt;Field Name=&quot;Function2&quot; Value=&quot;&quot;/&gt;&lt;Field Name=&quot;LineBreak&quot; Value=&quot;x&quot;/&gt;&lt;Field Name=&quot;Data_UID&quot; Value=&quot;2012091214282662237733&quot;/&gt;&lt;Field Name=&quot;Field_Name&quot; Value=&quot;&quot;/&gt;&lt;Field Name=&quot;Field_UID&quot; Value=&quot;&quot;/&gt;&lt;Field Name=&quot;ML_LCID&quot; Value=&quot;&quot;/&gt;&lt;Field Name=&quot;ML_Value&quot; Value=&quot;&quot;/&gt;&lt;/DocProp&gt;&lt;DocProp UID=&quot;2003061115381095709037&quot; EntryUID=&quot;2003121817293296325874&quot;&gt;&lt;Field Name=&quot;IDName&quot; Value=&quot;(Leer)&quot;/&gt;&lt;/DocProp&gt;&lt;/DocProps&gt;_x000d_"/>
    <w:docVar w:name="OawDocumentLanguageID" w:val="2055"/>
    <w:docVar w:name="OawDocumentStatus" w:val="default"/>
    <w:docVar w:name="OawFormulas2InDocument" w:val="0"/>
    <w:docVar w:name="OawFormulasInDocument" w:val="0"/>
    <w:docVar w:name="oawMacro" w:val="&lt;empty/&gt;"/>
    <w:docVar w:name="OawMenusDef" w:val="&lt;MenusDef xmlns:xsi=&quot;http://www.w3.org/2001/XMLSchema-instance&quot; xsi:noNamespaceSchemaLocation=&quot;MenusDef_1.xsd&quot; SchemaVersion=&quot;1&quot;&gt;_x000d_&lt;Item Type=&quot;SubMenu&quot; IDName=&quot;TextStyles&quot;&gt;_x000d_&lt;Item Type=&quot;Button&quot; IDName=&quot;Normal&quot; Icon=&quot;3546&quot; Label=&quot;&amp;lt;translate&amp;gt;Style.Normal&amp;lt;/translate&amp;gt;&quot; Command=&quot;StyleApply&quot; Parameter=&quot;Text&quot;/&gt;_x000d_&lt;/Item&gt;_x000d_&lt;Item Type=&quot;SubMenu&quot; IDName=&quot;CharacterStyles&quot;&gt;_x000d_&lt;Item Type=&quot;Button&quot; IDName=&quot;DefaultParagraphFont&quot;  Icon=&quot;3114&quot; Label=&quot;&amp;lt;translate&amp;gt;Style.DefaultParagraphFont&amp;lt;/translate&amp;gt;&quot; Command=&quot;StyleApply&quot; Parameter=&quot;-66&quot;/&gt;_x000d_&lt;Item Type=&quot;Button&quot; IDName=&quot;Emphasis&quot;  Icon=&quot;3114&quot; Label=&quot;&amp;lt;translate&amp;gt;Style.Emphasis&amp;lt;/translate&amp;gt;&quot; Command=&quot;StyleApply&quot; Parameter=&quot;-88&quot;/&gt;_x000d_&lt;Item Type=&quot;Button&quot; IDName=&quot;Italic&quot;  Icon=&quot;3114&quot; Label=&quot;&amp;lt;translate&amp;gt;Style.Italic&amp;lt;/translate&amp;gt;&quot; Command=&quot;StyleApply&quot; Parameter=&quot;-89&quot;/&gt;_x000d_&lt;/Item&gt;_x000d_&lt;Item Type=&quot;SubMenu&quot; IDName=&quot;StructureStyles&quot;&gt;_x000d_&lt;Item Type=&quot;Button&quot; IDName=&quot;Subject&quot; Icon=&quot;3546&quot; Label=&quot;&amp;lt;translate&amp;gt;Style.Subject&amp;lt;/translate&amp;gt;&quot; Command=&quot;StyleApply&quot; Parameter=&quot;Subject&quot;/&gt;_x000d_&lt;Item Type=&quot;Button&quot; IDName=&quot;Title&quot; Icon=&quot;3546&quot; Label=&quot;&amp;lt;translate&amp;gt;Style.Title&amp;lt;/translate&amp;gt;&quot; Command=&quot;StyleApply&quot; Parameter=&quot;-63&quot;/&gt;_x000d_&lt;Item Type=&quot;Separator&quot;/&gt;_x000d_&lt;Item Type=&quot;Button&quot; IDName=&quot;Heading1&quot; Icon=&quot;3546&quot; Label=&quot;&amp;lt;translate&amp;gt;Style.Heading1&amp;lt;/translate&amp;gt;&quot; Command=&quot;StyleApply&quot; Parameter=&quot;-2&quot;/&gt;_x000d_&lt;Item Type=&quot;Button&quot; IDName=&quot;Heading2&quot; Icon=&quot;3546&quot; Label=&quot;&amp;lt;translate&amp;gt;Style.Heading2&amp;lt;/translate&amp;gt;&quot; Command=&quot;StyleApply&quot; Parameter=&quot;-3&quot;/&gt;_x000d_&lt;Item Type=&quot;Button&quot; IDName=&quot;Heading3&quot; Icon=&quot;3546&quot; Label=&quot;&amp;lt;translate&amp;gt;Style.Heading3&amp;lt;/translate&amp;gt;&quot; Command=&quot;StyleApply&quot; Parameter=&quot;-4&quot;/&gt;_x000d_&lt;Item Type=&quot;Button&quot; IDName=&quot;Heading4&quot; Icon=&quot;3546&quot; Label=&quot;&amp;lt;translate&amp;gt;Style.Heading4&amp;lt;/translate&amp;gt;&quot; Command=&quot;StyleApply&quot; Parameter=&quot;-5&quot;/&gt;_x000d_&lt;/Item&gt;_x000d_&lt;Item Type=&quot;SubMenu&quot; IDName=&quot;ListStyles&quot;&gt;_x000d_&lt;Item Type=&quot;Button&quot; IDName=&quot;ListWithBullets&quot; Icon=&quot;3546&quot; Label=&quot;&amp;lt;translate&amp;gt;Style.ListWithBullets&amp;lt;/translate&amp;gt;&quot; Command=&quot;StyleApply&quot; Parameter=&quot;ListWithBullets&quot;/&gt;_x000d_&lt;Item Type=&quot;Button&quot; IDName=&quot;ListWithLetters&quot; Icon=&quot;3546&quot; Label=&quot;&amp;lt;translate&amp;gt;Style.ListWithLetters&amp;lt;/translate&amp;gt;&quot; Command=&quot;StyleApply&quot; Parameter=&quot;ListWithLetters&quot;/&gt;_x000d_&lt;Item Type=&quot;Button&quot; IDName=&quot;ListWithNumbers&quot; Icon=&quot;3546&quot; Label=&quot;&amp;lt;translate&amp;gt;Style.ListWithNumbers&amp;lt;/translate&amp;gt;&quot; Command=&quot;StyleApply&quot; Parameter=&quot;ListWithNumbers&quot;/&gt;_x000d_&lt;/Item&gt;_x000d_&lt;/MenusDef&gt;"/>
    <w:docVar w:name="OawNumPages" w:val="2"/>
    <w:docVar w:name="OawOMS" w:val="&lt;OawOMS&gt;&lt;send profileUID=&quot;2003010711200895123470110&quot;&gt;&lt;mail&gt;&lt;cc&gt;&lt;/cc&gt;&lt;bcc&gt;&lt;/bcc&gt;&lt;body&gt;&lt;/body&gt;&lt;to&gt;&lt;value type=&quot;OawDocProperty&quot; name=&quot;Recipient.EMail&quot;&gt;&lt;separator text=&quot;&quot;&gt;&lt;/separator&gt;&lt;format text=&quot;&quot;&gt;&lt;/format&gt;&lt;/value&gt;&lt;/to&gt;&lt;subject&gt;&lt;value type=&quot;OawBookmark&quot; name=&quot;Subject&quot;&gt;&lt;separator text=&quot;&quot;&gt;&lt;/separator&gt;&lt;format text=&quot;&quot;&gt;&lt;/format&gt;&lt;/value&gt;&lt;/subject&gt;&lt;/mail&gt;&lt;word&gt;&lt;manager&gt;&lt;/manager&gt;&lt;category&gt;&lt;/category&gt;&lt;keywords&gt;&lt;/keywords&gt;&lt;comments&gt;&lt;/comments&gt;&lt;hyperlinkBase&gt;&lt;/hyperlinkBase&gt;&lt;contentType&gt;&lt;/contentType&gt;&lt;contentStatus&gt;&lt;/contentStatus&gt;&lt;language&gt;&lt;/language&gt;&lt;documentVersion&gt;&lt;/documentVersion&gt;&lt;subject&gt;&lt;value type=&quot;OawBookmark&quot; name=&quot;Subject&quot;&gt;&lt;separator text=&quot;&quot;&gt;&lt;/separator&gt;&lt;format text=&quot;&quot;&gt;&lt;/format&gt;&lt;/value&gt;&lt;/subject&gt;&lt;title&gt;&lt;value type=&quot;OawBookmark&quot; name=&quot;Subject&quot;&gt;&lt;separator text=&quot;&quot;&gt;&lt;/separator&gt;&lt;format text=&quot;&quot;&gt;&lt;/format&gt;&lt;/value&gt;&lt;/title&gt;&lt;company&gt;&lt;value type=&quot;OawDocProperty&quot; name=&quot;Organisation.Sender&quot;&gt;&lt;separator text=&quot;&quot;&gt;&lt;/separator&gt;&lt;format text=&quot;&quot;&gt;&lt;/format&gt;&lt;/value&gt;&lt;/company&gt;&lt;author&gt;&lt;value type=&quot;OawDocProperty&quot; name=&quot;Contactperson.Name&quot;&gt;&lt;separator text=&quot;&quot;&gt;&lt;/separator&gt;&lt;format text=&quot;&quot;&gt;&lt;/format&gt;&lt;/value&gt;&lt;/author&gt;&lt;fileName&gt;&lt;value type=&quot;OawBookmark&quot; name=&quot;Subject&quot;&gt;&lt;separator text=&quot;&quot;&gt;&lt;/separator&gt;&lt;format text=&quot;&quot;&gt;&lt;/format&gt;&lt;/value&gt;&lt;/fileName&gt;&lt;/word&gt;&lt;PDF&gt;&lt;manager&gt;&lt;/manager&gt;&lt;category&gt;&lt;/category&gt;&lt;keywords&gt;&lt;/keywords&gt;&lt;comments&gt;&lt;/comments&gt;&lt;hyperlinkBase&gt;&lt;/hyperlinkBase&gt;&lt;contentType&gt;&lt;/contentType&gt;&lt;contentStatus&gt;&lt;/contentStatus&gt;&lt;language&gt;&lt;/language&gt;&lt;documentVersion&gt;&lt;/documentVersion&gt;&lt;subject&gt;&lt;value type=&quot;OawBookmark&quot; name=&quot;Subject&quot;&gt;&lt;separator text=&quot;&quot;&gt;&lt;/separator&gt;&lt;format text=&quot;&quot;&gt;&lt;/format&gt;&lt;/value&gt;&lt;/subject&gt;&lt;title&gt;&lt;value type=&quot;OawBookmark&quot; name=&quot;Subject&quot;&gt;&lt;separator text=&quot;&quot;&gt;&lt;/separator&gt;&lt;format text=&quot;&quot;&gt;&lt;/format&gt;&lt;/value&gt;&lt;/title&gt;&lt;company&gt;&lt;value type=&quot;OawDocProperty&quot; name=&quot;Organisation.Sender&quot;&gt;&lt;separator text=&quot;&quot;&gt;&lt;/separator&gt;&lt;format text=&quot;&quot;&gt;&lt;/format&gt;&lt;/value&gt;&lt;/company&gt;&lt;author&gt;&lt;value type=&quot;OawDocProperty&quot; name=&quot;Contactperson.Name&quot;&gt;&lt;separator text=&quot;&quot;&gt;&lt;/separator&gt;&lt;format text=&quot;&quot;&gt;&lt;/format&gt;&lt;/value&gt;&lt;/author&gt;&lt;fileName&gt;&lt;value type=&quot;OawBookmark&quot; name=&quot;Subject&quot;&gt;&lt;separator text=&quot;&quot;&gt;&lt;/separator&gt;&lt;format text=&quot;&quot;&gt;&lt;/format&gt;&lt;/value&gt;&lt;/fileName&gt;&lt;/PDF&gt;&lt;/send&gt;&lt;send profileUID=&quot;2006120514241910601803&quot;&gt;&lt;mail&gt;&lt;to&gt;&lt;/to&gt;&lt;cc&gt;&lt;/cc&gt;&lt;bcc&gt;&lt;/bcc&gt;&lt;subject&gt;&lt;/subject&gt;&lt;body&gt;&lt;/body&gt;&lt;/mail&gt;&lt;word&gt;&lt;title&gt;&lt;/title&gt;&lt;subject&gt;&lt;/subject&gt;&lt;author&gt;&lt;/author&gt;&lt;manager&gt;&lt;/manager&gt;&lt;company&gt;&lt;/company&gt;&lt;category&gt;&lt;/category&gt;&lt;keywords&gt;&lt;/keywords&gt;&lt;comments&gt;&lt;/comments&gt;&lt;hyperlinkBase&gt;&lt;/hyperlinkBase&gt;&lt;contentType&gt;&lt;/contentType&gt;&lt;contentStatus&gt;&lt;/contentStatus&gt;&lt;language&gt;&lt;/language&gt;&lt;documentVersion&gt;&lt;/documentVersion&gt;&lt;fileName&gt;&lt;/fileName&gt;&lt;/word&gt;&lt;PDF&gt;&lt;title&gt;&lt;/title&gt;&lt;subject&gt;&lt;/subject&gt;&lt;author&gt;&lt;/author&gt;&lt;manager&gt;&lt;/manager&gt;&lt;company&gt;&lt;/company&gt;&lt;category&gt;&lt;/category&gt;&lt;keywords&gt;&lt;/keywords&gt;&lt;comments&gt;&lt;/comments&gt;&lt;hyperlinkBase&gt;&lt;/hyperlinkBase&gt;&lt;contentType&gt;&lt;/contentType&gt;&lt;contentStatus&gt;&lt;/contentStatus&gt;&lt;language&gt;&lt;/language&gt;&lt;documentVersion&gt;&lt;/documentVersion&gt;&lt;fileName&gt;&lt;/fileName&gt;&lt;/PDF&gt;&lt;/send&gt;&lt;send profileUID=&quot;2006120514175878093883&quot;&gt;&lt;mail&gt;&lt;cc&gt;&lt;/cc&gt;&lt;bcc&gt;&lt;/bcc&gt;&lt;body&gt;&lt;/body&gt;&lt;to&gt;&lt;value type=&quot;OawDocProperty&quot; name=&quot;Recipient.EMail&quot;&gt;&lt;separator text=&quot;&quot;&gt;&lt;/separator&gt;&lt;format text=&quot;&quot;&gt;&lt;/format&gt;&lt;/value&gt;&lt;/to&gt;&lt;subject&gt;&lt;value type=&quot;OawBookmark&quot; name=&quot;Subject&quot;&gt;&lt;separator text=&quot;&quot;&gt;&lt;/separator&gt;&lt;format text=&quot;&quot;&gt;&lt;/format&gt;&lt;/value&gt;&lt;/subject&gt;&lt;/mail&gt;&lt;word&gt;&lt;manager&gt;&lt;/manager&gt;&lt;category&gt;&lt;/category&gt;&lt;keywords&gt;&lt;/keywords&gt;&lt;comments&gt;&lt;/comments&gt;&lt;hyperlinkBase&gt;&lt;/hyperlinkBase&gt;&lt;contentType&gt;&lt;/contentType&gt;&lt;contentStatus&gt;&lt;/contentStatus&gt;&lt;language&gt;&lt;/language&gt;&lt;documentVersion&gt;&lt;/documentVersion&gt;&lt;title&gt;&lt;value type=&quot;OawBookmark&quot; name=&quot;Subject&quot;&gt;&lt;separator text=&quot;&quot;&gt;&lt;/separator&gt;&lt;format text=&quot;&quot;&gt;&lt;/format&gt;&lt;/value&gt;&lt;/title&gt;&lt;company&gt;&lt;value type=&quot;OawDocProperty&quot; name=&quot;Organisation.Sender&quot;&gt;&lt;separator text=&quot;&quot;&gt;&lt;/separator&gt;&lt;format text=&quot;&quot;&gt;&lt;/format&gt;&lt;/value&gt;&lt;/company&gt;&lt;subject&gt;&lt;value type=&quot;OawBookmark&quot; name=&quot;Subject&quot;&gt;&lt;separator text=&quot;&quot;&gt;&lt;/separator&gt;&lt;format text=&quot;&quot;&gt;&lt;/format&gt;&lt;/value&gt;&lt;/subject&gt;&lt;author&gt;&lt;value type=&quot;OawDocProperty&quot; name=&quot;Contactperson.Name&quot;&gt;&lt;separator text=&quot;&quot;&gt;&lt;/separator&gt;&lt;format text=&quot;&quot;&gt;&lt;/format&gt;&lt;/value&gt;&lt;/author&gt;&lt;fileName&gt;&lt;value type=&quot;OawBookmark&quot; name=&quot;Subject&quot;&gt;&lt;separator text=&quot;&quot;&gt;&lt;/separator&gt;&lt;format text=&quot;&quot;&gt;&lt;/format&gt;&lt;/value&gt;&lt;/fileName&gt;&lt;/word&gt;&lt;PDF&gt;&lt;manager&gt;&lt;/manager&gt;&lt;category&gt;&lt;/category&gt;&lt;keywords&gt;&lt;/keywords&gt;&lt;comments&gt;&lt;/comments&gt;&lt;hyperlinkBase&gt;&lt;/hyperlinkBase&gt;&lt;contentType&gt;&lt;/contentType&gt;&lt;contentStatus&gt;&lt;/contentStatus&gt;&lt;language&gt;&lt;/language&gt;&lt;documentVersion&gt;&lt;/documentVersion&gt;&lt;title&gt;&lt;value type=&quot;OawBookmark&quot; name=&quot;Subject&quot;&gt;&lt;separator text=&quot;&quot;&gt;&lt;/separator&gt;&lt;format text=&quot;&quot;&gt;&lt;/format&gt;&lt;/value&gt;&lt;/title&gt;&lt;company&gt;&lt;value type=&quot;OawDocProperty&quot; name=&quot;Organisation.Sender&quot;&gt;&lt;separator text=&quot;&quot;&gt;&lt;/separator&gt;&lt;format text=&quot;&quot;&gt;&lt;/format&gt;&lt;/value&gt;&lt;/company&gt;&lt;subject&gt;&lt;value type=&quot;OawBookmark&quot; name=&quot;Subject&quot;&gt;&lt;separator text=&quot;&quot;&gt;&lt;/separator&gt;&lt;format text=&quot;&quot;&gt;&lt;/format&gt;&lt;/value&gt;&lt;/subject&gt;&lt;author&gt;&lt;value type=&quot;OawDocProperty&quot; name=&quot;Contactperson.Name&quot;&gt;&lt;separator text=&quot;&quot;&gt;&lt;/separator&gt;&lt;format text=&quot;&quot;&gt;&lt;/format&gt;&lt;/value&gt;&lt;/author&gt;&lt;fileName&gt;&lt;value type=&quot;OawBookmark&quot; name=&quot;Subject&quot;&gt;&lt;separator text=&quot;&quot;&gt;&lt;/separator&gt;&lt;format text=&quot;&quot;&gt;&lt;/format&gt;&lt;/value&gt;&lt;/fileName&gt;&lt;/PDF&gt;&lt;/send&gt;&lt;send profileUID=&quot;2006121210395821292110&quot;&gt;&lt;mail&gt;&lt;to&gt;&lt;/to&gt;&lt;cc&gt;&lt;/cc&gt;&lt;bcc&gt;&lt;/bcc&gt;&lt;subject&gt;&lt;/subject&gt;&lt;body&gt;&lt;/body&gt;&lt;/mail&gt;&lt;word&gt;&lt;title&gt;&lt;/title&gt;&lt;subject&gt;&lt;/subject&gt;&lt;author&gt;&lt;/author&gt;&lt;manager&gt;&lt;/manager&gt;&lt;company&gt;&lt;/company&gt;&lt;category&gt;&lt;/category&gt;&lt;keywords&gt;&lt;/keywords&gt;&lt;comments&gt;&lt;/comments&gt;&lt;hyperlinkBase&gt;&lt;/hyperlinkBase&gt;&lt;contentType&gt;&lt;/contentType&gt;&lt;contentStatus&gt;&lt;/contentStatus&gt;&lt;language&gt;&lt;/language&gt;&lt;documentVersion&gt;&lt;/documentVersion&gt;&lt;fileName&gt;&lt;/fileName&gt;&lt;/word&gt;&lt;PDF&gt;&lt;title&gt;&lt;/title&gt;&lt;subject&gt;&lt;/subject&gt;&lt;author&gt;&lt;/author&gt;&lt;manager&gt;&lt;/manager&gt;&lt;company&gt;&lt;/company&gt;&lt;category&gt;&lt;/category&gt;&lt;keywords&gt;&lt;/keywords&gt;&lt;comments&gt;&lt;/comments&gt;&lt;hyperlinkBase&gt;&lt;/hyperlinkBase&gt;&lt;contentType&gt;&lt;/contentType&gt;&lt;contentStatus&gt;&lt;/contentStatus&gt;&lt;language&gt;&lt;/language&gt;&lt;documentVersion&gt;&lt;/documentVersion&gt;&lt;fileName&gt;&lt;/fileName&gt;&lt;/PDF&gt;&lt;/send&gt;&lt;save profileUID=&quot;2006120514401556040061&quot;&gt;&lt;word&gt;&lt;subject&gt;&lt;value type=&quot;OawBookmark&quot; name=&quot;Subject&quot;&gt;&lt;separator text=&quot;&quot;&gt;&lt;/separator&gt;&lt;format text=&quot;&quot;&gt;&lt;/format&gt;&lt;/value&gt;&lt;/subject&gt;&lt;title&gt;&lt;value type=&quot;OawBookmark&quot; name=&quot;Subject&quot;&gt;&lt;separator text=&quot;&quot;&gt;&lt;/separator&gt;&lt;format text=&quot;&quot;&gt;&lt;/format&gt;&lt;/value&gt;&lt;/title&gt;&lt;author&gt;&lt;value type=&quot;OawDocProperty&quot; name=&quot;Contactperson.Name&quot;&gt;&lt;separator text=&quot;&quot;&gt;&lt;/separator&gt;&lt;format text=&quot;&quot;&gt;&lt;/format&gt;&lt;/value&gt;&lt;/author&gt;&lt;company&gt;&lt;value type=&quot;OawDocProperty&quot; name=&quot;Organisation.Sender&quot;&gt;&lt;separator text=&quot;&quot;&gt;&lt;/separator&gt;&lt;format text=&quot;&quot;&gt;&lt;/format&gt;&lt;/value&gt;&lt;/company&gt;&lt;fileName&gt;&lt;value type=&quot;OawBookmark&quot; name=&quot;Subject&quot;&gt;&lt;separator text=&quot;&quot;&gt;&lt;/separator&gt;&lt;format text=&quot;&quot;&gt;&lt;/format&gt;&lt;/value&gt;&lt;/fileName&gt;&lt;/word&gt;&lt;PDF&gt;&lt;subject&gt;&lt;value type=&quot;OawBookmark&quot; name=&quot;Subject&quot;&gt;&lt;separator text=&quot;&quot;&gt;&lt;/separator&gt;&lt;format text=&quot;&quot;&gt;&lt;/format&gt;&lt;/value&gt;&lt;/subject&gt;&lt;title&gt;&lt;value type=&quot;OawBookmark&quot; name=&quot;Subject&quot;&gt;&lt;separator text=&quot;&quot;&gt;&lt;/separator&gt;&lt;format text=&quot;&quot;&gt;&lt;/format&gt;&lt;/value&gt;&lt;/title&gt;&lt;author&gt;&lt;value type=&quot;OawDocProperty&quot; name=&quot;Contactperson.Name&quot;&gt;&lt;separator text=&quot;&quot;&gt;&lt;/separator&gt;&lt;format text=&quot;&quot;&gt;&lt;/format&gt;&lt;/value&gt;&lt;/author&gt;&lt;company&gt;&lt;value type=&quot;OawDocProperty&quot; name=&quot;Organisation.Sender&quot;&gt;&lt;separator text=&quot;&quot;&gt;&lt;/separator&gt;&lt;format text=&quot;&quot;&gt;&lt;/format&gt;&lt;/value&gt;&lt;/company&gt;&lt;fileName&gt;&lt;value type=&quot;OawBookmark&quot; name=&quot;Subject&quot;&gt;&lt;separator text=&quot;&quot;&gt;&lt;/separator&gt;&lt;format text=&quot;&quot;&gt;&lt;/format&gt;&lt;/value&gt;&lt;/fileName&gt;&lt;/PDF&gt;&lt;/save&gt;&lt;/OawOMS&gt;_x000d_"/>
    <w:docVar w:name="oawPaperSize" w:val="7"/>
    <w:docVar w:name="OawPrinterTray.2003010711185094343750537" w:val="document.firstpage:=2003061718080779000241;document.otherpages:=2003061718080779000241;"/>
    <w:docVar w:name="OawPrinterTray.4" w:val="document.firstpage:=2003061718064858105452;document.otherpages:=2003061718064858105452;"/>
    <w:docVar w:name="OawProjectID" w:val="engadinstmoritzch"/>
    <w:docVar w:name="OawRecipients" w:val="&lt;Recipients&gt;&lt;Recipient&gt;&lt;UID&gt;2019050214481149121685&lt;/UID&gt;&lt;IDName&gt;Empfänger&lt;/IDName&gt;&lt;RecipientPlainUnchanged&gt;-1&lt;/RecipientPlainUnchanged&gt;&lt;RecipientActive&gt;-1&lt;/RecipientActive&gt;&lt;RecipientIcon&gt;Contact&lt;/RecipientIcon&gt;&lt;MappingTableLabel&gt;&lt;/MappingTableLabel&gt;&lt;MappingTableActive&gt;&lt;/MappingTableActive&gt;&lt;DeliveryOption&gt;&lt;/DeliveryOption&gt;&lt;DeliveryOption2&gt;&lt;/DeliveryOption2&gt;&lt;Company&gt;&lt;/Company&gt;&lt;Department&gt;&lt;/Department&gt;&lt;Title&gt;&lt;/Title&gt;&lt;FirstName&gt;&lt;/FirstName&gt;&lt;MiddleName&gt;&lt;/MiddleName&gt;&lt;LastName&gt;&lt;/LastName&gt;&lt;Suffix&gt;&lt;/Suffix&gt;&lt;FullName&gt;&lt;/FullName&gt;&lt;JobTitle&gt;&lt;/JobTitle&gt;&lt;AddressStreet&gt;&lt;/AddressStreet&gt;&lt;AddressZIP&gt;&lt;/AddressZIP&gt;&lt;AddressCity&gt;&lt;/AddressCity&gt;&lt;Address&gt;&lt;/Address&gt;&lt;CompleteAddress&gt;&lt;/CompleteAddress&gt;&lt;AddressSingleLine&gt;&lt;/AddressSingleLine&gt;&lt;Telephone&gt;&lt;/Telephone&gt;&lt;Fax&gt;&lt;/Fax&gt;&lt;EMail&gt;&lt;/EMail&gt;&lt;CopyTo&gt;&lt;/CopyTo&gt;&lt;Introduction&gt;&lt;/Introduction&gt;&lt;Closing&gt;&lt;/Closing&gt;&lt;FormattedFullAddress&gt;&lt;/FormattedFullAddress&gt;&lt;CompleteAddressImported&gt;&lt;/CompleteAddressImported&gt;&lt;/Recipient&gt;&lt;/Recipients&gt;_x000d_"/>
    <w:docVar w:name="OawSelectedSource.2002122010583847234010578" w:val="&lt;empty/&gt;"/>
    <w:docVar w:name="OawSelectedSource.2002122011014149059130932" w:val="&lt;empty/&gt;"/>
    <w:docVar w:name="OawSelectedSource.2003061115381095709037" w:val="&lt;empty/&gt;"/>
    <w:docVar w:name="OawSelectedSource.2003080714212273705547" w:val="0"/>
    <w:docVar w:name="OawSelectedSource.2004112217290390304928" w:val="&lt;empty/&gt;"/>
    <w:docVar w:name="OawSelectedSource.2004112217333376588294" w:val="0"/>
    <w:docVar w:name="OawSelectedSource.2012030522550946499859" w:val="&lt;empty/&gt;"/>
    <w:docVar w:name="OawTemplateProperties" w:val="password:=&lt;Semicolon/&gt;MnO`rrvnqc.=;jumpToFirstField:=1;dotReverenceRemove:=1;resizeA4Letter:=0;unpdateDocPropsOnNewOnly:=0;showAllNoteItems:=0;CharCodeChecked:=;CharCodeUnchecked:=;WizardSteps:=0|1;DocumentTitle:=&lt;translate&gt;Template.PosterA4.Portrait.LogoTop_mit Bild und Partnerlogo&lt;/translate&gt;;DisplayName:=Plakat A4 hoch_mit Bild und Partnerlogo;ID:=;protectionType:=-1;"/>
    <w:docVar w:name="OawTemplatePropertiesXML" w:val="&lt;?xml version=&quot;1.0&quot;?&gt;_x000d_&lt;TemplateProperties&gt;&lt;RecipientFields&gt;&lt;Field UID=&quot;2004031513575326984562&quot; Label=&quot;&quot;/&gt;&lt;Field UID=&quot;2004031514011258946758&quot; Label=&quot;&quot;/&gt;&lt;Field UID=&quot;2004031514034574120309&quot; Label=&quot;&quot;/&gt;&lt;Field UID=&quot;2004031181448127964532&quot; Label=&quot;&quot;/&gt;&lt;Field UID=&quot;2004031181449458765301&quot; Label=&quot;&quot;/&gt;&lt;/RecipientFields&gt;&lt;WhereClause&gt;&lt;DocProp UID=&quot;2002122011014149059130932&quot;&gt;WHERE Gruppe LIKE &quot;%Engadin%&quot;&lt;/DocProp&gt;&lt;/WhereClause&gt;&lt;ProtectionType&gt;-1&lt;/ProtectionType&gt;&lt;Password&gt;&lt;/Password&gt;&lt;Validation&gt;&lt;/Validation&gt;&lt;/TemplateProperties&gt;_x000d_"/>
    <w:docVar w:name="OawTemplateVersion" w:val="12"/>
    <w:docVar w:name="OawVersionPicture.2012030217174398375451" w:val="Header_St_Moritz_Samedan_RGB.2100.600.emf;2019.04.08-11:05:40"/>
    <w:docVar w:name="OawVersionPictureInline.2012030217174398375451" w:val="Header_St_Moritz_Samedan_RGB.2100.600.emf;2019.04.08-11:05:40"/>
    <w:docVar w:name="officeatworkWordMasterTemplateConfiguration" w:val="&lt;!--Created with officeatwork--&gt;_x000d__x000a_&lt;WordMasterTemplateConfiguration&gt;_x000d__x000a_  &lt;LayoutSets /&gt;_x000d__x000a_  &lt;Pictures&gt;_x000d__x000a_    &lt;Picture Id=&quot;9444e3d1-5018-4cf3-aa9a-56cb&quot; IdName=&quot;Header&quot; IsSelected=&quot;False&quot; IsExpanded=&quot;True&quot;&gt;_x000d__x000a_      &lt;PageSetupSpecifics&gt;_x000d__x000a_        &lt;PageSetupSpecific IdName=&quot;Logo&quot; PaperSize=&quot;A4&quot; Orientation=&quot;Portrait&quot; IsSelected=&quot;true&quot;&gt;_x000d__x000a_          &lt;Source Value=&quot;[[MasterProperty(&amp;quot;Organisation&amp;quot;, &amp;quot;WdA4LogoHeaderColorPortrait&amp;quot;)]]&quot; /&gt;_x000d__x000a_          &lt;HorizontalPosition Relative=&quot;Page&quot; Alignment=&quot;Left&quot; Unit=&quot;cm&quot;&gt;0&lt;/HorizontalPosition&gt;_x000d__x000a_          &lt;VerticalPosition Relative=&quot;Page&quot; Alignment=&quot;Top&quot; Unit=&quot;cm&quot;&gt;-2.4&lt;/VerticalPosition&gt;_x000d__x000a_          &lt;OutputProfileSpecifics&gt;_x000d__x000a_            &lt;OutputProfileSpecific Type=&quot;Print&quot; Id=&quot;2003010711185094343750537&quot; /&gt;_x000d__x000a_            &lt;OutputProfileSpecific Type=&quot;Print&quot; Id=&quot;4&quot; /&gt;_x000d__x000a_            &lt;OutputProfileSpecific Type=&quot;Save&quot; Id=&quot;2006120514401556040061&quot; /&gt;_x000d__x000a_            &lt;OutputProfileSpecific Type=&quot;Send&quot; Id=&quot;2003010711200895123470110&quot;&gt;_x000d__x000a_              &lt;Source Value=&quot;[[MasterProperty(&amp;quot;Organisation&amp;quot;, &amp;quot;WdA4LogoHeaderBlackWhitePortrait&amp;quot;)]]&quot; /&gt;_x000d__x000a_            &lt;/OutputProfileSpecific&gt;_x000d__x000a_            &lt;OutputProfileSpecific Type=&quot;Send&quot; Id=&quot;2006120514175878093883&quot; /&gt;_x000d__x000a_          &lt;/OutputProfileSpecifics&gt;_x000d__x000a_        &lt;/PageSetupSpecific&gt;_x000d__x000a_      &lt;/PageSetupSpecifics&gt;_x000d__x000a_    &lt;/Picture&gt;_x000d__x000a_  &lt;/Pictures&gt;_x000d__x000a_  &lt;PaperSettings /&gt;_x000d__x000a_&lt;/WordMasterTemplateConfiguration&gt;"/>
  </w:docVars>
  <w:rsids>
    <w:rsidRoot w:val="006848F3"/>
    <w:rsid w:val="00001D43"/>
    <w:rsid w:val="0000217E"/>
    <w:rsid w:val="00002532"/>
    <w:rsid w:val="0000406A"/>
    <w:rsid w:val="00004477"/>
    <w:rsid w:val="00006048"/>
    <w:rsid w:val="000061DF"/>
    <w:rsid w:val="000103D2"/>
    <w:rsid w:val="00011FBB"/>
    <w:rsid w:val="000127CD"/>
    <w:rsid w:val="00013685"/>
    <w:rsid w:val="0001408F"/>
    <w:rsid w:val="00015365"/>
    <w:rsid w:val="00015676"/>
    <w:rsid w:val="000204B7"/>
    <w:rsid w:val="0002323D"/>
    <w:rsid w:val="000246E3"/>
    <w:rsid w:val="0002491E"/>
    <w:rsid w:val="000320B8"/>
    <w:rsid w:val="00032837"/>
    <w:rsid w:val="00032D34"/>
    <w:rsid w:val="000330B3"/>
    <w:rsid w:val="00034011"/>
    <w:rsid w:val="00036F3C"/>
    <w:rsid w:val="00037C46"/>
    <w:rsid w:val="0004109B"/>
    <w:rsid w:val="00043B21"/>
    <w:rsid w:val="00045D19"/>
    <w:rsid w:val="00047A7F"/>
    <w:rsid w:val="0005297A"/>
    <w:rsid w:val="00052D14"/>
    <w:rsid w:val="00052DED"/>
    <w:rsid w:val="00054498"/>
    <w:rsid w:val="0005517F"/>
    <w:rsid w:val="0005715F"/>
    <w:rsid w:val="00063244"/>
    <w:rsid w:val="00064716"/>
    <w:rsid w:val="00065720"/>
    <w:rsid w:val="0006579A"/>
    <w:rsid w:val="00066E4D"/>
    <w:rsid w:val="00067084"/>
    <w:rsid w:val="000703E7"/>
    <w:rsid w:val="00071E3C"/>
    <w:rsid w:val="000726F9"/>
    <w:rsid w:val="000748DF"/>
    <w:rsid w:val="000748F3"/>
    <w:rsid w:val="000757C5"/>
    <w:rsid w:val="000773AD"/>
    <w:rsid w:val="00081B78"/>
    <w:rsid w:val="0008228C"/>
    <w:rsid w:val="00082318"/>
    <w:rsid w:val="00082BBF"/>
    <w:rsid w:val="00084649"/>
    <w:rsid w:val="00084871"/>
    <w:rsid w:val="0008514B"/>
    <w:rsid w:val="000851FB"/>
    <w:rsid w:val="00092AE4"/>
    <w:rsid w:val="000936B1"/>
    <w:rsid w:val="00094F6B"/>
    <w:rsid w:val="00096E88"/>
    <w:rsid w:val="000A0BDF"/>
    <w:rsid w:val="000A1E44"/>
    <w:rsid w:val="000A2E48"/>
    <w:rsid w:val="000A2F8D"/>
    <w:rsid w:val="000A317A"/>
    <w:rsid w:val="000A683F"/>
    <w:rsid w:val="000A770D"/>
    <w:rsid w:val="000B14B7"/>
    <w:rsid w:val="000B3794"/>
    <w:rsid w:val="000B5855"/>
    <w:rsid w:val="000B6C39"/>
    <w:rsid w:val="000B739D"/>
    <w:rsid w:val="000C0238"/>
    <w:rsid w:val="000C2094"/>
    <w:rsid w:val="000C3BB8"/>
    <w:rsid w:val="000D3CB8"/>
    <w:rsid w:val="000D408A"/>
    <w:rsid w:val="000E039A"/>
    <w:rsid w:val="000E0A7B"/>
    <w:rsid w:val="000E0DB7"/>
    <w:rsid w:val="000E5485"/>
    <w:rsid w:val="000E5EA1"/>
    <w:rsid w:val="000E7234"/>
    <w:rsid w:val="00103E52"/>
    <w:rsid w:val="0010405C"/>
    <w:rsid w:val="0010697A"/>
    <w:rsid w:val="00106E21"/>
    <w:rsid w:val="00110D5E"/>
    <w:rsid w:val="00112142"/>
    <w:rsid w:val="001162DA"/>
    <w:rsid w:val="00121006"/>
    <w:rsid w:val="001225F2"/>
    <w:rsid w:val="00123778"/>
    <w:rsid w:val="00125756"/>
    <w:rsid w:val="00126FA8"/>
    <w:rsid w:val="00127A37"/>
    <w:rsid w:val="00132CB4"/>
    <w:rsid w:val="0013365D"/>
    <w:rsid w:val="00134939"/>
    <w:rsid w:val="00134D1B"/>
    <w:rsid w:val="00136353"/>
    <w:rsid w:val="00137CDF"/>
    <w:rsid w:val="0014108E"/>
    <w:rsid w:val="0014137E"/>
    <w:rsid w:val="00147640"/>
    <w:rsid w:val="001520F2"/>
    <w:rsid w:val="00153041"/>
    <w:rsid w:val="001530DE"/>
    <w:rsid w:val="0015446F"/>
    <w:rsid w:val="00154B91"/>
    <w:rsid w:val="00154BD2"/>
    <w:rsid w:val="00156029"/>
    <w:rsid w:val="00156094"/>
    <w:rsid w:val="0015739C"/>
    <w:rsid w:val="001622D2"/>
    <w:rsid w:val="00166376"/>
    <w:rsid w:val="001676D7"/>
    <w:rsid w:val="00167BBD"/>
    <w:rsid w:val="00174E4A"/>
    <w:rsid w:val="00177016"/>
    <w:rsid w:val="00181B0B"/>
    <w:rsid w:val="0018205A"/>
    <w:rsid w:val="00183B85"/>
    <w:rsid w:val="00185129"/>
    <w:rsid w:val="001865F2"/>
    <w:rsid w:val="0019423F"/>
    <w:rsid w:val="001A0454"/>
    <w:rsid w:val="001A34E1"/>
    <w:rsid w:val="001A4AF4"/>
    <w:rsid w:val="001A71A1"/>
    <w:rsid w:val="001A7E55"/>
    <w:rsid w:val="001B1937"/>
    <w:rsid w:val="001B2EB9"/>
    <w:rsid w:val="001C3C54"/>
    <w:rsid w:val="001C41A2"/>
    <w:rsid w:val="001C549B"/>
    <w:rsid w:val="001C6BE9"/>
    <w:rsid w:val="001C7845"/>
    <w:rsid w:val="001D0A61"/>
    <w:rsid w:val="001D155F"/>
    <w:rsid w:val="001D3D88"/>
    <w:rsid w:val="001D520C"/>
    <w:rsid w:val="001D712F"/>
    <w:rsid w:val="001E1D00"/>
    <w:rsid w:val="001E3213"/>
    <w:rsid w:val="001F0538"/>
    <w:rsid w:val="001F1D56"/>
    <w:rsid w:val="001F1D5D"/>
    <w:rsid w:val="001F789B"/>
    <w:rsid w:val="00200017"/>
    <w:rsid w:val="002001DA"/>
    <w:rsid w:val="002019F3"/>
    <w:rsid w:val="00215101"/>
    <w:rsid w:val="00216C80"/>
    <w:rsid w:val="00216F48"/>
    <w:rsid w:val="00220CD8"/>
    <w:rsid w:val="002226F5"/>
    <w:rsid w:val="002242E7"/>
    <w:rsid w:val="00225256"/>
    <w:rsid w:val="00225CC6"/>
    <w:rsid w:val="002334C7"/>
    <w:rsid w:val="002351FC"/>
    <w:rsid w:val="00236332"/>
    <w:rsid w:val="00236381"/>
    <w:rsid w:val="00236557"/>
    <w:rsid w:val="002546C9"/>
    <w:rsid w:val="00254C18"/>
    <w:rsid w:val="002602E3"/>
    <w:rsid w:val="00264200"/>
    <w:rsid w:val="002643FE"/>
    <w:rsid w:val="00265773"/>
    <w:rsid w:val="00265E70"/>
    <w:rsid w:val="00267A14"/>
    <w:rsid w:val="002707D1"/>
    <w:rsid w:val="00272611"/>
    <w:rsid w:val="00272BD5"/>
    <w:rsid w:val="00272F9E"/>
    <w:rsid w:val="00275154"/>
    <w:rsid w:val="00276083"/>
    <w:rsid w:val="00280C14"/>
    <w:rsid w:val="00281F34"/>
    <w:rsid w:val="00284565"/>
    <w:rsid w:val="00287705"/>
    <w:rsid w:val="00293B40"/>
    <w:rsid w:val="0029527C"/>
    <w:rsid w:val="002956F1"/>
    <w:rsid w:val="00295710"/>
    <w:rsid w:val="00295C43"/>
    <w:rsid w:val="00295E43"/>
    <w:rsid w:val="00296CF7"/>
    <w:rsid w:val="002A2984"/>
    <w:rsid w:val="002A3198"/>
    <w:rsid w:val="002A328E"/>
    <w:rsid w:val="002A7053"/>
    <w:rsid w:val="002A78E8"/>
    <w:rsid w:val="002B0B04"/>
    <w:rsid w:val="002B6A97"/>
    <w:rsid w:val="002B7CA0"/>
    <w:rsid w:val="002B7FA4"/>
    <w:rsid w:val="002C042A"/>
    <w:rsid w:val="002C0701"/>
    <w:rsid w:val="002C4113"/>
    <w:rsid w:val="002C64B1"/>
    <w:rsid w:val="002D1B8B"/>
    <w:rsid w:val="002D30BF"/>
    <w:rsid w:val="002D3D62"/>
    <w:rsid w:val="002D6EF4"/>
    <w:rsid w:val="002E31EA"/>
    <w:rsid w:val="002E34C8"/>
    <w:rsid w:val="002E69A9"/>
    <w:rsid w:val="002E6F61"/>
    <w:rsid w:val="002F0695"/>
    <w:rsid w:val="002F0E9D"/>
    <w:rsid w:val="002F21AE"/>
    <w:rsid w:val="002F25A2"/>
    <w:rsid w:val="002F2F9F"/>
    <w:rsid w:val="002F2FDA"/>
    <w:rsid w:val="002F6231"/>
    <w:rsid w:val="002F7A50"/>
    <w:rsid w:val="0030057F"/>
    <w:rsid w:val="0030096C"/>
    <w:rsid w:val="00300E90"/>
    <w:rsid w:val="00305E5E"/>
    <w:rsid w:val="0030626A"/>
    <w:rsid w:val="00307CF4"/>
    <w:rsid w:val="003114F9"/>
    <w:rsid w:val="003131F6"/>
    <w:rsid w:val="0031764F"/>
    <w:rsid w:val="00317C2B"/>
    <w:rsid w:val="00320082"/>
    <w:rsid w:val="00321EF6"/>
    <w:rsid w:val="003236F7"/>
    <w:rsid w:val="00323AEA"/>
    <w:rsid w:val="003254A1"/>
    <w:rsid w:val="00325750"/>
    <w:rsid w:val="0033006F"/>
    <w:rsid w:val="00332D55"/>
    <w:rsid w:val="00333DD6"/>
    <w:rsid w:val="00341760"/>
    <w:rsid w:val="00341BFE"/>
    <w:rsid w:val="00352DFA"/>
    <w:rsid w:val="00353449"/>
    <w:rsid w:val="00353705"/>
    <w:rsid w:val="0035431F"/>
    <w:rsid w:val="003565F1"/>
    <w:rsid w:val="00363310"/>
    <w:rsid w:val="00364D45"/>
    <w:rsid w:val="003652E9"/>
    <w:rsid w:val="00366512"/>
    <w:rsid w:val="0036661B"/>
    <w:rsid w:val="00366940"/>
    <w:rsid w:val="00367AF6"/>
    <w:rsid w:val="00367F0A"/>
    <w:rsid w:val="003733D3"/>
    <w:rsid w:val="00375292"/>
    <w:rsid w:val="0037783B"/>
    <w:rsid w:val="00380021"/>
    <w:rsid w:val="00380137"/>
    <w:rsid w:val="00381985"/>
    <w:rsid w:val="00386DD8"/>
    <w:rsid w:val="00387E53"/>
    <w:rsid w:val="00394596"/>
    <w:rsid w:val="00394976"/>
    <w:rsid w:val="00397DAE"/>
    <w:rsid w:val="003A174D"/>
    <w:rsid w:val="003A3BCD"/>
    <w:rsid w:val="003A6254"/>
    <w:rsid w:val="003A7D04"/>
    <w:rsid w:val="003A7D20"/>
    <w:rsid w:val="003B17F2"/>
    <w:rsid w:val="003B2CE9"/>
    <w:rsid w:val="003B763C"/>
    <w:rsid w:val="003C0EEE"/>
    <w:rsid w:val="003C6C19"/>
    <w:rsid w:val="003D1960"/>
    <w:rsid w:val="003D387A"/>
    <w:rsid w:val="003D3AB6"/>
    <w:rsid w:val="003D43D5"/>
    <w:rsid w:val="003D4A12"/>
    <w:rsid w:val="003D4C03"/>
    <w:rsid w:val="003E01B0"/>
    <w:rsid w:val="003E244D"/>
    <w:rsid w:val="003E58D0"/>
    <w:rsid w:val="003E70CE"/>
    <w:rsid w:val="003F1E79"/>
    <w:rsid w:val="004007FD"/>
    <w:rsid w:val="004014C7"/>
    <w:rsid w:val="00406722"/>
    <w:rsid w:val="00412B1C"/>
    <w:rsid w:val="00414882"/>
    <w:rsid w:val="0041626A"/>
    <w:rsid w:val="0041796E"/>
    <w:rsid w:val="004240CA"/>
    <w:rsid w:val="00425AF5"/>
    <w:rsid w:val="00425D9B"/>
    <w:rsid w:val="0042769F"/>
    <w:rsid w:val="00431972"/>
    <w:rsid w:val="00431F48"/>
    <w:rsid w:val="004328C1"/>
    <w:rsid w:val="00437549"/>
    <w:rsid w:val="00437CC4"/>
    <w:rsid w:val="00441C20"/>
    <w:rsid w:val="0044355B"/>
    <w:rsid w:val="00443DBC"/>
    <w:rsid w:val="00444E45"/>
    <w:rsid w:val="0044632B"/>
    <w:rsid w:val="004529D4"/>
    <w:rsid w:val="0045389B"/>
    <w:rsid w:val="00453A79"/>
    <w:rsid w:val="00454694"/>
    <w:rsid w:val="0045661C"/>
    <w:rsid w:val="0045790A"/>
    <w:rsid w:val="0046062D"/>
    <w:rsid w:val="00460F86"/>
    <w:rsid w:val="004632E6"/>
    <w:rsid w:val="00463B5B"/>
    <w:rsid w:val="00467795"/>
    <w:rsid w:val="00472DA4"/>
    <w:rsid w:val="00472DCF"/>
    <w:rsid w:val="0047481F"/>
    <w:rsid w:val="004764CB"/>
    <w:rsid w:val="00481596"/>
    <w:rsid w:val="00484782"/>
    <w:rsid w:val="004852A7"/>
    <w:rsid w:val="00485945"/>
    <w:rsid w:val="004867D2"/>
    <w:rsid w:val="0049041E"/>
    <w:rsid w:val="00490C10"/>
    <w:rsid w:val="004911A1"/>
    <w:rsid w:val="00492F3A"/>
    <w:rsid w:val="00494FE3"/>
    <w:rsid w:val="00495E6C"/>
    <w:rsid w:val="004961EE"/>
    <w:rsid w:val="00497C4D"/>
    <w:rsid w:val="004A024D"/>
    <w:rsid w:val="004A09A3"/>
    <w:rsid w:val="004A14C4"/>
    <w:rsid w:val="004A26C7"/>
    <w:rsid w:val="004A5B9C"/>
    <w:rsid w:val="004A7AB2"/>
    <w:rsid w:val="004A7CCE"/>
    <w:rsid w:val="004B0DE6"/>
    <w:rsid w:val="004B1B48"/>
    <w:rsid w:val="004B5B01"/>
    <w:rsid w:val="004B5C0F"/>
    <w:rsid w:val="004C7320"/>
    <w:rsid w:val="004D076D"/>
    <w:rsid w:val="004D1FE1"/>
    <w:rsid w:val="004D217F"/>
    <w:rsid w:val="004D21C8"/>
    <w:rsid w:val="004D456A"/>
    <w:rsid w:val="004D4A25"/>
    <w:rsid w:val="004D5247"/>
    <w:rsid w:val="004D5AA0"/>
    <w:rsid w:val="004D69E8"/>
    <w:rsid w:val="004D700F"/>
    <w:rsid w:val="004D7FBA"/>
    <w:rsid w:val="004E23E3"/>
    <w:rsid w:val="004E644C"/>
    <w:rsid w:val="004E7170"/>
    <w:rsid w:val="004E72A9"/>
    <w:rsid w:val="004F0822"/>
    <w:rsid w:val="00502673"/>
    <w:rsid w:val="00502B26"/>
    <w:rsid w:val="00503A07"/>
    <w:rsid w:val="005074CD"/>
    <w:rsid w:val="00510C28"/>
    <w:rsid w:val="00512771"/>
    <w:rsid w:val="00513383"/>
    <w:rsid w:val="00516FD1"/>
    <w:rsid w:val="00521285"/>
    <w:rsid w:val="00521F0F"/>
    <w:rsid w:val="00522145"/>
    <w:rsid w:val="00527ED5"/>
    <w:rsid w:val="005324BF"/>
    <w:rsid w:val="00534A89"/>
    <w:rsid w:val="00537B70"/>
    <w:rsid w:val="00537E86"/>
    <w:rsid w:val="00542DCE"/>
    <w:rsid w:val="0054445B"/>
    <w:rsid w:val="0054627B"/>
    <w:rsid w:val="00546482"/>
    <w:rsid w:val="005505FB"/>
    <w:rsid w:val="0055081D"/>
    <w:rsid w:val="00553782"/>
    <w:rsid w:val="0055440D"/>
    <w:rsid w:val="00554C3A"/>
    <w:rsid w:val="00561505"/>
    <w:rsid w:val="005637A6"/>
    <w:rsid w:val="00563D2C"/>
    <w:rsid w:val="00564D4F"/>
    <w:rsid w:val="00565ED4"/>
    <w:rsid w:val="00570B68"/>
    <w:rsid w:val="00572293"/>
    <w:rsid w:val="00572B33"/>
    <w:rsid w:val="00575FAC"/>
    <w:rsid w:val="0057622B"/>
    <w:rsid w:val="00577A78"/>
    <w:rsid w:val="00577BBA"/>
    <w:rsid w:val="0058385C"/>
    <w:rsid w:val="00583EA4"/>
    <w:rsid w:val="005842B3"/>
    <w:rsid w:val="00586EB2"/>
    <w:rsid w:val="00587B0C"/>
    <w:rsid w:val="0059125B"/>
    <w:rsid w:val="00591E6F"/>
    <w:rsid w:val="00594048"/>
    <w:rsid w:val="00595272"/>
    <w:rsid w:val="00597912"/>
    <w:rsid w:val="005A0579"/>
    <w:rsid w:val="005A0D8C"/>
    <w:rsid w:val="005A0FF2"/>
    <w:rsid w:val="005A4E9A"/>
    <w:rsid w:val="005A68C4"/>
    <w:rsid w:val="005A7ECE"/>
    <w:rsid w:val="005B0430"/>
    <w:rsid w:val="005B2B04"/>
    <w:rsid w:val="005B2FB9"/>
    <w:rsid w:val="005B61C0"/>
    <w:rsid w:val="005B68AE"/>
    <w:rsid w:val="005B6E89"/>
    <w:rsid w:val="005C13F8"/>
    <w:rsid w:val="005C3326"/>
    <w:rsid w:val="005C3D1F"/>
    <w:rsid w:val="005C3DB0"/>
    <w:rsid w:val="005C641E"/>
    <w:rsid w:val="005D1467"/>
    <w:rsid w:val="005D2F8B"/>
    <w:rsid w:val="005D3CC0"/>
    <w:rsid w:val="005D55E0"/>
    <w:rsid w:val="005D5F82"/>
    <w:rsid w:val="005F10BA"/>
    <w:rsid w:val="005F1188"/>
    <w:rsid w:val="005F4681"/>
    <w:rsid w:val="005F74DD"/>
    <w:rsid w:val="006120A7"/>
    <w:rsid w:val="00614F42"/>
    <w:rsid w:val="00615DFB"/>
    <w:rsid w:val="00616BAC"/>
    <w:rsid w:val="00620978"/>
    <w:rsid w:val="0062177E"/>
    <w:rsid w:val="00623109"/>
    <w:rsid w:val="00623305"/>
    <w:rsid w:val="00623992"/>
    <w:rsid w:val="00623C33"/>
    <w:rsid w:val="00624212"/>
    <w:rsid w:val="00625E6C"/>
    <w:rsid w:val="00626FD9"/>
    <w:rsid w:val="006321E7"/>
    <w:rsid w:val="00633CE4"/>
    <w:rsid w:val="00634BA0"/>
    <w:rsid w:val="006358E3"/>
    <w:rsid w:val="00637FD4"/>
    <w:rsid w:val="00640581"/>
    <w:rsid w:val="0064346C"/>
    <w:rsid w:val="00643D49"/>
    <w:rsid w:val="00644D8D"/>
    <w:rsid w:val="0064512F"/>
    <w:rsid w:val="006451D1"/>
    <w:rsid w:val="00647203"/>
    <w:rsid w:val="00647CFC"/>
    <w:rsid w:val="00650790"/>
    <w:rsid w:val="00651AF2"/>
    <w:rsid w:val="00651D7B"/>
    <w:rsid w:val="006525A3"/>
    <w:rsid w:val="006624FD"/>
    <w:rsid w:val="006669EC"/>
    <w:rsid w:val="006675C8"/>
    <w:rsid w:val="006735F2"/>
    <w:rsid w:val="0067526D"/>
    <w:rsid w:val="00676B91"/>
    <w:rsid w:val="00682EFC"/>
    <w:rsid w:val="0068315B"/>
    <w:rsid w:val="00683767"/>
    <w:rsid w:val="00683A7A"/>
    <w:rsid w:val="006848F3"/>
    <w:rsid w:val="00684C2D"/>
    <w:rsid w:val="00685E6C"/>
    <w:rsid w:val="00690839"/>
    <w:rsid w:val="00691CEE"/>
    <w:rsid w:val="0069202A"/>
    <w:rsid w:val="00695C7C"/>
    <w:rsid w:val="006973FB"/>
    <w:rsid w:val="00697710"/>
    <w:rsid w:val="00697B45"/>
    <w:rsid w:val="006A2D03"/>
    <w:rsid w:val="006A41A6"/>
    <w:rsid w:val="006A4E34"/>
    <w:rsid w:val="006A60ED"/>
    <w:rsid w:val="006A62EB"/>
    <w:rsid w:val="006B3322"/>
    <w:rsid w:val="006B52B6"/>
    <w:rsid w:val="006C07BF"/>
    <w:rsid w:val="006C29B7"/>
    <w:rsid w:val="006C2DA9"/>
    <w:rsid w:val="006C67CE"/>
    <w:rsid w:val="006D1A45"/>
    <w:rsid w:val="006D5910"/>
    <w:rsid w:val="006D5FF7"/>
    <w:rsid w:val="006D6CFF"/>
    <w:rsid w:val="006E075F"/>
    <w:rsid w:val="006E10C8"/>
    <w:rsid w:val="006E1388"/>
    <w:rsid w:val="006E2146"/>
    <w:rsid w:val="006E5439"/>
    <w:rsid w:val="006E56C8"/>
    <w:rsid w:val="006E5815"/>
    <w:rsid w:val="006E5AAB"/>
    <w:rsid w:val="006E7166"/>
    <w:rsid w:val="006F10B2"/>
    <w:rsid w:val="006F16FB"/>
    <w:rsid w:val="006F2058"/>
    <w:rsid w:val="006F3F92"/>
    <w:rsid w:val="006F437D"/>
    <w:rsid w:val="006F45F5"/>
    <w:rsid w:val="006F7C45"/>
    <w:rsid w:val="006F7D89"/>
    <w:rsid w:val="007039F0"/>
    <w:rsid w:val="007042E2"/>
    <w:rsid w:val="00704624"/>
    <w:rsid w:val="00704E8E"/>
    <w:rsid w:val="00713B66"/>
    <w:rsid w:val="0071599F"/>
    <w:rsid w:val="00715D84"/>
    <w:rsid w:val="00722BB6"/>
    <w:rsid w:val="00726017"/>
    <w:rsid w:val="00726211"/>
    <w:rsid w:val="00726481"/>
    <w:rsid w:val="00727E45"/>
    <w:rsid w:val="00731A6F"/>
    <w:rsid w:val="00733DA7"/>
    <w:rsid w:val="00734017"/>
    <w:rsid w:val="007347F7"/>
    <w:rsid w:val="00735352"/>
    <w:rsid w:val="00735BCE"/>
    <w:rsid w:val="00740D39"/>
    <w:rsid w:val="00740EC5"/>
    <w:rsid w:val="00742D3C"/>
    <w:rsid w:val="00742E9C"/>
    <w:rsid w:val="0074425D"/>
    <w:rsid w:val="0074503E"/>
    <w:rsid w:val="00745C87"/>
    <w:rsid w:val="00746611"/>
    <w:rsid w:val="00746F52"/>
    <w:rsid w:val="0074764A"/>
    <w:rsid w:val="00747BF9"/>
    <w:rsid w:val="00751213"/>
    <w:rsid w:val="00751B93"/>
    <w:rsid w:val="00751CDF"/>
    <w:rsid w:val="00752711"/>
    <w:rsid w:val="00755384"/>
    <w:rsid w:val="00757150"/>
    <w:rsid w:val="00757267"/>
    <w:rsid w:val="00763E96"/>
    <w:rsid w:val="00763FF9"/>
    <w:rsid w:val="0076527F"/>
    <w:rsid w:val="0076636A"/>
    <w:rsid w:val="00770442"/>
    <w:rsid w:val="007754CB"/>
    <w:rsid w:val="0077571B"/>
    <w:rsid w:val="007764B9"/>
    <w:rsid w:val="00776CEC"/>
    <w:rsid w:val="0078008D"/>
    <w:rsid w:val="007808E8"/>
    <w:rsid w:val="00784F03"/>
    <w:rsid w:val="00791C8C"/>
    <w:rsid w:val="00792495"/>
    <w:rsid w:val="00793589"/>
    <w:rsid w:val="0079530B"/>
    <w:rsid w:val="007954E8"/>
    <w:rsid w:val="007A017E"/>
    <w:rsid w:val="007A3344"/>
    <w:rsid w:val="007A58EC"/>
    <w:rsid w:val="007A6817"/>
    <w:rsid w:val="007B2358"/>
    <w:rsid w:val="007B35E0"/>
    <w:rsid w:val="007B3A38"/>
    <w:rsid w:val="007B4275"/>
    <w:rsid w:val="007B62E7"/>
    <w:rsid w:val="007B76DD"/>
    <w:rsid w:val="007D0446"/>
    <w:rsid w:val="007D1B74"/>
    <w:rsid w:val="007D295F"/>
    <w:rsid w:val="007D44AA"/>
    <w:rsid w:val="007D5922"/>
    <w:rsid w:val="007E329F"/>
    <w:rsid w:val="007E5826"/>
    <w:rsid w:val="007E5ADD"/>
    <w:rsid w:val="007E6078"/>
    <w:rsid w:val="007F1D68"/>
    <w:rsid w:val="007F6BF2"/>
    <w:rsid w:val="008053D4"/>
    <w:rsid w:val="00806169"/>
    <w:rsid w:val="0081309D"/>
    <w:rsid w:val="008140C3"/>
    <w:rsid w:val="008146F0"/>
    <w:rsid w:val="00814B32"/>
    <w:rsid w:val="00815277"/>
    <w:rsid w:val="008179C3"/>
    <w:rsid w:val="00823E99"/>
    <w:rsid w:val="00826E0B"/>
    <w:rsid w:val="00827802"/>
    <w:rsid w:val="008330C1"/>
    <w:rsid w:val="00834D02"/>
    <w:rsid w:val="008359C2"/>
    <w:rsid w:val="00835E4F"/>
    <w:rsid w:val="008400CF"/>
    <w:rsid w:val="00840480"/>
    <w:rsid w:val="00840A9A"/>
    <w:rsid w:val="0084237B"/>
    <w:rsid w:val="0084259F"/>
    <w:rsid w:val="00843F4E"/>
    <w:rsid w:val="008451D3"/>
    <w:rsid w:val="0084526D"/>
    <w:rsid w:val="008461B9"/>
    <w:rsid w:val="008476AF"/>
    <w:rsid w:val="00850CF4"/>
    <w:rsid w:val="00850DB4"/>
    <w:rsid w:val="00853BE3"/>
    <w:rsid w:val="00854C48"/>
    <w:rsid w:val="00857B71"/>
    <w:rsid w:val="00860AED"/>
    <w:rsid w:val="00862941"/>
    <w:rsid w:val="008637C8"/>
    <w:rsid w:val="00864483"/>
    <w:rsid w:val="0086467A"/>
    <w:rsid w:val="0086799A"/>
    <w:rsid w:val="008719C3"/>
    <w:rsid w:val="00873788"/>
    <w:rsid w:val="00875350"/>
    <w:rsid w:val="00876D71"/>
    <w:rsid w:val="00880A64"/>
    <w:rsid w:val="00883079"/>
    <w:rsid w:val="00885895"/>
    <w:rsid w:val="00886B28"/>
    <w:rsid w:val="0088741A"/>
    <w:rsid w:val="00893277"/>
    <w:rsid w:val="008941B1"/>
    <w:rsid w:val="00895F87"/>
    <w:rsid w:val="00896395"/>
    <w:rsid w:val="008A1B18"/>
    <w:rsid w:val="008A2CA5"/>
    <w:rsid w:val="008A3CFF"/>
    <w:rsid w:val="008A3FD6"/>
    <w:rsid w:val="008A68D1"/>
    <w:rsid w:val="008B04EF"/>
    <w:rsid w:val="008B1502"/>
    <w:rsid w:val="008B1BDC"/>
    <w:rsid w:val="008B25C6"/>
    <w:rsid w:val="008B25EE"/>
    <w:rsid w:val="008B3804"/>
    <w:rsid w:val="008C00E7"/>
    <w:rsid w:val="008C0902"/>
    <w:rsid w:val="008C3643"/>
    <w:rsid w:val="008C608C"/>
    <w:rsid w:val="008C70D9"/>
    <w:rsid w:val="008D0991"/>
    <w:rsid w:val="008D186B"/>
    <w:rsid w:val="008D42D6"/>
    <w:rsid w:val="008D450D"/>
    <w:rsid w:val="008D7025"/>
    <w:rsid w:val="008E28A3"/>
    <w:rsid w:val="008E47D7"/>
    <w:rsid w:val="008E7068"/>
    <w:rsid w:val="008F0650"/>
    <w:rsid w:val="008F1E32"/>
    <w:rsid w:val="008F23A4"/>
    <w:rsid w:val="008F25C4"/>
    <w:rsid w:val="008F2637"/>
    <w:rsid w:val="008F4F62"/>
    <w:rsid w:val="008F63E9"/>
    <w:rsid w:val="008F7656"/>
    <w:rsid w:val="0090018D"/>
    <w:rsid w:val="00900606"/>
    <w:rsid w:val="00910054"/>
    <w:rsid w:val="009117FB"/>
    <w:rsid w:val="00911E4C"/>
    <w:rsid w:val="009133EE"/>
    <w:rsid w:val="009135BE"/>
    <w:rsid w:val="009136E9"/>
    <w:rsid w:val="00913D15"/>
    <w:rsid w:val="00916BCB"/>
    <w:rsid w:val="00922653"/>
    <w:rsid w:val="00922703"/>
    <w:rsid w:val="00925237"/>
    <w:rsid w:val="00925E49"/>
    <w:rsid w:val="00926856"/>
    <w:rsid w:val="009302BC"/>
    <w:rsid w:val="009310B4"/>
    <w:rsid w:val="00934946"/>
    <w:rsid w:val="00936C17"/>
    <w:rsid w:val="00936D60"/>
    <w:rsid w:val="009407A6"/>
    <w:rsid w:val="00942A39"/>
    <w:rsid w:val="0095143A"/>
    <w:rsid w:val="0095433F"/>
    <w:rsid w:val="00955CD1"/>
    <w:rsid w:val="0095681C"/>
    <w:rsid w:val="009606AB"/>
    <w:rsid w:val="00960E78"/>
    <w:rsid w:val="00960F33"/>
    <w:rsid w:val="00963118"/>
    <w:rsid w:val="00965C5E"/>
    <w:rsid w:val="00966ADA"/>
    <w:rsid w:val="0097269B"/>
    <w:rsid w:val="00972C81"/>
    <w:rsid w:val="009734B2"/>
    <w:rsid w:val="00975309"/>
    <w:rsid w:val="00977970"/>
    <w:rsid w:val="00980948"/>
    <w:rsid w:val="009815FE"/>
    <w:rsid w:val="009822C6"/>
    <w:rsid w:val="00984516"/>
    <w:rsid w:val="00986D2C"/>
    <w:rsid w:val="009879E8"/>
    <w:rsid w:val="009917FD"/>
    <w:rsid w:val="00992727"/>
    <w:rsid w:val="00994314"/>
    <w:rsid w:val="00996DE0"/>
    <w:rsid w:val="009A1BF5"/>
    <w:rsid w:val="009A5C87"/>
    <w:rsid w:val="009B3641"/>
    <w:rsid w:val="009B6DC9"/>
    <w:rsid w:val="009C5B1F"/>
    <w:rsid w:val="009C6691"/>
    <w:rsid w:val="009C769F"/>
    <w:rsid w:val="009D1483"/>
    <w:rsid w:val="009D1B59"/>
    <w:rsid w:val="009D2111"/>
    <w:rsid w:val="009D36FC"/>
    <w:rsid w:val="009D47C8"/>
    <w:rsid w:val="009D6E10"/>
    <w:rsid w:val="009E0B76"/>
    <w:rsid w:val="009E0C00"/>
    <w:rsid w:val="009E19FA"/>
    <w:rsid w:val="009E2E57"/>
    <w:rsid w:val="009E50A7"/>
    <w:rsid w:val="009E5F4D"/>
    <w:rsid w:val="009F2402"/>
    <w:rsid w:val="009F4688"/>
    <w:rsid w:val="009F4FC9"/>
    <w:rsid w:val="009F5488"/>
    <w:rsid w:val="009F6A0E"/>
    <w:rsid w:val="009F6ED6"/>
    <w:rsid w:val="00A03F2F"/>
    <w:rsid w:val="00A05155"/>
    <w:rsid w:val="00A0580F"/>
    <w:rsid w:val="00A12621"/>
    <w:rsid w:val="00A12E05"/>
    <w:rsid w:val="00A1392F"/>
    <w:rsid w:val="00A13D0A"/>
    <w:rsid w:val="00A16258"/>
    <w:rsid w:val="00A20DB4"/>
    <w:rsid w:val="00A2368F"/>
    <w:rsid w:val="00A23A24"/>
    <w:rsid w:val="00A2559E"/>
    <w:rsid w:val="00A272AA"/>
    <w:rsid w:val="00A27AC4"/>
    <w:rsid w:val="00A3115A"/>
    <w:rsid w:val="00A31F40"/>
    <w:rsid w:val="00A348B2"/>
    <w:rsid w:val="00A34D46"/>
    <w:rsid w:val="00A350F7"/>
    <w:rsid w:val="00A35C41"/>
    <w:rsid w:val="00A46505"/>
    <w:rsid w:val="00A46AF4"/>
    <w:rsid w:val="00A50D6D"/>
    <w:rsid w:val="00A50DD1"/>
    <w:rsid w:val="00A518AF"/>
    <w:rsid w:val="00A554B0"/>
    <w:rsid w:val="00A55E04"/>
    <w:rsid w:val="00A574AD"/>
    <w:rsid w:val="00A60178"/>
    <w:rsid w:val="00A64AA7"/>
    <w:rsid w:val="00A713ED"/>
    <w:rsid w:val="00A7145C"/>
    <w:rsid w:val="00A73AB0"/>
    <w:rsid w:val="00A80DC0"/>
    <w:rsid w:val="00A82191"/>
    <w:rsid w:val="00A848D4"/>
    <w:rsid w:val="00A90E94"/>
    <w:rsid w:val="00A9152E"/>
    <w:rsid w:val="00A930D9"/>
    <w:rsid w:val="00A9493F"/>
    <w:rsid w:val="00A94C10"/>
    <w:rsid w:val="00A95E9D"/>
    <w:rsid w:val="00AA2B9B"/>
    <w:rsid w:val="00AA6C9B"/>
    <w:rsid w:val="00AA6D9B"/>
    <w:rsid w:val="00AB0176"/>
    <w:rsid w:val="00AB061B"/>
    <w:rsid w:val="00AB0A18"/>
    <w:rsid w:val="00AB1C3F"/>
    <w:rsid w:val="00AB5025"/>
    <w:rsid w:val="00AB6B71"/>
    <w:rsid w:val="00AC0AF5"/>
    <w:rsid w:val="00AC278B"/>
    <w:rsid w:val="00AC402C"/>
    <w:rsid w:val="00AC5B82"/>
    <w:rsid w:val="00AD2733"/>
    <w:rsid w:val="00AD2EE9"/>
    <w:rsid w:val="00AD6021"/>
    <w:rsid w:val="00AD7257"/>
    <w:rsid w:val="00AE0204"/>
    <w:rsid w:val="00AE120B"/>
    <w:rsid w:val="00AE3DCB"/>
    <w:rsid w:val="00AE5EFC"/>
    <w:rsid w:val="00AE6746"/>
    <w:rsid w:val="00AE7080"/>
    <w:rsid w:val="00AE7403"/>
    <w:rsid w:val="00AE7B0A"/>
    <w:rsid w:val="00AF09A7"/>
    <w:rsid w:val="00AF09EA"/>
    <w:rsid w:val="00AF131C"/>
    <w:rsid w:val="00B0312C"/>
    <w:rsid w:val="00B03694"/>
    <w:rsid w:val="00B06FA3"/>
    <w:rsid w:val="00B11336"/>
    <w:rsid w:val="00B148EB"/>
    <w:rsid w:val="00B1768F"/>
    <w:rsid w:val="00B23550"/>
    <w:rsid w:val="00B25C02"/>
    <w:rsid w:val="00B2636C"/>
    <w:rsid w:val="00B269E2"/>
    <w:rsid w:val="00B270A0"/>
    <w:rsid w:val="00B30288"/>
    <w:rsid w:val="00B305B2"/>
    <w:rsid w:val="00B358ED"/>
    <w:rsid w:val="00B41133"/>
    <w:rsid w:val="00B46364"/>
    <w:rsid w:val="00B46AAB"/>
    <w:rsid w:val="00B51EA7"/>
    <w:rsid w:val="00B5203F"/>
    <w:rsid w:val="00B5322D"/>
    <w:rsid w:val="00B545C0"/>
    <w:rsid w:val="00B54F31"/>
    <w:rsid w:val="00B55ACA"/>
    <w:rsid w:val="00B57CE9"/>
    <w:rsid w:val="00B61EBC"/>
    <w:rsid w:val="00B61ECB"/>
    <w:rsid w:val="00B64A59"/>
    <w:rsid w:val="00B65078"/>
    <w:rsid w:val="00B67E3A"/>
    <w:rsid w:val="00B76613"/>
    <w:rsid w:val="00B77FB6"/>
    <w:rsid w:val="00B8088C"/>
    <w:rsid w:val="00B831DC"/>
    <w:rsid w:val="00B836B4"/>
    <w:rsid w:val="00B842A5"/>
    <w:rsid w:val="00B84A30"/>
    <w:rsid w:val="00B8517C"/>
    <w:rsid w:val="00B85689"/>
    <w:rsid w:val="00B91E3F"/>
    <w:rsid w:val="00B942CC"/>
    <w:rsid w:val="00B94A77"/>
    <w:rsid w:val="00BA002B"/>
    <w:rsid w:val="00BA42C8"/>
    <w:rsid w:val="00BA44A1"/>
    <w:rsid w:val="00BA4ADF"/>
    <w:rsid w:val="00BA5095"/>
    <w:rsid w:val="00BA6E76"/>
    <w:rsid w:val="00BB1788"/>
    <w:rsid w:val="00BB6668"/>
    <w:rsid w:val="00BC0B36"/>
    <w:rsid w:val="00BC0D78"/>
    <w:rsid w:val="00BC1AFD"/>
    <w:rsid w:val="00BC51A6"/>
    <w:rsid w:val="00BC699B"/>
    <w:rsid w:val="00BD1595"/>
    <w:rsid w:val="00BD5A5F"/>
    <w:rsid w:val="00BD6CC1"/>
    <w:rsid w:val="00BE233D"/>
    <w:rsid w:val="00BE5C57"/>
    <w:rsid w:val="00BF180C"/>
    <w:rsid w:val="00BF2F1D"/>
    <w:rsid w:val="00BF4C18"/>
    <w:rsid w:val="00C00327"/>
    <w:rsid w:val="00C00B34"/>
    <w:rsid w:val="00C0352D"/>
    <w:rsid w:val="00C03535"/>
    <w:rsid w:val="00C06A32"/>
    <w:rsid w:val="00C10ABD"/>
    <w:rsid w:val="00C11E86"/>
    <w:rsid w:val="00C14499"/>
    <w:rsid w:val="00C15080"/>
    <w:rsid w:val="00C15E4C"/>
    <w:rsid w:val="00C20CA9"/>
    <w:rsid w:val="00C213EA"/>
    <w:rsid w:val="00C22806"/>
    <w:rsid w:val="00C2337F"/>
    <w:rsid w:val="00C2641B"/>
    <w:rsid w:val="00C27535"/>
    <w:rsid w:val="00C31761"/>
    <w:rsid w:val="00C32642"/>
    <w:rsid w:val="00C33568"/>
    <w:rsid w:val="00C3357C"/>
    <w:rsid w:val="00C338A4"/>
    <w:rsid w:val="00C37AC3"/>
    <w:rsid w:val="00C37EC7"/>
    <w:rsid w:val="00C4075A"/>
    <w:rsid w:val="00C415CC"/>
    <w:rsid w:val="00C51454"/>
    <w:rsid w:val="00C51DCD"/>
    <w:rsid w:val="00C5499B"/>
    <w:rsid w:val="00C56421"/>
    <w:rsid w:val="00C56A53"/>
    <w:rsid w:val="00C57C63"/>
    <w:rsid w:val="00C663A6"/>
    <w:rsid w:val="00C70AF9"/>
    <w:rsid w:val="00C7216D"/>
    <w:rsid w:val="00C741C7"/>
    <w:rsid w:val="00C77780"/>
    <w:rsid w:val="00C80147"/>
    <w:rsid w:val="00C82B0F"/>
    <w:rsid w:val="00C95419"/>
    <w:rsid w:val="00CA0B14"/>
    <w:rsid w:val="00CA11CF"/>
    <w:rsid w:val="00CA13FC"/>
    <w:rsid w:val="00CA5478"/>
    <w:rsid w:val="00CB0205"/>
    <w:rsid w:val="00CC0A9F"/>
    <w:rsid w:val="00CD44CF"/>
    <w:rsid w:val="00CD4C7F"/>
    <w:rsid w:val="00CD52F9"/>
    <w:rsid w:val="00CD531C"/>
    <w:rsid w:val="00CD7E60"/>
    <w:rsid w:val="00CE31B6"/>
    <w:rsid w:val="00CE7933"/>
    <w:rsid w:val="00CF3D1B"/>
    <w:rsid w:val="00CF5E2D"/>
    <w:rsid w:val="00CF6952"/>
    <w:rsid w:val="00CF75C7"/>
    <w:rsid w:val="00D01A7D"/>
    <w:rsid w:val="00D05F61"/>
    <w:rsid w:val="00D10446"/>
    <w:rsid w:val="00D11EAD"/>
    <w:rsid w:val="00D1419C"/>
    <w:rsid w:val="00D15D5F"/>
    <w:rsid w:val="00D168E8"/>
    <w:rsid w:val="00D20014"/>
    <w:rsid w:val="00D2292C"/>
    <w:rsid w:val="00D22ABC"/>
    <w:rsid w:val="00D317A2"/>
    <w:rsid w:val="00D323DE"/>
    <w:rsid w:val="00D405B8"/>
    <w:rsid w:val="00D42604"/>
    <w:rsid w:val="00D43A5D"/>
    <w:rsid w:val="00D46690"/>
    <w:rsid w:val="00D47146"/>
    <w:rsid w:val="00D53B93"/>
    <w:rsid w:val="00D55DDF"/>
    <w:rsid w:val="00D6379D"/>
    <w:rsid w:val="00D638A2"/>
    <w:rsid w:val="00D64DC2"/>
    <w:rsid w:val="00D65615"/>
    <w:rsid w:val="00D65D6D"/>
    <w:rsid w:val="00D70184"/>
    <w:rsid w:val="00D70500"/>
    <w:rsid w:val="00D71A45"/>
    <w:rsid w:val="00D724D7"/>
    <w:rsid w:val="00D72F3E"/>
    <w:rsid w:val="00D77474"/>
    <w:rsid w:val="00D77BA4"/>
    <w:rsid w:val="00D77FEB"/>
    <w:rsid w:val="00D806A9"/>
    <w:rsid w:val="00D80F02"/>
    <w:rsid w:val="00D82989"/>
    <w:rsid w:val="00D86974"/>
    <w:rsid w:val="00D86A3B"/>
    <w:rsid w:val="00D86AB2"/>
    <w:rsid w:val="00D9692C"/>
    <w:rsid w:val="00D97331"/>
    <w:rsid w:val="00D977AF"/>
    <w:rsid w:val="00D97894"/>
    <w:rsid w:val="00DA1C71"/>
    <w:rsid w:val="00DA2A25"/>
    <w:rsid w:val="00DA3172"/>
    <w:rsid w:val="00DA55B0"/>
    <w:rsid w:val="00DA5A9A"/>
    <w:rsid w:val="00DB115A"/>
    <w:rsid w:val="00DB1F9D"/>
    <w:rsid w:val="00DB5F04"/>
    <w:rsid w:val="00DB77C7"/>
    <w:rsid w:val="00DC2C5A"/>
    <w:rsid w:val="00DC3498"/>
    <w:rsid w:val="00DC544F"/>
    <w:rsid w:val="00DC7FFD"/>
    <w:rsid w:val="00DD0B3C"/>
    <w:rsid w:val="00DD1741"/>
    <w:rsid w:val="00DD20E6"/>
    <w:rsid w:val="00DD3461"/>
    <w:rsid w:val="00DD5225"/>
    <w:rsid w:val="00DE0675"/>
    <w:rsid w:val="00DF125C"/>
    <w:rsid w:val="00DF5689"/>
    <w:rsid w:val="00DF6798"/>
    <w:rsid w:val="00DF6E88"/>
    <w:rsid w:val="00E01AB9"/>
    <w:rsid w:val="00E02177"/>
    <w:rsid w:val="00E0566C"/>
    <w:rsid w:val="00E06826"/>
    <w:rsid w:val="00E06B22"/>
    <w:rsid w:val="00E0727A"/>
    <w:rsid w:val="00E07368"/>
    <w:rsid w:val="00E1075E"/>
    <w:rsid w:val="00E10F3F"/>
    <w:rsid w:val="00E1177F"/>
    <w:rsid w:val="00E13FD9"/>
    <w:rsid w:val="00E149D6"/>
    <w:rsid w:val="00E20AA2"/>
    <w:rsid w:val="00E2329A"/>
    <w:rsid w:val="00E233CD"/>
    <w:rsid w:val="00E248A4"/>
    <w:rsid w:val="00E265DA"/>
    <w:rsid w:val="00E27949"/>
    <w:rsid w:val="00E27BA4"/>
    <w:rsid w:val="00E336E9"/>
    <w:rsid w:val="00E349AA"/>
    <w:rsid w:val="00E41F9D"/>
    <w:rsid w:val="00E451AA"/>
    <w:rsid w:val="00E46BDD"/>
    <w:rsid w:val="00E473D4"/>
    <w:rsid w:val="00E5213D"/>
    <w:rsid w:val="00E52B3E"/>
    <w:rsid w:val="00E5726E"/>
    <w:rsid w:val="00E573B6"/>
    <w:rsid w:val="00E57D53"/>
    <w:rsid w:val="00E61744"/>
    <w:rsid w:val="00E62437"/>
    <w:rsid w:val="00E62BC6"/>
    <w:rsid w:val="00E70474"/>
    <w:rsid w:val="00E72330"/>
    <w:rsid w:val="00E7615B"/>
    <w:rsid w:val="00E8065F"/>
    <w:rsid w:val="00E81FBC"/>
    <w:rsid w:val="00E84186"/>
    <w:rsid w:val="00E866D0"/>
    <w:rsid w:val="00E9257E"/>
    <w:rsid w:val="00EA00BC"/>
    <w:rsid w:val="00EA02FF"/>
    <w:rsid w:val="00EA223C"/>
    <w:rsid w:val="00EA39F9"/>
    <w:rsid w:val="00EA7C66"/>
    <w:rsid w:val="00EB2888"/>
    <w:rsid w:val="00EB48AA"/>
    <w:rsid w:val="00EB62A8"/>
    <w:rsid w:val="00EB69EA"/>
    <w:rsid w:val="00EB73E7"/>
    <w:rsid w:val="00EC164E"/>
    <w:rsid w:val="00EC5AC1"/>
    <w:rsid w:val="00EC6B07"/>
    <w:rsid w:val="00EC6D54"/>
    <w:rsid w:val="00EC7B75"/>
    <w:rsid w:val="00ED01D9"/>
    <w:rsid w:val="00EE161E"/>
    <w:rsid w:val="00EE450B"/>
    <w:rsid w:val="00EE5046"/>
    <w:rsid w:val="00EF330F"/>
    <w:rsid w:val="00EF3373"/>
    <w:rsid w:val="00EF3A7C"/>
    <w:rsid w:val="00EF519C"/>
    <w:rsid w:val="00F02DE2"/>
    <w:rsid w:val="00F03C38"/>
    <w:rsid w:val="00F04110"/>
    <w:rsid w:val="00F06B97"/>
    <w:rsid w:val="00F1217B"/>
    <w:rsid w:val="00F149FB"/>
    <w:rsid w:val="00F160AC"/>
    <w:rsid w:val="00F16293"/>
    <w:rsid w:val="00F175FE"/>
    <w:rsid w:val="00F17DDE"/>
    <w:rsid w:val="00F2160C"/>
    <w:rsid w:val="00F25657"/>
    <w:rsid w:val="00F27705"/>
    <w:rsid w:val="00F27BA5"/>
    <w:rsid w:val="00F32105"/>
    <w:rsid w:val="00F34ABC"/>
    <w:rsid w:val="00F3539C"/>
    <w:rsid w:val="00F3662A"/>
    <w:rsid w:val="00F36CE1"/>
    <w:rsid w:val="00F4071D"/>
    <w:rsid w:val="00F45ABB"/>
    <w:rsid w:val="00F50FD6"/>
    <w:rsid w:val="00F511EF"/>
    <w:rsid w:val="00F61818"/>
    <w:rsid w:val="00F63A0F"/>
    <w:rsid w:val="00F67B18"/>
    <w:rsid w:val="00F7200A"/>
    <w:rsid w:val="00F73426"/>
    <w:rsid w:val="00F74154"/>
    <w:rsid w:val="00F7595B"/>
    <w:rsid w:val="00F76C63"/>
    <w:rsid w:val="00F77D21"/>
    <w:rsid w:val="00F80B84"/>
    <w:rsid w:val="00F82894"/>
    <w:rsid w:val="00F91C21"/>
    <w:rsid w:val="00F9380B"/>
    <w:rsid w:val="00F9611D"/>
    <w:rsid w:val="00F97F22"/>
    <w:rsid w:val="00FA2247"/>
    <w:rsid w:val="00FA2A0E"/>
    <w:rsid w:val="00FA35BF"/>
    <w:rsid w:val="00FA37C8"/>
    <w:rsid w:val="00FA4E99"/>
    <w:rsid w:val="00FA5172"/>
    <w:rsid w:val="00FA55F3"/>
    <w:rsid w:val="00FB3438"/>
    <w:rsid w:val="00FB3B7F"/>
    <w:rsid w:val="00FB491F"/>
    <w:rsid w:val="00FB57F7"/>
    <w:rsid w:val="00FB73CC"/>
    <w:rsid w:val="00FB7825"/>
    <w:rsid w:val="00FC04C2"/>
    <w:rsid w:val="00FC327F"/>
    <w:rsid w:val="00FD1045"/>
    <w:rsid w:val="00FD20C7"/>
    <w:rsid w:val="00FD20CE"/>
    <w:rsid w:val="00FD3D50"/>
    <w:rsid w:val="00FD4E28"/>
    <w:rsid w:val="00FE147C"/>
    <w:rsid w:val="00FE1BFE"/>
    <w:rsid w:val="00FE31D8"/>
    <w:rsid w:val="00FE3A78"/>
    <w:rsid w:val="00FE447E"/>
    <w:rsid w:val="00FE5E42"/>
    <w:rsid w:val="00FE60B0"/>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A6D938A"/>
  <w15:docId w15:val="{56EB63DA-4DF6-4C14-948D-44201CF21F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de-DE" w:eastAsia="en-US" w:bidi="ar-SA"/>
      </w:rPr>
    </w:rPrDefault>
    <w:pPrDefault>
      <w:pPr>
        <w:spacing w:after="200" w:line="26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38"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39" w:unhideWhenUsed="1"/>
    <w:lsdException w:name="List Bullet" w:semiHidden="1" w:uiPriority="39" w:unhideWhenUsed="1"/>
    <w:lsdException w:name="List Number" w:uiPriority="39" w:qFormat="1"/>
    <w:lsdException w:name="List 2" w:semiHidden="1" w:uiPriority="39" w:unhideWhenUsed="1"/>
    <w:lsdException w:name="List 3" w:semiHidden="1" w:uiPriority="39" w:unhideWhenUsed="1"/>
    <w:lsdException w:name="List 4" w:semiHidden="1" w:uiPriority="39" w:unhideWhenUsed="1"/>
    <w:lsdException w:name="List 5" w:semiHidden="1" w:uiPriority="39" w:unhideWhenUsed="1"/>
    <w:lsdException w:name="List Bullet 2" w:semiHidden="1" w:uiPriority="39" w:unhideWhenUsed="1"/>
    <w:lsdException w:name="List Bullet 3" w:semiHidden="1" w:uiPriority="39" w:unhideWhenUsed="1"/>
    <w:lsdException w:name="List Bullet 4" w:semiHidden="1" w:uiPriority="39" w:unhideWhenUsed="1"/>
    <w:lsdException w:name="List Bullet 5" w:semiHidden="1" w:uiPriority="39" w:unhideWhenUsed="1"/>
    <w:lsdException w:name="List Number 2" w:semiHidden="1" w:uiPriority="39" w:unhideWhenUsed="1"/>
    <w:lsdException w:name="List Number 3" w:semiHidden="1" w:uiPriority="39" w:unhideWhenUsed="1"/>
    <w:lsdException w:name="List Number 4" w:semiHidden="1" w:uiPriority="39" w:unhideWhenUsed="1"/>
    <w:lsdException w:name="List Number 5" w:semiHidden="1" w:uiPriority="39"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iPriority="39" w:unhideWhenUsed="1"/>
    <w:lsdException w:name="List Continue 2" w:semiHidden="1" w:uiPriority="39" w:unhideWhenUsed="1"/>
    <w:lsdException w:name="List Continue 3" w:semiHidden="1" w:uiPriority="39" w:unhideWhenUsed="1"/>
    <w:lsdException w:name="List Continue 4" w:semiHidden="1" w:uiPriority="39" w:unhideWhenUsed="1"/>
    <w:lsdException w:name="List Continue 5" w:semiHidden="1" w:uiPriority="39" w:unhideWhenUsed="1"/>
    <w:lsdException w:name="Message Header" w:semiHidden="1" w:unhideWhenUsed="1"/>
    <w:lsdException w:name="Subtitle" w:uiPriority="11" w:qFormat="1"/>
    <w:lsdException w:name="Salutation" w:semiHidden="1" w:unhideWhenUsed="1"/>
    <w:lsdException w:name="Date" w:semiHidden="1" w:uiPriority="37"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qFormat="1"/>
    <w:lsdException w:name="FollowedHyperlink" w:semiHidden="1" w:unhideWhenUsed="1"/>
    <w:lsdException w:name="Strong" w:uiPriority="19"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21" w:qFormat="1"/>
    <w:lsdException w:name="Intense Emphasis" w:uiPriority="20" w:qFormat="1"/>
    <w:lsdException w:name="Subtle Reference" w:uiPriority="3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683A7A"/>
    <w:pPr>
      <w:spacing w:after="0" w:line="270" w:lineRule="atLeast"/>
    </w:pPr>
    <w:rPr>
      <w:rFonts w:ascii="Berlingske Sans Lt" w:hAnsi="Berlingske Sans Lt"/>
      <w:spacing w:val="2"/>
      <w:sz w:val="18"/>
      <w:lang w:val="de-CH"/>
    </w:rPr>
  </w:style>
  <w:style w:type="paragraph" w:styleId="berschrift1">
    <w:name w:val="heading 1"/>
    <w:basedOn w:val="Standard"/>
    <w:next w:val="Standard"/>
    <w:link w:val="berschrift1Zchn"/>
    <w:uiPriority w:val="9"/>
    <w:qFormat/>
    <w:rsid w:val="009D1483"/>
    <w:pPr>
      <w:keepNext/>
      <w:keepLines/>
      <w:numPr>
        <w:numId w:val="23"/>
      </w:numPr>
      <w:outlineLvl w:val="0"/>
    </w:pPr>
    <w:rPr>
      <w:rFonts w:ascii="Berlingske Sans" w:eastAsiaTheme="majorEastAsia" w:hAnsi="Berlingske Sans" w:cstheme="majorBidi"/>
      <w:b/>
      <w:bCs/>
      <w:color w:val="000000" w:themeColor="text1"/>
      <w:szCs w:val="28"/>
    </w:rPr>
  </w:style>
  <w:style w:type="paragraph" w:styleId="berschrift2">
    <w:name w:val="heading 2"/>
    <w:basedOn w:val="Standard"/>
    <w:next w:val="Standard"/>
    <w:link w:val="berschrift2Zchn"/>
    <w:uiPriority w:val="9"/>
    <w:qFormat/>
    <w:rsid w:val="009D1483"/>
    <w:pPr>
      <w:keepNext/>
      <w:keepLines/>
      <w:numPr>
        <w:ilvl w:val="1"/>
        <w:numId w:val="23"/>
      </w:numPr>
      <w:outlineLvl w:val="1"/>
    </w:pPr>
    <w:rPr>
      <w:rFonts w:eastAsiaTheme="majorEastAsia" w:cstheme="majorBidi"/>
      <w:color w:val="000000" w:themeColor="text1"/>
      <w:szCs w:val="28"/>
    </w:rPr>
  </w:style>
  <w:style w:type="paragraph" w:styleId="berschrift3">
    <w:name w:val="heading 3"/>
    <w:basedOn w:val="berschrift2"/>
    <w:next w:val="Standard"/>
    <w:link w:val="berschrift3Zchn"/>
    <w:uiPriority w:val="9"/>
    <w:unhideWhenUsed/>
    <w:qFormat/>
    <w:rsid w:val="009D1483"/>
    <w:pPr>
      <w:numPr>
        <w:ilvl w:val="2"/>
      </w:numPr>
      <w:outlineLvl w:val="2"/>
    </w:pPr>
    <w:rPr>
      <w:bCs/>
      <w:szCs w:val="24"/>
    </w:rPr>
  </w:style>
  <w:style w:type="paragraph" w:styleId="berschrift4">
    <w:name w:val="heading 4"/>
    <w:basedOn w:val="berschrift3"/>
    <w:next w:val="Standard"/>
    <w:link w:val="berschrift4Zchn"/>
    <w:uiPriority w:val="9"/>
    <w:unhideWhenUsed/>
    <w:rsid w:val="009D1483"/>
    <w:pPr>
      <w:numPr>
        <w:ilvl w:val="3"/>
      </w:numPr>
      <w:outlineLvl w:val="3"/>
    </w:pPr>
    <w:rPr>
      <w:bCs w:val="0"/>
    </w:rPr>
  </w:style>
  <w:style w:type="paragraph" w:styleId="berschrift5">
    <w:name w:val="heading 5"/>
    <w:basedOn w:val="berschrift3"/>
    <w:next w:val="Standard"/>
    <w:link w:val="berschrift5Zchn"/>
    <w:uiPriority w:val="9"/>
    <w:unhideWhenUsed/>
    <w:rsid w:val="009D1483"/>
    <w:pPr>
      <w:numPr>
        <w:ilvl w:val="4"/>
      </w:numPr>
      <w:outlineLvl w:val="4"/>
    </w:pPr>
    <w:rPr>
      <w:szCs w:val="20"/>
    </w:rPr>
  </w:style>
  <w:style w:type="paragraph" w:styleId="berschrift6">
    <w:name w:val="heading 6"/>
    <w:basedOn w:val="berschrift4"/>
    <w:next w:val="Standard"/>
    <w:link w:val="berschrift6Zchn"/>
    <w:uiPriority w:val="9"/>
    <w:unhideWhenUsed/>
    <w:rsid w:val="009D1483"/>
    <w:pPr>
      <w:numPr>
        <w:ilvl w:val="5"/>
      </w:numPr>
      <w:outlineLvl w:val="5"/>
    </w:pPr>
    <w:rPr>
      <w:szCs w:val="20"/>
    </w:rPr>
  </w:style>
  <w:style w:type="paragraph" w:styleId="berschrift7">
    <w:name w:val="heading 7"/>
    <w:basedOn w:val="berschrift5"/>
    <w:next w:val="Standard"/>
    <w:link w:val="berschrift7Zchn"/>
    <w:uiPriority w:val="9"/>
    <w:unhideWhenUsed/>
    <w:rsid w:val="009D1483"/>
    <w:pPr>
      <w:numPr>
        <w:ilvl w:val="6"/>
      </w:numPr>
      <w:outlineLvl w:val="6"/>
    </w:pPr>
    <w:rPr>
      <w:iCs/>
    </w:rPr>
  </w:style>
  <w:style w:type="paragraph" w:styleId="berschrift8">
    <w:name w:val="heading 8"/>
    <w:basedOn w:val="berschrift6"/>
    <w:next w:val="Standard"/>
    <w:link w:val="berschrift8Zchn"/>
    <w:uiPriority w:val="9"/>
    <w:unhideWhenUsed/>
    <w:rsid w:val="009D1483"/>
    <w:pPr>
      <w:numPr>
        <w:ilvl w:val="7"/>
      </w:numPr>
      <w:outlineLvl w:val="7"/>
    </w:pPr>
    <w:rPr>
      <w:iCs/>
    </w:rPr>
  </w:style>
  <w:style w:type="paragraph" w:styleId="berschrift9">
    <w:name w:val="heading 9"/>
    <w:basedOn w:val="berschrift7"/>
    <w:next w:val="Standard"/>
    <w:link w:val="berschrift9Zchn"/>
    <w:uiPriority w:val="9"/>
    <w:unhideWhenUsed/>
    <w:rsid w:val="009D1483"/>
    <w:pPr>
      <w:numPr>
        <w:ilvl w:val="8"/>
      </w:numPr>
      <w:outlineLvl w:val="8"/>
    </w:pPr>
    <w:rPr>
      <w:bCs w:val="0"/>
      <w:iCs w:val="0"/>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Funotentext">
    <w:name w:val="footnote text"/>
    <w:basedOn w:val="Endnotentext"/>
    <w:link w:val="FunotentextZchn"/>
    <w:uiPriority w:val="99"/>
    <w:unhideWhenUsed/>
    <w:rsid w:val="00E46BDD"/>
    <w:rPr>
      <w:sz w:val="13"/>
    </w:rPr>
  </w:style>
  <w:style w:type="character" w:customStyle="1" w:styleId="FunotentextZchn">
    <w:name w:val="Fußnotentext Zchn"/>
    <w:basedOn w:val="Absatz-Standardschriftart"/>
    <w:link w:val="Funotentext"/>
    <w:uiPriority w:val="99"/>
    <w:rsid w:val="00E46BDD"/>
    <w:rPr>
      <w:sz w:val="13"/>
      <w:szCs w:val="15"/>
      <w:lang w:val="en-GB"/>
    </w:rPr>
  </w:style>
  <w:style w:type="character" w:styleId="Funotenzeichen">
    <w:name w:val="footnote reference"/>
    <w:basedOn w:val="Absatz-Standardschriftart"/>
    <w:uiPriority w:val="99"/>
    <w:unhideWhenUsed/>
    <w:rsid w:val="00D86A3B"/>
    <w:rPr>
      <w:vertAlign w:val="superscript"/>
      <w:lang w:val="de-CH"/>
    </w:rPr>
  </w:style>
  <w:style w:type="paragraph" w:styleId="Titel">
    <w:name w:val="Title"/>
    <w:basedOn w:val="Standard"/>
    <w:next w:val="Standard"/>
    <w:link w:val="TitelZchn"/>
    <w:uiPriority w:val="10"/>
    <w:qFormat/>
    <w:rsid w:val="009D1483"/>
    <w:pPr>
      <w:spacing w:line="400" w:lineRule="exact"/>
    </w:pPr>
    <w:rPr>
      <w:rFonts w:ascii="Berlingske Sans" w:eastAsiaTheme="majorEastAsia" w:hAnsi="Berlingske Sans" w:cstheme="majorBidi"/>
      <w:b/>
      <w:bCs/>
      <w:color w:val="000000" w:themeColor="text1"/>
      <w:kern w:val="28"/>
      <w:sz w:val="32"/>
      <w:szCs w:val="32"/>
    </w:rPr>
  </w:style>
  <w:style w:type="character" w:customStyle="1" w:styleId="berschrift1Zchn">
    <w:name w:val="Überschrift 1 Zchn"/>
    <w:basedOn w:val="Absatz-Standardschriftart"/>
    <w:link w:val="berschrift1"/>
    <w:uiPriority w:val="9"/>
    <w:rsid w:val="009D1483"/>
    <w:rPr>
      <w:rFonts w:ascii="Berlingske Sans" w:eastAsiaTheme="majorEastAsia" w:hAnsi="Berlingske Sans" w:cstheme="majorBidi"/>
      <w:b/>
      <w:bCs/>
      <w:color w:val="000000" w:themeColor="text1"/>
      <w:spacing w:val="2"/>
      <w:sz w:val="18"/>
      <w:szCs w:val="28"/>
      <w:lang w:val="de-CH"/>
    </w:rPr>
  </w:style>
  <w:style w:type="character" w:customStyle="1" w:styleId="TitelZchn">
    <w:name w:val="Titel Zchn"/>
    <w:basedOn w:val="Absatz-Standardschriftart"/>
    <w:link w:val="Titel"/>
    <w:uiPriority w:val="10"/>
    <w:rsid w:val="009D1483"/>
    <w:rPr>
      <w:rFonts w:ascii="Berlingske Sans" w:eastAsiaTheme="majorEastAsia" w:hAnsi="Berlingske Sans" w:cstheme="majorBidi"/>
      <w:b/>
      <w:bCs/>
      <w:color w:val="000000" w:themeColor="text1"/>
      <w:spacing w:val="2"/>
      <w:kern w:val="28"/>
      <w:sz w:val="32"/>
      <w:szCs w:val="32"/>
      <w:lang w:val="de-CH"/>
    </w:rPr>
  </w:style>
  <w:style w:type="paragraph" w:styleId="Untertitel">
    <w:name w:val="Subtitle"/>
    <w:basedOn w:val="Standard"/>
    <w:next w:val="Standard"/>
    <w:link w:val="UntertitelZchn"/>
    <w:uiPriority w:val="11"/>
    <w:qFormat/>
    <w:rsid w:val="006E56C8"/>
    <w:pPr>
      <w:numPr>
        <w:ilvl w:val="1"/>
      </w:numPr>
      <w:spacing w:line="320" w:lineRule="exact"/>
    </w:pPr>
    <w:rPr>
      <w:rFonts w:ascii="Berlingske Sans DBd" w:eastAsiaTheme="majorEastAsia" w:hAnsi="Berlingske Sans DBd" w:cstheme="majorBidi"/>
      <w:color w:val="000000" w:themeColor="text1"/>
      <w:sz w:val="28"/>
      <w:szCs w:val="32"/>
    </w:rPr>
  </w:style>
  <w:style w:type="character" w:customStyle="1" w:styleId="UntertitelZchn">
    <w:name w:val="Untertitel Zchn"/>
    <w:basedOn w:val="Absatz-Standardschriftart"/>
    <w:link w:val="Untertitel"/>
    <w:uiPriority w:val="11"/>
    <w:rsid w:val="006E56C8"/>
    <w:rPr>
      <w:rFonts w:ascii="Berlingske Sans DBd" w:eastAsiaTheme="majorEastAsia" w:hAnsi="Berlingske Sans DBd" w:cstheme="majorBidi"/>
      <w:color w:val="000000" w:themeColor="text1"/>
      <w:spacing w:val="2"/>
      <w:sz w:val="28"/>
      <w:szCs w:val="32"/>
      <w:lang w:val="de-CH"/>
    </w:rPr>
  </w:style>
  <w:style w:type="character" w:customStyle="1" w:styleId="berschrift2Zchn">
    <w:name w:val="Überschrift 2 Zchn"/>
    <w:basedOn w:val="Absatz-Standardschriftart"/>
    <w:link w:val="berschrift2"/>
    <w:uiPriority w:val="9"/>
    <w:rsid w:val="009D1483"/>
    <w:rPr>
      <w:rFonts w:ascii="Berlingske Sans Lt" w:eastAsiaTheme="majorEastAsia" w:hAnsi="Berlingske Sans Lt" w:cstheme="majorBidi"/>
      <w:color w:val="000000" w:themeColor="text1"/>
      <w:spacing w:val="2"/>
      <w:sz w:val="18"/>
      <w:szCs w:val="28"/>
      <w:lang w:val="de-CH"/>
    </w:rPr>
  </w:style>
  <w:style w:type="paragraph" w:styleId="Listenabsatz">
    <w:name w:val="List Paragraph"/>
    <w:basedOn w:val="Standard"/>
    <w:uiPriority w:val="34"/>
    <w:qFormat/>
    <w:rsid w:val="009E19FA"/>
    <w:pPr>
      <w:numPr>
        <w:numId w:val="6"/>
      </w:numPr>
      <w:spacing w:after="100"/>
    </w:pPr>
  </w:style>
  <w:style w:type="character" w:customStyle="1" w:styleId="berschrift3Zchn">
    <w:name w:val="Überschrift 3 Zchn"/>
    <w:basedOn w:val="Absatz-Standardschriftart"/>
    <w:link w:val="berschrift3"/>
    <w:uiPriority w:val="9"/>
    <w:rsid w:val="009D1483"/>
    <w:rPr>
      <w:rFonts w:ascii="Berlingske Sans Lt" w:eastAsiaTheme="majorEastAsia" w:hAnsi="Berlingske Sans Lt" w:cstheme="majorBidi"/>
      <w:bCs/>
      <w:color w:val="000000" w:themeColor="text1"/>
      <w:spacing w:val="2"/>
      <w:sz w:val="18"/>
      <w:szCs w:val="24"/>
      <w:lang w:val="de-CH"/>
    </w:rPr>
  </w:style>
  <w:style w:type="character" w:styleId="Hervorhebung">
    <w:name w:val="Emphasis"/>
    <w:basedOn w:val="Absatz-Standardschriftart"/>
    <w:uiPriority w:val="20"/>
    <w:qFormat/>
    <w:rsid w:val="00D86A3B"/>
    <w:rPr>
      <w:i/>
      <w:iCs/>
      <w:color w:val="auto"/>
      <w:lang w:val="de-CH"/>
    </w:rPr>
  </w:style>
  <w:style w:type="paragraph" w:styleId="Beschriftung">
    <w:name w:val="caption"/>
    <w:basedOn w:val="Standard"/>
    <w:next w:val="Standard"/>
    <w:uiPriority w:val="35"/>
    <w:qFormat/>
    <w:rsid w:val="00D86A3B"/>
    <w:rPr>
      <w:b/>
      <w:bCs/>
      <w:sz w:val="15"/>
      <w:szCs w:val="15"/>
    </w:rPr>
  </w:style>
  <w:style w:type="paragraph" w:styleId="Listennummer">
    <w:name w:val="List Number"/>
    <w:basedOn w:val="Standard"/>
    <w:uiPriority w:val="39"/>
    <w:qFormat/>
    <w:rsid w:val="00860AED"/>
    <w:pPr>
      <w:numPr>
        <w:numId w:val="5"/>
      </w:numPr>
      <w:spacing w:after="100"/>
    </w:pPr>
  </w:style>
  <w:style w:type="character" w:styleId="Hyperlink">
    <w:name w:val="Hyperlink"/>
    <w:basedOn w:val="Absatz-Standardschriftart"/>
    <w:uiPriority w:val="99"/>
    <w:unhideWhenUsed/>
    <w:rsid w:val="00137CDF"/>
    <w:rPr>
      <w:color w:val="232D5A" w:themeColor="hyperlink"/>
      <w:u w:val="single"/>
      <w:lang w:val="de-CH"/>
    </w:rPr>
  </w:style>
  <w:style w:type="table" w:styleId="Tabellenraster">
    <w:name w:val="Table Grid"/>
    <w:basedOn w:val="NormaleTabelle"/>
    <w:uiPriority w:val="59"/>
    <w:rsid w:val="00E0727A"/>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left w:w="0" w:type="dxa"/>
        <w:right w:w="0" w:type="dxa"/>
      </w:tblCellMar>
    </w:tblPr>
  </w:style>
  <w:style w:type="paragraph" w:styleId="Sprechblasentext">
    <w:name w:val="Balloon Text"/>
    <w:basedOn w:val="Standard"/>
    <w:link w:val="SprechblasentextZchn"/>
    <w:uiPriority w:val="99"/>
    <w:unhideWhenUsed/>
    <w:rsid w:val="00D86A3B"/>
    <w:pPr>
      <w:spacing w:line="240" w:lineRule="auto"/>
    </w:pPr>
    <w:rPr>
      <w:rFonts w:ascii="Tahoma" w:hAnsi="Tahoma" w:cs="Tahoma"/>
      <w:sz w:val="16"/>
      <w:szCs w:val="16"/>
    </w:rPr>
  </w:style>
  <w:style w:type="character" w:customStyle="1" w:styleId="SprechblasentextZchn">
    <w:name w:val="Sprechblasentext Zchn"/>
    <w:basedOn w:val="Absatz-Standardschriftart"/>
    <w:link w:val="Sprechblasentext"/>
    <w:uiPriority w:val="99"/>
    <w:rsid w:val="005F4681"/>
    <w:rPr>
      <w:rFonts w:ascii="Tahoma" w:hAnsi="Tahoma" w:cs="Tahoma"/>
      <w:sz w:val="16"/>
      <w:szCs w:val="16"/>
      <w:lang w:val="en-GB"/>
    </w:rPr>
  </w:style>
  <w:style w:type="character" w:customStyle="1" w:styleId="berschrift4Zchn">
    <w:name w:val="Überschrift 4 Zchn"/>
    <w:basedOn w:val="Absatz-Standardschriftart"/>
    <w:link w:val="berschrift4"/>
    <w:uiPriority w:val="9"/>
    <w:rsid w:val="009D1483"/>
    <w:rPr>
      <w:rFonts w:ascii="Berlingske Sans Lt" w:eastAsiaTheme="majorEastAsia" w:hAnsi="Berlingske Sans Lt" w:cstheme="majorBidi"/>
      <w:color w:val="000000" w:themeColor="text1"/>
      <w:spacing w:val="2"/>
      <w:sz w:val="18"/>
      <w:szCs w:val="24"/>
      <w:lang w:val="de-CH"/>
    </w:rPr>
  </w:style>
  <w:style w:type="character" w:customStyle="1" w:styleId="berschrift5Zchn">
    <w:name w:val="Überschrift 5 Zchn"/>
    <w:basedOn w:val="Absatz-Standardschriftart"/>
    <w:link w:val="berschrift5"/>
    <w:uiPriority w:val="9"/>
    <w:rsid w:val="009D1483"/>
    <w:rPr>
      <w:rFonts w:ascii="Berlingske Sans Lt" w:eastAsiaTheme="majorEastAsia" w:hAnsi="Berlingske Sans Lt" w:cstheme="majorBidi"/>
      <w:bCs/>
      <w:color w:val="000000" w:themeColor="text1"/>
      <w:spacing w:val="2"/>
      <w:sz w:val="18"/>
      <w:lang w:val="de-CH"/>
    </w:rPr>
  </w:style>
  <w:style w:type="paragraph" w:styleId="Liste">
    <w:name w:val="List"/>
    <w:basedOn w:val="Standard"/>
    <w:uiPriority w:val="39"/>
    <w:unhideWhenUsed/>
    <w:rsid w:val="00D86A3B"/>
    <w:pPr>
      <w:numPr>
        <w:numId w:val="2"/>
      </w:numPr>
      <w:spacing w:after="100"/>
    </w:pPr>
  </w:style>
  <w:style w:type="paragraph" w:styleId="Kopfzeile">
    <w:name w:val="header"/>
    <w:basedOn w:val="Standard"/>
    <w:link w:val="KopfzeileZchn"/>
    <w:uiPriority w:val="99"/>
    <w:unhideWhenUsed/>
    <w:rsid w:val="004A14C4"/>
    <w:pPr>
      <w:tabs>
        <w:tab w:val="center" w:pos="4536"/>
        <w:tab w:val="right" w:pos="9072"/>
      </w:tabs>
      <w:spacing w:line="270" w:lineRule="exact"/>
    </w:pPr>
    <w:rPr>
      <w:b/>
      <w:szCs w:val="15"/>
    </w:rPr>
  </w:style>
  <w:style w:type="character" w:customStyle="1" w:styleId="KopfzeileZchn">
    <w:name w:val="Kopfzeile Zchn"/>
    <w:basedOn w:val="Absatz-Standardschriftart"/>
    <w:link w:val="Kopfzeile"/>
    <w:uiPriority w:val="99"/>
    <w:rsid w:val="004A14C4"/>
    <w:rPr>
      <w:rFonts w:ascii="Berlingske Sans" w:hAnsi="Berlingske Sans"/>
      <w:b/>
      <w:spacing w:val="2"/>
      <w:sz w:val="18"/>
      <w:szCs w:val="15"/>
      <w:lang w:val="de-CH"/>
    </w:rPr>
  </w:style>
  <w:style w:type="paragraph" w:styleId="Fuzeile">
    <w:name w:val="footer"/>
    <w:basedOn w:val="Standard"/>
    <w:link w:val="FuzeileZchn"/>
    <w:uiPriority w:val="38"/>
    <w:unhideWhenUsed/>
    <w:rsid w:val="00502B26"/>
    <w:pPr>
      <w:tabs>
        <w:tab w:val="center" w:pos="4536"/>
        <w:tab w:val="right" w:pos="9072"/>
      </w:tabs>
      <w:spacing w:line="230" w:lineRule="exact"/>
    </w:pPr>
    <w:rPr>
      <w:sz w:val="15"/>
      <w:szCs w:val="15"/>
    </w:rPr>
  </w:style>
  <w:style w:type="character" w:customStyle="1" w:styleId="FuzeileZchn">
    <w:name w:val="Fußzeile Zchn"/>
    <w:basedOn w:val="Absatz-Standardschriftart"/>
    <w:link w:val="Fuzeile"/>
    <w:uiPriority w:val="38"/>
    <w:rsid w:val="00502B26"/>
    <w:rPr>
      <w:rFonts w:ascii="Berlingske Sans" w:hAnsi="Berlingske Sans"/>
      <w:spacing w:val="2"/>
      <w:sz w:val="15"/>
      <w:szCs w:val="15"/>
      <w:lang w:val="de-CH"/>
    </w:rPr>
  </w:style>
  <w:style w:type="character" w:customStyle="1" w:styleId="berschrift6Zchn">
    <w:name w:val="Überschrift 6 Zchn"/>
    <w:basedOn w:val="Absatz-Standardschriftart"/>
    <w:link w:val="berschrift6"/>
    <w:uiPriority w:val="9"/>
    <w:rsid w:val="009D1483"/>
    <w:rPr>
      <w:rFonts w:ascii="Berlingske Sans Lt" w:eastAsiaTheme="majorEastAsia" w:hAnsi="Berlingske Sans Lt" w:cstheme="majorBidi"/>
      <w:color w:val="000000" w:themeColor="text1"/>
      <w:spacing w:val="2"/>
      <w:sz w:val="18"/>
      <w:lang w:val="de-CH"/>
    </w:rPr>
  </w:style>
  <w:style w:type="character" w:customStyle="1" w:styleId="berschrift7Zchn">
    <w:name w:val="Überschrift 7 Zchn"/>
    <w:basedOn w:val="Absatz-Standardschriftart"/>
    <w:link w:val="berschrift7"/>
    <w:uiPriority w:val="9"/>
    <w:rsid w:val="009D1483"/>
    <w:rPr>
      <w:rFonts w:ascii="Berlingske Sans Lt" w:eastAsiaTheme="majorEastAsia" w:hAnsi="Berlingske Sans Lt" w:cstheme="majorBidi"/>
      <w:bCs/>
      <w:iCs/>
      <w:color w:val="000000" w:themeColor="text1"/>
      <w:spacing w:val="2"/>
      <w:sz w:val="18"/>
      <w:lang w:val="de-CH"/>
    </w:rPr>
  </w:style>
  <w:style w:type="character" w:customStyle="1" w:styleId="berschrift8Zchn">
    <w:name w:val="Überschrift 8 Zchn"/>
    <w:basedOn w:val="Absatz-Standardschriftart"/>
    <w:link w:val="berschrift8"/>
    <w:uiPriority w:val="9"/>
    <w:rsid w:val="009D1483"/>
    <w:rPr>
      <w:rFonts w:ascii="Berlingske Sans Lt" w:eastAsiaTheme="majorEastAsia" w:hAnsi="Berlingske Sans Lt" w:cstheme="majorBidi"/>
      <w:iCs/>
      <w:color w:val="000000" w:themeColor="text1"/>
      <w:spacing w:val="2"/>
      <w:sz w:val="18"/>
      <w:lang w:val="de-CH"/>
    </w:rPr>
  </w:style>
  <w:style w:type="character" w:customStyle="1" w:styleId="berschrift9Zchn">
    <w:name w:val="Überschrift 9 Zchn"/>
    <w:basedOn w:val="Absatz-Standardschriftart"/>
    <w:link w:val="berschrift9"/>
    <w:uiPriority w:val="9"/>
    <w:rsid w:val="009D1483"/>
    <w:rPr>
      <w:rFonts w:ascii="Berlingske Sans Lt" w:eastAsiaTheme="majorEastAsia" w:hAnsi="Berlingske Sans Lt" w:cstheme="majorBidi"/>
      <w:color w:val="000000" w:themeColor="text1"/>
      <w:spacing w:val="2"/>
      <w:sz w:val="18"/>
      <w:lang w:val="de-CH"/>
    </w:rPr>
  </w:style>
  <w:style w:type="character" w:styleId="SchwacheHervorhebung">
    <w:name w:val="Subtle Emphasis"/>
    <w:basedOn w:val="Absatz-Standardschriftart"/>
    <w:uiPriority w:val="21"/>
    <w:rsid w:val="00D86A3B"/>
    <w:rPr>
      <w:i/>
      <w:iCs/>
      <w:color w:val="808080" w:themeColor="text1" w:themeTint="7F"/>
      <w:lang w:val="de-CH"/>
    </w:rPr>
  </w:style>
  <w:style w:type="character" w:styleId="IntensiveHervorhebung">
    <w:name w:val="Intense Emphasis"/>
    <w:basedOn w:val="Absatz-Standardschriftart"/>
    <w:uiPriority w:val="20"/>
    <w:qFormat/>
    <w:rsid w:val="00D86A3B"/>
    <w:rPr>
      <w:b/>
      <w:bCs/>
      <w:i/>
      <w:iCs/>
      <w:color w:val="232D5A" w:themeColor="accent1"/>
      <w:lang w:val="de-CH"/>
    </w:rPr>
  </w:style>
  <w:style w:type="character" w:styleId="Fett">
    <w:name w:val="Strong"/>
    <w:basedOn w:val="Absatz-Standardschriftart"/>
    <w:uiPriority w:val="19"/>
    <w:rsid w:val="00D86A3B"/>
    <w:rPr>
      <w:b/>
      <w:bCs/>
      <w:lang w:val="de-CH"/>
    </w:rPr>
  </w:style>
  <w:style w:type="paragraph" w:styleId="Zitat">
    <w:name w:val="Quote"/>
    <w:basedOn w:val="Standard"/>
    <w:next w:val="Standard"/>
    <w:link w:val="ZitatZchn"/>
    <w:uiPriority w:val="29"/>
    <w:unhideWhenUsed/>
    <w:rsid w:val="00D86A3B"/>
    <w:rPr>
      <w:i/>
      <w:iCs/>
      <w:color w:val="000000" w:themeColor="text1"/>
    </w:rPr>
  </w:style>
  <w:style w:type="character" w:customStyle="1" w:styleId="ZitatZchn">
    <w:name w:val="Zitat Zchn"/>
    <w:basedOn w:val="Absatz-Standardschriftart"/>
    <w:link w:val="Zitat"/>
    <w:uiPriority w:val="29"/>
    <w:rsid w:val="002226F5"/>
    <w:rPr>
      <w:i/>
      <w:iCs/>
      <w:color w:val="000000" w:themeColor="text1"/>
      <w:lang w:val="en-GB"/>
    </w:rPr>
  </w:style>
  <w:style w:type="paragraph" w:styleId="IntensivesZitat">
    <w:name w:val="Intense Quote"/>
    <w:basedOn w:val="Standard"/>
    <w:next w:val="Standard"/>
    <w:link w:val="IntensivesZitatZchn"/>
    <w:uiPriority w:val="30"/>
    <w:unhideWhenUsed/>
    <w:rsid w:val="00D86A3B"/>
    <w:pPr>
      <w:pBdr>
        <w:bottom w:val="single" w:sz="4" w:space="4" w:color="232D5A" w:themeColor="accent1"/>
      </w:pBdr>
      <w:spacing w:before="200" w:after="280"/>
      <w:ind w:left="936" w:right="936"/>
    </w:pPr>
    <w:rPr>
      <w:b/>
      <w:bCs/>
      <w:i/>
      <w:iCs/>
      <w:color w:val="232D5A" w:themeColor="accent1"/>
    </w:rPr>
  </w:style>
  <w:style w:type="character" w:customStyle="1" w:styleId="IntensivesZitatZchn">
    <w:name w:val="Intensives Zitat Zchn"/>
    <w:basedOn w:val="Absatz-Standardschriftart"/>
    <w:link w:val="IntensivesZitat"/>
    <w:uiPriority w:val="30"/>
    <w:rsid w:val="002226F5"/>
    <w:rPr>
      <w:b/>
      <w:bCs/>
      <w:i/>
      <w:iCs/>
      <w:color w:val="232D5A" w:themeColor="accent1"/>
      <w:lang w:val="en-GB"/>
    </w:rPr>
  </w:style>
  <w:style w:type="character" w:styleId="SchwacherVerweis">
    <w:name w:val="Subtle Reference"/>
    <w:basedOn w:val="Absatz-Standardschriftart"/>
    <w:uiPriority w:val="31"/>
    <w:unhideWhenUsed/>
    <w:rsid w:val="00A20DB4"/>
    <w:rPr>
      <w:smallCaps/>
      <w:color w:val="808080" w:themeColor="background1" w:themeShade="80"/>
      <w:u w:val="single"/>
      <w:lang w:val="de-CH"/>
    </w:rPr>
  </w:style>
  <w:style w:type="character" w:styleId="IntensiverVerweis">
    <w:name w:val="Intense Reference"/>
    <w:basedOn w:val="Absatz-Standardschriftart"/>
    <w:uiPriority w:val="32"/>
    <w:unhideWhenUsed/>
    <w:rsid w:val="00A20DB4"/>
    <w:rPr>
      <w:b/>
      <w:bCs/>
      <w:color w:val="000000" w:themeColor="text1"/>
      <w:spacing w:val="5"/>
      <w:u w:val="single"/>
      <w:lang w:val="de-CH"/>
    </w:rPr>
  </w:style>
  <w:style w:type="character" w:styleId="Buchtitel">
    <w:name w:val="Book Title"/>
    <w:basedOn w:val="Absatz-Standardschriftart"/>
    <w:uiPriority w:val="33"/>
    <w:unhideWhenUsed/>
    <w:rsid w:val="00A20DB4"/>
    <w:rPr>
      <w:b/>
      <w:bCs/>
      <w:spacing w:val="5"/>
      <w:lang w:val="de-CH"/>
    </w:rPr>
  </w:style>
  <w:style w:type="paragraph" w:styleId="Literaturverzeichnis">
    <w:name w:val="Bibliography"/>
    <w:basedOn w:val="Standard"/>
    <w:next w:val="Standard"/>
    <w:uiPriority w:val="37"/>
    <w:semiHidden/>
    <w:unhideWhenUsed/>
    <w:rsid w:val="00D86A3B"/>
  </w:style>
  <w:style w:type="paragraph" w:styleId="Verzeichnis1">
    <w:name w:val="toc 1"/>
    <w:basedOn w:val="Standard"/>
    <w:next w:val="Standard"/>
    <w:autoRedefine/>
    <w:uiPriority w:val="39"/>
    <w:rsid w:val="009D1483"/>
    <w:pPr>
      <w:tabs>
        <w:tab w:val="right" w:pos="9060"/>
      </w:tabs>
      <w:spacing w:before="270"/>
    </w:pPr>
    <w:rPr>
      <w:rFonts w:ascii="Berlingske Sans" w:hAnsi="Berlingske Sans"/>
      <w:b/>
      <w:bCs/>
      <w:noProof/>
    </w:rPr>
  </w:style>
  <w:style w:type="paragraph" w:styleId="Inhaltsverzeichnisberschrift">
    <w:name w:val="TOC Heading"/>
    <w:basedOn w:val="berschrift1"/>
    <w:next w:val="Standard"/>
    <w:uiPriority w:val="39"/>
    <w:semiHidden/>
    <w:unhideWhenUsed/>
    <w:qFormat/>
    <w:rsid w:val="008C70D9"/>
    <w:pPr>
      <w:numPr>
        <w:numId w:val="0"/>
      </w:numPr>
      <w:spacing w:before="480"/>
      <w:outlineLvl w:val="9"/>
    </w:pPr>
    <w:rPr>
      <w:rFonts w:asciiTheme="majorHAnsi" w:hAnsiTheme="majorHAnsi"/>
      <w:color w:val="232D5A" w:themeColor="accent1"/>
      <w:lang w:val="en-US"/>
    </w:rPr>
  </w:style>
  <w:style w:type="paragraph" w:styleId="Blocktext">
    <w:name w:val="Block Text"/>
    <w:basedOn w:val="Standard"/>
    <w:uiPriority w:val="99"/>
    <w:unhideWhenUsed/>
    <w:rsid w:val="00D86A3B"/>
    <w:pPr>
      <w:pBdr>
        <w:top w:val="single" w:sz="2" w:space="10" w:color="232D5A" w:themeColor="accent1" w:frame="1"/>
        <w:left w:val="single" w:sz="2" w:space="10" w:color="232D5A" w:themeColor="accent1" w:frame="1"/>
        <w:bottom w:val="single" w:sz="2" w:space="10" w:color="232D5A" w:themeColor="accent1" w:frame="1"/>
        <w:right w:val="single" w:sz="2" w:space="10" w:color="232D5A" w:themeColor="accent1" w:frame="1"/>
      </w:pBdr>
      <w:ind w:left="1152" w:right="1152"/>
    </w:pPr>
    <w:rPr>
      <w:i/>
      <w:iCs/>
      <w:color w:val="232D5A" w:themeColor="accent1"/>
    </w:rPr>
  </w:style>
  <w:style w:type="paragraph" w:styleId="Textkrper">
    <w:name w:val="Body Text"/>
    <w:basedOn w:val="Standard"/>
    <w:link w:val="TextkrperZchn"/>
    <w:uiPriority w:val="99"/>
    <w:semiHidden/>
    <w:unhideWhenUsed/>
    <w:rsid w:val="00D86A3B"/>
    <w:pPr>
      <w:spacing w:after="120"/>
    </w:pPr>
  </w:style>
  <w:style w:type="character" w:customStyle="1" w:styleId="TextkrperZchn">
    <w:name w:val="Textkörper Zchn"/>
    <w:basedOn w:val="Absatz-Standardschriftart"/>
    <w:link w:val="Textkrper"/>
    <w:uiPriority w:val="99"/>
    <w:semiHidden/>
    <w:rsid w:val="005F4681"/>
    <w:rPr>
      <w:lang w:val="en-GB"/>
    </w:rPr>
  </w:style>
  <w:style w:type="paragraph" w:styleId="Textkrper2">
    <w:name w:val="Body Text 2"/>
    <w:basedOn w:val="Standard"/>
    <w:link w:val="Textkrper2Zchn"/>
    <w:uiPriority w:val="99"/>
    <w:semiHidden/>
    <w:unhideWhenUsed/>
    <w:rsid w:val="00D86A3B"/>
    <w:pPr>
      <w:spacing w:after="120" w:line="480" w:lineRule="auto"/>
    </w:pPr>
  </w:style>
  <w:style w:type="character" w:customStyle="1" w:styleId="Textkrper2Zchn">
    <w:name w:val="Textkörper 2 Zchn"/>
    <w:basedOn w:val="Absatz-Standardschriftart"/>
    <w:link w:val="Textkrper2"/>
    <w:uiPriority w:val="99"/>
    <w:semiHidden/>
    <w:rsid w:val="005F4681"/>
    <w:rPr>
      <w:lang w:val="en-GB"/>
    </w:rPr>
  </w:style>
  <w:style w:type="paragraph" w:styleId="Textkrper3">
    <w:name w:val="Body Text 3"/>
    <w:basedOn w:val="Standard"/>
    <w:link w:val="Textkrper3Zchn"/>
    <w:uiPriority w:val="99"/>
    <w:semiHidden/>
    <w:unhideWhenUsed/>
    <w:rsid w:val="00D86A3B"/>
    <w:pPr>
      <w:spacing w:after="120"/>
    </w:pPr>
    <w:rPr>
      <w:sz w:val="16"/>
      <w:szCs w:val="16"/>
    </w:rPr>
  </w:style>
  <w:style w:type="character" w:customStyle="1" w:styleId="Textkrper3Zchn">
    <w:name w:val="Textkörper 3 Zchn"/>
    <w:basedOn w:val="Absatz-Standardschriftart"/>
    <w:link w:val="Textkrper3"/>
    <w:uiPriority w:val="99"/>
    <w:semiHidden/>
    <w:rsid w:val="005F4681"/>
    <w:rPr>
      <w:sz w:val="16"/>
      <w:szCs w:val="16"/>
      <w:lang w:val="en-GB"/>
    </w:rPr>
  </w:style>
  <w:style w:type="paragraph" w:styleId="Textkrper-Erstzeileneinzug">
    <w:name w:val="Body Text First Indent"/>
    <w:basedOn w:val="Textkrper"/>
    <w:link w:val="Textkrper-ErstzeileneinzugZchn"/>
    <w:uiPriority w:val="99"/>
    <w:semiHidden/>
    <w:unhideWhenUsed/>
    <w:rsid w:val="00D86A3B"/>
    <w:pPr>
      <w:spacing w:after="0"/>
      <w:ind w:firstLine="360"/>
    </w:pPr>
  </w:style>
  <w:style w:type="character" w:customStyle="1" w:styleId="Textkrper-ErstzeileneinzugZchn">
    <w:name w:val="Textkörper-Erstzeileneinzug Zchn"/>
    <w:basedOn w:val="TextkrperZchn"/>
    <w:link w:val="Textkrper-Erstzeileneinzug"/>
    <w:uiPriority w:val="99"/>
    <w:semiHidden/>
    <w:rsid w:val="005F4681"/>
    <w:rPr>
      <w:lang w:val="en-GB"/>
    </w:rPr>
  </w:style>
  <w:style w:type="paragraph" w:styleId="Textkrper-Zeileneinzug">
    <w:name w:val="Body Text Indent"/>
    <w:basedOn w:val="Standard"/>
    <w:link w:val="Textkrper-ZeileneinzugZchn"/>
    <w:uiPriority w:val="99"/>
    <w:semiHidden/>
    <w:unhideWhenUsed/>
    <w:rsid w:val="00D86A3B"/>
    <w:pPr>
      <w:spacing w:after="120"/>
      <w:ind w:left="283"/>
    </w:pPr>
  </w:style>
  <w:style w:type="character" w:customStyle="1" w:styleId="Textkrper-ZeileneinzugZchn">
    <w:name w:val="Textkörper-Zeileneinzug Zchn"/>
    <w:basedOn w:val="Absatz-Standardschriftart"/>
    <w:link w:val="Textkrper-Zeileneinzug"/>
    <w:uiPriority w:val="99"/>
    <w:semiHidden/>
    <w:rsid w:val="005F4681"/>
    <w:rPr>
      <w:lang w:val="en-GB"/>
    </w:rPr>
  </w:style>
  <w:style w:type="paragraph" w:styleId="Textkrper-Erstzeileneinzug2">
    <w:name w:val="Body Text First Indent 2"/>
    <w:basedOn w:val="Textkrper-Zeileneinzug"/>
    <w:link w:val="Textkrper-Erstzeileneinzug2Zchn"/>
    <w:uiPriority w:val="99"/>
    <w:semiHidden/>
    <w:unhideWhenUsed/>
    <w:rsid w:val="00D86A3B"/>
    <w:pPr>
      <w:spacing w:after="0"/>
      <w:ind w:left="360" w:firstLine="360"/>
    </w:pPr>
  </w:style>
  <w:style w:type="character" w:customStyle="1" w:styleId="Textkrper-Erstzeileneinzug2Zchn">
    <w:name w:val="Textkörper-Erstzeileneinzug 2 Zchn"/>
    <w:basedOn w:val="Textkrper-ZeileneinzugZchn"/>
    <w:link w:val="Textkrper-Erstzeileneinzug2"/>
    <w:uiPriority w:val="99"/>
    <w:semiHidden/>
    <w:rsid w:val="005F4681"/>
    <w:rPr>
      <w:lang w:val="en-GB"/>
    </w:rPr>
  </w:style>
  <w:style w:type="paragraph" w:styleId="Textkrper-Einzug2">
    <w:name w:val="Body Text Indent 2"/>
    <w:basedOn w:val="Standard"/>
    <w:link w:val="Textkrper-Einzug2Zchn"/>
    <w:uiPriority w:val="99"/>
    <w:semiHidden/>
    <w:unhideWhenUsed/>
    <w:rsid w:val="00D86A3B"/>
    <w:pPr>
      <w:spacing w:after="120" w:line="480" w:lineRule="auto"/>
      <w:ind w:left="283"/>
    </w:pPr>
  </w:style>
  <w:style w:type="character" w:customStyle="1" w:styleId="Textkrper-Einzug2Zchn">
    <w:name w:val="Textkörper-Einzug 2 Zchn"/>
    <w:basedOn w:val="Absatz-Standardschriftart"/>
    <w:link w:val="Textkrper-Einzug2"/>
    <w:uiPriority w:val="99"/>
    <w:semiHidden/>
    <w:rsid w:val="005F4681"/>
    <w:rPr>
      <w:lang w:val="en-GB"/>
    </w:rPr>
  </w:style>
  <w:style w:type="paragraph" w:styleId="Textkrper-Einzug3">
    <w:name w:val="Body Text Indent 3"/>
    <w:basedOn w:val="Standard"/>
    <w:link w:val="Textkrper-Einzug3Zchn"/>
    <w:uiPriority w:val="99"/>
    <w:semiHidden/>
    <w:unhideWhenUsed/>
    <w:rsid w:val="00D86A3B"/>
    <w:pPr>
      <w:spacing w:after="120"/>
      <w:ind w:left="283"/>
    </w:pPr>
    <w:rPr>
      <w:sz w:val="16"/>
      <w:szCs w:val="16"/>
    </w:rPr>
  </w:style>
  <w:style w:type="character" w:customStyle="1" w:styleId="Textkrper-Einzug3Zchn">
    <w:name w:val="Textkörper-Einzug 3 Zchn"/>
    <w:basedOn w:val="Absatz-Standardschriftart"/>
    <w:link w:val="Textkrper-Einzug3"/>
    <w:uiPriority w:val="99"/>
    <w:semiHidden/>
    <w:rsid w:val="005F4681"/>
    <w:rPr>
      <w:sz w:val="16"/>
      <w:szCs w:val="16"/>
      <w:lang w:val="en-GB"/>
    </w:rPr>
  </w:style>
  <w:style w:type="paragraph" w:styleId="Gruformel">
    <w:name w:val="Closing"/>
    <w:basedOn w:val="Standard"/>
    <w:link w:val="GruformelZchn"/>
    <w:uiPriority w:val="99"/>
    <w:semiHidden/>
    <w:unhideWhenUsed/>
    <w:rsid w:val="004A7CCE"/>
    <w:pPr>
      <w:spacing w:line="240" w:lineRule="auto"/>
      <w:ind w:left="4252"/>
    </w:pPr>
  </w:style>
  <w:style w:type="character" w:customStyle="1" w:styleId="GruformelZchn">
    <w:name w:val="Grußformel Zchn"/>
    <w:basedOn w:val="Absatz-Standardschriftart"/>
    <w:link w:val="Gruformel"/>
    <w:uiPriority w:val="99"/>
    <w:semiHidden/>
    <w:rsid w:val="004A7CCE"/>
    <w:rPr>
      <w:sz w:val="18"/>
      <w:lang w:val="en-GB"/>
    </w:rPr>
  </w:style>
  <w:style w:type="character" w:styleId="Kommentarzeichen">
    <w:name w:val="annotation reference"/>
    <w:basedOn w:val="Absatz-Standardschriftart"/>
    <w:uiPriority w:val="99"/>
    <w:unhideWhenUsed/>
    <w:rsid w:val="00D86A3B"/>
    <w:rPr>
      <w:sz w:val="16"/>
      <w:szCs w:val="16"/>
      <w:lang w:val="de-CH"/>
    </w:rPr>
  </w:style>
  <w:style w:type="paragraph" w:styleId="Kommentartext">
    <w:name w:val="annotation text"/>
    <w:basedOn w:val="Standard"/>
    <w:link w:val="KommentartextZchn"/>
    <w:uiPriority w:val="99"/>
    <w:unhideWhenUsed/>
    <w:rsid w:val="00D86A3B"/>
    <w:pPr>
      <w:spacing w:line="240" w:lineRule="auto"/>
    </w:pPr>
  </w:style>
  <w:style w:type="character" w:customStyle="1" w:styleId="KommentartextZchn">
    <w:name w:val="Kommentartext Zchn"/>
    <w:basedOn w:val="Absatz-Standardschriftart"/>
    <w:link w:val="Kommentartext"/>
    <w:uiPriority w:val="99"/>
    <w:rsid w:val="005F4681"/>
    <w:rPr>
      <w:lang w:val="en-GB"/>
    </w:rPr>
  </w:style>
  <w:style w:type="paragraph" w:styleId="Kommentarthema">
    <w:name w:val="annotation subject"/>
    <w:basedOn w:val="Kommentartext"/>
    <w:next w:val="Kommentartext"/>
    <w:link w:val="KommentarthemaZchn"/>
    <w:uiPriority w:val="99"/>
    <w:unhideWhenUsed/>
    <w:rsid w:val="00D86A3B"/>
    <w:rPr>
      <w:b/>
      <w:bCs/>
    </w:rPr>
  </w:style>
  <w:style w:type="character" w:customStyle="1" w:styleId="KommentarthemaZchn">
    <w:name w:val="Kommentarthema Zchn"/>
    <w:basedOn w:val="KommentartextZchn"/>
    <w:link w:val="Kommentarthema"/>
    <w:uiPriority w:val="99"/>
    <w:rsid w:val="005F4681"/>
    <w:rPr>
      <w:b/>
      <w:bCs/>
      <w:lang w:val="en-GB"/>
    </w:rPr>
  </w:style>
  <w:style w:type="paragraph" w:styleId="Datum">
    <w:name w:val="Date"/>
    <w:basedOn w:val="Standard"/>
    <w:next w:val="Standard"/>
    <w:link w:val="DatumZchn"/>
    <w:uiPriority w:val="37"/>
    <w:rsid w:val="00D86A3B"/>
    <w:pPr>
      <w:spacing w:after="200"/>
    </w:pPr>
  </w:style>
  <w:style w:type="character" w:customStyle="1" w:styleId="DatumZchn">
    <w:name w:val="Datum Zchn"/>
    <w:basedOn w:val="Absatz-Standardschriftart"/>
    <w:link w:val="Datum"/>
    <w:uiPriority w:val="37"/>
    <w:rsid w:val="000E7234"/>
    <w:rPr>
      <w:lang w:val="en-GB"/>
    </w:rPr>
  </w:style>
  <w:style w:type="paragraph" w:styleId="Dokumentstruktur">
    <w:name w:val="Document Map"/>
    <w:basedOn w:val="Standard"/>
    <w:link w:val="DokumentstrukturZchn"/>
    <w:uiPriority w:val="99"/>
    <w:unhideWhenUsed/>
    <w:rsid w:val="00D86A3B"/>
    <w:pPr>
      <w:spacing w:line="240" w:lineRule="auto"/>
    </w:pPr>
    <w:rPr>
      <w:rFonts w:ascii="Tahoma" w:hAnsi="Tahoma" w:cs="Tahoma"/>
      <w:sz w:val="16"/>
      <w:szCs w:val="16"/>
    </w:rPr>
  </w:style>
  <w:style w:type="character" w:customStyle="1" w:styleId="DokumentstrukturZchn">
    <w:name w:val="Dokumentstruktur Zchn"/>
    <w:basedOn w:val="Absatz-Standardschriftart"/>
    <w:link w:val="Dokumentstruktur"/>
    <w:uiPriority w:val="99"/>
    <w:rsid w:val="005F4681"/>
    <w:rPr>
      <w:rFonts w:ascii="Tahoma" w:hAnsi="Tahoma" w:cs="Tahoma"/>
      <w:sz w:val="16"/>
      <w:szCs w:val="16"/>
      <w:lang w:val="en-GB"/>
    </w:rPr>
  </w:style>
  <w:style w:type="paragraph" w:styleId="E-Mail-Signatur">
    <w:name w:val="E-mail Signature"/>
    <w:basedOn w:val="Standard"/>
    <w:link w:val="E-Mail-SignaturZchn"/>
    <w:uiPriority w:val="99"/>
    <w:semiHidden/>
    <w:unhideWhenUsed/>
    <w:rsid w:val="00D86A3B"/>
    <w:pPr>
      <w:spacing w:line="240" w:lineRule="auto"/>
    </w:pPr>
  </w:style>
  <w:style w:type="character" w:customStyle="1" w:styleId="E-Mail-SignaturZchn">
    <w:name w:val="E-Mail-Signatur Zchn"/>
    <w:basedOn w:val="Absatz-Standardschriftart"/>
    <w:link w:val="E-Mail-Signatur"/>
    <w:uiPriority w:val="99"/>
    <w:semiHidden/>
    <w:rsid w:val="005F4681"/>
    <w:rPr>
      <w:lang w:val="en-GB"/>
    </w:rPr>
  </w:style>
  <w:style w:type="paragraph" w:styleId="Endnotentext">
    <w:name w:val="endnote text"/>
    <w:basedOn w:val="Standard"/>
    <w:link w:val="EndnotentextZchn"/>
    <w:uiPriority w:val="99"/>
    <w:unhideWhenUsed/>
    <w:rsid w:val="00D86A3B"/>
    <w:pPr>
      <w:spacing w:after="100"/>
    </w:pPr>
    <w:rPr>
      <w:sz w:val="15"/>
      <w:szCs w:val="15"/>
    </w:rPr>
  </w:style>
  <w:style w:type="character" w:customStyle="1" w:styleId="EndnotentextZchn">
    <w:name w:val="Endnotentext Zchn"/>
    <w:basedOn w:val="Absatz-Standardschriftart"/>
    <w:link w:val="Endnotentext"/>
    <w:uiPriority w:val="99"/>
    <w:rsid w:val="000A0BDF"/>
    <w:rPr>
      <w:sz w:val="15"/>
      <w:szCs w:val="15"/>
      <w:lang w:val="en-GB"/>
    </w:rPr>
  </w:style>
  <w:style w:type="paragraph" w:styleId="Umschlagadresse">
    <w:name w:val="envelope address"/>
    <w:basedOn w:val="Standard"/>
    <w:uiPriority w:val="99"/>
    <w:semiHidden/>
    <w:unhideWhenUsed/>
    <w:rsid w:val="00D86A3B"/>
    <w:pPr>
      <w:framePr w:w="7920" w:h="1980" w:hRule="exact" w:hSpace="180" w:wrap="auto" w:hAnchor="page" w:xAlign="center" w:yAlign="bottom"/>
      <w:spacing w:line="240" w:lineRule="auto"/>
      <w:ind w:left="2880"/>
    </w:pPr>
    <w:rPr>
      <w:rFonts w:ascii="Arial" w:eastAsia="Arial Unicode MS" w:hAnsi="Arial" w:cs="Arial"/>
      <w:sz w:val="24"/>
      <w:szCs w:val="24"/>
    </w:rPr>
  </w:style>
  <w:style w:type="paragraph" w:styleId="Umschlagabsenderadresse">
    <w:name w:val="envelope return"/>
    <w:basedOn w:val="Standard"/>
    <w:uiPriority w:val="99"/>
    <w:semiHidden/>
    <w:unhideWhenUsed/>
    <w:rsid w:val="00D86A3B"/>
    <w:pPr>
      <w:spacing w:line="240" w:lineRule="auto"/>
    </w:pPr>
    <w:rPr>
      <w:rFonts w:ascii="Arial" w:eastAsia="Arial Unicode MS" w:hAnsi="Arial" w:cs="Arial"/>
    </w:rPr>
  </w:style>
  <w:style w:type="character" w:styleId="BesuchterLink">
    <w:name w:val="FollowedHyperlink"/>
    <w:basedOn w:val="Absatz-Standardschriftart"/>
    <w:uiPriority w:val="99"/>
    <w:semiHidden/>
    <w:unhideWhenUsed/>
    <w:rsid w:val="00D86A3B"/>
    <w:rPr>
      <w:color w:val="232D5A" w:themeColor="followedHyperlink"/>
      <w:u w:val="single"/>
      <w:lang w:val="en-GB"/>
    </w:rPr>
  </w:style>
  <w:style w:type="character" w:styleId="Endnotenzeichen">
    <w:name w:val="endnote reference"/>
    <w:basedOn w:val="Absatz-Standardschriftart"/>
    <w:uiPriority w:val="99"/>
    <w:unhideWhenUsed/>
    <w:rsid w:val="00D86A3B"/>
    <w:rPr>
      <w:vertAlign w:val="superscript"/>
      <w:lang w:val="de-CH"/>
    </w:rPr>
  </w:style>
  <w:style w:type="character" w:styleId="Zeilennummer">
    <w:name w:val="line number"/>
    <w:basedOn w:val="Absatz-Standardschriftart"/>
    <w:uiPriority w:val="99"/>
    <w:semiHidden/>
    <w:unhideWhenUsed/>
    <w:rsid w:val="00D86A3B"/>
    <w:rPr>
      <w:lang w:val="de-CH"/>
    </w:rPr>
  </w:style>
  <w:style w:type="paragraph" w:styleId="Verzeichnis2">
    <w:name w:val="toc 2"/>
    <w:basedOn w:val="Standard"/>
    <w:next w:val="Standard"/>
    <w:autoRedefine/>
    <w:uiPriority w:val="39"/>
    <w:rsid w:val="009D1483"/>
    <w:pPr>
      <w:tabs>
        <w:tab w:val="right" w:pos="9060"/>
      </w:tabs>
    </w:pPr>
    <w:rPr>
      <w:noProof/>
    </w:rPr>
  </w:style>
  <w:style w:type="paragraph" w:styleId="Verzeichnis3">
    <w:name w:val="toc 3"/>
    <w:basedOn w:val="Standard"/>
    <w:next w:val="Standard"/>
    <w:autoRedefine/>
    <w:uiPriority w:val="39"/>
    <w:unhideWhenUsed/>
    <w:rsid w:val="009D1483"/>
    <w:pPr>
      <w:tabs>
        <w:tab w:val="right" w:pos="9060"/>
      </w:tabs>
    </w:pPr>
    <w:rPr>
      <w:noProof/>
    </w:rPr>
  </w:style>
  <w:style w:type="paragraph" w:styleId="Verzeichnis4">
    <w:name w:val="toc 4"/>
    <w:basedOn w:val="Standard"/>
    <w:next w:val="Standard"/>
    <w:autoRedefine/>
    <w:uiPriority w:val="99"/>
    <w:unhideWhenUsed/>
    <w:rsid w:val="009D1483"/>
    <w:pPr>
      <w:tabs>
        <w:tab w:val="right" w:pos="9060"/>
      </w:tabs>
    </w:pPr>
    <w:rPr>
      <w:noProof/>
    </w:rPr>
  </w:style>
  <w:style w:type="paragraph" w:styleId="Verzeichnis5">
    <w:name w:val="toc 5"/>
    <w:basedOn w:val="Standard"/>
    <w:next w:val="Standard"/>
    <w:autoRedefine/>
    <w:uiPriority w:val="99"/>
    <w:unhideWhenUsed/>
    <w:rsid w:val="009D1483"/>
    <w:pPr>
      <w:tabs>
        <w:tab w:val="right" w:pos="9060"/>
      </w:tabs>
    </w:pPr>
    <w:rPr>
      <w:noProof/>
    </w:rPr>
  </w:style>
  <w:style w:type="paragraph" w:styleId="Verzeichnis6">
    <w:name w:val="toc 6"/>
    <w:basedOn w:val="Standard"/>
    <w:next w:val="Standard"/>
    <w:autoRedefine/>
    <w:uiPriority w:val="99"/>
    <w:unhideWhenUsed/>
    <w:rsid w:val="009D1483"/>
    <w:pPr>
      <w:tabs>
        <w:tab w:val="right" w:pos="9060"/>
      </w:tabs>
    </w:pPr>
    <w:rPr>
      <w:noProof/>
    </w:rPr>
  </w:style>
  <w:style w:type="paragraph" w:styleId="Verzeichnis7">
    <w:name w:val="toc 7"/>
    <w:basedOn w:val="Standard"/>
    <w:next w:val="Standard"/>
    <w:autoRedefine/>
    <w:uiPriority w:val="99"/>
    <w:unhideWhenUsed/>
    <w:rsid w:val="009D1483"/>
    <w:pPr>
      <w:tabs>
        <w:tab w:val="right" w:pos="9060"/>
      </w:tabs>
    </w:pPr>
    <w:rPr>
      <w:noProof/>
    </w:rPr>
  </w:style>
  <w:style w:type="paragraph" w:styleId="Verzeichnis8">
    <w:name w:val="toc 8"/>
    <w:basedOn w:val="Standard"/>
    <w:next w:val="Standard"/>
    <w:autoRedefine/>
    <w:uiPriority w:val="99"/>
    <w:unhideWhenUsed/>
    <w:rsid w:val="009D1483"/>
    <w:pPr>
      <w:tabs>
        <w:tab w:val="right" w:pos="9060"/>
      </w:tabs>
    </w:pPr>
    <w:rPr>
      <w:noProof/>
    </w:rPr>
  </w:style>
  <w:style w:type="paragraph" w:styleId="Verzeichnis9">
    <w:name w:val="toc 9"/>
    <w:basedOn w:val="Verzeichnis8"/>
    <w:next w:val="Standard"/>
    <w:autoRedefine/>
    <w:uiPriority w:val="99"/>
    <w:unhideWhenUsed/>
    <w:rsid w:val="009D1483"/>
  </w:style>
  <w:style w:type="paragraph" w:styleId="Listennummer2">
    <w:name w:val="List Number 2"/>
    <w:basedOn w:val="Standard"/>
    <w:uiPriority w:val="39"/>
    <w:rsid w:val="00D86A3B"/>
    <w:pPr>
      <w:numPr>
        <w:ilvl w:val="1"/>
        <w:numId w:val="5"/>
      </w:numPr>
      <w:spacing w:after="100"/>
    </w:pPr>
  </w:style>
  <w:style w:type="paragraph" w:styleId="Listennummer3">
    <w:name w:val="List Number 3"/>
    <w:basedOn w:val="Standard"/>
    <w:uiPriority w:val="39"/>
    <w:unhideWhenUsed/>
    <w:rsid w:val="00D86A3B"/>
    <w:pPr>
      <w:numPr>
        <w:ilvl w:val="2"/>
        <w:numId w:val="5"/>
      </w:numPr>
      <w:spacing w:after="100"/>
    </w:pPr>
  </w:style>
  <w:style w:type="paragraph" w:styleId="Listennummer4">
    <w:name w:val="List Number 4"/>
    <w:basedOn w:val="Standard"/>
    <w:uiPriority w:val="39"/>
    <w:unhideWhenUsed/>
    <w:rsid w:val="00D86A3B"/>
    <w:pPr>
      <w:numPr>
        <w:ilvl w:val="3"/>
        <w:numId w:val="5"/>
      </w:numPr>
      <w:spacing w:after="100"/>
    </w:pPr>
  </w:style>
  <w:style w:type="paragraph" w:styleId="Listennummer5">
    <w:name w:val="List Number 5"/>
    <w:basedOn w:val="Standard"/>
    <w:uiPriority w:val="39"/>
    <w:unhideWhenUsed/>
    <w:rsid w:val="00D86A3B"/>
    <w:pPr>
      <w:numPr>
        <w:ilvl w:val="4"/>
        <w:numId w:val="5"/>
      </w:numPr>
      <w:spacing w:after="100"/>
    </w:pPr>
  </w:style>
  <w:style w:type="table" w:customStyle="1" w:styleId="MunichReTable">
    <w:name w:val="Munich Re Table"/>
    <w:basedOn w:val="NormaleTabelle"/>
    <w:uiPriority w:val="99"/>
    <w:qFormat/>
    <w:rsid w:val="00D86A3B"/>
    <w:pPr>
      <w:spacing w:after="0" w:line="240" w:lineRule="auto"/>
    </w:pPr>
    <w:tblPr>
      <w:tblBorders>
        <w:top w:val="single" w:sz="2" w:space="0" w:color="auto"/>
        <w:bottom w:val="single" w:sz="2" w:space="0" w:color="auto"/>
        <w:insideH w:val="single" w:sz="2" w:space="0" w:color="auto"/>
        <w:insideV w:val="single" w:sz="48" w:space="0" w:color="FFFFFF" w:themeColor="background1"/>
      </w:tblBorders>
      <w:tblCellMar>
        <w:top w:w="74" w:type="dxa"/>
        <w:left w:w="142" w:type="dxa"/>
        <w:bottom w:w="74" w:type="dxa"/>
        <w:right w:w="142" w:type="dxa"/>
      </w:tblCellMar>
    </w:tblPr>
    <w:tcPr>
      <w:vAlign w:val="center"/>
    </w:tcPr>
    <w:tblStylePr w:type="firstRow">
      <w:rPr>
        <w:b/>
      </w:rPr>
      <w:tblPr/>
      <w:tcPr>
        <w:vAlign w:val="center"/>
      </w:tcPr>
    </w:tblStylePr>
  </w:style>
  <w:style w:type="character" w:customStyle="1" w:styleId="Red">
    <w:name w:val="Red"/>
    <w:basedOn w:val="Absatz-Standardschriftart"/>
    <w:uiPriority w:val="18"/>
    <w:qFormat/>
    <w:rsid w:val="00D86A3B"/>
    <w:rPr>
      <w:color w:val="EBEAE6" w:themeColor="accent2"/>
      <w:lang w:val="de-CH"/>
    </w:rPr>
  </w:style>
  <w:style w:type="paragraph" w:styleId="Liste2">
    <w:name w:val="List 2"/>
    <w:basedOn w:val="Standard"/>
    <w:uiPriority w:val="39"/>
    <w:unhideWhenUsed/>
    <w:rsid w:val="00D86A3B"/>
    <w:pPr>
      <w:numPr>
        <w:ilvl w:val="1"/>
        <w:numId w:val="2"/>
      </w:numPr>
      <w:spacing w:after="100"/>
    </w:pPr>
  </w:style>
  <w:style w:type="paragraph" w:styleId="Liste3">
    <w:name w:val="List 3"/>
    <w:basedOn w:val="Standard"/>
    <w:uiPriority w:val="39"/>
    <w:unhideWhenUsed/>
    <w:rsid w:val="00D86A3B"/>
    <w:pPr>
      <w:numPr>
        <w:ilvl w:val="2"/>
        <w:numId w:val="2"/>
      </w:numPr>
      <w:spacing w:after="100"/>
    </w:pPr>
  </w:style>
  <w:style w:type="paragraph" w:styleId="Liste4">
    <w:name w:val="List 4"/>
    <w:basedOn w:val="Standard"/>
    <w:uiPriority w:val="39"/>
    <w:unhideWhenUsed/>
    <w:rsid w:val="00D86A3B"/>
    <w:pPr>
      <w:numPr>
        <w:ilvl w:val="3"/>
        <w:numId w:val="2"/>
      </w:numPr>
      <w:spacing w:after="100"/>
    </w:pPr>
  </w:style>
  <w:style w:type="paragraph" w:styleId="Liste5">
    <w:name w:val="List 5"/>
    <w:basedOn w:val="Standard"/>
    <w:uiPriority w:val="39"/>
    <w:unhideWhenUsed/>
    <w:rsid w:val="00D86A3B"/>
    <w:pPr>
      <w:numPr>
        <w:ilvl w:val="4"/>
        <w:numId w:val="2"/>
      </w:numPr>
      <w:spacing w:after="100"/>
    </w:pPr>
  </w:style>
  <w:style w:type="paragraph" w:styleId="Aufzhlungszeichen">
    <w:name w:val="List Bullet"/>
    <w:basedOn w:val="Standard"/>
    <w:uiPriority w:val="39"/>
    <w:rsid w:val="00624212"/>
    <w:pPr>
      <w:numPr>
        <w:numId w:val="3"/>
      </w:numPr>
      <w:ind w:left="312"/>
    </w:pPr>
  </w:style>
  <w:style w:type="paragraph" w:styleId="Aufzhlungszeichen2">
    <w:name w:val="List Bullet 2"/>
    <w:basedOn w:val="Standard"/>
    <w:uiPriority w:val="39"/>
    <w:rsid w:val="00624212"/>
    <w:pPr>
      <w:numPr>
        <w:ilvl w:val="1"/>
        <w:numId w:val="3"/>
      </w:numPr>
      <w:spacing w:after="100"/>
      <w:ind w:left="624"/>
    </w:pPr>
  </w:style>
  <w:style w:type="paragraph" w:styleId="Aufzhlungszeichen3">
    <w:name w:val="List Bullet 3"/>
    <w:basedOn w:val="Standard"/>
    <w:uiPriority w:val="39"/>
    <w:unhideWhenUsed/>
    <w:rsid w:val="00624212"/>
    <w:pPr>
      <w:numPr>
        <w:ilvl w:val="2"/>
        <w:numId w:val="3"/>
      </w:numPr>
      <w:spacing w:after="100"/>
      <w:ind w:left="936"/>
    </w:pPr>
  </w:style>
  <w:style w:type="paragraph" w:styleId="Aufzhlungszeichen4">
    <w:name w:val="List Bullet 4"/>
    <w:basedOn w:val="Standard"/>
    <w:uiPriority w:val="39"/>
    <w:unhideWhenUsed/>
    <w:rsid w:val="00624212"/>
    <w:pPr>
      <w:numPr>
        <w:ilvl w:val="3"/>
        <w:numId w:val="3"/>
      </w:numPr>
      <w:spacing w:after="100"/>
      <w:ind w:left="1248"/>
    </w:pPr>
  </w:style>
  <w:style w:type="paragraph" w:styleId="Aufzhlungszeichen5">
    <w:name w:val="List Bullet 5"/>
    <w:basedOn w:val="Standard"/>
    <w:uiPriority w:val="39"/>
    <w:unhideWhenUsed/>
    <w:rsid w:val="00624212"/>
    <w:pPr>
      <w:numPr>
        <w:ilvl w:val="4"/>
        <w:numId w:val="3"/>
      </w:numPr>
      <w:spacing w:after="100"/>
      <w:ind w:left="1559"/>
    </w:pPr>
  </w:style>
  <w:style w:type="paragraph" w:styleId="Listenfortsetzung">
    <w:name w:val="List Continue"/>
    <w:basedOn w:val="Standard"/>
    <w:uiPriority w:val="39"/>
    <w:semiHidden/>
    <w:unhideWhenUsed/>
    <w:rsid w:val="00D86A3B"/>
    <w:pPr>
      <w:numPr>
        <w:numId w:val="4"/>
      </w:numPr>
      <w:spacing w:after="100"/>
    </w:pPr>
  </w:style>
  <w:style w:type="paragraph" w:styleId="Listenfortsetzung2">
    <w:name w:val="List Continue 2"/>
    <w:basedOn w:val="Standard"/>
    <w:uiPriority w:val="39"/>
    <w:semiHidden/>
    <w:unhideWhenUsed/>
    <w:rsid w:val="00D86A3B"/>
    <w:pPr>
      <w:numPr>
        <w:ilvl w:val="1"/>
        <w:numId w:val="4"/>
      </w:numPr>
      <w:spacing w:after="100"/>
    </w:pPr>
  </w:style>
  <w:style w:type="paragraph" w:styleId="Listenfortsetzung3">
    <w:name w:val="List Continue 3"/>
    <w:basedOn w:val="Standard"/>
    <w:uiPriority w:val="39"/>
    <w:semiHidden/>
    <w:unhideWhenUsed/>
    <w:rsid w:val="00D86A3B"/>
    <w:pPr>
      <w:numPr>
        <w:ilvl w:val="2"/>
        <w:numId w:val="4"/>
      </w:numPr>
      <w:spacing w:after="100"/>
    </w:pPr>
  </w:style>
  <w:style w:type="paragraph" w:styleId="Listenfortsetzung4">
    <w:name w:val="List Continue 4"/>
    <w:basedOn w:val="Standard"/>
    <w:uiPriority w:val="39"/>
    <w:semiHidden/>
    <w:unhideWhenUsed/>
    <w:rsid w:val="00D86A3B"/>
    <w:pPr>
      <w:numPr>
        <w:ilvl w:val="3"/>
        <w:numId w:val="4"/>
      </w:numPr>
      <w:spacing w:after="100"/>
    </w:pPr>
  </w:style>
  <w:style w:type="paragraph" w:styleId="Listenfortsetzung5">
    <w:name w:val="List Continue 5"/>
    <w:basedOn w:val="Standard"/>
    <w:uiPriority w:val="39"/>
    <w:semiHidden/>
    <w:unhideWhenUsed/>
    <w:rsid w:val="00D86A3B"/>
    <w:pPr>
      <w:numPr>
        <w:ilvl w:val="4"/>
        <w:numId w:val="4"/>
      </w:numPr>
      <w:spacing w:after="100"/>
    </w:pPr>
  </w:style>
  <w:style w:type="paragraph" w:customStyle="1" w:styleId="Hidden">
    <w:name w:val="Hidden"/>
    <w:basedOn w:val="Standard"/>
    <w:qFormat/>
    <w:rsid w:val="00A64AA7"/>
    <w:pPr>
      <w:spacing w:line="14" w:lineRule="exact"/>
    </w:pPr>
    <w:rPr>
      <w:sz w:val="2"/>
    </w:rPr>
  </w:style>
  <w:style w:type="paragraph" w:customStyle="1" w:styleId="zOawDeliveryOption">
    <w:name w:val="zOawDeliveryOption"/>
    <w:basedOn w:val="Standard"/>
    <w:qFormat/>
    <w:rsid w:val="003A174D"/>
    <w:rPr>
      <w:rFonts w:ascii="Berlingske Sans" w:hAnsi="Berlingske Sans"/>
      <w:b/>
    </w:rPr>
  </w:style>
  <w:style w:type="paragraph" w:customStyle="1" w:styleId="zOawDeliveryOption2">
    <w:name w:val="zOawDeliveryOption2"/>
    <w:basedOn w:val="zOawDeliveryOption"/>
    <w:qFormat/>
    <w:rsid w:val="00364D45"/>
    <w:rPr>
      <w:sz w:val="12"/>
    </w:rPr>
  </w:style>
  <w:style w:type="paragraph" w:customStyle="1" w:styleId="zOawRecipient">
    <w:name w:val="zOawRecipient"/>
    <w:basedOn w:val="Standard"/>
    <w:qFormat/>
    <w:rsid w:val="003A174D"/>
    <w:rPr>
      <w:rFonts w:ascii="Berlingske Sans" w:hAnsi="Berlingske Sans"/>
    </w:rPr>
  </w:style>
  <w:style w:type="paragraph" w:customStyle="1" w:styleId="Subject">
    <w:name w:val="Subject"/>
    <w:basedOn w:val="Standard"/>
    <w:qFormat/>
    <w:rsid w:val="00D97331"/>
    <w:rPr>
      <w:rFonts w:ascii="Berlingske Sans" w:hAnsi="Berlingske Sans"/>
      <w:b/>
    </w:rPr>
  </w:style>
  <w:style w:type="paragraph" w:customStyle="1" w:styleId="ListWithBullets">
    <w:name w:val="ListWithBullets"/>
    <w:basedOn w:val="Standard"/>
    <w:qFormat/>
    <w:rsid w:val="009E0B76"/>
    <w:pPr>
      <w:numPr>
        <w:numId w:val="14"/>
      </w:numPr>
      <w:ind w:left="284" w:hanging="284"/>
      <w:contextualSpacing/>
    </w:pPr>
    <w:rPr>
      <w:rFonts w:eastAsia="Times New Roman" w:cs="Arial"/>
      <w:szCs w:val="18"/>
    </w:rPr>
  </w:style>
  <w:style w:type="paragraph" w:customStyle="1" w:styleId="ListWithNumbers">
    <w:name w:val="ListWithNumbers"/>
    <w:basedOn w:val="Aufzhlungszeichen"/>
    <w:qFormat/>
    <w:rsid w:val="00B545C0"/>
    <w:pPr>
      <w:numPr>
        <w:numId w:val="7"/>
      </w:numPr>
      <w:ind w:left="284" w:hanging="284"/>
    </w:pPr>
  </w:style>
  <w:style w:type="paragraph" w:customStyle="1" w:styleId="ListWithLetters">
    <w:name w:val="ListWithLetters"/>
    <w:basedOn w:val="ListWithNumbers"/>
    <w:qFormat/>
    <w:rsid w:val="00B545C0"/>
    <w:pPr>
      <w:numPr>
        <w:numId w:val="8"/>
      </w:numPr>
      <w:ind w:left="284" w:hanging="284"/>
    </w:pPr>
  </w:style>
  <w:style w:type="character" w:styleId="Platzhaltertext">
    <w:name w:val="Placeholder Text"/>
    <w:basedOn w:val="Absatz-Standardschriftart"/>
    <w:uiPriority w:val="99"/>
    <w:semiHidden/>
    <w:rsid w:val="00431F48"/>
    <w:rPr>
      <w:color w:val="808080"/>
      <w:lang w:val="de-CH"/>
    </w:rPr>
  </w:style>
  <w:style w:type="paragraph" w:customStyle="1" w:styleId="Ortschaften">
    <w:name w:val="Ortschaften"/>
    <w:basedOn w:val="Standard"/>
    <w:qFormat/>
    <w:rsid w:val="00E473D4"/>
    <w:pPr>
      <w:spacing w:line="225" w:lineRule="exact"/>
    </w:pPr>
    <w:rPr>
      <w:rFonts w:ascii="Berlingske Sans" w:hAnsi="Berlingske Sans"/>
      <w:b/>
      <w:noProof/>
      <w:color w:val="B2B2B2"/>
      <w:spacing w:val="3"/>
      <w:sz w:val="13"/>
    </w:rPr>
  </w:style>
  <w:style w:type="paragraph" w:customStyle="1" w:styleId="OrganisationSenderAddress1">
    <w:name w:val="OrganisationSenderAddress1"/>
    <w:basedOn w:val="Standard"/>
    <w:link w:val="OrganisationSenderAddress1Char"/>
    <w:qFormat/>
    <w:rsid w:val="00683A7A"/>
    <w:pPr>
      <w:spacing w:line="180" w:lineRule="exact"/>
    </w:pPr>
    <w:rPr>
      <w:rFonts w:ascii="Berlingske Sans" w:hAnsi="Berlingske Sans"/>
      <w:spacing w:val="4"/>
      <w:sz w:val="13"/>
      <w:szCs w:val="12"/>
    </w:rPr>
  </w:style>
  <w:style w:type="paragraph" w:customStyle="1" w:styleId="1pt">
    <w:name w:val="1pt"/>
    <w:basedOn w:val="Fuzeile"/>
    <w:qFormat/>
    <w:rsid w:val="00FC327F"/>
    <w:pPr>
      <w:spacing w:line="240" w:lineRule="auto"/>
    </w:pPr>
    <w:rPr>
      <w:sz w:val="2"/>
    </w:rPr>
  </w:style>
  <w:style w:type="paragraph" w:customStyle="1" w:styleId="FooterBold">
    <w:name w:val="FooterBold"/>
    <w:basedOn w:val="Fuzeile"/>
    <w:link w:val="FooterBoldChar"/>
    <w:qFormat/>
    <w:rsid w:val="00492F3A"/>
    <w:pPr>
      <w:tabs>
        <w:tab w:val="left" w:pos="227"/>
      </w:tabs>
    </w:pPr>
    <w:rPr>
      <w:rFonts w:ascii="Berlingske Sans" w:hAnsi="Berlingske Sans"/>
      <w:b/>
      <w:spacing w:val="4"/>
    </w:rPr>
  </w:style>
  <w:style w:type="character" w:customStyle="1" w:styleId="FooterBoldChar">
    <w:name w:val="FooterBold Char"/>
    <w:basedOn w:val="FuzeileZchn"/>
    <w:link w:val="FooterBold"/>
    <w:rsid w:val="00492F3A"/>
    <w:rPr>
      <w:rFonts w:ascii="Berlingske Sans" w:hAnsi="Berlingske Sans"/>
      <w:b/>
      <w:spacing w:val="4"/>
      <w:sz w:val="15"/>
      <w:szCs w:val="15"/>
      <w:lang w:val="de-CH"/>
    </w:rPr>
  </w:style>
  <w:style w:type="paragraph" w:customStyle="1" w:styleId="ParagraphBeforeSubject">
    <w:name w:val="ParagraphBeforeSubject"/>
    <w:basedOn w:val="1pt"/>
    <w:qFormat/>
    <w:rsid w:val="00850CF4"/>
    <w:pPr>
      <w:spacing w:after="1000"/>
    </w:pPr>
  </w:style>
  <w:style w:type="paragraph" w:customStyle="1" w:styleId="Text">
    <w:name w:val="Text"/>
    <w:basedOn w:val="Standard"/>
    <w:qFormat/>
    <w:rsid w:val="008A3CFF"/>
    <w:pPr>
      <w:jc w:val="both"/>
    </w:pPr>
  </w:style>
  <w:style w:type="character" w:customStyle="1" w:styleId="OrganisationSenderAddress1Char">
    <w:name w:val="OrganisationSenderAddress1 Char"/>
    <w:basedOn w:val="Absatz-Standardschriftart"/>
    <w:link w:val="OrganisationSenderAddress1"/>
    <w:rsid w:val="00683A7A"/>
    <w:rPr>
      <w:rFonts w:ascii="Berlingske Sans" w:hAnsi="Berlingske Sans"/>
      <w:spacing w:val="4"/>
      <w:sz w:val="13"/>
      <w:szCs w:val="12"/>
      <w:lang w:val="de-CH"/>
    </w:rPr>
  </w:style>
  <w:style w:type="paragraph" w:customStyle="1" w:styleId="StandardProtokoll">
    <w:name w:val="Standard Protokoll"/>
    <w:basedOn w:val="Standard"/>
    <w:qFormat/>
    <w:rsid w:val="00AA6D9B"/>
    <w:pPr>
      <w:pBdr>
        <w:bottom w:val="single" w:sz="2" w:space="0" w:color="auto"/>
        <w:between w:val="single" w:sz="2" w:space="0" w:color="auto"/>
      </w:pBdr>
      <w:tabs>
        <w:tab w:val="left" w:pos="5103"/>
        <w:tab w:val="left" w:pos="6804"/>
      </w:tabs>
    </w:pPr>
  </w:style>
  <w:style w:type="paragraph" w:customStyle="1" w:styleId="Recipient">
    <w:name w:val="Recipient"/>
    <w:basedOn w:val="zOawRecipient"/>
    <w:qFormat/>
    <w:rsid w:val="005A0D8C"/>
  </w:style>
  <w:style w:type="paragraph" w:customStyle="1" w:styleId="fliesstext">
    <w:name w:val="fliesstext"/>
    <w:rsid w:val="009B3641"/>
    <w:pPr>
      <w:spacing w:after="0" w:line="240" w:lineRule="auto"/>
    </w:pPr>
    <w:rPr>
      <w:rFonts w:ascii="FagoOT" w:eastAsia="Times New Roman" w:hAnsi="FagoOT" w:cs="Times New Roman"/>
      <w:kern w:val="14"/>
      <w:sz w:val="28"/>
      <w:szCs w:val="24"/>
      <w:lang w:val="rm-CH" w:eastAsia="de-D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9604734">
      <w:bodyDiv w:val="1"/>
      <w:marLeft w:val="0"/>
      <w:marRight w:val="0"/>
      <w:marTop w:val="0"/>
      <w:marBottom w:val="0"/>
      <w:divBdr>
        <w:top w:val="none" w:sz="0" w:space="0" w:color="auto"/>
        <w:left w:val="none" w:sz="0" w:space="0" w:color="auto"/>
        <w:bottom w:val="none" w:sz="0" w:space="0" w:color="auto"/>
        <w:right w:val="none" w:sz="0" w:space="0" w:color="auto"/>
      </w:divBdr>
    </w:div>
    <w:div w:id="550002541">
      <w:bodyDiv w:val="1"/>
      <w:marLeft w:val="0"/>
      <w:marRight w:val="0"/>
      <w:marTop w:val="0"/>
      <w:marBottom w:val="0"/>
      <w:divBdr>
        <w:top w:val="none" w:sz="0" w:space="0" w:color="auto"/>
        <w:left w:val="none" w:sz="0" w:space="0" w:color="auto"/>
        <w:bottom w:val="none" w:sz="0" w:space="0" w:color="auto"/>
        <w:right w:val="none" w:sz="0" w:space="0" w:color="auto"/>
      </w:divBdr>
    </w:div>
    <w:div w:id="1430465686">
      <w:bodyDiv w:val="1"/>
      <w:marLeft w:val="0"/>
      <w:marRight w:val="0"/>
      <w:marTop w:val="0"/>
      <w:marBottom w:val="0"/>
      <w:divBdr>
        <w:top w:val="none" w:sz="0" w:space="0" w:color="auto"/>
        <w:left w:val="none" w:sz="0" w:space="0" w:color="auto"/>
        <w:bottom w:val="none" w:sz="0" w:space="0" w:color="auto"/>
        <w:right w:val="none" w:sz="0" w:space="0" w:color="auto"/>
      </w:divBdr>
    </w:div>
    <w:div w:id="21066079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footer" Target="footer1.xm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eader" Target="header4.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5.jpeg"/><Relationship Id="rId27" Type="http://schemas.openxmlformats.org/officeDocument/2006/relationships/theme" Target="theme/theme1.xml"/></Relationships>
</file>

<file path=word/_rels/head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image" Target="media/image1.emf"/><Relationship Id="rId4" Type="http://schemas.openxmlformats.org/officeDocument/2006/relationships/image" Target="media/image4.png"/></Relationships>
</file>

<file path=word/_rels/header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image" Target="media/image1.emf"/><Relationship Id="rId4" Type="http://schemas.openxmlformats.org/officeDocument/2006/relationships/image" Target="media/image4.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D139238F562417A83C95265CD7E0D1F"/>
        <w:category>
          <w:name w:val="Allgemein"/>
          <w:gallery w:val="placeholder"/>
        </w:category>
        <w:types>
          <w:type w:val="bbPlcHdr"/>
        </w:types>
        <w:behaviors>
          <w:behavior w:val="content"/>
        </w:behaviors>
        <w:guid w:val="{295608CF-B67F-4AAF-844C-FE824328748F}"/>
      </w:docPartPr>
      <w:docPartBody>
        <w:p w:rsidR="006A4C71" w:rsidRDefault="006A4C71">
          <w:pPr>
            <w:pStyle w:val="FD139238F562417A83C95265CD7E0D1F"/>
          </w:pPr>
          <w:r>
            <w:rPr>
              <w:rStyle w:val="Platzhalte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Berlingske Sans Lt">
    <w:altName w:val="Times New Roman"/>
    <w:panose1 w:val="02000303050000020004"/>
    <w:charset w:val="00"/>
    <w:family w:val="modern"/>
    <w:notTrueType/>
    <w:pitch w:val="variable"/>
    <w:sig w:usb0="E00002EF" w:usb1="5000A07B" w:usb2="00000000" w:usb3="00000000" w:csb0="0000019F" w:csb1="00000000"/>
  </w:font>
  <w:font w:name="Berlingske Sans">
    <w:altName w:val="Calibri"/>
    <w:panose1 w:val="02000503050000020004"/>
    <w:charset w:val="00"/>
    <w:family w:val="modern"/>
    <w:notTrueType/>
    <w:pitch w:val="variable"/>
    <w:sig w:usb0="E00002EF" w:usb1="5000A07B" w:usb2="00000000" w:usb3="00000000" w:csb0="0000019F" w:csb1="00000000"/>
  </w:font>
  <w:font w:name="Berlingske Sans DBd">
    <w:panose1 w:val="02000703050000020004"/>
    <w:charset w:val="00"/>
    <w:family w:val="modern"/>
    <w:notTrueType/>
    <w:pitch w:val="variable"/>
    <w:sig w:usb0="E00002EF" w:usb1="5000A07B" w:usb2="0000000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Unicode MS">
    <w:panose1 w:val="020B0604020202020204"/>
    <w:charset w:val="00"/>
    <w:family w:val="roman"/>
    <w:notTrueType/>
    <w:pitch w:val="variable"/>
    <w:sig w:usb0="00000003" w:usb1="00000000" w:usb2="00000000" w:usb3="00000000" w:csb0="00000001" w:csb1="00000000"/>
  </w:font>
  <w:font w:name="FagoOT">
    <w:altName w:val="Centaur"/>
    <w:panose1 w:val="02010504040101020104"/>
    <w:charset w:val="00"/>
    <w:family w:val="modern"/>
    <w:notTrueType/>
    <w:pitch w:val="variable"/>
    <w:sig w:usb0="800000EF" w:usb1="4000207B" w:usb2="00000000" w:usb3="00000000" w:csb0="00000001" w:csb1="00000000"/>
  </w:font>
  <w:font w:name="Palatino Linotype">
    <w:panose1 w:val="02040502050505030304"/>
    <w:charset w:val="00"/>
    <w:family w:val="roman"/>
    <w:pitch w:val="variable"/>
    <w:sig w:usb0="E0000287" w:usb1="40000013" w:usb2="00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6A4C71"/>
    <w:rsid w:val="00100FA0"/>
    <w:rsid w:val="003A6254"/>
    <w:rsid w:val="006A4C71"/>
    <w:rsid w:val="00984EFF"/>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Pr>
      <w:color w:val="808080"/>
      <w:lang w:val="de-CH"/>
    </w:rPr>
  </w:style>
  <w:style w:type="paragraph" w:customStyle="1" w:styleId="FD139238F562417A83C95265CD7E0D1F">
    <w:name w:val="FD139238F562417A83C95265CD7E0D1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ESTM">
  <a:themeElements>
    <a:clrScheme name="ESTM Engadin">
      <a:dk1>
        <a:srgbClr val="000000"/>
      </a:dk1>
      <a:lt1>
        <a:srgbClr val="FFFFFF"/>
      </a:lt1>
      <a:dk2>
        <a:srgbClr val="232D5A"/>
      </a:dk2>
      <a:lt2>
        <a:srgbClr val="FFFFFF"/>
      </a:lt2>
      <a:accent1>
        <a:srgbClr val="232D5A"/>
      </a:accent1>
      <a:accent2>
        <a:srgbClr val="EBEAE6"/>
      </a:accent2>
      <a:accent3>
        <a:srgbClr val="D5E6ED"/>
      </a:accent3>
      <a:accent4>
        <a:srgbClr val="7F7F7F"/>
      </a:accent4>
      <a:accent5>
        <a:srgbClr val="A5A5A5"/>
      </a:accent5>
      <a:accent6>
        <a:srgbClr val="D8D8D8"/>
      </a:accent6>
      <a:hlink>
        <a:srgbClr val="232D5A"/>
      </a:hlink>
      <a:folHlink>
        <a:srgbClr val="232D5A"/>
      </a:folHlink>
    </a:clrScheme>
    <a:fontScheme name="ESTM">
      <a:majorFont>
        <a:latin typeface="Georgia"/>
        <a:ea typeface=""/>
        <a:cs typeface=""/>
      </a:majorFont>
      <a:minorFont>
        <a:latin typeface="Arial"/>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6">
            <a:lumMod val="40000"/>
            <a:lumOff val="60000"/>
          </a:schemeClr>
        </a:solidFill>
        <a:ln>
          <a:noFill/>
        </a:ln>
      </a:spPr>
      <a:bodyPr rtlCol="0" anchor="ctr"/>
      <a:lstStyle>
        <a:defPPr algn="ctr">
          <a:defRPr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defRPr sz="1600" dirty="0" smtClean="0"/>
        </a:defPPr>
      </a:lst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officeatwork xmlns="http://schemas.officeatwork.com/Media"/>
</file>

<file path=customXml/item2.xml><?xml version="1.0" encoding="utf-8"?>
<officeatwork xmlns="http://schemas.officeatwork.com/MasterProperties">eNrtWO1u2jAUfZUIadKmrZAvAkgdWktLywQFFbpK0yRkkgtYdezIcdbS59lb7Md+7IH2CnNIQGqJDbT9U6kSX8o91/de+9zjK/79/nPYQ7EAPuAsAi4WQxBxc/OZ0Tm5QCF8LpWMI1/gn/KX4AmUjCEQ8AUEbcb7iYgSkRserYFhY9X1kpfg4wgDFdKpjYEEcf5tZParzkmpaZtWw6yatuW6dctyG5ZtefXqYWUJfIjP1i01T8No+vcXnQEvhK3DDgjC9Ir6cySxQal5YOnx2QZsx3V8RkvNFqMC+aIQ2kNRhOlshCYEumgCRO7ANtwqeiHwBIg08kU/EjgNvgPIVqBaLIwQXSjXiBAXYXZoRYARFkSVZRvzWGRnVFwuDgICGkAXaf2HyXSK71TBE0I0vl/ZRJf6URBwiOOh4ABCj/neGegBLSwWeoTmaAgI0KNWqUriSHZhqippJDs4mjOlvY1UW3naQ5goc4wWI6YwdqjgLEh8DUlbhMUyc1VOjIdIpLIjT3OvzeqEEeMibfM1urISncpDgVIKVp/PEMUxytNXapZl1rQCNZSfAaLGiCUcx1Jj6XRZl1y2mNdAA+D7++WlW0/2lBohRfL+Xt4Djg7nSLk7P6hVTcfII+nQrp64Vb3ZU533sqt04VPCT9OT++haRl2+qpZhmoZnqun/COkVt0O4bIc4C/0F6AwFmJb9uaoHgNNURG5vb8tbwNfBkdtlM3YOSDKgxQjjA0ljjrD0f0ekJX73IzOOh2LcYxyL+3G+CePLs+OybZlm2ZNvCKc7hDgmyL+5nmMBe8QZXu8bZllJF9Eg9lEEu5bSqJnlutvYu5R9AqW1bIuT9eNaftYt8snYpQv6XMRy5pgKUGngGU+iNNnTjBzFFzESaKxVm+XvsebKywDLNYqv4+6429JZvyGSwHMENZ+R5MNYr6hyCrTNdPZz7brtebbt1GqO86Ii+zSv/pVqUMJczseD7H59YcHpsQlWTir55byjGrUTqruNV2bVsJiOF8cc0E2pebeFpnsc4Stg7hDPKBIJB+uNtm+0fX20tfW0NR1Zcd2q2Q3HbniOXa3XXC1t33cB+Idn3ARJLFi49NJlZj49wgUT8Iyi1fEqm394VDb+Ryl6Fjf/A0sxyGs=</officeatwork>
</file>

<file path=customXml/item3.xml><?xml version="1.0" encoding="utf-8"?>
<officeatwork xmlns="http://schemas.officeatwork.com/Document">eNp7v3u/jUt+cmlual6JnU1wfk5pSWZ+nmeKnY0+MscnMS+9NDE91c7IwNTURh/OtQnLTC0HqoVScJMAxiof0g==</officeatwork>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9dd9f185-5c31-4dd9-905d-4d63e57bbc50">
      <Terms xmlns="http://schemas.microsoft.com/office/infopath/2007/PartnerControls"/>
    </lcf76f155ced4ddcb4097134ff3c332f>
    <b03f80f45814461ab6bc33aa436eb3a3 xmlns="8a10032e-21ca-4f72-b4bb-780aea2dcf71">
      <Terms xmlns="http://schemas.microsoft.com/office/infopath/2007/PartnerControls"/>
    </b03f80f45814461ab6bc33aa436eb3a3>
    <TaxKeywordTaxHTField xmlns="8a10032e-21ca-4f72-b4bb-780aea2dcf71">
      <Terms xmlns="http://schemas.microsoft.com/office/infopath/2007/PartnerControls"/>
    </TaxKeywordTaxHTField>
    <TaxCatchAll xmlns="8a10032e-21ca-4f72-b4bb-780aea2dcf71" xsi:nil="true"/>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officeatwork xmlns="http://schemas.officeatwork.com/CustomXMLPart">
  <Introduction/>
  <Closing/>
  <ContactpersonName/>
  <ContactpersonFunction>T +41 851 00 60
samedan@engadin.ch</ContactpersonFunction>
  <ContactpersonMobile/>
  <ContactpersonPhone>	+41 81 851 00 60</ContactpersonPhone>
  <ContactpersonEmail>samedan@engadin.ch</ContactpersonEmail>
  <AddressFooter>Plazzet 21
CH-7503 Samedan</AddressFooter>
  <OrganisationFooter>Samedan Tourist Information</OrganisationFooter>
  <M/>
  <Ortschaften/>
  <Page>Seite</Page>
  <OrganisationSenderAddress2>Plazzet 3, CH-7503 Samedan</OrganisationSenderAddress2>
  <OrganisationSenderAddress1>Samedan Tourist Information</OrganisationSenderAddress1>
  <tab>	</tab>
  <F>
F	</F>
  <OrganisationFax>+41 81 851 00 66</OrganisationFax>
  <Ort>Ort</Ort>
</officeatwork>
</file>

<file path=customXml/item8.xml><?xml version="1.0" encoding="utf-8"?>
<ct:contentTypeSchema xmlns:ct="http://schemas.microsoft.com/office/2006/metadata/contentType" xmlns:ma="http://schemas.microsoft.com/office/2006/metadata/properties/metaAttributes" ct:_="" ma:_="" ma:contentTypeName="Dokument" ma:contentTypeID="0x010100ADDDE53F787C8C4EB986FE09A90A0DFA" ma:contentTypeVersion="27" ma:contentTypeDescription="Ein neues Dokument erstellen." ma:contentTypeScope="" ma:versionID="974d4b25551e01ef1bd7741f07d89594">
  <xsd:schema xmlns:xsd="http://www.w3.org/2001/XMLSchema" xmlns:xs="http://www.w3.org/2001/XMLSchema" xmlns:p="http://schemas.microsoft.com/office/2006/metadata/properties" xmlns:ns2="8a10032e-21ca-4f72-b4bb-780aea2dcf71" xmlns:ns3="9dd9f185-5c31-4dd9-905d-4d63e57bbc50" targetNamespace="http://schemas.microsoft.com/office/2006/metadata/properties" ma:root="true" ma:fieldsID="7f322d61298b34096acf99f81e8f0851" ns2:_="" ns3:_="">
    <xsd:import namespace="8a10032e-21ca-4f72-b4bb-780aea2dcf71"/>
    <xsd:import namespace="9dd9f185-5c31-4dd9-905d-4d63e57bbc50"/>
    <xsd:element name="properties">
      <xsd:complexType>
        <xsd:sequence>
          <xsd:element name="documentManagement">
            <xsd:complexType>
              <xsd:all>
                <xsd:element ref="ns2:TaxKeywordTaxHTField" minOccurs="0"/>
                <xsd:element ref="ns2:TaxCatchAll" minOccurs="0"/>
                <xsd:element ref="ns3:MediaServiceAutoTags" minOccurs="0"/>
                <xsd:element ref="ns3:MediaServiceMetadata" minOccurs="0"/>
                <xsd:element ref="ns3:MediaServiceFastMetadata" minOccurs="0"/>
                <xsd:element ref="ns3:MediaServiceOCR" minOccurs="0"/>
                <xsd:element ref="ns3:MediaServiceGenerationTime" minOccurs="0"/>
                <xsd:element ref="ns3:MediaServiceEventHashCode" minOccurs="0"/>
                <xsd:element ref="ns2:SharedWithUsers" minOccurs="0"/>
                <xsd:element ref="ns2:SharedWithDetails" minOccurs="0"/>
                <xsd:element ref="ns3:MediaServiceAutoKeyPoints" minOccurs="0"/>
                <xsd:element ref="ns3:MediaServiceKeyPoints" minOccurs="0"/>
                <xsd:element ref="ns3:MediaServiceDateTaken" minOccurs="0"/>
                <xsd:element ref="ns3:MediaServiceLocation" minOccurs="0"/>
                <xsd:element ref="ns2:b03f80f45814461ab6bc33aa436eb3a3" minOccurs="0"/>
                <xsd:element ref="ns3:MediaLengthInSeconds" minOccurs="0"/>
                <xsd:element ref="ns3:lcf76f155ced4ddcb4097134ff3c332f"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10032e-21ca-4f72-b4bb-780aea2dcf71" elementFormDefault="qualified">
    <xsd:import namespace="http://schemas.microsoft.com/office/2006/documentManagement/types"/>
    <xsd:import namespace="http://schemas.microsoft.com/office/infopath/2007/PartnerControls"/>
    <xsd:element name="TaxKeywordTaxHTField" ma:index="9" nillable="true" ma:taxonomy="true" ma:internalName="TaxKeywordTaxHTField" ma:taxonomyFieldName="TaxKeyword" ma:displayName="Unternehmensstichwörter" ma:fieldId="{23f27201-bee3-471e-b2e7-b64fd8b7ca38}" ma:taxonomyMulti="true" ma:sspId="c1cfed6a-f0b8-408a-ac16-e5529db9c790"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iespalte &quot;Alle abfangen&quot;" ma:hidden="true" ma:list="{0e498435-a5c3-4e79-94ca-6af9571549d9}" ma:internalName="TaxCatchAll" ma:showField="CatchAllData" ma:web="8a10032e-21ca-4f72-b4bb-780aea2dcf71">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Freigegeben für - Details" ma:internalName="SharedWithDetails" ma:readOnly="true">
      <xsd:simpleType>
        <xsd:restriction base="dms:Note">
          <xsd:maxLength value="255"/>
        </xsd:restriction>
      </xsd:simpleType>
    </xsd:element>
    <xsd:element name="b03f80f45814461ab6bc33aa436eb3a3" ma:index="24" nillable="true" ma:taxonomy="true" ma:internalName="b03f80f45814461ab6bc33aa436eb3a3" ma:taxonomyFieldName="ESManagedKeyWord" ma:displayName="Verwaltetes Stichwort" ma:fieldId="{b03f80f4-5814-461a-b6bc-33aa436eb3a3}" ma:taxonomyMulti="true" ma:sspId="c1cfed6a-f0b8-408a-ac16-e5529db9c790" ma:termSetId="d5a49cda-06ce-400c-a7a4-cfdc8cb3f84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dd9f185-5c31-4dd9-905d-4d63e57bbc50" elementFormDefault="qualified">
    <xsd:import namespace="http://schemas.microsoft.com/office/2006/documentManagement/types"/>
    <xsd:import namespace="http://schemas.microsoft.com/office/infopath/2007/PartnerControls"/>
    <xsd:element name="MediaServiceAutoTags" ma:index="11" nillable="true" ma:displayName="Tags" ma:description="" ma:internalName="MediaServiceAutoTags" ma:readOnly="true">
      <xsd:simpleType>
        <xsd:restriction base="dms:Text"/>
      </xsd:simpleType>
    </xsd:element>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ServiceDateTaken" ma:index="22" nillable="true" ma:displayName="MediaServiceDateTaken" ma:hidden="true" ma:internalName="MediaServiceDateTaken" ma:readOnly="true">
      <xsd:simpleType>
        <xsd:restriction base="dms:Text"/>
      </xsd:simpleType>
    </xsd:element>
    <xsd:element name="MediaServiceLocation" ma:index="23" nillable="true" ma:displayName="Location" ma:internalName="MediaServiceLocation" ma:readOnly="true">
      <xsd:simpleType>
        <xsd:restriction base="dms:Text"/>
      </xsd:simpleType>
    </xsd:element>
    <xsd:element name="MediaLengthInSeconds" ma:index="25" nillable="true" ma:displayName="Length (seconds)" ma:internalName="MediaLengthInSeconds" ma:readOnly="true">
      <xsd:simpleType>
        <xsd:restriction base="dms:Unknown"/>
      </xsd:simpleType>
    </xsd:element>
    <xsd:element name="lcf76f155ced4ddcb4097134ff3c332f" ma:index="27" nillable="true" ma:taxonomy="true" ma:internalName="lcf76f155ced4ddcb4097134ff3c332f" ma:taxonomyFieldName="MediaServiceImageTags" ma:displayName="Bildmarkierungen" ma:readOnly="false" ma:fieldId="{5cf76f15-5ced-4ddc-b409-7134ff3c332f}" ma:taxonomyMulti="true" ma:sspId="c1cfed6a-f0b8-408a-ac16-e5529db9c79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officeatwork xmlns="http://schemas.officeatwork.com/Formulas">eNrdmN9u2jAUxu/3FJEn1SAhQihb15YgbdBIlUqLVi4qVb0wjgGric1sp2PPtos90l5hDgRG2g3wZpJpF0gQHJ/z/XTO5z/fv35rB1zESYRkp91NpOLxXRwNkFDO3QCpqQ9cJs/4eEwxQeozF4/p70umBA8TrChnwLlGMZEzhIkPpkrNzlxX4imJkaxvvlfHPHazCP2rNAJwbsmnhDBMrpN4RIQPGqCzSqdzf99HUhExEHxGhPpSgR8JpjNKmII1uJkBrD48tN3Ve+0uZyFNn+spbph+idAn0kMKVRbjfv7ddnOCDfR3Iy4pm9iU3txbeha8eNU3YoIYlSid5pawkIj3YSiIlE2bILzjrSQ2k9AwcnmUUAicKYSVzk1yljKwSsLbSiIXW6NIA5dMIEiYdU84MYKwyqDc7gg411latYeGSVdk/eAVTyGLbB+A9yYH4EPE8WMFHr2e985fwZqz/LIflias1kzGHxuOb8Hqcni5zdjnIxrZNaR8EV4GlV3tuMwBVn0Aao7+7Du+XHKDKWdWwZ2acutRQbBa5JHByympQKOE9IS/0qzQCFadIxTPzp0dlT0kERmnrnrwRBwjNOXWyUWMaGSzTt4ZrXUXfR2+eIvvW7WUt39jKQtXyawZLAvoUOVZwn5C6azRWBGr2ynv1GQjsZFE8YU2QBO7y1crJ30oEJPRQmkF9jiup/H+oVOVZ1V70/xUVTwL3Wk2RedPkodyhqIhBVbr4mSX/z4rjQDNX3hv8P9578ZZDs2tHuQ8k0Zc0C5h5bHahY3ttnvFMbJ6ZM8zdYZITIhK9fhgfY8GsscBJVHog/yF5osmObSP7H2bqUU90fA3GPK6/4jD+mLzOYLWoRHsc6tppN5d32v/AKTwQMY=</officeatwork>
</file>

<file path=customXml/itemProps1.xml><?xml version="1.0" encoding="utf-8"?>
<ds:datastoreItem xmlns:ds="http://schemas.openxmlformats.org/officeDocument/2006/customXml" ds:itemID="{F06F4963-9EB4-4C96-80B4-2E62ED70FC39}">
  <ds:schemaRefs>
    <ds:schemaRef ds:uri="http://schemas.officeatwork.com/Media"/>
  </ds:schemaRefs>
</ds:datastoreItem>
</file>

<file path=customXml/itemProps2.xml><?xml version="1.0" encoding="utf-8"?>
<ds:datastoreItem xmlns:ds="http://schemas.openxmlformats.org/officeDocument/2006/customXml" ds:itemID="{F7320401-D9B5-4C5B-92B8-CF07A4D826A6}">
  <ds:schemaRefs>
    <ds:schemaRef ds:uri="http://schemas.officeatwork.com/MasterProperties"/>
  </ds:schemaRefs>
</ds:datastoreItem>
</file>

<file path=customXml/itemProps3.xml><?xml version="1.0" encoding="utf-8"?>
<ds:datastoreItem xmlns:ds="http://schemas.openxmlformats.org/officeDocument/2006/customXml" ds:itemID="{90DEB773-CCDA-4C02-B88D-3368B242E8FF}">
  <ds:schemaRefs>
    <ds:schemaRef ds:uri="http://schemas.officeatwork.com/Document"/>
  </ds:schemaRefs>
</ds:datastoreItem>
</file>

<file path=customXml/itemProps4.xml><?xml version="1.0" encoding="utf-8"?>
<ds:datastoreItem xmlns:ds="http://schemas.openxmlformats.org/officeDocument/2006/customXml" ds:itemID="{CED9D955-8204-4DB9-923B-30FEDC28561E}">
  <ds:schemaRefs>
    <ds:schemaRef ds:uri="http://schemas.openxmlformats.org/officeDocument/2006/bibliography"/>
  </ds:schemaRefs>
</ds:datastoreItem>
</file>

<file path=customXml/itemProps5.xml><?xml version="1.0" encoding="utf-8"?>
<ds:datastoreItem xmlns:ds="http://schemas.openxmlformats.org/officeDocument/2006/customXml" ds:itemID="{8218D957-8F38-4E09-88BE-D7031DD39103}">
  <ds:schemaRefs>
    <ds:schemaRef ds:uri="http://schemas.microsoft.com/office/2006/metadata/properties"/>
    <ds:schemaRef ds:uri="http://schemas.microsoft.com/office/infopath/2007/PartnerControls"/>
    <ds:schemaRef ds:uri="9dd9f185-5c31-4dd9-905d-4d63e57bbc50"/>
    <ds:schemaRef ds:uri="8a10032e-21ca-4f72-b4bb-780aea2dcf71"/>
  </ds:schemaRefs>
</ds:datastoreItem>
</file>

<file path=customXml/itemProps6.xml><?xml version="1.0" encoding="utf-8"?>
<ds:datastoreItem xmlns:ds="http://schemas.openxmlformats.org/officeDocument/2006/customXml" ds:itemID="{CB6F76F8-7DC2-4C82-B819-6E50735AEE8E}">
  <ds:schemaRefs>
    <ds:schemaRef ds:uri="http://schemas.microsoft.com/sharepoint/v3/contenttype/forms"/>
  </ds:schemaRefs>
</ds:datastoreItem>
</file>

<file path=customXml/itemProps7.xml><?xml version="1.0" encoding="utf-8"?>
<ds:datastoreItem xmlns:ds="http://schemas.openxmlformats.org/officeDocument/2006/customXml" ds:itemID="{A27F7FEB-7327-4E47-97A6-896282AD2911}">
  <ds:schemaRefs>
    <ds:schemaRef ds:uri="http://schemas.officeatwork.com/CustomXMLPart"/>
  </ds:schemaRefs>
</ds:datastoreItem>
</file>

<file path=customXml/itemProps8.xml><?xml version="1.0" encoding="utf-8"?>
<ds:datastoreItem xmlns:ds="http://schemas.openxmlformats.org/officeDocument/2006/customXml" ds:itemID="{0EF995B5-BB09-44DF-B5DA-3B33794C76AE}"/>
</file>

<file path=customXml/itemProps9.xml><?xml version="1.0" encoding="utf-8"?>
<ds:datastoreItem xmlns:ds="http://schemas.openxmlformats.org/officeDocument/2006/customXml" ds:itemID="{F7926B64-2ED3-41B4-9CDD-E67B60CAE434}">
  <ds:schemaRefs>
    <ds:schemaRef ds:uri="http://schemas.officeatwork.com/Formula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Pages>
  <Words>134</Words>
  <Characters>845</Characters>
  <Application>Microsoft Office Word</Application>
  <DocSecurity>0</DocSecurity>
  <Lines>7</Lines>
  <Paragraphs>1</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Template.PosterA4.Portrait.LogoTop_mit_Bild_und_Partnerlogo</vt:lpstr>
      <vt:lpstr>Doc.Subject</vt:lpstr>
    </vt:vector>
  </TitlesOfParts>
  <Company>Samedan Tourist Information</Company>
  <LinksUpToDate>false</LinksUpToDate>
  <CharactersWithSpaces>978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Template.PosterA4.Portrait.LogoTop_mit_Bild_und_Partnerlogo</dc:title>
  <dc:subject>Doc.Subject</dc:subject>
  <dc:creator>Samedan Tourist Information</dc:creator>
  <cp:keywords/>
  <dc:description/>
  <cp:lastModifiedBy>Bettina Hänni</cp:lastModifiedBy>
  <cp:revision>3</cp:revision>
  <cp:lastPrinted>2023-07-10T12:39:00Z</cp:lastPrinted>
  <dcterms:created xsi:type="dcterms:W3CDTF">2024-04-22T12:34:00Z</dcterms:created>
  <dcterms:modified xsi:type="dcterms:W3CDTF">2026-05-22T13:15:00Z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cipient.FormattedFullAddress">
    <vt:lpwstr/>
  </property>
  <property fmtid="{D5CDD505-2E9C-101B-9397-08002B2CF9AE}" pid="3" name="Organisation.City">
    <vt:lpwstr>Samedan</vt:lpwstr>
  </property>
  <property fmtid="{D5CDD505-2E9C-101B-9397-08002B2CF9AE}" pid="4" name="Doc.Subject">
    <vt:lpwstr>[Betreff]</vt:lpwstr>
  </property>
  <property fmtid="{D5CDD505-2E9C-101B-9397-08002B2CF9AE}" pid="5" name="Organisation.Closing">
    <vt:lpwstr/>
  </property>
  <property fmtid="{D5CDD505-2E9C-101B-9397-08002B2CF9AE}" pid="6" name="Signature1.Name">
    <vt:lpwstr>Samedan Tourist Information</vt:lpwstr>
  </property>
  <property fmtid="{D5CDD505-2E9C-101B-9397-08002B2CF9AE}" pid="7" name="Signature1.Function">
    <vt:lpwstr/>
  </property>
  <property fmtid="{D5CDD505-2E9C-101B-9397-08002B2CF9AE}" pid="8" name="Signature2.Name">
    <vt:lpwstr/>
  </property>
  <property fmtid="{D5CDD505-2E9C-101B-9397-08002B2CF9AE}" pid="9" name="Signature2.Function">
    <vt:lpwstr/>
  </property>
  <property fmtid="{D5CDD505-2E9C-101B-9397-08002B2CF9AE}" pid="10" name="Organisation.Address1">
    <vt:lpwstr>Samedan Tourist Information</vt:lpwstr>
  </property>
  <property fmtid="{D5CDD505-2E9C-101B-9397-08002B2CF9AE}" pid="11" name="Organisation.Address2">
    <vt:lpwstr>Plazzet 3</vt:lpwstr>
  </property>
  <property fmtid="{D5CDD505-2E9C-101B-9397-08002B2CF9AE}" pid="12" name="Organisation.Address3">
    <vt:lpwstr>CH-7503 Samedan</vt:lpwstr>
  </property>
  <property fmtid="{D5CDD505-2E9C-101B-9397-08002B2CF9AE}" pid="13" name="Organisation.Address4">
    <vt:lpwstr/>
  </property>
  <property fmtid="{D5CDD505-2E9C-101B-9397-08002B2CF9AE}" pid="14" name="Organisation.Address5">
    <vt:lpwstr/>
  </property>
  <property fmtid="{D5CDD505-2E9C-101B-9397-08002B2CF9AE}" pid="15" name="Organisation.Address6">
    <vt:lpwstr/>
  </property>
  <property fmtid="{D5CDD505-2E9C-101B-9397-08002B2CF9AE}" pid="16" name="Organisation.LineBreakAfterAddress">
    <vt:lpwstr/>
  </property>
  <property fmtid="{D5CDD505-2E9C-101B-9397-08002B2CF9AE}" pid="17" name="Organisation.Fax">
    <vt:lpwstr>+41 81 851 00 66</vt:lpwstr>
  </property>
  <property fmtid="{D5CDD505-2E9C-101B-9397-08002B2CF9AE}" pid="18" name="Organisation.Internet">
    <vt:lpwstr>www.engadin.ch</vt:lpwstr>
  </property>
  <property fmtid="{D5CDD505-2E9C-101B-9397-08002B2CF9AE}" pid="19" name="Signature1.DirectPhone">
    <vt:lpwstr>+41 81 851 00 60</vt:lpwstr>
  </property>
  <property fmtid="{D5CDD505-2E9C-101B-9397-08002B2CF9AE}" pid="20" name="Signature1.EMail">
    <vt:lpwstr>samedan@engadin.ch</vt:lpwstr>
  </property>
  <property fmtid="{D5CDD505-2E9C-101B-9397-08002B2CF9AE}" pid="21" name="Signature1.LineBreak">
    <vt:lpwstr>x</vt:lpwstr>
  </property>
  <property fmtid="{D5CDD505-2E9C-101B-9397-08002B2CF9AE}" pid="22" name="Doc.Text">
    <vt:lpwstr>[Text]</vt:lpwstr>
  </property>
  <property fmtid="{D5CDD505-2E9C-101B-9397-08002B2CF9AE}" pid="23" name="Contactperson.Name">
    <vt:lpwstr>Samedan Tourist Information</vt:lpwstr>
  </property>
  <property fmtid="{D5CDD505-2E9C-101B-9397-08002B2CF9AE}" pid="24" name="Contactperson.DirectPhone">
    <vt:lpwstr>+41 81 851 00 60</vt:lpwstr>
  </property>
  <property fmtid="{D5CDD505-2E9C-101B-9397-08002B2CF9AE}" pid="25" name="Contactperson.EMail">
    <vt:lpwstr>samedan@engadin.ch</vt:lpwstr>
  </property>
  <property fmtid="{D5CDD505-2E9C-101B-9397-08002B2CF9AE}" pid="26" name="Contactperson.LineBreak">
    <vt:lpwstr>x</vt:lpwstr>
  </property>
  <property fmtid="{D5CDD505-2E9C-101B-9397-08002B2CF9AE}" pid="27" name="Organisation.Sender">
    <vt:lpwstr>Samedan Tourist Information</vt:lpwstr>
  </property>
  <property fmtid="{D5CDD505-2E9C-101B-9397-08002B2CF9AE}" pid="28" name="Recipient.EMail">
    <vt:lpwstr/>
  </property>
  <property fmtid="{D5CDD505-2E9C-101B-9397-08002B2CF9AE}" pid="29" name="Organisation.PrintFooterText">
    <vt:lpwstr/>
  </property>
  <property fmtid="{D5CDD505-2E9C-101B-9397-08002B2CF9AE}" pid="30" name="Organisation.ExpandFooter">
    <vt:lpwstr/>
  </property>
  <property fmtid="{D5CDD505-2E9C-101B-9397-08002B2CF9AE}" pid="31" name="Signature1.Function2">
    <vt:lpwstr/>
  </property>
  <property fmtid="{D5CDD505-2E9C-101B-9397-08002B2CF9AE}" pid="32" name="Signature2.Function2">
    <vt:lpwstr/>
  </property>
  <property fmtid="{D5CDD505-2E9C-101B-9397-08002B2CF9AE}" pid="33" name="Organisation.SenderAddress">
    <vt:lpwstr>Plazzet 3, CH-7503 Samedan</vt:lpwstr>
  </property>
  <property fmtid="{D5CDD505-2E9C-101B-9397-08002B2CF9AE}" pid="34" name="ContentTypeId">
    <vt:lpwstr>0x010100ADDDE53F787C8C4EB986FE09A90A0DFA</vt:lpwstr>
  </property>
  <property fmtid="{D5CDD505-2E9C-101B-9397-08002B2CF9AE}" pid="35" name="TaxKeyword">
    <vt:lpwstr/>
  </property>
  <property fmtid="{D5CDD505-2E9C-101B-9397-08002B2CF9AE}" pid="36" name="MediaServiceImageTags">
    <vt:lpwstr/>
  </property>
  <property fmtid="{D5CDD505-2E9C-101B-9397-08002B2CF9AE}" pid="37" name="ESManagedKeyWord">
    <vt:lpwstr/>
  </property>
</Properties>
</file>